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ppt/ink/ink27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17.1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2,'2'-1,"4"10,7 13,158 398,-73-164,-52-144,176 452,-153-379,78 253,-142-412,-2-6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6.6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209 1,'-5'0,"-1"0,1 1,0 0,0 0,0 0,0 1,1-1,-1 1,0 0,1 1,-1-1,1 1,0 0,-5 4,1-1,1 2,0-1,0 1,1 0,0 0,-8 16,3 0,1 0,0 1,2 0,-8 43,7-18,2 0,3 0,2 1,8 96,-6-144,1-1,-1 1,1-1,0 1,0-1,0 0,1 1,-1-1,1 0,-1 0,1 0,-1 0,1 0,0-1,0 1,0 0,0-1,0 1,1-1,-1 0,0 0,1 0,-1 0,0 0,1 0,-1-1,1 1,0-1,-1 1,1-1,-1 0,6-1,6 1,1-1,-1 0,1-1,20-7,64-21,-2-5,179-93,-102 34,254-183,-414 266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56.4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1273 1,'-3'14,"0"1,-1-1,0 1,-8 15,-12 40,-172 958,160-797,-52 370,48 3,40-598,0 14,0 1,7 39,-7-59,0-1,0 1,-1-1,1 1,0-1,0 1,0 0,0-1,1 1,-1-1,0 1,0-1,0 1,0-1,0 1,1-1,-1 1,0-1,1 1,-1-1,0 1,1-1,-1 1,0-1,1 0,-1 1,1-1,-1 1,1-1,-1 0,1 0,-1 1,1-1,-1 0,1 0,-1 0,1 0,-1 1,1-1,-1 0,1 0,0 0,-1 0,1 0,-1 0,1 0,-1-1,1 1,-1 0,1 0,0 0,-1-1,1 1,-1 0,1 0,-1-1,0 1,1 0,-1-1,1 1,-1-1,0 1,1 0,-1-1,0 1,1-2,25-37,-23 35,14-33,-2 0,-1 0,16-70,-20 68,1-4,-2-1,-1 0,-3 0,1-83,-8 101,0 0,-1 0,-2 0,-1 1,0 0,-2 0,-1 0,-1 1,-22-38,14 33,-1 1,-2 1,0 0,-49-46,57 62,0 0,-1 1,0 0,0 2,-1-1,0 2,-1 0,1 0,-1 2,-1 0,1 1,-19-2,-55 0,-127 8,-38-1,253-1,0 0,-1 0,1-1,0 1,-1-1,1 1,0-1,-1 0,1 0,0 0,0 0,-4-3,6 4,-1-1,0 0,1 0,-1 1,0-1,1 0,-1 0,1 0,-1 0,1 0,0 1,-1-1,1 0,0 0,0 0,0 0,-1 0,1 0,0 0,0 0,1-2,0 0,0 1,0-1,0 0,0 1,1-1,-1 1,1-1,0 1,-1 0,1-1,0 1,1 0,-1 0,0 1,0-1,1 0,-1 1,1-1,3 0,3-2,0 1,0 1,0 0,1 0,-1 1,1 0,-1 0,1 1,-1 0,1 1,-1 0,1 0,-1 1,15 5,5 4,1 0,-1 2,30 19,28 20,-3 4,-2 3,131 125,-119-90,-5 3,110 158,-196-251,67 105,-63-96,-1 0,0 0,0 1,-2 0,0 0,4 25,-7-36,-1 0,1 0,-1 0,1-1,0 1,0 0,0-1,0 1,1-1,-1 1,1-1,-1 0,1 1,0-1,0 0,0 0,0 0,0 0,1-1,-1 1,0-1,1 1,-1-1,1 0,0 0,-1 0,1 0,0 0,0-1,-1 1,1-1,0 0,0 0,0 0,0 0,-1 0,1-1,0 1,0-1,0 0,-1 0,1 0,-1 0,1 0,0 0,-1-1,0 1,1-1,-1 0,0 0,0 0,0 0,0 0,0 0,-1 0,3-4,1-5,0 0,-1-1,-1 0,1 0,-2 0,0 0,0 0,-1-21,-8-101,-4 52,-27-94,22 114,3 1,3-2,-5-106,16 166,-1 0,0 0,0 0,0 0,0 0,-1 0,1 0,-1 0,1 0,-1 0,0 0,0 0,-1 1,1-1,0 0,-1 1,-2-3,2 3,-1 1,1 0,-1 0,0 0,0 0,1 0,-1 1,0-1,0 1,0 0,0 0,0 0,1 0,-1 0,0 1,0-1,-5 3,-42 3,-1-2,0-2,1-2,-1-3,1-2,0-2,-54-14,21-1,0-4,2-3,-110-55,187 82,-1 0,1 0,-1 0,1 0,0-1,0 0,0 1,0-2,1 1,-1 0,1-1,0 1,0-1,0 0,0 0,1 0,0-1,0 1,0-1,0 1,-1-7,1-8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21.8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0 351,'9'2,"0"-1,0 2,0-1,0 1,-1 0,11 6,7 2,239 70,-177-58,-1 4,133 61,-208-81,0 0,0 1,-1 1,-1 0,1 0,-1 1,15 21,0 2,26 50,-15-14,-4 3,-2 0,-4 2,-2 1,19 118,-26-117,15 93,-29-144,-1 0,-2 0,0 0,-7 46,3-44,-2-1,-1 1,-1-2,-1 1,-1-1,-1 0,-18 28,-143 248,164-286,0 0,0 1,-9 32,48-101,1-22,31-110,-7 18,66-189,-42 120,87-282,-146 445,-2 11,-4 0,14-106,4-34,-37 196,-5 12,-8 13,17-19,-15 16,1 1,1 0,1 1,0 0,1 1,2 1,-1-1,2 1,1 1,1 0,0 0,2 0,0 1,-1 32,5-36,0 1,1 0,1-1,1 0,1 1,0-1,1 0,1-1,15 32,-2-10,21 71,-25-67,21 45,-29-73,2 0,-1-1,2 0,0-1,0 0,21 20,-13-15,2-1,-1-1,2 0,0-2,1 0,0-2,1 0,0-2,28 9,-46-17,0-1,-1 1,1-1,-1 1,1 1,-1-1,8 6,-12-8,1 1,-1-1,1 0,-1 1,0-1,1 1,-1-1,0 1,1-1,-1 1,0-1,0 1,1 0,-1-1,0 1,0-1,0 1,0-1,0 1,0 0,0-1,0 1,0-1,0 1,0 0,-1 0,1 1,-1-1,-1 0,1 1,0-1,0 1,0-1,-1 0,1 0,-1 0,1 0,-1 0,1 0,-4 1,-6 4,-1 0,1-1,-1-1,-1 0,1 0,-1-1,1-1,-20 2,24-4,1-1,-1 1,1-2,0 1,-1 0,1-1,0-1,0 1,0-1,1 0,-1-1,0 0,1 0,0 0,-11-10,2 1,2-1,-1 0,1-1,1 0,1-1,0 0,1-1,1 0,0 0,2-1,0 0,1-1,0 1,-2-22,-9-116,6-296,11 304,1 138,0 1,0-1,1 1,0 0,1 0,0 0,0 0,1 0,0 1,0 0,1-1,0 1,1 1,0-1,0 1,9-8,14-11,0 2,59-37,-27 19,-7-6,-32 28,-50 58,-147 201,146-193,2 1,1 1,-27 76,47-105,1 1,1-1,1 1,0 0,2 0,0 0,1 0,5 31,6 11,24 83,-10-47,-14-60,1 1,1-2,2 0,2 0,41 64,-20-46,3-1,80 81,-35-38,-64-70,1 0,0-2,2-1,1-1,38 27,176 95,-144-102,-80-37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33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2150,'3'-41,"1"0,3 0,1 0,2 1,19-46,2-16,23-106,-9-2,-9-2,-10-1,-1-242,-25 402,-14-95,10 125,-1 0,-1 0,-1 0,-1 1,0 0,-18-29,24 46,-1 0,0 0,0 1,0 0,-1-1,0 1,0 0,0 1,0-1,0 1,-1-1,1 1,-1 1,0-1,0 1,0 0,0 0,0 0,-1 0,1 1,0 0,-1 0,1 1,-1 0,1 0,-1 0,1 0,-1 1,1 0,0 0,-1 0,1 1,0 0,0 0,0 0,-7 4,-5 4,0 0,1 1,0 1,1 1,0 0,1 0,0 2,-22 31,20-22,2 0,1 0,0 2,2-1,1 2,2-1,0 1,1 1,2-1,1 1,1 0,2 0,0 0,2 0,5 29,-3-45,0 0,1 0,1 0,0 0,0-1,1 0,1 0,0 0,0-1,1 0,1-1,-1 1,1-2,1 1,0-1,0-1,14 9,19 7,0-1,1-2,55 16,-69-25,306 87,-40-13,-253-71,-16-6,-1 0,-1 2,1 1,29 18,-49-26,0 1,-1 0,1 1,-1-1,0 1,-1 0,1 0,-1 0,0 1,0 0,-1-1,0 1,0 1,0-1,0 0,-1 1,0-1,-1 1,0-1,0 1,0 0,0 8,-3 4,0 0,-1 0,0-1,-2 1,0-1,-1 0,-12 23,-67 114,82-150,-20 36,-2-2,-2-1,-1-1,-44 44,52-54,14-14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35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1127,'-6'0,"1"0,-1 0,1 1,-1 0,1-1,-1 2,1-1,-1 1,1 0,0 0,-10 5,12-4,-1 0,1 1,0-1,0 0,0 1,0 0,1 0,-1 0,1 0,0 0,0 1,0-1,1 0,0 1,-1 4,-11 57,4-1,2 1,2 69,5-114,0 0,2 0,1 0,0-1,1 1,1-1,15 36,-16-47,0 0,0-1,1 1,1-1,-1-1,1 1,1-1,-1 0,1 0,0-1,1 0,0 0,0 0,0-1,0-1,1 1,0-2,0 1,11 2,10 1,1-2,-1-2,1 0,0-2,49-5,-16-3,103-26,-161 31,4 0,-1 0,0-1,0 0,0-1,11-5,-18 8,-1 0,1 0,-1 0,0 0,1 0,-1-1,0 1,0 0,0-1,0 1,0 0,0-1,0 1,0-1,0 0,-1 1,1-1,-1 1,1-1,-1 0,0 0,0 1,0-1,0 0,0 1,0-1,0 0,0 0,-1 1,1-1,0 0,-1 1,0-1,1 1,-1-1,-1-2,-5-7,0 0,-1 1,0-1,-1 2,0-1,0 1,-1 1,-15-11,-95-55,107 66,-50-25,-1 2,-1 4,-2 2,-1 3,-88-16,61 21,-2 5,0 4,-127 5,206 5,-26-1,42-1,0 0,0 0,0 0,0-1,0 1,0-1,0 1,0-1,0 0,0 0,0 1,0-1,1 0,-1-1,0 1,-1-1,3 0,-1 1,1 0,0 0,0 0,0 0,-1 0,1-1,0 1,0 0,1 0,-1 0,0 0,0 0,0-1,1 1,-1 0,1 0,-1 0,1 0,-1 0,1 0,0 0,-1 0,1 0,0 0,0 1,0-1,1-1,31-29,-27 27,154-127,74-66,-197 163,259-253,-286 277,-1 0,-1 0,0-1,0 0,-1-1,-1 1,0-1,6-16,-10 20,0 1,-1-1,0 1,0-1,-1 0,0 1,0-1,-1 1,0-1,0 1,-1-1,0 1,0-1,-1 1,-6-13,-17-26,-2 1,-2 2,-2 0,-52-53,70 82,0 1,-1 0,0 1,-1 0,0 2,-1 0,0 0,0 2,-37-12,54 19,-1 1,0-1,1 1,-1 0,0 0,0-1,0 1,1 0,-1 0,0 0,0 0,1 0,-1 0,0 0,0 0,0 0,1 1,-1-1,0 0,0 0,1 1,-1-1,0 0,1 1,-1-1,0 1,1-1,-1 1,1-1,-1 1,0-1,0 2,1-1,0 1,0-1,0 1,0 0,0-1,0 1,1-1,-1 1,0 0,1-1,-1 1,1-1,0 1,0 1,4 7,1-1,0 0,13 16,160 145,-48-50,316 343,-29-29,-91-62,-241-275,9 12,-84-94,0 1,0 0,-2 1,0 0,8 22,-11-22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36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1229,'2'-1,"0"0,0 1,0-1,0 0,0 0,0-1,0 1,0 0,0-1,0 1,2-4,6-3,128-88,250-128,169-38,-327 158,983-401,-1178 493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37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1 621,'13'-10,"1"1,0 0,0 0,1 2,0 0,1 0,-1 2,20-5,-2-1,373-125,598-221,-902 321,-87 28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57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756 0,'-15'1,"-1"1,0 0,1 1,-1 1,1 0,0 1,1 1,-1 0,-16 11,-21 14,-51 40,48-31,22-16,0 1,2 2,1 2,1 0,2 2,-43 62,52-65,2 1,0 1,2 0,2 1,0 0,2 1,2 0,-9 63,16-86,1-1,0 0,0 0,1 1,0-1,0 0,1 0,0 0,0 0,1 0,0 0,1-1,7 13,-3-9,0-1,0 0,1 0,1-1,-1 0,2 0,20 12,9 1,2-1,0-3,81 25,-119-42,67 19,1-3,0-3,94 6,223-14,-385-6,-1 0,1 0,-1 0,1-1,-1 1,1-1,-1 0,1 0,-1 0,0 0,0-1,0 1,0-1,0 0,0 0,0 0,0 0,0 0,-1-1,0 1,1-1,-1 0,0 1,2-5,3-7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58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82,'-35'4,"0"1,1 1,-1 2,2 2,-63 26,63-24,32-11,-54 19,-96 51,136-63,-1 2,2 0,-1 1,1 0,1 1,0 1,1 0,0 1,1 0,-14 24,12-10,1 0,2 0,1 1,1 0,1 1,2 0,1 0,1 0,2 0,1 1,1-1,2 0,6 32,-8-55,1 1,0-1,0 1,1-1,-1 0,2 0,-1 0,1 0,0-1,0 0,1 0,0 0,0 0,0 0,1-1,0 0,0-1,10 7,-3-5,0 0,0-1,1 0,0-1,0-1,0 0,0-1,28 0,139-1,-150-2,-1-2,1-2,55-15,-74 15,1-1,-1 0,-1-1,1 0,-1 0,0-2,-1 1,0-1,0-1,-1 0,0 0,-1-1,0 0,-1 0,0-1,9-22,4-14,-1-2,21-95,-27 79,-3-1,-2 0,-4-1,-3 0,-9-91,8 156,0-1,0 1,-1 0,1 0,-1 0,0 0,1 0,-2 0,1 0,0 0,-1 0,1 0,-1 0,0 1,0-1,0 1,0-1,0 1,0 0,-1 0,1 0,-1 0,0 0,1 0,-1 1,0 0,-4-2,-11-1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59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1111 1,'-205'92,"111"-53,-171 100,179-82,-98 87,140-106,3 2,1 2,-62 86,95-118,1 0,0 0,0 1,1 0,0 1,1-1,-4 16,7-24,1 1,-1-1,1 1,0-1,0 1,0 0,0-1,1 1,0-1,-1 0,1 1,0-1,1 0,-1 1,1-1,-1 0,1 0,0 0,0 0,0 0,1-1,-1 1,1-1,-1 1,1-1,0 0,0 0,0 0,4 2,23 8,1-1,0-1,1-1,-1-2,2-1,37 1,-21 0,191 20,384-4,-621-24,1 1,0 0,-1 0,1 0,0 0,-1 1,1 0,-1-1,1 1,0 1,-1-1,4 2,-7-3,1 1,-1-1,1 1,-1-1,0 1,1 0,-1-1,0 1,1-1,-1 1,0 0,0-1,1 1,-1 0,0-1,0 1,0 0,0-1,0 1,0 0,0-1,0 1,0 0,0 0,-15 27,-101 142,67-94,-4-2,-70 76,112-138,-87 83,87-85,-1-1,-1 0,1-1,-1 0,-1-1,-25 10,-2-9,22-7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0.6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0,'-15'18,"1"1,1 1,1 0,1 0,0 1,2 0,1 1,-8 29,3-13,-64 191,11 4,10 2,-40 375,89-544,3 0,3 0,9 92,-4-135,0 0,1 0,1-1,1 1,1-1,1 0,1-1,1 0,0-1,2 0,0-1,2-1,16 18,0-8,1-1,2-1,1-2,0-2,64 30,-40-23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1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83,'59'891,"-50"-815,35 134,-44-206,1-1,1 1,-1 0,0-1,1 1,0-1,0 0,0 0,0 1,0-1,1 0,-1-1,1 1,0 0,0-1,0 0,0 1,0-1,0 0,7 2,-6-3,-1 0,1-1,0 1,0-1,-1 0,1 0,0-1,-1 1,1-1,0 0,-1 0,1 0,-1 0,1-1,-1 1,1-1,-1 0,0 0,0 0,0 0,3-3,-1-2,0 1,0-1,-1 0,0 0,0-1,-1 1,0-1,0 1,0-1,-1 0,-1 0,2-14,2 1,47-358,-41 267,5-123,-10 132,-6 99,0 1,0-1,0 1,1 0,-1-1,1 1,0 0,0-1,0 1,1 0,3-6,-5 9,1-1,-1 1,0-1,1 1,0 0,-1-1,1 1,-1 0,1 0,-1-1,1 1,0 0,-1 0,1 0,0 0,-1 0,1 0,-1 0,1 0,0 0,-1 0,1 0,1 0,21 15,193 189,-193-184,337 286,-245-217,160 94,-51-68,-222-114,0 0,0 0,1 0,-1 0,0 0,1-1,-1 1,0-1,1 0,-1 1,1-1,-1 0,0-1,1 1,-1 0,0-1,1 1,4-3,-6 2,1-1,0 1,-1-1,1 0,-1 0,1 0,-1 0,0 0,0 0,0 0,0 0,0 0,0 0,0-1,-1 1,1 0,-1-1,0 1,0-5,5-99,-4-1,-24-185,13 207,-5 2,-2 0,-5 1,-3 1,-39-88,57 157,0 0,-1 0,0 1,-17-18,20 24,-7-9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58.3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0 773,'2'12,"0"0,1 0,1-1,0 1,0-1,1 0,0 0,9 13,1 4,29 59,4-2,3-2,85 105,-110-157,1-1,1-1,2-1,1-2,1-1,1-1,1-2,1-1,1-2,73 27,-89-40,0-1,1-1,0 0,0-2,0-1,0 0,36-4,-54 2,-1 1,0-1,1 1,-1-1,0 0,1 0,-1 0,0-1,0 1,0 0,0-1,0 1,0-1,0 0,0 0,-1 0,1 1,-1-2,1 1,-1 0,0 0,0 0,0-1,0 1,0 0,0-1,-1 1,1-3,1-9,0 0,-1 1,-1-1,-1-14,0 6,-4-171,-8 0,-52-253,56 405,5 26,0-1,1 0,1 0,1 0,0-27,1 42,0-1,0 1,1 0,-1 0,0 0,1 0,-1 0,0 0,1 0,-1 0,1 0,0 1,-1-1,1 0,0 0,0 0,-1 1,1-1,0 0,0 1,0-1,0 1,0-1,0 1,0-1,0 1,0 0,0-1,0 1,0 0,0 0,0 0,0 0,0 0,0 0,0 0,0 0,0 0,3 1,45 15,-47-14,634 317,-391-172,-8-5,-235-141,-1 0,1 0,0 0,-1 0,1-1,0 1,0 0,0-1,0 1,0-1,-1 0,1 0,0 0,0 0,0 0,0 0,0 0,0 0,0-1,2 0,-3 0,1 0,-1 0,1 0,-1-1,0 1,0 0,0-1,0 1,0-1,0 1,0-1,0 1,0-1,-1 1,1-1,-1 0,1-3,1-8,-1-1,0 0,-1 0,-3-21,2 26,-4-32,-1 1,-3-1,-19-56,-55-117,56 148,-28-74,-98-216,144 339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2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1,'20'22,"-1"1,-2 1,20 35,-2-4,502 854,-533-901,9 15,0 1,18 20,-26-37,0-1,0-1,0 1,1-1,0 0,0 0,1-1,-1 1,1-2,0 1,12 4,16 3,1-1,0-1,0-2,1-2,0-1,0-2,0-2,0-1,0-2,0-1,62-17,-77 15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3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0 199,'53'-4,"0"-2,0-3,-1-2,77-26,-31 9,271-69,-344 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4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1 706,'2'-3,"-1"1,1 0,0 0,0-1,1 2,-1-1,0 0,1 0,-1 1,1-1,-1 1,1 0,0 0,4-2,0 1,73-31,123-31,-90 30,1339-354,-988 274,-322 80,-98 26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5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0,'2'1,"0"-1,0 1,-1 0,1-1,0 1,-1 0,1 0,-1 0,1 0,-1 0,0 1,1-1,-1 0,0 1,0-1,0 0,1 3,20 33,-18-29,208 438,-191-396,120 321,-122-327,-7-29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7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964 131,'-24'1,"0"2,1 0,-1 2,1 1,0 0,0 2,1 0,0 2,-22 13,-13 10,1 3,-53 45,56-38,2 2,1 3,3 2,2 1,-56 85,82-107,1 1,1 1,2 1,1 0,1 1,2 0,2 1,0 0,3 0,1 1,1 0,2 55,3-80,0 0,1-1,0 1,1-1,0 0,1 0,-1 0,2 0,-1-1,1 0,1 1,-1-2,1 1,1-1,0 0,0 0,0-1,0 0,1 0,0 0,0-1,1-1,15 7,8 2,1-1,1-2,0-1,0-2,46 4,102 8,0-8,242-17,-380 3,-1-3,0-1,-1-2,0-3,44-17,-63 20,1-2,-1-1,-1-1,0-1,-1-1,-1 0,0-2,-1 0,32-39,-44 45,0 0,0-1,-1 0,-1 0,0-1,-1 1,0-1,-1 0,-1 0,0-1,0 1,-1-17,-1-3,-2 0,-1 0,-13-60,-1 27,-3 1,-3 1,-3 1,-2 1,-3 2,-65-95,65 116,-2 2,-1 1,-2 2,-2 1,-1 2,-63-39,88 63,1 0,-1 0,0 1,0 1,-1 0,1 1,-1 1,-25-3,-7 4,-68 3,38 1,68-1,-1-1,1 1,0 1,0 0,-9 3,2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8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1,'1'7,"0"-1,0 1,1-1,-1 1,1-1,5 11,4 11,275 778,-208-606,99 195,-30-73,-7-32,-27-76,-47-84,-53-105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09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1,'279'251,"-174"-141,-5 4,-5 4,-6 4,-4 4,-7 4,-5 3,-5 3,-7 3,-6 2,-7 3,-5 1,-7 3,18 164,-38 97,-17-271,19 145,-15-257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19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359 182,'0'-12,"-1"-38,1 48,0 0,0 1,0-1,0 1,-1-1,1 0,-1 1,1-1,-1 1,1-1,-1 1,0-1,0 1,0 0,0-1,0 1,0 0,0 0,0 0,0-1,-1 1,1 1,-2-2,1 2,1 0,-1 0,0 0,1 1,-1-1,1 1,-1-1,1 1,-1 0,1-1,-1 1,1 0,0 0,-1 0,1 0,0 0,0 0,0 1,0-1,0 0,0 1,-2 1,-24 40,22-34,-35 62,4 2,2 2,4 1,-36 141,44-118,4 1,5 1,-1 148,14-240,-1 2,1 0,1 0,0 0,4 16,-5-24,1 0,1 0,-1 0,0 0,1 0,-1 0,1-1,0 1,0-1,0 1,0-1,1 0,-1 1,0-1,1 0,0-1,-1 1,1 0,5 1,8 3,0-2,0 0,0 0,1-2,-1 0,1-1,26-2,118-17,-69 0,0-3,118-46,168-91,-370 155,-1 0,1-1,-1-1,0 1,0-1,-1 0,8-8,-10 9,-1 0,0 0,0 0,-1-1,0 0,1 1,-2-1,1 0,0 0,-1 0,0 0,1-8,-2 7,30-266,-26 199,-7-125,3 196,0 0,0 1,0-1,0 0,-1 0,1 1,0-1,-1 0,0 1,1-1,-1 0,0 1,0-1,0 1,-1-2,2 4,0 0,0 0,-1 0,1 0,0 0,0 0,1 1,-1-1,0 0,0 0,0 0,1 0,-1 0,1 0,-1 0,1 0,-1 0,1 0,-1 0,1 0,1 1,19 33,1-1,2-1,39 42,92 81,-155-156,253 231,-249-226,1-1,0 1,0-1,0 0,0-1,1 1,-1-1,1 0,0-1,0 1,0-1,0 0,0-1,1 1,-1-1,1-1,-1 1,0-1,1 0,-1 0,1-1,-1 0,1 0,-1-1,0 1,0-1,0-1,0 1,0-1,0 0,-1 0,1-1,-1 0,0 0,0 0,-1 0,1-1,-1 0,0 0,0 0,5-10,2-3,-2-1,0 0,-1 0,-1-1,0 0,6-40,-6 13,1-92,-9 92,-3 1,-1 0,-3 0,-1 1,-3 0,-25-67,21 71,5 7,-2 1,-34-60,39 81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19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0,'2'121,"5"-1,5 0,41 177,-33-211,60 221,-67-268,-4-8,1 0,1-1,29 53,-36-76,1 0,0-1,0 1,0-1,0 0,1 0,0-1,0 0,1 0,-1 0,1-1,0 0,1 0,-1-1,1 0,-1 0,1-1,0 0,0 0,11 1,4-1,1-1,-1-2,1 0,-1-1,35-8,-36 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0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0 327,'0'-4,"0"-6,9-6,6-3,10-4,14-6,12 1,7-2,1-1,0 6,3 1,-10 2,-9 4,-8 1,-5 3,-4 4,-6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03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1 387,'46'-40,"2"2,2 2,90-50,-73 46,-30 17,0-1,-2-2,36-34,-58 47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1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1 415,'5'-1,"1"-1,0 1,-1-1,1 0,-1 0,11-7,8-2,586-172,3 0,-591 173,-8 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1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0 336,'6'0,"0"-2,0 1,0-1,0 1,-1-2,1 1,-1 0,7-5,27-10,335-64,-115 30,-143 25,337-90,-421 103,-9 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3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1 553,'5'-2,"0"0,1 0,-1-1,0 0,0 0,-1 0,1 0,-1-1,1 1,-1-1,0-1,5-6,0 2,84-78,5 4,3 4,142-84,-236 159,16-11,1 1,1 0,0 2,34-11,-55 22,0 1,1 0,-1-1,1 1,-1 1,1-1,-1 1,1-1,-1 1,0 1,1-1,-1 0,0 1,0 0,0 0,0 0,0 1,-1-1,1 1,-1 0,1 0,-1 0,0 1,0-1,-1 1,4 5,3 4,0 1,-1-1,-1 2,-1-1,0 1,5 19,-5-6,-1 1,-1-1,-2 1,-1 0,-1 0,-1-1,-2 1,-1-1,-1 1,-1-1,-2 0,-21 51,-6-3,-3-2,-3-2,-61 81,72-114,-2 0,-1-2,-50 41,71-61,25-14,41-16,-36 8,42-6,-1 3,112-2,-141 11,-1 1,0 1,0 1,0 2,-1 1,0 1,52 23,-74-29,0 1,0 1,0-1,0 1,-1 0,1 1,-1-1,0 1,-1 0,1 0,-1 0,0 1,6 9,-9-11,0 0,1 0,-1 0,-1 0,1 0,0 1,-1-1,0 0,0 0,0 0,-1 0,0 1,1-1,-1 0,0 0,-1 0,1 0,-1-1,0 1,0 0,0-1,0 1,-4 3,-60 77,-89 86,101-113,-246 231,264-262,29-21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4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18,'0'-1,"0"0,0 1,0-1,0 0,0 0,0 0,-1 1,1-1,0 0,-1 0,1 1,0-1,-1 0,1 1,0-1,-1 0,1 1,-1-1,0 1,1-1,-1 0,1 1,-2-1,-3 3,6 12,10 21,2-1,21 41,2 2,88 240,128 504,-241-771,-9-34,2 0,0 1,1-1,13 29,-16-40,1-1,0 1,0-1,0 0,1 0,-1 0,1-1,0 1,0-1,0 0,1 0,-1-1,1 1,0-1,-1 0,1 0,0 0,0-1,0 0,6 1,39 3,0-2,77-5,-40 0,90-6,192-35,-369 43,5 0,1-1,-1 0,1 0,-1-1,0 1,10-5,-9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5.7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1 382,'16'-2,"1"0,0-1,-1-1,1-1,-1-1,26-12,0 2,604-227,-419 165,-215 74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7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685 1,'-3'0,"-1"1,1 0,-1 0,1 0,0 0,-1 0,1 1,0 0,0-1,0 1,0 0,0 1,0-1,1 0,-1 1,-3 4,-38 55,36-50,-80 129,6 3,7 4,6 3,6 3,8 2,-54 244,78-207,28-166,2 0,0 0,2 0,1-1,6 31,-7-52,1 1,-1 0,1-1,0 1,0-1,1 0,-1 1,1-1,0 0,1 0,-1-1,1 1,0-1,0 0,0 0,1 0,-1 0,1-1,0 0,0 0,0 0,0-1,1 1,-1-1,1-1,-1 1,1-1,0 0,0 0,0 0,6-1,90 4,136-11,-142 2,-20 2,0-4,-1-2,0-4,77-23,-141 32,0 0,-1 0,1-1,-1-1,0 1,0-2,0 1,-1-2,0 1,0-1,-1 0,0-1,11-15,-11 10,0-1,-1 0,-1 0,0 0,-1-1,0 0,-2 0,0 0,1-17,12-98,-5-1,-11-200,-5 314,0-3,8 19,6 10,89 93,164 129,131 66,-298-228,1 1,3-4,121 58,-191-115,-28-8,0 0,-1 0,1 0,0 0,-1-1,1 1,0 0,0 0,-1-1,1 1,0 0,-1-1,1 1,0-1,-1 1,1 0,-1-1,1 0,-1 1,1-1,0 0,0-4,1 1,-1 0,0 0,0-1,-1 1,1 0,-1-1,-1-8,1-4,18-569,-19 433,-29-219,18 293,-4 1,-3 1,-4 0,-51-115,59 158,5 9,-2 1,-20-32,25 49,3 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7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1 730,'6'-1,"0"0,0 0,0-1,0 0,0 0,0-1,0 1,-1-1,1-1,-1 1,5-5,19-10,366-173,-147 76,-44 13,-30 12,237-85,-391 168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28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1 275,'67'-5,"0"-2,-1-3,113-33,-48 10,1 5,306-84,-368 82,-54 24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30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1 381,'1'-5,"0"-1,0 1,0 0,1 0,0 0,0 0,0 0,1 0,0 0,-1 1,8-8,40-45,-49 56,43-39,2 1,2 2,72-42,-105 70,0 1,0 0,1 1,1 1,-1 1,1 0,0 1,0 1,0 0,0 1,34 1,-40 2,0 0,0 1,0 0,0 1,0 0,-1 1,1 0,-1 1,0 0,0 0,0 1,-1 0,0 1,0 0,-1 0,0 1,0 0,-1 1,8 11,-6-8,-1 1,-1 1,0-1,-1 1,-1 0,0 0,-1 1,0 0,-1 0,-1-1,1 28,-4-19,-1-1,0 0,-2 0,0 0,-2 0,0-1,-12 25,-7 8,-4-2,-1-1,-2-1,-3-2,-43 46,52-66,-2-2,-32 25,38-32,30-23,0 1,0 1,0-1,1 1,-1 1,1-1,0 1,15 1,-11-1,27-2,1 2,0 2,-1 1,1 2,-1 2,52 14,-75-15,0 1,-1 1,0 0,0 1,0 1,-1 0,-1 1,0 0,0 1,-1 1,0 1,-1-1,0 2,-1 0,-1 0,0 1,8 16,-4-1,-1 1,-1 0,-1 0,-2 1,-2 0,-1 1,3 51,-8-59,-1 0,-1 1,-2-1,0 0,-2 0,0 0,-2-1,-1 0,-1 0,-17 33,14-38,-1-1,0 0,-1-1,-1 0,-1-2,0 1,-1-2,0 0,-1-2,-1 0,-23 11,-11 4,-1-3,-110 31,143-48,-10 2,-44 7,53-13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1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631 275,'-178'199,"-18"16,155-174,-89 81,129-121,0 1,0-1,-1 0,1 0,0 0,0 0,0 0,-1-1,1 1,0 0,-1-1,1 1,-1 0,1-1,-1 0,1 1,-1-1,1 0,-1 0,1 0,-1 0,0 0,1 0,-1 0,1-1,-1 1,1 0,-1-1,1 1,0-1,-1 0,1 1,-1-1,1 0,0 0,0 0,-1 0,1 0,0 0,0 0,0 0,-1-3,-2-3,1 0,0 0,0-1,1 1,0-1,0 1,-1-14,-2-45,6-103,1 69,-2 87,8-175,-6 170,1 1,1-1,0 0,1 1,1 0,1 0,0 1,13-20,-17 31,1 1,0-1,0 1,1 0,-1 1,1-1,0 1,0 0,0 0,0 0,0 1,1-1,-1 2,1-1,8-1,11-2,0 2,32-1,-34 3,64 0,0 3,0 4,0 4,-1 4,0 4,-1 3,-2 4,101 44,-156-56,0 0,-1 2,0 1,-1 2,-1 0,44 43,-53-45,-1 2,-1 0,0 1,-2 0,0 1,-1 0,-1 1,0 0,11 44,-9-15,-2 0,-2 1,-2-1,-3 2,-2-1,-2 0,-2 0,-3 0,-2-1,-2 0,-2 0,-2-1,-33 74,26-72,-2-2,-3 0,-2-2,-2 0,-58 68,86-113,1 0,-1 0,0 0,0 0,0-1,0 1,0-1,-1 0,1 1,0-1,-1 0,1 0,-1 0,1-1,-1 1,1-1,-1 1,0-1,1 0,-5 0,3-1,1 0,-1 0,0 0,1-1,-1 1,1-1,0 0,-1 0,1 0,0 0,0-1,-4-4,-6-7,1-1,0-1,2 0,-14-25,-68-144,81 160,2 0,1 0,1 0,2-1,-6-48,11 70,0 0,0 0,1 0,-1 0,1 0,-1 0,1 0,0 0,1 1,-1-1,1 0,0 1,0-1,0 1,0 0,0-1,1 1,2-3,1 1,0 1,-1 0,1 0,1 0,-1 1,0 0,1 0,0 1,9-3,14-1,-1 1,1 2,53 1,-77 2,324-12,26 1,-336 12,1-2,0 0,-1-1,1-1,-1-1,30-10,-28 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03.9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0 519,'1'-7,"0"0,1 0,-1 1,1-1,1 0,-1 1,1 0,0-1,0 1,1 0,0 1,0-1,5-5,13-13,34-32,-38 39,97-83,162-111,-252 194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2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0,'-7'126,"-6"-1,-40 175,31-183,20-110,-54 329,52-313,-2-6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3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1,'20'0,"0"2,0 0,-1 2,0 0,1 1,-2 1,1 0,-1 2,0 0,17 11,103 57,151 112,112 115,-317-237,-18-7,-52-46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4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1 517,'74'-82,"232"-164,-294 239,-1 1,0 1,1 0,0 0,20-4,36-15,197-95,-249 111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5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0,'-2'1,"0"-1,0 1,0 0,0 0,0 0,0 0,0 0,0 0,1 0,-1 1,0-1,1 1,-1-1,1 1,0 0,-2 2,-22 33,23-33,-12 20,1 0,1 1,2 0,0 1,2 1,1-1,1 1,-5 50,10-65,1 1,0-1,0 0,2 0,-1 1,1-1,1 0,0 0,1-1,0 1,1-1,0 0,1 0,0 0,1-1,0 0,1 0,-1-1,2 0,0 0,0-1,11 8,280 178,-228-145,-3 4,-3 2,-1 3,97 116,-158-169,0 0,0 1,-1-1,0 1,0 0,-1 0,1 0,-1 0,-1 0,1 0,-1 1,0-1,0 13,-2-8,0-1,0 1,-1 0,0 0,-1-1,-1 1,-6 15,-5 2,-1 0,-1-1,-1-1,-35 38,38-46,0 0,-1 0,-30 25,41-39,-1 0,0 0,0 0,0-1,-1 0,0 0,1 0,-1-1,0 0,0 0,0-1,0 0,-8 0,-68-2,56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5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0 359,'1'-3,"-1"0,1 1,0-1,0 0,0 1,0-1,0 1,1-1,-1 1,1-1,0 1,0 0,0 0,0 0,3-3,40-28,-38 27,56-38,100-65,13 0,-152 93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6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1 616,'14'-3,"1"0,-1-1,0 0,0-1,0-1,-1 0,0-1,15-9,-14 8,799-498,-798 497,17-13,-6 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7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1 812,'-1'-2,"10"-5,13-5,1113-536,-979 473,82-43,-191 90,-17 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48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1 660,'86'-83,"5"5,2 3,4 5,3 4,2 4,3 5,129-50,-206 95,1 1,0 1,0 2,1 0,50-4,-76 12,0 0,-1 0,1 0,-1 1,1 0,-1-1,0 1,1 1,-1-1,0 0,1 1,-1 0,0-1,0 1,0 0,4 4,-3-1,1 1,-1-1,1 1,-1 0,-1 0,1 0,4 13,-1 1,-1-1,-2 1,0 0,3 40,-6-43,-1 1,-1 0,-1 0,0-1,-1 1,-1-1,-1 0,0 0,-1-1,-1 1,-1-1,0-1,-1 1,0-1,-2-1,-11 14,-38 51,-4-3,-109 101,158-159,15-17,0-1,1 0,-1 0,0 1,0-1,0 0,1 0,-1 1,0-1,0 0,1 0,-1 0,0 1,1-1,-1 0,0 0,1 0,-1 0,0 0,0 0,1 0,-1 0,0 0,1 0,-1 0,0 0,1 0,-1 0,0 0,1 0,-1 0,0 0,1 0,-1 0,1-1,46-13,33-10,1 2,0 5,2 2,-1 5,2 3,-1 4,115 9,-159-2,65 14,-92-15,1 1,-1 0,0 0,-1 1,1 1,-1 0,0 1,0 0,11 10,-19-15,-1 0,0 0,0 0,0 1,0-1,0 1,0 0,-1-1,1 1,-1 0,0 0,0 0,0 0,0 0,0 0,-1 0,1 1,-1-1,0 5,-1-3,0 0,0 0,0 0,-1-1,0 1,0 0,0-1,-1 0,1 1,-1-1,-5 5,-7 7,-1 0,-1-1,0-1,-27 17,-133 105,115-85,-130 81,168-118,0-2,-1-1,0 0,-1-2,0-1,-1-2,0 0,0-2,-43 2,-55-7,104 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0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2643,'1'-15,"1"0,0 1,1-1,0 1,1-1,1 1,1 0,0 1,0 0,1-1,1 2,10-14,17-18,74-74,-84 93,250-240,119-125,-375 367,0 0,-2-2,-1 0,23-48,33-112,-20 46,45-62,-26 61,-62 120,-1 0,-1 0,0-1,-2 0,-1 0,0 0,-1 0,-2-1,0 1,-1-1,-1 1,-6-32,4 38,-1-1,0 1,-2 0,0 1,0 0,-1-1,-1 2,-1-1,0 1,0 1,-1 0,-1 0,0 1,0 0,-1 1,-1 0,-23-14,11 11,-1 1,0 2,0 0,-1 1,-29-4,-143-19,195 31,-96-11,-1 4,0 5,0 4,-163 23,216-22,38-5,30-3,34-3,99-4,-18 3,-47 0,742-65,-795 74,0 2,1 1,-1 1,48 12,-75-12,1 1,-1 0,0 0,0 0,0 1,-1 0,1 1,-1 0,-1 0,1 1,-1-1,0 1,0 1,7 13,8 14,31 73,-44-88,17 42,-4 1,-2 1,-3 0,-3 1,6 81,-8 333,-11-447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1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778 205,'-40'-48,"33"38,-2-1,1 1,-1 1,-17-15,9 12,-1 1,0 0,0 2,-1 0,-1 1,1 1,-34-7,36 10,-1 1,0 1,1 0,-1 1,0 1,0 1,0 0,1 2,-23 5,28-4,0 2,0 0,0 0,1 1,0 0,0 1,1 1,0-1,0 2,1-1,0 1,-12 19,-1 4,1 1,-30 70,40-80,2 1,1 0,1 1,1 0,1 0,1 0,1 0,2 1,2 28,0-37,2 0,0 0,0 0,2 0,1 0,0-1,1 0,0 0,2-1,0 0,1 0,0-1,24 26,15 5,1-3,101 66,-13-10,48 48,-6 8,233 260,-351-341,102 163,-130-178,-2 2,-3 1,33 104,-55-143,0 0,-2 0,-1 1,-1 0,-2-1,0 1,-3 37,1-57,0 0,0-1,0 1,0 0,-1-1,1 1,-1-1,0 0,0 1,-1-1,1 0,-1 0,1 0,-1-1,0 1,0-1,0 1,0-1,0 0,-1 0,1-1,-1 1,1-1,-1 1,0-1,1 0,-1 0,-6 0,-13 2,0-1,0-2,-41-3,23 1,-306 27,79-2,221-22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05.8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28,'-13'11,"1"0,-2-1,1 0,-1-1,-24 11,38-20,0 0,0 1,-1-1,1 0,0 0,0 0,-1 1,1-1,0 0,-1 0,1 0,0 0,-1 0,1 0,0 0,0 0,-1 1,1-1,0 0,-1 0,1 0,0-1,-1 1,1 0,0 0,-1 0,1 0,0 0,0 0,-1 0,1 0,0-1,-1 1,1 0,0 0,0 0,-1-1,1 1,0 0,0 0,-1-1,7-14,14-14,-15 24,0 0,0 0,0 1,1 0,-1 0,1 0,0 1,0 0,0 0,1 0,-1 1,1 0,-1 0,12-1,-6 2,0 1,0 0,0 0,0 1,-1 1,1 0,21 7,-2 2,-1 2,0 1,-1 2,0 1,31 24,-49-33,1 0,-2 1,1 1,-1 0,-1 0,0 1,0 0,11 21,-16-22,0-1,0 1,-1 1,0-1,0 0,-1 1,-1-1,0 1,-1 0,1-1,-2 1,-1 12,-9 42,-2-1,-3-1,-3-1,-27 63,-8-6,-69 114,113-216,6-7,-1 0,-1-1,1 1,-2-1,1-1,-1 0,0 1,-1-2,-14 12,21-18,1-1,-1 1,0-1,0 1,1-1,-1 1,0-1,0 0,0 1,0-1,0 0,1 0,-1 1,0-1,0 0,0 0,0 0,0 0,0 0,0 0,0-1,0 1,1 0,-1 0,0-1,0 1,0 0,0-1,1 1,-1-1,-1 0,1-1,0 0,0 0,1 1,-1-1,0 0,1 0,0 0,-1 0,1 0,0 0,0 0,0 0,1-3,0-7,1 0,1 0,6-19,33-63,14-38,-55 127,1 1,0-1,0 1,1-1,-1 1,1 0,0 0,0 0,0 0,1 1,-1-1,1 1,0 0,0 0,0 0,1 1,-1-1,0 1,1 0,0 1,-1-1,1 1,7-2,9 0,1 2,-1 0,0 1,29 4,10-1,361-2,-395-1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2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1 439,'56'-52,"3"3,117-76,-96 72,-53 33,2 1,0 1,1 2,0 1,2 1,-1 2,57-14,-33 13,-36 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3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0 572,'0'-4,"13"-10,8-8,10-3,11-6,13-7,9-6,6-2,5-4,2-1,-8 0,-7 8,-10 3,-5 8,-10 5,-12 4,-6 5,-6 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3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0 282,'5'0,"5"0,9-4,11-6,8-5,7-5,8-2,12-3,4-1,-6 0,0 4,-3-3,-3-1,-6 3,-9 2,-10 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6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1 528,'0'-27,"1"-1,8-45,-6 59,1 1,0-1,1 1,1 0,0 0,0 1,10-13,11-16,103-141,-125 176,-1 1,1 0,0 0,1 1,-1 0,1 0,0 0,0 1,0-1,1 1,-1 1,1-1,-1 1,1 1,0-1,0 1,0 0,0 1,0-1,0 1,0 1,0-1,0 1,8 3,13 3,-1 3,0 0,0 1,39 24,-44-23,28 14,-2 2,-1 2,-2 1,51 47,-88-71,-1 1,0 1,0 0,-1 0,0 0,-1 0,0 1,0 0,-1 0,0 1,3 18,-5-21,-1 0,0 0,-1 0,0 0,0 0,0 0,-1 0,-1 0,1 0,-1 0,-1-1,1 1,-2 0,1-1,-1 0,-6 11,-28 28,-1-3,-1-1,-3-2,-60 45,68-57,-176 127,9-8,180-124,24-18,14-9,-7 0,258-96,-216 85,1 2,1 2,71-6,-93 14,-1 3,1 0,0 2,-1 1,1 2,41 12,-56-12,0 0,0 2,0 0,-1 1,0 0,-1 1,0 1,0 0,-1 1,0 1,-1 0,0 0,10 16,-19-24,0 1,0 0,0 0,-1 0,0 0,0 1,0-1,-1 0,0 1,0-1,0 1,0 0,-1-1,0 1,-1 7,-1-3,0 0,0 0,-1-1,0 1,-1-1,0 1,-11 16,-2-1,-2-1,0 0,-2-1,-37 32,20-21,-197 159,203-172,0-1,-1-1,0-1,-2-3,0 0,-38 9,72-24,-48 14,-97 13,121-25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7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1272,'8'-1,"1"-1,-1 0,0 0,0-1,-1 0,1 0,8-6,6-1,344-164,125-54,-102 65,472-207,-373 136,-480 229,1 0,-2-1,1 0,10-10,4-4,-10 11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8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1069 79,'-13'2,"0"0,0 1,0 0,1 1,-1 1,1 0,0 0,0 1,0 1,-16 12,-12 5,-116 61,-3-7,-213 72,354-144,-62 17,76-22,0 0,-1 0,1 0,0-1,0 0,0 0,-1 0,1 0,0-1,0 0,0 0,0 0,0 0,0-1,-6-2,8 2,1 0,-1 1,0-1,1 0,-1-1,1 1,0 0,0 0,0-1,0 1,0 0,0-1,0 1,1-1,0 1,-1-1,1 0,0 1,0-1,0 1,1-1,-1 1,0-1,1 1,0-1,0 1,1-5,2-4,1 0,0 1,0-1,13-17,3-1,1 0,2 2,0 1,2 1,1 1,1 1,0 2,2 1,0 1,2 1,0 2,1 1,0 2,1 1,0 2,1 1,0 1,1 3,-1 0,65 2,-75 5,-1 0,0 2,0 1,0 1,-1 2,0 0,0 1,-1 1,0 1,40 27,-33-17,-1 1,-1 2,-1 0,-1 2,-2 1,40 57,-49-58,-1 0,-1 1,-1 0,-1 1,-2 1,-1-1,-1 1,-1 0,-2 1,-1-1,-1 1,-2-1,0 0,-8 37,2-38,-2 0,0-1,-2 0,-1-1,-1-1,-1 1,-1-2,-1 0,-21 23,-28 27,-96 83,159-155,-45 37,-2-2,-1-2,-2-3,-1-2,-1-2,-2-2,0-3,-71 18,116-37,-1-1,0-1,1 0,-1-1,0 0,0-1,0 0,0-1,0 0,0-1,-16-4,22 4,0-1,0 1,0-1,1 0,-1 0,1-1,0 0,0 0,0 0,1 0,-1-1,1 0,0 0,1 0,-1 0,1 0,0-1,0 0,1 1,-1-1,1 0,1 0,-2-7,1 4,1 1,0-1,0 0,1 0,0 0,1 0,-1 1,2-1,-1 0,2 0,5-15,2 2,1 1,27-40,-8 14,-26 41,0 0,0 0,0 1,1-1,0 1,0 0,1 1,-1-1,1 1,0 0,0 0,0 1,1 0,-1 0,1 0,12-3,2 3,1 0,-1 1,1 2,26 1,-5 1,99 0,296-3,-273-21,-140 20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8:59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0,'-3'81,"-27"144,0-10,18 358,12-552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00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0,'12'1,"0"0,0 1,0 1,-1-1,1 2,15 6,69 35,-69-31,780 374,-749-354,-40-23,0-1,28 12,-29-16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01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1 510,'18'-2,"1"-1,-1-1,0 0,0-2,29-13,-46 19,492-195,-468 187,0 1,28-3,44-14,94-55,-113 51,0-3,79-46,-135 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22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0,'1'7,"1"1,0-1,0 0,0 0,1 0,0-1,1 1,5 8,2 7,584 1067,-444-859,-70-113,-70-99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06.4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1,'15'325,"-9"-239,7 62,-10-127,1 0,1 1,0-1,14 31,-8-31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23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1248,'3'-10,"0"0,0 1,1-1,1 1,-1 0,2 0,-1 0,1 1,13-15,-13 15,37-43,2 1,2 3,2 1,89-62,239-132,-334 215,404-223,6-4,-348 197,-86 43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24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0 971,'2'-6,"0"0,0 1,1-1,0 1,0-1,0 1,0 0,1 0,0 0,0 1,0 0,10-8,0-2,668-633,-627 597,0 0,112-79,-155 122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24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0 781,'2'-5,"0"1,0-1,0 1,0-1,1 1,-1 0,1 0,0 0,1 0,-1 0,1 1,-1-1,1 1,8-5,2-4,285-223,-164 135,-29 19,267-193,-351 260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27.2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20,'0'-1,"0"0,0 0,1 0,-1 0,1 0,-1 0,1 0,-1 0,1 0,0 0,-1 1,1-1,0 0,0 0,-1 1,1-1,0 0,0 1,0-1,0 1,0-1,0 1,0-1,0 1,0 0,0 0,0-1,0 1,0 0,0 0,1 0,-1 0,0 0,2 1,40 4,-14 5,-1 2,-1 0,0 2,29 19,99 77,-127-90,497 402,-484-388,-23-19,-4-5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28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1 838,'2'-2,"0"-1,0 1,1 0,-1 0,1 0,-1 0,1 0,0 0,-1 1,5-2,3-3,446-290,173-118,-592 388,-11 7,44-24,-50 32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29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866 52,'-48'-3,"0"-1,-56-14,-62-6,-57 21,188 5,1 2,-1 1,1 2,-46 15,77-21,0 1,-1-1,1 0,0 1,0 0,0 0,1 0,-1 0,0 1,1-1,-1 0,1 1,0 0,0 0,0 0,0 0,-2 4,2-1,0 0,1 0,-1 0,1 0,0 0,1 0,-1 1,1-1,1 8,1 2,1-1,0 0,1 0,1 0,0 0,1-1,10 18,10 5,1 0,2-2,2-1,67 58,-22-20,480 441,-464-427,28 21,-93-87,-1 1,34 38,-56-54,0 0,0 1,-1 0,0 0,0 0,0 0,-1 0,0 1,0-1,-1 1,1-1,-2 1,1-1,-1 1,0 0,0 0,-2 12,0-9,0 0,-1 0,0 0,-1 0,0-1,0 0,-1 0,0 0,0 0,-14 15,-38 40,-4-2,-1-4,-77 56,126-105,0-1,0 0,0 0,-1-2,-1 0,1 0,-1-1,0-1,0 0,0-2,0 1,-1-2,1 0,0-1,-1 0,1-1,-1-1,1-1,0 0,0-1,0 0,0-1,-24-13,-5-7,1-2,2-2,-53-47,-102-115,176 169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30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1 491,'1'-4,"1"0,0 0,1 1,-1-1,0 1,1-1,0 1,0 0,0 0,6-5,2-3,76-79,193-157,-149 160,-114 75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32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1 561,'2'-4,"1"0,0 0,0 1,1-1,-1 1,1-1,-1 1,1 0,0 1,0-1,7-2,1-4,-5 4,51-39,121-68,-144 92,53-42,-63 43,57-43,63-44,-29 47,-101 49,-4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33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1 453,'15'-14,"0"2,1-1,1 2,34-18,80-30,-78 36,186-83,168-71,-385 169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46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0 835,'2'-36,"1"-1,1 1,3 0,0 0,25-68,-7 44,2 0,50-82,-61 116,0 1,2 1,0 1,2 0,0 1,2 2,0 0,33-22,-41 33,0 1,1 1,0 0,0 1,0 0,1 1,0 1,0 1,0 0,0 1,0 0,1 2,-1 0,1 1,-1 0,29 7,-21-1,-1 0,0 2,0 1,-1 0,0 2,-1 0,-1 2,37 30,-35-24,-1 0,0 2,-2 0,0 1,-2 1,-1 1,15 28,-16-19,-2 1,-2 0,0 1,-3 0,-1 1,-1-1,-3 1,0 0,-3 1,-6 60,1-70,-1-1,-1 1,-2-2,0 1,-2-1,-1 0,-29 46,0-12,-91 102,78-107,-2-3,-3-2,-2-3,-82 48,116-80,-14 10,116-67,66-51,3 6,189-82,-172 76,-78 41,-69 43,-1 0,0-2,16-16,1-1,-19 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07.2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0,'40'1,"0"2,1 2,-2 2,43 12,148 58,-175-57,-19-10,0-1,0-2,56 3,-59-7,85 18,-94-16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46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0,'-1'9,"0"-1,0 1,-1-1,0 0,-1 0,-7 15,-5 17,-74 319,0 44,55-284,30-100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47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1,'17'1,"0"0,0 1,0 1,0 1,-1 0,1 1,-1 1,17 9,15 10,56 39,-9-5,210 114,-239-133,133 72,-165-97,0-1,71 18,-85-25,-3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48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1 615,'23'-3,"0"0,1-2,-2-1,1 0,0-2,-1 0,23-14,42-13,40-8,19-6,191-91,-301 120,58-45,-61 41,63-36,-25 17,-49 29,0 0,35-14,-37 18,-3 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50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2417,'2'-3,"-1"1,1-1,-1 1,1-1,0 1,0 0,0-1,0 1,0 0,0 0,0 1,1-1,-1 0,1 1,0 0,3-2,5-4,606-349,-257 160,146-77,-19 11,-27 20,-159 87,204-82,-14 9,-281 108,-110 61,202-88,-263 134,-24 8,0 1,-1-2,0 0,0 0,0-1,-1-1,0-1,14-10,-15 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9:52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1 758,'1'-4,"1"0,0 0,0 0,0 0,0 1,1-1,-1 1,1-1,0 1,5-4,2-4,355-373,-295 315,-32 29,3 3,1 1,1 1,79-45,-115 76,0 1,0 0,0 0,1 1,0 0,-1 1,1-1,0 2,-1-1,1 1,0 0,0 0,-1 1,1 0,0 1,-1-1,1 1,8 4,-10-3,0 0,-1 0,1 0,-1 1,0-1,0 2,0-1,0 0,-1 1,1 0,-1 0,0 0,-1 0,0 1,1 0,-2-1,1 1,-1 0,0 0,0 1,0-1,0 8,1 18,-1 0,-2 0,-1 0,-1 0,-14 62,-1-26,-43 107,59-170,-4 10,0-1,-1 0,0 0,-1 0,-1 0,0-1,-1-1,0 1,-1-2,-16 16,17-17,25-14,46-26,-34 16,31-9,1 2,0 3,1 2,87-10,-21 12,147 4,-243 9,1 1,-1 2,1 1,-1 1,49 14,-78-17,1 0,0 0,0 0,-1 0,1 0,0 0,-1 1,0 0,1-1,-1 1,0 0,0 0,0 0,0 0,0 0,0 1,0-1,-1 0,1 1,-1 0,0-1,0 1,0 0,0-1,0 1,-1 0,1 0,-1 0,1 0,-1 0,0-1,-1 1,1 0,0 0,-1 0,-1 5,-4 8,0-1,-1 1,-1-1,0-1,-14 19,1-1,-41 79,21-37,-98 135,109-171,-76 86,95-113,-1 0,0-1,-1 0,0-1,0 0,-1-1,-28 12,23-15,0-1,0-2,0 0,0 0,0-2,-33-3,1 1,29 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34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1191,'145'-157,"-94"110,2 3,102-66,-117 86,1 3,1 1,2 2,-1 2,58-15,-80 27,0 1,0 0,0 2,0 0,0 1,0 1,0 0,0 2,0 0,-1 1,1 1,-1 1,29 13,-35-13,1 1,-1 1,0 0,0 1,-1 0,0 1,-1 0,0 0,-1 1,0 1,0-1,-1 1,-1 1,0 0,-1 0,0 0,-1 0,5 23,-5-12,-1 1,-1 0,-1 0,-2 49,-1-58,-1 0,-1-1,0 1,-1-1,0 1,-2-1,0-1,-14 27,19-38,0-1,-1 0,1 0,0 0,-1 0,1-1,-1 1,0 0,0-1,0 1,0-1,0 1,0-1,-3 2,4-3,1 0,-1 0,0 0,0 0,0 0,0 0,1 0,-1-1,0 1,0 0,0 0,1-1,-1 1,0 0,1-1,-1 1,0-1,0 1,1-1,-1 1,1-1,-1 1,0-1,1 0,-1 1,0-2,-3-6,1 0,-1 0,1 0,1 0,0 0,-2-10,-20-121,7 0,5-1,7-1,5 1,32-233,-18 303,-9 52,-2-1,1 1,0-31,-16 114,14-13,1 0,3 0,17 70,58 148,-81-269,76 194,-62-165,1-1,1 0,1 0,27 31,-35-50,1-1,0 0,1-1,-1 0,1 0,1-2,0 1,0-1,0-1,0 0,1-1,15 4,-3-3,1 0,-1-2,1-1,0-1,34-3,-14-8,-29 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34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0,'0'55,"3"1,2-1,2 0,25 91,-23-116,1-1,2 0,1-1,2-1,0 0,2 0,0-2,2 0,41 42,-21-33,2-1,1-2,1-2,2-1,70 31,250 78,-341-129,0-1,43 5,-43-10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35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0,'0'6,"1"-1,0 0,0 1,1-1,-1 0,1 0,0 0,0 0,1 0,0 0,0-1,4 6,49 52,-36-42,390 388,-372-374,1-2,1-2,2-2,62 33,-38-32,96 28,-99-36,-38-13,1-1,37 6,-37-10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36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1 725,'1'-4,"1"0,0 0,0 0,0 0,1 1,-1-1,1 1,0-1,0 1,0 0,1 0,6-4,-1-1,219-228,-155 155,87-66,-141 129,1 1,30-19,29-24,-33 11,-30 27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37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2,'13'0,"52"-1,1 2,-1 3,127 26,-159-22,-1 1,-1 1,0 2,0 1,-2 1,1 2,-2 1,0 1,-1 2,33 30,-55-45,21 20,-1 1,-1 1,-1 1,21 33,46 77,-50-80,-2 2,30 64,-56-85,-9-21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08.3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0 557,'2'-4,"0"1,-1-1,2 1,-1-1,0 1,1-1,-1 1,1 0,0 0,0 1,0-1,0 1,1-1,-1 1,7-3,6-6,31-22,2 1,1 3,80-34,16-9,-37 10,-41 22,3 2,109-41,-97 47,-52 17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38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1 444,'2'-6,"-1"0,2 1,-1 0,1-1,-1 1,1 0,1 0,-1 1,1-1,0 1,5-5,1-4,152-209,-70 90,-83 121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39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0 292,'9'-2,"-1"1,0-2,0 1,0-1,0 0,0 0,0-1,-1 0,12-9,17-7,-1 2,0-2,-1-1,58-47,4-28,-82 85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41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0 638,'92'0,"-1"5,0 4,0 4,155 42,-236-52,1 0,-1 1,-1 0,1 1,0 0,-1 1,10 7,-16-11,-1 0,0 0,0 1,0-1,0 0,-1 1,1-1,0 1,-1-1,0 1,0 0,0 0,0-1,0 1,0 0,-1 0,1 0,-1 0,0 0,0 0,0 0,0 0,-1 0,1 0,-1 0,0 0,1-1,-1 1,-2 4,1-2,-1-1,1 0,-1 1,1-1,-1 0,0 0,-1-1,1 1,-5 3,8-6,-1-1,0 0,1 1,-1-1,1 0,-1 1,0-1,1 0,-1 1,1-1,-1 0,0 0,1 0,-1 0,0 0,0 0,1 0,-1 0,0 0,1 0,-1 0,0 0,1 0,-1-1,0 1,0-1,0 0,0 0,0 0,0-1,0 1,0-1,0 1,0-1,0 1,1-1,-1 1,1-1,-1 0,1 1,0-1,-1 0,1-1,-4-37,2 0,1 0,5-43,22-121,-22 181,14-86,-6 45,-2-2,0-76,-10 134,-1 5,1 0,0 0,0 0,0 0,0 0,0 0,1 0,0 0,-1 0,1 0,0 0,0 0,1 1,1-4,-3 6,1 0,-1 0,1 1,0-1,-1 0,1 0,-1 1,1-1,-1 1,1-1,-1 1,0-1,1 0,-1 1,0-1,1 1,-1 0,0-1,1 1,-1-1,0 1,0-1,0 1,1 0,-1-1,0 1,0 0,0 0,6 23,64 244,-55-222,2-1,2-1,43 75,-55-110,0 0,0 0,1 0,0-1,1 0,-1-1,2 0,-1-1,1 1,17 7,5 0,1-1,39 9,-29-11,0-2,1-2,0-2,74 0,-93-6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42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1,'-1'73,"3"0,3 1,3-1,18 72,-19-123,0-1,1 0,1 0,1-1,1 0,1-1,1 0,0-1,1 0,1-1,1-1,0 0,1-1,26 17,102 61,-88-58,-2 2,68 58,-88-70,-19-16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43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0,'1'4,"1"0,0 0,0 0,0 0,1 0,-1-1,1 1,0-1,0 0,5 5,1 2,83 100,366 427,-454-532,0 0,0-1,1 0,0 0,-1 0,1 0,1-1,-1 0,6 3,-8-5,0-1,-1 1,1-1,0 1,0-1,-1 0,1 0,0 0,0 0,-1-1,1 1,0-1,-1 1,1-1,0 0,-1 0,1 0,-1-1,1 1,-1 0,3-3,115-73,-103 66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45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1 257,'5'-4,"1"-1,0 1,0 0,0 0,0 1,1-1,7-2,-6 4,-1-2,1 1,-1-1,-1 0,10-7,50-45,-38 34,0-1,-2-2,24-28,-38 38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46.7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0 456,'1'-4,"1"1,-1-1,1 1,0-1,0 1,0-1,1 1,-1 0,1 0,0 0,-1 1,6-4,4-7,105-114,50-60,-156 173,-1 0,15-30,-20 32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48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0,'15'1,"1"1,-1 0,0 1,0 0,0 1,0 1,-1 1,1 0,-1 0,-1 2,1-1,-2 2,1 0,-1 0,0 2,-1-1,0 1,-1 1,0 0,11 17,18 27,89 96,-112-134,-1-2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49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0,'7'7,"-1"1,-1 0,0 0,6 11,15 23,73 71,-62-74,-1 3,-2 0,-2 3,36 64,-60-95,0-1,1 0,1 0,19 19,0 0,-19-20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50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1 618,'3'-1,"0"0,1 0,-1 0,0 0,0-1,0 1,0-1,0 0,3-3,13-7,154-87,-163 92,-1-1,1 0,-2-1,1 0,8-12,-8 10,0 1,1-1,18-13,5-4,0-1,40-47,25-23,-41 52,-29 25,35-36,-52 46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09.5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461 1,'-30'-1,"1"3,-1 0,1 2,0 1,0 1,1 1,-1 2,2 1,-1 1,1 1,1 2,1 0,-29 22,51-33,-1 0,1 1,0 0,0 0,0 0,0 0,0 0,1 1,0-1,0 1,0-1,1 1,0 0,0 0,0-1,-1 7,1 11,0 0,4 32,0-11,-1 19,3 0,3 0,3 0,2-1,3-1,2 0,3-2,3 0,38 69,-46-102,1-1,1-1,1 0,23 20,93 75,-84-75,22 13,-41-33,32 30,-54-44,-1 1,0 0,0 1,-2 0,1 0,-1 1,6 14,-12-24,0 0,0 1,-1-1,1 0,-1 1,1-1,-1 0,0 1,0-1,0 1,0-1,0 1,-1-1,1 0,-1 1,1-1,-1 0,0 0,0 1,0-1,0 0,0 0,-1 0,1 0,-1 0,1 0,-1-1,0 1,0 0,1-1,-1 1,0-1,0 0,-1 0,1 0,0 0,-5 2,-8 3,-1-1,0 0,0-1,-19 3,34-7,-129 22,-1-6,-170 0,277-16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52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0,'14'1,"0"-1,1 2,-1 0,0 1,0 0,0 1,0 0,0 2,-1-1,0 1,0 1,22 16,31 23,45 28,-87-60,0 2,-1 1,0 1,-2 1,0 0,-1 2,32 42,-41-42,-1 0,0 1,-1-1,-2 2,8 34,1 1,61 228,-66-243,4 45,-8-38,-4-32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0:54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1069,'7'2,"0"0,0 0,-1 1,1 0,-1 0,1 0,-1 1,0 0,-1 0,1 1,7 7,2 1,23 17,22 14,-3 3,-2 2,60 71,-97-93,-16-23,1 0,-1 0,0 0,1 0,0-1,0 0,0 1,5 3,-6-6,-1-1,1 1,-1-1,0 0,1 1,-1-1,1 0,0 0,-1 0,1 0,-1 0,1 0,-1-1,1 1,-1 0,1-1,-1 1,0-1,1 0,-1 1,1-1,-1 0,0 0,0 0,0 0,1 0,-1 0,0 0,0 0,1-2,7-6,-1-1,1 0,-2 0,1-1,-2 0,1-1,4-13,32-93,-16 39,-25 75,315-779,-164 472,-131 268,-10 24,-2 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06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1613,'0'-5,"1"0,0 0,0 1,0-1,1 1,-1-1,1 1,0-1,0 1,1 0,-1 0,1 0,0 0,0 1,0-1,0 1,1-1,0 1,-1 0,1 1,0-1,0 1,1 0,-1 0,9-3,11-4,1 1,-1 2,40-6,-59 11,655-75,-504 62,1543-41,-708 26,-89-65,-641 60,436-99,35-3,50 25,-55 26,-213 32,-266 22,8 1,256-66,-85 1,-357 83,92-6,-93 13,103-22,109-15,-55 11,298-55,-288 71,-124 11,63 0,1 8,239 36,342 106,-587-110,1-7,243 10,-385-42,-1 0,0-2,0 0,-1-2,0-2,0 0,29-15,-29 13,124-52,96-36,-139 61,187-54,-54 40,-194 40,0 3,0 2,50-1,144 8,-106 2,-87 2,-27 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59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1541,'221'246,"-203"-227,124 117,-126-122,2-1,0 0,0-1,1-1,1-1,37 14,-47-22,1 0,-1 0,1-1,0-1,-1 0,1 0,0-1,-1 0,1-1,-1 0,1 0,-1-1,0-1,11-5,18-10,-1-1,42-31,-41 26,376-244,263-164,195-61,34 68,-93 161,-718 245,-111 37,5-4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0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0 641,'1'-3,"-1"0,1 1,0-1,0 0,0 0,0 1,0-1,1 1,-1-1,1 1,0-1,-1 1,1 0,0 0,0 0,1 0,-1 0,0 1,1-1,-1 0,1 1,-1 0,1 0,0 0,4-1,6-3,0 1,0 1,0 0,17-1,-5 2,1 2,-1 1,1 1,-1 1,0 1,1 1,-2 1,1 1,-1 2,0 0,-1 2,0 0,-1 2,0 0,-1 1,0 2,18 17,-16-12,-1 1,-1 1,-2 1,0 0,-1 2,-2 0,0 1,-2 0,-1 1,-2 1,0 0,-2 1,9 51,-7 1,1 157,-33-345,15 21,5 0,17-167,-5 188,2 1,2 0,4 1,39-91,4 22,128-201,-184 324,-3 4,0 1,-1-1,1 1,-1-1,0 0,0 0,0 0,0 0,-1-1,0 1,2-8,-23 42,0 44,3 0,-7 78,8-45,-77 716,93-821,-1 9,1 0,0 0,1 0,0 0,5 20,-6-29,1 0,0 0,0 0,0 0,0-1,0 1,0 0,0 0,0-1,1 1,-1-1,1 1,-1-1,1 0,0 0,-1 1,1-1,0 0,0 0,0-1,0 1,0 0,0-1,0 1,0-1,0 0,0 1,0-1,0 0,0 0,0 0,0-1,0 1,0 0,0-1,0 0,4-1,18-6,-1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0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0,'-6'7,"1"0,-1 1,1-1,1 1,0 0,0 0,0 1,-3 13,-3 4,-79 193,-189 513,235-595,6 3,6 1,-19 200,49-328,-3 37,3 61,2-98,0 0,1 0,0 0,1 1,0-2,1 1,1 0,0-1,12 20,-14-27,0-2,0 1,1 0,-1-1,1 1,0-1,0 0,0 0,0-1,1 1,-1-1,7 2,58 14,-58-16,15 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1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0,'-12'186,"3"-64,-23 733,20-706,6-89,1 87,6-138,1 1,0-1,0 0,1 0,0-1,1 1,0 0,0-1,1 0,0 0,1 0,0-1,0 0,0 0,1 0,0-1,0 0,13 8,-2-2,0-1,1-1,0 0,0-2,1 0,0-1,26 5,-32-10,1 0,0-1,0-1,0-1,-1 0,1 0,0-2,-1 0,1 0,-1-2,0 0,16-7,18-13,91-59,-87 49,80-41,-115 65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2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1 241,'0'-2,"1"0,0-1,0 1,-1-1,2 1,-1 0,0 0,0 0,1 0,-1 0,1 0,0 0,-1 0,1 1,0-1,0 1,0-1,0 1,1 0,-1-1,0 1,0 1,5-2,61-20,-61 21,67-18,264-59,-79 34,-250 42,0-1,0 0,0 0,-1-1,13-7,-7 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3.3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51,'110'1,"215"-5,-232-2,136-25,-174 22,-34 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4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0,'1'16,"2"0,0-1,1 1,0-1,1 0,9 18,3 9,16 46,-20-57,0 1,-2 1,-2 0,-1 0,-1 1,3 49,1-4,-1-12,-9-47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10.4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1 416,'16'-15,"1"1,1 0,0 1,1 1,34-16,111-37,-60 25,167-56,-205 76,0-3,78-39,-118 49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5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1,'1'80,"3"-1,4 1,25 113,169 628,-185-754,-3 1,-4 0,-2 1,-1 97,-4-123,2-28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6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1 407,'6'-1,"-1"-1,1 1,0-1,-1 0,1-1,-1 1,0-1,0 0,8-7,13-5,375-143,-184 81,-162 55,1-2,1 3,2 3,116-23,-147 39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7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0,'8'7,"0"-2,1 1,-1-1,1 0,0-1,12 4,6 3,43 23,-1 2,98 70,-71-29,-3 3,-4 5,-3 3,-5 4,-3 4,-5 3,-4 2,-5 4,-4 3,74 187,-109-226,-3 1,-3 1,-3 1,-4 1,-2 0,-4 0,-3 1,-9 106,-5-119,5-38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9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1 802,'0'-5,"1"0,0 1,0-1,1 0,-1 1,1-1,0 1,0-1,0 1,1 0,-1 0,1 0,0 0,0 0,1 1,-1-1,1 1,0 0,7-4,9-7,1 2,38-17,-39 20,594-224,-469 185,858-237,-653 207,-319 71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1:39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1 417,'0'-2,"1"0,-1 0,1 0,0 0,-1 0,1 0,0 0,0 0,1 1,-1-1,0 0,1 1,-1-1,1 1,-1-1,1 1,0 0,-1 0,1-1,0 1,0 1,3-3,51-17,-47 18,28-7,0 2,46-4,-2 1,781-165,-495 71,-266 72,-84 24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15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958 10,'0'-1,"-1"1,1 0,0-1,0 1,0-1,0 1,0 0,0-1,0 1,-1-1,1 1,0 0,0-1,-1 1,1 0,0-1,0 1,-1 0,1 0,0-1,-1 1,1 0,0 0,-1 0,1-1,-1 1,1 0,0 0,-1 0,1 0,-1 0,1 0,0 0,-1 0,1 0,-1 0,1 0,-1 0,1 0,0 0,-1 0,1 0,-1 0,1 0,0 1,-1-1,1 0,0 0,-1 0,1 1,0-1,-1 0,1 1,0-1,-1 1,-22 14,-176 174,28-23,107-110,-2-2,-2-4,-89 50,152-97,0-1,0 1,0-1,0 0,0 0,0-1,0 1,-1-1,1-1,-1 1,-7-1,11 0,-1-1,0 1,0-1,0 0,1-1,-1 1,1 0,-1-1,1 1,-1-1,1 0,0 0,0 0,0 0,0 0,0 0,0 0,0-1,1 1,-1-1,1 1,-2-6,-9-15,2-1,0 0,1-1,2 0,0 0,2-1,1 0,1 0,1-51,2 74,1 0,0 0,0 0,0-1,0 1,0 0,1 1,-1-1,1 0,0 0,0 1,0-1,0 1,1-1,-1 1,1 0,-1 0,1 0,0 0,-1 0,1 1,0 0,3-2,10-3,1 1,-1 0,24-3,-12 2,247-45,487-26,-736 75,0 1,0 1,0 1,-1 2,29 6,-48-8,1 1,-1 0,1 0,-1 0,0 1,0 0,0 1,0-1,-1 1,1 0,-1 0,0 1,0 0,-1 0,1 0,-1 0,0 1,-1-1,1 1,-1 0,0 0,0 0,-1 1,3 10,1 15,-2 0,-1 1,-2 51,-13 100,11-174,-14 103,-4 0,-6-2,-4-1,-50 123,9-62,-167 290,224-438,0 0,-1-1,-1 0,-20 24,30-41,-1 1,1-1,-1 0,0-1,0 0,0 1,0-2,-1 1,0-1,0 0,0 0,0-1,0 0,0 0,-15 1,-5-2,1-1,-1-1,0-1,1-1,-1-1,-38-12,47 10,1-1,-1 0,1-2,1 1,0-2,0 0,1-1,0-1,-26-26,36 32,0-1,0 1,0-1,1 0,0 0,0 0,1-1,0 1,0-1,1 0,0 0,0 0,1 0,0 0,0 0,1 0,0 0,0-1,1 1,2-8,4-14,2 0,1 0,1 2,16-30,14-39,-36 84,1 0,0 0,1 1,0 0,1 0,0 1,1 0,1 0,-1 1,1 0,1 1,0 0,0 1,19-11,-3 5,1 0,0 2,1 2,0 0,52-9,735-85,-569 89,146-18,-369 30,-8 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16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1,'-9'2,"0"1,0 0,1 0,-1 1,1 1,-1-1,1 1,1 1,-13 10,8-7,-26 22,0 2,2 1,2 2,1 1,2 2,2 1,-26 48,46-72,0 0,2 1,0 0,1 0,1 0,1 1,0 0,-2 36,5-45,1 1,1-1,0 0,0 1,1-1,0 0,0 0,1 0,0 0,1-1,0 1,0-1,1 0,0 0,0 0,1-1,0 0,1 0,7 7,2-3,-1 0,2-1,-1-1,1 0,1-2,0 0,0-1,0 0,0-2,38 5,15-3,111-4,-142-3,-5 1,-1-2,1-1,0-1,-1-3,44-13,-65 14,-1-2,1 0,-1 0,0-2,-1 1,0-1,-1-1,0 0,-1 0,0-1,0 0,9-19,-8 11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17.7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378 263,'-16'-17,"-2"1,-37-26,51 38,-1 1,0 0,0 1,0-1,0 1,0 0,0 0,-1 0,1 1,-1 0,0 0,1 0,-1 1,1 0,-1 0,0 0,1 1,-8 1,7 1,0 0,0 1,0-1,0 2,0-1,1 0,0 1,0 0,0 0,0 1,1-1,0 1,0 0,1 0,-5 11,-3 7,2-1,-13 48,2 36,5 1,-3 168,17-252,0 0,2 0,1 0,0 0,7 25,-7-42,-1-1,2 0,-1 0,0 0,1-1,0 1,1 0,-1-1,1 0,0 0,0 0,1 0,-1-1,1 0,0 0,0 0,1 0,-1-1,1 0,0 0,-1-1,1 1,1-1,6 1,14 2,0-1,1-2,0 0,-1-2,46-6,134-32,-35-6,-2-8,310-140,-459 183,0-2,-1 0,-1-2,1 0,-2-1,28-26,-38 30,0 0,0 0,-1-1,0 0,-1 0,0 0,0-1,-2 0,1 0,-2 0,0-1,0 1,1-18,-2 2,-1 0,-1 0,-1 0,-2 0,0 0,-2 0,-1 1,-15-39,15 50,0 0,-1 0,-1 1,-1 1,0-1,-1 1,0 1,-1 0,-1 0,0 1,-1 1,0 0,0 0,-1 2,-19-11,20 15,1 0,-1 1,0 1,-1 0,1 1,0 0,-1 1,1 0,-1 1,1 1,-1 0,1 1,-19 5,-8 3,2 2,-1 2,-43 22,-27 15,-1-5,-175 49,216-77,27-6,1-1,-2-3,1-1,-49 1,70-8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19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653 20,'-4'-2,"1"-1,-1 1,1 0,-1 0,0 1,0-1,0 1,0 0,0 0,0 0,0 0,-1 1,1-1,0 1,0 0,0 1,-1-1,-7 3,-3-1,1 2,-1 0,-27 11,10 1,2 1,0 2,1 0,-34 31,-96 102,143-135,1 0,0 1,1 1,1 0,1 1,0 0,2 1,-11 29,19-43,-1 0,1 1,1-1,0 1,0 0,0-1,1 1,0 0,0-1,1 1,0 0,0-1,1 1,0-1,0 1,1-1,0 0,0 0,1 0,0-1,0 1,0-1,1 0,0 0,0 0,1-1,-1 0,11 7,8 4,0-1,1-1,0-2,51 18,115 24,-167-48,194 44,-105-27,-2 4,205 81,-307-104,0 0,0 1,-1 0,1 0,-1 1,-1 0,9 8,-15-12,1-1,-1 1,0-1,0 1,0 0,0-1,0 1,0 0,0 0,-1 0,1 0,-1 0,1 0,-1 0,0 0,0 0,0 0,0 0,0 0,0 0,0 0,-1 0,1 0,-1-1,0 1,1 0,-1 0,0 0,0 0,0-1,0 1,0 0,-1-1,1 1,0-1,-1 1,1-1,-1 0,0 0,-1 2,-31 26,-136 126,116-101,-2-3,-3-2,-113 72,162-114,0-1,0 0,0 0,-1-1,0 0,0-1,-1-1,1 1,-1-2,0 0,1 0,-1-1,0 0,0-1,-15-2,5-3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25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1 383,'6'-2,"-1"1,1-1,-1-1,1 1,-1-1,1 0,-1 0,0 0,-1-1,7-6,8-4,69-43,3 4,100-43,-129 70,0 2,2 4,0 2,89-14,-144 31,6-1,0 0,0 1,0 0,0 1,15 2,-27-1,0-1,0 1,0-1,0 1,0 0,-1 0,1 1,0-1,-1 1,1-1,0 1,-1 0,0 0,1 0,-1 0,0 0,0 0,0 1,-1-1,1 1,0-1,-1 1,0 0,1-1,-1 1,0 0,-1 0,1 0,0 0,0 6,-1 4,0 0,-1 1,0-1,-1 0,-1 0,0 0,-9 24,-43 88,48-113,-63 115,-94 129,118-189,163-138,-77 52,1 1,0 2,1 2,0 2,1 2,0 1,1 2,0 3,0 1,0 2,0 2,58 9,-88-8,0 1,0 0,0 1,0 1,-1 0,0 0,0 2,0 0,0 0,18 15,-25-16,1 0,-1 1,0-1,-1 1,1 1,-1-1,-1 1,0-1,0 1,0 0,-1 1,0-1,0 1,-1-1,-1 1,1 0,-1 0,-1 11,0-7,-1 0,-1-1,0 0,-1 1,0-1,-1 0,0 0,-1-1,-1 1,0-1,0 0,-1-1,-14 19,-10 4,0 0,-55 42,34-30,-58 55,28-24,-143 104,206-168,4-4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8.8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120 637,'-1'9,"0"1,-1 0,0-1,-1 1,0-1,-4 11,-9 30,8 7,2 1,2-1,4 1,1 0,15 88,-14-132,0 0,1-1,0 1,1-1,1 0,12 25,-15-34,1 0,0 0,0 0,0 0,0-1,1 1,-1-1,1 0,0 0,0 0,1 0,-1-1,0 0,1 1,-1-2,1 1,0 0,0-1,-1 0,1 0,0-1,7 1,-3-1,0 0,0 0,1-1,-1-1,0 1,0-1,0-1,-1 0,1 0,0-1,9-5,-15 7,0 0,-1 0,1 0,-1 0,1-1,-1 1,0-1,0 1,0-1,0 0,-1 1,1-1,-1 0,0 0,0 0,0-1,0 1,0 0,-1 0,1 0,-1-1,0 1,0 0,0-1,0 1,-1 0,1 0,-1 0,0-1,0 1,0 0,0 0,-1 0,-2-4,-36-70,-65-91,20 36,49 75,6 10,-23-51,51 95,1 0,-1 0,1 0,0-1,0 1,0 0,1-1,-1 1,1-1,-1 1,1 0,0-1,1 1,-1-1,1 1,-1-1,1 1,0 0,0-1,0 1,3-5,-1 5,0-1,0 0,1 1,-1 0,1 0,0 0,0 0,0 1,0-1,0 1,1 0,-1 0,1 1,-1-1,9 0,147-33,2 8,1 6,287 2,-362 21,-1 4,110 21,-163-20,0 2,-1 1,0 1,0 2,-2 1,0 1,0 2,47 35,-67-42,-1 1,0 0,0 0,-1 1,-1 1,0 0,-1 0,0 0,-1 1,0-1,-1 2,-1-1,0 0,-1 1,-1 0,2 24,-3-12,-1 0,0-1,-2 1,-2 0,0-1,-1 0,-2 0,-14 37,2-23,-1-1,-2 0,-2-2,-1-1,-2-1,-1-1,-37 33,61-62,0-1,0-1,-1 1,1-1,-1 1,0-1,0-1,0 1,0-1,0 1,0-2,-1 1,1-1,-1 1,1-1,-1-1,0 1,1-1,-1 0,0 0,-6-2,3 0,0-1,0 0,1-1,-1 0,1 0,-1-1,2 0,-1 0,0-1,1 0,-13-14,-2-6,1 0,1-1,1-1,1-1,2-1,1 0,2-1,0-1,3 0,0 0,2-1,2 0,-5-68,8 33,3 0,4 0,2 0,3 0,36-129,-41 182,-1 4,-1 0,2 1,-1-1,1 0,1 1,0 0,1 0,-1 1,15-18,-6 11,-1 0,0-2,-1 1,-1-1,-1-1,-1 0,0 0,-2-1,0 0,5-24,-11 40,0 0,0 0,0 0,1 1,-1-1,1 0,0 1,0-1,1 1,-1 0,1 0,5-6,2 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39.0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0 531,'8'1,"0"0,0 1,0 0,-1 0,1 1,-1 0,1 1,10 6,16 7,167 62,4-9,2-9,318 52,-477-104,-30-4,0-2,0 0,34 0,-50-3,-1 0,1 0,0 0,-1-1,1 1,0 0,-1-1,1 1,-1-1,1 1,0-1,-1 0,0 0,1 0,-1 0,1 0,-1 0,0 0,0 0,1 0,-1-1,0 1,0 0,0-1,-1 1,1-1,0 1,0-1,-1 1,1-1,-1 0,0 1,1-1,-1 0,0 1,0-1,0 0,0 1,0-1,0 0,-1 1,1-1,-1-1,-2-10,0 1,0 0,-2 0,-7-16,11 26,-53-101,-5 2,-95-124,135 199,19 26,-5-7,0 0,0 0,1 0,0-1,-4-12,7 19,1 0,0 0,0 0,-1 0,1 0,0 0,0 0,0 0,0 0,0 0,1 0,-1 0,0 0,0 0,1 0,-1 0,0 0,1 0,-1 0,1 0,0-1,1 1,-1 0,1 0,-1 0,1 0,0 0,0 1,-1-1,1 0,0 1,0-1,0 1,-1 0,1-1,0 1,0 0,3 1,16 0,0 2,-1 1,1 0,-1 2,33 12,14 4,981 240,-1026-256,35 8,-55-13,0 0,1-1,-1 0,0 0,1 1,-1-2,1 1,-1 0,0 0,1-1,-1 1,0-1,1 0,-1 1,0-1,0 0,3-2,-4 2,0-1,-1 1,1 0,-1-1,1 1,-1 0,0-1,1 1,-1 0,0-1,0 1,0-1,0 1,0 0,0-1,0 1,-1-1,1 1,0 0,-1-1,1 1,-1 0,0-1,0-1,-21-35,18 32,-145-210,-14-25,149 216,4 4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26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1,'34'38,"-1"2,50 81,-54-76,308 545,-94-149,-235-427,1 0,0-1,1 0,1 0,0-1,0-1,1 0,21 15,-24-21,-1 0,1-1,1 0,-1 0,0-1,1 0,0-1,-1 0,1-1,0 0,0 0,0-1,0 0,0-1,11-2,18-5,0-3,71-28,-1 0,-103 36,0 0,0 0,0 0,0-1,-1 0,0 0,0 0,0 0,0-1,0 0,-1 0,0 0,0-1,-1 1,1-1,-1 0,0 0,-1 0,0-1,0 1,0 0,0-1,0-8,1-6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27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0 584,'5'-7,"0"0,0 0,0 0,1 1,0 0,0 0,0 0,13-7,64-37,-50 31,-5 3,553-310,-409 238,-134 68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28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0 303,'447'-7,"-5"-37,65-57,0 0,-482 97,6 0,-1-2,1-1,48-18,-73 22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29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0,'4'1,"1"0,-1 0,1 0,-1 0,0 0,0 1,1 0,-1 0,0 0,0 0,-1 1,1 0,0-1,3 5,46 51,-43-46,124 144,203 260,-332-409,297 441,-292-432,1 0,0-1,14 14,-7-13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30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1,'6'8,"0"0,0 1,-1 0,0 0,-1 0,0 0,-1 1,1 0,-2 0,3 11,3 11,43 184,25 243,-68-406,-3-13,1 77,-7-107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31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1,'32'29,"0"-1,2-2,40 25,117 57,-70-41,281 177,-24 38,-295-214,-67-56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32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0 404,'15'-1,"1"-2,-1 0,-1 0,1-2,0 0,17-8,12-4,356-134,-356 133,9-3,70-41,49-27,-153 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33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0,'2'23,"2"0,0 0,2 0,0-1,1 0,13 26,8 29,227 748,-144-437,-17-59,-85-299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2:35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1,'-1'56,"2"1,3-1,2 1,3-1,23 83,85 190,-33-98,-72-187,-11-35,1 0,0 0,1-1,0 1,0 0,1-1,0 0,0 0,8 9,-12-16,1-1,-1 1,1-1,0 1,-1-1,1 0,0 1,-1-1,1 0,0 0,0 0,-1 1,1-1,0 0,0 0,-1 0,1 0,0 0,0 0,-1 0,1-1,0 1,0 0,-1 0,1 0,0-1,-1 1,1 0,0-1,-1 1,1-1,-1 1,1-1,0 1,-1-1,1 1,-1-1,0 1,1-1,-1 0,1 1,-1-1,0 0,1-1,19-37,-16 30,104-175,-39 75,-66 103,0-1,0 1,0-1,-1 0,0 0,0 0,-1 0,0 0,0-14,-1 16,0 0,0 0,-1 1,1-1,-1 1,0-1,-1 1,1-1,-1 1,0-1,0 1,0 0,-1 0,0 0,1 1,-5-5,7 8,0 0,0 0,0-1,0 1,-1 0,1 0,0 0,0-1,-1 1,1 0,0 0,0 0,0 0,-1 0,1 0,0-1,0 1,-1 0,1 0,0 0,-1 0,1 0,0 0,0 0,-1 0,1 0,0 0,0 0,-1 0,1 1,0-1,0 0,-1 0,1 0,0 0,0 0,-1 0,1 1,0-1,0 0,0 0,-1 0,1 1,0-1,0 0,0 0,-1 1,-5 19,3 20,3-26,1-1,1 0,0 0,1 1,0-2,1 1,1 0,0-1,0 0,1 0,11 16,11 13,60 64,-39-49,74 76,-7-9,-104-108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01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0 423,'1'-4,"0"0,0 0,0 0,0 1,0-1,1 0,-1 1,1-1,0 1,0 0,1 0,-1-1,0 1,1 1,0-1,0 0,0 1,0-1,0 1,1 0,-1 0,0 0,1 1,4-2,16-7,0 1,42-9,-39 12,54-16,439-130,-449 129,2 0,113-54,-172 70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39.5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1 709,'201'-203,"139"-126,-282 281,62-57,-96 82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02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0 453,'4'0,"6"-4,6-6,8-5,13-5,9-7,13-4,11 0,13-8,11-2,10 2,5-1,-8 3,-8 2,-12 3,-10 8,-14 7,-16 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03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1242,'1'-38,"2"0,1 1,3 0,0 0,3 0,1 1,17-38,33-60,6 4,157-228,-200 320,3 2,1 1,56-56,-74 82,1 0,0 1,0 0,1 1,0 0,0 1,0 0,1 1,0 0,0 1,1 1,-1 0,0 1,1 0,0 1,22 1,-9 3,0 1,0 2,0 0,0 2,-1 1,-1 2,48 25,-42-18,-1 1,0 2,-2 1,0 1,39 44,-51-47,0 0,-2 0,0 2,-2-1,0 2,-2 0,0 0,12 47,-14-35,-2 0,-2 0,-1 1,-1-1,-6 63,-5-32,-3-1,-3 0,-2 0,-4-2,-2 0,-40 76,-18 9,-125 167,122-192,68-99,-7 12,-2-1,-1-1,-31 31,42-55,8-13,7 2,0 0,1-1,-1 1,0 0,0-1,1 1,-1 0,1-1,-1 1,1 0,-1 0,1 0,0-1,0 1,0 0,-1 0,1 0,2-1,14-14,1 1,0 1,1 1,34-17,89-37,-105 51,-28 12,108-48,210-63,224-62,-228 60,-289 103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04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1,'-6'1,"1"0,-1 0,1 0,0 1,0 0,-1 0,1 0,0 1,1-1,-1 1,-8 7,-51 47,55-48,-70 75,4 3,4 3,-109 183,160-239,1 2,2 0,-24 74,35-91,1 1,1-1,1 1,1 0,1 0,0 0,2 1,0-1,7 33,-5-45,0 0,0 0,0 0,1 0,1-1,-1 1,1-1,0 0,1-1,0 1,0-1,0 0,1-1,0 1,0-1,0-1,0 1,1-1,0-1,15 6,14 3,1-2,0-1,51 5,-61-10,15 2,1-1,-1-3,1-1,0-2,-1-3,1-1,-1-2,-1-1,1-3,-1-2,79-35,-52 15,-2-3,-2-3,-1-3,-2-3,-2-3,-2-2,71-79,-104 98,-6 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05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1,'-7'2,"1"0,0 0,-1 0,1 1,-10 6,6-3,-41 22,2 2,0 2,3 3,0 1,3 3,1 1,-40 51,57-61,1 1,2 1,1 1,2 0,1 2,2 0,1 1,2 1,1 0,2 1,-7 61,15-86,2 1,0 0,0 0,1 0,1-1,0 1,1-1,1 1,0-1,0 0,2 0,-1-1,2 1,14 21,-11-22,0 0,1-1,0 0,1-1,0 0,1-1,0 0,0-1,1-1,0 0,0 0,31 8,20 2,1-3,1-3,0-3,103 0,-72-11,0-4,143-28,-228 33,35-8,50-17,-85 23,0 0,-1-2,0 0,0 0,0-1,-1 0,0-1,19-18,-25 20,-1 0,0 0,0 0,0-1,-1 1,0-1,-1 0,1 0,-1 0,-1 0,1-1,-1 1,-1 0,1-1,-2-12,-1-13,-2 1,-9-41,5 37,-5-36,-3 1,-42-116,48 162,-1 1,-1 1,-1 0,0 0,-2 1,-1 1,-1 1,0 0,-2 1,-40-33,34 34,-8-6,-64-36,85 54,-1 0,0 1,0 0,-1 1,1 1,-1 0,0 1,0 0,-16 1,-164 6,170-5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06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1,'-15'0,"0"0,0 1,0 1,-20 4,27-3,1 0,0 0,-1 0,2 1,-1 0,0 0,1 1,0 0,0 0,-7 8,-8 11,2 1,1 1,1 1,1 1,1 0,2 0,1 2,1 0,1 0,2 1,1 0,-5 61,11-85,1 0,0 1,0-1,1 0,0 0,0 0,0 0,1-1,0 1,1 0,0-1,0 1,0-1,6 8,-4-7,1 0,0-1,1 0,0 0,0 0,0-1,1 0,-1-1,1 1,0-1,10 3,64 20,2-3,95 15,-4-2,-133-27,244 70,-280-79,0 1,0 1,-1-1,1 1,-1 0,0 0,0 1,0-1,0 1,5 6,-8-8,-1 0,0 0,0 0,0 1,0-1,0 0,0 0,0 1,-1-1,1 0,-1 1,0-1,0 1,0-1,0 0,0 1,0-1,0 0,-1 1,0-1,1 0,-1 1,0-1,0 0,0 0,0 0,0 0,-3 3,-12 18,-1-2,-2 0,0-1,-29 23,7-5,-293 274,-141 136,439-413,-66 60,100-94,1-1,-1 1,0-1,1 1,-1-1,1 1,-1-1,0 0,1 0,-1 0,0 0,1 0,-1 0,0 0,1 0,-1-1,0 1,1-1,-1 1,1-1,-1 0,1 0,-1 1,1-1,0 0,-1 0,1-1,-2-1,-41-41,35 34,-29-37,22 26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10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0 128,'3'-4,"0"1,0-1,0 1,0-1,0 1,1 0,0 0,-1 1,1-1,0 1,9-4,-6 2,14-8,-1 0,1 2,1 1,0 0,0 2,1 0,0 2,0 0,0 1,38 0,-55 4,269 7,-240-3,0 1,0 2,-1 1,0 2,56 23,-66-22,-13-7,-1 0,0 1,0 0,0 1,-1 0,10 8,-17-12,-1-1,1 1,-1 0,0 0,0 0,1-1,-1 1,0 0,-1 1,1-1,0 0,-1 0,1 0,-1 0,1 0,-1 1,0-1,0 0,0 0,0 1,-1-1,1 0,0 0,-1 0,0 0,1 1,-1-1,0 0,0 0,0 0,-1-1,1 1,0 0,-1 0,1-1,-2 3,-71 82,-4-2,-3-4,-153 116,227-190,-21 15,-32 33,59-53,1-1,-1 0,1 1,-1-1,1 1,-1-1,1 1,-1-1,1 1,0-1,-1 1,1-1,0 1,-1 0,1-1,0 1,0 0,0-1,-1 1,1-1,0 1,0 0,0 0,0-1,0 1,0 0,1 0,15 3,31-12,-43 7,32-5,1 1,-1 1,1 2,0 2,0 2,0 1,0 1,64 18,-71-14,-1 1,0 1,-1 2,-1 1,0 1,0 2,-2 0,0 2,0 1,-2 0,22 25,-41-40,0 0,0 1,-1-1,0 1,0 0,0 0,0 0,-1 1,1-1,-2 1,1-1,0 1,-1 0,0-1,0 9,-1-9,-1 0,0 1,0-1,-1 0,1 0,-1 0,0 0,-1 0,1 0,-1-1,0 1,0-1,0 1,-1-1,1 0,-7 5,-10 6,-1 0,0-1,-1-1,0-2,-1 0,0-1,-1-1,0-1,-1-1,-34 4,20-6,-65-2,69-3,0 1,-53 9,66-6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12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2,'-10'0,"-5"-1,0 0,0 2,0 0,1 1,-1 0,0 1,1 1,-24 9,1 4,0 1,1 3,2 0,0 2,1 2,-40 39,57-48,1 1,0 1,1 0,1 1,1 1,1 0,1 0,0 1,2 0,0 1,1 0,-7 44,11-42,1 1,1-1,0 0,2 1,1-1,1 0,1 0,1 0,1-1,2 0,0 0,1 0,1-1,1-1,1 1,1-2,1 0,0 0,2-2,18 18,45 33,2-4,112 68,-110-77,-11-9,77 56,-129-88,-1 1,-1 1,-1 1,0 1,15 22,-29-38,-1 1,1 0,-1 0,0 0,0 0,0 0,-1 0,1 1,-1-1,0 0,0 1,-1-1,1 1,-1-1,0 1,0 0,-1-1,1 1,-1-1,0 0,0 1,-3 6,-2-1,0 0,0 0,-1-1,0 0,-1 0,0 0,-14 10,-28 26,-2-3,-1-2,-2-2,-71 36,115-69,0 0,0 0,0-1,0-1,-1 0,1 0,-1-1,0-1,0 0,0 0,0-1,1-1,-1 0,0-1,0 0,1 0,-1-1,1-1,0 0,0-1,0 0,0 0,1-1,0-1,0 0,1 0,0-1,0 0,1 0,0-1,0 0,1-1,0 1,1-1,0-1,-9-21,12 24,0-1,0 0,0 0,1 0,1-1,0 1,0 0,1-1,0-12,1 18,0-1,0 1,0 0,1-1,0 1,-1 0,1 0,1 0,-1 0,1 0,-1 1,1-1,0 1,0-1,1 1,-1 0,1 0,-1 1,1-1,0 1,5-3,22-9,1 2,-1 1,2 1,-1 2,1 1,1 2,-1 1,59 1,-38 5,-1 2,0 2,0 3,91 26,-111-22,0 2,-1 0,-1 3,-1 0,0 2,-1 1,-2 1,46 47,-54-49,-1 1,0 1,-2 0,0 1,-2 1,0 1,-2 0,16 46,-2 14,20 122,-16-63,-10-58,74 268,-79-308,3-1,2-1,2 0,1-2,43 59,-61-95,0-1,-1 0,2 0,-1 0,1 0,-1-1,1 0,0 0,1 0,-1-1,1 0,-1 0,1-1,0 0,0 0,0-1,0 1,0-2,1 1,7-1,-4 0,-1-2,1 1,0-1,-1-1,1 0,-1 0,0-1,0-1,0 1,0-2,-1 1,15-12,-8 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58.9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1,'6'2,"0"0,-1 0,1 0,-1 1,1 0,-1 0,0 0,0 1,0-1,-1 1,6 6,0-2,82 77,-5 3,-3 4,-4 4,72 113,-58-49,1 2,-91-157,0-1,0 0,0-1,0 1,0-1,1 1,-1-1,1-1,0 1,0-1,0 0,0 0,1 0,-1-1,0 1,1-1,-1-1,1 1,-1-1,1 0,-1 0,1-1,-1 1,1-1,5-2,19-4,-2-1,1-2,38-18,-36 14,26-6,-43 17,-1-1,1-1,-1 0,-1-1,1 0,-1-1,0 0,0-1,16-14,-21 13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3:59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1 344,'0'-1,"1"0,-1-1,1 1,0 0,0 0,-1-1,1 1,0 0,0 0,0 0,0 0,0 0,1 0,-1 0,0 1,0-1,3-1,32-15,-23 10,225-129,-162 103,-52 24,-1-1,-1-1,29-18,-25 10,51-24,-55 33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00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0 429,'21'-4,"0"-1,-1-1,1 0,-2-2,36-18,-11 5,126-51,-13 7,164-95,-309 153,-4 3,0-1,0 0,0-1,0 0,9-9,-12 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40.1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1 715,'1'-3,"1"0,0 0,-1 0,1 0,0 0,1 0,-1 0,0 1,1-1,-1 1,1 0,0 0,0 0,4-2,4-5,326-249,-118 94,-161 119,158-131,-194 154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01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1,'1'8,"0"0,0 0,1 0,0 0,0 0,1-1,0 1,0-1,7 12,45 62,-34-54,233 274,-154-189,-65-63,-25-29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09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0 159,'1'-5,"0"0,1 0,-1 0,1 0,0 1,1-1,-1 1,1-1,-1 1,1 0,1 0,-1 0,1 1,3-4,57-47,-56 49,1 1,-1-1,1 2,0-1,0 1,0 1,1-1,-1 2,18-2,11 1,44 4,-29 0,-4-2,0 3,1 1,-1 3,53 14,-88-17,0 0,0 1,0 0,0 1,-1 1,0 0,0 1,-1 0,0 1,-1 0,1 1,-2 0,0 1,0 0,-1 1,0 0,-1 0,9 18,-12-17,-1-1,-1 1,0 0,0 1,-1-1,-1 0,-1 1,0-1,0 0,-1 1,-1-1,0 0,-1 0,-1 0,0 0,-10 22,-9 14,-2 0,-56 78,60-96,-93 123,36-54,71-87,10-9,22-13,39-28,-62 35,152-85,-60 36,-78 42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0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0,'13'216,"-1"-26,-11 418,-1-587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0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0,'20'1,"0"1,-1 1,1 0,-1 2,0 0,21 9,110 55,-96-43,298 149,-335-165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1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1 547,'1'-3,"1"1,0-1,-1 1,1-1,0 1,0 0,1 0,-1 0,0 0,4-2,4-4,56-55,3 3,2 3,144-88,-137 100,-9 3,110-48,-153 83,-9 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2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1171,'1'-3,"1"0,1 0,-1 1,0-1,1 1,-1-1,1 1,0 0,-1 0,1 0,5-1,-2-2,255-187,138-88,143-18,-392 218,-92 49,58-33,3 5,153-53,-245 102,-8 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3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1 764,'4'-6,"0"1,0 0,0-1,-1 0,0 0,0 0,4-11,7-16,27-40,4 2,90-109,-96 135,3 1,1 2,2 2,77-52,-101 80,-1 1,1 0,1 2,0 0,0 2,1 0,46-7,-34 11,-1 0,1 2,-1 2,63 9,-90-9,-1 0,0 0,0 0,0 1,0 0,0 0,0 1,-1 0,1 0,-1 0,7 6,-9-7,-1 1,0 0,0 0,0 0,0 0,0 0,-1 0,1 1,-1-1,0 0,0 1,0-1,-1 1,1-1,-1 1,0 0,0-1,0 1,0-1,-1 1,0 4,-4 14,0 1,-2-1,0 0,-2-1,-12 25,-64 100,70-122,4-6,-21 37,-3-1,-3-1,-65 71,164-148,-10 1,1 3,1 2,1 3,0 2,1 2,0 3,1 2,-1 2,1 3,93 10,-140-8,-1 0,1 0,-1 1,1 0,-1 1,0 0,0 0,0 1,13 8,-18-10,-1 0,0 1,1-1,-1 1,0-1,0 1,0 0,-1 0,1 0,-1 0,1 0,-1 0,0 0,0 0,-1 1,1-1,-1 0,1 1,-1-1,0 0,0 1,-1-1,1 0,-1 1,1-1,-1 0,-3 6,-2 10,-2-2,0 1,-1-1,0 0,-1 0,-24 26,-86 86,95-104,-21 20,-2-2,-68 47,100-78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5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24 282,'-2'-2,"-1"-1,1 1,0-1,0 0,0 0,1 0,-1 0,1 0,-1 0,1 0,0 0,0 0,1-1,-1 1,1 0,-1-1,1 1,0-4,1 1,0 0,1 1,-1-1,1 1,0-1,0 1,1 0,-1 0,7-9,4-2,0 1,1 0,0 1,30-23,-35 30,1 0,1 0,-1 1,1 1,0 0,1 0,-1 1,1 0,0 1,0 0,0 1,0 1,0 0,0 0,0 1,0 1,15 2,-13 0,-1 0,1 1,-1 1,0 0,0 1,-1 0,1 1,-1 0,-1 1,0 0,0 1,0 1,-1-1,15 20,-8-4,-1-1,-1 2,-2 0,0 1,-2 0,-1 1,-1 0,-1 0,-2 1,4 31,0 46,-3 151,-7-194,-3 105,2 73,1-238,0 1,0-1,0 0,1 1,-1-1,1 0,0 0,0 0,0 1,0-1,1 0,-1 0,1-1,0 1,4 5,-4-7,0 1,0-1,0 0,0 0,0 0,0 0,0-1,0 1,0-1,0 1,0-1,1 0,-1 0,0 1,0-2,1 1,-1 0,0 0,0-1,0 1,0-1,0 0,0 1,4-3,26-12,48-29,-10 5,-60 33,167-91,-151 81,-1-1,-1-2,-1 0,34-37,-50 48,0-1,-1 0,0-1,-1 0,0 1,0-2,-1 1,0 0,-1-1,3-20,-3 9,-1 0,-2-1,0 1,-4-29,4 51,0 0,0 0,0 1,0-1,0 0,0 0,0 0,0 0,0 0,0 0,0 0,1 0,-1 0,0 0,0 0,0 0,0 0,0 0,0 0,0 0,0 1,0-1,0 0,0 0,0 0,1 0,-1 0,0 0,0 0,0 0,0 0,0 0,0 0,0 0,0 0,0 0,0-1,1 1,-1 0,0 0,0 0,0 0,0 0,0 0,0 0,0 0,0 0,0 0,0 0,0 0,0 0,0 0,0 0,1 0,-1-1,0 1,0 0,0 0,0 0,0 0,0 0,0 0,11 12,18 27,-18-25,45 52,2-3,114 95,-82-79,68 56,-91-83,-2 4,-4 2,75 90,-128-136,0 0,-1 1,0 0,-1 0,0 0,-1 0,0 1,-2 0,1 0,-2 0,0 1,0-1,-2 1,-1 20,0-15,-2-1,-1-1,0 1,-1 0,-1-1,-1 0,0-1,-1 1,-1-1,-17 24,-31 37,-93 101,125-153,-2 0,-1-2,0-1,-2-1,0-2,-66 33,72-44,-1-1,1-1,-1-1,-41 4,45-8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6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0 788,'21'-17,"1"0,0 2,36-19,-1 0,376-269,-232 157,-158 116,28-20,78-71,-128 101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7.4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0,'10'1,"0"0,1 0,-1 1,0 0,-1 1,1 0,0 1,-1 0,0 1,0-1,0 2,12 8,8 10,0 1,26 30,-25-24,400 435,-391-407,-30-36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41.4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1040 1,'-3'0,"-1"1,0 0,1 1,-1-1,1 1,-1-1,1 1,0 0,0 0,0 1,0-1,-3 3,-7 5,-356 223,278-183,-2-4,-118 41,208-86,-16 6,-2 0,1-2,-1 0,-29 2,46-6,0-1,0 0,0 0,0-1,0 1,0-1,0 0,0 0,0-1,1 1,-1-1,-6-3,8 3,-1 0,1 0,0 0,1 0,-1 0,0-1,1 1,-1-1,1 1,0-1,0 1,0-1,0 0,0 0,0 1,1-1,-1 0,1 0,0 0,0-3,1 0,0 0,0-1,0 1,1 1,0-1,0 0,0 0,1 1,0-1,0 1,1 0,-1 0,1 0,0 0,5-4,10-10,1 1,24-16,-2 4,2 1,1 3,2 1,0 3,1 1,1 3,1 1,96-17,-101 27,0 2,0 3,0 1,0 1,0 3,0 2,0 2,-1 2,0 2,69 26,-34-3,-2 4,-1 3,-2 3,-2 4,-3 2,-1 4,-3 2,-2 3,-4 3,92 121,-126-145,-1 0,-2 2,24 58,-38-78,-1 1,-1 0,-1 0,-1 1,-1-1,0 1,-2 0,0-1,-3 25,0-38,0-1,0 1,0-1,-1 0,0 0,0 0,-1 0,0-1,0 1,-1-1,1 0,-1 0,-1-1,1 0,-1 0,0 0,0 0,0-1,-1 0,-10 5,-13 5,-1-1,0-2,-42 10,-12-2,-1-5,-106 5,-2 0,114-8,-1-4,-162-6,241-1,1 0,-1 0,0 0,1 0,-1-1,0 1,1 0,-1-1,1 1,-1-1,0 0,1 1,0-1,-1 0,1 0,-1 0,1 0,0 0,0 0,-1 0,1-1,0 1,0 0,0-1,1 1,-2-3,1 1,1 1,0-1,0 0,0 1,0-1,0 1,1-1,-1 0,1 1,-1-1,1 1,0-1,0 1,1-1,0-1,3-4,-1 1,1-1,0 1,1 1,0-1,0 1,0 0,1 0,13-8,0 6,0 1,1 0,36-5,-16 4,85-11,-94 16,-1-1,1-2,39-12,-22 3,1 3,58-7,34-7,-132 23,1-1,-1 0,-1 0,16-9,-10 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18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1826,'-20'-78,"17"44,2 0,1 0,2 0,1 0,2 1,1-1,1 1,2 0,17-39,0 11,3 0,3 2,68-97,-47 87,3 2,2 3,4 3,2 2,2 3,123-79,-73 65,4 5,2 5,203-69,-153 78,1 7,3 7,1 8,1 8,282 2,-314 24,0 5,-1 7,-1 7,-1 5,-1 7,-2 6,-2 6,-2 6,-3 6,-3 6,-2 5,-4 6,-3 5,-4 5,-3 6,-5 4,102 118,-163-159,-4 2,-1 2,-4 1,37 78,-34-50,-5 2,40 150,-77-241,16 60,16 108,-31-149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20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312 403,'1'6,"0"0,0 0,1 0,0-1,0 1,0-1,6 11,3 9,120 288,50 151,-179-460,-1 1,0-1,0 0,0 0,-1 1,1-1,-1 9,0-13,0 0,0 0,-1 1,1-1,0 0,0 0,0 0,0 1,0-1,0 0,0 0,0 0,0 1,-1-1,1 0,0 0,0 0,0 0,0 0,-1 1,1-1,0 0,0 0,0 0,0 0,-1 0,1 0,0 0,0 0,-1 0,1 0,0 0,0 0,0 0,-1 0,1 0,0 0,0 0,0 0,-1 0,1 0,0 0,0 0,0 0,-1 0,1 0,0-1,-19-17,-98-146,7-5,7-4,-139-326,237 489,-38-106,39 105,1 0,1-1,0 1,1-1,0 0,1 1,0-1,2-15,-1 25,-1 0,1 0,-1 0,1 0,0 0,0 0,0 1,0-1,0 0,1 0,-1 1,1-1,-1 1,1-1,-1 1,1 0,0-1,-1 1,1 0,0 0,0 0,0 1,0-1,0 0,0 1,0-1,0 1,0 0,0-1,0 1,1 0,-1 0,0 1,4 0,9 1,1 0,-1 1,27 10,-27-8,296 78,82 26,-388-107,21 6,0 1,-1 2,37 20,38 48,-72-54,0-3,-1 2,-2 1,24 29,-36-35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21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1 620,'4'-3,"0"1,0-1,0 1,0 0,0 0,1 1,-1-1,7-1,16-6,360-138,-120 50,-176 62,-3-4,146-87,-156 79,88-41,-141 76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22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0 979,'15'-2,"0"-1,-1 0,1-1,-1 0,0-1,0-1,0 0,13-9,1 1,633-337,-533 279,674-363,-726 390,-55 31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24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1,'1'4,"1"0,0 1,0-1,0 0,1 0,0 0,-1 0,1-1,6 6,2 4,50 85,-4 3,57 137,-57-116,-55-115,2 0,-1 0,1-1,0 0,0 0,1 0,0 0,0-1,0 1,9 6,-8-9,0 0,0 0,0-1,1 1,-1-1,0-1,1 1,-1-1,1-1,0 1,-1-1,8 0,18-2,-1-2,1 0,-1-2,0-2,0 0,32-15,-13 2,-1-3,80-50,-125 71,0 1,0-1,-1 0,1 0,-1 0,1 0,-1-1,0 1,-1-1,1 0,-1 1,1-1,1-6,-3 8,-1-1,0 1,1-1,-1 1,0-1,0 0,0 1,-1-1,1 1,-1-1,1 0,-1 1,0 0,0-1,0 1,0-1,0 1,-1 0,1 0,-1 0,1 0,-1 0,0 0,-2-2,-15-19,15 18,0-1,0 1,0 0,-1 0,0 0,0 0,-1 1,1 0,-1 0,-6-3,12 7,-1 0,1 0,0 0,-1-1,1 1,-1 0,1 0,0 0,-1 1,1-1,-1 0,1 0,0 0,-1 0,1 0,0 0,-1 0,1 1,0-1,-1 0,1 0,0 0,-1 1,1-1,0 0,0 1,-1-1,1 0,0 0,0 1,0-1,-1 0,1 1,0-1,0 0,0 1,0-1,0 1,0 0,2 21,14 21,-15-42,136 259,-28-61,-83-151,65 85,-55-83,32 57,-58-91,-1-4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26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1218,'-3'-65,"-19"-108,10 103,-2-76,13 120,1 0,1 0,2 0,0 0,2 0,0 1,2 0,1 0,1 0,1 1,1 1,1 0,1 0,24-32,-9 23,2 1,0 1,2 1,2 2,0 1,1 2,2 2,0 1,75-30,-67 35,0 3,0 2,1 1,0 3,53-2,234 13,-321-3,5-1,0 1,0 1,0 1,0 0,19 7,-32-8,0-1,0 1,0 0,0 0,-1 1,1-1,-1 1,0 0,1 0,-1 0,-1 0,1 0,0 1,-1-1,0 1,1 0,-1-1,-1 1,1 0,-1 0,1 0,-1 1,0-1,-1 0,1 9,-2 18,-1 0,-2 0,-1 0,-1-1,-1 0,-18 43,1 6,-46 189,12 2,-32 393,76-407,15-208,1 0,2-1,14 60,-15-96,0 0,0-1,1 0,1 1,0-1,0-1,1 1,0-1,0 0,1 0,0-1,1 0,0 0,0-1,1 0,0 0,0-1,0-1,1 1,0-1,0-1,0 0,1 0,20 4,25 3,1-3,0-2,0-3,0-2,102-12,-142 10,0-1,0-1,0-1,0-1,0 0,-1-1,0 0,0-1,-1-1,1-1,-2 0,0-1,0-1,0 0,-2-1,23-25,-32 34,7-8,0 1,-1-2,-1 1,1-1,-2-1,13-26,-20 39,0-1,0 1,0 0,0-1,0 1,0-1,0 1,0-1,0 1,0-1,0 1,1 0,-1-1,0 1,0-1,1 1,-1 0,0-1,0 1,1 0,-1-1,0 1,1 0,-1 0,0-1,1 1,-1 0,1 0,-1 0,0-1,1 1,-1 0,1 0,-1 0,1 0,-1 0,1 0,-1 0,0 0,1 0,-1 0,1 0,-1 0,1 0,-1 0,0 0,1 1,-1-1,1 0,-1 0,0 0,1 1,-1-1,1 0,-1 0,0 1,1-1,-1 0,0 1,0-1,1 1,-1-1,0 0,0 1,0-1,1 1,20 38,-14-25,362 594,-154-267,-149-234,224 408,-286-507,0 1,-1 0,0 0,0 0,-1 0,2 16,-4-21,0 0,0 0,-1-1,1 1,-1 0,0 0,0 0,0-1,0 1,-1 0,1-1,-1 1,0-1,0 0,0 0,-1 0,1 0,-5 4,-153 127,33-31,95-73,4-5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38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1070,'1'-3,"1"0,0 0,-1 0,1 1,0-1,1 1,-1-1,0 1,1 0,-1 0,1 0,0 0,0 0,0 0,0 1,0-1,5 0,0-3,416-218,107-58,-14-33,-248 124,-234 174,-25 18,-17 13,-5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39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1 783,'4'-1,"0"-1,0 1,0-1,-1 0,1 0,-1-1,1 1,-1-1,3-3,9-5,60-31,1 3,155-54,-105 45,944-431,-985 442,-57 28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40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1304,'62'-95,"118"-165,-139 207,2 3,84-78,-114 116,1 1,1 0,0 1,0 0,1 2,1 0,-1 0,22-6,-30 12,1 0,-1 1,0 0,1 0,-1 1,1 0,-1 0,1 1,-1 0,0 0,1 1,-1 0,0 1,0-1,0 2,-1-1,1 1,-1 0,11 9,2 3,-2 1,0 1,-1 0,0 1,-2 1,0 1,-2 0,18 36,-11-12,-1 0,-3 1,16 71,-22-66,-2-1,-2 2,-2-1,-3 0,-10 100,4-117,-1 0,-1-1,-2 0,-2 0,-1-1,-1 0,-1-1,-2-1,-36 52,44-72,0 0,-1 0,0-1,0 0,-21 15,30-24,-1 1,1-1,0 0,0 0,-1 0,1 0,0 1,0-1,-1 0,1 0,0 0,-1 0,1 0,0 0,-1 0,1 0,0 0,0 0,-1 0,1 0,0 0,-1 0,1 0,0 0,-1 0,1 0,0 0,0 0,-1-1,1 1,0 0,0 0,-1 0,1 0,0-1,0 1,-1 0,1 0,0-1,-4-15,7-23,-3 37,99-464,-59 304,39-161,124-566,-200 863,3-16,-2 38,2 22,13 90,-11-52,3 0,1-1,4-1,35 87,-47-133,0-1,1 1,-1-1,1 0,1 0,0 0,0-1,0 0,0 0,1 0,0-1,0 0,12 6,-9-7,1 0,-1-1,0 0,1-1,-1 0,1-1,-1 0,1-1,0 0,18-2,48-8,-1-4,132-40,-171 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41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0,'-2'1,"0"1,0-1,0 1,1-1,-1 1,1 0,-1 0,1 0,0-1,-1 1,1 1,0-1,0 0,0 0,1 0,-1 0,0 5,0-5,-17 64,4 1,2 0,4 0,-1 72,8-122,-5 176,9 0,48 349,-35-453,46 158,-47-203,2-1,1 0,3-2,1 0,38 52,-46-76,1 1,1-2,1 0,0 0,1-2,0 0,2-2,22 13,-12-10,1-2,1-1,-1-1,61 11,-31-12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42.0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0,'-13'469,"0"-20,13-418,0 44,-15 119,11-168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41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0,'2'17,"0"-1,2 1,0-1,0 0,2 0,0-1,15 28,-4-8,365 711,-307-606,-56-107,55 108,170 238,-228-358,1-2,0 0,2 0,0-2,1-1,0 0,1-1,24 12,-30-20,-1-1,2 0,-1-1,1-1,0 0,0-1,0-1,0 0,0-1,1-1,-1-1,0 0,27-6,-23 3,0-1,-1-2,1 0,-1 0,-1-2,0 0,27-19,-17 7,-2-1,0-1,39-47,31-52,-56 65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42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0 396,'28'-1,"0"-1,0-2,0-1,0-1,-1-1,0-1,29-14,599-265,-573 247,-56 27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43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0,'137'79,"-73"-40,904 560,-53 80,-828-606,-3 4,98 118,-157-165,-2 1,0 2,-2 0,-2 1,-1 1,-2 0,-1 2,-2 0,-1 0,9 56,-18-63,-1 0,-2 36,-2-35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45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1646,'1'-1,"-1"0,1 0,-1 0,1-1,-1 1,1 0,0 0,-1 0,1 0,0 0,0 0,0 0,0 0,0 1,0-1,0 0,0 0,0 1,0-1,0 1,0-1,1 1,-1-1,0 1,0 0,1 0,-1 0,0-1,0 1,1 0,-1 0,0 1,2-1,45 6,-13 9,-2 2,0 1,-1 1,0 2,36 32,3 0,-45-34,24 17,1-1,2-3,60 27,-109-57,0-1,1 1,-1-1,0 0,1-1,-1 1,1-1,-1 0,1 0,-1 0,1-1,-1 1,1-1,-1 0,1 0,-1-1,0 0,0 1,0-1,0 0,0-1,0 1,-1-1,1 0,5-5,7-9,0-1,-1 0,-2-1,13-20,4-6,858-1293,-870 1309,192-320,-200 331,-1-1,0 0,8-31,-15 44,-3 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47.2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1 725,'7'1,"0"1,0 0,0 1,-1 0,1 0,-1 0,1 1,-1 0,0 0,0 0,-1 1,8 7,-2-2,105 82,3-4,4-6,144 72,-238-140,0-1,0-2,1-2,0 0,1-2,0-1,0-2,0 0,1-3,-1 0,1-2,-1-2,0 0,1-2,-2-2,1-1,-1-1,37-16,31-19,135-80,82-77,33-52,-268 187,-4-4,78-91,53-96,-204 252,1 1,0-1,1 1,-1 0,1 0,-1 0,8-4,2 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53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235 634,'1'9,"1"0,0 0,0 0,1 0,0-1,0 1,1-1,6 10,6 16,198 427,-133-293,297 562,-372-720,13 34,-23-43,-8-11,-11-15,-254-351,150 195,-371-576,493 747,-1-1,2 0,-1 0,1 0,1 0,0-1,1 0,-2-23,3-6,5-52,0 11,-4 60,1 0,1 0,1 0,1 0,9-29,-9 40,0 1,0 0,1 1,0-1,1 1,0 0,0 1,1-1,0 1,1 0,-1 1,2 0,9-7,22-11,0 2,2 2,0 2,1 2,82-22,-59 24,1 3,1 3,90-1,-152 9,1 1,-1 0,0 1,1 0,-1 0,1 0,-1 1,10 3,-14-4,1 1,-1-1,1 1,-1 0,0 0,0 0,0 0,0 0,0 1,0-1,-1 1,1-1,-1 1,0-1,1 1,-1 0,0 0,-1-1,1 1,0 0,-1 3,3 18,-1 1,-1-1,-1 1,-6 42,-26 101,14-81,1-10,-2-1,-5 0,-2-2,-4-2,-3 0,-78 124,93-170,3-6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55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1892,'12'-22,"2"2,1 0,0 0,25-23,2-3,700-941,-593 737,-133 219,-1-2,-2 1,-2-2,-1 0,-1 0,5-44,-13 70,0 0,-1 0,0 0,-1 0,0 0,0 0,0 0,-1 1,0-1,-1 0,1 1,-2 0,1-1,-1 1,0 1,0-1,-1 1,0-1,0 1,0 0,-1 1,0 0,0 0,-1 0,1 0,-1 1,0 0,0 1,0-1,-1 2,1-1,-1 1,1 0,-1 0,0 1,0 0,0 0,-15 2,-10 0,1 3,0 0,0 2,0 2,1 0,0 2,1 2,0 1,1 1,-34 21,17-5,1 1,2 3,1 1,2 2,-45 53,26-16,3 3,4 1,4 3,3 2,3 2,-52 158,79-198,3 1,2 0,2 1,2 0,-1 60,8-84,0-1,2 1,1 0,0 0,11 31,-10-40,1-1,0 1,1-1,1 0,0-1,0 0,1 0,1-1,13 14,-9-15,-1 0,1-1,1 0,0-2,0 1,0-2,1 0,0-1,0 0,0-1,1-1,-1-1,1 0,0-1,24-2,12-3,-1-1,0-3,82-24,12-11,-2-7,-3-6,151-83,-258 121,-1-2,-1-1,53-45,-73 55,-1-1,0 0,0-1,-2 0,1 0,-2-1,0-1,0 1,-1-1,-1-1,6-22,-3-6,-2 0,-1 0,-2-86,-7 49,-18-101,8 109,-42-134,44 173,-2 1,-2 0,-1 1,-1 1,-43-58,55 83,-1 0,0 1,0 0,-1 0,1 0,-1 1,-9-5,15 8,-1 0,0 0,0 0,0 0,1 0,-1 1,0-1,0 0,0 1,0 0,0-1,0 1,-1 0,1 0,0 0,0 0,0 1,0-1,0 0,0 1,0 0,0-1,0 1,1 0,-1 0,0 0,0 0,0 0,1 1,-1-1,1 0,-3 4,3-4,1 0,-1 1,1-1,0 0,0 1,-1-1,1 0,0 1,0-1,0 0,1 1,-1-1,0 0,0 1,1-1,-1 0,1 1,-1-1,1 0,-1 0,1 0,0 1,0-1,0 0,-1 0,1 0,0 0,0 0,0-1,1 1,1 1,40 27,23 1,1-2,116 30,147 15,72 20,-393-90,1 0,0 0,-1 1,0 0,0 0,0 1,15 11,-22-13,1 0,-1-1,0 1,0 0,0 0,0 0,-1 0,1 0,-1 1,1-1,-1 0,0 1,-1-1,1 1,-1-1,1 1,-1-1,0 1,0-1,-1 1,1-1,-1 1,1-1,-1 1,-3 5,-15 43,-2 0,-29 50,0-2,-57 133,-127 408,191-456,39-160,1 1,1 0,1-1,2 1,4 33,-5-54,1 1,0-1,1 1,-1-1,1 0,0 1,0-1,1 0,0 0,-1-1,2 1,-1-1,0 1,1-1,0 0,6 4,-6-5,1 0,1 0,-1-1,0 0,1 0,-1-1,1 1,-1-1,1 0,0-1,-1 1,1-1,0 0,0-1,-1 1,7-2,41-9,-2-1,1-3,-2-2,52-25,188-108,-162 80,-3-6,124-99,-206 139,-2-2,-1-2,45-58,-63 68,-1-1,-1-1,-2-1,-1 0,23-67,-33 73,0-1,-2 1,-1-1,-1 0,-2 0,0 0,-5-33,2 38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56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1,'8'8,"8"12,5 7,3 7,2 2,-4-1,-5-2,-5-2,-6-7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56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57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1,'0'4,"4"6,10 10,16 9,11 18,11 13,6 6,9 12,7 5,4-1,-4-3,-5-11,-10-12,-11-11,-10-10,-6-6,-5-7,-7-9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42.7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1,'19'0,"0"2,0 0,-1 2,1 0,-1 1,18 7,106 52,-77-33,469 222,-532-252,20 8,0 2,33 21,-43-23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58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538 107,'-39'-1,"1"3,-57 8,79-6,0 0,1 1,0 0,0 1,0 1,1 0,0 1,-22 16,18-9,1 1,1 0,0 2,2 0,-1 0,2 1,1 1,0 0,2 1,0 0,1 1,1 0,2 0,-6 29,4-7,2 0,1 1,3 0,2-1,2 1,11 69,-8-86,1 0,1-1,2 0,0 0,2-1,20 36,-22-48,0 0,1 0,1-1,0 0,0-1,1 0,1-1,0 0,1-1,0 0,0-1,17 7,-4-5,0 0,0-2,1-2,1 0,-1-2,1-1,0-1,0-1,0-2,0-1,44-7,-50 4,0-1,0-1,-1-1,1-2,-2 0,1-1,-1-1,-1 0,0-2,-1-1,0 0,-1-1,-1-1,24-28,-22 18,-1-1,-1-1,-1 0,-2-1,-1-1,-1 0,-2 0,11-52,-11 30,-3 0,-1-1,-3 0,-6-80,2 119,0 0,-2 1,1-1,-2 1,0-1,0 1,-1 1,-10-19,5 15,-1 0,-1 1,-1 0,0 1,-21-19,-33-30,31 27,-82-61,112 92,-1 1,0 0,0 0,0 1,0-1,-1 2,1-1,-1 1,0 0,0 0,0 1,0 0,0 1,0 0,0 0,0 1,0 0,0 0,1 0,-1 1,-15 6,1 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4:59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355 965,'-12'1,"1"0,0 0,0 1,-1 1,1 0,1 0,-1 1,0 1,1 0,0 0,0 1,1 0,-1 0,1 1,1 1,-1-1,1 2,0-1,1 1,-7 10,-1 4,1 1,0 0,2 1,1 0,1 1,1 0,-7 35,2 11,2 0,4 1,3 1,3-1,3 1,4-1,21 112,-17-139,2 0,2-1,2-1,2 0,2-1,2-1,2-1,1-1,2-1,2-2,2 0,66 63,-81-87,2 0,0-1,0-1,1-1,1 0,-1-1,2-1,-1-1,1-1,0-1,26 4,-29-7,-1 0,1-2,-1 0,1-1,-1 0,0-2,0 0,1 0,-2-2,1 0,0-1,-1 0,0-1,22-15,-25 13,0-2,0 0,-1 0,0-1,-1 0,-1 0,0-2,0 1,-2-1,0 0,0 0,-1-1,6-25,2-12,-3-2,8-86,-11 56,-5 0,-2 0,-5-1,-3 1,-32-146,-15 30,-8 3,-10 2,-7 4,-170-295,144 325,92 144,-1 0,0 2,-1 0,0 0,-2 1,-32-21,45 33,1 0,-1 0,0 0,1 1,-1-1,0 1,0 0,-5 0,9 1,-1 0,1 0,-1 0,1 0,-1 0,0 0,1 0,-1 0,1 0,-1 0,1 1,-1-1,1 0,-1 0,1 1,-1-1,1 0,-1 1,1-1,-1 0,1 1,0-1,-1 1,1 0,-1 22,15 23,1-1,28 56,-8-20,287 631,-86-202,163 547,-385-1017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00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1,'8'0,"-1"1,0 0,0 0,0 1,0 0,-1 1,1-1,0 1,-1 0,0 1,10 6,7 7,33 33,-27-23,231 227,-54-48,-190-192,-11-10,0 0,0 0,0 1,-1 0,1 0,-1 0,-1 0,1 0,-1 1,0-1,3 7,-3 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00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74 138,'-5'-4,"0"-10,-5-7,0-5,-2 3,-5-3,2 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01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598 26,'-88'-19,"64"15,-1 3,0 0,0 1,-34 5,49-4,0 1,1 1,-1 0,1 0,0 1,0 0,0 1,0 0,1 0,0 1,0 0,0 0,1 1,-7 7,-9 14,2 1,1 1,2 0,1 2,1 0,-23 66,24-50,2 0,3 2,1-1,-3 71,11-94,0 0,2 0,1 0,1 0,2-1,0 1,1-1,2 0,1-1,0 1,2-2,1 1,1-2,0 0,2 0,1-1,0-1,2-1,0 0,1-2,1 0,0-1,1 0,42 21,-13-13,1-1,1-4,0-1,2-3,0-2,0-2,109 6,-80-14,1-4,-1-4,0-3,134-31,-169 28,-1-2,0-2,0-2,-2-2,0-2,-2-2,80-56,-87 42,-29 25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02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6975,'0'-7,"1"1,0-1,0 1,1 0,0-1,0 1,0 0,1 0,-1 0,1 1,1-1,4-6,9-8,32-34,-29 34,234-208,29 14,-236 180,1431-960,80 103,998-409,-1010 525,-19-30,562-486,-1992 1223,88-65,-177 127,-4 3,0 0,0 0,0 0,-1 0,1 0,-1-1,0 0,0 1,0-1,3-7,-5-1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03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4882,'10'-6,"1"-1,-1 0,-1-1,11-10,32-25,498-301,-132 85,164-111,1011-637,21 41,-217 205,-871 477,-33-42,-344 215,196-163,-337 266,1 0,-1-1,-1 1,0-2,12-18,-10 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49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1935 106,'18'-16,"0"1,1 0,0 2,1 0,1 1,23-9,-154 88,-89 26,-5-8,-3-10,-3-8,-285 51,-46-46,463-64,40-1,26-1,26 1,35 7,0 3,-1 1,-1 3,-1 1,-1 3,-1 1,-2 3,50 41,27 34,141 161,-162-159,169 178,21-26,-227-218,-47-33,-1 2,0-1,0 2,20 19,-33-29,1 1,0-1,-1 1,1 0,0-1,-1 1,1 0,-1 0,1-1,-1 1,1 0,-1 0,0 0,1 0,-1 0,0-1,0 1,0 0,0 0,0 0,0 0,0 0,0 0,0 0,0 0,0 0,0-1,-1 1,1 1,-2 0,1-1,0 1,0-1,-1 0,1 0,-1 0,0 0,1 0,-1 0,0 0,1 0,-1-1,-3 1,-57 9,-114-5,0-9,-245-34,-335-122,729 151,9 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1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0 450,'5'-4,"1"0,-1 1,1-1,-1 1,1 0,0 1,0-1,1 1,7-2,57-9,-52 11,1 1,-1 0,0 1,0 1,0 1,0 1,0 0,0 2,-1 0,35 15,-49-17,1 1,-1 0,0 0,0 0,0 1,-1-1,1 1,-1 0,0 0,-1 0,1 1,-1-1,0 1,0-1,-1 1,1 0,-1-1,-1 1,1 10,0 11,-1 0,-6 49,5-67,-1 1,0-1,0 0,-1 0,-4 10,7-19,0 1,0-1,0 0,0 0,0 0,0 0,0 0,0 0,0 0,0 0,0 0,0 1,0-1,0 0,0 0,0 0,0 0,0 0,0 0,0 0,0 0,0 0,0 0,-1 1,1-1,0 0,0 0,0 0,0 0,0 0,0 0,0 0,0 0,0 0,-1 0,1 0,0 0,0 0,0 0,0 0,0 0,0 0,0 0,0 0,-1 0,1 0,0 0,0 0,0 0,0 0,0 0,0 0,0 0,0 0,0-1,0 1,-1 0,1 0,0 0,0 0,0 0,0 0,0 0,0 0,0 0,0 0,0 0,0-1,-3-11,0-17,5-198,-4-109,0 322,0 0,0 0,-1 1,-1-1,-1 1,0 0,0 0,-12-19,41 89,11-8,1-1,2-2,3-2,1-1,2-3,58 42,-95-77,0-1,0 0,0 0,1 0,-1-1,1 0,0-1,0 1,0-2,12 2,-2-2,0-2,0 0,31-6,2 0,89 1,-117 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2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0,'9'4,"11"6,11 6,12 4,5 7,-3-1,-1 4,-2-3,-5-3,-8 0,-10 0,-3-5,-5 0,-4 0,-3 1,-2-2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43.4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1 354,'30'-2,"0"-2,0-1,-1-1,0-2,50-20,31-8,648-189,-656 189,-85 33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3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1425,'3'0,"0"-1,0 0,0 0,0 0,0 0,0-1,-1 1,1-1,4-3,11-5,68-29,1 4,2 4,0 4,135-23,-173 43,1 2,0 3,95 7,-111 0,0 1,-1 1,0 2,-1 2,0 1,42 21,-63-27,0 1,-1 0,1 1,-1 0,-1 1,0 0,0 1,-1 0,0 1,-1 0,0 0,-1 1,0 0,-1 1,0-1,-1 1,0 1,-1-1,-1 1,0 0,-1 0,3 29,-3-16,-2 1,0 0,-2 0,-1-1,-2 1,0-1,-2 0,-1 0,-1 0,-1-1,-1 0,-1-1,-18 28,9-19,4-2,-2-2,-2 0,-1-1,-45 48,65-76,0 0,1 0,-1 0,0 0,0 0,0-1,0 1,-1 0,1-1,0 1,0-1,0 1,0-1,0 1,-1-1,1 0,-2 0,3 0,0 0,-1 0,1-1,-1 1,1 0,0-1,-1 1,1-1,0 1,-1 0,1-1,0 1,0-1,0 1,-1-1,1 1,0-1,0 1,0-1,0 1,0-1,0 1,0-1,0 1,0-1,0 1,0-2,11-48,-9 41,28-141,15-210,-32 235,76-1210,-86 1293,-1 31,0 0,-1-1,0 1,-1-1,-1 1,0-1,0 1,-1-1,-7-21,9 33,-1 1,0-1,1 0,-1 0,1 0,-1 1,1-1,-1 0,1 0,0 1,-1-1,1 0,-1 1,1-1,0 1,-1-1,1 0,0 1,-1-1,1 1,0-1,0 1,-1-1,1 1,0-1,0 1,0-1,0 1,0-1,-1 1,1 0,0-1,1 1,-1-1,0 1,-8 27,2 1,2-1,0 1,2-1,2 1,0 0,2 0,1 0,1-1,16 56,-13-64,1 0,0 0,1-1,1 0,1 0,1-1,0-1,1 0,1-1,1 0,0-1,1-1,1 0,23 14,-4-7,1-3,1 0,0-3,1-1,1-1,75 12,-35-14,-1-4,130-4,-154-7,-1-2,1-2,65-19,-97 20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5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1 628,'0'-5,"1"1,0-1,0 1,0-1,0 1,1 0,0-1,0 1,0 0,0 0,0 0,5-5,43-45,-30 34,30-29,2 2,2 3,2 2,2 2,1 3,2 3,1 2,2 3,130-40,-176 64,0 0,1 2,-1 0,1 1,0 1,23 1,-37 0,-1 0,1 1,-1 0,1 0,-1 0,1 0,-1 1,0-1,1 1,-1 0,0 1,0-1,-1 1,1-1,0 1,-1 0,0 1,0-1,0 1,0-1,0 1,-1 0,1 0,-1 0,0 0,0 0,-1 1,1-1,-1 0,1 6,0 3,-1 1,0 0,-1-1,0 1,-1 0,-1-1,0 1,-1-1,0 0,-1 0,-1 0,0 0,-1-1,0 0,-13 19,-10 10,-1-2,-72 69,55-60,-244 226,269-255,27-20,40-29,-24 16,91-59,256-172,-321 208,-2-3,-1-1,-3-3,61-79,-95 114,19-21,0 1,3 1,0 1,1 2,47-30,-37 24,-25 15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6.8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1 202,'3'31,"1"-1,1 1,2-1,1-1,17 42,-4-8,240 775,-252-799,-8-31,1 0,0 0,0 0,1 0,0 0,0 0,8 12,-11-19,1-1,-1 1,0-1,0 1,1-1,-1 1,0-1,1 1,-1-1,1 0,-1 1,0-1,1 1,-1-1,1 0,-1 1,1-1,-1 0,1 0,-1 1,1-1,-1 0,1 0,0 0,-1 0,1 0,-1 0,1 1,-1-1,2-1,2-16,-10-29,-79-196,-6-21,84 239,-144-552,131 492,9 40,-8-70,23 85,-4 29,0-1,1 0,-1 1,1-1,-1 0,1 1,0-1,-1 1,1-1,0 0,-1 1,1 0,0-1,-1 1,1-1,0 1,0 0,-1 0,1-1,0 1,1 0,3 0,0 1,0-1,0 1,0 0,0 1,-1-1,1 1,8 4,247 106,714 336,-926-422,97 45,-125-64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7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0 370,'2'-4,"1"0,-1 0,0 0,1 1,0-1,0 1,0-1,0 1,0 0,1 1,6-5,0-1,206-149,-159 119,121-66,-158 93,-7 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8.1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0,'24'0,"1"1,0 1,0 2,-1 0,0 1,0 2,0 0,-1 2,33 16,167 102,-55-28,-63-35,-85-50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5:59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0 714,'1'-7,"1"1,-1 0,1-1,1 1,-1 0,1 0,0 0,0 1,8-11,7-15,43-97,10-21,90-141,-158 286,1 0,-1 0,1 1,0-1,0 1,1 0,-1 0,0 1,1-1,0 1,0 0,0 0,0 1,0-1,0 1,0 0,0 1,0-1,0 1,1 0,-1 0,0 1,6 1,6 0,0 1,0 0,-1 2,1 0,26 12,-32-12,0 0,0 1,-1 0,0 1,0 0,-1 1,15 14,-22-19,1 0,-1 1,0-1,0 0,0 1,-1 0,1-1,-1 1,0 0,0 0,0 0,-1 0,1 0,-1 0,0 0,0 0,0 0,0 0,-1 0,0 0,0 0,0 0,0-1,-1 1,1 0,-4 5,-10 15,0-1,-2-1,-1 0,0-2,-40 34,-7 11,38-36,-2 0,-57 42,48-41,-30 18,53-40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1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154 605,'3'-1,"-1"-1,1 0,-1 1,1-1,-1 0,1 0,-1 0,0-1,0 1,0-1,-1 1,1-1,-1 1,1-1,-1 0,0 0,1-3,4-5,7-12,-1-1,12-33,-22 50,1 0,-1-1,0 1,-1-1,0 1,0-1,-1 0,0 0,0 1,-1-1,0 0,-3-12,3 17,-1 0,1 0,-1 0,0 0,0 0,0 0,0 0,-1 1,1-1,-1 1,0-1,1 1,-1 0,0 0,0 0,-1 1,1-1,0 1,-5-2,6 3,-1-1,1 0,0 1,-1-1,1 1,-1 0,1 0,-1 0,1 0,-1 0,1 1,-1-1,1 1,-1-1,1 1,0 0,-1 0,1 0,0 0,0 0,0 1,0-1,0 1,0-1,0 1,0 0,-2 3,-6 14,1-1,1 2,1-1,1 1,0 0,-4 37,1-17,-45 278,47-249,3 1,7 112,-2-173,0 1,0-1,1 0,0 0,1 0,0 0,4 10,-5-16,0 1,1-1,-1 0,0 0,1 0,0-1,0 1,0-1,0 1,0-1,0 0,0 0,1 0,-1-1,1 1,0-1,-1 0,1 0,0 0,4 1,24 1,0-1,0-1,0-2,0-1,-1-2,1-1,40-12,211-79,-282 95,237-104,-208 89,0-1,-1-2,-1-1,-1-1,37-37,-54 46,0 0,0-1,-1 0,-1-1,0 0,0 0,-2-1,0 1,7-28,-8 19,-1-1,-1 0,-1 0,-1 0,-4-43,-6 9,-2 0,-3 1,-2 0,-33-76,43 119,0 0,-1 0,0 1,-2 0,1 1,-1-1,-1 2,0-1,-19-15,20 21,1-1,-1 2,0-1,0 1,0 1,-1-1,0 2,0-1,0 2,0-1,0 1,-1 1,1-1,-20 2,29 0,-1-1,1 1,-1 0,1 0,-1 0,1 1,0-1,-1 0,1 1,-1-1,1 0,0 1,-1 0,1-1,0 1,0 0,0-1,-1 1,1 0,0 0,0 0,0 0,0 0,-1 2,2-2,0 1,0-1,0 1,0-1,0 1,0-1,0 1,0-1,1 0,-1 1,0-1,1 1,0-1,-1 0,1 1,0-1,-1 0,3 2,2 5,1-1,0 0,0 0,1-1,0 0,10 7,26 12,1-1,71 25,100 25,-158-56,46 15,2-4,1-5,138 14,-241-38,-1 0,1 0,-1 0,1 1,-1-1,1 1,-1-1,1 1,-1 0,0 0,1 0,-1 0,0 0,0 0,0 1,0-1,0 1,3 3,-4-3,0 0,-1 0,1 1,-1-1,0 0,0 1,0-1,0 1,0-1,0 0,0 1,-1-1,1 0,-1 1,0-1,0 0,0 0,0 0,-2 4,-20 38,-53 77,-6 10,66-103,-7 15,1 0,-25 74,45-113,1 0,0 0,0 0,0 0,1 0,-1 0,1 0,0 0,0 0,1 0,-1 0,1 0,0 0,0 0,0 0,0 0,1 0,2 3,-2-4,1 0,-1 0,1-1,0 1,0-1,0 0,0 0,1 0,-1 0,1 0,-1-1,1 1,-1-1,1 0,0 0,-1-1,1 1,0-1,5 0,27 2,0-2,44-6,-63 4,-1-1,1 0,-1-1,0-1,-1 0,1-1,16-10,-26 11,1 1,-1-2,0 1,-1-1,1 0,-1 0,-1 0,1-1,-1 0,0 0,5-11,4-15,12-46,-3 12,6-3,-18 42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1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0,'5'0,"4"0,7 0,8 0,4 0,2 5,5 5,4 1,5 7,3 1,2 5,1 4,-3 0,-2 1,-7-2,-7-4,-9-2,-7-5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2.3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3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0,'-15'1,"0"1,1 1,-1 0,0 0,1 2,-1 0,1 0,1 1,-1 1,1 1,0-1,1 2,0 0,0 0,1 2,-15 15,-5 9,2 1,1 1,-45 81,68-109,-26 53,29-58,0 1,0 0,1-1,0 1,0 0,0 0,0 0,1 0,0 0,1 9,-1-13,1 1,-1-1,1 1,-1-1,1 1,0-1,-1 1,1-1,0 0,0 0,0 1,0-1,0 0,1 0,-1 0,0 0,0 0,1 0,-1-1,3 2,1 0,-1-1,1 1,0-1,0 0,-1-1,10 1,2-1,-1-1,0-1,22-5,-9 0,-1-1,1-2,48-24,-62 27,-1-1,0 0,-1-1,0 0,-1-1,0-1,0 1,-1-2,11-15,-19 24,1 0,-1-1,-1 0,1 1,0-1,-1 0,0 0,0 0,0 0,0 0,-1 0,0 0,1 0,-2 0,1-1,0 1,-1 0,0 0,0 0,0 0,0 0,0 1,-1-1,0 0,0 1,0-1,0 1,-4-5,-7-7,-1 0,-1 1,0 0,-29-19,-6-6,34 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48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76,'0'-3,"0"-1,0 1,-1 0,1 0,-1 0,0 0,0 0,0 0,0 0,-1 0,1 0,-1 0,0 1,0-1,0 1,0-1,0 1,0 0,-1 0,1 0,-1 0,1 0,-1 0,0 1,0-1,0 1,0 0,0 0,0 0,0 0,0 1,0-1,0 1,-4 0,-11-2,-1 1,1 1,0 1,-30 6,-43 8,-110 33,160-35,1 1,0 3,1 1,-71 45,105-59,0 0,1 0,0 0,-1 0,1 1,1 0,-1-1,1 2,0-1,0 0,0 0,1 1,0 0,0-1,0 1,1 0,0 0,0 0,0 0,1 12,1 6,2 1,0-1,12 43,-11-49,11 33,2-2,1 0,3-1,2-2,2 0,2-1,64 79,7-10,164 148,-67-96,-63-56,-130-109,1 1,-1 0,0 0,0 0,0 0,0 1,0-1,-1 1,1-1,-1 1,1-1,-1 1,0 0,0-1,0 1,0 0,-1 0,1 0,-1 6,0-6,-1-1,0 1,0 0,0 0,-1 0,1-1,-1 1,1 0,-1-1,0 0,0 1,0-1,0 0,0 0,-1 0,1 0,-1 0,1-1,-5 3,-24 11,-1-1,0-2,-1-1,0-2,-1-1,-49 5,-52 14,89-13,-67 31,75-28,15-8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4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673 1026,'-18'0,"-1"1,1 1,0 1,0 1,0 0,0 1,0 1,-20 10,35-14,1-1,-1 1,1-1,-1 1,1 0,0 0,0 0,0 0,0 0,0 0,1 1,-1-1,1 1,-1-1,1 1,0-1,0 1,0 0,0 0,1 0,-1-1,1 1,0 0,-1 0,1 0,0 0,1 0,-1-1,1 1,-1 0,1 0,0 0,0-1,2 5,3 9,2-1,0 1,0-1,16 19,-22-31,10 13,137 180,-132-177,1-1,0 0,1-2,1 0,1-1,0-1,37 18,-57-32,0 1,-1-1,1 0,0 1,0-1,0 0,0 0,0 1,-1-1,1 0,0 0,0 0,0 0,0 0,0 0,0 0,-1-1,1 1,0 0,0 0,0-1,0 1,-1 0,1-1,0 1,0-1,-1 1,1-1,0 1,-1-1,1 0,-1 1,1-1,-1 0,1 1,-1-1,1 0,-1 0,1 0,-1 1,0-1,0 0,1 0,-1 0,0 0,0 0,0 1,0-1,0 0,0 0,0-1,-4-57,2 47,-10-57,-3 1,-4 1,-2 0,-34-72,29 72,-19-45,-6 1,-3 3,-6 3,-4 2,-4 3,-86-95,101 136,-94-80,145 137,0 1,0-1,0 1,-1 0,1-1,0 1,-1 0,1 0,-1 1,1-1,-1 0,0 1,1 0,-4-1,5 1,1 0,-1 0,1 0,-1 1,1-1,0 0,-1 0,1 0,-1 0,1 1,-1-1,1 0,0 0,-1 1,1-1,0 0,-1 1,1-1,0 0,-1 1,1-1,0 1,0-1,-1 0,1 1,0-1,0 1,-1 0,8 23,9 1,1-2,0 0,2-1,26 23,-16-15,625 618,-578-579,141 121,-197-178,-4-4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5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0,'5'0,"4"0,7 0,3 0,0 5,4 0,-1 5,4 0,2 3,4 7,2 6,3 1,0 1,-3 5,3-4,-2 2,-2 0,-7-6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6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07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1,'-8'0,"0"0,0-1,0 1,0 0,0 1,0 0,0 1,0-1,0 1,0 1,0 0,-12 6,20-9,-1 1,0 0,0 0,0 0,1 0,-1 1,0-1,1 0,-1 0,1 0,0 0,-1 1,1-1,0 0,0 0,-1 1,1-1,0 0,0 0,0 1,1-1,-1 0,0 0,0 1,1-1,-1 0,1 0,-1 0,1 0,-1 1,1-1,0 0,0 0,-1 0,1 0,0-1,0 1,0 0,0 0,0 0,1 0,48 37,-46-35,-3-2,68 46,2-3,131 59,-167-89,-11-3,1-1,0-1,1-2,37 7,-54-13,0-1,0 0,0 0,0 0,0-1,0-1,0 0,-1 0,1 0,-1-1,1-1,-1 1,0-2,0 1,0-1,-1 0,9-7,0-2,-1-1,-1 0,0-1,22-33,-26 35,1 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13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1952,'-1'-7,"0"0,0 1,-1-1,1 1,-1-1,-5-8,4 9,1 0,0 0,0 0,0 0,1 0,-1-10,2 16,0 0,0 0,0 0,0-1,0 1,0 0,0 0,0 0,0-1,0 1,0 0,0 0,0 0,0 0,0 0,1-1,-1 1,0 0,0 0,0 0,0 0,0 0,0 0,1-1,-1 1,0 0,0 0,0 0,0 0,0 0,1 0,-1 0,0 0,0 0,0 0,0 0,1 0,-1 0,0 0,0 0,0 0,1 0,-1 0,0 0,0 0,0 0,0 0,0 0,1 0,-1 0,14 8,11 12,206 202,26 23,-201-197,3-2,111 66,-159-106,1 0,-1 0,1-1,0 0,0-1,1-1,22 4,-29-7,0 0,0 0,1-1,-1 1,0-1,0-1,0 1,0-1,0 0,0-1,0 1,-1-1,1 0,-1 0,0-1,0 0,8-7,3-5,-1-1,-1 0,0-1,-1-1,12-23,47-108,-56 114,111-247,684-1458,-788 1693,-15 29,0 0,2 1,0 0,1 0,0 1,25-26,-32 41,-5 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56:14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1658,'42'14,"-16"-3,323 124,-221-81,160 46,-277-97,2 1,0-1,1 0,-1-1,18 1,-28-3,0 0,1 0,-1-1,0 1,0-1,0 1,0-1,1 0,-1 0,0-1,-1 1,1 0,0-1,0 0,-1 0,1 0,0 0,-1 0,0 0,0-1,0 1,0-1,3-4,6-17,-2 0,0-1,-1 0,-2-1,5-32,1-4,138-670,-36 164,-95 487,-7 32,-1-1,-3 1,-2-2,0-68,-7 111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03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1 534,'5'-5,"-1"0,2 1,-1 0,0 0,1 0,0 0,0 1,0 0,0 1,0-1,1 1,-1 0,1 1,11-2,-7 2,-1 1,0 1,0 0,0 0,0 1,-1 0,1 1,0 0,10 5,0 1,-2 1,1 1,-1 1,-1 0,0 1,0 1,-2 1,26 30,-20-16,-2 1,-1 1,-2 1,0 0,-3 1,0 0,-2 1,-2 1,-1-1,3 42,0 33,-9 218,-16-154,11-151,-2 0,0-1,-1 1,-1-1,-17 35,13-44,7-22,4-26,28-186,16-216,-35 251,51-295,-30 293,14-71,-40 254,-1 19,-1 25,-1 60,11 262,-4-268,37 172,-38-234,1 9,2-1,1 0,2 0,2-1,29 54,-42-88,0 0,1 0,-1 0,1 0,0 0,0-1,0 1,0-1,0 0,0 0,1 0,-1 0,1 0,-1-1,1 1,0-1,-1 0,1 0,0-1,0 1,5-1,5 0,0-1,0-1,-1-1,23-5,-1-1,-13 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04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0,'-2'30,"-1"0,-12 50,-3 26,6 71,8 0,7 0,9 0,49 255,-57-402,2-1,1 0,2-1,1 0,1 0,25 46,-34-72,-1 0,1 1,-1-1,1-1,0 1,0 0,0 0,0-1,0 1,0-1,0 1,0-1,0 0,1 0,-1 0,1 0,-1 0,1-1,-1 1,1-1,-1 1,1-1,-1 0,1 0,0 0,-1-1,1 1,-1-1,1 1,3-2,13-4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05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1,'0'58,"2"0,3 0,23 113,88 336,-23-86,-91-412,1-1,-1 0,1 1,1-1,0 0,6 10,-9-17,-1 0,1 0,0 0,0 0,0 0,0 0,0 0,0 0,1 0,-1-1,0 1,0 0,1-1,-1 1,0-1,1 1,-1-1,2 1,-1-1,0-1,0 1,0-1,-1 1,1-1,0 1,-1-1,1 0,0 0,-1 0,1 0,-1 0,1 0,-1 0,0 0,0-1,1 1,0-3,8-8,-1 0,2 0,-1 1,2 1,-1 0,1 0,1 1,0 0,0 2,19-9,19-2,-30 11,-1 0,1-1,26-16,-34 15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06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1 372,'5'-1,"1"-1,-1 0,1 0,-1-1,0 1,0-1,9-7,-1 2,176-117,-107 69,101-54,-156 98,58-17,-63 22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7:48.9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13 666,'-1'0,"0"0,1 0,-1 0,1-1,-1 1,0 0,1-1,-1 1,1 0,-1-1,1 1,-1-1,1 1,-1-1,1 1,0-1,-1 1,1-1,0 1,-1-1,1 1,0-1,-1 0,1 1,0-1,0 0,0 1,0-1,0 0,0 1,0-1,0 0,0 1,0-1,0 1,0-1,0 0,1 1,-1-1,0 0,0 1,1-1,-1 1,1-1,12-31,-3 17,1 0,0 1,1 0,1 1,19-16,79-54,-100 75,114-71,4 5,141-58,-72 36,-183 89,-1-1,1 1,26-8,-35 14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07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1 260,'46'-3,"0"-2,0-2,77-22,-4 1,197-47,-51 12,-236 58,54-2,-61 7,0-1,-1-1,1-2,39-10,-45 6,-4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08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0,'1'29,"1"0,2 0,1 0,14 46,50 111,-26-74,350 916,-383-1003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09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1,'2'14,"1"0,0 0,1 0,1-1,0 1,1-1,0 0,1 0,9 11,10 24,204 396,0 2,-188-346,-33-82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0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1 160,'49'1,"0"-2,1-3,-1-1,65-16,-45 5,1 4,81-4,-44 6,-82 6,47-14,-10 2,-40 13,0 0,44 2,-51 2,0-1,1-1,-1 0,0 0,0-2,0 0,0-1,15-6,-13 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1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0,'3'1,"0"1,0-1,-1 1,1 0,0 0,0 0,-1 0,1 0,-1 1,0-1,0 1,3 3,4 4,174 183,235 318,39 181,-353-506,154 377,-236-494,22 120,-15-53,-21-103,-1 1,5 60,-12-84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2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1 197,'691'-30,"-6"-37,-523 50,116-20,77-7,-300 43,-19 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2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1 254,'17'-1,"0"-1,0 0,28-9,13-3,708-91,2 34,-442 43,-42 9,-253 19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4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1 473,'129'-1,"188"7,-303-5,0 1,-1 0,1 2,-1-1,0 1,0 1,-1 0,1 1,-1 1,0 0,-1 0,1 1,-2 0,1 1,-1 0,0 1,-1 0,0 1,-1 0,0 0,-1 1,0 0,7 17,-1 2,-2 1,-1 0,-1 0,-2 1,-1 0,2 53,-6-17,-3 1,-12 78,12-136,0 1,-1-1,0 0,-1 0,-1 0,0 0,0-1,-1 1,0-1,-1 0,-9 12,15-23,-1 1,1-1,-1 1,1 0,-1-1,1 1,-1-1,1 1,-1-1,0 0,1 1,-1-1,0 1,1-1,-1 0,0 0,1 1,-1-1,0 0,0 0,1 0,-1 0,0 0,0 0,1 0,-1 0,0 0,0 0,0-1,0 0,0 1,0-1,0 0,0-1,0 1,0 0,0 0,1 0,-1 0,0-1,1 1,-1 0,1 0,-1-3,-6-50,7 52,23-677,-20 651,0-1,2 0,1 1,2 0,0 1,2-1,1 2,1-1,22-34,-22 38,-1-1,-2 1,0-2,-2 1,0-1,4-35,-5 30,-1 0,-4 20,1-1,1 1,-1-1,6-10,-8 21,0 0,0-1,-1 1,1 0,0 0,0 0,1 0,-1 0,0-1,0 1,0 0,0 0,0 0,0 0,0 0,0 0,0-1,0 1,0 0,0 0,0 0,0 0,0 0,1 0,-1 0,0-1,0 1,0 0,0 0,0 0,0 0,1 0,-1 0,0 0,0 0,0 0,0 0,0 0,0 0,1 0,-1 0,0 0,0 0,0 0,0 0,0 0,1 0,-1 0,0 0,0 0,0 0,0 0,0 0,0 0,1 0,-1 1,0-1,0 0,0 0,0 0,0 0,0 0,1 1,3 13,0 22,-5 250,2 56,-1-336,1 0,-1 0,1 0,0 1,1-1,0 0,0 0,0-1,0 1,1 0,0-1,0 1,0-1,1 0,0 0,8 8,-3-6,1-1,-1 0,1 0,0-1,0 0,1-1,-1 0,18 3,12 6,43 20,4 2,-70-29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5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1,'-6'1,"0"1,0 0,0 1,0-1,1 1,-1 0,-6 5,-4 1,6-4,-1 1,1 0,1 1,-1 0,1 0,1 1,-1 0,1 0,1 1,-1 0,-6 11,8-7,-1 1,2-1,0 1,0 0,1 0,1 0,0 1,0 22,-4 57,5 1,4-1,4 0,5 0,3-1,4-1,42 125,-39-157,2-1,4-1,1-1,3-2,3 0,2-3,2-1,2-1,3-3,1-1,94 73,-112-100,0-1,2-1,0-1,60 23,-75-34,0-1,0-1,1 0,-1-1,1 0,0-1,0 0,0-2,0 1,-1-2,1 0,0 0,25-9,-23 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6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1,'2'42,"1"-1,3 1,1-1,2 0,1 0,21 48,116 228,-96-217,405 766,-451-857,1 0,0 0,1 0,0-1,0 0,0 0,1-1,1 0,15 11,-21-16,0-1,-1 0,1 1,0-1,0 0,0 0,0-1,0 1,0 0,1-1,-1 0,0 0,0 0,0 0,0 0,0-1,0 0,0 1,0-1,0 0,0 0,0-1,0 1,0-1,-1 1,1-1,0 0,-1 0,0 0,1 0,-1 0,0-1,0 1,0-1,-1 1,1-1,1-3,0 0,0 1,0 0,-1-1,0 1,2-12,0-5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03.2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43,'-1'-2,"1"0,0 0,-1 1,1-1,-1 0,0 0,1 1,-1-1,0 0,0 1,0-1,0 0,-1 1,1 0,0-1,0 1,-1 0,1 0,-1-1,1 1,-1 0,0 0,1 1,-1-1,0 0,0 1,-2-1,1 0,1 0,-1 0,0 0,0 1,0 0,0-1,0 1,0 0,0 0,1 1,-1-1,0 1,0-1,0 1,0 0,-4 2,1 2,0-1,1 1,-1 0,1 1,0-1,0 1,1 0,0 0,-5 10,-26 66,25-54,-15 40,2 2,4 1,3 0,3 1,3 1,-1 140,12-195,0-1,1 0,1 0,1 0,0 0,1 0,1-1,0 0,2 0,-1 0,2-1,15 20,-7-14,2 0,0-2,2 0,0-1,1-1,1-1,25 14,48 24,-40-23,-1 2,79 61,59 67,-190-157,1 0,-1 0,1 0,-1 1,0-1,-1 1,1 0,-1 0,0 0,0 0,-1 0,1 1,-1-1,0 0,-1 1,1-1,-1 1,0-1,-1 1,1-1,-1 0,0 1,-2 6,-1 3,-1 0,0-1,-1 1,-1-1,0-1,0 1,-12 13,-9 6,-1-1,-1-1,-2-2,-1-2,-2 0,0-3,-1 0,-2-3,-61 26,72-36,4-4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7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0 276,'13'-1,"0"-2,0 0,0 0,0-1,-1-1,0 0,1-1,20-13,19-9,58-21,216-86,-295 126,-6 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17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1,'6'1,"1"1,0 0,-1 1,0-1,0 1,0 0,0 1,0 0,0 0,-1 0,9 8,2 1,36 30,-2 3,-2 1,-2 3,-2 2,-3 1,59 101,-6 16,74 188,-123-252,-5 2,-4 2,-5 1,31 219,-60-304,-1-6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20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0 307,'28'-2,"-1"-2,0 0,41-13,-21 5,637-116,-129 28,-543 97,52-10,111-10,-162 22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21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0 398,'2'-3,"-1"0,1 1,0-1,0 1,0-1,0 1,0-1,0 1,1 0,-1 0,1 0,-1 1,1-1,0 0,0 1,3-2,3-2,19-10,0 1,0 1,1 1,36-9,129-24,-85 22,100-23,257-68,-337 71,-102 34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33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0 430,'1'-4,"0"1,-1 0,1-1,0 1,1 0,-1 0,0 0,1 0,0 0,0 0,0 1,3-4,33-35,-25 27,16-14,1 1,1 2,1 0,1 3,1 0,42-18,-15 12,1 2,121-31,-148 48,-1 2,1 1,1 1,-1 2,1 2,44 3,-65 0,-1 0,0 1,1 0,-2 2,1-1,0 2,-1-1,0 2,0 0,-1 1,0 0,0 0,0 1,-2 1,1 0,-1 1,17 22,-13-11,0 0,-2 1,-1 1,0 0,10 38,-16-44,0 0,-2 1,0-1,-1 0,-1 1,0-1,-2 1,-4 30,-2-21,-1 0,-1 0,-2-1,-1-1,-1 0,-1 0,-1-1,-32 40,-16 8,-94 86,38-43,108-104,-20 21,-67 55,117-101,1 2,0 0,1 1,0 2,0 0,1 1,0 1,1 1,36-4,29 2,105 6,-113 2,529 1,-545-6,-47-2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55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586 0,'-5'1,"-1"-1,1 1,0 1,0-1,0 1,0 0,0 0,0 0,0 1,1-1,-1 1,1 1,0-1,-5 5,-56 63,43-45,-38 42,3 1,4 4,2 1,4 3,-64 142,102-198,1 1,2 0,0 0,1 1,-3 38,8-53,-1 0,1 0,1 0,0-1,0 1,0 0,1 0,0-1,1 0,-1 1,2-1,-1 0,1 0,0 0,0-1,1 0,-1 1,2-1,-1-1,8 7,2-1,1-1,1 0,0-2,0 0,1-1,-1 0,1-1,1-2,29 5,21-1,85 0,-130-7,583 18,-589-18,1-1,0-1,0-1,18-3,-28 3,0-1,0 0,0 0,0-1,-1 0,1-1,-1 0,0 0,12-11,-1 0,-2 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56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22,'-75'-22,"70"23,1 0,-1 0,0 0,1 0,-1 1,1 0,-1 0,1 0,0 0,0 1,0 0,0 0,0 0,0 0,1 0,0 1,0-1,0 1,0 0,0 0,1 0,0 1,-4 7,-5 13,1-1,-12 50,21-69,-14 56,3 0,3 1,2 0,4 0,1 1,12 95,-9-150,0 1,1-1,0 0,0 0,1 0,0 0,0 0,1-1,0 0,0 1,10 11,-9-14,0-1,0 1,0-1,1 0,0-1,0 1,0-1,0 0,0-1,1 1,-1-1,1-1,0 1,-1-1,9 1,15-1,1 0,0-2,0-1,0-2,53-12,150-56,-202 60,-5 3,-1 0,-1-2,0-2,0 0,23-17,-38 22,0 0,-1-1,0 0,0 0,0-1,-2 0,1 0,-1-1,-1 0,0 0,0-1,-1 0,4-13,-2-4,-1-1,-1 0,-2 0,-1 0,-1 0,-2 0,-1 0,-1 0,-8-35,8 55,0 0,0 0,-1 1,0-1,0 1,-1 0,0 0,-1 0,0 1,-1 0,1 0,-1 1,-1 0,0 0,0 0,0 1,0 0,-1 1,0 0,-1 0,1 1,-1 0,1 1,-1 0,0 1,0 0,-19-2,-20 5,-79 13,6-1,97-12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57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1185 1,'-76'-1,"-191"8,230-3,0 2,0 1,1 2,0 1,-40 17,30-6,0 2,2 1,1 3,-78 62,95-66,0 2,2 0,1 2,0 0,3 2,0 0,-30 62,35-60,2 1,2 0,-15 61,24-84,1 0,-1 0,2 0,-1 0,1 0,0 0,1 0,0-1,1 1,0 0,0 0,1-1,0 1,0-1,1 0,0 0,0 0,1 0,9 11,2-4,1 0,0-1,1-1,0-1,1 0,0-1,1-2,0 0,1 0,42 9,11-2,139 11,-199-25,409 17,-244-16,266 40,-424-40,-14-3,0 1,1 0,-1 0,0 1,0 0,0 0,0 1,0-1,-1 2,1-1,-1 1,11 8,-16-11,-1 0,1 0,-1 0,0 0,1 0,-1 0,0 0,0 0,0 0,0 1,0-1,0 0,0 0,0 0,0 0,-1 0,1 0,0 1,-1-1,1 0,-1 0,1 0,-1 0,1 0,-1-1,0 1,1 0,-1 0,-1 1,-31 32,20-23,-16 19,-331 331,238-250,-146 104,224-185,10-9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58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0 464,'31'0,"234"1,284-38,490-153,-155 23,-867 164,19-1,-1-2,0-2,0-1,54-22,-70 22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1:59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1,'35'-1,"-1"2,1 2,0 1,41 10,-67-12,0 1,0 0,0 0,-1 1,1 0,-1 0,0 1,-1 0,1 0,-1 1,0 0,0 0,-1 1,1 0,-2 0,1 1,-1-1,0 1,-1 0,1 1,3 9,5 20,-2 0,-1 1,-2 0,5 69,-7 78,-9 0,-38 275,35-421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0.3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365 69,'-2'25,"-1"-1,0 1,-9 23,7-23,-185 664,67-373,97-256,26-60,0 0,0 0,0-1,0 1,1 0,-1 0,0 0,0 0,0 0,0 0,0 0,0 0,0 0,1 0,-1 0,0 0,0 0,0 0,0 0,0 0,0 0,0 0,1 0,-1 0,0 0,0 0,0 0,0 1,0-1,0 0,0 0,0 0,0 0,1 0,-1 0,0 0,0 0,0 0,0 0,18-18,19-30,-9-5,-3-1,-2-2,-2-1,18-80,-15 54,-7 8,-2-1,6-95,3-22,-15 132,-4 25,1 0,2 0,13-35,-21 70,0 0,1 0,-1 0,1 0,-1 0,1 0,-1 0,1 0,-1 0,1 1,0-1,-1 0,1 0,0 1,0-1,0 0,-1 1,1-1,0 1,0-1,0 1,0-1,0 1,0 0,0-1,2 1,-1 0,0 0,0 1,0-1,0 1,0 0,0-1,0 1,0 0,0 0,-1 0,1 0,0 1,1 1,10 8,-1 1,20 27,-19-23,204 255,-90-110,531 656,-616-765,-51-56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04.5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0 960,'154'-160,"12"-1,87-80,-152 137,14-10,83-55,-184 159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00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1,'3'32,"1"1,1 0,2-1,2 0,23 58,-14-37,17 47,82 232,-76-232,65 117,-104-213,0 0,0 0,0 0,1 0,0-1,-1 0,1 1,1-1,-1 0,0 0,1-1,0 1,-1-1,1 1,5 1,-4-3,0 0,0-1,0 1,0-1,0 0,0 0,0-1,0 1,0-1,0-1,0 1,-1 0,6-3,492-181,-475 176,1 0,0 2,0 2,1 0,29 0,-46 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01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1 187,'55'-3,"0"-3,93-21,-21 3,58-17,-121 25,0 2,76-5,-94 16,1-1,78-19,-103 16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02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1 222,'63'-4,"1"-3,-1-3,-1-3,66-22,72-14,-75 26,223-49,-317 64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03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92,'0'-1,"1"0,-1 0,1 0,-1 0,1 0,-1 0,1 0,-1 0,1 0,0 1,-1-1,1 0,0 0,0 1,0-1,-1 0,1 1,0-1,0 1,0-1,0 1,0 0,0-1,0 1,0 0,0 0,0 0,2 0,37-4,-33 3,287-19,331-14,-610 35,-1-2,0 0,0-1,22-5,-20 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04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1,'0'14,"2"0,0 0,0-1,1 1,1 0,0-1,1 0,1 0,12 23,8 5,47 58,-24-36,40 63,6-5,149 148,-224-252,1 0,1-2,0 0,1-2,0 0,1-2,1 0,0-2,0 0,1-2,0-1,0-1,0-1,1-2,47-1,-49-1,-4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06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0 603,'6'-4,"0"0,0 1,1-1,-1 1,1 1,-1-1,1 1,0 0,9-1,18-6,17-6,2 2,-1 2,71-4,-11 0,-78 10,72-12,190-6,-285 22,0 0,0 0,0-1,0 0,0-1,0 0,-1-1,13-6,10-7,35-24,-10 4,307-150,-111 61,-234 113,-29 11,5 3,-1 1,1-1,0 1,0-1,-1 1,1 0,0 1,-5 3,-15 16,-81 67,91-79,0-1,0-1,-1 0,1-1,-2-1,-22 7,25-10,-17 6,0-2,-1-1,1-1,-41 0,25-3,-53 9,13 0,40-6,0 2,1 3,-79 26,-120 69,203-87,-45 13,47-18,-48 23,75-28,9-3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10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0 304,'1'-3,"0"1,0-1,0 0,0 1,0 0,0-1,1 1,-1 0,1-1,0 1,0 0,0 0,0 0,0 1,0-1,0 0,0 1,1-1,-1 1,1 0,-1 0,5-1,62-22,-65 23,435-97,72-20,-506 116,-3 2,-1 0,1 0,-1 0,1-1,-1 1,0-1,1 1,-1-1,0 1,1-1,-1 0,0 0,0 1,0-1,1 0,-1 0,1-1,-6-2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11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1,'17'19,"-1"2,-1 0,-1 0,-1 1,18 41,-2-5,142 216,-158-252,-2 0,0 0,14 40,-1 0,31 65,-50-109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12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1,'-2'0,"1"0,-1 0,1 0,-1 0,1 0,0 0,-1 0,1 1,-1-1,1 0,0 1,-1 0,1-1,0 1,-1 0,1-1,0 1,0 0,0 0,0 0,0 0,0 0,0 0,0 0,0 1,0-1,1 0,-2 2,1 0,1 1,-1-1,1 1,0 0,0-1,0 1,0-1,0 1,1-1,-1 1,3 4,3 10,1 0,0 0,14 21,40 78,47 78,-97-176,-1 0,-1 1,-1 0,6 22,-6-16,1-2,13 25,-16-39,-1 1,0 1,0-1,-1 1,-1 0,3 13,-4-5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13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0 144,'329'-15,"-284"11,13-1,-1-1,0-4,99-28,-13-21,-127 53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05.2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1 865,'4'-4,"6"-6,9-5,11-9,17-13,13-14,13-14,17-14,5-2,3 1,-1 0,-5 1,-10 6,-14 15,-14 13,-17 10,-10 6,-10 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22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0,'-1'410,"3"469,2-739,6-1,6 0,50 202,-36-235,4-2,4-1,5-2,111 189,-111-224,3-1,2-3,109 108,-116-133,2-1,0-2,3-2,1-2,1-3,71 32,-96-52,0 0,0-1,24 3,21 5,-50-7,-7 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23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0 506,'1'-20,"1"0,1 0,1 1,0-1,2 1,0 0,1 0,17-32,5 0,60-81,-81 121,0 0,1 0,1 1,0 0,0 0,1 1,18-12,-22 17,0 1,0 0,1 0,-1 1,1 0,-1 0,1 1,0 0,0 0,-1 1,1 0,0 0,0 1,0 0,7 2,75 20,-1 4,88 41,-164-63,-3-2,-1 1,0 0,-1 1,1-1,-1 2,0-1,0 1,12 12,-17-13,1-1,-1 1,0 0,0 0,-1 0,1 1,-1-1,0 1,-1-1,1 1,-1-1,0 1,0 0,-1 0,0 10,-1-3,0 0,-1 1,-1-1,0 0,-1 0,0 0,-1-1,-8 16,-9 11,-31 42,19-32,-371 530,234-341,153-219,17-18,10-8,44-29,1 3,1 3,2 1,97-33,-44 27,186-35,-211 54,0 5,1 3,0 3,111 10,-194-5,0 0,0 1,0-1,0 1,0 0,0-1,0 1,0 0,-1 1,1-1,0 1,-1-1,1 1,-1 0,0 0,1 0,-1 0,0 0,0 0,0 1,0-1,2 5,-2-2,0 1,-1-1,0 0,0 1,0-1,-1 1,1-1,-1 1,0-1,-1 1,-1 8,-4 12,-2 0,0 0,-2-1,-12 24,-26 50,-5-2,-101 140,145-226,0 0,-1-1,-1 0,1-1,-2 0,1-1,-1 0,0 0,-1-2,0 1,0-2,-23 8,7-6,0-1,0-1,0-2,-1 0,-32-3,41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25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1,'-5'0,"-1"1,1 0,0 1,0-1,-1 1,1 0,1 0,-1 0,0 1,0 0,1 0,0 0,-8 7,-53 59,46-47,-54 64,4 4,3 2,5 3,-65 137,118-216,-26 62,31-72,1 0,1 0,-1 1,1-1,0 1,0-1,1 1,0 0,2 11,-1-14,0-1,0 1,1-1,0 0,0 0,0 0,0 0,0 0,0 0,1 0,0-1,-1 1,1-1,0 0,0 0,0 0,0 0,1-1,3 3,11 3,0-1,27 7,-24-8,53 15,-28-10,0 3,-1 2,0 1,53 29,-88-39,-1 1,1 0,-1 1,0 0,-1 0,0 1,0 0,-1 1,0 0,-1 0,0 0,0 1,-1 0,-1 0,0 0,0 0,-1 1,-1-1,2 14,0 17,-2 1,-2-1,-2 1,-7 43,2-24,-2 0,-3 0,-3-1,-2-1,-3-1,-3 0,-2-2,-3-1,-48 75,75-129,0-1,0 1,1-1,-1 0,0 1,0-1,0 0,-1 1,1-1,0 0,0 0,-1 0,1 0,-1 0,1 0,-1-1,1 1,-1 0,1-1,-1 1,0-1,1 0,-1 1,0-1,1 0,-1 0,-3 0,1-2,0 0,0 0,0-1,0 1,0-1,0 0,1 0,-5-6,0 2,-35-34,-70-86,93 100,1 0,2 0,0-2,2 0,-11-32,23 54,1 0,0 0,0 1,1-1,0 0,0-1,1 1,0 0,0 0,1 0,0 0,0 0,0 0,1 0,0 0,0 1,1-1,0 1,0-1,1 1,4-6,7-7,1 1,0 1,2 0,35-25,-28 22,-19 15,0 1,0-1,0 1,1 1,-1-1,1 1,0 0,0 1,0 0,0 0,0 0,1 1,11-1,-7 3,0 0,0 0,-1 1,1 1,-1 0,1 1,19 9,15 5,-28-12,1 2,-1 0,0 1,17 12,-30-17,-1 0,1 0,-1 0,1 0,-1 1,-1-1,1 1,0 0,-1 1,0-1,-1 0,1 1,-1 0,0-1,0 1,-1 0,2 10,1 50,-4 0,-13 119,9-140,-39 261,-1 6,42-276,1 1,2 0,1 0,2-1,16 71,-16-90,1-1,1 0,0 0,0 0,2-1,0 0,1 0,0-1,1 0,1-1,0 0,1-1,0 0,1-1,15 11,-19-17,1-1,-1 0,1 0,1-1,-1 0,0 0,1-2,-1 1,1-1,18-1,13-2,59-11,-24 3,-41 7,-7 1,0-1,0-1,0-1,42-14,-47 10,-4 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27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1,'21'31,"56"117,-7 3,-7 3,57 209,-110-326,32 99,-37-124,1 0,0 0,0-1,1 0,0 0,1 0,0-1,15 13,-18-18,1-1,0-1,0 1,0-1,1 0,-1-1,1 1,-1-1,1-1,0 1,0-1,0 0,8-1,14 1,53-7,-46 2,5-2,-1-1,0-3,49-17,-41 11,77-15,-99 27,91-17,-104 18,1-1,-1-1,0 0,-1 0,1-1,14-10,-10 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29.0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1 442,'0'-3,"1"0,0 0,0 0,0 0,0 1,0-1,1 0,-1 1,1-1,0 1,0 0,0-1,0 1,0 0,0 0,1 0,-1 1,1-1,3-1,52-27,256-120,-300 143,0 2,1 0,26-6,27-8,95-50,63-24,-225 92,-1 1,1 0,0-1,-1 1,1 0,0-1,0 1,-1 0,1 0,0-1,0 1,-1 0,1 0,0 0,0 0,-1 0,1 0,0 1,0-1,-1 0,1 0,0 0,0 1,-1-1,1 0,0 1,-1-1,1 0,0 2,1 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29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0 219,'44'-3,"-1"-3,1-1,-1-1,82-30,51-10,-103 34,0-3,82-30,-61 22,-79 20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30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0,'0'5,"4"1,2 3,4 6,4 3,0 4,6 2,0 5,1 7,4 1,0 3,2 3,3 3,-1-6,-5-6,-6-4,-3-3,-3-7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31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1,'1'14,"0"1,1-1,0 0,1 1,1-1,9 22,44 81,-31-69,201 354,-44-84,-91-155,-80-141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32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0 239,'11'-8,"0"-1,1 2,0 0,0 0,1 1,0 1,0 0,21-5,38-17,-37 13,0 1,1 2,1 1,44-5,-35 6,62-19,-72 18,-1 1,69-8,-55 11,-33 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34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0 194,'7'-1,"-1"-1,0 0,0-1,0 1,0-1,0 0,-1-1,8-5,-6 4,72-49,64-40,-141 93,1-1,0 1,-1-1,1 1,0 0,-1 0,1 0,0 1,0-1,0 1,0-1,0 1,0 0,0 0,0 0,0 1,0-1,0 1,0 0,4 1,-3 0,-1 1,1-1,-1 1,1-1,-1 1,0 0,0 1,0-1,0 0,-1 1,0 0,4 6,3 10,-1 1,-1 0,0 1,3 28,-8-44,46 404,-32-213,-16-195,0-1,0 1,0 0,0-1,0 1,1 0,-1-1,0 1,1 0,-1-1,1 1,0-1,0 1,-1-1,1 1,0-1,0 0,0 1,0-1,1 0,-1 0,0 0,0 0,1 0,-1 0,0 0,1 0,-1-1,1 1,0 0,-1-1,1 1,-1-1,1 0,0 0,-1 1,1-1,2 0,5-2,0 0,0 0,0-1,0 0,16-8,8-3,129-27,-34 10,-10 0,80-24,-165 44,0-2,-1-2,51-29,-74 38,-3 2,-7 8,0-1,0 0,0 0,0 0,1 1,-1-1,1 0,0 0,0 7,2 9,1 1,1-1,1 0,1 0,16 35,53 90,-57-112,377 636,-146-249,-247-417,-1-1,0 1,0 0,0 0,0 0,0 0,0 0,0 0,0 0,-1 0,1 0,-1 0,0 0,1 0,-1 0,0 0,0 1,-1-1,1 0,0 0,-1 0,1 0,-1 0,0 0,1 0,-1 0,0 0,0 0,-2 2,-3 1,1-1,-1 1,0-1,0 0,-1-1,1 1,-10 2,12-4,-107 41,93-37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06.0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1 689,'7'-1,"1"-1,-1 0,0-1,0 0,0 0,0 0,-1-1,11-7,4-1,287-174,36-20,-323 193,0 0,-1-1,0-1,-1-1,-1-1,0 0,-2-1,0-1,17-27,8-5,-32 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0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1 351,'0'-3,"0"0,1 1,0-1,-1 0,1 1,0-1,0 1,0-1,1 1,-1-1,0 1,1 0,0 0,0 0,-1 0,1 0,0 0,1 0,-1 0,0 1,0-1,1 1,-1 0,1 0,-1 0,4-1,10-4,0 2,-1 0,23-3,-21 5,390-87,-55 10,208-20,-535 95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0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1,'0'4,"9"10,6 12,10 13,5 9,5 10,11 11,5 7,7-1,-2 0,-2-4,-6-6,-7-6,-6-12,-5-6,-7-6,-8-8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2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0 348,'12'155,"0"-31,1 32,-5-91,-2 121,-6-182,0-1,0 1,-1 0,1-1,-1 1,0-1,0 1,0-1,0 0,-1 1,1-1,-4 5,9-48,10-29,-3-1,3-98,-14-145,-3 158,1 89,0 40,1 0,1 1,1-1,8-43,-9 68,0 0,0-1,1 1,-1-1,0 1,1 0,0-1,-1 1,1 0,0-1,-1 1,1 0,0 0,0 0,0 0,0 0,0 0,0 0,1 0,-1 0,0 0,0 1,1-1,-1 0,0 1,1-1,-1 1,0 0,1-1,-1 1,1 0,-1 0,1 0,-1 0,0 0,1 0,-1 0,1 1,-1-1,1 0,-1 1,0-1,1 1,-1 0,0-1,0 1,1 0,-1 0,0 0,2 1,7 6,0 0,0 0,-1 1,13 14,384 481,-384-476,76 98,-85-111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3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1 254,'4'-1,"0"1,0-1,0 0,0-1,0 1,0-1,0 1,5-5,15-5,149-40,279-46,-260 61,-119 17,-53 13,1 0,-1 2,1 0,26-1,-28 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4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1,'-3'36,"-1"-1,-2 1,-1-1,-17 48,10-35,-340 1028,199-633,121-348,-40 142,73-225,6-14,10-16,-13 16,14-20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6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 4,'-1'0,"0"0,0 1,0-1,0 1,0-1,0 1,0 0,0-1,0 1,0 0,0 0,0 0,0 0,1 0,-1 0,0 0,1 0,-1 0,1 0,-1 0,1 0,-1 0,1 0,0 1,0-1,-1 0,1 2,-5 39,5-37,-6 186,7-155,1 0,2-1,11 47,-14-79,-1 0,1-1,0 1,0 0,1 0,-1-1,1 1,-1 0,1-1,0 1,0-1,0 0,0 0,0 0,0 0,1 0,-1 0,1-1,-1 1,1-1,0 1,-1-1,1 0,0 0,0 0,0-1,0 1,0-1,0 0,0 1,0-1,0-1,0 1,0 0,5-2,11-2,-1-1,0 0,0-2,27-12,-25 9,92-35,72-34,-157 65,1-2,-2 0,0-2,32-29,-56 45,1 0,-1-1,1 1,-1-1,0 0,0 1,0-1,-1 0,1 0,-1 0,1-1,-1 1,0 0,0 0,-1-1,1 1,0-1,-1 1,0 0,0-1,0 1,-1-1,1 1,-2-4,-1-5,-2 0,0 1,0 0,-1 0,-10-14,-5-12,19 35,1 0,0 0,-1 0,1 0,-1 0,1 0,-1 0,0 1,0-1,0 1,-4-3,6 4,0 0,-1-1,1 1,0 0,0 0,-1 0,1 0,0 0,0 0,-1 0,1 0,0 0,-1 0,1 0,0 0,0 0,-1 0,1 0,0 0,0 0,-1 0,1 1,0-1,0 0,0 0,-1 0,1 0,0 0,0 1,0-1,-1 0,1 0,0 0,0 1,0-1,-1 1,2 20,13 26,2 0,2 0,43 77,-7-14,-6-17,14 36,-56-114,-1 0,0 1,-2-1,0 1,0 0,-1 31,-1-30,-2 1,0-1,-1 1,-1-1,-1 0,0 0,-1-1,-1 1,-14 27,15-38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8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0,'44'1,"0"2,0 1,0 3,-1 1,0 2,-1 3,42 17,39 24,-2 6,176 117,195 192,-363-261,197 214,-278-266,-2 3,-2 1,-4 2,-2 2,-3 1,38 99,-50-101,4 5,-4 1,16 78,-35-118,-2-7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49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0 250,'54'-3,"-1"-2,55-13,-43 6,191-33,326-44,-210 36,-253 33,-111 18,0 1,1 0,-1 0,0 1,11 1,-3 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50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1 586,'8'-1,"1"-1,-1 0,1 0,-1-1,0 0,0 0,10-6,14-5,775-249,270 13,-1016 238,1 2,68-1,-101 11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52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768 1,'-4'1,"0"1,1 0,-1 0,0 0,1 1,-1 0,1-1,0 1,0 0,-5 7,-3 1,-64 56,-110 77,140-114,-2-2,0-1,-2-3,-59 21,104-44,-8 4,0-2,0 1,0-1,0-1,-14 1,23-3,1 0,0 0,-1 0,1 0,0 0,-1-1,1 1,0-1,-1 0,1 0,0 0,0 0,0 0,0 0,0 0,0-1,0 1,0-1,0 1,0-1,1 0,-1 0,1 0,0 1,-1-2,1 1,0 0,0 0,0 0,0 0,1-1,-1 1,0-3,-1-8,-1 0,2 0,0 0,1 0,0 0,1 0,4-23,-4 30,1-1,0 1,0-1,1 1,-1 0,1 0,0 1,1-1,0 0,0 1,0 0,0 0,1 0,0 1,0-1,0 1,8-5,9-2,1 1,0 0,1 2,0 1,0 1,39-5,154-4,-199 14,46 0,1 2,0 3,-1 3,0 3,120 34,-148-32,0 2,0 1,-1 2,-1 2,-1 1,-1 1,0 2,-2 1,-1 1,0 2,29 37,-20-13,-2 1,-3 2,-2 2,-2 0,-3 2,-2 1,-3 1,-3 1,-2 0,8 72,-13-52,-4 1,-4 0,-3 0,-4 0,-4 0,-3-1,-29 112,29-152,-2-1,-2 0,-2-1,-1 0,-2-2,-1 0,-2-1,-1-2,-53 57,70-85,-1 0,0 0,1-1,-2-1,1 1,-1-1,1-1,-1 0,0 0,0 0,0-1,-1-1,1 0,0 0,-1-1,1 0,-18-2,-12-3,0-2,-69-21,107 27,-119-36,-223-101,291 112,2-1,2-3,0-2,2-2,2-2,-67-70,106 101,1 0,-1 0,1 0,0-1,1 0,-1 1,1-1,0-1,1 1,-1 0,1-1,1 1,-1-1,1 0,-1-9,3 9,0 1,0-1,1 1,0 0,0-1,0 1,1 0,0 0,0 1,0-1,1 1,0-1,0 1,0 0,10-8,5-4,0 1,1 1,1 1,1 1,-1 1,2 1,0 0,0 2,1 1,0 0,0 2,1 1,0 1,42-1,24 4,0 4,153 25,-191-20,202 26,402 62,-454-57,236 77,-328-76,-79-27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07.6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0,'-1'0,"1"0,0 0,0 0,0 0,-1 0,1 0,0 0,0 0,0 1,-1-1,1 0,0 0,0 0,0 0,-1 0,1 0,0 0,0 0,0 1,0-1,-1 0,1 0,0 0,0 0,0 1,0-1,0 0,0 0,0 0,0 1,-1-1,1 0,0 0,0 0,0 1,0-1,0 0,0 0,0 1,0-1,0 0,1 1,3 13,12 12,285 418,-242-355,-14-24,-39-51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52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0,'-4'1,"-1"0,1 0,0 0,-1 1,1-1,0 1,0 0,0 0,1 1,-7 4,-36 31,16-7,2 1,2 2,0 0,2 2,2 0,-25 57,14-17,4 1,-27 111,48-157,1 1,1 0,2 1,0 52,4-76,0 0,1 0,0 0,1 0,0 0,1 0,-1-1,2 1,-1-1,1 1,0-1,1 0,0-1,0 1,1-1,0 0,0 0,1-1,-1 0,1 0,10 6,3-2,0 0,0-1,1-2,0 0,1-1,-1-1,38 4,162 1,-180-10,81 1,0-5,219-38,-319 38,0-2,0 0,0-2,-1 0,35-20,-46 23,-1-1,-1-1,1 1,-1-1,0-1,-1 0,0 0,0 0,-1-1,0 1,0-2,-1 1,0-1,4-12,33-74,-34 74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53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178 439,'-13'16,"0"0,1 1,0 1,1 0,1 0,1 1,-8 22,-36 141,52-179,-6 23,1 0,1 0,1 1,1-1,1 1,2 0,4 39,-3-61,1 0,-1 1,1-1,0 0,1 0,-1 0,1 0,0 0,0-1,1 1,-1-1,1 0,8 7,-4-5,1 1,1-2,-1 1,1-1,-1-1,18 6,9 0,0-2,1-2,41 2,-74-7,100 6,-1-5,1-4,117-18,-216 20,0-1,0 1,-1-1,1 0,0-1,-1 1,1-1,-1 0,1 0,-1-1,0 1,0-1,0 0,0 0,0 0,-1 0,1-1,3-5,-3 2,-1 0,0-1,0 1,-1-1,0 0,0 0,-1 1,0-1,0 0,-1-13,3-110,-24-223,14 308,-1 0,-2 1,-2 1,-2 0,-2 1,-2 0,-2 1,-37-58,53 93,0 0,-1 1,0 0,0 0,0 0,0 0,-1 1,0 0,0 0,-1 0,0 1,1 0,-1 1,0-1,-1 1,1 0,-1 1,1 0,-1 0,0 1,1 0,-1 0,0 1,0 0,0 0,0 1,0 0,1 0,-1 1,-8 2,-120 27,115-24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55.8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790 141,'-2'-12,"1"11,1 0,0 0,0 0,0 0,-1 1,1-1,0 0,0 0,0 0,0 0,1 0,-1 0,0 0,0 1,0-1,1 0,-1 0,0 0,1 0,-1 1,1-1,-1 0,1 0,-1 1,1-1,0 1,-1-1,2-1,25-20,-22 19,0-1,0 1,0-1,-1 0,1-1,-1 1,0-1,0 0,-1 0,1 0,-1 0,0-1,3-6,-7 11,1 1,0-1,0 0,0 1,-1-1,1 1,0-1,-1 1,1-1,0 1,-1-1,1 1,0-1,-1 1,1 0,-1-1,1 1,-1 0,1-1,-1 1,1 0,-1-1,0 1,1 0,-1 0,1 0,-1 0,0 0,1 0,-1 0,1 0,-1 0,0 0,1 0,-1 0,1 0,-1 0,0 0,1 0,-1 1,0-1,-28 6,28-6,-41 16,0 1,1 2,1 2,-47 32,-1 0,60-37,-71 39,-139 104,232-155,0 0,1 1,0 0,0 0,0 0,1 0,-5 8,8-12,1 0,0-1,-1 1,1 0,0 0,-1 0,1 0,0 0,0 0,0 0,0 0,0 0,0-1,0 1,0 0,0 0,1 0,-1 0,0 0,1 0,-1 0,1 1,1-1,-1 1,1 0,0-1,-1 1,1-1,0 0,0 0,0 1,0-1,0-1,0 1,1 0,2 0,314 75,-196-38,-35-8,1-4,183 27,-262-53,0 1,-1 1,1 0,0 0,-1 1,0 0,1 0,-1 1,9 6,-16-8,1-1,-1 2,0-1,1 0,-1 0,0 1,-1-1,1 1,0-1,-1 1,1 0,-1 0,0 0,0 0,0 0,0 0,-1 0,1 0,-1 0,0 0,0 0,0 0,0 0,0 0,-1 0,1 1,-1-1,0 0,0-1,0 1,-2 5,-2 1,1 0,-1 1,-1-1,0-1,0 1,-1-1,0 0,0-1,-9 8,-83 58,76-58,-50 35,-2-4,-3-4,-1-3,-1-3,-3-4,-144 36,166-53,-104 39,149-47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57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0,'-1'1,"-1"0,1-1,-1 1,1 0,-1 0,1 0,0 0,-1 0,1 0,0 0,0 0,0 0,0 1,0-1,0 0,0 1,0-1,1 1,-1-1,0 3,-16 37,16-36,-8 23,1 2,2-1,1 0,-1 35,3 125,4-111,14 342,-8-357,3 0,2-1,3 0,36 95,-40-132,1 0,0-1,2 0,1-1,1-1,33 37,-34-44,1-2,-1 1,2-2,0 0,1-1,-1-1,2-1,0 0,31 9,86 35,2 0,-117-48,-3-1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2:59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1 509,'3'-1,"1"0,-1-1,1 0,-1 0,0 0,0 0,0-1,0 1,0-1,3-3,10-8,93-58,4 5,2 5,3 5,238-79,-289 115,1 2,104-13,-168 31,0 0,0 1,0 0,1 0,-1 0,0 0,0 0,0 1,0 0,0 0,0 0,0 0,0 1,0 0,0-1,4 5,-5-4,-1 1,1 0,-1 0,0 0,0 1,-1-1,1 0,-1 1,1-1,-1 1,0-1,-1 1,1-1,0 1,-1 0,0-1,0 1,0 0,-1 3,-2 33,-2 0,-2 0,-1 0,-2-2,-26 65,4-30,-78 133,-7-48,117-157,0-1,-1 0,1 1,0-1,0 0,-1 1,1-1,0 0,0 1,0-1,0 0,-1 1,1-1,0 0,0 1,0-1,0 1,0-1,0 0,0 1,0-1,0 0,0 1,0-1,0 1,1-1,-1 0,0 1,0-1,0 0,0 1,1-1,-1 0,0 1,0-1,0 0,1 1,0-1,19 5,43-9,-41 2,10 2,-1 1,1 1,-1 1,0 2,0 2,0 0,-1 2,0 2,-1 0,0 2,-1 1,-1 1,0 2,31 24,-52-36,0 1,0 0,-1 0,1 1,-1 0,-1 0,1 0,-1 0,0 1,-1-1,0 1,0 0,-1 0,0 0,0 1,-1-1,0 0,0 1,-1-1,0 1,-1-1,1 0,-2 1,1-1,-1 0,-1 0,1 0,-1 0,-1 0,1-1,-1 1,-9 11,-3 3,0-1,-2-1,0 0,-1-1,-1-1,-26 17,-140 82,118-78,55-31,-2-1,1-1,-1 0,0-1,0-1,-1 0,-30 3,-1-4,-63-4,46-1,43 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01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290 776,'3'5,"0"0,0-1,-1 2,1-1,-1 0,0 0,-1 1,3 9,3 9,-2-12,0-1,1 0,0 0,1 0,0-1,1 0,0 0,1-1,0 0,0-1,1 0,0 0,0-1,1 0,0-1,21 9,-41-21,1 0,0 0,0-1,0 0,1-1,-11-14,-41-62,21 16,3-1,-35-99,25 57,-38-113,-3-8,160 370,9 16,275 618,-224-459,-132-309,0 0,0 0,1-1,0 1,0-1,0 1,0-1,0 0,1 0,-1 0,1 0,0-1,0 0,0 1,0-1,0-1,0 1,1-1,-1 1,1-1,6 0,9 1,0-1,0-1,35-4,0 0,39 4,51-2,-123-2,-22 4,-1 0,1 0,0 0,0-1,0 1,-1 0,1 0,0 0,0 0,0-1,0 1,-1 0,1 0,0 0,0-1,0 1,0 0,0 0,0-1,0 1,0 0,0 0,-1-1,1 1,0 0,0 0,0-1,0 1,1 0,-1 0,0-1,0 1,0 0,0 0,0 0,0-1,0 1,0 0,0 0,1-1,-1 1,0 0,0 0,0 0,0 0,1-1,-1 1,0 0,0 0,0 0,1 0,-1 0,0 0,0-1,1 1,-1 0,0 0,0 0,0 0,1 0,-1 0,0 0,0 0,1 0,-1 0,0 0,0 0,1 0,-1 0,-10-4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02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1 177,'10'-2,"0"0,0-1,0 0,0-1,0 0,-1 0,11-7,-12 7,214-92,-205 90,0 1,1 0,0 1,0 1,36-2,8-2,-7 0,-32 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03.0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0 347,'85'-5,"-2"-4,1-3,148-43,-126 28,70-20,-1-7,166-76,-325 123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04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1,'1'26,"2"0,0 0,2 0,0 0,2 0,1-1,1 0,16 29,15 22,59 83,-57-96,198 281,-100-148,-124-172,-6-5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08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1 407,'1'-3,"0"-1,0 1,1 0,-1 0,1 0,0 0,0 0,0 0,0 1,1-1,-1 1,1 0,0-1,-1 1,1 0,0 0,3-1,7-6,82-61,4 5,183-92,-262 147,0 1,0 1,1 1,0 0,0 2,34-4,-43 8,0 0,0 1,0 1,1 0,-1 1,0 0,0 1,0 0,-1 1,1 0,-1 1,0 0,12 8,-6-3,0 1,-1 1,-1 1,0 0,-1 0,23 29,-34-37,1 0,-1 0,0 0,0 0,-1 0,0 1,0-1,0 1,0 0,-1-1,0 1,0 0,0 0,-1 0,0 0,0 0,-1-1,1 1,-1 0,-1 0,1 0,-1-1,0 1,0-1,0 1,-7 9,-16 20,-48 53,16-20,-113 120,164-181,2 0,16-8,39-17,29-10,-25 22,1 3,-1 2,56 6,-98-4,-1 2,1 0,-1 0,0 1,0 1,0 0,-1 0,0 1,0 1,0 0,-1 0,0 1,0 0,-1 1,0 0,-1 1,1 0,-2 0,12 19,-15-21,1-1,-1 1,-1 0,1 0,-1 0,0 1,-1-1,0 1,-1 0,0-1,0 1,0 0,-1 0,-1-1,1 1,-2 0,1-1,-1 1,0 0,-1-1,0 0,0 0,-1 0,0 0,0 0,-1-1,0 0,-11 12,8-11,-1 0,0-1,-1 0,1-1,-1 0,-1-1,1 0,-1 0,0-1,0-1,-20 5,-10-2,0-2,-43 0,-3 0,80-4,-131 12,-208-9,343-3,0 0,0-1,-1 1,1-1,0 1,0-1,0 0,0 0,0 0,-4-3,2-2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08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1441,'0'-8,"1"-1,1 1,-1-1,1 1,0 0,1 0,0 0,0 0,1 0,0 1,1-1,-1 1,7-6,10-12,1 1,28-24,-15 15,364-310,24 28,-283 213,-35 19,108-111,-184 169,42-29,15-13,-75 56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09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1,'2'8,"0"0,0 0,1 0,0 0,0 0,1-1,0 1,1-1,7 10,1 3,102 160,-37-61,86 178,-153-272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0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1 237,'38'0,"13"1,0-2,-1-2,68-14,183-60,-262 68,1 1,0 2,0 1,0 3,59 3,-81-3,-1 0,0-2,0 1,0-2,0-1,-1 0,0 0,27-17,29-10,-46 22,-4 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1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1 680,'0'-1,"1"0,0-1,-1 1,1 0,0 0,-1 0,1 0,0 0,0 0,0 0,0 0,0 0,0 0,0 1,0-1,0 0,1 1,-1-1,0 0,0 1,1 0,1-1,39-11,-30 9,778-247,673-92,-1371 327,-43 9,56-17,-91 18,-11 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2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0,'2'13,"0"-1,1 0,0 0,1 0,0 0,1-1,0 0,12 19,-1-1,74 130,176 234,-127-197,-83-119,-45-62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4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20,'0'90,"-6"258,0-271,-2-1,-30 114,21-118,55-162,-20 12,-3-1,8-120,-16-163,-7 359,0 0,0 0,0 0,0 0,0 0,0-1,1 1,0 0,0 0,0 0,0 0,0 1,0-1,1 0,-1 0,1 1,3-5,-3 6,1 0,-1 0,0 0,1 0,-1 0,1 1,-1-1,1 1,-1 0,1 0,-1 0,1 0,-1 0,1 0,-1 1,1-1,-1 1,1-1,-1 1,0 0,1 0,2 2,41 18,-1 1,-1 2,56 41,111 102,26 17,-180-139,-42-27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5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1 175,'56'0,"70"-9,-105 6,1-1,-2-1,1-1,-1-1,0-1,28-15,-30 15,1 1,-1 1,1 1,0 0,0 2,0 0,1 1,-1 0,22 3,-7-2,61-9,195-46,-269 53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7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1,'-21'53,"3"26,3 1,4 0,-2 155,6-105,-27 157,32-278,-16 116,-44 158,40-195,17-62,-1 0,-2 0,0-1,-1 0,-2 0,-19 32,30-56,-5 5,1-10,4-7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8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0,'2'2,"1"-1,-1 1,1 0,-1 0,1 0,-1 0,0 0,0 0,0 1,0-1,-1 1,1-1,-1 1,1 0,-1 0,0 0,1 5,3 2,240 625,-229-586,143 500,-158-545,0 0,0 1,0-1,1 0,0 0,0 0,0-1,0 1,0 0,1-1,3 5,-5-8,-1 1,1-1,0 1,0-1,0 1,0-1,-1 0,1 1,0-1,0 0,0 0,0 1,0-1,0 0,0 0,0 0,0 0,0 0,0 0,1-1,1 0,-1 0,0 0,1-1,-1 1,0 0,0-1,0 0,0 1,0-1,3-4,13-16,1 0,1 2,0 0,2 1,0 1,1 1,1 1,27-13,25-2,-54 24,-1-2,0 0,0-1,-1-1,-1 0,27-22,-45 33,0-1,0 0,0 1,0-1,0 0,0 0,0 0,0 0,-1 0,1 0,0 0,-1 0,1 0,-1 0,1 0,-1 0,1-1,-1 1,0 0,0 0,1-1,-1 1,0 0,0 0,0 0,0-1,-1 1,1 0,0 0,0-1,-1 1,1 0,-1 0,1 0,-1 0,1 0,-1 0,0 0,1 0,-1 0,0 0,0 0,0 0,0 0,0 0,0 1,0-1,0 0,0 1,0-1,0 1,0-1,-1 1,1 0,-2-1,2 1,0-1,-1 0,1 1,0 0,-1-1,1 1,-1 0,1 0,0 0,-1-1,1 2,-1-1,1 0,-1 0,1 0,0 1,-1-1,1 0,0 1,-1 0,1-1,0 1,-1 0,1-1,0 1,0 0,0 0,0 0,0 0,0 0,0 0,0 0,0 1,1-1,-1 0,0 0,1 1,-1-1,1 0,-1 1,1-1,0 1,0-1,-1 0,1 1,0 1,3 7,-1 0,1 0,1 0,0-1,0 1,1-1,11 16,3 9,20 41,80 169,-92-182,-3 0,16 67,-33-98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19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 0,0 1,0-1,0 1,-1 0,1 0,0 0,-1 1,0-1,0 1,8 7,48 48,-45-41,63 67,-5 4,-3 3,-4 2,65 126,-55-72,-7 5,64 203,-122-323,-2 0,-1 1,-1 0,-2 1,-2-1,0 54,-5-68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21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1 609,'12'-10,"0"1,0 1,1 0,0 1,1 0,0 1,28-9,7-4,21-7,94-23,-5 2,-143 42,746-247,-395 128,-360 121,-1 0,0 1,1 0,-1 0,1 1,-1-1,1 1,9 0,-2 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11.2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1 461,'4'1,"0"0,0 0,0 0,0 0,0 0,0 1,0 0,0 0,0 0,0 0,-1 1,0-1,1 1,-1 0,4 4,46 57,-36-41,403 472,-385-455,-34-38,10 10,-1 0,0 1,10 17,-88-98,-348-429,354 426,56 63,0-1,0 1,0-1,2-1,-1 1,1-1,0 1,-4-17,8 24,-1 0,1 0,-1 0,1 0,-1 0,1 0,0 0,0 0,0 0,0 0,1 0,-1 0,0 0,1 0,-1 0,1 0,0 0,0 0,0 0,0 0,0 0,0 1,0-1,0 1,1-1,-1 1,1-1,-1 1,1-1,-1 1,1 0,0 0,0 0,0 0,0 0,-1 1,1-1,0 0,0 1,0 0,0-1,0 1,1 0,-1 0,0 0,0 0,0 0,3 2,27 1,0 2,-1 1,37 13,40 8,537 106,-608-125,30 6,119 42,-200-65,2-1,-1 1,1-2,1 0,0 0,0-1,-16-25,-18-17,-324-318,362 364,0 1,1-2,-10-16,-19-24,22 35,3 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21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1 408,'2'-2,"-1"-1,1 1,0-1,0 1,0 0,1 0,-1 0,0 0,1 0,0 0,-1 1,1-1,0 1,0 0,0-1,3 1,5-5,56-27,2 3,121-35,152-19,-223 57,373-57,-482 84,-1-1,1-1,-1 0,1 0,-1-1,0 0,0 0,0-1,-1 0,11-7,-7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23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0 460,'3'-9,"-1"1,1 0,0 0,1 0,0 0,0 1,0-1,1 1,0 0,1 0,9-8,3-8,10-11,1 1,2 2,43-36,115-72,-181 134,0 1,0 0,1 0,-1 1,1 0,0 1,0 0,0 0,17-1,8 2,45 5,-41-2,24 2,1 4,-1 2,0 3,78 26,-133-37,0 1,-1-1,1 1,0 1,-1-1,0 1,0 0,0 1,-1-1,9 9,-12-9,1-1,-1 1,0 0,0-1,-1 1,1 0,-1 0,1 0,-1 1,-1-1,1 0,0 0,-1 0,0 1,0-1,0 0,-1 1,0-1,-1 5,-13 45,-2-1,-3 0,-47 87,42-89,-64 126,-7-5,-223 299,306-455,-1 0,-21 16,45-38,1 1,-1 1,1 0,0 0,0 1,0 0,0 1,1 0,11 0,114 1,-82 3,34 0,-50 1,-1-1,1-3,-1-1,1-2,48-11,98-46,323-102,-463 148,-10 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24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22,'0'-2,"-1"1,1 0,-1 0,0-1,1 1,-1 0,0 0,0 0,0 0,0 0,0 0,0 0,0 0,0 1,0-1,0 0,-1 1,1-1,0 1,0-1,-1 1,1-1,0 1,-1 0,1 0,0 0,-1 0,1 0,-1 0,-1 0,-45 1,36 1,0 0,0 2,0-1,0 1,1 1,0 0,0 1,0 0,-16 12,-7 8,-43 44,62-57,-74 79,4 4,4 4,4 3,-119 214,158-247,2 1,3 2,4 1,3 1,-24 116,47-172,0-1,1 1,1 0,1-1,4 36,-3-47,1-1,-1 0,1 0,0 0,1 0,-1 0,1 0,0-1,1 1,-1-1,1 0,0 0,0 0,1-1,0 1,-1-1,2 0,-1 0,0-1,10 5,6 1,1-1,0 0,1-2,-1-1,25 3,120 6,-91-10,-31-1,0-2,0-2,77-11,-96 7,1-2,-1 0,-1-2,1 0,-1-2,-1-1,37-24,371-252,-384 252,-31 25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25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52,'-6'1,"1"0,-1 0,1 0,0 1,-1-1,1 1,0 1,0-1,0 1,0 0,1 0,-1 0,1 0,0 1,0 0,0 0,0 0,1 0,-1 1,1-1,0 1,1 0,-1 0,-2 9,-3 4,1 1,1 1,1-1,0 1,-2 30,2-7,3-1,1 1,2-1,11 72,-9-100,0 0,1 0,0 0,1-1,1 1,0-1,0-1,2 1,-1-1,2-1,0 1,0-1,1-1,0 0,0 0,1-1,23 14,2-3,1-2,0-2,1-1,1-3,46 10,-23-10,0-2,104 2,-160-12,-1 0,0 0,1 0,-1 0,0-1,0 0,1 0,-1 0,0-1,0 0,0 0,0 0,-1 0,6-4,-7 3,0 0,-1-1,1 1,-1-1,1 0,-1 0,0 0,-1 0,1 0,-1 0,0 0,0-1,0 1,0 0,-1-1,0 1,0-7,4-77,-4 1,-22-166,19 238,-1 0,0 0,-1 0,0 1,-1 0,-1 0,-1 0,0 1,0 0,-1 0,-1 1,0 0,-1 1,0 0,0 1,-1 0,-20-11,-6-6,-1 2,-1 2,-1 2,0 2,-73-24,102 40,0 1,1 0,-1 1,0 0,0 1,-23 3,-74 17,44-6,-32 0,82-12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27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79,'-11'-9,"0"1,0 0,-1 1,0 0,0 1,-1 0,0 1,0 1,0 0,-1 0,1 2,-21-3,14 3,1 1,-1 0,0 1,0 2,0 0,-23 5,33-4,0 1,0 0,1 0,-1 1,1 0,0 0,1 1,-1 0,1 1,0 0,1 0,-1 1,-8 12,9-11,0 1,1 1,0-1,1 1,0 0,0 0,1 0,1 1,0 0,1-1,0 1,-1 17,3-22,0 0,1 0,-1 1,1-1,1 0,0 0,0 0,0 0,1-1,-1 1,2 0,-1-1,1 0,0 0,0 0,1 0,-1-1,1 0,1 0,-1 0,11 7,81 46,114 48,18 10,-180-90,-33-20,-1 2,-1 0,1 0,-1 1,23 21,-36-29,0 0,0 1,0-1,0 1,0-1,0 1,-1-1,1 1,0-1,-1 1,1 0,-1-1,0 1,1 0,-1-1,0 1,0 0,0-1,0 1,-1 0,1-1,0 1,-1 0,1-1,-1 1,0-1,1 1,-1-1,0 1,0-1,0 1,0-1,0 0,0 1,-3 1,-5 6,-1 0,0 0,-20 12,12-8,-7 3,0 0,-48 21,53-29,0 1,1 1,1 1,0 0,0 2,1 0,-17 17,28-22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28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21,'1'-1,"-1"0,0 0,0 0,0 0,1 0,-1-1,0 1,1 0,-1 0,1 0,-1 0,1 0,0 0,0 0,-1 0,1 0,1-1,-1 2,-1 0,0 0,1 0,-1 0,0 0,1-1,-1 1,1 0,-1 0,0 0,1 0,-1 0,1 0,-1 0,0 0,1 1,-1-1,0 0,1 0,-1 0,1 0,-1 0,0 1,1-1,-1 0,0 0,0 0,1 1,-1-1,0 0,1 1,-1-1,0 0,0 1,0-1,1 0,-1 1,0-1,0 0,0 1,0-1,0 0,0 1,1-1,-1 1,0-1,0 0,0 1,0-1,-1 1,1-1,0 0,0 1,0-1,0 1,5 64,-5 98,-2-61,0 341,4 644,0-966,19 126,-15-204,2-1,2-1,2 0,2 0,1-1,30 56,-38-84,1 0,0-1,1 0,0-1,0 0,1 0,17 12,4-1,48 25,-50-31,-14-5,-1 0,0 1,-1 0,18 20,23 19,-40-39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30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1 437,'0'-61,"2"1,3-1,23-104,-27 161,0-1,0 1,1 0,0 0,-1-1,1 1,1 0,-1 0,1 1,-1-1,1 1,0-1,0 1,1 0,-1 0,1 0,-1 0,1 1,0 0,0-1,0 1,5-1,3 0,1 0,0 1,0 1,0 0,0 1,23 2,36 5,0 3,95 26,135 59,-155-39,172 93,-310-144,-1 0,1 0,-1 1,1 0,9 10,-17-14,1-1,-1 0,0 1,0-1,0 1,1-1,-2 1,1 0,0-1,0 1,0 0,-1-1,1 1,-1 0,0 0,1 0,-1 0,0 0,0-1,0 1,0 0,-1 0,1 0,0 0,-1-1,1 1,-1 0,0 0,1-1,-1 1,0 0,0-1,0 1,0-1,-3 3,-85 87,36-40,-455 425,502-472,3-1,0-1,0 1,0-1,0 1,0 0,1 0,0 0,-3 4,32-16,-13 2,0 1,1 1,-1 0,1 1,0 0,0 2,1-1,-1 2,0 0,1 1,-1 1,1 0,-1 1,22 5,19 8,-1 1,78 36,-85-31,51 30,-80-40,-1 1,0 0,-1 2,0 0,22 24,-37-36,-1 0,1 0,0 0,-1 0,1 1,-1-1,1 0,-1 1,0-1,0 1,0-1,-1 1,1-1,-1 1,1 0,-1-1,0 1,0 0,0-1,0 1,0-1,-1 1,1 0,-1-1,0 1,1-1,-1 1,-1-1,1 1,0-1,0 0,-1 1,0-1,1 0,-4 3,-7 6,-1-1,0 0,0-1,0 0,-17 7,-7 5,-292 159,200-116,88-42,-441 208,473-227,-13 10,21-10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31.1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1,'1'22,"0"-1,2 1,1-1,12 40,38 81,-30-83,377 803,-355-759,-33-71,0-1,2-1,2 0,0 0,28 33,-43-61,-1 1,1-1,1 1,-1-1,0 0,0 0,1 0,0 0,-1 0,1-1,0 1,0-1,-1 0,1 1,0-2,0 1,0 0,1 0,-1-1,0 0,0 1,0-1,0 0,0-1,1 1,-1-1,0 1,0-1,4-2,3-2,0-1,0-1,-1 1,0-2,0 1,12-15,8-7,-13 15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32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0 102,'5'0,"4"0,7-4,4-2,2 1,3 0,1 2,0-3,1-5,3 0,2 1,-1 3,-2-2,0 0,-2 3,-1 1,-1 2,-4 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33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0 558,'6'-1,"0"0,-1-1,1 0,-1 0,1-1,8-4,6-4,316-110,-12 5,-283 101,-24 9,-1 0,31-17,-27 12,0 2,1 1,27-8,15-5,65-32,144-51,-213 87,-45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13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13 636,'-10'-22,"8"18,10 16,140 181,-28-41,-10-11,-47-63,89 148,-151-225,0 0,0 0,0 1,0-1,0 1,0-1,-1 1,1-1,-1 1,1-1,-1 1,0 0,1-1,-1 1,0 0,0-1,0 1,0-1,-1 1,1 0,0-1,-1 1,1-1,-1 1,1-1,-1 1,0-1,-1 3,1-4,-1 1,1-1,-1 1,1-1,0 0,-1 0,1 0,-1 0,1 0,-1 0,1 0,0 0,-1-1,1 1,-1-1,1 1,0-1,-1 1,1-1,0 0,0 1,-1-1,1 0,0 0,0 0,0 0,0 0,0 0,0 0,1-1,-1 1,-1-2,-42-54,-55-93,36 50,-34-49,-131-277,223 413,-1 0,2-1,-4-18,7 30,0-1,0 0,1 0,0 0,-1 0,1 1,0-1,0 0,1 0,-1 0,0 0,1 0,0 1,0-1,0 0,0 1,0-1,0 0,1 1,-1-1,1 1,3-4,-1 5,-1 0,1 0,0 0,0 0,-1 1,1 0,0-1,0 1,-1 1,1-1,0 1,0-1,-1 1,1 0,0 0,5 3,4 0,110 28,84 23,299 39,-347-70,-95-13,1-2,79 0,-72-8,-38 1,0-2,42-6,-76 6,0 0,1 0,-1 0,0 0,0 0,0 0,1 0,-1 0,0 0,0 0,0 0,0 0,1 0,-1 0,0 0,0-1,0 1,0 0,1 0,-1 0,0 0,0 0,0-1,0 1,0 0,0 0,0 0,0 0,1-1,-1 1,0 0,0 0,0 0,0-1,0 1,0 0,0 0,0 0,0-1,0 1,0 0,0 0,0 0,0 0,-1-1,1 1,-9-13,-25-19,22 21,-103-115,-110-157,97 115,113 148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34.9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1,'4'2,"0"-1,-1 1,1 0,-1 0,1 1,-1-1,0 1,1 0,-1 0,-1 0,1 0,0 0,3 8,1-3,190 274,-82-107,-63-103,-6-10,-3 2,49 97,-66-108,-14-30,0 1,9 29,-16-40,0-1,1 1,1-1,0 0,0-1,12 14,-8-9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36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1 860,'1'-9,"-1"1,2 0,-1 0,1 0,1 1,-1-1,1 0,1 1,4-9,46-65,-36 57,49-65,5 3,3 4,4 3,131-102,-184 159,1 2,2 1,-1 2,2 1,47-19,-64 30,0 1,0 0,0 1,0 1,1 0,-1 1,1 0,-1 1,1 1,-1 0,0 1,1 0,-1 1,0 0,0 1,18 9,-11-3,0 1,-1 1,0 1,-1 1,-1 0,18 20,-24-23,0 2,-1-1,0 2,-1-1,0 1,-2 1,1-1,-2 1,7 21,-12-29,0 1,0-1,-1 1,0-1,0 1,-1-1,0 1,0-1,-1 1,0-1,0 0,-1 1,0-1,0-1,-7 12,-8 11,-2 0,-28 31,16-20,-91 124,-128 159,239-305,31-31,14-9,-12 16,0 2,0 0,1 1,-1 1,1 1,37 3,-14-1,-11 1,0 1,0 2,0 2,-1 0,0 2,-1 2,0 1,0 1,-2 2,1 1,-2 2,0 0,-2 2,31 28,-52-41,0-1,0 1,-1 0,0 1,-1-1,0 1,0 0,0 0,-1 1,-1-1,1 1,-1-1,-1 1,1 0,-1 10,0 16,-2-1,-8 55,6-58,-19 123,18-128,-2-1,-1-1,-2 1,-10 24,14-41,0 1,-1-1,0 0,0-1,0 1,-1-1,0 0,-1-1,1 0,-1 0,0 0,-1-1,1-1,-1 1,0-1,0-1,-1 0,1 0,-17 2,-14 1,0-2,-1-2,-61-5,34 1,47 2,7 1,0-2,0 1,-19-5,14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48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651 194,'-1'5,"-1"0,0-1,0 1,-1-1,1 0,-1 0,0 0,0 0,0 0,-1-1,1 1,-1-1,0 0,-4 3,-7 7,-321 365,148-157,184-216,-35 32,38-36,1-1,-1 0,1 1,-1-1,1 0,-1 0,1 1,-1-1,1 0,-1 0,1 0,-1 0,1 0,-1 1,0-1,1 0,-1 0,1 0,-1 0,1-1,-1 1,0 0,1 0,-1 0,1 0,-1-1,0 1,0-2,0 1,1 0,-1-1,0 1,1 0,-1-1,1 1,0-1,0 1,-1-1,1 1,0-1,0 1,0-1,0 1,1-3,20-153,-1 21,-8 9,9-176,-22 300,1-1,0 1,0 0,1-1,-1 1,1 0,0 0,-1-1,1 1,1 0,-1 0,0 0,1 0,0 0,3-4,-4 5,1 1,0 0,0 0,0 0,0 0,0 0,0 1,0-1,0 1,0-1,0 1,0 0,1-1,-1 1,0 0,0 1,0-1,0 0,0 1,1-1,-1 1,0-1,0 1,0 0,0 0,1 1,30 15,-1 1,-1 1,-1 2,28 25,21 14,13 3,159 122,-250-184,1 1,-1-1,1 0,-1 1,1-1,-1 1,0 0,1 0,-1-1,0 1,0 0,-1 0,1 0,0 0,-1 0,1 0,-1 0,1 0,-1 0,0 0,0 0,0 0,-1 4,0-2,0 0,-1 0,1-1,-1 1,0 0,0-1,-1 0,1 0,-1 1,0-1,-4 4,-9 5,0 0,0 0,-35 16,-127 56,150-73,-1-1,-1-1,1-2,-43 6,67-13,1 1,0-1,0 0,0 0,-1-1,1 1,0-1,0 0,0 0,0 0,0-1,0 1,0-1,0 0,1 0,-1-1,1 1,0-1,-4-2,2-1,1 1,0-1,0 0,0 0,1 0,0-1,0 1,0-1,1 1,-3-11,1-7,1 1,1 0,1-1,1 0,5-44,6-10,37-135,-41 186,1 1,2 1,0 0,1 0,2 1,1 1,24-33,-27 44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50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0 380,'1'-7,"-1"0,1 0,0 0,1 0,0 0,0 1,0-1,1 1,0-1,0 1,1 0,-1 0,1 0,1 1,-1-1,1 1,0 0,0 1,0-1,9-4,10-7,1 1,0 2,45-17,-55 24,379-132,-386 135,13-3,-1 0,1 1,0 1,39-2,-56 5,0 1,0 0,1 1,-1-1,0 1,0 0,0 0,0 0,-1 0,1 1,0-1,0 1,-1 0,1 0,-1 1,0-1,1 1,-1-1,0 1,-1 0,1 0,0 0,-1 1,0-1,1 1,-2-1,1 1,0 0,-1 0,1-1,0 9,3 15,-1 0,-1 38,1 7,-1-33,-1-1,-2 1,-2-1,-2 1,-1-1,-2 0,-1-1,-3 1,0-2,-3 1,-1-2,-1 0,-38 58,48-84,0 0,0-1,-1 1,0-1,-1-1,0 0,0 0,0 0,-1-1,0 0,0-1,0 0,-1-1,0 0,-19 6,-40 9,64-22,13-4,14-8,12 2,2 2,48-10,38-12,-85 21,1 2,0 1,71-7,-24 4,0-5,89-28,-66 15,7-2,143-31,-243 61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52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1 179,'0'558,"12"-790,1 17,-14 125,2-57,-1 145,0-1,0 1,1 0,-1-1,0 1,1 0,-1 0,1-1,0 1,0 0,0 0,0 0,0 0,0 0,1 0,-1 0,1 0,-1 1,1-1,0 1,-1-1,3-1,-1 2,0 0,0 0,0 1,0-1,-1 1,1 0,0-1,0 1,0 0,0 1,0-1,0 0,0 1,0 0,2 1,10 3,-1 1,1 1,-2 1,1 0,15 12,387 281,-402-291,-1 1,22 21,-31-27,0 0,0-1,-1 1,0 1,0-1,-1 0,1 1,-1-1,0 1,-1 0,2 9,6 31,-5-26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53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0 363,'9'-6,"-1"0,1 1,-1 0,2 0,-1 0,17-4,21-12,8-5,0 2,1 3,69-16,-23 7,4-8,-47 16,69-15,43 16,-132 13,45-17,-83 24,31-9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54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0 800,'1'-1,"0"-1,-1 1,1-1,0 1,0 0,0-1,0 1,0 0,0-1,0 1,1 0,-1 0,0 0,1 0,-1 0,1 1,-1-1,1 0,-1 1,3-2,39-13,-39 14,492-146,301-95,-181 89,-126 37,-208 39,-277 76,2 0,0-1,0 0,-1 0,1-1,8-4,-8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56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1 180,'12'-10,"0"0,0 1,1 0,18-8,18-13,-31 18,1 2,0 0,0 1,1 0,0 2,33-8,-18 8,0 1,0 1,43 1,-73 4,-1 0,1 0,0 0,0 1,0 0,-1 0,1 0,0 0,-1 1,1 0,-1 0,1 0,-1 0,0 1,0-1,0 1,-1 0,1 1,0-1,-1 1,5 5,-4-1,0 0,0 0,-1 0,0 0,-1 0,1 1,-1-1,-1 1,0 0,0-1,-1 12,0 2,-2 1,0 0,-2 0,0-1,-2 0,-12 33,18-54,0 0,-1 0,1 0,0 0,-1 0,1 0,0 0,0 1,0-1,0 0,0 0,0 0,1 0,-1 0,0 0,1 0,-1 0,0 0,1 0,-1 0,1 0,-1 0,1 0,0 0,-1 0,1-1,0 1,0 0,0 0,-1-1,1 1,0 0,0-1,0 1,0-1,0 1,0-1,0 0,0 1,0-1,0 0,1 0,-1 0,1 0,59 2,-48-2,35 1,1 3,-1 2,0 2,0 1,-1 4,-1 1,50 22,-89-33,-1 0,0 1,0-1,0 1,-1 1,1-1,-1 1,0 0,0 0,-1 0,0 1,1 0,-2 0,4 7,-5-10,-1 0,0 0,0 0,0 0,0 0,-1 0,1 0,-1 0,0 1,0-1,0 0,0 0,-1 1,1-1,-1 0,0 0,0 0,0 0,0 0,0 0,-1 0,1 0,-1 0,0-1,0 1,0-1,0 1,0-1,-1 0,1 0,-1 0,-3 2,-127 88,-286 146,296-182,100-45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58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4 376,'-4'-3,"11"-3,12-5,172-46,-33 13,297-110,-417 144,54-7,-66 14,-1-1,0-2,0 0,-1-1,37-18,-26 7,-26 13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3:59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1,'4'2,"0"0,0 0,-1 1,1 0,-1 0,1 0,-1 0,0 0,0 1,0 0,0-1,-1 1,3 5,-1-3,228 360,-228-357,-1-1,0 1,0 0,-1 0,0 1,1 9,11 41,21 36,-26-80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14.5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1 356,'8'-1,"1"-1,-1 0,1-1,-1 0,10-5,-3 2,71-33,159-98,23-12,-255 143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01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141 238,'-2'26,"0"-1,-2 0,-9 31,-4 30,2 30,-22 143,36-254,-1 11,-1 0,-1-1,0 1,-1-1,-14 29,7-19,20-36,20-43,8-69,-5-1,21-184,-25 131,-19 79,-5 45,-3 51,0 0,0 1,0-1,0 0,0 1,1-1,-1 0,0 1,1-1,-1 0,1 1,0-1,0 1,0-1,0 1,0 0,0-1,0 1,2-2,-2 2,0 1,0 0,0 0,0 0,0-1,1 1,-1 0,0 0,0 1,0-1,0 0,0 0,0 0,0 1,0-1,0 1,0-1,0 1,0-1,0 1,0-1,1 2,8 6,-1 1,0 0,16 20,-17-21,318 340,-154-171,-133-134,-13-14,31 28,-43-46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02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1 258,'37'-2,"1"-2,63-14,-2-1,4 7,-37 5,101-24,116-52,-250 69,0 0,52-33,-82 45,6-2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03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0 329,'9'-1,"0"-1,0 0,-1 0,1-1,-1 0,0-1,11-5,10-5,29-17,-46 24,0 0,1 0,0 1,15-4,399-87,-313 75,629-74,-665 91,-49 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05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4,'0'0,"0"0,0 0,0 0,0 0,0-1,0 1,0 0,0 0,0 0,0 0,0 0,0 0,0 0,0-1,0 1,0 0,0 0,0 0,0 0,0 0,0 0,0 0,0-1,0 1,0 0,0 0,-1 0,1 0,0 0,0 0,0 0,0 0,0 0,0 0,0 0,0 0,-1-1,1 1,0 0,0 0,0 0,0 0,0 0,0 0,0 0,-1 0,1 0,0 0,0 0,0 0,0 0,0 0,0 0,0 0,-1 0,1 1,0-1,0 0,0 0,0 0,-10 8,-6 16,11-10,0 0,1 1,0 0,1 0,1 0,0 19,3 98,1-65,-2-55,0 2,0 0,1 0,1 0,3 17,-4-28,0 0,0 0,0 0,0 0,1 0,-1 0,1 0,0-1,0 1,0-1,0 1,0-1,0 0,1 1,-1-1,1 0,-1-1,1 1,0 0,0-1,0 0,0 0,0 1,3-1,8 2,-1-2,1 0,-1 0,1-1,-1-1,1 0,22-6,97-32,-59 15,6 2,-23 8,76-31,-132 45,1-1,-1 1,1-1,-1 0,1 0,-1 0,1 0,-1 0,0 0,0 0,1 0,-1-1,0 1,0 0,0-1,-1 1,1-1,0 1,0-1,-1 1,1-1,-1 0,1 1,-1-1,0 0,0 1,0-1,1 0,-2 1,1-1,0 0,0 1,0-1,-1 0,1 1,-1-1,-1-2,-3-8,-1 1,0-1,-1 1,-10-13,-6-9,4-8,14 28,0 1,-1 0,-1 0,-12-17,19 29,0 0,0 0,0 0,0 0,0 0,0 0,0 0,0 1,0-1,0 0,0 0,0 0,0 0,0 0,0 0,0 0,0 0,0 0,0 0,0 0,0 0,0 0,0 0,0 0,-1 0,1 0,0 0,0 0,0 0,0 0,0 0,0 0,0 1,0-1,0 0,0 0,0 0,0-1,0 1,-1 0,1 0,0 0,0 0,5 15,10 16,48 76,96 229,-99-156,-36-75,-18-84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06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1,'2'9,"1"0,-1 0,1 0,1 0,0 0,0-1,1 1,0-1,0 0,1-1,11 13,1 3,188 249,40 55,-146-184,152 292,-214-355,-4 2,-3 2,-4 1,-4 1,20 143,-12 56,-7 287,-24-543,-1-5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08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2182 0,'-53'60,"-62"93,30-37,-747 1068,77 55,676-1106,6 4,-94 250,151-353,10-26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0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1965 1,'-5'1,"0"0,0 1,0 0,1 0,-1 1,0-1,1 1,-6 4,-16 8,-16 5,2 1,0 2,1 2,-40 33,-134 130,204-180,-276 264,-166 151,362-358,14-13,-9 17,-108 82,156-126,-1-2,-1-2,-66 28,84-41,3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1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109 490,'-8'2,"0"-1,0 1,1 0,-1 1,1-1,0 2,0-1,0 1,0 0,-10 8,0-1,45-30,-15 9,2 1,-1 0,22-9,171-57,306-68,331-90,-814 221,-10 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2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0 645,'9'-7,"1"0,0 0,0 1,0 0,1 1,15-6,15-8,406-177,-354 158,703-243,-725 263,-44 12,-1-1,42-17,-54 17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22 789,'-20'-53,"19"43,1 1,0 0,0-1,1 1,0-1,1 1,0 0,1 0,0 0,0 0,0 0,1 0,1 1,0 0,0 0,0 0,13-13,10-10,1 1,54-42,-80 69,81-65,2 4,143-81,-185 121,2 3,0 1,1 2,1 3,0 1,1 3,86-9,-87 16,1 2,-1 2,0 2,87 16,-121-15,0 1,-1 0,0 1,0 1,0 0,-1 1,0 0,0 1,13 10,-18-11,0 1,0-1,-1 1,0 0,0 0,-1 1,0 0,-1 0,0 0,0 0,-1 1,0-1,-1 1,3 14,-3 6,0 1,-2 0,-1 0,-2-1,0 1,-3-1,-11 39,-80 204,90-258,-77 183,-128 217,133-283,-6-4,-145 169,222-287,6-7,0 0,0 0,0-1,0 1,0 0,-1-1,1 0,-1 0,0 1,1-1,-1-1,0 1,0 0,0-1,-5 2,8-3,-1 0,1 0,0 0,0 0,-1 0,1 0,0-1,0 1,-1 0,1 0,0 0,0 0,-1 0,1-1,0 1,0 0,0 0,-1-1,1 1,0 0,0 0,0 0,0-1,0 1,-1 0,1-1,0 1,0 0,0 0,0-1,0 1,0 0,0 0,0-1,0 1,0 0,0-1,0 1,0-1,7-15,12-11,-6 14,2 1,-1 0,2 1,-1 1,1 0,24-9,112-40,-109 44,676-188,-688 196,25-6,74-7,-107 16,-1-1,1-1,-1-1,-1-1,34-17,-16 8,-12 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15.6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0 455,'45'-3,"-1"-3,0-1,0-2,-1-2,66-26,-6 3,119-40,-157 54,-1-4,91-46,-131 59,0 2,1 0,25-5,-33 11,-1-1,0-1,0 0,0-1,-1-1,0 0,0-2,-1 1,22-18,-13-3,-19 21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5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1,'-26'0,"1"1,-46 7,60-6,1 1,-1 1,1 0,0 0,0 1,0 0,0 1,1 0,-10 8,-13 15,2 1,1 2,1 1,2 1,1 1,1 1,3 1,1 1,1 1,3 0,1 1,2 1,-11 56,21-82,1 1,1 0,0-1,1 1,1 0,0-1,1 1,0-1,2 0,5 17,-5-21,2 1,0-1,0 0,0 0,2-1,-1 0,1 0,1 0,0-1,0-1,1 0,18 13,-4-6,0-1,0 0,2-2,-1-1,2-1,-1-2,1 0,0-2,1-1,-1-1,1-1,0-1,35-3,-47-1,0 0,1-1,-1-1,0 0,0-1,-1-1,0 0,19-11,15-12,49-38,-12 7,74-35,66-46,-196 119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6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83 168,'-3'0,"1"1,0-1,0 0,-1 1,1-1,0 1,0-1,-1 1,1 0,0 0,0 0,0 0,0 1,0-1,0 0,1 1,-1 0,-2 2,1 1,0-1,0 1,0-1,1 1,-1 0,1 0,-2 10,0 5,0 1,2 0,-1 24,3-42,-1 32,1 0,2 0,1 0,2-1,13 49,-12-65,0 1,2-1,0 0,1 0,0-1,2 0,0-1,1-1,0 1,1-2,19 16,1-4,1-1,1-3,2 0,0-3,1-1,0-1,2-3,59 15,-89-26,-1-1,0 0,1-1,0 0,-1-1,1 0,0 0,11-3,-18 3,0-1,0 0,0 0,0 0,0 0,0-1,-1 1,1-1,-1 1,1-1,-1 0,1 0,-1 0,0-1,0 1,0 0,0-1,-1 1,1-1,-1 0,1 1,-1-1,0 0,0 0,0 0,0 0,-1 0,1 0,-1-4,3-54,-3-1,-3 1,-3 0,-19-88,19 119,-1-1,-2 1,-1 1,-2 0,0 0,-2 1,-1 1,-22-29,26 40,-1 1,-1 0,-1 1,0 1,-1 0,0 1,-1 1,0 0,-1 1,0 1,-1 1,0 0,0 1,-24-5,-6-3,0-1,-75-38,120 52,0 1,0 0,0 0,0 1,0-1,0 1,0-1,0 1,0 0,0 0,0 0,0 0,0 1,0-1,1 1,-1 0,0 0,0 0,0 0,0 0,1 1,-1-1,-3 3,-8 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7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51,'0'-2,"0"0,0 0,0 0,0 1,-1-1,1 0,-1 0,1 0,-1 0,1 1,-1-1,0 0,0 1,0-1,0 1,0-1,0 1,-1-1,1 1,0 0,-1-1,-2-1,0 1,0 1,1-1,-1 1,0 0,0 0,0 0,0 1,0-1,0 1,-6 0,-3 1,1 0,-1 1,1 1,0 0,0 0,-16 8,-2 4,0 2,2 2,0 0,1 2,1 1,-34 36,-126 165,186-223,-11 14,0 1,1 0,1 1,-12 26,19-39,1 0,0 0,-1 0,1 0,1 0,-1 0,0 0,1 0,-1 0,1 1,0-1,0 0,1 0,-1 0,0 1,1-1,0 0,0 0,0 0,0 0,0 0,1 0,-1-1,1 1,0 0,0-1,0 1,0-1,0 1,1-1,-1 0,1 0,4 3,54 25,1-2,2-3,109 27,-16-4,-101-31,58 21,-105-35,0 1,0 1,-1 0,0 0,0 0,0 1,-1 0,0 1,10 11,-14-16,-1 1,0 0,0 0,0 1,0-1,-1 0,0 0,1 1,-1-1,0 1,0-1,-1 1,1 0,-1-1,0 1,0 0,0-1,0 1,-1-1,1 1,-1 0,0-1,0 1,0-1,-1 0,1 1,-1-1,0 0,0 0,0 0,-3 4,-7 6,-1 0,-1 0,0-1,-1-1,-16 10,-3 2,-79 55,-178 90,84-53,182-99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19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0,'15'90,"-3"396,-13-344,-10 299,11 341,6-720,2 1,2-1,4-1,31 88,-33-117,1-1,2 0,2-1,0 0,2-1,1-2,1 0,2-1,45 41,-57-59,2 1,-1-2,1 0,0 0,1-1,-1-1,15 4,-20-7,10 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0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1 477,'0'-2,"1"0,-1 1,1-1,0 0,0 1,0-1,0 0,0 1,0-1,0 1,0 0,1-1,-1 1,0 0,4-2,29-21,-22 16,83-50,192-88,-280 144,288-125,-237 106,2 2,0 3,70-9,-119 23,0 1,0 0,0 1,0 0,0 1,0 0,0 0,0 1,-1 1,1 0,-1 1,21 9,-24-8,1 0,-1 1,0-1,0 2,-1-1,1 1,-2 0,1 0,-1 1,0 0,0 0,-1 0,0 0,-1 1,5 16,-1 2,-2 0,0 0,-2 1,-1 0,-1 0,-1 0,-2-1,-1 1,-1 0,-1-1,-1 0,-2 0,-18 44,4-24,-1-1,-2-1,-2-2,-2 0,-2-2,-56 57,65-74,10-10,-1 0,0-1,-1-1,-1 0,-27 17,36-27,6-4,14-13,24-19,-18 19,1 2,1 0,0 1,1 1,37-12,125-27,-159 44,0 2,0 1,1 1,-1 1,1 1,0 1,30 6,-47-5,0 0,0 1,0 0,0 0,0 1,-1 0,1 1,-1 0,0 0,-1 1,1 0,-1 1,0 0,-1 0,0 1,0-1,-1 2,1-1,-2 1,10 18,-8-9,0 0,-1 1,-1-1,-1 1,-1 0,0 0,-1 1,-2-1,0 0,0 0,-5 22,0-14,-2-1,0 0,-2 0,-1-1,-1-1,-1 1,-18 27,-4-4,-2-1,-3-2,-1-1,-2-2,-2-2,-77 54,-188 107,295-193,-2-2,1 0,-1 0,1-2,-2 0,1 0,0-2,-21 1,-14-2,-66-8,100 5,-66-12,61 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1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1,'-2'-1,"0"1,1 1,-1-1,0 0,1 0,-1 0,1 1,-1-1,0 1,1 0,-1-1,1 1,-1 0,1 0,0 0,-1 0,1 0,0 0,0 0,0 0,-1 1,1-1,0 0,0 2,-1 1,0 0,1 0,0 0,0 0,0 0,1 0,-1 0,1 0,0 8,2 7,1 1,0 0,9 23,232 651,-171-507,313 773,-386-959,0 0,0 0,1 0,-1 0,0 0,1 0,-1 0,0 0,1 0,-1 0,1 0,-1-1,1 1,0 0,-1 0,1 0,0-1,0 1,0 0,-1-1,1 1,0-1,0 1,0-1,0 1,0-1,0 1,0-1,0 0,0 0,0 0,0 1,0-1,0 0,0 0,2-1,0-1,0 0,1 0,-1-1,0 1,0-1,-1 0,1 1,2-6,20-16,-7 13,0 1,1 0,1 2,0 0,0 2,26-6,0-1,132-34,-80 23,110-43,-171 49,-36 17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2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1 294,'0'-2,"1"1,0-1,0 1,0-1,-1 1,1-1,1 1,-1 0,0-1,0 1,0 0,1 0,-1 0,0 0,1 0,-1 0,3 0,31-17,-31 16,245-93,-169 69,133-63,-165 59,-32 19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3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0 418,'16'-2,"1"0,-1-2,0 1,0-2,-1 0,1-1,15-9,39-12,382-83,-140 40,-245 53,106-28,195-26,-360 70,2 0,0 0,0 0,0-1,0-1,0 1,-1-2,18-7,-16 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4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0,'2'4,"0"0,0 0,1 0,-1 0,1-1,0 1,0-1,0 0,0 0,1 0,7 5,3 4,478 439,-477-434,-1 1,-1 1,0 0,-2 1,0 1,-1-1,8 26,21 40,10 0,18 36,-57-100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6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0 260,'1'-6,"0"1,0 0,0-1,1 1,-1 0,1 0,0 0,1 0,-1 0,1 0,0 1,0-1,1 1,-1 0,1 0,0 0,6-5,11-7,1 0,31-18,-19 14,-14 8,1 1,1 1,0 1,0 1,1 0,0 2,0 1,0 1,28-2,27 2,111 10,-168-5,-14 0,90 8,-88-7,0-1,0 2,0-1,-1 1,1 0,-1 1,0 0,12 8,-18-10,0 0,0-1,-1 1,1 0,-1 0,1 0,-1 0,0 1,0-1,0 0,0 0,0 1,0-1,-1 1,1-1,-1 0,0 1,1-1,-1 1,0-1,-1 1,1-1,0 1,-1-1,1 1,-1-1,0 0,0 1,-2 3,-3 8,-1 0,-1-1,-16 22,14-20,-47 78,-55 124,16-28,-43 36,115-193,-1 0,-2-1,-2-2,-45 37,55-48,19-18,0 0,0 0,0 0,0 1,0-1,0 0,0 0,0 0,0 0,0 0,0 1,0-1,0 0,0 0,1 0,-1 0,0 0,0 0,0 1,0-1,0 0,0 0,0 0,1 0,-1 0,0 0,0 0,0 0,0 0,0 0,1 0,-1 0,0 0,0 0,0 0,0 1,1-1,-1-1,0 1,0 0,0 0,0 0,0 0,1 0,-1 0,0 0,0 0,0 0,0 0,0 0,1 0,-1 0,0 0,0 0,0-1,0 1,0 0,0 0,0 0,0 0,1-1,46-18,-27 11,318-105,-94 34,-222 72,-4 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17.4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1,'19'2,"1"1,-1 1,0 1,0 1,0 0,-1 1,33 18,-19-9,125 60,-3 7,-5 7,270 212,-396-280,-8-5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7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0,'-1'11,"-1"0,0 0,0-1,-5 14,-4 13,-46 327,9-47,-17 67,60-359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8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1,'20'3,"1"0,-1 2,-1 0,1 1,-1 1,0 1,34 19,-12-7,480 236,-446-223,-57-26,0 0,0 2,0 0,-1 1,0 0,29 26,5 14,-38-33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29.9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1 392,'48'-11,"-13"2,109-24,-2-6,177-73,-261 90,314-82,-263 78,-27 1,-54 15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30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1 490,'22'-1,"1"-1,-1-1,0 0,35-12,86-38,-79 28,668-228,-687 239,5-1,62-29,-91 36,0 0,44-9,12-4,-58 14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31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0,'3'1,"1"0,-1 0,1 0,-1 0,0 0,0 1,0 0,1-1,-2 1,1 1,0-1,4 4,33 34,-34-34,31 36,35 55,25 30,-89-116,-1 0,0 0,-1 1,0 0,-1 0,-1 0,6 22,3 8,147 371,-107-280,-12-18,-35-99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32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1,'0'935,"0"-913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34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0,'0'7,"1"0,1 0,0 0,0 0,0 0,1-1,-1 1,2-1,-1 0,1 1,0-2,5 7,62 67,-61-69,283 262,-202-206,-54-40,60 52,-69-52,21 22,-41-39,0-1,0-1,1 1,12 7,18 16,-27-19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35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1 329,'8'-1,"0"0,1-1,-1-1,0 1,0-1,12-6,10-3,336-94,-179 56,-173 45,1-1,26-14,-31 14,1 1,0 0,-1 1,2 0,-1 0,16-2,18-3,58-17,-69 15,1 2,0 2,52-5,-61 11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36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0 243,'30'-2,"0"-2,0-1,-1-2,0-1,0-1,47-22,64-19,-64 33,121-9,-33 5,199-28,-325 40,-24 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39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 0,'-12'218,"-1"-25,13 53,-1 61,-7-246,6-47,0-1,1 0,0 1,2 22,-1-35,0 0,0 0,0 0,0 0,0 0,0 0,1-1,-1 1,0 0,1 0,-1 0,0-1,1 1,-1 0,1 0,-1-1,1 1,0 0,-1-1,1 1,0-1,-1 1,1-1,0 1,0-1,-1 1,1-1,0 0,0 1,0-1,0 0,0 0,-1 0,1 0,0 1,0-1,0 0,0-1,0 1,0 0,-1 0,1 0,0 0,0-1,0 1,0 0,-1-1,1 1,0-1,0 1,-1-1,1 1,0-1,-1 1,1-1,0 0,46-41,-40 36,250-218,-83 76,-81 79,-93 69,0 0,0-1,0 1,0-1,0 1,0 0,0-1,0 1,0-1,0 1,0 0,0-1,0 1,0-1,0 1,0 0,0-1,0 1,-1-1,1 1,0 0,0-1,-1 1,1 0,0-1,0 1,-1 0,1 0,0-1,-1 1,1 0,0 0,-1-1,1 1,0 0,-1 0,1 0,0 0,-1 0,1 0,-1-1,1 1,-1 0,1 0,0 0,-1 0,1 0,-1 0,1 1,0-1,-1 0,-33-6,26 5,-23-9,26 8,0 0,1 0,-1 0,0 0,0 1,0 0,0 0,0 0,0 1,0 0,0 0,0 0,-8 2,12-2,1 1,-1-1,1 1,-1 0,1-1,0 1,-1-1,1 1,0 0,0-1,-1 1,1 0,0 0,0-1,0 1,0 0,0-1,0 1,0 0,0 0,0-1,0 1,0 0,1-1,-1 1,0 0,1 1,11 23,-7-14,15 41,-4 0,-1 1,13 93,-18-87,2-1,30 84,-35-126,-1 0,-1 1,0-1,-1 1,-1 0,-1 0,0 0,-1 1,-1-1,-4 32,-2-27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1.0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1 336,'0'-4,"0"-6,0-6,4 1,6-2,10-3,9-5,10-4,5-1,9-4,4 4,0 3,-4 2,-4 4,-5 3,-10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19.4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2 839,'0'-6,"-2"-19,2 0,1-1,2 1,0 0,1 1,2-1,8-24,1 15,2 1,0 1,3 1,0 0,2 2,1 0,32-29,200-165,-242 212,0 0,1 1,-1 0,2 1,-1 0,1 1,1 1,-1 1,1 0,0 1,0 0,1 1,0 1,-1 1,1 1,0 0,21 2,62 4,0 5,-1 4,101 29,287 100,-432-126,59 29,-98-39,0 2,-1 0,0 0,0 1,-1 1,-1 1,25 25,-29-23,-1 0,0 1,-1 0,-1 0,0 1,-1 0,6 31,11 34,4-17,-3 1,-4 1,-2 0,11 89,-28-150,1 0,-1-1,0 1,-1 0,1-1,-1 1,0 0,0-1,0 1,-1-1,0 0,1 1,-2-1,-2 5,-2-1,0 1,-1-1,0 0,-14 10,9-7,-98 87,57-48,-2-2,-2-2,-102 59,79-59,45-24,-1-2,-1-1,0-1,-2-3,0-1,-44 9,16-7,-128 47,127-37,-100 21,169-47,0 1,0-1,0 0,0 0,0 0,0 0,0 0,0 0,-1 1,1-1,0 0,0 0,0 0,0 0,0 0,-1 0,1 0,0 0,0 0,0 0,0 0,0 0,-1 0,1 0,0 0,0 0,0 0,0 0,-1 0,1 0,0 0,0 0,0 0,0 0,0 0,-1 0,1 0,0 0,0 0,0 0,0-1,0 1,-1 0,1 0,0 0,0 0,0 0,0 0,0-1,0 1,0 0,0 0,0 0,0 0,0 0,0-1,0 1,0 0,0 0,0 0,0 0,0-1,0 1,0 0,0 0,0 0,0 0,0-1,13-12,33-21,-36 27,36-25,-25 17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4:40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0,'1'32,"1"-1,2 1,1-1,14 45,51 119,-19-59,74 270,-20-59,140 546,-222-753,-7 1,-4 271,-12-391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00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0 235,'14'-1,"-1"-1,0-1,0 0,0-1,0-1,-1 1,20-12,22-7,33-6,1 5,95-15,183-10,-236 34,21-2,-166 19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02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0 329,'13'-9,"0"0,1 0,0 2,0 0,1 0,0 2,26-8,12-5,3-7,-34 15,1 0,27-7,-31 11,-1 0,0-1,-1 0,1-2,25-17,-33 22,0-1,0 1,0 1,1 0,0 0,-1 1,20-1,26-7,168-61,-208 67,1 0,0 2,33-1,-29 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04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1 282,'1'-4,"1"1,0 0,0 0,0 0,0 0,0 0,1 0,-1 1,1-1,0 1,0 0,0-1,0 1,3-1,4-4,32-27,2 2,2 1,1 3,75-33,-100 52,1 0,0 2,0 1,1 1,0 0,0 2,0 1,1 1,-1 1,0 1,0 1,38 9,-49-6,0 0,0 1,-1 0,1 1,-2 1,1 0,-1 0,0 1,-1 0,0 1,0 1,-1-1,-1 1,0 1,0 0,-1 0,0 0,-1 1,4 15,-9-23,0 0,-1 0,1 0,-1 1,-1-1,1 0,-1 0,0 0,0 0,0 0,-1 0,0 0,0 0,0 0,0-1,-1 1,0-1,0 1,-4 4,-10 11,0 0,-29 26,-197 153,196-160,32-28,1 1,-1 1,-16 19,49-35,28-13,-8 2,145-36,251-35,-296 75,-57 7,-61 0,-4-2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05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427 32,'-17'-1,"0"-1,-31-7,-18-2,36 8,8 0,1 1,-1 1,1 1,-1 1,1 1,-27 6,44-6,0 0,0 0,0 1,1 0,-1-1,1 1,0 1,0-1,0 0,0 1,0-1,1 1,-1 0,1 0,0 0,0 0,1 0,-1 0,1 1,0-1,-1 7,-2 15,0 0,0 38,3-45,2 185,1-176,1 0,2 0,1 0,1-1,12 32,-16-54,-1 0,1 0,0 0,1 0,-1 0,1 0,0-1,0 0,0 0,1 0,-1 0,1-1,0 0,0 0,10 5,5-1,0 0,0-2,25 5,25 6,12 7,1-4,138 14,172-17,-384-16,0 1,1-2,-1 1,0-1,0 0,0-1,0 0,0-1,0 0,-1 0,1 0,-1-1,14-10,-7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06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27,'-4'0,"0"0,0 0,0 1,0-1,0 1,0 0,1 0,-1 0,0 0,1 1,-1-1,1 1,-1 0,1 0,0 0,-1 1,1-1,1 1,-1 0,0-1,1 1,-1 1,1-1,0 0,0 0,0 1,0-1,1 1,0 0,-1-1,1 1,0 0,1 0,-1 0,1 0,0 4,-1 4,1 0,1 0,0 0,1 0,0 0,1-1,0 1,0-1,2 0,8 18,8 4,1-1,1-1,2-1,1-1,1-1,1-2,62 45,-30-31,2-3,1-3,92 37,-153-70,81 27,-77-26,-1-1,1 1,0-1,0-1,0 1,0-1,1 0,-1 0,0-1,0 0,11-3,-15 2,1 1,-1-1,0 0,1 0,-1 0,0 0,-1-1,1 1,0 0,-1-1,1 0,-1 1,0-1,0 0,0 1,0-1,0 0,0 0,-1 0,0 0,1 0,-1 0,0 0,-1-3,1-13,-2 0,-5-27,6 40,-6-33,-2 1,-2 0,-2 0,-1 1,-2 1,-1 0,-2 2,-1 0,-2 1,-1 1,-51-54,57 71,-1 1,0 0,-1 2,-31-16,39 22,-1 0,0 1,0 1,0 0,0 1,-1 0,0 1,1 0,-19 1,-18 10,28-3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08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0,'-21'1,"-1"1,1 1,0 1,0 1,0 1,1 1,0 0,0 1,-22 14,-22 16,-77 59,78-52,26-18,1 2,-33 33,55-48,1 1,0 0,1 1,0 1,2-1,0 2,-10 21,19-36,-1 0,1 0,0 0,0 0,0 0,0 0,1 1,-1-1,1 0,0 0,0 0,0 1,0-1,1 0,-1 0,1 0,0 1,-1-1,2 0,-1 0,2 3,-1-3,1-1,0 0,0 1,0-1,0 0,1 0,-1-1,0 1,1-1,-1 0,1 0,0 0,-1 0,1 0,0-1,0 0,-1 1,6-2,81 2,-40-1,0 1,93 16,-130-14,22 4,1 1,-1 1,-1 3,58 26,-27-5,-21-11,74 50,-113-67,0-1,0 0,-1 1,1 0,-1 0,0 1,-1-1,1 1,-1-1,0 1,-1 0,0 0,4 13,-5-16,-1 1,1-1,-1 1,1 0,-1-1,0 1,0-1,-1 1,1 0,-1-1,0 1,0-1,0 1,0-1,0 0,-1 1,0-1,1 0,-1 0,-1 0,1 0,0 0,-1-1,1 1,-6 3,-161 100,147-94,1-1,-37 13,-20 9,-25 23,-134 93,218-134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0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0,'-4'0,"0"1,1-1,-1 0,1 1,-1 0,1 0,-1 0,1 1,0-1,0 1,0-1,-1 1,1 0,1 0,-6 5,3-1,0-1,0 1,0 1,1-1,0 1,-6 13,1 4,1 0,1 1,-5 36,-1 48,5 0,12 210,0-250,3 0,4 0,2-1,3-1,46 122,-46-153,1-1,1-1,3-1,47 60,-50-72,1-1,1-1,1-1,1 0,0-2,1-1,43 22,-33-24,1-2,0-1,0-1,66 7,-93-15,14 3,-6 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1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1 251,'0'-8,"0"-1,1 1,-1-1,2 1,0-1,0 1,0 0,1 0,4-10,0 7,1-1,0 1,0 0,1 1,11-10,-11 11,1 1,0 0,0 1,1 0,0 1,0 0,0 0,1 1,0 1,0 0,0 1,0 0,1 0,0 2,-1-1,1 2,0 0,15 1,-17 0,-1 1,0 0,1 0,-1 1,0 0,0 1,0 0,-1 1,0 0,1 0,-2 1,1 0,-1 1,0 0,0 0,0 1,-1 0,-1 0,1 0,-1 1,-1 0,7 13,-9-14,-1 1,1-1,-1 1,-1-1,0 1,0 0,0-1,-1 1,-1 0,1 0,-2 0,1-1,-5 15,-5 11,-1 0,-18 34,3-8,-3 17,-67 121,43-129,130-104,1 3,136-37,-181 59,6 0,-18 5,-1-1,0-1,32-15,-39 17,0 0,0 1,1 1,0 0,0 1,17-1,5-2,-3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2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0,'-4'2,"0"1,0 0,0-1,0 1,1 0,-1 1,1-1,0 1,0-1,0 1,1 0,-5 8,-3 6,1 0,1 1,1 0,0 0,1 1,-5 30,-6 125,9-65,-36 204,22-168,21-138,0-6,1-1,-1 1,1 0,0 0,0 0,0-1,0 1,0 0,0 0,0-1,1 1,-1 0,1 2,4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0.2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3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0,'106'93,"171"115,-34-29,18 49,-238-205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4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0 248,'1'-1,"0"-1,0 0,0 1,0-1,0 1,0-1,0 1,0-1,1 1,-1 0,0 0,1-1,-1 1,1 0,0 0,-1 1,1-1,0 0,0 0,2 0,38-13,3 4,-28 7,-1-1,1-1,-1 0,28-14,5-6,1 3,1 2,1 1,0 4,2 1,-1 3,64-5,-88 6,-25 9,-1-1,0 1,0 0,1-1,-1 2,0-1,1 0,-1 1,1-1,5 1,-3 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6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0 357,'35'-3,"0"-1,0-1,0-3,46-15,-3 2,808-246,-880 264,1 1,-1-1,1 0,-1-1,7-5,-21 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7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0,'1'24,"1"-1,2 0,0 0,1 0,1 0,17 41,73 126,-60-125,156 277,-178-317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19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2 329,'-1'-6,"1"-1,0 1,0 0,0 0,1-1,0 1,0 0,0 0,1 0,0 0,0 0,1 0,0 0,0 1,0-1,0 1,1 0,0 0,0 0,1 1,-1-1,1 1,0 0,0 0,8-4,9-5,1 1,0 0,1 2,34-10,105-19,-52 14,-53 10,1 2,1 3,82-3,-139 12,0 1,0 0,-1 0,1 0,0 0,0 1,0-1,0 1,-1 0,1 0,0 0,0 0,-1 0,1 0,-1 1,1-1,-1 1,0 0,0-1,1 1,-1 0,0 1,-1-1,1 0,0 0,-1 1,3 4,-2-1,-1 0,0 0,0 0,-1 0,0 0,0 0,0 0,-1 0,1 0,-2 0,1 0,-3 8,-3 10,-1 0,-1-1,-1 0,-1 0,-1-1,-1-1,-1 0,-1 0,0-2,-2 0,0 0,-1-2,-1 0,-40 27,56-43,0 1,1 0,-1 0,1-1,0 2,-1-1,1 0,0 0,0 1,-2 3,4-6,0 1,0-1,0 0,0 1,0-1,0 0,0 1,0-1,0 1,0-1,0 0,0 1,0-1,0 0,0 1,0-1,1 0,-1 1,0-1,0 0,0 1,1-1,-1 0,0 1,0-1,1 0,-1 0,0 1,0-1,1 0,22 7,77-1,-60-5,71 12,-36 3,0 3,-2 4,123 55,-192-77,-1 1,1-1,-1 1,1 0,-1 0,0 0,0 1,0-1,0 1,0-1,-1 1,1 0,-1 0,0 0,0 1,0-1,0 0,-1 1,1-1,-1 1,0 0,0-1,0 1,0 0,-1 0,1-1,-1 1,0 0,0 0,-1 0,1 0,-1-1,0 1,0 0,0-1,0 1,-1 0,1-1,-3 4,-5 9,-1 0,0-1,-1 0,-1-1,-1 0,-23 21,-153 152,113-108,-103 84,176-160,-1 0,1 0,-1-1,1 1,-1-1,0 0,0 0,0-1,-1 1,1-1,0 0,-1 0,1 0,-8 0,8-2,0 0,0 0,0 0,0 0,0-1,0 1,0-1,0 0,1-1,-1 1,1-1,0 1,-1-1,1 0,-4-5,-10-10,2 3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21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1,'1'21,"0"0,2 0,1 0,0 0,2 0,8 22,59 116,-8-18,-40-77,172 385,-178-403,-16-38,0 1,0-1,0 0,1 0,1 0,-1-1,1 0,0 1,1-2,9 11,-11-16,-1 1,1-1,-1 0,1 0,0-1,0 1,-1-1,1 0,0 0,0 0,0 0,0-1,-1 1,1-1,0 0,-1 0,1-1,-1 1,1-1,-1 1,1-1,4-4,1 0,0 0,0 0,-1-1,0 0,0-1,12-14,-13 11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22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1 198,'5'-4,"0"1,1-1,0 2,-1-1,1 1,0-1,1 2,-1-1,0 1,0 0,10-1,26-6,0-6,71-13,-87 20,1 0,-1-2,0-2,-1 0,0-1,-1-2,40-29,-55 37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25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0 257,'43'-21,"1"1,87-26,19 16,33-9,-88 18,-75 18,0-1,0 0,0-1,0-2,-1 0,0-1,21-12,-26 9,-4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26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6,0 3,4 9,6 6,6 3,4 8,7 4,-1-1,-1-1,1 1,-1 0,-1-4,-3-4,-2-6,-3-3,-6-8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27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0,'-34'22,"30"-20,0 0,0 0,0 0,0 1,0 0,1-1,-1 1,1 1,0-1,-3 4,-3 8,1 0,1 1,1 0,0 1,1-1,0 1,2 0,-3 26,-5 18,2-5,8-36,7-30,-1-6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1.3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1,'235'245,"-144"-154,-14-14,76 96,-139-153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28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0,'13'1,"-1"1,0 0,0 0,0 1,0 0,-1 1,1 1,-1 0,15 9,13 10,41 33,-65-47,13 14,-21-18,1 0,-1 0,1 0,0-1,17 8,-8-5,-4-1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29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0 349,'18'-2,"-1"-1,0-1,0 0,0-1,-1-1,0-1,0 0,25-16,5-1,28-8,86-24,-24 9,-89 28,-26 10,0 1,34-8,62-16,-80 20,0 2,1 1,52-4,-66 14,-23-1,-1 0,1 0,-1 0,1 0,-1 0,1 0,-1 0,1 0,-1 0,1 0,-1 1,0-1,1 0,-1 0,1 0,-1 1,1-1,-1 0,0 1,1-1,-1 0,0 1,1-1,-1 1,0-1,0 0,1 1,-1-1,0 1,0-1,0 1,1-1,-1 1,0-1,0 1,0-1,0 1,0-1,0 1,0-1,0 1,-5 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30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0,'-3'1,"-1"0,1 0,0 1,-1-1,1 1,0-1,0 1,0 0,0 0,1 0,-1 1,-4 4,-29 34,-27 56,-57 118,-2 7,95-179,-112 169,126-197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32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32,'-53'-20,"12"15,-50-1,88 10,9 7,17 16,-17-20,20 27,-2 1,-2 2,-1 0,28 69,-48-103,0 0,0-1,0 1,0 0,1 0,-1-1,1 1,0-1,0 1,0-1,0 0,0 0,0 0,1 0,-1 0,1-1,-1 1,1-1,0 1,0-1,0 0,5 1,-5-2,1 0,-1 0,1-1,-1 1,0-1,1 0,-1 0,0 0,0-1,0 1,0-1,0 1,0-1,0 0,0 0,-1-1,1 1,-1 0,5-6,3-3,-4 6,-1-1,1 1,-1-1,0 0,-1-1,1 1,-1-1,0 0,-1 0,0 0,0 0,-1-1,1 1,-2-1,1 1,0-10,5-29,-7 45,0 0,1 1,-1-1,0 0,0 1,1-1,-1 1,1-1,-1 1,0-1,1 1,-1-1,1 1,-1 0,1-1,-1 1,1-1,0 1,-1 0,1 0,-1-1,1 1,0 0,0 0,0 0,1 0,-1 1,1-1,-1 0,0 1,1 0,-1-1,0 1,0 0,0-1,1 1,-1 0,0 0,0 0,0 0,1 2,24 28,43 65,-18-22,-23-32,31 59,-33-54,-15-28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34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1,'1'8,"1"0,0 0,0 0,1 0,0-1,0 1,0-1,1 0,8 12,13 27,24 90,-25-67,43 90,38 66,-95-196,0 0,-2 1,-1 0,-1 1,3 61,2 40,1 5,-13-115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40.9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0 713,'3'-4,"4"14,4 16,8 45,3 0,52 114,-69-173,1-1,-1-1,2 1,-1-1,1 0,1-1,10 11,-14-17,0 0,0 0,0 0,0-1,1 0,-1 0,1 0,-1 0,1-1,0 1,0-1,0 0,0-1,0 1,0-1,0 0,0-1,0 1,0-1,5-1,187-43,-47 9,-97 21,63-10,370-85,-137 24,-302 77,-26 6,0-1,0-1,0 0,-1-2,1 0,20-12,-23 10,1 1,0 1,0 1,27-5,33-12,121-48,250-97,-396 148,-34 14,-1-1,-1-1,0 0,28-18,-44 24,0 0,0 0,-1 0,1 0,-1 0,0 0,1-1,-1 1,0 0,-1-1,1 1,0-1,-1 1,1-1,-1 1,0-1,1 1,-1-1,-1 1,1-1,0 1,0-1,-1 1,0-1,1 1,-1-1,0 1,0 0,-1-1,-1-2,-7-14,0 1,-23-29,21 31,-130-214,140 228,1 0,0 0,-1 0,1 0,-1 0,1 0,-1 0,0 0,0 1,0-1,-3-1,-5-1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42.8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936 127,'-15'-16,"-1"2,0 0,-1 0,0 2,-1 0,-36-17,41 25,-1 0,0 2,1-1,-1 2,0 0,0 0,0 1,0 1,0 0,0 1,0 1,0 0,1 1,0 0,-1 1,-22 12,-5 6,1 1,1 2,-62 54,74-57,2 1,1 2,1 0,1 1,1 2,2 0,1 1,-20 43,22-32,1 1,2 0,1 0,3 1,1 1,-2 55,9-73,-2-1,2 0,1-1,5 43,-5-62,1 1,0-1,1 1,0-1,-1 0,2 1,-1-1,0 0,1-1,0 1,0 0,1-1,-1 1,1-1,0 0,0 0,0-1,1 1,-1-1,1 0,9 4,24 7,0-3,1-1,0-1,1-3,0-1,0-2,0-1,77-8,-103 3,0 0,0 0,-1-1,1-1,-1 0,0-1,22-14,84-63,-95 65,5-4,9-5,-1-3,43-43,-69 61,-1 1,-1-2,0 1,0-1,-2-1,1 0,-2 0,0 0,0-1,-1 0,2-16,6-48,-4 0,-4-1,-7-133,2 203,-1 0,0 0,-1 0,0 0,-1 0,0 0,0 1,-1-1,-5-8,6 13,0 0,-1 0,0 1,0 0,0 0,0 0,-1 0,0 1,1-1,-1 1,0 0,-1 1,1-1,0 1,-1 0,-9-2,-13-1,0 1,0 0,0 3,-47 2,-115 20,102-9,48-3,24-4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43.9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1 224,'37'-3,"0"-1,0-1,58-18,-15 4,442-122,-451 119,-44 15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57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0 188,'0'-4,"4"-6,11-2,6 3,8 1,13-1,11-4,14-4,8 1,1 0,-9 1,-8 4,-4-1,-8 2,-12-1,-7 0,-9 7,-7 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5:57.7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0,'254'13,"-23"-1,39-12,-244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2.6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0 316,'21'-2,"0"-1,-1-1,0 0,1-2,26-10,36-10,134-45,-62 17,168-47,-241 79,-67 15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0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1 178,'0'-3,"1"-1,0 1,0-1,0 1,0-1,1 1,-1 0,1-1,0 1,0 0,0 0,0 0,1 0,-1 1,1-1,0 1,-1-1,1 1,0 0,0 0,6-2,6-4,0 1,1 0,21-6,40-9,147-23,-182 40,0 2,1 1,-1 3,1 1,53 10,-79-8,-1 0,0 1,0 0,0 2,-1 0,1 0,-2 2,1 0,13 11,-19-12,0-1,-1 2,0-1,-1 1,1 0,-2 0,1 1,-1 0,-1 0,0 1,0 0,-1 0,-1 0,4 13,-1 21,-1 1,-3-1,-1 1,-2-1,-3 1,-1-1,-14 57,-4-12,-4-1,-59 132,25-88,-88 139,96-188,-4-2,-108 118,165-200,-31 29,31-28,-1 0,1 0,-1-1,0 1,0 0,1-1,-1 1,0 0,0-1,0 1,0-1,0 1,0-1,0 1,1-1,-1 0,-1 1,1-1,0 0,0 0,0 0,0 0,0 0,0 0,0 0,0 0,0 0,0-1,0 1,0 0,0-1,-1 0,2 0,0 0,-1-1,1 1,0 0,0-1,1 1,-1 0,0-1,0 1,1 0,-1-1,0 1,1 0,0-1,-1 1,1 0,0 0,-1 0,1 0,0 0,0 0,0 0,0 0,0 0,0 0,0 0,0 1,0-1,1 0,-1 1,2-1,41-25,-44 26,76-32,0 3,153-35,-113 34,246-38,-224 47,12-6,-131 22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1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1,'-3'0,"0"1,0-1,0 1,0 0,0 0,0 0,0 0,0 1,1-1,-1 1,1 0,-1-1,1 1,-4 4,-31 37,28-32,-27 37,2 1,3 2,2 1,2 1,2 2,3 0,2 2,3 0,2 1,3 0,-5 62,16-107,1 0,0 0,1 0,0 0,1-1,0 1,1 0,0-1,1 0,1 0,0 0,0 0,1-1,13 19,-9-18,1 0,0 0,0-2,1 1,1-1,-1-1,2-1,-1 1,1-2,0 0,25 8,-13-6,0-1,0-2,1 0,0-2,0-1,0-1,0-2,0 0,0-2,0-1,0-1,0-1,30-10,35-14,133-61,-176 67,-2-3,0-2,-2-2,52-44,-86 65,-1 0,1-1,-1 0,-1-1,0 0,0 0,-1-1,-1 0,0 0,-1-1,0 0,-1 0,0-1,-1 1,-1-1,0 0,0 0,-2 0,0-27,-2-5,-2 0,-2 0,-16-66,13 83,0 0,-2 1,-1 0,-2 1,0 0,-23-33,36 60,-1-1,1 0,0 0,-1 0,1 1,-1-1,1 0,-1 1,1-1,-1 0,1 1,-1-1,0 1,1-1,-1 1,0-1,0 1,1-1,-1 1,0 0,0-1,1 1,-1 0,0 0,0-1,0 1,0 0,1 0,-1 0,-1 0,1 1,0 0,0 1,0-1,0 0,1 0,-1 0,0 1,1-1,-1 0,1 0,-1 1,1-1,0 1,-1-1,1 3,-2 59,5-25,2 0,2 0,2-1,16 47,66 137,-78-192,2-1,1 0,1 0,1-2,24 28,-35-46,1 0,1 0,-1-1,1 0,0-1,1 1,0-2,0 1,0-2,0 1,1-1,-1-1,1 0,0 0,0-1,1-1,20 1,-22-2,-1-1,1 0,-1-1,1 1,-1-2,0 1,0-2,0 1,16-10,-20 10,-1 0,1 0,-1 0,0-1,0 0,0 0,0 0,-1 0,0-1,0 1,0-1,0 0,-1 0,1 0,-1 0,-1 0,1-1,1-8,1-33,-2 0,-1 0,-3 0,-2 1,-2-1,-24-88,25 117,-1 0,-2 1,1 0,-2 0,0 0,-1 2,-1-1,0 1,-1 1,-1 0,0 0,0 1,-18-11,25 20,0 1,-1-1,0 2,1-1,-1 1,0 0,-1 0,1 1,0 0,0 0,-10 1,6-1,0 0,0-1,0 0,-11-3,-184-65,185 62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2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20,'-14'0,"0"-2,-1 0,-14-4,19 3,1 1,-1 0,1 1,-1 0,1 0,-1 1,0 1,1-1,-19 5,14 0,1 0,-1 1,1 1,0 0,0 1,1 1,0 0,0 0,1 1,1 1,0-1,0 2,-8 12,9-12,1 0,0 0,1 1,1 0,0 0,1 1,0 0,1 0,0 0,1 0,1 1,0-1,1 21,2-27,1-1,0 0,0 0,0 0,1-1,0 1,0-1,1 1,-1-1,2 0,-1 0,1-1,-1 1,2-1,-1 0,9 6,10 8,2-2,39 21,24 11,1-4,3-4,140 41,-230-81,-1-1,1 1,-1-1,1 1,-1 0,1 0,-1 0,0 1,0-1,1 0,-1 1,0 0,0-1,0 1,-1 0,1 0,0 0,2 4,-4-4,1 0,-1 0,0 0,1 0,-1 0,0 0,0 0,0 0,0 0,-1 0,1 0,0 0,-1 0,0 0,1 0,-1 0,0 0,-2 2,-6 10,0-1,-1-1,-1 0,-22 20,15-14,6-5,-1-1,0 0,-1-1,0 0,-1-1,0-1,-29 13,27-16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4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0,'-5'6,"0"0,0 0,1 1,0-1,0 1,0 0,1 0,0 0,-2 10,-16 72,17-66,-19 122,-6 169,21 149,10-328,6 0,6 0,62 258,-58-325,3-2,4 0,2-2,2-1,4-1,2-2,3-1,2-2,73 79,-84-107,2-1,0-2,2-1,1-1,38 19,-52-31,2-2,0-1,0 0,0-2,1-1,0 0,1-2,-1-1,1 0,27-2,-23-3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5.6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0 153,'26'-25,"-16"14,-1 1,1 0,1 1,0 1,0-1,1 2,0-1,0 2,0 0,15-5,4 2,0 2,0 1,1 1,0 2,0 1,0 2,62 7,-67-4,0 2,0 1,-1 1,0 2,0 0,-1 2,0 1,-1 0,36 26,-54-34,-1 1,1 0,-1 0,0 0,0 0,-1 1,1 0,-1 0,-1 0,1 0,-1 1,0-1,0 1,-1 0,2 10,-2-6,-1-1,-1 1,0-1,0 1,-1-1,0 0,-1 1,0-1,-6 16,-7 10,-2-1,-1 0,-1-1,-36 47,-33 40,-179 191,249-290,18-16,14-11,21-14,2 3,0 0,0 3,59-14,227-42,-263 50,-43 14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6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1,'-21'54,"-18"129,-23 250,27-148,16-131,16-124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6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1,'11'1,"1"0,-1 0,0 2,1-1,-1 1,0 1,-1 0,1 1,11 6,14 10,40 31,-14-9,594 420,-623-425,-28-30,3 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7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 66,'-7'1,"0"0,1 1,-1 0,0 0,-11 6,8-4,40-12,-1 1,60-5,9-1,15-2,1 5,158 6,-14 2,-197-7,-42 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8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0 199,'4'0,"10"0,12 0,13 0,18-4,20-6,19-5,14-5,10-3,6-2,-6 4,-10 5,-12 0,-13 4,-17 0,-16 1,-12 3,-13 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09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 0,0 0,0 1,-1-1,1 1,-1 0,1 0,-1 0,0 1,1 0,-2 0,1 0,0 0,0 0,5 8,7 8,-1 1,14 24,-12-17,221 362,-222-367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5.0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0,'-9'1,"0"0,1 1,-1 0,0 0,1 1,0 0,0 1,0-1,0 2,0-1,1 1,-11 9,14-12,1 1,0 0,-1-1,1 1,0 1,1-1,-1 0,0 1,1-1,0 1,0-1,0 1,0 0,1 0,0 0,-1 0,1 0,1 1,-1-1,1 0,-1 0,1 1,0-1,1 0,-1 0,1 1,2 6,13 20,1 0,2-1,1-1,27 30,-7-8,78 91,204 190,60 70,-368-385,0 0,-1 1,-1 1,-1 0,-1 0,-1 1,8 23,-14-34,-1-1,-1 1,1-1,-1 1,0 0,-1-1,0 1,-1 0,0 0,0-1,-1 1,0-1,0 1,-1-1,0 0,0 0,-1 0,0 0,-1-1,-8 13,-6-1,0-1,-1-1,-1-1,0-1,-1 0,-34 15,26-13,-63 33,-3-4,-148 49,235-93,5 0,0 0,0 0,-1 0,1-1,-1 0,0 0,1 0,-1-1,0 0,1 0,-1 0,0 0,0 0,1-1,-9-2,1-6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12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0 185,'1'-7,"0"1,0-1,1 0,0 0,0 1,0-1,1 1,0 0,0 0,5-7,42-53,-45 62,0 0,0 0,1 0,-1 1,1 0,-1 0,1 0,0 0,0 1,0 0,1 1,-1-1,0 1,1 1,-1-1,1 1,-1 0,1 0,11 3,7 1,-1 0,0 2,41 17,-36-12,0 1,-1 1,-1 2,0 1,-1 1,24 22,-40-31,-1 1,0 0,0 0,-1 1,0 0,-1 1,0-1,-1 1,0 1,-1-1,0 1,-1 0,0 0,-1 1,0-1,-1 1,1 20,-5-5,0 1,-2 0,-2-1,0 0,-2 0,-1 0,-1-1,-1-1,-1 1,-2-2,-27 40,-15 12,-3-3,-80 80,118-136,16-14,0 0,0 1,0-1,0 1,1 0,0 0,0 1,-5 8,55-31,-10 3,1 1,0 1,0 3,1 1,1 1,74-2,-81 10,-1 1,0 1,0 1,0 2,-1 1,0 2,0 1,-1 1,30 16,-27-11,-1 3,0 0,32 28,-53-39,0 1,-1 0,1 1,-2 0,1 0,-2 1,1 0,-1 0,-1 0,0 1,8 25,-13-32,0-1,0 1,0 0,-1 0,0 0,0 0,0-1,0 1,-1 0,0 0,0 0,0-1,0 1,-1 0,0-1,0 1,0-1,-4 6,-3 1,-1 0,0 0,0-1,-21 15,-19 19,41-35,0 0,0-1,-1 0,0-1,-1 0,1 0,-1-1,-1-1,1 0,-1 0,-18 4,10-5,1-1,-1-1,0-1,1-1,-1-1,-31-4,-106-6,108 9,0-1,-73-15,98 10,6-1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13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0,'2'12,"0"1,0-1,1 0,1-1,0 1,6 11,-1 1,187 519,-158-414,-24-79,1 0,44 93,-57-139,1 0,0 0,0 0,0-1,0 1,1-1,0 1,-1-1,1-1,0 1,1 0,-1-1,0 0,1 0,-1 0,1 0,0-1,-1 0,1 0,8 1,10-1,0 0,0-2,30-4,7 1,-38 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14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0 128,'9'0,"11"0,6-4,12-6,17-5,7-1,6 3,0 0,-3 1,-8-1,-6 2,-6 2,-8 3,-5 2,-4 3,-6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1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1 154,'104'-6,"189"-33,-167 19,645-67,-725 85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19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1,'5'0,"0"1,0-1,0 1,-1 1,1-1,-1 1,1-1,-1 1,1 1,-1-1,0 1,4 2,46 43,-43-38,123 132,157 212,-167-196,-86-112,-27-31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20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114 347,'10'235,"41"234,-40-386,-9-62,1-4,-3-43,-7-79,-4 0,-35-140,15 85,-62-333,92 491,1 1,-1-1,1 0,0 1,-1-1,1 0,0 1,0-1,0 0,1 0,-1 1,0-1,1 0,-1 1,1-1,-1 0,1 1,1-3,-1 4,-1-1,1 1,0-1,0 1,0 0,-1-1,1 1,0 0,0 0,0 0,0-1,0 1,0 0,0 0,-1 0,1 1,0-1,0 0,0 0,0 0,0 1,0-1,-1 0,2 1,9 5,0-1,-1 2,19 14,-18-13,322 198,-96-66,-178-102,101 89,-54-38,-60-51,-1 1,62 71,-95-95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21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1 304,'8'-6,"0"0,1 1,0 0,0 1,0 0,0 0,1 1,10-3,7-3,73-27,449-139,-487 160,98-9,-142 23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22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0 582,'28'-23,"1"2,0 0,1 2,1 2,1 0,49-17,-4 0,185-96,205-90,-443 211,0 0,1 2,0 1,0 1,1 0,-1 3,49-1,-54 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23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1,'3'0,"0"0,1 1,-1 0,0 0,0 0,0 0,0 0,-1 1,1-1,0 1,0 0,-1-1,1 1,-1 0,0 1,0-1,0 0,0 1,0-1,0 1,0 0,1 3,5 10,0 1,9 31,-8-24,72 207,65 159,-145-385,1 0,0 0,1 0,-1 0,1 0,0-1,0 1,0-1,1 0,0 0,-1 0,1 0,1-1,-1 0,0 1,1-2,0 1,-1 0,1-1,0 0,0 0,1-1,-1 1,0-1,0 0,1-1,-1 1,1-1,-1 0,1 0,-1-1,0 1,1-1,-1 0,0-1,0 0,0 1,0-2,5-2,68-32,-2-3,90-64,-125 78,-35 22,3-1,-1-1,1 1,-1-2,-1 1,1-1,8-9,-15 13,1 0,-1 1,1-1,-1 0,0 0,0 0,0 0,0 0,-1 0,1 0,-1-1,0 1,0 0,0 0,0 0,-1 0,1 0,-1 0,0 0,0-1,0 2,0-1,-3-5,-14-29,-43-62,16 29,24 46,17 26,11 16,207 384,-174-331,-34-57,-1-1,0 1,0 0,-2 0,1 0,1 22,-3-20,0 1,2-1,0 0,9 22,-4-19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24.6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1,'8'12,"1"0,0 0,1-1,1 0,0 0,0-2,20 15,0 0,197 171,213 235,-399-382,-2 1,-2 2,-3 1,-1 2,-3 1,-3 2,-2 0,23 77,-31-74,-2 1,12 96,-18-112,-6-29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6.0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1 415,'2'-4,"0"1,0-1,1 1,-1-1,1 1,0 0,0 0,1 0,-1 0,0 1,1-1,0 1,7-3,0-3,64-38,113-53,37-21,-83 34,-127 75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28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4455 1242,'2'-9,"-2"3,-13 9,-22 12,1 3,-65 43,5-3,-174 78,-476 169,643-271,-1-4,-2-5,-193 22,-546-9,376-86,291 13,109 19,-1 4,-85-6,56 20,70 0,-1-1,0-1,1-2,-29-5,40 2,0 0,0-1,0-1,1-1,0 0,0-1,1-1,1 0,-1-1,2 0,-21-23,-8-14,-59-93,94 133,-24-37,3-2,2 0,-36-95,51 111,1-1,1 0,2-1,1 1,1-1,2 0,4-49,0 64,2 0,0 0,7-19,0 0,-19 61,5-15,-1-1,2 1,-1 0,2 0,-1 1,1-1,0 0,1 11,12 48,2-1,4 0,31 79,-19-61,75 181,-83-221,2-2,2-1,56 70,-68-97,1-1,0 0,1-1,0-1,1 0,1-1,-1-1,2-1,-1-1,1 0,1-1,-1-1,22 3,9 0,1-3,0-2,0-2,55-5,-38-4,0-4,0-2,79-28,46-9,538-152,-387 99,165-78,-106 34,-261 96,64-18,-169 59,-1 2,1 1,68-2,-81 6,0 0,-1-2,0 0,0-2,0 0,40-21,-31 14,1 2,45-12,33 10,-81 11,0 0,42-11,-72 13,0 1,0-1,0 1,0-1,0 1,0-1,0 1,0-1,0 1,-1-1,1 1,0-1,0 1,0 0,-1-1,1 1,0-1,-1 1,1-1,0 1,-1 0,1-1,0 1,-1 0,1-1,-1 1,1 0,-1 0,1-1,-1 1,1 0,-1 0,0 0,-31-24,7 6,-5-11,2-2,1 0,2-2,-25-43,5 10,-14-17,-115-170,139 195,2-2,-37-93,65 139,3 8,0 1,0-1,0 1,-1-1,1 1,-1 0,-1 0,-6-7,10 12,0 0,0 0,0 0,-1 0,1 0,0 0,0 0,-1 0,1 0,0 0,0 0,0 0,-1 0,1 0,0 1,0-1,0 0,-1 0,1 0,0 0,0 0,0 1,0-1,0 0,-1 0,1 0,0 1,0-1,0 0,0 0,0 1,0-1,0 0,0 0,0 0,0 1,0-1,0 0,0 0,0 1,0-1,0 0,0 0,0 0,0 1,0-1,0 0,0 0,0 1,1-1,-1 0,0 0,0 0,0 0,1 1,1 17,11 28,3 0,1-1,3-2,1 1,35 51,20 41,-12-26,5 12,-44-85,-22-34,-1-1,0 0,1 1,-1-1,0 1,-1 0,1-1,0 1,-1 0,1 0,-1 0,0 0,0 1,0-1,-1 0,1 0,-1 1,0-1,0 0,0 0,0 1,0-1,-1 0,1 0,-1 1,0-1,-2 5,-3 3,-1 0,-1 0,0-1,0 0,-1 0,0-1,0 0,-13 9,-93 59,76-52,-682 390,-23-48,575-284,9-4,-249 87,379-155,0-2,-1-1,-1-1,1-2,-1-1,0-1,-40-3,50-3,1-2,0 0,0-1,-38-17,-76-48,78 39,-98-59,3-7,5-7,-139-129,246 202,24 20,1 0,1-1,-19-22,15 13,-5-5,-29-46,44 59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30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1162 460,'-1'-7,"0"0,0 0,-1 0,0 1,0-1,0 1,-1-1,0 1,0 0,-1 0,-5-7,-52-60,56 67,-26-26,-1 1,-1 1,-1 2,-2 2,-54-31,64 43,0 1,-1 1,-1 1,0 1,0 2,-1 1,0 1,0 2,-33-1,42 4,-1 1,1 1,0 1,0 1,-33 10,41-9,0 0,1 2,0-1,0 2,1-1,-1 1,1 1,1 0,0 0,-12 15,-2 3,2 1,1 1,2 1,0 1,2 0,1 1,-19 62,21-44,1 1,3 1,2 0,0 83,6-41,20 154,-14-210,2 0,2 0,1-1,2 0,2-1,35 67,-47-99,0 0,0 1,0-1,0 0,1-1,-1 1,1 0,-1-1,1 1,0-1,0 0,0 0,1 0,-1 0,0-1,7 3,-2-3,-1 0,1-1,0 1,-1-2,1 1,-1-1,10-3,82-12,-1-5,-1-4,106-42,-171 54,0-2,-1-1,0-1,-1-1,-1-2,-1-1,-1-1,-1-2,-1 0,-1-2,-2 0,34-50,-28 29,-3-1,34-86,-49 105,-2 0,-1-1,-1 0,-1-1,-2 1,0-42,-3 39,1 18,-1 0,0 0,-6-26,6 37,-1 0,0 0,-1 1,1-1,-1 1,1-1,-1 1,0 0,0 0,0 0,-1 0,1 0,-1 0,0 1,0-1,0 1,0-1,0 1,-6-3,-1 0,0 0,0 1,0 0,-1 0,1 1,-1 0,0 1,1 1,-1-1,0 2,0-1,0 2,0-1,-18 4,8 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32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1 415,'5'-2,"0"1,0-1,-1 0,1 0,0 0,-1-1,1 0,-1 0,5-4,15-9,29-7,2 2,76-19,-89 28,282-79,-95 12,-149 57,132-55,-196 71,-5 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36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37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26,'-4'0,"-2"-4,1-6,0-2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37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0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839 79,'-25'-2,"1"-1,-1-1,0-2,-38-12,-45-10,69 21,0 2,0 1,-1 3,-58 4,86-2,-1 1,1 0,-1 1,1 1,0 0,0 0,0 2,1-1,0 1,0 1,0 0,1 0,0 1,0 0,1 1,0 0,-15 21,10-8,2 1,0 1,1 0,1 1,1 0,2 1,0-1,2 1,-3 36,5-30,2 0,1-1,1 1,2 0,1-1,2 0,14 48,-15-64,1 0,1 0,0-1,1 0,0 0,1-1,1 0,0 0,0-1,1 0,1-1,0-1,1 0,0 0,0-1,1-1,0 0,1-1,-1-1,1 0,1-1,-1 0,1-2,0 1,28 1,-19-5,1-1,-1 0,0-2,0-1,0-1,0-1,39-15,-22 2,0-1,-1-3,48-33,-58 36,1 2,1 2,1 1,1 1,43-10,-47 15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1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33,'-2'1,"0"-1,0 1,0 0,0 0,0-1,0 1,0 0,1 1,-1-1,0 0,1 0,-1 1,1-1,-1 1,1-1,0 1,-1 0,1-1,0 1,0 0,0 0,-1 3,-19 52,17-43,-12 42,2 1,3 0,2 1,-1 76,9-122,1 0,1 1,-1-1,2 0,0 0,1 0,0 0,0 0,1-1,1 0,0 1,9 14,-7-17,1 0,-1 0,1-1,1 0,0 0,0-1,0 0,1-1,0 0,0 0,0-1,1-1,13 5,7-1,-1-1,2-2,-1 0,1-3,-1 0,1-2,-1-2,1 0,54-13,-82 14,0 0,0 0,0 0,0 0,0 0,0-1,-1 0,1 0,0 0,-1 0,0-1,1 1,-1-1,0 0,0 0,-1 0,4-5,-4 4,0-1,0 0,-1 0,1 0,-1 0,0 0,-1 0,1 0,-1-1,0 1,0 0,-1 0,-1-9,-5-21,-1 0,-2 1,-1 1,-2-1,-22-39,3 15,-75-103,87 135,-1 0,-2 1,0 1,-1 1,-37-26,55 46,0 0,-1 0,0 0,0 1,1 0,-1 0,-1 1,1-1,0 2,0-1,0 1,0 0,-1 0,1 1,0 0,0 1,-9 2,-5 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2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626 0,'-13'1,"0"0,0 2,1-1,-1 1,1 1,-1 0,1 1,-19 10,-89 61,103-65,-45 33,-69 61,110-86,1 1,1 1,1 0,0 2,2 0,-23 42,37-61,0 0,0 1,1-1,-1 0,1 1,0-1,0 1,1-1,-1 1,1-1,0 1,0-1,1 1,-1 0,1-1,0 1,3 7,-1-6,0-1,0 1,0-1,1 0,0 0,0 0,1-1,-1 1,1-1,0 0,8 5,13 5,0-1,1-1,1-1,41 10,-52-16,111 30,144 19,135-2,-231-32,-168-19,0 0,0 1,0 0,0 1,15 5,-22-7,0-1,0 1,0-1,0 1,0-1,0 1,0 0,-1-1,1 1,0 0,0 0,0 0,-1 0,1 0,0-1,-1 1,1 0,-1 0,1 1,-1-1,0 0,1 0,-1 0,0 0,0 0,0 0,0 0,0 1,0-1,0 0,0 0,0 0,0 0,-1 0,1 0,0 0,-1 0,1 1,-1-1,1 0,-1-1,1 1,-1 0,0 0,0 0,1 0,-1 0,0-1,0 1,-2 1,-58 53,-3-3,-112 71,175-122,-14 9,-27 20,-1-2,-2-2,0-2,-2-2,-64 22,55-27,28-8,-1-1,-42 7,50-13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3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0,'31'852,"-9"-625,89 382,-109-601,41 143,-36-132,0 0,2 0,0-1,1 0,17 23,-25-38,0 0,1 0,-1 0,1-1,-1 1,1 0,0-1,0 0,0 1,0-1,1-1,-1 1,1 0,-1-1,1 0,-1 1,1-1,0-1,-1 1,1-1,7 1,11-6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6.7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1 566,'5'-8,"1"1,0 0,0 0,0 0,1 1,0 0,1 0,9-6,21-17,-12 8,0 1,1 2,39-20,10-7,113-94,25-17,-178 132,-26 14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4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1 431,'0'-5,"1"0,-1 1,1-1,1 1,-1-1,0 1,1-1,0 1,0 0,1 0,-1 0,1 0,5-7,49-44,-39 40,13-11,2 2,0 1,50-25,115-43,-155 74,0 2,0 2,1 2,72-9,-97 17,0 2,1 0,0 2,-1 0,0 1,1 1,-1 1,0 0,0 2,-1 0,0 1,0 1,19 11,-31-17,-1 1,-1 0,1 1,0-1,-1 1,1 0,-1 0,0 1,-1-1,1 1,-1-1,0 1,0 0,0 1,-1-1,0 0,0 1,0-1,0 1,-1-1,0 1,0 0,-1 0,0 0,0-1,0 1,-1 0,1 0,-1-1,-1 1,1 0,-1-1,0 1,0-1,-1 0,1 1,-1-1,0-1,-6 8,-47 59,-2-2,-94 84,69-72,-175 185,231-232,24-18,4-16,-1 1,1-1,-1 1,1-1,0 0,-1 1,1-1,0 0,-1 1,1-1,0 0,-1 0,1 0,0 0,0 0,-1 0,1 0,0 0,-1 0,1 0,0 0,0 0,-1 0,1 0,1-1,32-7,47-18,0 0,361-81,-310 83,186-11,-2 13,-284 19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5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0,'-2'28,"-1"-1,-8 37,2-15,-83 347,-32-8,121-381,1 0,0 0,0 1,0-1,1 0,0 1,1 7,0-15,0-1,0 1,0 0,1 0,-1-1,0 1,0 0,0-1,0 1,1 0,-1 0,0 0,0-1,1 1,-1 0,0 0,1 0,-1 0,0-1,0 1,1 0,-1 0,0 0,1 0,-1 0,0 0,1 0,-1 0,0 0,1 0,-1 0,0 0,1 0,-1 0,0 0,0 0,1 1,-1-1,0 0,1 0,-1 0,0 0,0 1,1-1,-1 0,0 0,0 0,1 1,-1-1,0 0,0 0,0 1,0-1,1 0,-1 1,0-1,0 0,0 1,0-1,0 0,0 0,0 1,0-1,0 0,0 1,16-24,-3-2,18-50,-22 51,9-23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5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0,'14'2,"-1"1,1 0,-1 1,1 0,-1 1,0 0,-1 1,1 1,-1 0,18 15,13 4,82 47,274 151,-326-183,75 57,-115-76,21 6,-36-19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6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1 269,'0'-2,"1"0,0 1,0-1,0 1,-1-1,2 1,-1-1,0 1,0 0,0-1,1 1,-1 0,0 0,1 0,-1 0,1 0,-1 0,1 1,0-1,-1 0,3 0,40-13,49-5,138-9,-31 4,160-14,-75 10,-156 4,278-26,-346 42,-2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7.5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1 240,'122'0,"0"-5,135-24,-164 13,66-12,260-78,-366 89,35-13,-72 22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8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1,'5'1,"1"1,-1 0,0 0,0 1,0 0,-1 0,1 0,0 0,-1 1,0 0,0 0,5 6,2 0,87 91,-4 4,95 137,-140-177,2 3,5 9,4-1,97 93,-117-127,-29-26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49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0,'-16'2,"1"0,-1 0,1 2,0 0,0 0,0 2,1 0,0 0,0 1,0 1,1 0,0 1,1 1,-17 15,-9 12,1 2,-58 79,55-64,2 2,2 1,-42 94,69-131,2 0,0 0,1 1,0 0,2 1,1-1,0 1,2-1,1 1,0 0,2 0,0-1,1 1,2-1,6 22,-5-30,0-1,0 1,2-2,-1 1,1-1,1 0,0 0,1-1,0-1,0 1,1-2,0 1,1-2,0 1,18 7,12 5,1-3,0-1,60 12,-40-14,0-3,0-4,90 1,190-30,-232 5,170-49,100-58,-365 119,-5 2,-1-1,0 1,0-2,12-7,-19 11,-1-1,0 0,0 1,0-1,0 0,0 0,-1 0,1 0,0-1,-1 1,0 0,1-1,-1 1,0-1,0 1,0-1,-1 0,1 1,-1-1,1 0,-1-4,-2-22,-1 0,-1 1,-1 0,-2 0,-1 1,-1-1,-1 2,-26-50,-2 11,-2 2,-56-68,59 85,-3 0,-1 3,-48-39,68 65,-1 0,0 2,-2 0,0 2,0 1,-1 0,0 2,-51-13,43 18,-1 1,1 1,-1 2,1 2,-1 1,0 1,-36 9,-229 70,267-72,-120 43,75-25,-2-2,-104 18,159-42,6-3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0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1 455,'7'-1,"0"0,-1-1,1 0,0 0,-1-1,1 0,-1 0,0 0,0-1,10-7,34-18,39-4,11-6,1 5,2 4,119-19,-142 34,91-29,-57 13,284-70,-381 97,1 0,0 1,25-1,-33 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1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0,'17'2,"-1"0,1 0,-1 2,0 0,25 10,2 0,129 42,-2 7,177 93,-218-88,-3 6,-3 5,122 105,-164-114,-3 4,132 160,-161-167,-2 1,-3 2,-4 2,44 106,-33-39,-7 1,-6 3,29 218,-61-328,15 45,-1-7,-16-49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1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1 532,'11'-1,"0"-1,0-1,-1 0,1 0,-1-1,15-7,1 0,453-215,-316 142,-38 17,92-42,-196 101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7.5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1 463,'0'-1,"1"0,-1 0,1 0,0 0,-1 0,1 0,0 0,-1 0,1 1,0-1,0 0,0 0,0 1,0-1,0 0,0 1,0-1,0 1,0 0,2-1,30-10,-25 8,58-23,79-45,-64 30,138-70,97-46,-289 143,-5 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2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1 381,'15'-2,"0"0,1-1,-1 0,0-1,0-1,16-7,23-7,592-167,-183 55,-430 123,-8 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4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1,'-23'17,"1"2,0 1,-23 27,-7 7,-28 26,3 4,-85 121,128-156,2 2,3 0,1 2,3 2,3 0,-19 68,36-106,1-1,1 1,0 0,2 0,0 0,1 24,1-36,0 0,0 0,0 0,1 0,-1 0,1 0,0 0,1-1,-1 1,1-1,0 1,0-1,1 0,-1 0,1-1,0 1,0-1,0 1,0-1,0-1,1 1,-1-1,1 1,9 2,10 3,0-2,0 0,1-2,46 3,108-7,-103-2,20 1,205-8,-250 4,-1-2,1-2,89-28,-130 32,0 0,1 0,-2-1,1 0,-1-1,0 0,0-1,-1 0,0 0,0 0,12-20,-8 13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6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61 255,'-3'0,"1"0,0 1,0-1,0 1,0 0,0 0,0 0,0 0,0 0,0 0,1 0,-1 1,0-1,1 1,-1-1,1 1,-1 0,1-1,0 1,0 0,0 0,0 0,0 0,0 0,0 0,1 0,-1 0,1 0,-1 4,-2 9,1 0,0 0,1 16,1-27,-1 12,1 0,1-1,1 1,0-1,1 1,7 21,-8-30,1 0,1 0,-1 0,1 0,0-1,1 1,-1-1,1 0,0 0,1-1,0 0,0 0,0 0,0 0,8 3,20 9,0-2,1-1,1-2,47 10,150 18,-172-32,-21-2,-11 0,0-2,0-1,1-2,41-2,-68 0,0 1,-1-1,1 1,-1-1,0 0,1 0,-1 0,1 0,-1 0,0-1,0 1,0-1,0 0,0 1,0-1,0 0,-1 0,1 0,-1 0,3-4,-2 1,0-1,0 1,0 0,-1-1,0 0,0 1,0-1,-1 0,0-6,-2-13,-1 0,0 0,-11-33,11 47,-18-67,-4 2,-3 1,-66-125,91 194,-1-1,1 1,-1 0,-1 1,1-1,-1 1,0 0,-1 0,1 0,-1 1,0 0,0 0,0 0,0 1,-7-3,4 4,1 0,-1 0,1 0,-1 1,0 1,1 0,-1 0,0 0,1 1,-1 0,-15 5,-37 13,2 3,-71 35,13-4,95-44,0 2,0 0,1 1,-25 21,33-24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7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678 182,'0'-10,"0"1,0 0,-1 0,-1 0,1 0,-2 1,1-1,-1 0,-7-15,7 19,-1 0,1 1,-1-1,0 1,0 0,-1 0,1 0,-1 0,0 1,0-1,0 1,0 1,0-1,-1 1,1 0,-9-2,1 0,0 1,-1 0,1 1,-1 1,0 0,0 1,1 0,-1 1,0 1,0 0,1 0,0 2,-1 0,1 0,1 1,-1 1,1 0,0 1,0 0,0 0,-12 13,-3 2,2 2,0 1,2 1,1 1,1 1,1 1,1 1,2 0,1 1,2 1,1 1,-9 33,20-60,1-1,0 0,0 1,1-1,-1 1,1-1,0 1,1-1,-1 0,1 1,0-1,3 8,-3-10,1 0,0 0,0 0,1 0,-1 0,0-1,1 1,0-1,0 0,-1 0,1 0,0 0,1 0,-1-1,0 1,0-1,1 0,-1 0,1 0,4 0,405 104,-286-66,145 66,-266-103,0 1,0 0,-1 0,0 1,0 0,0-1,0 2,0-1,-1 0,1 1,6 10,-10-13,0 1,0-1,0 0,-1 0,1 1,-1-1,1 1,-1-1,0 0,0 1,0-1,0 1,0-1,0 0,-1 1,1-1,-1 0,0 1,0-1,0 0,0 0,0 0,0 0,0 1,-1-2,1 1,-1 0,1 0,-1 0,0-1,0 1,0-1,-4 3,-98 66,46-33,-146 89,163-104,-2-2,-1-1,-49 12,61-21,4-1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6:58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396 194,'-6'9,"-1"0,2 0,-1 0,1 1,0 0,-4 15,0-3,-19 50,4 2,2 0,4 1,4 0,2 2,4-1,4 1,7 125,-1-179,1 0,0 0,2 0,1 0,0-1,2 0,1 0,0-1,2 0,0-1,1 0,1-1,1 0,1-1,0-1,2 0,0-1,0-1,21 14,28 15,97 47,-129-75,2-1,0-1,0-3,74 15,-103-25,-1 0,1-1,0 1,0-1,-1-1,1 1,0-1,-1 0,1-1,-1 0,0 0,1 0,-1-1,0 0,0 0,0 0,-1-1,1 0,-1 0,0 0,0-1,0 0,-1 0,0 0,0 0,0-1,0 1,5-13,18-32,-2-1,-3-2,-1 0,-4-1,-1-1,-3-1,-2 0,-3 0,2-106,-13 114,-2-1,-2 1,-2 0,-2 0,-32-81,17 65,-4 2,-2 1,-59-86,74 126,0 0,-1 2,-1 0,-1 1,-42-30,20 20,-2 2,-56-25,88 45,0 1,0 0,0 0,-1 1,0 1,1 0,-1 0,0 2,-1-1,1 2,0 0,0 0,0 2,0-1,0 1,-25 9,-297 141,300-134,23-12,9-5,-1 0,1 0,-1 1,1 0,0-1,0 1,0 0,0 1,0-1,1 0,-1 1,0 0,1-1,-4 7,6-8,0 0,0-1,1 1,-1 0,0 0,0-1,1 1,-1 0,1-1,-1 1,0 0,1-1,-1 1,1-1,-1 1,1 0,0-1,-1 1,1-1,0 0,-1 1,1-1,0 0,-1 1,1-1,0 0,0 0,-1 1,1-1,0 0,0 0,0 0,-1 0,1 0,1 0,33 2,-33-2,21 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00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1 437,'1'-2,"1"0,-1 0,1 0,-1 0,1 0,0 0,0 0,0 0,0 1,0-1,0 1,1-1,-1 1,3-1,10-8,350-261,-336 256,0 1,1 1,1 1,54-12,-19 5,4-4,-54 15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11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1,'3'17,"2"-1,-1 1,2-1,0 0,2 0,9 16,13 33,394 855,-380-830,409 927,-429-961,29 103,-46-129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17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6065,'12'-2,"1"0,-1 0,1-1,-1-1,0 0,16-8,19-5,508-122,-423 119,0 7,183 3,-57 12,437 12,427 21,-890-32,269-11,-144-45,-3-30,-174 39,364-83,-444 105,246-42,-205 40,210-62,-218 49,-58 22,1 2,80-2,41-6,160-7,-71 9,391-4,-534 23,-90 3,0 2,56 13,-52-8,84 5,54-3,58 1,49 2,-165-6,1-5,-1-6,1-7,-1-5,-1-6,-1-6,149-50,286-101,-505 157,-41 14,-1 0,1-2,-1-1,-1-1,1-1,-2 0,35-26,205-159,-164 127,-31 20,37-27,167-94,484-143,-642 271,3891-1718,-3662 1589,594-319,-179 70,362-210,-660 382,-377 211,1 4,1 3,165-35,-230 62,285-47,-218 40,137 2,-210 9,-1 1,0 0,0 1,0 0,0 1,0 0,-1 1,0 0,0 0,0 1,0 1,-1 0,11 10,12 13,-1 1,29 39,25 35,176 197,6-33,-203-201,93 128,-81-96,-23-30,-4 2,-2 2,47 104,247 473,-216-419,-32-52,-3-40,-53-85,58 111,-51-73,48 114,-79-173,-2 1,-1 0,-2 0,5 40,-12-59,-1 0,0 0,-1-1,0 1,-2-1,0 1,-9 28,-4-4,-32 60,32-70,-47 111,41-87,-56 98,71-143,0-1,-1 0,0 0,0 0,-1-1,0-1,0 1,0-1,-1-1,0 0,0 0,-1-1,-14 4,8-1,-613 224,-5 2,-559 294,220-89,169-119,-104 44,-396 154,283-118,219-119,-18-52,618-174,-1482 361,435-183,-16-52,-394 63,-234 106,1813-334,2 4,0 3,-143 61,175-63,0-1,-2-3,0-2,-82 12,85-17,-3047 680,1718-353,1358-332,-263 54,231-52,-1-1,1-2,-88-7,120 2,1-1,0-1,0 0,0-1,0 0,1-1,0-1,0-1,1 0,0 0,0-2,1 0,-19-18,-19-17,1-2,-55-68,81 83,1 0,1-1,2-1,2-1,-20-51,28 61,1-1,1 0,1 0,2-1,1 0,0 0,2 0,2-1,0 1,2 0,0 0,2 0,2 0,0 0,1 1,13-29,0 10,3 1,47-69,70-74,-138 184,4-5,0 0,-1 0,0-1,-1 0,0 0,0 0,-1 0,0-1,-1 1,0-1,0 0,-1 0,0 0,-1 0,-2-18,2 10,21-316,-23 164,4-90,1 240,0 0,2-1,0 2,1-1,10-21,15-50,-26 68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19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26,'0'-5,"0"-5,0-1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0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11 171,'0'-4,"0"-6,0-5,0-5,0-2,0-3,0-1,-5 0,0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8.3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1,'-1'0,"-1"0,0 0,1 0,-1 0,0 0,1 1,-1-1,0 1,1-1,-1 1,1-1,-1 1,1 0,-1 0,1 0,0 0,-1 0,1 0,0 0,0 1,0-1,0 0,0 1,0-1,-1 2,0 2,1-1,0 0,0 1,0-1,0 1,0-1,1 1,0-1,1 7,1 10,1 0,1 0,9 23,15 38,3-2,56 101,99 141,35 19,-206-313,-6-6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0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1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131 303,'-21'38,"-2"-2,-34 43,27-40,145-102,-28 14,117-47,101-23,-277 109,86-30,2 5,2 5,163-20,-255 48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2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1 356,'7'-1,"0"0,0-1,-1 0,1 0,0-1,-1 0,0 0,8-5,22-9,712-225,-686 228,-35 9,0-2,0 0,45-20,-53 16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5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1 649,'1'-10,"0"0,1 0,0 1,1-1,0 1,1-1,0 1,0 0,8-12,3-6,7-16,1 0,3 2,1 1,60-66,-68 86,1 0,1 2,1 0,1 1,0 1,1 1,1 2,0 0,47-16,-17 13,0 2,2 2,112-7,-138 18,-1 1,1 2,-1 0,1 2,-1 2,0 1,-1 1,1 1,30 15,-42-15,-1 0,-1 2,1 0,-2 1,1 0,-2 1,0 1,0 0,-2 1,18 25,-16-17,-1 2,-1-1,-1 1,-1 1,-1 0,9 48,-9-8,-3 0,-2 0,-4 0,-2 0,-16 94,4-63,-4-1,-5-1,-4-1,-4-1,-4-2,-56 106,79-176,-1 0,-1-1,-1-1,0 0,-34 31,64-64,1 2,1 0,0 0,0 2,23-10,39-7,2 3,1 4,1 4,0 3,0 4,131 2,-191 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5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25,'-74'-10,"17"1,5 5,-1 3,1 1,-59 9,82-4,1 0,-1 2,2 2,-1 0,1 2,0 0,-30 20,13-3,1 3,1 1,2 2,1 2,-59 70,72-73,1 0,2 2,1 1,1 1,3 0,1 2,-20 66,32-91,2 0,0 0,1-1,0 1,1 26,1-37,0 0,1 1,0-1,0 0,-1 0,2 0,-1 0,0 0,1 0,-1 0,1 0,0 0,0 0,0-1,0 1,1-1,-1 0,1 0,-1 1,1-2,0 1,-1 0,1 0,0-1,0 0,1 1,-1-1,0-1,6 2,39 5,1-2,-1-2,96-7,-40 1,-38 2,301-13,-312 8,0-3,0-2,-1-2,83-33,-77 23,58-27,-93 37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6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555 1,'-21'0,"-1"0,1 2,-30 6,40-5,0 0,1 1,-1 0,1 1,0 0,1 0,-1 1,-12 11,-2 5,1 1,1 1,1 1,1 0,2 2,0 0,2 1,1 1,-13 36,0 9,3 2,-24 123,39-152,2 0,3 1,1 0,2 0,8 80,-3-110,0-1,0-1,2 1,0 0,0-1,2 0,0 0,1-1,1 0,0 0,1-1,0 0,1-1,1 0,0-1,0 0,2-1,-1-1,17 11,0-4,0-2,1 0,0-2,1-2,50 12,-32-14,0-1,1-3,53-2,298 14,-394-17,0 0,0 0,0-1,0 0,0-1,0 0,-1 0,11-5,-15 6,0-1,0 0,0 0,0 0,0 0,-1-1,1 1,-1-1,0 0,1 1,-1-1,0 0,-1 0,1 0,0-1,-1 1,0 0,0-1,0 1,0 0,0-5,3-30,-1 0,-2 0,-6-66,-31-113,29 186,-1 0,-1 1,-19-40,21 56,0 0,-1 1,0 1,-1-1,0 1,-1 1,-1 0,0 0,-15-10,-163-132,-86-60,240 193,0 1,-2 2,-53-18,33 14,40 14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27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838 22,'-54'-20,"40"19,0 0,1 1,-1 1,0 0,1 1,-1 0,1 1,0 1,-1 0,2 1,-1 0,-16 10,-19 12,-73 54,112-74,-61 43,-102 98,153-130,0 2,2 0,0 1,1 1,1 1,1 0,2 1,0 0,-13 38,23-57,1 0,0 0,-1 0,2 0,-1 1,1-1,-1 0,1 0,1 0,-1 0,1 0,0 1,0-1,0 0,1 0,0-1,0 1,0 0,3 4,0-3,0 0,1-1,-1 0,1 0,0 0,1-1,-1 0,1 0,0 0,-1-1,2 0,11 3,124 35,158 22,68 19,-353-77,53 13,-1 4,114 54,-165-68,0 1,-1 1,0 1,-1 0,0 1,-1 0,0 1,-1 1,0 0,-1 1,-1 0,0 1,-2 0,1 1,10 27,-13-23,0 1,-1-1,-1 1,2 27,-6-44,-1 0,1 1,-2-1,1 0,-1 1,1-1,-1 0,-1 0,1 0,-1 0,0 0,0 0,0 0,-1-1,0 1,0-1,0 1,0-1,0 0,-1 0,0-1,0 1,-7 4,-11 4,-2-1,1-1,-1-1,-1-1,-40 8,-31 9,58-12,-35 11,-82 40,148-62,0 1,0-1,-1 0,1 0,0-1,-1 0,1 0,-1-1,1 0,0 0,-1-1,1 0,-1 0,1-1,-12-3,-2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0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1,'2'63,"3"1,3-1,20 83,72 178,-45-177,127 239,-142-315,3-3,3-1,3-3,3-1,72 67,-98-107,1-2,1 0,1-2,0-1,1-2,1 0,1-3,0 0,1-2,41 8,-44-12,129 36,-138-36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1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0 404,'1'-8,"0"0,1 0,0 0,0 0,1 0,0 0,0 1,0-1,1 1,1 0,-1 0,1 0,0 1,11-11,11-10,58-43,-67 56,12-7,0 1,1 2,1 1,0 1,1 2,1 1,0 2,67-13,-60 17,1 2,0 2,0 2,0 1,0 3,0 1,53 12,-83-13,-1 0,0 0,0 1,0 1,0 0,-1 0,1 1,-2 1,1-1,-1 2,12 10,-16-13,-1 0,0 1,0-1,-1 1,0-1,0 1,0 0,0 0,-1 0,0 1,-1-1,1 0,-1 1,0-1,-1 1,0 0,0-1,0 1,-1-1,0 1,-3 11,-1 0,-2 1,0-1,-1 0,-1-1,-1 0,-20 28,-85 91,76-93,-44 45,-4-3,-4-4,-3-4,-145 91,202-147,-54 23,182-76,110-23,-137 39,58-12,0 6,2 5,0 5,0 6,140 11,-259-5,0 1,0-1,0 1,0 0,0 0,0 1,-1-1,1 1,6 3,-11-4,1-1,-1 1,1-1,-1 0,1 1,-1 0,1-1,-1 1,1-1,-1 1,1-1,-1 1,0 0,0-1,1 1,-1 0,0-1,0 1,0 0,1 0,-1-1,0 1,0 0,0-1,0 2,-1 0,0 0,0 0,0-1,0 1,0 0,0 0,0-1,0 1,-1-1,1 1,-1-1,1 0,-3 2,-74 54,-106 58,106-68,-535 324,557-329,50-34,12-6,7-3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2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0,'0'4,"1"0,0 0,1 0,-1 0,1 0,-1 0,1 0,1-1,-1 1,0-1,5 6,4 6,386 638,-344-556,14 25,93 234,-159-352,0 0,0 0,1 0,0 0,0 0,0-1,0 1,0-1,1 1,0-1,-1 0,1 0,0 0,1 0,-1-1,5 4,-3-5,0 1,1-1,-1 1,1-1,-1-1,0 1,1-1,-1 0,1 0,-1-1,1 0,7-1,89-22,155-55,-43 10,22 0,-200 60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9.1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1002,'2'-2,"0"-1,1 0,-1 0,1 1,0 0,-1-1,1 1,0 0,0 0,0 0,1 1,3-2,-1-1,446-206,-260 128,856-370,-587 239,-437 203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3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1 398,'1'-8,"0"-1,1 1,0 0,0 0,1-1,0 1,1 1,-1-1,2 1,6-11,6-6,33-36,-37 46,1 2,1 0,0 0,1 2,0 0,1 1,-1 0,2 1,33-10,14 0,95-13,-121 25,169-14,-135 16,80-15,-135 15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3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0 421,'35'-2,"0"-2,-1-1,38-11,-11 3,430-106,-198 45,236-74,-497 139,32-13,-42 14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4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0,'3'2,"1"-1,-1 1,0 0,0-1,0 2,0-1,0 0,0 0,0 1,-1 0,1-1,-1 1,4 6,0-1,66 74,393 484,-337-401,-118-148,-4-3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5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0,'26'491,"0"-3,-27-460,0-22,0 0,1 1,0-1,0 1,0-1,1 0,-1 1,2-1,-1 0,1 0,0 1,0-1,5 8,3-4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5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1,'6'2,"0"0,1 0,-1 1,0-1,-1 1,1 1,-1-1,1 1,-1 0,6 6,3 1,223 146,236 154,-460-305,0 0,0-1,1 0,-1-1,1 0,0-1,22 1,-20-2,0 0,1 2,-1 0,26 10,-28-7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7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1 379,'16'-2,"0"-1,0 0,-1-1,1-1,-1 0,15-8,-4 2,174-50,74-8,-158 44,-109 24,393-99,-341 83,-36 8,1 2,0 1,0 1,0 1,43-2,-27 5,53-9,19-1,-90 11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7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632 1,'-2'0,"0"1,0-1,0 1,0 0,0 0,0-1,0 1,0 0,0 1,1-1,-1 0,0 1,1-1,-1 1,1-1,-1 1,1-1,0 1,0 0,-2 2,-20 44,21-43,-43 119,-35 156,31-97,-280 1145,303-1208,10-49,-7 76,21-128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39.5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65,'3'23,"0"0,1 0,1 0,1 0,10 23,-4-8,61 165,-72-200,1 1,-1-1,1 0,0 1,0-1,0 0,0 0,1 0,-1 0,1-1,0 1,0-1,0 1,0-1,0 0,0 0,0 0,1-1,-1 1,1-1,-1 0,1 0,0 0,-1 0,5-1,11 2,0-1,1-1,35-5,-18 1,52-2,-2-5,1-2,-2-5,0-4,102-39,-183 59,1-1,-1 1,0-1,0 0,0 0,0-1,-1 1,0-1,5-5,-8 8,0-1,1 1,-1-1,0 0,-1 0,1 0,0 0,0 0,-1 1,1-1,-1 0,1 0,-1 0,0-1,0 1,0 0,0 0,0 0,-1 0,1 0,0 0,-1 0,0 0,1 1,-1-1,0 0,0 0,-1-2,-23-33,-34-41,-1-2,58 76,-15-21,-40-45,57 70,0 0,0 0,0 0,0 0,0 0,0 0,0 0,0 1,0-1,0 0,0 0,0 0,0 0,0 0,0 0,0 0,-1 0,1 0,0 0,0 0,0 0,0 1,0-1,0 0,0 0,0 0,0 0,0 0,-1 0,1 0,0 0,0 0,0 0,0 0,0 0,0 0,0 0,0 0,0 0,-1 0,1 0,0 0,0 0,0 0,0 0,0-1,0 1,0 0,0 0,0 0,0 0,-1 0,1 0,0 0,0 0,0 0,0 0,0 0,0 0,0-1,0 1,0 0,0 0,0 0,0 0,0 0,0 0,2 12,8 14,174 243,-25-42,-115-140,-32-60,9 9,-11-21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0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0,'18'1,"-1"1,1 0,-1 2,0-1,0 2,-1 0,21 10,111 63,-83-41,92 51,235 176,-298-190,-4 4,-4 4,114 137,-198-216,120 163,-110-147,-1 0,-1 1,-1 0,0 1,-2 0,0 1,3 22,21 116,6 51,-34-185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1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1 699,'6'-1,"-1"0,1-1,-1 1,1-1,-1 0,1 0,-1-1,7-4,16-7,196-67,-59 24,1222-392,-1111 393,-179 40,-79 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2.3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337 767,'2'22,"1"-1,1 0,1 0,1 0,1 0,12 27,-4-10,177 378,37-13,-13-25,-171-295,156 321,-188-361,-13-43,0 0,0 0,0 0,0 0,0 0,1 1,-1-1,0 0,0 0,0 0,0 0,0 0,0 0,0 1,-1-1,1 0,0 0,0 0,0 0,0 0,0 1,0-1,0 0,0 0,0 0,0 0,0 0,0 0,0 0,-1 0,1 1,0-1,0 0,0 0,0 0,0 0,0 0,-1 0,1 0,0 0,0 0,0 0,0 0,0 0,0 0,-1 0,1 0,0 0,0 0,0 0,0 0,0 0,-1 0,1 0,0 0,0 0,0 0,0 0,0 0,0 0,-1 0,1-1,-18-17,-169-210,-188-302,-91-289,424 738,-131-285,166 348,2-1,0 0,1 0,1 0,1 0,1 0,0 0,2-1,0 1,4-23,-3 35,0 0,0 1,1-1,0 1,0 0,0 0,1 0,0 0,0 0,0 1,8-7,65-55,-36 33,41-48,-60 58,1 0,1 2,1 0,0 2,49-29,-70 47,0 0,1 1,0-1,-1 1,1 0,0 0,0 0,-1 1,1-1,0 1,0 1,0-1,0 0,-1 1,9 2,-5 0,0 0,0 1,-1 0,1 0,-1 1,0-1,0 2,8 7,-3-1,0 0,-1 1,-1 0,0 1,-1 0,0 0,-1 1,9 25,-15-33,0-1,-1 1,0-1,-1 1,1-1,-1 1,0-1,-1 1,0-1,0 1,0-1,-1 1,0-1,0 0,-5 10,-5 7,-1 0,-27 35,6-9,9-9,-438 644,440-655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29.9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0,'5'1,"-1"-1,1 1,-1 0,0 0,1 1,-1-1,0 1,0 0,0 0,0 0,0 1,0-1,-1 1,1 0,-1 0,0 0,3 5,7 8,0 0,14 27,-16-26,217 390,-52-86,-147-265,-22-36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2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0 474,'6'-1,"-1"0,1 0,-1 0,0-1,1 0,-1 0,0 0,6-5,27-9,157-42,255-68,392-29,-675 135,168-26,-231 18,-86 22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3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1 672,'50'2,"0"2,0 3,0 1,-1 3,0 2,-1 2,-1 3,0 1,-1 2,45 29,-23-7,-1 2,-3 4,-2 2,-3 2,84 98,-135-142,0 1,-1 0,10 17,-16-26,0 1,0 0,0-1,0 1,0 0,-1 0,1 0,-1 0,1 0,-1 0,0 0,1 0,-1 0,0 0,-1 0,1 0,0 0,0 0,-1 0,1 0,-1 0,0-1,1 1,-1 0,0 0,0 0,0-1,-1 1,-1 2,3-4,-1 1,0-1,1 1,-1-1,0 1,1-1,-1 0,0 0,1 1,-1-1,0 0,0 0,1 0,-1 0,0 1,0-1,0 0,1 0,-1-1,0 1,0 0,1 0,-1 0,0 0,1-1,-1 1,0 0,0-1,1 1,-1-1,1 1,-1-1,0 1,1-1,-1 1,1-1,-1 1,1-1,-1 0,1 1,0-1,-1 0,1 1,0-1,-1 0,1 1,0-1,0 0,0 0,0 1,0-2,-11-43,9 14,1 1,2-1,1 0,2 1,8-37,1-11,13-108,5-16,6-310,-37 497,1 10,-1 1,0-1,0 0,0 0,-1 0,1 0,-1 0,0 0,-1 0,1 1,-1-1,-3-6,5 10,-1 1,1-1,0 1,-1 0,1-1,-1 1,1 0,0-1,-1 1,1 0,-1-1,1 1,-1 0,1 0,-1 0,1-1,-1 1,1 0,-1 0,0 0,1 0,-1 0,1 0,-1 0,1 0,-1 0,1 0,-1 1,1-1,-1 0,1 0,-1 0,1 1,-1-1,1 0,-1 0,1 1,-1-1,1 0,0 1,-1-1,1 1,0-1,-1 0,1 1,0-1,-1 1,1-1,0 1,0 0,-13 29,6 25,3 0,1 0,7 66,-1-20,-5 23,0-49,2 1,20 135,-18-200,0-1,0 1,2 0,-1-1,1 0,1 0,7 12,-9-17,1-1,-1 0,1 0,1 0,-1 0,0 0,1-1,0 0,-1 0,1 0,1-1,-1 0,0 0,0 0,10 2,26 3,0-1,-1-1,59-2,126-16,-181 10,258-33,-287 34,74-11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4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0,'-2'1,"0"-1,0 1,0-1,0 1,0-1,1 1,-1 0,0 0,1 0,-1 0,0 0,1 0,-1 1,1-1,0 0,-1 1,1-1,0 1,0-1,0 1,0 0,0 0,0-1,1 1,-1 0,0 3,-13 57,12-49,-8 62,2 0,4 1,3-1,3 1,4-1,3 0,3 0,3-1,44 124,-41-157,1-1,2 0,2-2,2 0,1-2,2 0,2-2,0-2,3 0,65 49,-56-51,2-2,0-2,2-1,1-3,1-2,0-1,2-3,-1-2,60 8,-67-17,59 0,-69-5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5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1,'1'6,"1"0,0 0,0 0,0 0,1 0,0-1,0 1,1-1,-1 1,1-1,9 8,0 4,389 445,-302-355,195 197,-263-277,0-2,2 0,55 29,-48-30,-21-14,0-1,0 0,1-2,0 0,0-2,1 0,40 3,-50-8,1-1,-1 0,0-1,1 0,-1-1,0 0,0-1,17-8,0 1,-11 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6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1 437,'7'-6,"1"0,-1 1,1 0,1 0,8-3,20-11,375-223,-392 232,0 1,0 0,1 1,29-6,-26 8,-1-1,-1-1,25-13,27-17,-58 27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46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0,'97'86,"41"27,22 21,-93-69,156 159,-180-176,-2 3,64 102,-54-57,-4 2,-4 2,50 180,-84-238,-2 1,-1 0,-3 1,-1-1,-5 46,2-27,1-42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7:53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94,'0'-3,"0"0,1 1,0-1,-1 0,1 0,0 1,0-1,1 0,-1 1,0-1,1 1,0 0,-1-1,1 1,0 0,0 0,0 0,0 0,1 1,-1-1,0 1,1-1,-1 1,1 0,0 0,-1 0,6-1,9-3,1 0,0 2,24-3,-14 3,3-2,0 1,45 1,-61 4,-1 0,0 1,0 0,1 2,-1-1,-1 2,22 9,-10-1,0 1,-1 2,-1 0,0 1,21 22,95 108,-74-74,-52-60,0 1,-1 0,-1 1,0 0,-1 1,-1 0,0 0,-1 1,9 28,1 15,37 159,-51-195,-2 1,0 0,-1 0,-2 1,0-1,-2-1,-5 26,-2-14,-1-1,-1-1,-2 0,-32 56,33-72,1-4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8:02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1435,'2'48,"2"1,1-1,4 0,15 52,2-14,49 106,-53-142,58 91,-79-138,0-1,0 0,1 0,-1 0,0-1,1 1,0 0,-1 0,1-1,0 1,0-1,0 0,0 1,0-1,0 0,0 0,0 0,0 0,1-1,-1 1,0-1,1 1,-1-1,0 0,1 0,-1 0,0 0,3 0,1-3,0 1,-1-1,1 0,-1 0,1 0,-1-1,0 0,-1 0,8-8,81-89,-4-4,99-154,-103 139,864-1176,-901 1229,133-169,-177 232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2:18:04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1051,'2'13,"0"1,1-1,1 0,0-1,1 1,0-1,0 0,11 15,11 31,25 60,23 63,-75-179,0 0,1 0,-1 0,1 0,-1 0,1 0,0 0,0 0,0-1,0 1,0 0,0-1,0 1,0-1,1 1,-1-1,1 1,-1-1,1 0,-1 0,1 0,0 0,-1 0,1 0,0 0,0-1,0 1,0-1,0 1,0-1,0 0,0 1,0-1,0 0,0-1,0 1,0 0,0 0,0-1,-1 1,1-1,2-1,3-1,-1 0,0-1,0 0,-1 0,1-1,-1 1,0-1,0 0,0-1,7-10,91-158,101-229,-88 162,215-364,-280 533,-36 51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16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22,'-1'-1,"1"0,0 0,0 0,0 0,0 0,0 0,0 1,0-1,0 0,0 0,0 0,0 0,1 0,-1 1,0-1,1 0,-1 0,1 1,-1-1,0 0,1 0,0 1,0-2,13 14,15 44,-24-46,263 486,21 46,-260-472,-25-58,0 0,1 0,0 0,1 0,0-1,1 0,1 0,-1 0,16 15,101 79,61 57,-170-146,-4-2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31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1008,'1'-4,"-1"-1,1 1,0 0,1 0,-1 0,1 0,0 0,0 1,0-1,0 0,0 1,1-1,0 1,-1 0,1 0,1 0,-1 0,4-2,12-9,1 1,23-12,-15 9,172-112,-72 44,192-93,-267 153,36-16,-2-3,89-60,7-41,-149 122,0 0,1 3,1 0,58-19,-79 33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18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1040,'1'-14,"2"0,0 0,0 0,2 1,-1-1,13-22,1-8,72-147,-62 136,21-36,5 2,124-158,-161 226,1 1,2 0,-1 2,2 0,1 1,0 1,1 1,42-20,-57 31,1 0,1 1,-1 0,0 0,1 1,-1 1,1-1,0 1,0 1,-1 0,1 0,0 1,0 0,-1 1,1 0,-1 0,1 1,-1 1,0-1,0 1,-1 1,1 0,-1 0,0 1,0 0,-1 0,10 9,7 12,-1 1,-2 1,0 0,-2 2,28 60,-24-36,-2 0,24 104,-35-111,-3-1,-2 1,-1 0,-3 1,-2-1,-13 86,7-97,-1 0,-2 0,-2-1,-1-1,-2 0,-1-1,-1-1,-2 0,-27 34,36-54,0-2,0 1,-1-2,-15 12,22-18,-1-1,1 0,-1 0,0 0,0-1,0 0,-1 0,1 0,0-1,-1 1,1-1,-1 0,1-1,-10 0,-5 0,0 0,0 1,0 1,0 0,-30 10,26-5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19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1578,'3'-4,"1"0,-1-1,0 1,0-1,-1 0,1 0,2-10,5-8,54-104,86-191,-125 258,-3-2,-3 0,15-86,-31 135,-1-1,-1 1,0-1,0 0,-2 0,0 1,0-1,-4-16,4 29,1-1,-1 1,1 0,-1-1,1 1,-1 0,0 0,0-1,1 1,-1 0,0 0,0 0,0 0,0 0,0 0,-1 0,1 0,0 1,0-1,-1 0,1 1,0-1,-1 1,1-1,0 1,-1-1,1 1,-1 0,1 0,-1 0,1 0,0 0,-1 0,1 0,-1 1,1-1,0 0,-1 1,1-1,-1 1,-1 0,-7 4,-1 0,0 1,1 0,-11 9,8-6,-4 2,-1 1,2 1,-1 0,2 2,0-1,1 2,0 0,1 1,1 0,1 1,0 0,2 0,0 1,1 1,0 0,-8 39,6-7,1 1,-2 92,10-119,2 1,1-1,1 1,1-1,1 0,2-1,13 38,-12-48,0 0,1 0,0-1,1 0,1-1,0 0,21 18,-23-23,0-1,0 1,1-2,0 1,0-2,1 1,-1-1,1-1,0 0,1 0,18 3,-26-7,0 0,0-1,-1 1,1-1,0 1,0-1,-1 0,1-1,0 1,-1-1,1 1,-1-1,0 0,0 0,1-1,-1 1,-1-1,4-2,7-9,-1 0,16-24,-13 17,37-49,-3-2,-4-3,-3-1,37-92,-58 114,-3 0,-2-1,-3 0,-1-2,-4 1,-2-1,-1-78,-7 56,-15-88,12 139,0 1,-2-1,-1 1,-2 0,0 1,-24-42,31 62,-1 1,1 0,-1 0,0 0,-1 1,1-1,-1 1,-5-4,9 8,0-1,0 1,0-1,0 1,1-1,-1 1,0 0,0 0,0-1,0 1,0 0,0 0,0 0,0 0,0 0,0 0,0 0,0 0,0 1,0-1,-2 1,2 0,0 0,0 0,-1 0,1 1,0-1,0 0,0 1,0-1,1 1,-1-1,0 1,1-1,-1 1,1-1,-1 1,1 0,-1 2,0 12,0 1,0-1,2 0,0 0,1 1,0-1,1 0,1-1,1 1,0-1,1 0,14 26,-5-13,2 0,1-1,1-1,1 0,34 33,-35-42,1-1,0 0,1-2,0 0,1-2,1 0,0-1,1-2,-1 0,34 7,-4-6,-1-2,1-2,100-3,-130-4,-10 0,0 0,-1 2,1-1,0 2,13 2,-23-3,0 0,0 0,0 0,-1 0,1 0,-1 1,1-1,-1 1,1 0,-1 0,0 0,0 0,0 0,0 0,0 1,0-1,0 0,-1 1,0 0,1-1,-1 1,0 0,0 0,0 0,-1-1,1 1,0 3,0 17,-1-1,-1 0,-1 0,-9 39,-1 13,-4 77,6 0,12 199,-1-340,9 63,-9-68,0-1,1 0,-1 0,1 0,-1 0,1 0,1-1,-1 1,0 0,1-1,0 0,0 0,0 0,4 4,-6-6,1-1,-1 1,0-1,1 1,-1-1,0 1,1-1,-1 0,1 1,-1-1,0 0,1 0,-1 0,1 0,-1 0,1-1,-1 1,0 0,1-1,-1 1,0-1,1 1,-1-1,0 0,0 1,1-1,-1 0,0 0,0 0,0 0,0 0,0 0,0 0,0 0,-1-1,1 1,0 0,0 0,-1-1,1 1,0-3,3-5,0 0,0-1,-1 0,3-13,43-164,-38 141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0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0,'8'0,"12"9,11 2,9 4,1 4,-1 3,-4-3,-8 0,-4-3,-6-4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0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16,'0'-5,"5"0,0-1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1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686 223,'-5'1,"0"0,0 0,1 0,-1 0,1 1,-1-1,1 1,-1 1,1-1,0 0,0 1,0 0,0 0,1 0,-1 0,1 1,0 0,0-1,0 1,0 0,-3 7,-2 3,1 0,0 1,1 0,0 0,-2 17,0-2,-24 126,30-144,1 1,0 0,1 0,0 0,1 0,1 0,0 0,1 0,6 21,-8-32,0 0,0 1,0-1,0 1,0-1,1 0,-1 0,1 0,-1 0,1 0,0 0,-1 0,1 0,0-1,0 1,1 0,-1-1,0 0,0 0,1 0,-1 0,1 0,-1 0,1 0,-1-1,5 1,-3-2,0 1,0-1,0-1,-1 1,1 0,-1-1,1 0,-1 0,1 0,-1 0,0-1,0 1,0-1,0 0,-1 1,1-1,3-6,34-45,58-68,30-12,114-127,-237 256,0-1,0-1,-1 1,1-1,5-12,-10 18,1 0,-1-1,1 1,-1-1,0 1,1-1,-1 1,0-1,0 1,0-1,0 1,0-1,-1 1,1-1,0 1,-1-1,1 1,-1-1,1 1,-1 0,0-1,0 1,1 0,-1 0,0-1,0 1,0 0,0 0,0 0,-1 0,1 0,0 0,0 1,-1-1,1 0,-2 0,-20-8,0 1,-1 1,1 1,-1 2,0 0,-1 1,-37 1,-40-6,55 3,-1 2,-47 2,74 2,0 1,0 0,0 2,1 1,-1 0,1 2,-20 8,28-7,1 0,0 1,1 0,0 0,0 1,1 1,0 0,-11 19,-10 10,-58 64,-99 128,149-190,23-31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2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537 901,'-5'1,"0"0,1 0,-1 1,0-1,0 1,1 0,-1 0,1 0,0 1,0 0,0 0,0 0,0 0,-5 6,-44 54,38-41,0 1,2 0,1 1,0 0,-12 43,20-55,1 1,0 0,1 0,0 0,1 0,1 0,0 0,1 0,0 0,1 0,1 0,0 0,7 19,-7-25,1-1,0 1,1-1,-1 0,1 0,1-1,-1 1,1-1,-1 0,2-1,-1 1,0-1,1-1,0 1,0-1,0 0,10 3,10 2,0-2,1 0,37 2,-61-7,0-1,-1 0,1 0,0 0,-1 0,1 0,0-1,-1 0,1 1,-1-1,1-1,-1 1,1 0,4-4,-6 3,0 0,-1 1,1-1,-1 0,1 0,-1 0,0 0,0 0,1 0,-2-1,1 1,0 0,0-1,-1 1,1 0,-1-1,0 1,0-1,0 1,0 0,0-1,0 1,-1 0,0-4,-6-23,-1 1,-1-1,-21-42,9 20,-320-664,113 256,212 415,15 36,12 28,70 149,163 253,-233-406,14 23,1-1,2-1,2-2,56 53,40 22,143 110,-243-202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3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1,'8'0,"12"0,7 4,11 6,4 1,3 7,2 1,-2 1,-5 2,-4-3,-9-1,-5-3,-1-4,-5-4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3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10,'-4'0,"-2"-4,1-2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4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1,'-3'0,"0"1,0-1,0 1,0 0,0 0,1 0,-1 0,0 0,0 1,1-1,-1 1,1 0,-1 0,1 0,0 0,0 0,0 0,0 1,0-1,0 1,1-1,-1 1,1 0,0 0,0-1,-1 5,-4 10,1 1,0-1,-1 23,4-31,-9 96,4 1,8 138,0-227,6 76,-6-87,0 0,0-1,1 1,0 0,0 0,0-1,1 1,0-1,0 0,0 0,0 0,7 7,-8-11,0 0,0 1,0-1,0-1,0 1,0 0,0 0,0-1,0 1,0-1,1 0,-1 1,0-1,0 0,1 0,-1-1,0 1,0 0,0-1,0 1,1-1,-1 0,0 0,0 1,0-1,3-3,8-3,1-2,21-18,-16 13,191-132,54-38,-224 155,-8 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5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1,'-16'-1,"1"1,0 1,-1 1,1 0,0 1,-21 7,29-7,1 0,-1 0,1 1,-1 0,1 1,0-1,1 1,-1 0,1 1,0-1,0 1,1 0,-1 0,1 0,-4 10,-2 7,0 1,2-1,1 1,0 1,2-1,1 1,1 0,1 0,2 32,2-24,1 0,1 0,2-1,1 1,1-2,21 50,-21-64,0 0,1 0,1-1,0-1,1 1,1-2,1 1,0-2,1 0,18 15,-12-15,1 0,0-1,1-1,0-1,1-1,0-1,36 7,-14-4,1-2,-1-3,1-1,0-2,52-5,-94 2,-1 0,1-1,-1 0,0 0,0 0,1 0,-1 0,0-1,0 0,0 1,0-1,0 0,-1 0,1-1,0 1,-1 0,0-1,0 0,0 1,0-1,0 0,0 0,0 0,-1 0,0-1,0 1,0 0,0-1,0 1,0-5,1-9,-2 1,1 0,-2 0,0 0,-4-20,-19-77,-69-199,49 176,43 135,0-2,1 1,-1 0,0 0,1 0,0 0,0 0,-1 0,1 0,1-1,-1 1,1-4,-1 6,0-1,0 1,1-1,-1 1,0 0,1-1,-1 1,1 0,-1-1,0 1,1 0,-1-1,1 1,-1 0,1 0,-1 0,1-1,-1 1,1 0,-1 0,1 0,-1 0,1 0,-1 0,1 0,-1 0,1 0,-1 0,1 0,-1 0,2 1,6 2,0 0,0 1,-1 0,14 9,-20-12,118 84,143 135,-123-99,-37-34,131 107,-179-162,-44-25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33.3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1 446,'1'-9,"1"-1,0 0,1 1,0-1,1 1,0 0,0 0,1 0,0 1,0 0,10-11,11-21,81-132,-102 165,0 0,0 1,0-1,1 1,0 0,1 0,-1 1,1-1,10-5,6-1,41-17,-48 23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6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0,'134'73,"145"106,-202-128,514 370,-577-411,30 26,-43-35,1 1,0-1,-1 1,1-1,-1 1,0 0,0 0,1 0,-1 0,0 0,-1 0,1 0,0 0,0 0,-1 1,0-1,1 0,-1 0,0 3,0-4,0-1,-1 1,1 0,0 0,-1-1,1 1,-1 0,1 0,0-1,-1 1,0 0,1-1,-1 1,1-1,-1 1,0-1,0 1,1-1,-1 1,0-1,0 1,1-1,-1 0,0 0,0 1,0-1,0 0,1 0,-1 0,0 0,0 0,0 0,0 0,1 0,-1-1,0 1,0 0,0 0,-1-1,-33-13,17 3,1-1,1 0,0-1,1-1,0 0,1-1,-19-27,-73-123,88 133,1-1,-23-66,34 81,1 1,1 0,1-1,1 0,0 0,1 0,1 0,2-18,-1 33,0 1,-1-1,1 1,0-1,0 1,0-1,1 1,-1 0,0 0,1-1,0 1,-1 0,1 0,0 1,0-1,0 0,0 1,1-1,-1 1,0 0,0-1,1 1,-1 0,1 0,-1 1,1-1,0 1,-1-1,5 1,11-2,-1 1,1 1,27 3,-11-1,96 1,199 8,-254-4,-1 3,104 28,-136-27,-1 1,0 2,-1 3,-1 0,61 38,-97-52,1-1,-1 1,0-1,0 1,0 0,0 0,-1 1,1-1,-1 0,0 1,0 0,0-1,0 1,-1 0,0 0,2 8,-1 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7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909 541,'-16'2,"0"1,0 0,1 1,-1 1,1 1,0 0,-18 11,-13 3,-13 5,2 2,-60 37,87-44,1 1,0 1,2 2,1 1,-30 35,18-11,1 1,3 2,2 1,3 1,1 2,4 1,2 1,-20 78,41-131,0-1,0 1,1 0,-1 0,1-1,0 1,0 0,1 0,-1 0,1-1,2 7,-2-9,0 0,0-1,0 1,0 0,0-1,1 1,-1-1,0 0,1 1,-1-1,1 0,0 0,-1 0,1 0,0 0,0 0,0 0,0-1,-1 1,1-1,0 1,0-1,0 0,0 0,0 0,0 0,0 0,0 0,4-1,31-4,0-2,-1-1,44-17,105-46,-159 60,9-3,12-4,-1-2,-1-1,0-3,-2-1,41-33,-80 54,0 0,0-1,-1 1,0-1,0 0,0 0,-1 0,1 0,-1 0,0-1,-1 1,1-1,-1 1,0-1,0-9,0-13,-1 0,-4-29,1 6,-1-58,-4 0,-29-136,25 192,-2-1,-2 2,-3 0,-2 1,-2 1,-43-69,60 110,0 1,-1-1,0 1,0 1,-1-1,0 1,0 1,0-1,-13-6,18 12,0-1,0 1,0-1,0 1,0 0,-1 0,1 1,0-1,0 1,-1-1,1 1,0 0,-1 0,1 1,0-1,-1 1,1 0,0-1,0 1,-1 1,1-1,0 0,0 1,0 0,1-1,-1 1,0 0,1 0,-1 1,1-1,0 1,-4 3,5-3,-1-1,1 0,-1 1,1-1,0 1,0-1,0 1,0 0,1-1,-1 1,1 0,0-1,-1 1,1 0,0 0,1-1,-1 1,0 0,1-1,0 1,-1 0,1-1,0 1,0-1,1 1,-1-1,0 1,3 2,6 8,0 0,0-1,23 19,-20-18,577 615,-443-462,-118-132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9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281 200,'0'1467,"0"-1464,1 0,-1-1,0 1,0 0,0-1,-1 1,1 0,-1-1,1 1,-1-1,-2 5,3-8,-1 1,0-1,0 0,0 1,1-1,-1 0,0 0,1 0,-1 0,1 0,-1 0,1 0,-1 0,1 0,0 0,0 0,-1 0,1-1,-19-74,-211-1346,226 1390,-1 2,1 0,2-34,1 63,1 0,0 0,0 0,0 0,0 0,0 0,0 0,0 0,0 0,0 0,1 0,-1 0,0 0,1 0,-1 0,1 0,-1 0,1 0,0 0,-1 0,1 0,0 1,-1-1,1 0,0 0,0 1,0-1,0 0,0 1,0-1,0 1,0 0,0-1,0 1,0 0,0-1,0 1,0 0,0 0,0 0,0 0,0 0,0 0,0 0,0 0,0 1,0-1,0 0,0 1,0-1,0 0,0 1,0-1,0 1,0 0,0-1,1 2,11 5,0 2,-1-1,16 15,-15-13,657 485,23 51,-676-530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29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0 138,'0'-4,"0"-6,4-1,6-3,6 1,3-2,4 2,2-1,-3-3,-2 2,-3 4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0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1,'9'2,"-1"0,1 1,-1 0,1 0,-1 1,0 0,0 0,0 1,-1 0,13 12,4 0,252 177,-9 11,-10 11,297 322,-460-440,124 148,-197-217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1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1 351,'14'-2,"-1"-1,1 0,-1 0,0-2,0 1,0-2,-1 0,17-10,24-10,155-69,-97 41,194-63,-297 115,-1-1,0 2,1-1,-1 1,1 0,0 1,-1 0,1 0,0 1,-1 0,9 2,-10-1,0 0,0 1,0 0,-1 0,0 0,0 1,1 0,-2 0,1 0,-1 1,1-1,-1 1,6 9,0 1,-1 0,0 1,-1 0,-1 0,-1 0,0 1,-1 0,-1 0,0 1,-1-1,-1 1,-1 0,0-1,-2 1,0 0,-5 27,0-18,-1 0,-1-1,-2 0,-1 0,0-1,-2-1,-1 0,-1 0,-33 39,26-37,1 1,0-2,-2 0,-1-2,-1 0,-31 21,54-43,1 0,-1 0,0 0,1 0,-1 0,0 0,0-1,0 1,0-1,0 1,0-1,0 0,0 1,0-1,0 0,1-1,-1 1,0 0,-4-1,-8-7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2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248 894,'5'-2,"-1"0,1 0,0-1,-1 0,0 0,0 0,0 0,0-1,0 0,-1 0,1 0,3-7,4-1,15-16,4-3,0-1,-2-1,-1-2,-2-1,24-46,-44 72,-1-1,-1 1,0-1,0 0,-1 0,0 0,-1 0,0 0,-1-14,0 21,-1 1,1 0,-1-1,1 1,-1 0,0 0,0 0,-1 0,1 0,0 0,-1 0,0 0,0 0,0 1,0-1,0 1,-1-1,1 1,-1 0,1 0,-1 0,0 0,0 0,0 1,0 0,0-1,0 1,0 0,0 0,0 1,-1-1,1 0,-6 1,1 0,1 0,-1 1,1 0,0 0,-1 1,1-1,0 2,0-1,0 1,0 0,1 0,-1 1,1 0,0 0,0 1,0-1,0 1,1 1,0-1,0 1,-7 11,-7 12,1 1,2 1,-19 49,21-47,-60 151,-70 273,142-452,1 1,-1-1,1 1,0 0,1-1,-1 1,1 0,1 0,-1-1,3 12,-2-15,0 0,0 0,0-1,1 1,-1 0,0-1,1 1,-1-1,1 1,0-1,0 0,-1 0,1 0,0 0,0 0,0 0,0 0,0-1,0 1,0-1,0 1,1-1,-1 0,0 0,0 0,0 0,0 0,0 0,0-1,1 1,2-2,31-6,-2-1,1-2,-1-1,-1-2,32-18,-6 4,107-47,306-188,-458 254,-1 0,0-1,-1 0,0-1,0-1,-1 0,0 0,-2-1,1-1,-1 1,-1-2,-1 1,0-1,0 0,-2 0,0-1,-1 1,0-1,2-27,-2 1,-2-1,-2 1,-1 0,-3-1,-1 1,-2 0,-2 1,-2 0,-1 0,-2 1,-2 1,-41-73,56 110,0 0,0 1,-1-1,1 0,0 0,-1 0,1 1,-1-1,1 1,-1-1,0 1,0-1,0 1,0 0,0 0,0 0,0 0,0 0,-4 0,5 1,-1 0,1 1,-1-1,1 0,-1 1,1-1,-1 1,1 0,0 0,-1-1,1 1,0 0,0 0,-1 0,1 0,0 0,0 1,0-1,0 0,1 0,-2 2,-3 6,1-1,0 1,0 0,1 1,0-1,1 0,-2 17,2-12,2 1,-1-1,2 1,0-1,1 1,0-1,1 0,1 0,0 0,1 0,0-1,12 21,-6-16,1-1,1 0,1 0,0-2,1 0,0 0,32 21,4-3,2-3,1-3,1-2,1-2,62 16,-52-20,-30-9,0 1,49 23,-82-32,0-1,0 1,-1 0,1 0,0 0,0 0,-1 0,0 1,1-1,-1 1,0 0,0 0,0 0,-1 0,1 0,-1 0,1 0,-1 0,0 0,-1 1,1-1,0 0,-1 1,0-1,0 7,-1 5,-2 0,1 0,-2-1,-9 26,-2 5,-14 71,4 1,6 2,-7 227,25-338,2-1,-1 1,1-1,0 0,0 1,1-1,0 0,5 12,-6-17,1 0,-1-1,0 1,1 0,-1 0,1-1,-1 1,1-1,0 1,0-1,0 0,0 1,0-1,0 0,0 0,0-1,0 1,0 0,1-1,-1 1,0-1,0 0,1 0,-1 0,0 0,0 0,1 0,-1 0,0-1,0 1,3-2,5-1,0-1,0 0,-1 0,1-1,-1 0,0-1,-1 0,1 0,-1-1,13-14,9-12,32-47,-23 28,124-163,-142 190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4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6,'0'-4,"0"2,0 7,0 10,0 7,9 9,2 7,9 2,4 6,3 5,1-3,0-1,0-3,-6-6,-1-5,-5-7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4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5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0,'-10'2,"0"1,1 0,-1 0,0 1,1 0,0 0,0 1,0 1,-11 8,-4 1,12-8,-20 10,1 2,1 1,1 1,1 1,-28 29,52-45,-1 0,1 1,0 0,0 0,1 0,-1 0,2 1,-1-1,1 1,0 0,1 0,0-1,0 1,1 0,0 0,0 0,1 0,0 0,0 0,3 8,-1-3,1-1,0 0,1 0,0-1,1 1,1-1,-1 0,2-1,-1 1,1-2,16 16,-6-12,0 0,1-1,0-1,0 0,1-2,1 0,-1-2,2 0,26 5,-11-5,0-2,0-1,0-2,62-4,-47-3,53-12,-104 17,0 0,1 0,-1 0,0 0,1 0,-1 0,0-1,1 1,-1 0,0-1,0 1,0-1,1 0,-1 1,0-1,0 0,0 0,0 1,0-1,0 0,0 0,0 0,-1 0,1-1,0 1,-1 0,1 0,0 0,-1 0,0-1,1 1,-1 0,0-1,1 1,-1 0,0 0,0-1,0 1,0 0,0-1,-1 1,1 0,0-1,-1 1,1 0,0 0,-1-1,0 1,1 0,-1 0,0 0,1 0,-1 0,0 0,0 0,0 0,-1-1,-7-9,-1 1,1 1,-2-1,-12-8,-331-268,270 216,66 55,2-1,-28-34,34 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34.9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0 575,'1'-3,"0"-1,0 0,0 1,0-1,1 1,0 0,-1-1,1 1,0 0,1 0,-1 0,1 0,-1 1,5-4,41-34,-14 15,-1-1,-1-1,-1-2,48-59,-69 78,0 0,1 0,0 1,1 0,0 1,0 0,1 1,0 0,18-6,49-28,-58 25,0 0,-1-1,-1-1,0-1,22-29,-26 26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6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1291 784,'-27'1,"0"2,-1 0,2 2,-1 1,1 1,-47 20,-142 81,194-96,-100 58,4 6,3 4,4 6,-116 115,212-188,-11 12,-28 34,48-53,1 0,0-1,0 2,0-1,1 0,0 1,0-1,1 1,-1 0,2 0,-1 0,0 11,2-16,0 0,1 0,-1 0,1 0,0 0,0-1,-1 1,1 0,0 0,1-1,-1 1,0-1,0 1,1-1,-1 1,1-1,-1 0,1 1,0-1,-1 0,1 0,0-1,0 1,0 0,-1 0,1-1,0 1,0-1,3 1,11 2,-1-1,28 1,-28-2,88 5,1-4,0-5,-1-4,144-29,-230 32,0-1,-1-1,0 0,0-1,-1-1,1-1,-2 0,1-1,-2 0,1-1,-1-1,-1 0,0 0,-1-2,0 1,-1-1,-1-1,11-20,7-23,-2-2,-3 0,22-101,-24 88,-8 27,-2-1,-2 1,-2-1,-3-1,-1 1,-2-1,-2 1,-10-53,6 70,0 0,-3 0,0 1,-2 0,-1 1,-1 0,-1 1,-2 0,0 2,-2 0,-1 0,-1 2,-34-31,23 27,-67-45,82 62,-1 1,1 1,-1 0,-1 1,0 1,-29-6,44 11,-1 0,1 1,0 0,-1-1,1 1,-1 1,1-1,0 0,-1 1,1 0,-1 0,1 0,0 0,0 0,0 1,-4 1,5-1,1-1,-1 1,1 0,0-1,0 1,-1 0,1 0,0 0,1 0,-1 0,0 0,0 0,1 0,-1 0,1 0,0 0,0 0,0 0,0 0,0 0,0 1,0-1,1 0,-1 0,1 0,-1 0,1 0,2 3,3 11,1-1,1 1,1-1,0-1,1 0,17 19,80 76,-57-62,426 457,-219-227,-251-271,57 63,3-4,114 88,-155-136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7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1,6 3,-1 3,7 4,3 2,2 1,0-3,0 3,0-2,0-1,-1-4,-5 0,-5-4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7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8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0,'-1'1,"-1"-1,0 1,1 0,-1-1,1 1,-1 0,1 0,-1 0,1 0,0 0,-1 1,1-1,0 0,0 1,0-1,0 0,0 1,0-1,0 1,1 0,-2 2,-12 39,8 0,1 1,3-1,6 84,-4-121,0 0,1-1,0 1,0-1,0 1,1-1,-1 1,1-1,1 0,-1 0,1 0,0 0,0 0,0-1,1 1,-1-1,9 8,-6-8,0-1,1 1,-1-1,1 0,0-1,-1 0,1 0,0 0,0-1,1 0,-1 0,0 0,11-2,336-22,-352 22,23-1,0-1,28-8,-45 9,1-1,-1 0,0-1,0 0,-1 0,1-1,-1 1,0-2,12-10,-6 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39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892 45,'-2'-1,"-1"0,0-1,0 1,0 0,1-1,-1 0,1 1,-1-1,-3-4,-16-10,17 14,0 0,1 1,-1 0,0 0,0 0,0 0,0 1,1 0,-1 0,0 0,0 1,0 0,0 0,-5 1,1 1,-1 1,1 0,0 1,0 0,0 0,-11 10,-8 9,0 2,-42 53,56-62,-62 82,4 2,5 4,4 3,-57 136,91-180,3 2,2 1,4 0,3 2,-13 99,29-159,0 1,1-1,0 0,0 0,1 0,0 0,1 0,0 0,0 0,5 10,-5-15,0-1,1 1,0 0,0-1,0 1,0-1,0 0,0 0,1 0,0-1,-1 1,1-1,0 0,0 0,0 0,1-1,-1 1,0-1,1 0,-1 0,0 0,8-1,32 2,0-3,0-1,-1-3,1-1,58-17,-61 15,242-60,67-14,-261 66,177-9,-249 25,0 0,1 1,-1 1,0 0,0 1,0 1,0 1,18 8,-27-9,0 0,-1 0,1 1,-1 0,0 0,0 1,-1 0,0 0,0 0,0 1,-1 0,0 0,0 0,-1 1,0 0,0 0,-1 0,3 8,0 10,-1 0,-1 0,-1 0,-1 0,-2 0,0 0,-2 1,-5 26,-6 19,-37 113,45-168,-1 1,-1-1,0-1,-1 1,-19 27,22-38,-1 1,1-1,-1 0,-1-1,1 1,-1-1,0 0,0-1,0 0,-1 0,1 0,-1-1,0 0,-15 2,-25 5,0-3,-97 1,-96-19,86 2,81 12,56 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0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1,'0'8,"0"12,0 7,0 6,0 8,0 8,4 6,6 5,1 1,3 0,0-3,0-7,4-8,-3-6,-2-6,-5-8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0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1,1 8,3-1,0 3,-4-4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1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3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327 320,'-1'-4,"0"1,1-1,-1 1,0-1,-1 1,1 0,-1 0,1-1,-1 1,0 0,0 1,0-1,-1 0,1 1,-1-1,1 1,-1 0,0-1,0 1,0 1,0-1,0 0,0 1,0-1,-1 1,1 0,-7-1,3 0,0 0,0 1,0 0,0 0,0 0,0 1,0 0,0 1,0-1,0 1,0 1,0-1,-9 4,8 0,0 1,0 0,0 0,0 0,1 1,0 0,1 1,0-1,0 1,0 1,1-1,0 1,1 0,-4 9,-2 11,0-1,2 1,-7 40,13-61,1-3,-1 1,1-1,0 0,1 1,-1-1,1 0,0 1,0-1,1 1,0-1,0 0,0 1,0-1,5 10,-5-15,-1 1,1 0,0-1,-1 1,1-1,0 1,0-1,-1 0,1 1,0-1,0 0,0 1,0-1,-1 0,1 0,0 0,0 0,0 0,0 0,0 0,0 0,0 0,-1 0,1 0,0 0,0-1,0 1,0 0,1-2,27-15,-19 11,9-5,0 0,38-13,-47 21,0 0,1 1,-1 1,1-1,0 2,-1-1,1 2,11 1,22 3,-1 1,0 3,0 2,-1 1,0 3,55 27,-74-30,-1 1,0 1,-1 1,0 1,-2 1,0 1,-1 0,0 2,-2 0,0 0,-2 2,16 29,3 25,-3 2,-3 1,24 128,-46-188,42 211,34 127,-51-231,-30-124,1-1,-1 0,1 1,-1-1,0 1,0-1,0 1,0-1,0 1,0-1,0 1,0-1,-1 1,1-1,0 1,-1-1,1 1,-1-1,0 0,1 1,-1-1,0 0,0 1,-2 1,2-2,-1-1,0 1,0-1,1 1,-1-1,0 0,0 1,1-1,-1 0,0 0,0 0,0-1,1 1,-1 0,0-1,0 1,-2-2,-6-2,0 0,0-1,0 0,0-1,-12-9,-3-7,1-1,1-1,-32-44,-52-89,79 113,-21-33,2-3,5-1,-35-93,60 127,2 0,2-1,3-1,1 0,3 0,2 0,2-70,7 61,3 0,1 0,4 1,2 0,2 2,3-1,2 2,2 1,51-80,-73 130,0 0,0 1,0-1,1 1,-1-1,1 1,-1 0,1 0,0 0,0 0,0 1,0-1,0 1,0 0,0 0,1 0,-1 0,0 1,0-1,1 1,-1 0,1-1,2 2,9 0,0 2,0 0,0 0,15 7,13 2,16 1,220 55,-215-49,0 3,75 38,-119-49,0 1,-1 1,0 0,-2 2,1 0,-2 1,0 1,-1 0,-1 1,0 0,14 28,-11-25,-37-51,1 9,-26-29,1-3,-51-79,84 113,1-1,0 1,2-2,0 1,1-1,1 0,1-1,1 1,0-1,2 0,1-36,1 55,0 0,0 0,0 0,0 0,1 0,0 0,-1 1,1-1,0 0,0 0,1 0,-1 1,0-1,1 1,0-1,-1 1,1 0,0-1,0 1,1 0,2-2,-1 2,-1 1,0 0,0 0,1 0,-1 1,1-1,-1 1,0 0,1 0,-1 0,1 0,-1 1,0-1,1 1,-1 0,0 0,1 0,3 2,34 15,-1 1,0 2,36 27,107 85,-101-67,-4 4,-3 3,-3 3,-3 3,84 127,-78-94,-59-88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5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379 810,'-3'4,"1"-1,-1 1,1 0,0-1,0 1,0 1,1-1,-1 0,1 0,0 0,0 1,0 6,-1 60,2-48,-1-4,3 332,-1-335,0 0,7 29,-7-40,0 0,1-1,-1 1,1-1,0 0,0 0,1 1,-1-1,1-1,0 1,0 0,0-1,7 7,-9-10,-1 1,1 0,0-1,-1 1,1-1,0 1,0-1,-1 0,1 1,0-1,0 0,0 1,-1-1,1 0,0 0,0 0,0 0,0 0,0 0,-1 0,1 0,0 0,0 0,0 0,0-1,-1 1,1 0,0-1,0 1,-1 0,1-1,0 1,0-1,-1 1,1-1,0 1,-1-1,1 0,-1 1,1-1,-1 0,1 0,-1 1,0-1,1 0,0-1,0-2,0 1,0-1,0 1,-1-1,1 0,-1 1,0-1,0 0,0-6,-7-13,-1 1,0 0,-1 0,-2 1,0 0,-28-37,35 52,-58-78,55 75,-1 1,0 0,0 1,0 0,-1 0,0 1,-13-7,20 12,1 0,-1 0,0 1,0-1,1 1,-1 0,0 0,0-1,0 1,0 0,1 0,-1 1,0-1,0 0,0 1,1-1,-1 1,0-1,0 1,1 0,-1 0,1 0,-1 0,0 0,1 0,0 0,-1 0,1 1,0-1,0 0,-1 1,1-1,0 1,0 2,-5 6,0 0,2 1,-1 0,-3 14,4-11,-30 88,-22 111,47-164,2 1,1 0,3 0,6 75,-2-105,2-1,1 0,0 0,8 21,-10-35,-1 0,1 0,1 0,-1 0,1 0,-1-1,2 1,-1-1,0 0,1 0,-1 0,1 0,0-1,1 1,-1-1,1 0,-1 0,1-1,8 4,-12-6,1 1,-1-1,1 0,0 0,0 0,-1 0,1 0,0 0,-1 0,1-1,0 1,-1-1,1 1,-1-1,1 1,-1-1,1 0,-1 0,1 0,-1 0,0 0,1 0,-1 0,0 0,0 0,0-1,0 1,0-1,0 1,0 0,0-1,-1 0,1 1,0-1,-1 1,0-1,1 0,-1 1,0-4,3-8,-1-1,-1 0,-1-24,0 27,-4-86,-26-144,11 112,-29-170,49 274,-1 25,0 0,0 0,1-1,-1 1,0 0,0 0,1 0,-1 0,0-1,0 1,1 0,-1 0,0 0,0 0,1 0,-1 0,0 0,1 0,-1 0,0 0,0 0,1 0,-1 0,0 0,0 0,1 0,-1 0,0 0,1 0,-1 0,0 0,0 0,1 0,-1 1,0-1,0 0,1 0,-1 0,0 1,33 33,-19-17,755 713,-758-721,24 20,48 31,-74-54,0 0,0-1,1 0,0-1,0 0,0 0,1-1,-1-1,1 0,-1 0,13 0,-20-3,0 0,0 0,1 0,-1-1,0 1,0-1,0 0,0 0,-1 0,1 0,-1-1,1 1,-1-1,0 1,0-1,0 0,0 0,0 0,0 0,-1 0,0 0,2-6,3-6,0 0,-2-1,5-24,22-204,-11 0,-16-357,-7 518,-4 1,-4 0,-23-88,24 136,-1 0,-2 1,-32-60,34 74,-2 0,0 0,-1 2,-1 0,0 0,-2 1,-18-14,31 27,0 0,-1 0,1 0,-1 1,0-1,0 1,1 0,-1 0,-1 1,1 0,0 0,-6-1,9 2,0 0,0 1,0-1,0 0,0 1,1 0,-1-1,0 1,0 0,1 0,-1 0,0 0,1 0,-1 0,1 1,-1-1,1 0,0 1,-1-1,1 1,0-1,0 1,0 0,0 0,1-1,-1 1,0 0,1 0,-1 0,1 0,0 0,-1-1,1 1,0 4,-2 32,1-1,2 1,2 0,1-1,2 0,2 0,13 39,-11-44,2-1,1-1,2 0,1-1,1 0,1-1,2-1,45 47,-31-41,2-2,1-1,1-2,1-2,72 35,-36-26,1-5,126 35,154 6,-177-53,189-6,-159-8,-175-1,-11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36.1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1,'5'0,"0"1,0 0,0 0,0 1,0-1,-1 1,1 0,0 0,-1 1,1-1,-1 1,0 0,0 0,6 7,8 8,28 36,-17-18,299 353,-103-115,-194-231,-24-28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6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1246,'-24'27,"1"1,2 1,1 1,1 1,2 0,1 2,-13 36,9-12,2 1,3 1,-10 83,25-141,-3 20,0 0,2 0,1 0,2 21,-2-37,1 0,0 0,0-1,0 1,0 0,1 0,0-1,0 1,0-1,1 0,-1 0,1 0,0 0,0 0,0 0,1-1,-1 1,1-1,0 0,0 0,0-1,1 1,4 1,5 1,0-1,0-1,0 0,0-1,0 0,1-1,22-2,104-14,-125 13,33-5,-1-2,-1-2,60-21,-94 27,0 0,-1 0,0-2,0 1,0-1,-1-1,0 0,-1-1,0 0,0-1,-1 1,0-2,-1 1,0-2,0 1,11-24,-11 11,0 0,-2 0,-1-1,0 0,-2 0,-1 0,-1-29,-1 39,-1 0,-1 0,0 0,0 1,-2-1,0 1,0 0,-2 0,1 0,-2 0,0 1,-1 0,-12-16,13 21,-1 0,0 1,-1 1,1-1,-1 2,0-1,-1 1,1 0,-1 1,0 0,0 1,0 0,-1 0,1 1,-14-1,-14 1,-1 1,-71 8,46-2,51-8,21-6,31-15,-30 20,327-204,391-314,-607 427,211-215,-323 301,36-46,-41 52,-1-1,0 1,0-1,0 1,0-1,-1 0,1 0,-1 0,0 0,0 0,-1 0,1 0,-1-7,-1 9,1 1,-1-1,0 0,0 1,0-1,0 1,0-1,0 1,0 0,0-1,-1 1,1 0,0 0,-1 0,1-1,-1 2,1-1,-1 0,0 0,1 0,-1 1,0-1,0 1,1 0,-1-1,0 1,0 0,0 0,1 0,-5 0,-56 5,55-4,0 0,0 1,0 0,1 0,-1 0,0 1,1 0,0 0,0 0,0 1,0 0,0 0,1 1,-6 6,5-3,0 0,1 0,0 1,0 0,1 0,0 0,1 0,0 1,-3 16,-9 53,3 0,4 1,4 1,3-1,13 114,-6-149,3 0,2-1,2 0,1-1,3-1,1 0,37 60,22 19,97 116,-68-98,-86-112,256 364,-220-303,-5 3,63 150,-108-226,0 2,-1-1,7 34,-12-45,1 1,-1 0,0-1,-1 1,1-1,-1 1,0 0,-1-1,1 0,-1 1,0-1,0 0,-1 0,0 0,-5 9,-7 4,0-1,-1 0,0-1,-2-1,0 0,0-1,-1-2,-1 1,-31 13,17-12,-1-1,0-1,-1-2,0-2,-42 5,3-5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7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75,'4'0,"6"0,5 0,5 0,11 0,5-4,5-2,4 1,3-4,-3 0,0-2,-3 0,-5 2,-5 2,-7 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7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17,'4'0,"2"-5,4-1,0 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8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1097 1,'-8'0,"1"1,0 0,-1 1,1 0,0 0,0 0,0 1,0 0,-11 7,-61 46,41-28,-355 266,316-229,3 3,-122 147,177-189,0 0,2 2,1 0,2 0,0 2,2 0,2 0,0 1,2 0,-5 40,11-52,0-1,1 0,1 1,1-1,1 1,0-1,1 0,1 0,1 0,1 0,0-1,1 0,1 0,0-1,1 0,1 0,1-1,0 0,16 15,-15-20,0-1,0 0,1-1,1-1,-1 1,1-2,0 0,1-1,-1-1,1 0,0 0,0-2,17 1,1 0,1-2,-1-1,1-1,62-12,-45 0,-2-1,0-3,0-1,-2-3,54-32,-22 5,-1-4,70-62,-75 47,-53 47,0 0,1 2,1 1,1 0,48-26,-66 42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49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0,'-4'4,"-6"6,-1 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0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1,'1'3,"1"0,-1 1,0-1,1 0,0 0,0 0,0 0,0-1,0 1,0 0,1-1,4 4,5 6,172 202,214 254,-26 23,-307-383,-60-102,-4-10,-1-11,-1 12,-1-15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1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0 299,'10'1,"0"-1,0 1,0-2,0 0,-1 0,1 0,0-1,-1-1,1 0,-1 0,0-1,0 0,0 0,14-11,49-37,151-83,-201 126,0 0,28-6,28-12,-61 21,-1 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3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0 462,'20'1,"0"-1,0-1,1-1,-2 0,1-2,0 0,-1-1,1-1,18-10,77-38,434-199,-502 235,1 2,0 2,70-11,-106 22,-1 1,0-1,0-1,0 0,0 0,16-10,-16 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4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1217,'1'-54,"1"34,-1 0,-2 0,0 0,-7-38,7 55,0-1,-1 1,1-1,-1 1,0 0,0 0,0 0,-1 0,1 0,-1 0,1 0,-1 1,0-1,0 1,0 0,0 0,-1 0,1 0,-1 1,1-1,-5 0,6 1,-1 0,0 1,0 0,1-1,-1 1,0 0,0 0,0 0,1 0,-1 1,0-1,0 1,1 0,-1 0,0 0,1 0,-1 0,1 0,0 1,-1-1,1 1,0 0,0 0,0 0,0 0,0 0,0 0,0 0,-1 4,-22 39,2 1,2 2,-17 58,-32 152,61-223,-31 130,7 1,-22 338,54-478,2 0,0 0,2-1,1 1,1 0,8 24,-11-42,1-1,0 1,0-1,1 0,0 1,0-2,1 1,0 0,0-1,1 0,-1 0,1-1,0 0,1 0,0 0,-1-1,1 0,1 0,-1 0,0-1,1 0,0-1,9 2,19 1,0-1,0-2,0-1,1-2,62-11,-12-4,99-32,101-53,-240 80,-1-1,0-2,81-60,-120 78,0 0,-1 0,1-1,-1 0,-1 0,1 0,-1 0,0-1,-1 0,0 0,0 0,-1-1,4-14,-5 11,0-1,0 0,-2 1,0-1,0 0,-1 0,0 0,-6-22,-2 7,-1 0,-1 0,-1 1,-1 0,-2 1,0 1,-30-37,9 20,-2 1,-2 2,-45-35,-139-89,50 40,146 101,0-1,-25-27,46 43,0-1,1 0,0 0,0 0,0-1,1 0,1 0,-1 0,2-1,-1 1,-3-20,6 26,1-1,0 1,0-1,0 0,1 1,-1-1,1 1,0-1,0 1,0-1,0 1,1 0,-1-1,1 1,0 0,0 0,0 0,0 0,1 1,-1-1,1 1,-1-1,1 1,0 0,0 0,4-2,9-5,1 2,0 0,0 0,21-3,-22 5,338-88,3 16,4 16,415-17,-763 77,347-10,-304 13,-1 2,0 2,0 3,72 21,-104-23,0 2,-1 0,0 1,38 24,-53-29,0-1,-1 1,0 1,0 0,0-1,-1 2,1-1,-1 1,-1-1,1 1,-1 1,-1-1,1 1,-1-1,-1 1,1 0,1 12,-2 19,-1-1,-2 0,-2 0,-1 0,-2 0,-2 0,-1-1,-17 42,26-78,-31 70,30-68,0 0,0 0,-1-1,0 1,1-1,-1 1,0-1,0 0,0 1,0-1,-1 0,1-1,-1 1,1 0,-1-1,1 1,-1-1,0 0,0 1,0-2,-5 3,5-4,1 0,0 0,0 1,0-1,0 0,0-1,0 1,0 0,0-1,0 1,0-1,1 1,-1-1,0 0,1 0,0 0,-1 0,1 0,0 0,-1-2,-22-51,20 44,-93-253,-79-346,159 532,3-1,4 0,3 0,3-103,6 168,0 24,1 21,-3-7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6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0,'28'31,"29"41,2 3,530 707,-446-556,189 409,-273-505,109 175,-152-280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37.6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1,'-9'9,"1"1,0 0,1 1,0 0,1 0,0 0,-6 18,-24 90,20-59,-23 85,20-68,-4-1,-49 113,73-191,-1 0,1 0,-1 0,0-1,1 1,-1 0,0 0,0-1,-1 1,1 0,0 0,-1 0,1-1,-1 1,0 0,0 0,0 0,0 0,0 0,0 0,0 0,-1 1,1-1,-1 0,1 1,-1-1,0 1,0-1,1 1,-1 0,0 0,0 0,0 0,0 0,0 0,-1 0,1 1,0-1,0 1,0 0,-1 0,1-1,0 1,0 1,-1-1,1 0,0 0,0 1,0 0,-1-1,1 1,0 0,0 0,0 0,0 0,0 0,1 0,-1 1,0-1,0 1,1-1,-1 1,1 0,-2 2,10-13,0 1,0-1,1 2,0-1,0 1,1 1,0-1,0 1,1 1,-1 0,1 0,16-5,-10 4,1-2,-1-1,23-16,-32 21,0-1,0 1,1 1,-1-1,1 1,0 0,0 1,0 0,0 0,0 1,9-1,16 1,50 4,-26-1,505-1,-488-12,-72 12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7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1 717,'2'-12,"0"0,0 0,2 0,-1 1,2-1,-1 1,2 0,-1 0,2 0,12-16,5-12,38-67,5 2,142-168,-204 267,0 0,1 0,-1 1,1 0,0 0,0 0,0 1,1 0,-1 0,1 1,-1-1,1 2,0-1,12-1,7 1,-1 1,46 5,-16-1,51 1,-1 4,0 4,-1 5,0 5,148 50,-232-64,1 0,-2 2,1 0,-1 1,-1 1,0 0,-1 2,28 27,-36-31,-1 0,-1 0,1 0,-2 1,1 0,-1 0,-1 1,0 0,-1 0,0 0,-1 0,-1 1,1-1,-2 1,0-1,-1 20,-2-8,-2 1,-1-1,0-1,-2 1,-1-1,-1-1,0 1,-2-1,-27 40,-13 10,-83 91,108-134,-380 410,-44-40,448-398,1 0,-1 0,0 1,1-1,-1 0,0 0,0-1,0 1,0 0,0-1,0 1,-3 0,4-1,1 0,-1 0,0 0,1 0,-1-1,1 1,-1 0,1 0,-1-1,1 1,-1 0,1 0,-1-1,1 1,-1-1,1 1,-1 0,1-1,0 1,-1-1,1 1,0-1,-1 1,1-1,0 1,0-1,-1 0,0-4,1 1,-1 0,1-1,0 1,0 0,1-1,-1 1,1 0,2-9,4-9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8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2064,'9'-36,"-2"13,132-460,-88 325,9-32,133-500,-189 666,3-5,-2-1,-1 1,-1-1,-1 0,-4-38,2 65,0 1,-1-1,1 0,-1 0,1 1,-1-1,0 0,0 1,0-1,-1 1,1-1,0 1,-1 0,0-1,1 1,-1 0,-4-3,4 4,0 0,0 0,0 0,0 1,0-1,0 1,0-1,-1 1,1 0,0-1,0 1,0 0,-1 1,1-1,0 0,0 1,-3 0,-8 4,2 0,-1 0,1 1,-1 1,2 0,-14 10,-13 14,1 2,2 1,1 2,1 2,-31 48,9-2,-65 138,82-141,4 1,-41 152,62-180,2 0,2 1,3 0,2 0,6 92,0-124,2-1,0 0,1 0,1-1,1 1,1-2,0 1,2-1,1-1,0 0,1 0,1-1,1-1,0-1,1 0,19 14,-18-16,1-1,0-1,1-1,0 0,1-2,0 0,1-1,-1-1,1-1,1-1,-1-1,1-1,0 0,0-2,-1-1,38-3,-18-5,-1-1,0-2,-1-2,-1-2,0-1,52-31,3-10,104-82,-145 99,-2-2,-2-3,-2-1,-2-3,-2-1,44-68,-66 85,-1-1,-1-1,-3-1,0 0,-2-1,-2 0,-2-1,-1 0,-2-1,-1 1,-1-72,-13 7,-5 2,-4 0,-4 0,-39-105,53 177,-2 0,0 0,-2 1,-2 0,0 2,-26-37,39 61,0 0,0 1,-1-1,1 0,0 1,-1-1,1 1,-1 0,0-1,1 1,-1 0,0 0,0 0,0 0,0 1,0-1,0 0,0 1,0-1,0 1,0 0,-3 0,3 0,0 1,0 0,0 0,0 0,1 0,-1 0,0 0,0 1,1-1,-1 0,1 1,-1-1,1 1,0 0,0-1,-1 1,0 4,-4 5,2 1,-1-1,1 1,1 0,0 1,-1 13,3-11,0 0,1 0,0 1,2-1,0 0,0 0,1 0,1 0,0-1,9 19,-4-15,1 1,1-2,0 0,1 0,1-1,26 25,11 1,1-3,2-1,100 52,-131-78,-14-7,0 0,0 0,0 0,-1 1,0 1,0-1,-1 1,0 0,0 0,0 1,-1 0,0 0,4 10,-4-5,0 1,-2-1,1 1,-2 0,0 0,-1 0,0 27,-2 16,-2 1,4-1,1 1,14 76,-12-116,1-1,0 1,1-1,0 0,2-1,0 0,1 0,0-1,2 0,-1 0,2-1,0-1,1 0,0-1,15 11,-17-14,1-1,0-1,1 1,-1-2,19 7,-28-12,0 0,1 0,-1 0,0 0,1 0,-1-1,1 1,-1-1,1 0,-1 0,1 0,-1-1,0 1,1-1,-1 0,1 0,-1 0,0 0,0-1,0 1,0-1,0 0,0 0,0 0,0 0,4-5,5-10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8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1,'5'8,"17"12,15 15,9 11,10 1,-1 1,-5-3,-3-1,-4-3,-11-5,-5-8,-8-9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9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0:59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355 279,'-5'1,"1"-1,-1 1,0 0,1 1,0-1,-1 1,1 0,0 0,0 0,0 1,0-1,0 1,1 0,-1 0,-3 5,-46 57,48-59,-30 43,2 2,3 1,-39 91,57-114,1 2,2-1,1 1,1 1,1-1,2 1,2 0,1 50,2-74,0 1,0-1,1 1,0-1,0 0,1 1,0-1,0-1,1 1,0 0,0-1,1 0,0 0,0 0,9 8,-6-8,1-1,1 1,-1-1,1-1,0 0,0 0,0-1,1 0,-1-1,1 0,15 2,22 1,-1-2,1-2,-1-2,61-8,191-40,-245 38,303-65,-258 48,148-60,-241 85,0 0,0-1,0 0,-1 0,1-1,-1 1,0-1,0-1,0 1,-1-1,8-8,-11 9,1 1,0-1,-1 0,0 1,0-1,0 0,0 0,-1 0,1 0,-1 1,0-1,0 0,-1 0,1 0,-1 0,0 0,0 0,0 1,0-1,-2-4,-10-18,0-1,-2 2,-31-41,12 17,-141-192,131 188,-2 2,-70-59,103 98,-1 0,-1 1,0 1,0 1,-1 0,0 0,-1 2,0 0,0 1,-1 1,1 1,-35-5,-9 2,-73-19,93 15,-1 3,0 1,0 3,-73 0,105 5,-1 1,1 1,0 0,0 0,1 1,-1 0,1 0,-15 10,-66 52,89-65,-23 19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1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1076,'0'-4,"0"0,0 1,-1-1,1 1,-1-1,0 1,0-1,0 1,0-1,-1 1,1 0,-1 0,0-1,0 1,-2-3,2 5,1 0,-1 0,0-1,1 1,-1 0,0 1,0-1,0 0,1 0,-1 1,0-1,0 1,0 0,0-1,0 1,0 0,0 0,0 0,0 1,0-1,0 0,0 1,0-1,0 1,1 0,-1-1,0 1,0 0,-2 2,-2 1,1-1,1 1,-1 0,1 0,-1 0,1 1,0-1,1 1,-1 0,-3 8,-28 62,27-54,-15 33,4 1,1 1,4 0,1 1,3 1,3 0,0 93,7-145,0 0,0-1,1 1,0 0,0 0,0 0,1-1,0 1,0-1,5 9,-6-12,0-1,1 1,-1-1,1 1,-1-1,1 0,0 0,-1 1,1-1,0 0,0-1,0 1,0 0,0 0,-1-1,1 1,1-1,-1 0,0 0,0 1,0-1,0 0,0-1,0 1,0 0,0-1,0 1,0-1,0 1,0-1,0 0,2-2,13-5,-1-1,0-1,0-1,-1 0,-1-1,0 0,0-1,-2-1,1 0,-2-1,0 0,-1 0,0-2,-1 1,-1-1,9-26,-6 13,-1-2,-2 0,-1 0,-1 0,-2-1,-1 1,-2-1,-5-54,-7 11,-4 1,-2 0,-4 1,-4 2,-42-90,10 46,-6 2,-98-135,138 216,-1 1,-1 2,-52-49,76 78,0 0,1 0,-1 0,0 1,1-1,-1 0,0 1,0-1,0 0,0 1,0-1,0 1,0 0,0-1,0 1,0 0,0-1,0 1,0 0,0 0,0 0,0 0,0 0,0 0,0 0,0 0,0 1,0-1,0 0,-2 1,2 1,0 0,0-1,0 1,0 0,0-1,1 1,-1 0,0 0,1 0,0-1,-1 1,1 0,0 0,0 0,0 2,0 9,1 0,0-1,1 1,5 14,5 7,2-1,1-1,1-1,33 46,96 112,-122-161,35 43,85 79,-108-118,1-2,2-2,0-1,56 29,-68-41,0 2,41 34,-40-29,43 26,-52-38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2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12,'0'-4,"9"-2,6 5,6 7,3 6,6 6,3 8,3 8,5 7,0 1,-4-3,-3 1,-3-2,-2-7,-7-6,-7-6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2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3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0,'-3'1,"0"0,0 0,0 0,0 0,0 0,1 1,-1-1,0 1,1 0,-1 0,1 0,0 0,-1 0,1 0,0 1,0-1,1 1,-1-1,-1 4,-27 54,23-34,0 1,2 0,1 1,1-1,1 45,5-13,14 91,-11-118,0-1,2 0,2-1,1 0,23 47,-29-67,1 0,0-1,0 0,1 0,0 0,0-1,1 0,0 0,1-1,0 0,0-1,0 0,1 0,0-1,0 0,0-1,0 0,1-1,14 4,1-6,1 0,-1-2,1-1,-1-1,0-1,41-12,-59 14,-1 0,-1 0,0 0,1-1,-1 1,0-2,0 1,0-1,-1 0,1 0,-1 0,0-1,0 0,4-6,5-7,-2 0,17-34,-15 27,4-8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3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0,'5'4,"9"6,7 6,4 8,11 4,8 6,0 2,2-1,-4-2,-3-3,-9-2,-6-1,-6-6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38.7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1403,'3'-1,"0"0,-1 0,1 0,-1 0,1 0,-1 0,0-1,0 1,0-1,1 0,-1 0,1-2,10-6,267-143,-177 102,101-68,186-158,-300 211,3 3,178-91,116-17,-321 143,115-67,-152 77,0-2,-1-1,-2-1,0-1,42-49,-51 52,-21 41,-1-5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3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30,'0'-5,"-4"0,-2-5,1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4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1,'1'8,"0"1,1 0,0-1,0 0,1 1,0-1,1 0,-1 0,1-1,1 1,7 9,11 13,31 32,-47-54,848 858,-840-852,-1-1,1-1,1 0,33 19,-45-30,-1 1,0 0,0-1,1 0,-1 0,1 0,-1 0,1 0,-1-1,1 0,0 0,-1 0,1 0,-1 0,1-1,0 1,-1-1,1 0,-1 0,0 0,1-1,-1 1,0-1,0 0,0 0,0 0,0 0,0 0,0-1,-1 1,1-1,-1 0,0 0,3-3,77-109,-72 102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5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0 387,'5'0,"0"-4,5-2,5-4,3-4,8-5,3-7,11-4,6 0,4-5,2 1,5 0,-3 3,-6 2,-3 1,-5 7,-9 1,-10 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6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10 496,'-5'30,"4"-26,0 0,0 0,0 0,1 0,-1 0,1 1,0-1,1 5,0-3,1-1,0 0,0 0,1 0,-1 0,1 0,0-1,0 1,0-1,1 1,0-1,0 0,0-1,0 1,1-1,-1 0,1 0,0 0,0-1,0 1,0-1,0 0,8 1,15 5,0-1,1-2,34 2,-52-6,218 14,-184-16,1-1,-1-2,48-11,-89 15,0-1,0-1,0 1,0-1,0 1,-1-1,1 0,0 0,-1-1,0 1,1-1,-1 0,0 0,0 0,0 0,-1 0,1 0,-1-1,0 0,0 1,0-1,0 0,-1 0,1 0,0-5,1-8,-1-1,0 1,-2-1,-2-32,0 12,1-47,-5-1,-19-106,22 183,1 1,-1-1,-1 0,0 1,-8-14,11 21,0-1,0 0,0 1,-1-1,1 1,-1-1,1 1,-1 0,0-1,1 1,-1 0,0 0,-3-1,4 2,0 0,-1 0,1 0,0 0,0 0,-1 0,1 0,0 0,0 1,0-1,0 0,-1 1,1-1,0 1,0 0,0-1,0 1,0 0,0-1,0 1,1 0,-1 0,0 0,0 0,-1 1,1 1,-1-1,1 0,0 1,0-1,0 1,0-1,0 1,0-1,1 1,-1-1,1 1,0 0,-1-1,1 1,1 0,-1 0,0-1,1 1,-1-1,1 1,0 0,0-1,0 1,0-1,0 0,0 1,1-1,-1 0,1 0,0 0,3 4,6 6,1 0,1 0,24 17,-34-27,603 395,-176-126,-292-175,127 115,-186-141,-3 3,-3 4,-3 3,-5 2,57 93,-116-165,1 1,-2 0,0 0,0 0,-1 1,0 0,-1-1,-1 1,3 20,-5-28,0 0,-1 0,1 0,-1 0,0 0,0 0,0 0,-1-1,1 1,-1 0,0 0,0-1,0 0,-1 1,1-1,-1 0,0 0,1 0,-1 0,-1-1,1 1,0-1,-1 0,1 0,-1 0,1 0,-1-1,0 1,0-1,0 0,-6 1,-13 2,1 0,-1-1,0-2,0 0,0-2,0 0,0-1,0-2,-40-11,12 0,1-3,0-2,-52-30,5-6,3-4,3-5,3-3,-154-154,212 191,1-1,2-2,-35-53,53 71,1 1,0-1,1-1,1 0,0 1,1-2,1 1,1 0,1-1,0 0,1-19,0 27,1 0,1 0,0-1,0 1,1 0,1 0,-1 0,2 0,-1 1,1-1,1 1,0 0,0 0,0 0,1 1,1 0,-1 0,1 0,1 1,-1 0,1 1,1 0,14-9,-8 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8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1329,'-4'0,"-1"1,1 0,0 0,-1 1,1-1,0 1,0 0,0 0,0 0,0 0,0 1,0 0,-6 6,-42 47,7 3,2 1,4 2,2 1,-57 136,59-104,3 2,5 0,-16 108,39-181,-19 150,22-154,0 1,2-1,0 0,1 1,1-1,7 24,-10-41,1 0,-1-1,1 1,0 0,0-1,0 1,1-1,-1 1,0-1,1 1,0-1,-1 0,1 0,0 0,0 0,0 0,1 0,-1 0,0-1,1 1,-1-1,1 0,-1 0,1 0,-1 0,1 0,0 0,0-1,4 1,-3-2,0 1,0-1,0-1,0 1,0 0,-1-1,1 0,0 0,-1 0,1-1,-1 1,0-1,0 1,0-1,0 0,0-1,0 1,-1 0,3-5,16-31,-2 0,-1-2,-2 0,-2-1,10-55,-6 31,73-354,-79 330,-4-1,-7-155,-2 233,0-1,-1 0,0 0,-1 1,-1 0,0-1,-1 1,0 1,-1-1,-1 1,-12-19,12 23,0 0,0 1,-1 0,0 0,0 1,0-1,-1 2,0-1,0 2,-1-1,1 1,-1 0,0 1,0 0,-19-2,13 3,1 1,-1 1,0 1,-24 4,-17 0,57-5,-1 0,1 0,0 0,0 1,-1-1,1 0,0 0,0 0,-1 0,1 0,0 0,0 0,-1 0,1 0,0 0,0 0,-1 0,1 0,0 0,-1 0,1 0,0 0,0 0,-1 0,1-1,0 1,0 0,0 0,-1 0,1 0,0-1,0 1,0 0,-1 0,1 0,0-1,0 1,0 0,0 0,-1-1,1 1,0 0,0 0,0-1,0 1,0 0,0 0,0-1,0 1,0 0,0 0,0-1,0 1,0 0,0-1,16-15,29-15,44-23,-2-3,-3-5,-2-2,133-140,-200 185,0 0,-2-1,0-1,-2 0,0-1,-1 0,-2-1,0 0,-1 0,-1-1,-2 1,0-1,-1-1,-2 1,0 0,-2 0,0 0,-2-1,-1 2,0-1,-2 0,-9-24,9 34,-1-1,0 1,-1 1,0-1,-1 1,0 1,-2 0,1 0,-15-12,17 16,-1 2,1-1,-1 1,0 0,0 1,-1 0,0 0,0 1,0 0,0 1,-1 0,1 1,-1 0,-13 0,21 2,0-1,1 1,-1 1,0-1,0 0,0 1,1-1,-1 1,0 0,1 0,-1 0,1 0,-1 0,1 1,-1-1,1 1,0-1,0 1,-1 0,1 0,1 0,-1 0,0 0,0 1,1-1,-1 0,1 1,0-1,0 1,0 0,0-1,0 1,1 0,-1-1,1 1,-1 3,1 7,0 0,1 0,0-1,1 1,0-1,7 21,22 58,3-2,4-2,96 162,-54-127,182 213,-129-193,6-6,202 152,-37-28,-246-202,-2 3,88 123,-123-149,-1 1,-1 0,-3 1,-1 1,-1 1,-2 0,-2 0,6 49,-15-69,0-1,-1 0,-1 1,-1-1,0 0,-2 0,0 0,0 0,-2-1,0 1,-2-1,1-1,-17 26,21-39,0 0,0 0,0 0,-1-1,1 1,-1-1,1 1,-1-1,0 0,0-1,0 1,0-1,0 1,0-1,-1-1,1 1,-7 0,-7 0,1-2,-32-3,47 4,-44-7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9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0 250,'19'-1,"-1"-1,1 0,-1-1,0-1,0-1,34-14,100-58,-37 16,-74 41,66-27,-81 39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09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0,'-6'2,"0"-1,0 1,1 1,-1-1,1 1,0 0,-1 0,1 0,1 1,-1 0,0 0,1 0,0 0,-4 6,-5 3,-46 47,3 3,3 2,3 2,2 2,4 2,3 3,3 0,3 3,4 1,3 1,4 1,-24 141,43-190,1-1,2 1,1-1,4 44,-3-66,1 0,1 0,-1 0,1-1,1 1,-1 0,1-1,1 1,-1-1,1 0,0 0,1-1,0 1,0-1,0 0,1 0,0-1,0 1,0-1,1-1,13 8,-4-5,0-2,0 0,0-1,1-1,0 0,0-1,-1-1,35-2,11-4,64-14,-123 18,100-21,-1-5,-2-4,-1-4,-2-5,125-69,-184 85,-1-1,0-1,-3-2,0-2,-2-1,-1-1,-1-2,46-70,-54 71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0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0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0,'8'1,"0"-1,-1 2,1-1,-1 1,1 0,-1 1,0 0,0 0,0 0,9 7,64 50,-63-46,150 136,213 248,-116-113,-254-275,4 4,0 1,22 31,-25-27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2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0 947,'1'-4,"-1"0,1 1,0-1,0 0,0 0,0 0,1 1,0-1,-1 1,1-1,0 1,1 0,2-4,42-40,-26 26,11-7,0 2,2 0,1 2,62-31,1-2,-81 46,-1-2,-1 0,0-1,14-16,-16 16,0 0,1 1,0 0,1 2,19-12,53-21,125-44,-33 17,328-154,-484 214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8:41.3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275 384,'3'1,"1"1,-1-1,0 1,0 0,0 0,0 1,0-1,-1 0,1 1,-1 0,1-1,3 7,3 2,20 19,20 20,-2 3,62 88,-58-54,26 38,-34-67,-3 2,59 121,-92-155,-19-33,-24-36,-167-219,82 111,-316-389,428 530,1-1,0 0,1 0,0-1,1 0,0 0,1 0,-4-17,9 28,-1 0,1 0,0 0,0 0,0 0,-1 0,1 0,0 0,1-1,-1 1,0 0,0 0,0 0,1 0,-1 0,0 0,1 0,-1 0,1 0,0 0,-1 0,1 0,0 0,-1 0,1 1,0-1,0 0,0 1,-1-1,3 0,-1 0,1 0,-1 1,1-1,0 1,-1 0,1 0,0 0,-1 0,1 0,0 1,-1-1,4 2,7 2,0 0,0 1,23 13,57 35,150 61,18 5,-48-20,-104-42,-15-6,306 157,-375-191,-5-3,-34-29,-20-24,2-2,1-1,3-1,-42-82,21 36,20 38,-104-167,109 181,1 0,-26-60,43 82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3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2671,'7'-2,"0"1,0-1,-1-1,1 1,-1-1,1 0,-1-1,0 1,0-1,0 0,-1-1,1 0,-1 1,8-10,-1 1,38-36,-3-2,-3-3,-1-1,-3-2,-3-2,40-84,-26 30,-4-2,53-206,-64 172,-7-1,-7-2,-6 0,-7-1,-11-159,-23 74,21 215,-1-1,-1 0,-1 1,-1 0,-1 1,-2-1,-18-30,25 48,0 0,0 0,0 1,0-1,-1 1,0 0,0 0,0 1,0 0,-1 0,1 0,-1 0,0 1,0 0,-6-2,9 4,-1-1,1 1,-1-1,1 1,-1 0,1 0,-1 1,1-1,-1 1,1 0,-1 0,1 0,0 0,-1 0,1 1,0-1,0 1,0 0,0 0,0 0,1 1,-1-1,1 0,-1 1,1 0,0 0,-3 4,-2 6,1 0,0 1,1-1,0 1,1 0,1 0,-2 21,-4 104,9-133,-1 33,2-1,2 0,1 0,2-1,2 1,23 66,-21-79,1 0,1-1,1-1,1 0,1 0,1-1,1-1,1-1,0-1,33 26,-20-22,2-1,1-1,0-2,1-2,73 25,194 35,-196-54,112 39,-204-58,-1 2,1-1,-1 2,0 0,0 0,0 1,17 16,-25-19,-1 0,1 1,-1-1,0 1,0 0,-1 0,0 1,0-1,0 1,-1-1,0 1,0 0,-1 0,0 0,0 0,-1 0,0 14,-2 1,0 1,-2-1,-1 0,0 0,-15 33,-53 106,65-145,-59 114,-6-3,-5-4,-5-3,-191 211,257-313,-55 52,65-64,0-1,-1 1,1-1,-1 0,0-1,0 0,-1 0,-10 2,13-5,0-1,1 0,-1-1,0 1,1-1,-1 0,1-1,-1 1,1-1,0 0,0-1,0 1,0-1,0 0,0 0,1 0,-7-6,-18-14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4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1,'31'0,"-1"1,0 1,1 1,-1 2,-1 1,1 2,-1 0,0 2,-1 2,0 0,47 29,-43-19,-1 1,-1 1,36 39,-50-47,-1 1,-1 1,-1 1,0-1,-2 2,0 0,9 23,-13-19,-3-4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4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94,'0'-5,"0"-5,0-5,-4-5,-1-3,-1 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5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1163 92,'-8'-5,"-1"0,1-1,-1 0,-8-10,10 10,-1-1,1 1,-1 1,-16-9,16 11,0 0,0 0,-1 1,0 1,1-1,-1 2,1-1,-1 1,0 0,0 1,1 0,-1 0,1 1,-1 0,1 0,0 1,-1 0,2 1,-16 8,-9 8,1 2,0 0,-33 34,47-41,-55 53,3 2,-107 143,91-92,-82 157,151-250,-60 122,69-133,0 0,1 1,1 0,1 0,0 0,-1 29,5-44,0 0,0-1,0 1,1 0,-1 0,1-1,0 1,0-1,0 1,0-1,0 1,0-1,1 1,-1-1,1 0,0 0,0 0,-1 0,1 0,0 0,1-1,-1 1,0-1,0 1,1-1,-1 0,1 0,-1 0,1 0,0 0,-1 0,1-1,3 1,11 1,-1-1,0 0,0-1,23-3,-29 2,26-2,0-2,0-1,0-2,-1-1,0-2,-1-2,52-26,-62 25,-1 0,-1-1,-1-1,0-1,-1-1,-1-1,-1-1,0 0,-2-2,28-45,-20 21,-2-1,-3 0,-1-2,-2 0,-3-1,12-92,-21 152,-1 0,1 0,1-1,0 1,0-1,9 10,-8-8,283 373,-231-314,153 186,493 640,-574-710,-9 6,-7 4,87 214,-162-313,-3 1,-5 2,-5 1,-4 1,-4 0,-5 2,0 167,-12-262,-2-1,1 1,-1 0,-1-1,1 1,-1-1,-1 1,-4 9,5-14,0-1,-1 1,1-1,-1 0,0 0,1 0,-2-1,1 1,0-1,0 1,-1-1,1 0,-1-1,0 1,0 0,1-1,-1 0,0 0,-7 1,-11 1,-1-1,1-1,0-1,0-1,-1-1,1-1,0 0,0-2,1-1,-26-10,-7-6,1-2,-86-53,47 16,3-3,2-5,4-3,3-3,-138-169,147 150,3-4,5-2,4-4,5-1,-57-157,89 201,4-2,2 0,3-1,3 0,-4-121,15 132,2 0,3 0,1 0,3 1,3 0,1 1,32-73,3 24,108-164,-82 146,-66 102,0-1,-1-1,-1 1,-1-1,8-34,6-92,-4 23,-14 113,-1 10,0 8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6.5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1 518,'18'1,"1"1,-1 1,0 0,0 2,0 0,20 9,99 49,-132-61,86 45,91 62,-151-87,-1 0,0 3,-2 0,-1 2,-1 0,28 41,-22-12,-31-54,0 0,0 0,0 0,0 1,0-1,-1 0,1 0,0 1,-1-1,0 1,0-1,0 0,0 1,0-1,0 1,-1-1,1 0,-1 1,1-1,-1 0,0 1,-2 2,3-4,-1-1,0 0,1 0,-1 1,0-1,1 0,-1 0,0 0,0 0,1 0,-1 0,0 0,0 0,1 0,-1 0,0 0,1 0,-1 0,0-1,1 1,-1 0,0 0,1-1,-1 1,0-1,1 1,-1-1,1 1,-1 0,1-1,-1 0,1 1,-1-1,1 1,-1-2,-19-23,19 24,-22-37,1-1,2-1,1 0,-22-77,-29-181,61 251,3-1,-1-61,7 92,1 0,0 0,1 0,0 1,2-1,0 0,1 1,0 0,2 0,7-15,-8 24,-1-1,2 2,-1-1,0 1,1 0,0 0,1 1,-1 0,1 0,0 0,0 1,1 1,-1-1,1 2,0-1,0 1,0 0,16-1,13 0,0 2,0 1,39 6,-16 0,1 3,-2 2,0 4,0 1,-2 4,0 2,97 51,-120-52,-1 0,0 3,-2 0,-1 2,-1 2,-1 0,-1 2,-2 1,-1 2,-2 0,-1 1,31 65,-41-72,-1 1,-1 0,-1 1,8 48,-15-52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18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1754,'-1'4,"-1"-1,0 1,0 0,0-1,0 1,-1-1,1 0,-6 6,-8 12,3 4,1 1,1 0,1 1,1 0,2 0,-6 39,7-14,1 1,4 81,3-103,1-1,2 1,1-1,1 0,2 0,0-1,3 0,0-1,1 0,2-1,1-1,1 0,1-1,30 31,-41-49,0-1,0 0,1 0,-1-1,1 0,10 5,-17-9,1 0,0-1,0 1,-1 0,1-1,0 0,0 1,0-1,0 0,-1 0,1 0,0 0,0 0,0 0,0 0,0-1,-1 1,1-1,0 1,0-1,-1 0,1 0,0 0,-1 0,1 0,-1 0,1 0,-1 0,1 0,-1-1,0 1,0-1,0 1,0-1,0 1,1-3,2-5,0-1,0 0,-1 0,-1 0,0 0,0 0,0-17,-3-80,0 78,-73-603,61 553,-3 0,-44-131,38 174,9 27,12 10,1-1,-1 0,1 1,0-1,-1 0,1 1,-1-1,1 1,0-1,-1 1,1-1,0 1,0-1,-1 1,1-1,0 1,0-1,0 1,-1 0,1-1,0 1,0-1,0 1,0-1,0 1,0 0,0-1,1 1,-1 0,0 5,1-1,0 1,0-1,1 0,-1 1,1-1,0 0,0 0,1 0,5 8,40 51,-31-44,45 53,3-3,3-3,99 75,243 151,-389-279,-11-7,0 1,1-1,0-1,0 0,0-1,1 0,18 5,-28-9,-1-1,1 0,-1 0,1 0,-1 0,1 0,-1 0,1-1,-1 1,1 0,-1-1,0 1,1-1,-1 0,0 1,1-1,-1 0,0 0,0 0,0 0,1 0,-1 0,0 0,0 0,-1 0,1 0,0-1,0 1,0 0,-1-1,1 1,0-3,2-5,-1-1,1 1,-2-1,1-10,0 8,20-194,-9-1,-9 0,-35-321,14 406,-56-209,55 272,-2 2,-2 0,-3 2,-3 0,-52-78,63 109,-2 0,0 2,-1 0,-2 2,0 0,-1 1,-46-28,56 39,1 2,-1 0,0 0,0 2,-1-1,0 2,1 0,-1 0,0 1,-1 1,1 0,0 1,0 1,0 0,0 1,0 1,0 0,-17 6,-3 3,1 2,1 1,0 1,2 2,-37 27,65-43,-1 0,1 1,0-1,1 0,-1 1,0-1,1 1,-1 0,1 0,0-1,0 1,0 0,0 0,1 0,-1 0,1 0,0 0,0 0,0 0,0 0,0 0,1 0,-1 0,1 0,0 0,0 0,0 0,0 0,3 4,4 9,1-1,0 1,21 24,-22-29,433 543,41-37,-428-468,2-2,2-3,2-2,2-4,84 41,-130-72,-8-2,0-2,-1 1,1-1,1-1,14 4,-20-6,0 0,0 0,0 0,0 0,0-1,0 1,0-1,0 0,0 0,0 0,0 0,-1-1,1 1,0-1,-1 1,1-1,-1 0,1 0,2-4,29-37,-21 22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1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1 575,'0'-2,"0"0,1 0,-1 0,1 0,0 0,0 0,0 0,0 0,0 0,0 0,0 1,1-1,-1 0,1 1,-1-1,1 1,-1 0,1-1,3 0,40-23,-33 19,13-6,0 2,1 1,0 0,0 2,0 2,1 0,35-1,-43 4,1 2,-1 1,1 0,-1 1,0 1,1 1,-2 1,1 0,0 1,33 18,-41-17,-1 1,0 1,-1-1,1 2,-2-1,1 1,-1 1,-1-1,0 1,0 0,-1 1,-1 0,0 0,-1 0,0 1,4 19,1 14,-3 0,-1 0,-1 60,-10 20,-6-1,-28 126,34-218,4-20,2-8,-1 1,0 0,0 0,0-1,-1 1,0-1,0 1,0-1,-6 9,6-19,1 0,-1-1,1 1,0 0,1-1,-1-10,18-1012,2 788,-14 199,2 0,2 0,24-66,-40 178,1 90,6-155,-2 105,-2 7,20 208,-15-315,1-1,1 1,-1-1,2 1,-1-1,1 0,9 15,-11-22,0 0,0 0,0 0,0 0,1-1,0 1,-1-1,1 1,0-1,0 0,0 0,1-1,-1 1,0-1,1 1,-1-1,1 0,-1 0,1-1,-1 1,1-1,0 1,-1-1,1 0,5-1,22-5,-3-1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1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1,'-12'236,"1"-43,9-102,3 0,4 0,5 0,23 103,-25-161,2 1,1-1,2-1,1 0,1-1,2 0,1-2,1 0,1-1,2-1,1 0,1-2,1-1,30 22,-12-17,2-3,1-1,0-2,2-3,0-1,2-3,79 16,-26-12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2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1,'5'-1,"1"1,-1 0,1 1,-1 0,0 0,1 0,-1 0,0 1,0-1,0 2,0-1,0 0,0 1,-1 0,1 0,-1 0,0 1,0-1,0 1,0 0,-1 0,1 1,4 7,62 86,91 167,-66-104,-59-101,174 274,-205-327,1 3,0-1,0-1,1 1,13 11,-19-19,1 1,-1-1,1 0,0 0,-1 0,1 0,0 0,0 0,-1 0,1-1,0 1,0-1,0 1,0-1,0 0,0 0,0 0,0 0,0 0,0 0,0 0,-1-1,1 1,0-1,0 1,0-1,0 0,-1 0,1 0,0 0,2-2,14-12,-2-2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3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1 482,'3'-2,"0"1,1-1,-1 0,0 0,0 0,0-1,0 1,-1 0,1-1,-1 0,3-4,10-8,288-200,-167 124,-94 65,49-23,-20 12,-42 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0.5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8623 5995,'-56'-2,"-68"-13,-7 0,-290-4,101 4,-815-61,-5-78,935 111,2-9,3-10,-247-110,286 96,5-6,3-7,4-6,-168-142,-76-110,323 277,3-3,4-3,-71-109,48 39,-104-243,-32-176,23 51,-245-453,-91 46,299 539,233 377,0 0,0 0,0 0,-1 1,0-1,0 1,-6-6,9 9,0 1,-1-1,1 1,0-1,0 1,0 0,0-1,0 1,-1 0,1 0,0 0,0 0,0 0,0 0,-1 0,1 0,0 1,0-1,0 0,0 1,0-1,-1 1,1-1,0 1,0-1,0 1,0 0,0-1,1 1,-1 0,0 0,0 0,0 0,1 0,-1 0,0 0,1 0,-1 0,1 0,-1 2,-46 85,3 3,-57 172,11-12,-169 559,209-543,60-326,-3-1,0-102,-4 54,44-1289,-48 1375,0 16,1 0,-1 1,1-1,0 0,1 0,-1 0,1 1,0-1,1 0,0 1,-1-1,2 1,3-8,-5 12,0 1,0-1,0 1,0 0,0-1,1 1,-1 0,0 0,0 0,0 0,0 0,1 0,-1 0,0 0,0 1,0-1,0 0,0 1,0-1,1 0,-1 1,0 0,0-1,0 1,-1 0,3 1,34 24,-28-18,39 24,1-2,72 32,113 35,-159-67,315 114,-317-122,1-2,1-4,107 9,-21-12,-150-12,1-1,-1 0,0-1,0 0,0-1,11-3,-12 2,0 1,0 0,0 1,0 0,0 1,0 0,11 1,-21-1,1 0,-1 0,1 0,-1 1,1-1,-1 0,1 0,-1 0,1 0,-1 0,1 1,-1-1,1 0,-1 0,1 1,-1-1,0 0,1 1,-1-1,1 1,-1-1,0 0,1 1,-1-1,0 1,0-1,1 1,-1-1,0 1,0-1,0 2,-8 14,-26 15,-289 195,-352 184,390-234,267-163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3.9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1,'4'1,"-1"-1,0 1,0 0,0 1,0-1,-1 1,1-1,0 1,3 2,12 7,77 38,-1 4,-3 4,-3 4,-2 4,107 104,-162-138,-1 1,-1 2,34 52,-49-62,0 1,-2 0,0 1,-2 0,-1 1,8 40,-10-35,-2 0,-1 1,-1 0,-4 65,0-94,1-1,-1 1,0 0,-1-1,1 1,0-1,-1 1,-4 5,-5 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5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0 583,'2'15,"0"0,0 1,2-1,-1 0,2-1,0 1,1-1,1 0,0 0,0-1,19 24,-22-32,0-1,0 1,0-1,0 0,1 0,0-1,0 1,0-1,0 0,1 0,-1-1,1 0,-1 0,1 0,0-1,0 1,0-1,-1-1,1 1,0-1,0 0,0 0,9-2,14-3,-1-1,0-1,44-17,-53 17,350-145,-186 72,428-215,-606 293,17-11,1 1,0 0,32-10,-45 20,0 0,0 0,0 1,0 0,0 1,0 0,0 0,0 1,0 1,0-1,16 6,72 27,113 58,-120-50,144 47,-153-66,1-4,0-4,2-3,-1-4,149-5,-230-3,1 0,0 0,0-1,-1 1,1-1,0 0,-1 0,1 0,-1-1,1 1,-1-1,0 0,1 0,-1 0,0 0,0 0,-1-1,6-5,-6 5,0-1,-1 0,1 1,-1-1,0 0,0 0,-1 0,1 0,-1 0,1 0,-1 0,-1 0,1 0,0 0,-1 0,0 0,-2-5,2 2,-1 0,0 0,-1 1,1-1,-1 1,0-1,-1 1,0 0,0 1,0-1,0 1,-1 0,0 0,0 0,-8-5,6 5,-1 1,0 1,0-1,0 1,0 1,-1 0,1 0,-1 0,0 1,1 0,-1 1,-9 0,3 0,0 0,0-1,0-1,0-1,0 0,1-1,-1 0,1-1,0-1,-18-10,-146-61,5 1,171 75,-1 0,1 1,0-2,0 1,-1 0,1 0,0-1,1 1,-1-1,0 1,0-1,1 0,-1 0,0 0,1 0,0 0,0 0,-1 0,1 0,1-1,-1 1,0 0,0-5,1 5,1 0,0 0,0 0,0 0,0-1,0 2,0-1,1 0,-1 0,1 0,-1 1,1-1,0 0,-1 1,1 0,0-1,0 1,0 0,0 0,0 0,0 0,1 0,-1 1,0-1,3 0,18-4,0 0,0 1,0 1,0 1,0 1,30 3,138 22,-185-23,86 13,129 39,-193-45,-1 2,-1 0,1 2,-2 1,0 1,-1 2,0 0,-1 1,23 23,-40-34,-1 0,0 0,0 1,0-1,-1 1,0 0,0 1,0-1,-1 1,-1-1,1 1,-1 0,0 0,-1 0,0 0,0 0,-1 0,0 0,-1 1,-1 11,-5 8,0 0,-2-1,-1 0,-21 39,11-22,-278 648,276-624,17-45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9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1,'-13'1,"0"0,0 2,0-1,1 2,-1 0,1 0,0 1,0 1,1 0,-1 0,1 1,1 1,-1 0,1 0,-15 17,-7 10,1 1,-49 75,65-88,0 1,2 1,0 0,2 1,1 0,1 1,-9 42,16-56,0-1,1 1,1 0,0-1,0 1,2 0,-1-1,1 0,1 1,1-1,-1 0,2 0,0 0,0-1,1 0,0 0,1 0,16 19,-6-14,0 0,0-1,2 0,0-2,1 0,0-1,0-2,40 16,17 1,92 18,-132-36,-27-6,0-1,0 0,1 0,-1-1,1 0,17-2,-24 0,0 0,0 0,0 0,0 0,0-1,0 0,-1 0,1 0,0 0,-1 0,0-1,1 0,-1 1,0-1,-1 0,1-1,0 1,-1 0,3-6,19-21,-11 21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29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0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0,'7'12,"0"-1,2 0,-1 0,1-1,1-1,16 14,1 2,92 89,334 333,-327-310,153 212,-258-317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0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0 642,'1'-2,"-1"1,0 0,1-1,-1 1,1 0,0-1,0 1,-1 0,1 0,0 0,0 0,0 0,0 0,0 0,0 0,0 0,1 0,-1 0,2-1,33-15,-20 10,455-221,218-120,-668 336,-8 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2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0 669,'39'-48,"3"1,1 3,2 1,61-44,-95 78,1 1,0 0,0 0,1 2,0-1,0 2,16-5,-25 8,1 1,-1 1,1-1,0 1,-1-1,1 1,0 1,-1-1,1 1,0-1,-1 2,1-1,-1 0,1 1,-1 0,0 0,1 0,-1 0,0 1,0-1,-1 1,1 0,-1 0,1 1,3 5,8 10,-2 1,0 0,-1 1,-2 0,0 1,-1 1,-1-1,-1 1,8 45,-7-5,-2 0,-4 103,-6-92,-4 0,-3-1,-30 109,-95 205,96-303,29-71,6-20,5-29,13-81,5 1,52-183,107-211,90-91,-248 572,11-18,-29 45,0 0,0 0,0 0,0 0,0 0,0 0,-1 0,1-1,-1 1,0 0,1 0,-1 0,0-1,-1 1,1 0,0 0,-1-4,1 6,0-1,0 1,-1-1,1 1,0-1,0 1,0-1,0 1,-1-1,1 1,0-1,-1 1,1 0,0-1,-1 1,1-1,0 1,-1 0,1 0,-1-1,1 1,0 0,-1 0,1-1,-1 1,1 0,-1 0,1 0,-1 0,1 0,-1-1,1 1,-1 0,1 0,-1 0,1 1,-1-1,1 0,-1 0,1 0,-1 0,1 0,-1 1,1-1,-1 0,1 0,0 1,-1-1,1 0,-1 0,1 1,0-1,-1 1,1-1,0 0,-1 1,1-1,0 1,0-1,-1 1,1-1,0 1,0-1,0 1,0-1,0 1,-14 38,-4 102,2 258,15-291,-2-2,1 108,4-173,2-1,1 1,13 46,-17-83,0 0,0-1,0 1,1-1,-1 1,1-1,0 1,0-1,0 0,0 0,0 0,1 0,0 0,-1-1,1 1,5 2,-5-3,0-1,1 0,-1 0,1 0,-1-1,1 1,-1-1,1 1,-1-1,1-1,-1 1,1 0,-1-1,1 1,-1-1,0 0,6-3,53-21,87-51,-147 76,26-16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2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0,'-8'199,"2"-128,4 0,2-1,12 76,-3-90,2-1,3-1,2 1,40 88,-46-121,2 0,0 0,1-1,1-1,1 0,1-1,1-1,0 0,1-1,1-1,1-1,0 0,27 13,-38-23,1-1,-1-1,1 1,0-1,1-1,-1 0,0 0,16 0,-2-3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3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1 579,'31'0,"0"1,0 2,-1 1,1 1,-1 2,0 1,-1 1,29 14,186 99,-80-36,-142-78,-15-12,-19-26,7 20,-31-77,-26-94,60 174,-15-44,3-1,1 0,4-1,-7-100,16 147,0 1,0-1,0 0,1 1,0-1,0 1,1 0,0-1,0 1,0 0,0 0,1 0,-1 0,1 1,5-7,-2 6,-1 0,1 1,0-1,0 1,1 0,-1 1,1-1,0 1,-1 1,2-1,8-1,43-9,-1 3,1 2,0 3,1 3,78 6,-106-1,1 2,-1 2,0 0,0 2,-1 2,0 1,53 28,-60-26,-1 1,0 1,-2 0,1 2,-2 1,0 0,-2 2,0 0,25 39,-26-30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4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1,'30'0,"235"5,-199-1,129 28,-125-16,-1 3,-1 3,-1 3,106 57,-147-68,-2 2,0 0,0 1,-2 2,0 0,-2 1,0 2,-1 0,-1 0,-1 2,-1 0,-1 1,-1 1,14 39,-9-7,-4 1,-2 1,-2 0,3 80,-11 249,-6-252,-2-81,0-40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2.9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1237,'0'-7,"2"-5,-2 11,1 1,0 1,0-1,-1 0,1 0,0 0,-1 0,1 0,0 1,0-1,-1 0,1 0,0 1,-1-1,1 1,-1-1,1 1,-1-1,1 1,0-1,-1 1,0-1,1 2,62 59,-3 3,68 95,-62-75,268 332,-323-403,45 68,-52-76,-1 0,0 1,0 0,-1-1,0 1,0 0,0 0,-1 1,1-1,-2 0,1 0,-1 9,0-15,-1 0,0 0,1 0,-1 0,0 0,1 0,-1 0,0 0,1 0,-1-1,1 1,-1 0,0 0,1-1,-1 1,1 0,-1-1,0 1,1-1,-1 1,1 0,0-1,-1 1,1-1,-1 0,1 1,0-1,-1 1,1-1,-1 0,-19-22,-98-116,-163-148,143 168,64 59,3-3,-124-144,179 184,1-1,1-1,2 0,0 0,1-2,2 1,1-1,0 0,3-1,-4-31,2-36,7-157,3 128,-3 118,0-20,1 1,1 0,8-39,-9 58,1 0,0 0,0 0,0 0,1 0,0 0,0 1,0 0,1-1,0 1,0 1,0-1,1 1,-1-1,1 1,0 0,0 1,1-1,8-3,56-19,1 3,101-19,-68 18,70-19,3 7,181-13,-342 48,1 0,-1 1,1 1,30 5,-43-5,0 0,0 0,0 1,1-1,-1 1,0 0,-1 0,1 0,0 1,-1-1,1 1,-1 0,0 0,0 0,0 1,0-1,0 1,-1-1,0 1,0 0,0 0,0 0,1 4,1 9,-1-1,-1 1,0 0,-2-1,0 1,0 0,-2 0,0 0,-6 23,-7 16,-29 74,-260 581,282-672,-2-1,-47 60,68-95,-20 23,-46 43,41-43,11-8,33-18,8-4,546-34,-300 43,-237-2,0 2,-1 2,1 1,-2 1,1 2,32 15,-45-17,134 58,-133-60,0-2,0 0,1-1,-1-1,1-1,24-1,348-23,-364 19,-4 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7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74,'0'-3,"1"-1,-1 1,1 0,0-1,0 1,0 0,1 0,-1 0,1 0,0 0,-1 0,1 0,1 1,-1-1,0 1,1-1,-1 1,1 0,-1 0,1 0,0 0,0 1,0-1,0 1,0 0,1 0,-1 0,0 0,0 0,1 1,3-1,-2 0,0 0,1 1,-1-1,0 1,0 0,1 0,-1 1,0 0,0 0,0 0,0 1,0-1,0 1,0 0,-1 1,1-1,-1 1,1 0,-1 0,5 4,11 21,-2 0,-1 0,-1 2,14 37,6 9,87 147,-97-182,2 0,2-2,41 41,-56-66,0-1,1-1,1 0,0-1,0-1,1-1,1 0,-1-1,1-1,0-1,1-1,0-1,0 0,0-2,0 0,0-1,0-1,0-1,1 0,33-9,-44 7,0 0,0-1,-1 0,1-1,-1 0,0 0,0-1,0-1,-1 1,0-1,11-12,5-10,40-61,-21 28,-18 31,-19 26,0-1,-1 0,0 0,0 0,-1-1,0 1,0-1,0 0,-1 0,0-1,4-12,-7 19,0-1,0 1,0 0,-1 0,1 0,0 0,0 0,-1 0,1 0,-1 0,1 0,-1 0,1 0,-1 0,0 0,1 0,-1 0,0 0,0 1,1-1,-1 0,0 0,0 1,0-1,0 1,0-1,0 1,-1-1,-37-8,23 6,-11-3,-180-47,170 41,-1-1,1-2,-43-25,67 28,17 4,30 1,68 5,116 11,-90-2,1196 32,-1312-39,-1-1,-1 1,1 1,-1-1,1 2,17 4,-26-6,-1 1,0-1,1 1,-1 0,0-1,0 1,0 0,1 0,-1 0,0 0,0 0,0 0,0 0,-1 0,1 0,0 0,0 1,-1-1,2 2,-2-1,0 1,1-1,-1 1,0-1,-1 0,1 1,0-1,-1 0,1 1,-1-1,0 0,1 0,-1 1,0-1,-3 3,-42 81,-64 130,-99 305,167-413,34-88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7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16,'0'-4,"4"-2,6 1,1 9,7 8,9 12,9 13,6 10,5 9,12 17,8 12,10 14,10 16,6 5,-12-18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8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1 107,'10'-1,"1"-1,-1 0,0-1,1 0,-1 0,0-1,-1-1,13-7,-8 5,0 0,31-9,20 2,1 3,1 3,0 2,0 4,127 12,-103 2,0 3,-1 5,149 54,-198-59,54 29,-81-36,0 1,0 0,-1 0,0 2,-1-1,0 2,11 12,-19-17,0 0,0 0,0 1,-1 0,0-1,0 1,-1 1,0-1,-1 0,0 0,0 0,-1 1,0-1,0 1,-1-1,-2 10,-3 19,-2-1,-17 45,19-60,-39 106,-4-3,-6-2,-6-2,-4-3,-110 148,158-239,14-20,-1 0,0 0,0 0,0-1,-9 9,12-13,-1 0,0 0,1 0,-1 0,0 0,1 0,-1-1,0 1,0 0,0-1,1 0,-1 1,0-1,0 0,0 0,0 0,0 0,0 0,0-1,0 1,1-1,-1 1,0-1,0 1,-2-2,-23-12,0-1,-46-34,41 27,-5-3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9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39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0,'3'1,"0"1,0-1,1 0,-1 1,0 0,0 0,-1 0,1 0,0 0,-1 0,1 1,-1-1,1 1,-1 0,3 4,2 2,191 253,-142-180,5-2,129 133,-176-198,0 0,20 30,3 4,-19-29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40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0 823,'1'-8,"0"1,0-1,0 0,1 0,0 1,1-1,0 1,0-1,8-11,46-63,-27 43,149-195,-165 220,1 0,1 1,22-13,18-16,-1-5,3 2,1 3,2 3,95-46,-128 73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41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42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1,'-5'7,"0"1,0-1,0 0,-1-1,0 1,-9 6,-13 16,-1 4,1 1,2 2,2 0,-33 64,56-97,0 0,0-1,0 1,0 0,0 0,0 0,1 0,-1-1,1 1,0 0,0 0,0 0,0 0,0 0,1 0,-1 0,1 0,1 3,0-4,-1 0,1 0,0 0,0 0,0-1,0 1,0 0,1-1,-1 1,0-1,1 0,-1 0,1 0,-1 0,1 0,-1-1,1 1,0-1,-1 0,5 0,63 4,98-7,-48-2,-53 4,104 2,-161 1,0-1,0 2,0-1,0 1,0 1,-1-1,0 2,0-1,0 1,0 1,-1-1,0 2,0-1,0 1,-1 0,0 1,-1-1,0 1,6 10,-6-9,0 1,0 0,-1 1,-1 0,0-1,0 1,-1 0,0 1,-1-1,-1 1,0-1,0 1,-1-1,0 1,-1-1,-3 17,0-14,0 0,0-1,-1 1,-1-1,0 0,-1-1,0 1,-12 14,14-22,0 1,0-1,0 0,-1 0,0-1,0 0,0 0,0 0,-1-1,1 0,-1 0,0 0,0-1,0 0,0-1,0 1,0-1,-8 0,-190-4,69 0,103 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54.8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0,'10'191,"50"267,-49-387,24 121,-69-259,-229-609,232 592,21 45,10 38,0 1,1-1,-1 0,0 1,0-1,0 0,0 0,1 1,-1-1,0 0,0 1,1-1,-1 0,1 1,-1-1,1 1,-1-1,1 1,-1-1,1 1,-1-1,1 1,-1-1,1 1,0 0,-1-1,1 1,0 0,-1 0,1-1,0 1,0 0,-1 0,1 0,0 0,0 0,-1 0,1 0,0 0,-1 0,1 0,0 1,0-1,-1 0,1 0,0 1,-1-1,2 1,9 2,0 1,0 1,-1-1,0 2,0-1,0 2,12 9,65 61,-30-24,36 25,3-3,202 117,-281-186,-1 0,1 0,0-2,0 0,0-1,22 2,-30-4,-7-1,0 0,1 0,-1 0,0-1,0 1,1 0,-1-1,0 0,0 1,0-1,0 0,0 0,0 0,0 0,0-1,0 1,0 0,0-1,-1 1,1-1,-1 0,1 0,-1 1,0-1,1 0,-1 0,0 0,0 0,-1-1,1 1,0 0,0-3,3-11,-1 1,0-1,1-27,-1 16,-1 9,1 1,0 0,2 0,0 0,1 1,0-1,2 2,8-17,-13 27,1 1,-1-1,1 0,0 1,0 0,0-1,1 2,-1-1,1 0,0 1,0 0,0 0,1 1,-1-1,0 1,1 0,0 1,-1-1,1 1,0 0,0 1,0-1,0 1,0 0,0 1,-1-1,7 3,3 0,0 2,-1 0,1 1,-1 0,-1 1,1 1,-1 0,20 16,90 90,-104-95,34 38,-3 1,64 97,64 142,-168-279,-1-1,-1 1,0 1,5 22,-7-16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55.8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1 634,'57'0,"0"-3,64-11,-99 10,0-1,-1-1,1-1,-1 0,0-2,-1-1,0 0,26-19,-40 24,1 0,-1 0,-1-1,1 1,-1-2,0 1,0 0,-1-1,1 0,-2 0,1 0,-1-1,4-14,-4 11,-1 0,-1 0,0 0,-1-1,0 1,0 0,-1-1,-5-21,-1 9,-1 0,-1 0,-1 1,-1 0,-1 1,-1 0,-1 1,-19-23,27 37,-1-1,0 1,-1 0,1 1,-1 0,0 0,-1 0,0 1,-13-6,18 10,0-1,1 1,-1 0,0 0,0 1,0-1,0 1,0 0,0 0,1 0,-1 0,0 1,0 0,0-1,0 1,0 1,1-1,-1 1,1-1,-1 1,1 0,-1 0,1 0,0 1,0-1,-5 7,-9 11,0 1,2 1,1 0,0 1,2 1,-16 42,11-18,3 1,-14 79,22-88,2 0,1 0,5 68,-2-105,1 1,0 0,0-1,0 0,0 1,1-1,-1 0,1 1,0-1,0 0,0 0,0 0,0-1,1 1,-1 0,1-1,0 0,0 0,0 0,4 3,7 2,1 0,-1-1,25 6,2 2,43 13,1-3,1-3,1-5,170 10,-234-24,0-1,0-2,0 0,0-1,-1-2,1 0,-1-1,0-2,0 0,24-12,-22 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4.4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 1464,'1'-3,"0"0,1 1,-1-1,1 1,0-1,0 1,0 0,0 0,0 0,0 0,0 0,1 1,-1-1,1 1,0-1,3-1,5-3,67-53,95-93,-110 94,-63 58,41-37,-2-1,43-55,-71 80,-1-1,-1-1,-1 0,0 0,-1-1,0 0,-1 0,-1 0,-1-1,0 0,2-25,-4 17,-2-1,-3-35,2 54,0-1,0 1,-1-1,0 1,0 0,-1 0,0 0,0 0,0 0,-1 1,0-1,-6-7,7 12,0 0,0 0,0 0,0 0,-1 1,1-1,0 1,-1 0,1 0,-1 0,1 1,-1-1,1 1,-1 0,0 0,1 0,-1 0,1 0,-1 1,1 0,-1 0,1 0,-6 2,-5 2,0 1,0 1,1-1,-17 13,-8 10,2 2,1 2,1 0,2 3,2 0,1 2,2 2,1 0,3 1,-34 80,44-87,1 1,2 0,1 1,2 0,1 0,2 0,1 66,4-80,1 0,1-1,1 1,1-1,1 0,1 0,0-1,2 0,0 0,1-1,1 0,1-1,1 0,19 20,-11-17,2-1,0-1,1-1,1-2,0 0,2-1,-1-2,40 14,-2-5,0-3,111 17,-168-35,0-1,-1 0,1 0,0-1,0 1,0-1,0-1,-1 0,1 0,-1 0,1 0,-1-1,0 0,0-1,0 1,0-1,-1 0,1-1,-1 1,0-1,4-6,12-13,-1-2,-2 0,21-39,-16 26,32-58,-4-2,-4-2,-5-3,-4-1,-5-2,-5 0,-5-3,-4 0,6-158,-22 209,-3 1,-12-89,10 126,-2 1,-1-1,0 1,-1 0,-2 0,0 1,0 0,-2 0,-1 1,-18-24,27 39,0 0,-1 0,0 0,0 0,0 1,0-1,0 1,-1 0,1 0,-1 0,1 0,-1 1,0-1,1 1,-1 0,-7-1,8 2,0 0,1 1,-1-1,1 1,0 0,-1-1,1 1,-1 0,1 0,0 0,0 1,0-1,0 1,0-1,0 1,0 0,0-1,0 1,1 0,-1 0,1 0,-1 0,1 1,0-1,0 0,-1 5,-6 13,1 1,0 0,2 0,1 1,0 0,2-1,0 41,2-46,1 0,1 0,1 0,0 0,1 0,0-1,1 1,1-1,0-1,2 1,11 18,0-8,1-2,1 0,1-1,47 36,111 60,-4-2,-170-111,19 12,-1 2,0 1,-2 1,33 39,-50-54,-1 1,1 0,-1-1,-1 1,1 1,-1-1,0 0,-1 1,0 0,0-1,-1 1,0 0,0 0,-1 0,1 0,-2 0,1 0,-1 0,-1-1,1 1,-1 0,-1 0,-4 9,-9 15,-2 0,0-2,-30 36,25-36,2 1,-30 58,49-86,1 0,-1 0,1-1,0 1,0 0,0 0,1 0,-1 1,1-1,-1 0,1 0,0 0,0 0,1 0,-1 0,0 0,1 1,0-1,0 0,0-1,3 7,-2-6,1 0,0 0,-1-1,1 1,1-1,-1 1,0-1,1 0,-1 0,1 0,-1-1,1 0,0 1,7 0,5 1,-1-1,1 0,0-2,-1 0,1-1,0 0,25-6,-28 3,0-1,-1 0,1-1,-1 0,-1-1,1 0,-1-1,0 0,-1-1,16-16,-10 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4.9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465 552,'-31'35,"2"1,-46 77,68-103,-56 102,4 2,-57 162,98-227,1 0,3 2,-16 102,27-133,1-1,2 1,0 0,1-1,0 1,2-1,0 1,2-1,0 0,1 0,1-1,0 1,17 27,-17-36,1 0,0-1,1 0,0-1,0 1,0-2,1 1,20 10,-22-14,0 1,1-1,-1-1,1 0,0 0,0-1,0 0,0 0,0-1,0 0,1-1,12 0,-19-1,-1 0,1 0,0 0,-1 0,1-1,-1 1,1-1,-1 1,0-1,1 0,-1 0,0 0,0 0,0 0,-1 0,1-1,0 1,-1-1,0 1,1-1,-1 1,0-1,0 0,-1 0,1 0,0 1,-1-6,3-11,-2 0,0 0,-2-22,1 19,-28-826,27 843,1 1,0-1,0 0,0 1,0-1,1 1,0-1,0 1,0-1,0 1,3-6,-3 9,1-1,-1 1,1 0,-1 0,1 0,-1 0,1 0,0 0,-1 0,1 0,0 1,0-1,0 1,0-1,-1 1,1 0,0-1,0 1,0 0,0 0,0 1,0-1,0 0,0 1,-1-1,1 1,0-1,0 1,3 2,76 27,106 57,-110-49,4 1,517 244,-561-264,-28-13,0-1,0 0,0-1,0 0,1-1,-1 0,1 0,0-1,18 2,-27-4,1 0,-1-1,0 1,1-1,-1 1,0-1,0 0,0 1,1-1,-1 0,0 0,0 0,0 0,0 0,0 0,0 0,-1 0,1 0,0 0,-1 0,1-1,0 1,-1 0,1-1,-1 1,0 0,0-1,1 1,-1 0,0-2,0-52,-1 36,5-29,2 1,2 0,20-68,0 0,-13 50,-3-1,-3-1,-4 0,-3-103,-4 154,0 0,-2 0,0 1,0-1,-1 1,-1 0,-1 1,0-1,-1 1,-1 1,0 0,0 0,-1 0,-1 1,0 1,-1 0,0 1,-1 0,0 0,0 2,-16-9,-27-10,-2 2,-1 2,0 3,-64-12,68 17,4 1,15 3,-1 1,-63-8,99 18,0 0,-1-1,1 1,-1 0,1 0,-1 0,1 0,-1 0,1 0,-1 0,1 1,-1-1,1 0,-1 1,1-1,0 1,-1 0,1-1,0 1,-1 0,1 0,0 0,0 0,0 0,0 0,0 0,0 0,0 0,0 1,0-1,1 0,-1 0,0 1,1-1,-1 1,1-1,0 0,-1 1,1-1,0 1,0-1,0 1,0-1,0 1,0-1,0 1,1 1,1 6,0 0,1-1,0 1,0-1,0 0,9 14,21 27,1 0,3-3,2-1,1-2,2-1,76 56,-65-59,2-3,1-2,2-2,1-3,111 37,-145-58,1 0,-1-2,1-1,1-1,-1-1,0-2,1 0,-1-2,1-1,-1-1,0-1,0-2,0 0,-1-1,1-2,-2-1,46-25,5-4,-53 31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56.4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1,'2'17,"0"1,2-1,0 0,1 0,1 0,0-1,16 29,5 16,323 705,-274-640,-61-101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57.4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1,'1'5,"0"-1,0 1,0 0,1 0,0 0,0-1,0 1,0-1,1 0,0 0,4 5,7 13,186 352,11 19,-196-366,-5-9,0 0,23 28,-34-46,1 0,0-1,0 1,0 0,0-1,0 1,0 0,0-1,0 1,0 0,0-1,1 1,-1 0,0-1,0 1,0 0,0 0,0-1,0 1,1 0,-1-1,0 1,0 0,1 0,-1 0,0-1,0 1,1 0,-1 0,0 0,0-1,1 1,-1 0,0 0,1 0,-1 0,0 0,1 0,-1 0,0 0,1 0,-1 0,0 0,1 0,-1 0,0 0,1 0,-1 0,0 0,0 0,1 0,-1 0,0 1,1-1,-1 0,0 0,0 0,1 0,-1 1,0-1,0 0,1 0,-1 1,0-1,0 0,0 0,0 1,1-1,-1 1,1-33,-1 25,4-23,1-1,1 1,1 0,2 1,1 0,1 0,27-46,-37 71,1 1,0-1,0 1,1 0,-1 0,1 0,-1 0,1 1,0-1,0 1,0-1,0 1,1 0,-1 0,0 1,1-1,0 1,6-2,-4 2,-1 1,1-1,-1 1,1 1,-1-1,1 1,-1 0,1 1,-1-1,0 1,10 4,5 5,0 1,-1 1,0 1,-1 0,20 22,27 26,228 204,-251-232,-30-21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58.20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1 146,'8'0,"12"0,11-4,8-6,11-6,5-3,3-4,3-2,-4 3,-8 6,-11 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1:59.9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764 179,'-5'1,"-1"1,2 0,-1 1,0-1,0 1,1 0,-1 0,1 0,0 1,0-1,-5 7,-7 4,-124 110,118-102,2 0,0 2,2 0,-18 31,34-52,0 0,1 1,-1-1,0 0,1 1,0 0,0-1,0 1,0 0,1-1,0 1,-1 0,2 4,-1-7,1 1,-1 0,1-1,0 1,0 0,0-1,0 1,0-1,0 0,1 1,-1-1,0 0,1 0,-1 1,1-1,-1 0,1-1,-1 1,1 0,0 0,0-1,-1 1,1-1,0 1,0-1,-1 0,1 0,0 0,3 0,37 1,1-3,-1-1,0-2,46-11,7 0,494-75,-588 91,0 0,0 0,1 0,-1 0,0 0,0 0,1-1,-1 1,0 0,0-1,0 1,0-1,1 1,-1-1,0 0,0 1,0-1,0 0,-1 0,1 0,0 0,0 0,0 0,-1 0,1 0,0 0,-1 0,1-2,-1 1,0 0,0 0,-1 0,0 0,1 0,-1 0,0 0,0 0,0 0,0 0,0 1,0-1,0 0,-1 1,-2-3,-10-9,0 0,-29-19,39 29,-49-32,-1 1,-1 3,-107-43,78 42,-1-2,-3 3,-138-30,208 58,-1 0,0 1,0 0,-28 3,41 0,0 0,0 0,0 0,0 1,0 0,0 0,1 1,-1 0,1 0,-1 0,1 0,0 1,1 0,-1 0,1 0,-1 1,-5 8,-228 331,225-326,-29 52,39-66,1 1,0 0,0-1,0 1,1 0,0 0,-1 0,2 0,-1 0,1 1,0-1,0 7,1-10,-1-1,1 1,0-1,-1 1,1-1,0 1,0-1,0 1,0-1,0 0,1 0,-1 0,0 1,0-1,1 0,-1-1,1 1,-1 0,1 0,-1-1,1 1,0 0,-1-1,1 0,-1 1,1-1,2 0,53 0,-44-1,183-14,117-4,30 19,-315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01.2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826 470,'-15'2,"0"1,0 0,0 1,1 1,0 0,0 1,-21 11,14-7,-302 163,269-139,2 3,2 1,-80 80,122-110,1-1,0 2,1-1,0 1,0 0,-8 19,13-26,0 0,0 0,1 1,-1-1,1 0,0 0,0 1,0-1,0 0,0 1,0-1,1 0,-1 0,1 1,-1-1,1 0,0 0,0 0,0 0,0 0,0 0,0 0,1 0,-1 0,1 0,-1-1,1 1,0-1,0 1,0-1,-1 0,1 0,0 1,1-1,-1-1,0 1,4 1,25 8,0-2,1-1,-1-1,1-1,33-1,-26-1,174 20,-209-22,-1-1,0 0,1 1,-1-1,1-1,-1 1,0 0,1-1,-1 0,0 0,0 0,1 0,-1 0,0-1,0 1,0-1,-1 0,1 0,0 0,4-5,-4 2,0 0,0 0,-1 0,0-1,0 1,0-1,0 0,-1 1,0-1,0 0,0-7,9-102,-5-140,-8 230,0 1,-2-1,0 1,-2 1,-1-1,-20-43,-86-130,36 67,9-4,99 202,175 229,-155-229,-44-60,206 300,-208-302,-1-1,1 0,0 0,0 0,1 0,-1 0,1-1,0 0,1 0,-1 0,0-1,1 0,7 3,5 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02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1 307,'1'-9,"0"1,1 0,0-1,0 1,1 0,0 0,0 0,1 1,0-1,0 1,1 0,0 0,8-8,11-11,46-41,-57 57,0-1,1 2,0 0,0 0,1 1,0 1,0 1,1 0,0 1,28-6,-22 8,-1 1,1 1,0 1,0 1,0 1,0 1,28 7,0 5,-1 3,0 1,-2 3,0 1,-1 3,44 33,-77-51,0 1,-1 1,0-1,-1 2,18 20,-26-27,-1-1,0 1,0-1,0 1,0 0,-1 0,0 0,1 0,-1 0,0 0,-1 0,1 0,-1 0,0 0,0 0,0 0,-1 0,1 1,-1-1,0 0,0 0,0 0,-1-1,0 1,-3 6,-147 278,77-154,-142 190,207-312,8-13,25-19,11 6,0 2,1 1,0 2,0 1,55-5,-3 0,-33 3,54-10,130-8,-206 27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03.5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1 540,'7'-5,"0"0,0 1,1 0,-1 1,1 0,0 0,0 0,0 1,0 1,1-1,-1 1,16 0,-12 0,456-14,-336 16,2234 28,-1863-19,681-3,-4-73,-1019 50,1384-149,-1312 131,65-7,-267 39,0-3,-1 0,0-2,0-1,52-22,4-1,100-22,6-2,-147 39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04.7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0 678,'4'-3,"1"0,-1 0,0 0,1 1,0-1,-1 1,1 0,10-2,2-2,723-205,-377 137,2 17,437-13,746 58,-549 56,-426-33,-374-13,198-24,-2 0,-377 24,0-1,1-1,-1 0,-1-2,1 0,-1 0,0-2,0 0,16-12,26-10,30-14,72-31,-139 67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08.8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1063 175,'0'-6,"0"1,-1 0,0-1,1 1,-2 0,1 0,-1-1,1 1,-1 0,-1 0,1 1,-1-1,0 0,0 1,-4-5,1 3,0 0,-1 1,1 0,-1 0,0 0,0 1,-1 0,-14-5,-9 0,0 1,0 1,-1 2,-33-1,59 6,-32-4,0 3,0 1,0 2,1 1,-1 3,1 0,0 3,0 1,1 1,0 3,1 0,-35 22,49-25,0 1,1 1,0 1,2 0,-1 2,-23 26,33-30,0-1,1 2,0-1,1 1,0 1,1-1,0 1,1 0,1 0,1 1,-4 23,5-23,0 1,1 0,1-1,1 1,0 0,1 0,0-1,2 1,-1-1,2 0,0 0,1-1,1 1,0-1,0 0,2-1,0 0,0 0,1-1,0 0,1-1,23 18,-5-7,2-2,0-1,2-1,0-1,1-2,0-2,1-1,0-2,1-1,0-2,1-1,-1-2,1-1,73-6,-100 2,1 0,-1-2,0 1,0-1,0-1,0 0,0 0,-1-1,0 0,0 0,0-1,0-1,13-12,4-8,-1-1,33-49,-29 37,260-342,-203 251,-82 131,0 12,4 33,0 2,8-6,1 0,2-1,41 62,7 14,-58-99,2-1,0 0,16 17,-14-18,-1 1,19 30,-20-28,-2-4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09.4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78,'-1'-3,"1"0,0 0,0 0,0 0,0 0,1 0,-1 0,1 1,0-1,0 0,0 0,0 0,0 1,0-1,1 1,-1-1,1 1,0-1,0 1,0 0,0 0,0 0,0 0,0 0,1 1,-1-1,1 0,-1 1,1 0,0 0,-1 0,1 0,0 0,0 0,0 1,0 0,0-1,0 1,-1 0,1 0,6 1,9 0,1 1,0 1,-1 1,0 0,0 1,0 1,-1 1,24 12,129 82,-103-55,-3 3,-2 2,-3 3,-2 3,98 125,-113-124,-3 2,-3 2,-2 1,-3 1,-3 2,38 135,-60-175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5.5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0 627,'1'-2,"-1"-1,1 1,-1 0,1 0,0-1,0 1,0 0,0 0,1 0,-1 0,1 0,-1 1,1-1,-1 0,5-2,32-24,-33 24,338-191,-227 135,360-207,-431 244,-10 8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10.2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0,'-1'21,"-2"-1,0 0,-10 36,-2 3,-30 219,-16 474,58-635,13 129,-5-199,2 0,2 0,2-1,2 0,31 70,-26-78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19.0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0 352,'1'-12,"-1"0,2 0,-1 1,2-1,-1 1,2-1,-1 1,2 0,7-16,-9 22,0 0,0 0,1 0,0 0,0 1,0-1,0 1,0 0,1 0,0 1,0-1,0 1,0 0,0 1,1-1,-1 1,1 0,0 0,0 1,5-2,8 1,0 1,0 1,0 0,0 1,0 1,0 1,0 1,-1 0,1 2,-1 0,-1 1,1 0,17 11,-17-6,1 1,-2 1,0 0,-1 1,0 1,-1 0,-1 1,0 0,-2 2,0-1,9 21,2 10,-3 1,-2 1,-2 1,-3 0,-2 1,7 73,-8 15,-10 168,-2-276,1-27,1-21,12-631,1 68,-14 483,4 104,1-1,0 0,0-1,1 1,9 11,2 6,262 362,-142-209,-99-127,3-1,2-3,74 66,-114-111,0 0,0 0,1 0,-1-1,1 1,-1-1,1 1,0-1,-1 0,1 0,0-1,4 2,5-3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0.1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17,'0'-1,"-1"1,1-1,0 0,0 0,-1 0,1 1,0-1,-1 0,1 0,-1 1,1-1,-1 0,1 1,-1-1,1 1,-1-1,0 0,1 1,-1-1,0 1,0 0,1-1,-1 1,0 0,0-1,0 1,1 0,-1 0,0 0,0-1,0 1,0 0,1 0,-1 0,0 1,0-1,0 0,0 0,1 0,-1 1,0-1,0 0,-1 1,-44 15,39-13,-175 69,-169 57,344-128,1 1,-1 0,1 1,0-1,0 1,0 1,0-1,0 1,0 0,-7 7,11-7,-1-1,1 1,0-1,0 1,0 0,0 0,1 0,-1 0,1 1,0-1,1 0,-1 0,1 1,-1-1,2 0,-1 1,0-1,1 5,13 90,4 0,50 154,91 183,-47-142,62 144,57 172,-174-444,-57-164,1 0,0 0,-1 0,1 0,0 0,0 0,0 0,1 0,-1 0,0-1,1 1,-1 0,1-1,-1 0,1 1,0-1,0 0,-1 0,1 1,0-1,0-1,0 1,3 1,-1-2,0 1,1-1,-1 0,0 0,0-1,1 1,-1-1,0 0,0 0,0 0,5-3,10-4,-1-2,0 0,30-24,-14 7,-3 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0.9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1,'7'8,"0"1,0 0,-1 1,8 16,6 8,5 6,218 336,29-19,-211-284,-6-7,3-1,85 73,-135-131,1-1,0 1,1-1,-1-1,20 9,-26-13,-1 0,1 0,-1-1,1 1,-1-1,1 1,-1-1,1 0,-1 0,1 0,0 0,-1 0,1-1,-1 1,1-1,-1 0,1 0,-1 0,1 0,-1 0,0 0,0-1,0 1,0-1,0 1,0-1,0 0,0 0,0 0,1-2,7-13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1.8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0 318,'14'-11,"-1"1,1 0,1 1,0 1,0 0,0 1,1 1,25-7,39-17,29-16,-61 28,-1-3,61-35,-89 44,0 2,1 1,0 0,36-9,-35 12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2.9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2 741,'-1'-37,"1"1,2-1,2 0,1 1,2 0,1 0,2 1,15-34,-8 28,3 1,1 1,1 1,3 1,1 1,1 1,37-35,-59 65,0 0,1 1,0 0,-1 0,1 1,0-1,1 1,-1 1,1-1,-1 1,1 0,0 1,-1-1,1 1,0 1,9-1,-7 2,1 0,0 1,0 0,-1 1,1 0,-1 0,0 1,0 1,0-1,9 8,12 10,-2 1,-1 1,-1 2,45 55,13 29,-5 2,-5 5,-5 2,56 136,-58-94,-8 2,70 310,-124-447,119 468,-105-437,2-1,3-1,2-1,3-2,2 0,53 66,-54-84,-12-14,0 1,15 24,-29-40,-1-1,-1 1,1 0,-1 0,0 0,0 0,0 1,0-1,-1 1,0-1,-1 0,1 1,-1 0,0-1,-1 12,0-15,0 1,0 0,0-1,0 1,-1 0,1-1,-1 1,0-1,1 0,-1 0,0 0,0 0,-1 0,1 0,0 0,-1 0,1-1,-1 0,1 1,-1-1,-3 1,-8 3,-1-2,1 1,-18 1,0 0,-649 105,269-47,193-19,218-43,-1-1,1 0,0 1,0-1,-1 0,1 0,0 0,0 0,-1 0,1 0,0 0,0 0,-1 0,1-1,0 1,0 0,0-1,0 1,-1-1,-1-1,3 2,-1-1,1 0,-1 0,1 0,0 1,-1-1,1 0,0 0,0 0,-1 0,1 0,0 0,0 0,0 1,0-1,0 0,0 0,0 0,1 0,-1 0,0 0,0 0,1 0,-1 1,1-1,0-1,6-11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3.5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1 731,'14'-2,"0"0,0-1,0-1,-1 0,1-1,-1 0,0-1,0-1,-1 0,13-9,0 1,446-248,57-33,-391 213,-112 70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4.2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1 530,'279'-100,"40"-12,-220 82,342-121,-414 139,-2-1,0-2,0 0,-2-2,38-32,-46 34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5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1046 0,'-35'2,"0"1,1 1,-1 2,1 2,0 1,0 1,2 2,-47 24,27-9,2 3,1 2,1 2,-56 52,63-48,2 3,2 1,1 1,3 2,1 2,-26 52,39-62,2 1,1 0,2 1,2 0,2 1,1 1,2-1,-3 82,10-112,0 1,1 0,0 0,0 0,1-1,5 16,-5-22,0 0,0 0,0 0,0 0,1-1,0 1,-1-1,1 0,1 0,-1 0,0 0,1 0,-1-1,1 1,0-1,0 0,0 0,8 2,22 4,0-1,1-2,0-2,0-1,59-4,-47 2,171-9,276-47,214-77,-476 86,177-54,-359 84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6.7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54 54,'-2'1,"1"0,-1-1,0 1,1 0,0 0,-1 0,1 0,0 0,-1 0,1 0,0 0,0 0,0 1,0-1,0 0,0 1,0-1,0 1,1-1,-1 1,0-1,1 1,-1 2,-10 40,2 26,3 0,5 129,3-101,-2-67,-1-7,0 0,2 0,1-1,1 1,1-1,14 47,-17-68,1 1,-1-1,1 1,0-1,0 0,0 0,0 0,0 0,0 0,1 0,-1-1,1 1,-1-1,1 1,-1-1,1 0,0 0,0 0,-1-1,1 1,0-1,0 1,0-1,0 0,0 0,4-1,9 0,-1-1,1-1,25-8,-32 8,224-70,402-188,-593 242,-21 10,-1 0,0-1,0-1,-1-1,33-27,-51 38,1-1,0 0,-1 1,0-1,1 0,-1 0,0 0,0 0,0 0,0 0,0 0,-1 0,1-1,-1 1,1 0,-1 0,0-1,0 1,0 0,0-4,-1 2,0 0,-1 0,1 0,-1 0,0 1,1-1,-2 1,1-1,0 1,-6-6,-5-3,-1-1,0 1,-31-18,43 28,-60-34,-3 2,0 4,-3 2,0 3,-122-27,162 47,-1 0,1 3,-1 0,0 2,0 1,1 1,-1 1,1 2,0 1,0 1,0 1,-27 13,16-10,24-11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6.2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1,'4'4,"6"6,6 5,8 5,4 3,7 1,5 2,0 0,2 1,-1-1,-5-5,-7-1,-5 0,-6-3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7.7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73,'1'-3,"-1"0,0 0,0 0,-1 0,1 1,-1-1,1 0,-1 0,0 0,0 1,0-1,0 1,0-1,-1 1,1-1,-1 1,0-1,0 1,0 0,0 0,0 0,-3-2,1 2,0 0,0 1,-1-1,1 1,0 0,-1 0,1 0,-1 1,1-1,-1 1,1 0,-9 2,-10 2,0 1,0 2,1 0,-27 13,18-7,2 1,0 2,-28 19,48-28,0-1,1 1,-1 1,1-1,0 1,1 1,0-1,1 1,-1 1,2-1,-1 1,-6 18,11-24,0 0,1 0,-1-1,1 1,0 0,0 0,0 0,1 0,-1 0,1-1,0 1,0 0,0-1,1 1,-1 0,1-1,0 0,0 1,0-1,0 0,1 0,-1 0,1 0,0-1,0 1,0-1,0 1,0-1,0 0,5 2,13 7,1 0,0-2,41 13,-35-13,228 69,79 29,-314-100,52 23,-70-29,0 1,0-1,0 1,0 0,-1-1,1 1,-1 0,1 1,-1-1,0 0,0 1,0-1,0 1,0 0,-1 0,1-1,-1 1,2 6,-3-5,0 0,-1 0,0 0,1 0,-2 0,1 0,0 0,-1 0,0 0,0-1,0 1,0-1,-5 6,-39 46,38-47,-59 69,40-43,-2-1,-1-1,-46 36,69-63,-1-1,1 0,-1 0,1-1,-1 0,0 0,0-1,0 0,-1 0,1-1,-16 0,7-1,-1-1,1-1,0 0,-29-8,25 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29.0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71,'4'-1,"0"0,-1-1,1 1,0-1,0 0,-1 0,1 0,-1 0,1-1,-1 0,0 1,0-1,3-5,25-17,-24 23,-1-1,1 2,0-1,0 1,0 0,0 0,0 1,1 0,-1 0,0 0,0 1,0 0,0 1,0 0,7 2,20 8,55 28,-52-23,154 80,-170-84,0 0,-1 2,-1 0,0 1,-1 1,25 31,-38-42,-1 1,0 0,-1 0,1 0,-1 0,-1 1,0 0,0-1,0 1,-1 0,0 0,0-1,-1 1,0 0,0 0,-1 0,0 0,-1 0,0-1,0 1,0-1,-1 1,0-1,-5 9,-10 16,-1-1,-1-1,-47 53,59-73,-19 23,-2-1,-1-2,-2-1,0-2,-2-1,-1-1,-39 19,52-31,13-7,-1-1,1 0,-1 0,0-1,-1 0,1 0,-20 3,30-7,0 0,-1 0,1 0,0 0,-1 0,1 0,0 0,0 0,-1 1,1-1,0 0,0 0,-1 0,1 0,0-1,-1 1,1 0,0 0,0 0,-1 0,1 0,0 0,0 0,-1 0,1-1,0 1,0 0,-1 0,1 0,0 0,0-1,0 1,-1 0,1 0,0-1,0 1,0 0,0 0,0-1,0 1,-1 0,1 0,0-1,0 0,9-12,21-13,13-3,2 1,89-39,106-27,-34 15,-136 51,-27 12,75-41,-98 44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0.6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6,'0'0,"0"0,1 0,-1 0,0 0,0 1,0-1,0 0,1 0,-1 0,0 0,0 0,0 0,0 0,1 0,-1 0,0 0,0 0,0 0,1 0,-1 0,0 0,0 0,0 0,1 0,-1 0,0 0,0-1,0 1,0 0,1 0,-1 0,0 0,0 0,0 0,0 0,0-1,0 1,1 0,-1 0,0 0,0 0,0-1,0 1,0 0,0 0,0 0,0 0,0-1,0 1,0 0,0 0,0 0,0-1,0 1,0 0,0 0,0 0,0-1,0 1,0 0,0 0,0 0,0-1,8 18,-2 22,-2 0,-2 46,2 11,13 123,11-1,86 339,-80-440,4-2,6-2,4-1,5-3,5-2,91 127,-119-192,2-3,2 0,1-2,67 54,-84-78,1 0,0-1,1 0,0-2,0 0,1-2,1 0,-1-1,1-2,0 0,0-1,42 2,-37-5,-8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1.6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1 407,'13'-9,"0"0,1 1,0 0,1 1,-1 0,2 1,30-7,-9 1,242-81,302-60,-425 123,1 7,196-5,-332 28,-1 0,1 1,0 1,-1 1,0 1,38 13,-52-15,-1 0,1 1,-1 0,1 0,-1 0,0 1,-1 0,1 0,0 0,-1 1,0-1,0 1,-1 0,1 0,-1 0,0 1,0-1,-1 1,0 0,0-1,0 1,-1 0,1 0,-1 0,-1 0,1 1,-1 6,-2 16,-1 0,-1 0,-1-1,-2 0,-15 45,-66 136,67-164,18-39,-106 217,90-187,-3-2,-1 0,-1-2,-31 32,1-22,31-27,19-12,5-4,33-17,1 1,1 1,0 2,1 2,60-12,-30 7,244-58,104-30,-384 96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2.1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0,'-1'4,"0"0,-1 0,1 0,-1 0,0 0,0-1,0 1,-1-1,-4 6,-4 7,-15 30,3 1,2 1,2 1,-13 51,-40 212,34-130,3-28,-70 274,100-413,3-9,0 0,1 0,-1 0,1 0,0 0,0 9,5-9,4-14,3-13,-2-4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2.7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1,'15'2,"0"0,-1 1,1 1,-1 0,0 1,0 1,-1 0,1 1,-1 0,14 11,6 2,290 182,78 43,-321-198,-2 4,111 95,-130-99,-30-24,-5-5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3.5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1 229,'9'-8,"1"2,1-1,-1 1,1 1,0 0,0 0,0 1,1 1,-1 0,16-2,19-7,130-36,216-30,-324 71,-47 6,-1-1,0-1,26-7,-15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4.3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0,'0'5,"1"0,0 0,0 0,0 0,1 0,-1 0,1 0,0 0,1-1,-1 1,6 5,39 46,-44-52,37 38,366 403,-30 30,-359-454,0-1,1-1,1 0,1-1,1-1,0-1,35 20,16 3,83 33,-130-61,1-2,1 0,-1-1,1-2,0-1,1-1,34 1,-45-6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5.0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1 415,'0'-5,"1"1,-1-1,1 1,1 0,-1 0,0-1,1 1,0 0,0 0,0 1,1-1,-1 0,1 1,0-1,0 1,0 0,0 0,1 0,-1 1,1-1,7-3,10-6,0 2,45-15,-31 12,3-4,49-31,-5 2,228-102,-286 137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5.7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1,'7'1,"-1"1,0 0,0 0,0 0,0 1,0 0,-1 0,1 0,-1 1,0 0,0 0,0 0,0 1,6 8,5 2,74 72,-5 4,115 158,108 230,-230-338,-6 3,-6 3,72 238,-137-379,3 6,0 1,-1 0,-1 0,1 20,-3-29,0-1,0 0,0 0,-1 1,1-1,-1 0,0 0,0 0,-1 1,1-1,0 0,-1-1,0 1,1 0,-1 0,-1-1,1 1,0-1,0 0,-1 1,1-1,-7 3,-5 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6.5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39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478 338,'2'-64,"-2"-60,0 114,-2 0,1 0,-1 0,-1 0,1 0,-2 1,1-1,-2 1,-5-11,7 16,-1 0,1 1,-1 0,0-1,1 2,-1-1,-1 0,1 1,0 0,-1-1,1 2,-1-1,1 1,-1-1,0 1,0 0,0 1,1 0,-1-1,0 1,0 1,0-1,-8 2,-13 3,0 0,0 2,-25 10,41-14,-20 7,-48 24,71-31,0 1,1 0,-1 0,1 1,0-1,0 1,0 1,1-1,0 1,0 0,0 0,-7 13,11-17,1 0,-1 0,0 0,1-1,-1 1,1 0,-1 0,1 0,0 0,0 0,0 0,0 0,0 0,1 0,-1 0,0 0,1-1,0 1,-1 0,1 0,0 0,0-1,0 1,0 0,0-1,0 1,1-1,-1 1,0-1,1 0,-1 1,1-1,-1 0,1 0,3 1,6 4,1-1,0-1,0 0,19 4,-9-3,138 35,61 18,-182-44,-1 0,0 3,58 35,-50-23,-1 3,80 73,-109-89,0 0,-2 1,1 1,-2 1,-1-1,0 2,-1 0,-1 0,-1 1,6 22,-13-36,-1 1,-1 0,1 0,-1 0,-1-1,1 1,-1 0,-1 0,1 0,-1-1,-1 1,1-1,-1 0,0 1,-1-1,-9 12,-7 10,-1-2,-39 40,28-33,24-26,-11 14,0 0,-2-2,-1 0,-43 29,50-41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0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2111,'0'7,"1"-1,0 0,1 0,-1 0,1 0,0 0,1 0,-1 0,1-1,0 1,1-1,-1 0,1 1,0-2,1 1,-1 0,1-1,-1 0,2 0,-1-1,0 1,0-1,1 0,6 2,8 4,1 0,0-2,0-1,1 0,34 3,106 6,-138-14,0-2,0 0,0-2,41-9,-59 11,0-1,0 0,0 0,0-1,0 0,-1 0,1 0,-1-1,0 0,0 0,0 0,0 0,-1-1,8-10,-8 8,-1 0,1 0,-1-1,-1 1,0-1,0 0,0 0,-1 0,0 0,0 0,-1-12,-1-27,-1 0,-3 0,-15-68,14 92,-1 0,-1 1,-1 0,-1 0,-1 1,0 0,-2 1,-29-35,19 31,-1 1,-1 0,-1 2,-2 1,1 1,-2 2,-58-27,-15 3,-112-29,170 57,40 12,0 0,0-1,0 1,0-1,0 0,0 0,1 0,-1 0,1 0,-1-1,1 0,0 0,-5-5,7 7,1 0,-1 0,1-1,-1 1,1 0,0 0,0 0,-1-1,1 1,0 0,0 0,0 0,0-1,0 1,0 0,1 0,-1-1,1-1,0 0,1 0,0 0,0 0,0 0,0 1,0-1,0 0,0 1,4-3,179-135,-86 55,4-2,114-126,-206 200,0-1,-1 0,-1 0,0-1,-1-1,-1 1,0-1,-1 0,5-19,-9 25,0 0,-1 1,0-1,0 0,-1 0,0 0,-1 0,0 0,-1 0,0 1,0-1,-1 1,0-1,-1 1,0 0,-10-17,-10-8,-1 2,-2 0,-1 2,-1 1,-2 1,-1 2,-1 1,-1 2,-1 1,-1 1,-62-24,96 43,0 1,-1 0,1 0,0 0,-1 0,1 1,-1-1,1 1,-1-1,1 1,-1 0,1 0,-1 0,1 0,-4 1,6 0,-1-1,1 1,-1-1,1 1,-1-1,1 1,-1-1,1 1,-1 0,1-1,-1 1,1 0,0-1,0 1,-1 0,1 0,0-1,0 1,0 0,0 0,0-1,0 1,0 0,0 0,0-1,0 1,0 0,0 0,1-1,-1 2,4 8,-1-1,1 0,1 0,0-1,0 1,8 8,293 353,-48-62,120 161,52 65,-420-521,148 182,-120-153,1-1,64 49,-64-63,-9-11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1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1,'-1'6,"0"0,0 0,0 0,-1 0,0 0,0 0,0 0,-1-1,0 1,-5 7,-43 54,31-43,-346 509,310-447,40-61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2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1696,'1'-3,"1"0,-1 1,0-1,1 1,0-1,-1 1,1 0,0 0,0 0,0 0,1 0,-1 0,0 1,4-3,0 0,294-200,18 27,545-260,-620 318,612-352,-783 423,71-61,-55 40,-86 67,0 0,1 0,-1 0,1 0,0 0,-1 1,1-1,0 1,0-1,0 1,0 0,0 0,0 0,5 0,2 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3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0 857,'27'-1,"0"-2,0 0,-1-2,31-9,104-40,-81 25,486-201,-15-36,-491 236,111-65,42-20,-185 104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5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877 99,'0'-3,"-1"1,1-1,-1 1,0-1,0 1,0-1,0 1,-1 0,1 0,-1 0,1 0,-1 0,0 0,0 0,1 0,-1 1,0-1,-1 1,1-1,0 1,-4-2,-51-21,54 23,-14-6,-1 2,1 0,-1 1,-30-3,38 7,1 0,-1 1,0 0,0 1,1 0,-1 0,1 1,-1 0,1 1,-12 6,1 1,1 2,0 0,0 2,2 0,0 1,0 0,-26 37,11-8,1 1,-28 60,7 10,5 1,6 2,-50 232,84-318,1 0,2 0,1 0,2 46,1-69,2-1,-1 1,1 0,1-1,-1 1,2-1,-1 0,8 13,-8-17,1 0,-1 0,1-1,0 1,0-1,0 0,1 0,-1-1,1 1,0-1,0 0,0-1,1 1,-1-1,9 3,-9-4,1 0,0 0,-1-1,1 0,0 0,-1 0,1 0,-1-1,1 0,0 0,-1-1,0 1,1-1,5-3,11-6,-1-1,22-16,20-11,0 12,1 3,94-23,-25 8,-90 26,-7 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6.5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2 131,'-2'124,"6"0,29 179,-26-270,-1 10,3-1,1 1,3-1,1-1,22 43,-35-80,1-1,-1 0,1-1,0 1,1 0,-1 0,0-1,1 1,-1-1,1 0,0 0,0 0,0 0,0-1,0 1,0-1,0 1,5 0,-6-2,1 0,0 0,0 0,0 0,-1-1,1 0,0 1,0-1,-1 0,1 0,-1 0,1-1,-1 1,1-1,-1 1,0-1,0 0,1 0,-1 0,-1 0,1 0,0 0,2-3,24-38,-1-1,28-59,-24 41,-4 12,61-124,-76 145,-1-1,-1 0,-1-1,5-33,-13 56,0 1,-1-1,0 1,0-1,0 0,-1 1,0-1,0 1,-1-1,0 1,-1-1,1 1,-1 0,-1 0,-6-10,1 6,0 0,-1 0,0 1,-1 1,0 0,0 0,-18-10,6 3,-38-35,-2-2,60 50,0 1,-1-1,1 1,-1 0,1 0,-1 0,0 1,0-1,0 1,0 0,0 0,0 0,0 1,0-1,0 1,0 0,0 0,0 0,0 1,-1-1,1 1,0 0,0 1,1-1,-1 0,0 1,0 0,1 0,-1 0,1 1,-1-1,1 1,0-1,0 1,0 0,1 0,-1 1,1-1,-1 0,1 1,0 0,1-1,-1 1,1 0,-1 0,0 5,-1 12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7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1,'-7'2,"0"1,0-1,0 1,1 1,-1-1,1 1,0 1,0-1,0 1,-10 10,4-4,-69 56,-144 129,218-189,0 1,0 0,1 0,0 1,1-1,0 1,-7 16,11-23,0 0,1 1,-1-1,0 1,1-1,-1 1,1-1,0 1,0-1,0 1,0-1,0 1,0-1,1 1,-1-1,1 1,0-1,0 0,0 1,0-1,0 0,0 0,0 1,1-1,0 0,-1 0,1-1,0 1,0 0,-1-1,1 1,1-1,-1 1,0-1,4 2,11 3,0-1,0-1,0-1,1 0,-1-1,1-1,21-1,27 3,177 24,241 59,-481-86,-1 1,0-1,0 0,0 1,0-1,0 1,0-1,0 1,0 0,0 0,0 0,0 0,0 0,0 1,-1-1,1 1,0-1,-1 1,0-1,1 1,-1 0,0 0,0-1,2 4,-3-1,-1-1,1 1,0-1,-1 0,0 1,0-1,0 0,0 1,0-1,-1 0,1 0,-1 0,0 0,-3 4,-167 210,159-202,-4 4,0 1,-2-2,0-1,-1 0,-1-1,-1-1,0-2,-1 0,0-1,-1-1,0-1,0-1,-1-2,-1 0,1-2,-1 0,-27 0,-10-5,37-1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8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0 156,'2'-6,"1"1,-1-1,1 1,0 0,0 0,1 0,-1 0,1 0,4-3,0-2,2-2,-3 2,0 0,1 1,0 0,1 1,17-14,-24 20,0 1,0 0,1 0,-1 0,0 0,0 0,1 1,-1-1,1 1,-1-1,1 1,-1 0,1 0,-1 0,0 0,1 0,-1 1,1-1,-1 1,1 0,-1-1,0 1,0 0,1 0,-1 1,0-1,0 0,0 1,0-1,0 1,-1 0,1-1,0 1,1 3,9 12,-1 1,-1-1,-1 2,0-1,-2 1,0 0,5 24,-3-13,3 8,-2-1,-1 2,-2-1,-2 1,-1 0,-2 0,-5 51,3-88,0 1,-1 0,1 0,-1 0,0 0,0-1,0 1,0 0,-1-1,1 1,-1-1,1 1,-1-1,0 0,0 0,0 0,0 0,-4 3,-2-1,1 0,-1 0,1-1,-17 5,18-7,0 1,0 0,0 0,0 0,1 1,-1 0,1 0,-1 1,-8 7,14-11,0 0,0 0,0 0,0 0,0 0,0 0,-1 0,1 0,0 0,0 0,0 0,0 0,0 0,0 0,0 0,-1 0,1 0,0 1,0-1,0 0,0 0,0 0,0 0,0 0,0 0,0 0,0 0,0 1,0-1,-1 0,1 0,0 0,0 0,0 0,0 0,0 1,0-1,0 0,0 0,0 0,0 0,0 0,0 0,1 1,-1-1,0 0,0 0,0 0,0 0,0 0,0 0,0 0,0 1,0-1,0 0,0 0,0 0,1 0,-1 0,0 0,0 0,0 0,0 0,0 0,0 0,0 0,1 0,-1 1,13-5,17-9,7-17,-32 25,0 1,0-1,0 1,0 0,0 1,13-7,-1 4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49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0 331,'9'-1,"0"-1,0-1,0 1,0-1,0-1,-1 0,9-5,17-6,283-82,-125 42,-95 24,15-5,151-29,-239 62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7.5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1,'-15'0,"0"0,1 0,-1 2,1 0,-1 1,-18 5,27-5,0 0,1-1,0 2,-1-1,1 1,1-1,-1 1,0 1,1-1,0 1,0-1,0 1,1 0,0 1,0-1,0 0,-4 11,0 9,0 1,1 0,2 0,0 0,2 0,1 0,1 1,1-1,8 44,-6-58,0 1,0-1,1 1,1-1,0 0,0-1,2 1,-1-1,1-1,1 1,0-1,0 0,1-1,1 0,-1 0,1-1,16 10,-7-7,1-1,1 0,0-2,0 0,1-2,-1 0,1-2,1 0,26 1,69 2,191-15,-306 8,0-1,0 1,0-1,0 0,-1 0,1 0,0 0,0-1,-1 1,1-1,-1 1,1-1,-1 0,1 0,-1 0,0-1,0 1,0 0,-1-1,1 1,0-1,-1 0,0 1,1-1,-1 0,0 0,0-3,3-10,-1 0,-1 0,1-32,-2 29,1-12,1-17,-1 0,-2 0,-3 0,-9-58,10 101,1-1,-1 1,0 0,0-1,0 1,-1 0,0 0,0 0,0 1,-1-1,1 1,-1 0,0 0,-1 0,1 0,0 1,-1-1,0 1,0 1,0-1,0 1,0-1,-1 1,1 1,-9-2,-11-1,0 1,0 1,0 2,-41 3,12 0,-124-2,148-1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51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955 414,'-2'17,"0"0,-2-1,0 1,0 0,-2-1,-9 21,-5 14,3 4,1 1,-12 92,28-143,-1-1,1 0,0 0,0 0,0 0,1 0,-1 0,1 0,0 0,0 0,1 0,2 6,-3-8,1 0,-1 0,1 0,0-1,0 1,-1-1,1 1,0-1,0 1,0-1,1 0,-1 0,0 0,0 0,1-1,-1 1,0 0,1-1,-1 0,0 1,1-1,3 0,86-6,-1-3,145-33,-83 12,-98 19,-2-2,1-3,50-22,-100 36,0 0,1 0,-1-1,0 0,0 0,-1 0,1 0,-1 0,1-1,-1 1,0-1,0 0,-1 0,1 0,-1-1,0 1,2-6,1-7,0-1,-1 1,2-25,3-13,4 0,-3-1,3-71,-12 108,0 0,-2-1,0 1,-1 0,-1 0,-1 0,-1 0,-1 0,0 1,-12-23,14 34,0 0,-1 1,0 0,-1 0,1 0,-1 1,0 0,-1 0,1 0,-1 1,0 0,0 0,0 1,0 0,-1 0,0 1,1-1,-17-1,-8 0,-2 2,1 1,-42 4,58-2,-103 9,1 5,-233 61,-214 114,539-180,-38 13,1 3,-87 50,150-76,-1 1,1 0,-1-1,1 1,-1 0,1 0,0 0,0 0,-1 0,1 0,0 1,0-1,0 0,0 0,0 1,0-1,0 1,1-1,-1 1,1-1,-1 1,1-1,-1 1,1 0,0-1,0 1,-1 0,1-1,0 1,1-1,-1 1,0 0,0-1,1 1,-1-1,1 1,-1 0,1-1,0 1,0-1,0 0,0 1,0-1,0 0,0 1,0-1,0 0,2 1,8 8,0-1,1-1,1 1,19 9,-16-9,8 5,1-1,0-1,1-1,46 13,-59-21,0-1,-1 0,1 0,0-2,0 0,0 0,-1-1,1 0,0-2,-1 1,1-1,20-9,28-16,-37 16,0 1,46-13,12 4,151-16,65 9,-276 23,1 0,36-14,-36 10,47-8,-55 12,-1 0,0 0,0-1,19-11,10-3,3 1,151-52,-191 68,-1 1,1 0,0 0,-1 0,1 1,10 0,0 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52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1 531,'15'-2,"0"0,0-1,-1-1,1-1,-1 0,0 0,0-2,-1 1,1-2,18-14,8-2,72-41,215-116,-265 151,1 3,1 3,99-23,-38 22,134-10,-210 32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53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1 630,'8'-7,"0"1,1 0,0 0,0 1,13-6,11-6,104-57,243-94,161-19,-328 117,-159 51,1 3,1 2,77-9,-116 22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54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96,'-16'-41,"15"35,-1-1,0 1,-1 0,0-1,0 1,-7-10,6 15,4 10,4 12,152 448,37-14,-139-337,72 115,-117-218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55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1 519,'3'-1,"1"0,-1-1,1 0,-1 0,0 0,0 0,0 0,0-1,0 1,3-4,10-8,27-13,1 2,62-25,19-11,-43 17,418-216,-496 258,-2 1,0-1,0 1,0 0,0 0,0 0,0 0,1 1,-1-1,0 0,1 1,-1 0,0-1,0 1,1 0,-1 0,4 1,-5 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2:55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0,'2'1,"1"-1,-1 1,0 0,1 0,-1 0,0 0,0 0,1 0,-1 1,0-1,-1 1,1 0,0-1,0 1,-1 0,1 0,2 4,24 39,-26-39,156 259,38 73,-195-336,2 4,0 0,0 0,0 0,1 0,0 0,1-1,-1 0,6 5,5 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1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384 130,'-12'-13,"-1"1,-1 0,0 1,0 1,-1 0,0 1,-1 1,0 0,0 1,-1 1,0 0,0 1,0 1,-1 1,1 0,-1 2,0 0,-21 1,36 0,1 0,-1 1,1-1,-1 1,1-1,-1 1,1 0,-1 0,1 0,0 0,-1 1,1-1,0 0,0 1,0 0,0-1,0 1,0 0,1 0,-1 0,-1 4,1-2,0 0,1 1,-1-1,1 0,0 1,1 0,-1-1,1 1,0-1,0 1,1 6,2 7,1 0,0 1,2-2,0 1,9 17,3 0,1 0,2-1,2-1,38 43,-4-14,68 57,-124-118,6 6,1-1,0 0,0 0,10 5,-16-10,0 0,0 0,0 0,0 0,0-1,1 1,-1 0,0-1,0 0,1 0,-1 0,0 0,0 0,1 0,-1 0,0-1,0 1,1-1,-1 0,0 1,0-1,0 0,4-3,14-8,1 0,41-16,16-9,-60 28,2 1,22-8,-35 14,13-5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2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85,'-2'1,"0"-1,0 1,0 0,0-1,0 1,0 0,0 0,0 0,0 0,1 0,-1 1,0-1,1 1,-1-1,1 1,0-1,-1 1,1 0,0-1,0 1,0 0,0 0,0 0,1 0,-1 0,0 4,-2 3,1 0,0 0,1 1,-1 15,3-16,0 0,0 0,1 0,0 1,1-2,0 1,1 0,-1 0,2-1,-1 0,1 0,0 0,1-1,0 0,0 0,0 0,1 0,0-1,0 0,1-1,0 0,0 0,0-1,0 0,1 0,12 3,6 2,1-2,0-1,36 3,-55-8,-1-1,1 0,0 0,-1-1,1 0,-1 0,1-1,-1 0,1-1,-1 0,0 0,0 0,-1-1,1-1,8-5,-12 6,0 0,0 0,0 0,-1-1,0 1,0-1,0 0,0 0,-1 0,0 0,0 0,0 0,-1-1,0 1,0 0,0-1,0 1,-1-1,0 1,0-1,-1 0,0 1,0 0,0-1,0 1,-4-8,-1-5,-1 0,-1 1,-1 0,0 0,-1 1,-17-21,20 29,0 0,-1 0,0 1,-1 0,1 1,-1-1,0 2,-1-1,1 1,-1 1,0 0,0 0,-16-3,18 5,-1 1,0-1,0 2,0-1,0 1,0 1,0-1,0 2,0-1,0 1,1 0,-1 1,0 0,1 1,0 0,-15 9,-11 12,19-14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3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65,'3'-19,"2"-17,-11 27,-11 13,6 2,0 1,1 0,0 0,0 1,1 1,-10 10,14-14,1 0,-1 0,1 1,0-1,1 1,0 0,-1 0,2 1,-1-1,1 1,0-1,-2 12,4-17,0 1,0-1,0 0,1 1,-1-1,0 1,1-1,-1 1,0-1,1 0,0 1,-1-1,1 0,0 1,0-1,0 0,0 0,0 0,0 0,0 0,0 0,0 0,0 0,1 0,-1-1,0 1,0 0,1-1,-1 1,1-1,1 1,55 6,-34-5,20 6,-1 3,-1 1,0 2,-1 2,0 1,40 25,-78-40,0-1,0 1,0 0,0 0,0 0,-1 0,1 0,-1 1,1-1,-1 1,0 0,0 0,0 0,0 0,0 0,-1 0,0 0,1 0,-1 1,1 4,-2-4,0-1,-1 1,1-1,-1 1,0-1,0 1,0-1,0 1,0-1,-1 0,1 0,-1 0,0 0,0 0,0 0,-1 0,1-1,0 1,-1-1,-3 3,0 0,-6 7,-2 0,1-1,-2-1,1 0,-1-1,-22 10,21-13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5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48,'-1'-2,"1"0,0 0,1 0,-1 1,0-1,0 0,1 0,-1 1,1-1,0 0,-1 1,1-1,0 1,0-1,0 1,0-1,0 1,0-1,0 1,1 0,-1 0,0 0,1 0,2-2,0 1,0 1,0 0,0 0,0 0,0 0,0 1,0-1,0 1,0 0,7 1,4 1,1 1,-1 1,0 0,26 11,-34-12,0 0,-1 1,1-1,-1 1,0 1,0-1,0 1,-1 0,0 0,0 1,0 0,0 0,-1 0,0 0,6 12,-7-9,-1 0,1 1,-1-1,-1 0,0 1,0-1,-1 1,0-1,0 1,-1 0,-1-1,-2 10,-13 42,-2 0,-34 73,6-19,2-14,44-101,1 0,0 0,0 0,-1 1,1-1,0 0,0 0,0 1,-1-1,1 0,0 0,0 1,0-1,0 0,0 1,-1-1,1 0,0 1,0-1,0 0,0 1,0-1,0 0,0 1,0-1,0 0,0 1,0-1,0 0,1 0,-1 1,0-1,0 0,0 1,0-1,0 0,1 0,-1 1,0-1,0 0,1 1,13-8,20-18,-33 24,48-36,2 2,1 2,2 3,100-41,-131 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28.9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81,'6'4,"0"1,0-2,0 1,0-1,0 0,7 3,21 10,208 149,-190-128,-38-27,16 10,0 2,-2 0,0 2,-2 1,46 55,-70-76,1 0,-1 0,0 1,0-1,0 1,-1-1,0 1,1-1,-1 7,-1-10,0 0,0 0,0 0,0 0,0 0,0 0,0 0,0 1,-1-1,1 0,0 0,-1 0,1 0,-1 0,1 0,-1 0,0-1,1 1,-1 0,0 0,0 0,1 0,-1-1,0 1,0 0,0-1,0 1,0-1,0 1,0-1,0 0,0 1,0-1,0 0,0 0,0 1,-1-1,1 0,0 0,0 0,0 0,0-1,0 1,-2-1,-1 1,0-2,0 1,0 0,0-1,0 0,0 0,1 0,-1 0,0 0,1-1,0 0,0 0,0 0,-3-3,-41-55,37 47,-10-15,1-1,1-1,2-1,1-1,2 0,1 0,1-1,2-1,2 0,-5-55,12 86,-1-1,1 1,0 0,1 0,-1 0,1 0,0 0,0 0,0 0,0 0,1 0,0 0,4-7,-5 9,1 1,0-1,0 1,0-1,0 1,0-1,0 1,1 0,-1 0,0 0,1 0,-1 0,0 1,1-1,-1 1,1 0,-1-1,1 1,-1 0,1 1,-1-1,1 0,-1 1,4 0,55 15,0 2,-1 3,-1 2,61 34,-103-48,0 0,-1 1,0 1,-1 0,0 1,-1 1,0 0,-1 1,-1 0,0 1,-1 0,0 1,-2 1,0-1,0 1,6 20,14 26,-21-48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6.3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8,'-4'1,"-1"0,1 0,0 0,0 1,0 0,0 0,0 0,1 0,-1 0,1 1,-1 0,1 0,0 0,0 0,0 0,0 0,-3 6,-3 4,0-1,2 2,-12 23,14-24,1 1,0 0,1 0,1 0,0 0,0 15,6 91,-1-44,-3-62,-1-3,1 1,0-1,1 0,0 1,0-1,2 0,-1 0,1 0,1 0,0 0,0-1,1 1,9 12,-4-9,2 0,-1-2,2 1,0-2,0 1,1-2,0 0,1-1,0 0,1-1,0-1,24 8,22 4,127 22,-172-38,1 0,-1 1,-1-1,1 0,0-1,-1-1,1-1,0 0,0-1,23-5,-38 6,0-1,0 0,0 0,0 0,0 0,0 0,0 0,0 0,0-1,-1 1,1-1,-1 1,1-1,-1 0,1 0,-1 0,0 1,0-1,0 0,0 0,0-1,-1 1,1 0,0 0,-1 0,0 0,1-1,-1 1,0 0,0 0,0 0,-1-1,1 1,0 0,-1 0,0 0,1 0,-1-1,-1-1,-3-8,0 1,-1 0,0 0,-1 1,-13-16,-109-145,-72-84,175 228,-1 1,-1 1,-2 1,0 1,-1 2,-58-29,62 37,12 5,0 1,0 0,0 1,-1 1,0 0,-18-2,29 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7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0 324,'6'0,"0"-1,0 0,0 1,0-2,0 1,0-1,-1 0,1 0,-1 0,1-1,9-7,0-1,-1 0,19-22,23-18,-38 40,0 0,1 1,23-8,17-8,154-80,-197 96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8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3262,'0'-5,"1"1,0-1,0 0,1 1,-1-1,1 1,0 0,0-1,0 1,1 0,-1 0,1 0,5-5,51-48,-36 36,33-33,226-197,385-209,25 33,-139 89,-72 43,139-88,-477 282,131-121,72-52,-309 249,-19 14,-1 0,0-2,0 0,-1 0,-1-2,0 0,-1 0,0-2,12-20,-19 25,0 0,1 0,1 0,0 1,1 0,0 1,0 0,23-17,-15 16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09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1 768,'1'-8,"0"0,0 0,1 0,0 0,0 0,1 1,0-1,0 1,6-9,45-65,-34 52,297-414,-304 425,-4 5,0 0,1 0,1 1,0 0,21-17,-28 27,-1 0,1-1,0 1,0 1,0-1,1 0,-1 1,0 0,0 0,1 0,-1 1,1-1,-1 1,0 0,1 0,-1 1,1 0,-1-1,0 1,1 0,-1 1,0-1,0 1,0 0,7 5,8 3,0 2,-1 0,28 24,-41-32,0 1,-1 0,1 0,-1 1,0-1,-1 1,1 0,-1 0,0 0,-1 1,1-1,-1 0,0 1,-1 0,0-1,1 8,-3 59,-3-1,-19 99,-5 80,27-224,-7 49,6-66,-1 0,0 0,0-1,-1 0,0 0,0 0,-1 0,-8 10,-55 78,-60 74,125-167,-1 0,1 0,0 1,0-1,0 1,0 0,-2 6,7-9,5-7,9-10,22-23,1 1,2 2,1 2,2 2,73-40,-116 71,353-206,-151 55,-169 125,-2-2,48-50,-63 60,1-1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15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158 257,'20'-57,"-16"29,-1 0,-1 0,-1 0,-5-46,4 74,0-1,0 1,0 0,0-1,0 1,0 0,0-1,0 1,0-1,0 1,0 0,-1-1,1 1,0 0,0 0,0-1,0 1,-1 0,1-1,0 1,0 0,0 0,-1-1,1 1,0 0,-1 0,1-1,0 1,0 0,-1 0,1 0,0 0,-1 0,1 0,0-1,-1 1,-10 10,-6 20,1 12,1 0,2 1,1 0,3 1,2 0,-3 61,7-26,5 0,18 137,-11-162,2 0,3-1,2 0,2-1,2-1,3-1,1-1,3-1,34 46,-34-59,1-1,2-1,1-2,1-1,2-1,0-2,2-1,2-3,0 0,1-3,71 28,-79-37,0-1,1-2,-1-1,2-1,-1-2,0-1,40-1,-68-3,1 1,0-1,-1 0,1 0,0-1,-1 0,0 1,1-1,-1-1,0 1,0 0,0-1,0 0,0 0,-1 0,1-1,-1 1,0-1,0 0,0 0,-1 0,1 0,-1 0,0 0,2-8,2-8,0-1,-2 0,0 0,1-32,-3 33,1-37,-3 1,-2 0,-2 0,-3 0,-2 0,-2 1,-3 1,-3 0,-1 1,-44-86,24 68,-3 2,-3 1,-2 3,-4 1,-2 3,-115-104,132 139,-1 1,-1 2,-2 2,0 1,-1 2,-44-13,-84-41,161 68,0 1,0 0,0 0,-1 0,1 1,-1 0,1 0,-11 0,16 2,-1 0,1 0,-1 1,1-1,-1 1,1 0,0 0,-1 0,1 0,0 0,0 0,0 1,0-1,0 1,0-1,0 1,0 0,1 0,-1 0,1 0,-1 0,1 0,0 0,0 0,-1 0,2 1,-1-1,0 1,0 4,-4 10,1 1,1 0,1 0,0 0,2 0,0 1,0-1,2 0,5 24,-1-25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16.2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1 391,'1'-4,"0"0,0-1,0 1,1 1,0-1,0 0,0 0,0 1,0-1,1 1,-1-1,7-4,39-39,-47 46,37-29,1 2,57-30,-52 32,77-58,-55 33,-53 40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16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1 538,'4'0,"11"-4,10-6,6-10,6-5,9-12,11-8,3-9,4 0,-4 1,-4 1,-2 5,-12 6,-7 10,-10 6,-10 4,-7 8,-5 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17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0 278,'0'-5,"5"0,9-5,7-5,9-3,7-4,10-2,7 3,5 1,3 0,-2 2,3 1,-2-1,-6-2,-9 3,-7 3,-7 6,-8 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18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1 582,'0'-13,"1"0,1 0,0 1,1-1,0 0,1 1,0 0,1 0,1 0,-1 0,2 1,0 0,0 0,15-15,44-60,4 3,83-75,-146 151,1 1,0 0,0 1,1 0,-1 0,1 0,0 1,1 1,-1 0,1 0,-1 1,12-2,-18 4,1-1,-1 1,0 0,1 1,-1-1,1 1,-1-1,0 1,1 0,-1 0,0 0,0 1,0-1,0 1,0 0,0 0,0 0,-1 0,1 0,-1 1,1-1,-1 1,0-1,0 1,0 0,0 0,-1 0,1 0,-1 0,0 0,0 1,0-1,0 0,0 1,-1-1,1 0,-1 7,2 21,-2-1,0 1,-2 0,-2-1,0 0,-10 33,-5 4,-44 100,38-110,-2-2,-3-1,-3-1,-1-2,-3-1,-69 71,81-98,-57 38,332-198,-93 57,305-132,-424 194,169-90,-182 94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19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57 520,'2'132,"-5"140,4-271,-1 1,0-1,0 1,0 0,0-1,-1 1,1-1,0 0,-1 1,1-1,-1 1,1-1,-1 1,0-1,1 0,-1 0,0 1,-1 0,1-2,0 0,1-1,-1 1,0-1,1 1,-1-1,0 1,1-1,-1 1,0-1,1 1,-1-1,1 0,-1 1,1-1,0 0,-1 0,1 1,0-1,-1 0,1 0,0 0,-19-62,8-49,8-211,6 177,-5 71,0 46,1-1,1 1,2 0,7-40,-9 68,0 0,0-1,0 1,1-1,-1 1,0 0,1-1,-1 1,1 0,-1 0,1-1,0 1,0 0,-1 0,1 0,0 0,0 0,0 0,0 0,0 0,0 0,1 0,-1 0,0 1,0-1,1 0,-1 1,0-1,0 1,1 0,-1-1,1 1,-1 0,0 0,1 0,-1 0,1 0,-1 0,0 0,1 0,-1 1,1-1,-1 1,0-1,0 1,1-1,-1 1,0 0,0-1,1 1,-1 0,0 0,1 2,12 7,-2 1,0 1,19 22,-16-18,53 50,87 65,-87-77,110 113,-164-152,-2-5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31.7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729 882,'-26'3,"0"1,0 1,1 1,-1 1,1 2,1 0,-26 14,30-14,-35 17,2 3,1 2,1 2,-85 72,116-86,0 0,-18 24,30-34,2 0,-1 0,1 1,1 0,0 0,0 1,-6 20,11-29,-1 1,1-1,-1 1,1-1,0 0,0 1,0-1,0 1,0-1,1 0,-1 1,1-1,-1 0,1 1,0-1,0 0,0 0,0 0,0 0,1 0,-1 0,3 3,0-2,-1 0,1-1,0 1,0-1,0 0,0 0,0-1,0 1,1-1,-1 0,7 1,2 0,1-1,-1 0,0-1,1-1,-1 0,0-1,20-5,-28 5,0 0,0 0,-1 0,1-1,-1 0,0 0,0 0,0-1,0 1,5-8,32-47,-14 19,6-4,12-16,90-91,-131 146,1 0,0 1,0-1,0 1,1 1,-1-1,1 1,0 0,-1 0,1 1,0-1,0 1,0 0,0 1,0 0,0 0,0 0,0 1,0-1,7 3,13 4,-1 0,0 2,33 17,-16-8,101 36,62 28,-203-81,1 1,-1-1,1 0,0 0,-1 0,1 0,0-1,0 1,-1-1,1 1,0-1,0 0,0 0,0-1,-1 1,5-1,-5 0,0-1,0 1,-1 0,1 0,0-1,-1 0,1 1,-1-1,0 0,1 1,-1-1,0 0,0 0,0 0,-1 0,1 0,0 0,-1 0,1 0,-1 0,1-5,3-26,-1-1,-1 1,-2-1,-1 1,-10-59,10 86,-1 0,1 0,-2 0,1 0,-1 0,1 0,-2 1,1-1,0 1,-1 0,0 0,-1 0,1 1,-1-1,0 1,0 0,0 0,0 1,-1 0,1 0,-1 0,0 0,0 1,0 0,-12-2,-11 0,1 0,-1 3,0 0,-45 5,10-1,-9-1,-166-3,237 1,-1 0,0 0,0 0,0-1,1 1,-1-1,0 1,0-1,1 0,-1-1,1 1,-1 0,1-1,-1 1,1-1,0 0,0 1,-1-1,2 0,-1-1,0 1,0 0,1 0,-1-1,1 1,-1-1,1 1,0-1,0 0,0 1,1-1,-1 0,1 0,-1 0,1 1,0-1,0 0,0 0,1 0,0-5,2-9,1-1,1 1,0 0,1 0,9-17,-7 17,68-171,-68 162,-1 1,-1-1,-2 0,0 0,-1-45,-3 32,1 17,-2 0,0 1,-1-1,-1 1,-9-32,17 54,-1 0,1-1,-1 2,1-1,-1 0,0 1,0 0,7 4,103 60,134 103,-190-128,168 129,-176-128,-2 2,55 65,-91-93,1 0,0-1,1-1,1 0,0-1,1-1,0 0,1-1,0-1,25 12,-13-10,-17-7,0 0,0 0,1-1,17 4,-26-8,1 0,-1 1,0-1,1-1,-1 1,0-1,1 1,-1-1,0-1,0 1,0 0,0-1,0 0,0 0,0 0,-1 0,6-5,45-41,-2-3,-2-1,62-86,-105 129,0 0,-1-1,0 1,0-1,-1-1,7-19,-11 20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20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1 476,'26'-29,"-18"21,-1 0,1 0,17-13,15-4,0 3,87-35,21-10,193-105,-211 118,-120 49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21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10,'1'0,"-1"-1,0 1,0 0,0 0,0-1,0 1,0 0,0 0,0-1,0 1,1 0,-1 0,0-1,0 1,0 0,0 0,-1-1,1 1,0 0,0 0,0-1,0 1,0 0,0 0,0-1,0 1,0 0,-1 0,1 0,0-1,0 1,0 0,0 0,-1 0,1-1,0 1,0 0,0 0,-1 0,1 0,0 0,0 0,-1 0,1-1,0 1,0 0,-1 0,1 0,0 0,0 0,-1 0,1 0,0 0,0 0,-1 0,1 1,0-1,0 0,-1 0,1 0,0 0,0 0,-1 0,1 1,-11 15,10-7,0 1,0 0,1 0,0-1,1 1,0 0,4 16,22 68,-27-93,32 84,59 109,-56-124,-31-60,1-1,0 1,1-1,0 0,1-1,-1 1,15 12,-16-17,0-1,0 0,1 1,-1-2,1 1,0-1,0 0,0 0,0 0,0-1,0 0,0 0,0-1,13 0,182-22,-142 13,-53 9,-1-1,1 0,-1 0,0 0,1-1,-1 0,0 0,0-1,0 1,0-1,-1 0,1 0,4-5,4-7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22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0,'-5'0,"-9"0,-7 4,-4 2,-3 3,-4 2,-5 1,-6 5,1-2,-2 1,4-1,3 0,4-3,4-2,1-4,7-2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25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5156 0,'8'1,"-1"0,1 0,-1 1,1 0,-1 1,0-1,0 1,0 1,0-1,-1 1,1 0,-1 1,0-1,0 1,-1 1,0-1,7 9,3 4,-2 0,0 1,-1 1,16 35,-23-42,-1 1,0 0,-1-1,0 2,-1-1,-1 0,0 0,-1 1,0-1,-1 0,-1 0,0 0,-1 0,-1 0,-6 18,-1-5,0-1,-2-1,0 0,-2-1,-1 0,-32 37,-55 45,-4-6,-208 150,-86 12,-21-29,112-64,304-166,-234 125,189-105,-1-2,-99 27,-123 23,-246 49,331-86,-236 75,-171 91,446-147,-451 177,595-228,-1 1,1 0,-1 1,1 0,0 0,0 0,1 0,-1 1,1 0,0 0,0 1,1-1,0 1,0 0,0 0,0 0,1 1,0-1,1 1,-1 0,1 0,1 0,-1 0,0 10,-76 321,-7 33,65-256,4 0,0 149,16-195,4 0,2 0,4-1,2 0,26 79,43 68,139 266,-181-403,-22-40,38 69,-50-98,1 0,0-1,0 0,1 0,0 0,0-1,1 0,15 11,-21-17,1 0,0 1,-1-1,1 0,0 0,0 0,-1-1,1 1,0-1,0 1,0-1,0 0,0 0,-1-1,1 1,0 0,0-1,0 0,3-1,3-2,0 0,-1-1,1 0,10-9,-13 9,0 1,1-1,0 1,0 0,0 0,0 1,15-4,115-7,-99 12,-1-2,0-1,42-11,8-14,106-53,-54 22,-48 25,-48 21,0-1,-1-3,-2-1,62-42,-100 61,0 0,0-1,0 1,-1 0,1-1,-1 0,1 1,-1-1,0 0,1 0,-1 1,0-1,0 0,0 0,0-3,-1 4,0 0,0 1,0-1,0 0,0 1,0-1,-1 0,1 1,0-1,0 0,-1 1,1-1,0 1,-1-1,1 1,-1-1,1 1,-1-1,1 1,-1-1,1 1,-1-1,1 1,-1 0,0-1,1 1,-1 0,0 0,0-1,-3 0,1 0,-1 1,1-1,-1 1,0 0,1 0,-1 0,1 1,-1-1,1 1,-1 0,1-1,-1 2,1-1,0 0,-4 3,6-4,1 0,0 0,0 0,0 0,0 0,0 0,-1 0,1 0,0 0,0 0,0 1,0-1,0 0,-1 0,1 0,0 0,0 0,0 0,0 0,0 1,0-1,0 0,0 0,-1 0,1 0,0 1,0-1,0 0,0 0,0 0,0 0,0 1,0-1,0 0,0 0,0 0,0 0,0 1,0-1,0 0,0 0,1 0,-1 0,0 0,0 1,0-1,0 0,0 0,0 0,12 5,14-2,-5-3,-16 0,0 0,0 0,0 0,-1 0,1 1,0 0,0 0,0 0,0 0,9 5,-14-4,-8-2,-12-6,-51-35,-71-54,44 27,-164-95,-47-31,307 193,-26-20,28 21,-1-1,0 1,1-1,-1 1,0-1,1 1,-1-1,0 1,1-1,-1 0,1 1,-1-1,1 0,0 0,-1 1,1-1,0 0,-1 0,1 1,0-1,0 0,0 0,-1 0,1 0,0 1,0-1,0 0,1 0,-1 0,0-1,1 2,0-1,0 1,0 0,0-1,0 1,0 0,0 0,0-1,0 1,0 0,0 0,0 0,0 0,0 0,0 1,0-1,0 0,0 0,0 1,-1-1,1 0,0 1,0-1,0 1,0-1,1 2,27 17,-25-16,66 45,3-4,109 50,160 46,65 31,-397-166,1 0,-1 1,0 0,-1 0,1 1,9 10,-17-15,-1-1,1 1,-1 0,1 0,-1 1,0-1,0 0,0 0,0 0,0 1,-1-1,1 1,-1-1,1 0,-1 1,0-1,0 1,0-1,0 1,-1-1,1 0,-1 1,1-1,-1 1,0-1,0 0,0 0,0 1,0-1,0 0,-1 0,1 0,-1 0,-3 3,-63 81,4 4,-87 159,135-216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27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61,'2'-1,"-1"0,0 0,0-1,1 1,-1 0,0-1,-1 1,1-1,0 1,0-1,0 0,-1 1,1-1,-1 0,0 0,1 1,-1-1,0 0,0 0,0 1,0-1,0 0,-1 0,1 1,-1-4,0 4,0 0,0-1,1 1,-1 0,0 0,0 0,0 0,-1 0,1 1,0-1,0 0,0 0,-1 1,1-1,0 1,0-1,-1 1,1-1,-1 1,1 0,0 0,-1 0,1 0,-1 0,1 0,0 0,-1 0,1 0,-1 1,1-1,0 1,-2 0,-12 4,0 1,1 1,0 0,0 1,1 1,0 0,0 1,-14 14,-12 14,-35 46,30-30,-60 92,92-127,2 0,0 0,1 1,1 0,1 1,1 0,0 0,2 0,-3 31,7-45,1-1,-1 0,1 1,0-1,0 0,1 0,0 0,0 0,0 0,1-1,0 1,0 0,0-1,1 0,0 0,0 0,0 0,0-1,1 0,0 0,0 0,0 0,0-1,1 0,-1 0,11 4,0-1,1 0,0 0,0-2,0 0,0-1,1-1,0-1,24-1,-35 0,-1-1,1 0,0-1,-1 1,1-2,-1 1,0 0,0-1,0 0,0-1,6-3,6-7,33-33,-41 36,0 1,1 0,0 1,0 0,1 1,1 0,17-8,24-5,93-31,-117 43,-7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28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1,'-44'41,"27"-27,1 0,1 2,1 0,0 0,1 2,-16 25,27-39,0 1,1 0,-1 0,1-1,0 1,1 0,-1 0,1 0,0 0,0 0,0 0,0 0,3 8,0-3,0-1,0 0,1 1,0-1,1-1,8 13,2-1,2 0,0-1,0-1,30 24,-32-31,0 0,0 0,1-2,0 0,25 11,-37-19,-1 0,1 0,0 0,0 0,-1-1,1 1,0-1,0 0,0 0,-1 0,1-1,0 1,0-1,3-1,-4 0,0 1,-1-1,1 1,-1-1,0 0,1 0,-1 0,0-1,0 1,0 0,-1-1,1 1,-1-1,1 0,-1 1,0-1,0 0,0 0,0 0,0-5,16-59,17-88,-33 152,1-10,0 0,-1 0,0 0,-2-22,1 32,0 1,0-1,-1 0,0 1,1-1,-1 1,0-1,0 1,0 0,0-1,-1 1,1 0,-1 0,1 0,-1 0,0 0,0 0,0 0,0 1,0-1,0 1,0-1,-1 1,1 0,0 0,-1 0,1 0,-1 0,-4 0,-80-4,3 0,-24-9,86 13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0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0,'-17'2,"0"1,1 0,-1 2,1-1,0 2,0 0,-16 10,19-10,1 1,0 0,0 1,1 0,0 1,0 1,1-1,-17 21,27-28,-1 0,0 0,1 0,-1 0,1 0,-1 0,1 0,0 0,0 0,0 0,0 0,0 0,0 0,1 0,-1 0,1 0,-1 0,1 0,0 0,0 0,0-1,0 1,0 0,0 0,0-1,1 1,-1-1,3 3,5 4,0-1,0 0,19 11,-18-12,51 30,2-3,102 39,141 25,-264-89,-34-7,0-1,0 2,0-1,0 1,-1 0,1 1,0 0,-1 0,0 1,0 0,9 6,-16-9,1 0,0 0,-1 0,1 0,-1 0,1 0,-1 0,1 0,-1 0,0 1,0-1,1 0,-1 0,0 1,0-1,0 0,0 0,-1 0,1 1,0-1,0 0,-1 0,1 0,-1 1,1-1,-1 0,1 0,-1 0,0 0,1 0,-1 0,0 0,0 0,0-1,-1 2,-40 30,32-25,-14 8,0 0,-1-1,-1-2,0-1,-40 12,-166 36,213-56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1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0 129,'1'-3,"-1"0,1 1,0-1,0 0,1 0,-1 0,0 1,1-1,0 1,0-1,-1 1,1 0,1 0,2-3,38-31,-36 31,2-1,0 0,0 1,0 0,1 1,0 0,0 0,0 1,0 0,0 1,1 0,-1 1,12 0,-17 0,-1 1,1 0,-1 1,1-1,-1 1,1 0,-1 0,0 0,1 0,-1 1,0 0,0 0,0 0,0 0,0 1,-1-1,1 1,-1 0,1 0,-1 0,0 1,0-1,-1 1,1 0,-1-1,0 1,0 0,0 1,0-1,1 6,0 2,17 80,-18-84,-1 0,-1 1,0-1,0 1,0-1,-1 0,-1 1,-3 13,4-19,0-1,-1 1,1 0,-1-1,0 1,0-1,0 1,0-1,0 0,0 0,-1 0,1 0,-1-1,1 1,-1 0,-3 0,-47 16,42-15,126-75,-95 61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3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66 280,'-63'0,"63"0,0 0,0 0,0 0,0 0,-1 0,1 0,0 0,0 0,0 0,0-1,0 1,-1 0,1 0,0 0,0 0,0 0,0 0,0 0,0 0,0 0,0-1,0 1,-1 0,1 0,0 0,0 0,0 0,0-1,0 1,0 0,0 0,0 0,0 0,0 0,0-1,0 1,0 0,0 0,0 0,0 0,0 0,0 0,0-1,0 1,0 0,0 0,1 0,-1 0,0 0,0 0,0-1,0 1,0 0,0 0,0 0,0 0,1 0,-1 0,11-15,14-9,207-158,-222 175,0 1,0 0,0 0,1 1,0 1,0 0,1 0,-1 1,15-2,-4 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4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1 230,'9'-2,"1"-1,0 1,-1-1,1-1,-1 0,0 0,0-1,-1 0,0-1,1 0,11-11,21-12,-3 5,2 2,0 2,48-16,-64 27,1 2,0 1,0 0,1 2,0 1,50 1,-59 4,-1 1,1 1,-1 1,0 1,0 0,-1 0,0 2,0 0,0 1,-1 0,-1 1,0 0,13 14,-24-23,0 0,0 1,-1 0,1-1,0 1,-1 0,1 0,-1 0,0 0,1 0,-1 1,0-1,0 0,0 0,-1 1,1-1,-1 1,1-1,-1 0,0 1,0-1,0 1,0-1,0 1,0-1,-1 1,1-1,-1 0,0 1,0-1,0 0,0 1,0-1,-2 3,-3 1,0 0,0 0,0-1,-1 0,0 0,0-1,0 1,-15 5,3-1,1 2,0 0,1 1,0 1,-21 20,-67 81,105-113,0-1,-1 0,1 0,0 0,-1 0,1 0,0 0,0 1,-1-1,1 0,0 0,0 0,-1 1,1-1,0 0,0 0,0 0,-1 1,1-1,0 0,0 1,0-1,0 0,0 0,0 1,-1-1,1 0,0 1,0-1,0 0,0 1,0-1,0 0,0 1,0-1,1 0,-1 1,0-1,0 0,0 0,0 1,0-1,0 0,0 1,1-1,-1 0,0 0,0 1,0-1,1 0,20-4,27-19,43-26,185-91,-127 59,-74 48,-62 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33.4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1 983,'0'0,"0"-1,1 0,-1 0,0 1,0-1,1 0,-1 1,1-1,-1 1,1-1,-1 1,1-1,-1 0,1 1,-1 0,1-1,0 1,-1-1,1 1,0 0,-1-1,1 1,0 0,-1 0,1 0,0-1,0 1,-1 0,1 0,0 0,-1 0,1 0,0 0,0 1,-1-1,1 0,0 0,0 0,-1 1,2 0,35 10,-34-10,44 21,0 2,-1 2,-2 2,73 60,-84-62,117 108,2 2,-126-120,-25-16,-1-1,0 1,0 0,0-1,0 1,0 0,1-1,-1 1,0 0,0-1,0 1,0 0,0-1,0 1,0 0,0-1,0 1,0 0,0-1,0 1,-1 0,1-1,0 1,0 0,0-1,0 1,-1 0,1 0,0-1,0 1,0 0,-1-1,1 1,0 0,0 0,-1 0,1-1,-40-51,31 41,-131-170,-204-350,338 520,-22-44,27 52,-1-1,1 0,0 0,0 0,0 0,1 1,-1-1,1 0,0-1,0 1,0 0,1-4,0 7,0-1,0 0,1 0,-1 0,0 1,1-1,-1 1,1-1,-1 1,1-1,-1 1,1 0,0 0,0 0,0 0,0 0,0 0,0 0,0 1,0-1,0 1,0 0,0-1,0 1,0 0,4 0,63 4,-62-3,328 47,429 33,-757-81,-1 0,1 0,-1 0,1-1,-1 0,1 0,6-3,-11 4,-1-1,0 0,0 0,0 0,0 1,0-1,0 0,0 0,0-1,0 1,0 0,0 0,-1 0,1-1,0 1,-1 0,1-1,-1 1,0 0,1-1,-1 1,0 0,0-1,0 1,0-1,0 1,0-1,0 1,0 0,-1-1,1 1,-1-1,1 1,-1 0,1 0,-1-1,0 1,0-2,-9-18,-1 0,0 0,-2 1,-18-23,-68-74,67 82,-202-244,207 255,23 22,1 0,-1-1,1 0,0 0,0 0,0 0,0-1,0 1,-3-7,8 5,5 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5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0,'-3'60,"-3"0,-24 105,16-102,3 0,-3 72,-9 172,22-280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5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1,'8'0,"0"1,0 0,0 0,0 1,0 0,0 1,0 0,-1 0,14 8,63 48,-5-3,-25-25,-2-1,71 30,-104-52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7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1 416,'1'-4,"0"0,1-1,-1 1,1 0,0 0,0 0,0 0,1 1,-1-1,1 1,0-1,0 1,0 0,1 0,-1 0,1 1,5-4,6-4,1 0,-1 1,19-7,-20 11,0 1,1 1,-1 0,24-1,-27 3,0 0,1 0,-1-1,0-1,0 0,0 0,0-1,19-10,36-26,129-57,-134 71,11-5,87-25,-144 54,-3 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8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0,'-1'0,"0"1,1-1,-1 0,0 0,0 1,1-1,-1 0,0 1,1-1,-1 0,0 1,1-1,-1 1,1-1,-1 1,0 0,1-1,-1 1,1-1,0 1,-1 0,1 0,0-1,-1 1,1 0,0 0,0-1,-1 1,1 0,0 0,0-1,0 1,0 0,0 0,0 0,0-1,1 1,-1 0,0 1,8 33,17 30,2 0,3-3,57 88,-24-43,-26-38,-14-25,2 0,2-1,39 48,-62-88,-1 0,0 0,1-1,-1 1,1-1,0 0,0 0,0 0,0 0,0-1,0 1,0-1,0 0,1 0,-1-1,0 0,1 1,-1-1,1-1,-1 1,0-1,1 1,4-3,13-3,-1 0,0-2,29-15,-10 4,69-23,151-70,-236 97,-10 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8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0 303,'2'-6,"1"1,-1 0,1 0,1 0,-1 0,1 0,-1 1,1 0,0 0,1 0,-1 0,7-4,0-1,15-11,1 1,0 1,2 2,41-19,39-21,-32 7,-55 33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39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26,'0'-1,"1"-1,-1 1,1 0,0 0,-1 0,1 0,0 0,-1 0,1 0,0 0,0 0,0 0,0 0,0 1,0-1,0 0,0 1,0-1,1 0,-1 1,0 0,0-1,1 1,-1 0,0-1,0 1,1 0,0 0,45-4,-41 4,26-1,0 2,-1 1,1 1,-1 2,0 1,0 2,0 1,-1 1,-1 1,41 23,-26-9,-1 2,-2 2,0 2,-3 2,65 69,-75-69,-1 2,-2 0,36 68,46 127,-10-21,-86-189,3 7,20 49,-32-69,1-1,-1 1,-1 0,1 0,-1 0,0 0,-1 0,0 0,0 0,0 0,-1 0,0 0,-3 8,-2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0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1,'4'9,"-1"0,0 1,-1 0,0-1,2 19,3 17,155 474,-157-507,32 90,52 101,-74-174,1 0,2-2,0 0,2-1,1-1,1-1,1-1,27 22,100 60,-133-94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1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0 396,'3'-4,"0"0,1 0,-1 0,1 1,0-1,0 1,0 0,1 0,-1 0,9-3,-13 5,49-23,2 1,102-30,-63 24,50-17,-23 9,129-61,-217 81,-24 14,0-1,0 1,0 1,0-1,0 1,1-1,0 1,-1 1,1-1,6 0,-1 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2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1 405,'12'-1,"1"-1,0-1,-1 0,1-1,-1 0,0-1,18-9,24-9,368-117,109-15,-355 109,-155 42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3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18,'-1'0,"1"-1,0 1,0-1,0 1,0-1,0 1,0-1,0 0,0 1,0-1,0 1,0-1,0 1,0-1,0 1,0-1,1 0,-1 1,0-1,0 1,1-1,-1 1,0 0,0-1,1 1,-1-1,1 1,-1-1,1 1,-1 0,0-1,1 1,-1 0,1 0,-1-1,1 1,-1 0,1 0,0-1,21 16,23 41,-42-52,262 410,-118-176,-115-171,-20-36,-5-17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34.7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604 104,'-16'-2,"-1"0,1-2,-1 0,1-1,1 0,-30-15,-18-5,36 16,0 2,0 0,-1 2,1 1,-1 1,0 2,-38 2,60 0,0 0,0 0,0 1,0 0,0 0,1 1,-1-1,1 1,0 0,0 1,0-1,0 1,0 0,1 0,0 0,0 1,0 0,0 0,1 0,0 0,0 0,0 1,1-1,-1 1,1 0,-2 11,-2 13,0 1,2 0,2 0,1 33,0-28,1-17,1 239,1-225,2-1,2 1,0-1,2 0,22 54,-26-77,0-1,1 0,0 0,1-1,-1 0,1 0,1 0,-1 0,1-1,0 0,1-1,-1 1,1-2,0 1,0-1,1 0,-1-1,1 1,0-2,0 1,0-2,16 3,-10-3,-1-1,1 0,0-1,-1 0,1-1,-1-1,0 0,0-1,0-1,0 0,-1 0,1-2,21-13,57-32,-75 45,-1-1,1 0,-2-2,1 0,-1-1,-1 0,0-1,0-1,12-15,-22 22,-1 0,0 0,-1-1,1 1,-1-1,0 1,-1-1,0 0,0 0,0-9,-3-76,-1 46,2 13,-1 1,-2 0,-1 0,-2 0,0 1,-3 0,0 0,-2 1,-21-38,27 60,0-1,0 1,-1 0,-15-14,8 9,4 3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3.9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0 370,'9'-2,"0"0,0 0,0-1,0 0,0-1,-1 0,0 0,14-10,12-5,110-51,242-111,-260 129,-103 43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5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0,'1'5,"1"0,0 0,0 0,1-1,-1 1,1-1,0 1,0-1,1 0,6 6,8 12,248 353,-233-332,-26-31,2 0,-1-1,1 0,1-1,0 1,1-2,0 0,0 0,1-1,24 14,-18-16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6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581 1,'-21'-1,"0"1,0 2,0 0,0 1,0 1,1 1,-1 1,1 1,-35 17,28-10,1 1,1 2,-45 36,56-40,2 0,-1 1,2 0,-1 1,2 0,0 1,-13 30,6-7,2 0,2 1,2 1,1 0,2 1,2 0,2 0,3 83,1-123,0 1,0 0,1 0,-1-1,1 1,0 0,0-1,0 1,0-1,0 1,0-1,1 1,-1-1,1 0,0 0,0 0,0 0,0 0,0 0,0 0,0-1,0 1,1-1,-1 1,1-1,-1 0,6 1,4 1,0-1,0 0,1-1,-1-1,15 0,26 1,56 16,-70-9,1-2,-1-1,75-2,-109-4,0 1,1-1,-1 0,0-1,0 0,0 1,0-2,0 1,0 0,0-1,-1 0,1 0,4-5,2-2,-1-1,-1-1,12-16,1-2,-10 16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47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86,'-4'0,"0"1,0 0,0 0,0 0,0 1,0 0,0-1,1 1,-1 0,1 1,0-1,-1 1,1-1,0 1,0 0,1 0,-1 0,1 1,-1-1,1 1,-3 5,2-3,0 0,0 0,1 0,0 0,0 0,0 1,0-1,1 0,0 1,1-1,-1 1,2 11,1-12,0 0,0 0,1 0,0 0,0 0,0 0,1-1,0 1,0-1,0 0,0-1,1 1,0-1,0 1,0-2,1 1,-1 0,7 2,14 7,1-2,49 16,-41-16,-28-8,1-1,0 0,0 0,0-1,0 0,0-1,0 0,0 0,0 0,0-1,0 0,11-4,-15 4,0 0,0-1,0 0,-1 0,1 0,-1 0,0-1,1 1,-1-1,0 0,-1 0,1 0,0 0,-1 0,0-1,1 1,-1-1,-1 1,1-1,-1 0,1 0,-1 0,0 0,0 0,-1 0,1-5,2-28,-3-59,-1 82,0 0,-1 0,-1 0,0 1,-1-1,0 1,-9-18,10 27,1 0,-1 0,0 1,0-1,-1 1,1 0,-1 0,1 0,-1 0,0 1,0 0,0 0,0 0,-1 0,1 0,0 1,-1 0,1 0,-1 0,0 0,1 1,-1 0,1 0,-1 0,0 0,-6 2,-6 1,-1 0,1 2,0 0,1 0,-27 14,27-11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53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476 258,'1'-31,"0"14,-1 0,-1-1,-4-24,4 36,-1 1,1 0,-1 0,0-1,-1 1,1 1,-1-1,0 0,0 1,-1-1,1 1,-1 0,0 0,0 0,-5-3,-1 0,0 0,-1 1,0 1,0 0,0 0,-1 1,0 0,0 1,-21-3,27 5,0 0,0 1,1 0,-1 0,0 1,0-1,0 1,0 0,1 1,-1-1,1 1,-1 0,1 1,0-1,-1 1,1 0,1 0,-1 1,0 0,1 0,0 0,-5 6,-15 27,2 1,2 1,1 1,3 1,-17 60,20-63,10-29,0 1,1-1,0 1,0 0,1-1,0 1,1 0,0 0,1 0,-1 0,4 10,-3-16,0 0,1 0,0 0,0 0,0 0,0 0,1 0,-1-1,1 1,0-1,0 0,0 0,0 0,1 0,-1-1,1 1,0-1,0 0,-1 0,1 0,1-1,-1 1,0-1,0 0,0 0,9 0,28 2,0-2,-1-2,1-2,47-9,-45 5,-1 3,1 1,60 3,-101 0,0 1,1-1,-1 0,0 1,0 0,0-1,0 1,0 0,0 0,0 0,0 0,0 1,0-1,0 0,-1 1,1 0,-1-1,1 1,-1 0,1 0,0 2,0 0,0 1,0 0,0 0,-1 0,0 0,0 0,0 0,-1 0,0 6,0 9,-2 1,-1-1,-8 33,9-43,-38 130,34-123,-1 0,-1 0,-1-1,0 0,-20 27,26-39,0-1,0 0,0-1,-1 1,1-1,-1 1,1-1,-1 0,0 0,0-1,0 1,0-1,0 0,-4 1,-12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55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0 652,'2'-19,"0"-1,2 1,0 0,1 0,0 0,2 1,0 0,1 0,1 0,1 1,0 1,1 0,23-25,-3 6,1 2,2 1,1 1,64-41,-53 43,1 3,1 1,1 3,2 2,86-23,-131 41,0 1,0 0,0 0,1 0,-1 1,0 0,0 0,0 0,0 1,1 0,-1 0,9 4,-11-3,1 0,-1 1,0-1,0 1,-1 0,1 1,0-1,-1 1,0-1,0 1,0 0,0 0,-1 0,1 1,-1-1,2 7,7 14,-2-1,-1 1,-1 1,-1-1,-1 1,-2 0,0 0,-2 0,0 1,-2-1,-1 0,-1 0,-10 39,-15 28,-3-1,-5-1,-4-2,-3-1,-86 128,123-208,4-4,0 0,0 0,-1 0,0 0,0-1,0 1,0-1,0 0,-1 0,1 0,-8 4,9-10,6-8,7-9,-1 4,1 0,1 1,0 1,1 0,23-21,-27 29,-1 1,1-1,0 1,0 1,0 0,0 0,1 1,0 0,0 0,0 1,0 1,15-1,27-4,-2-2,1-2,88-31,-70 20,-44 14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55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0,'-10'13,"0"1,0 0,-14 29,1-2,-8 14,3 1,2 1,2 1,-17 71,26-85,-19 44,24-67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56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0,'13'1,"0"0,-1 1,1 0,0 1,-1 0,0 1,17 8,80 46,-62-31,127 67,153 91,-270-141,-40-26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57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0 189,'5'0,"1"-5,3 0,6-5,3-5,4-3,2 0,1 0,1 3,-4-1,-2 3,0 3,-3-1,0 2,1 2,2 2,-3-2,-4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3:59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512 154,'-19'2,"1"1,-1 1,1 0,0 1,1 1,-1 1,1 1,-21 12,10-6,-49 17,40-19,24-6,0-2,0 1,-1-2,0 0,1 0,-1-1,-24-1,36-1,-1 0,1-1,0 0,0 1,0-1,-1 0,1 0,0 0,0 0,0-1,1 1,-1 0,0-1,0 1,1-1,-1 0,1 0,-1 0,0-1,-1-2,1 0,0 0,0 0,0 0,1 0,0 0,0 0,0-7,0-1,0 0,2-1,0 1,0 0,7-26,-7 33,1 1,1-1,-1 0,1 1,0 0,0-1,0 1,1 0,0 1,0-1,0 1,0-1,1 1,0 1,8-7,-4 5,1 1,0 0,-1 0,1 1,0 0,1 1,-1 0,16-1,3 2,0 2,0 0,1 2,-1 2,43 11,-36-4,0 1,0 3,-1 0,-1 2,-1 2,-1 1,0 1,-2 2,32 32,-43-37,-2 1,0 1,-1 0,-1 2,-1-1,13 31,-22-42,1 1,-2 0,0 1,0-1,-1 1,0 0,-2 0,1 0,-1 0,-1 0,0 0,-1 0,-1 0,-5 22,-3-12,-2-1,0 0,-1-1,-1-1,-31 35,40-50,-5 7,-2-1,1 0,-2-1,1-1,-1 0,0 0,-1-2,0 1,-1-2,1 0,-21 5,10-4,1-1,-1-2,0 0,-1-2,1-1,-35-2,56 1,-1-1,1 1,0-1,-1 0,1 0,0 0,0-1,0 0,0 1,0-1,0-1,0 1,1-1,-1 1,1-1,-1 0,1 0,0 0,0-1,1 1,-1-1,1 0,0 1,-1-1,2 0,-1 0,0 0,1-1,-2-7,2 6,1-1,-1 1,1 0,1 0,-1-1,1 1,0 0,0 0,1 0,0 0,0 0,0 0,1 1,0-1,0 1,0-1,1 1,0 0,0 0,8-7,2 0,2 1,-1 0,1 1,1 1,0 0,21-7,113-31,-112 36,315-81,-262 74,180-12,-240 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35.4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0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75 182,'-1'1,"-1"0,1 0,-1-1,1 1,-1 0,1 0,-1 1,1-1,0 0,0 0,0 1,0-1,0 0,0 1,0-1,0 1,0-1,0 3,-14 30,11-15,1 1,1-1,0 1,1 0,3 24,-1-26,-1 1,0-1,-1 0,-1 1,-8 32,2-40,4-22,1-25,15-103,2-65,-14 195,-1-5,2 0,0 0,0 0,1 0,5-16,-7 28,1 0,-1 0,1 0,0 0,0 0,0 0,0 1,0-1,0 0,1 1,-1-1,1 1,-1-1,1 1,-1 0,1-1,0 1,-1 0,1 0,0 0,0 0,0 1,0-1,0 0,0 1,0 0,0-1,0 1,0 0,0 0,0 0,1 0,-1 0,0 1,0-1,0 0,0 1,0 0,0 0,0-1,-1 1,1 0,2 2,138 78,212 92,-332-163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1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1 383,'0'-4,"1"1,0 0,0-1,1 1,-1 0,1-1,-1 1,1 0,0 0,0 0,1 0,-1 1,0-1,1 1,3-3,44-32,-25 23,1 1,0 2,1 1,40-10,-48 13,0 0,0-1,-1 0,23-16,-18 11,41-18,-24 13,44-26,12-5,-54 31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2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1,'-1'0,"0"1,0-1,0 0,0 1,0-1,0 1,0 0,0-1,0 1,0 0,0 0,0-1,0 1,1 0,-1 0,0 0,1 0,-1 0,0 0,1 0,0 0,-1 0,1 0,-1 0,1 1,0-1,0 0,0 0,0 0,0 0,0 0,0 1,0-1,0 0,0 0,1 0,-1 1,10 47,16 14,3 0,2-2,47 66,-23-36,305 461,-355-545,1 0,-1-1,1 0,1 0,-1 0,1-1,0 0,0 0,11 4,-15-7,0-1,0 0,0 0,0-1,1 1,-1-1,0 1,0-1,1 0,-1 0,0-1,1 1,-1-1,0 1,0-1,0 0,0 0,0 0,0-1,0 1,0-1,0 0,0 0,-1 0,1 0,3-4,5-6,0-1,-1 0,15-25,15-20,-29 46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3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0 462,'15'-1,"-1"-2,0 0,1-1,-1 0,0-1,-1 0,24-14,17-6,1 4,0 1,-1-3,98-56,-104 51,2 3,99-37,45-22,-182 77,9-5,43-16,-53 25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5.5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5183,'0'-6,"1"1,0 0,0-1,0 1,1 0,-1 0,1 0,1 0,-1 0,1 0,0 1,0-1,0 1,0 0,1 0,0 0,-1 0,2 0,-1 1,0 0,1 0,-1 0,11-4,12-5,1 1,0 0,39-7,-10 2,819-306,-572 204,353-145,-19-40,468-363,-305 118,-350 232,-357 252,1276-839,-998 674,-347 212,-1-2,27-26,27-21,8 10,2 4,110-46,-17 9,-61 21,61-31,-170 95,1 0,-1 1,1 0,15-2,-17 4,0-1,0 0,0-1,0 0,-1 0,15-8,2-6,47-40,-50 37,2 2,27-17,-49 33,1 0,0 1,1 0,-1-1,0 2,0-1,0 0,1 1,4 0,28-5,-24 0,142-56,221-156,-223 121,-113 67,-33 23,-1 0,1 1,0 0,1 0,-1 1,1 0,0 0,0 0,0 1,9-2,-14 7,-6 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6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0 757,'2'-27,"1"-1,1 1,1 0,1 0,2 0,1 1,0 0,19-32,7-8,80-111,-100 158,0 1,1 0,0 0,2 2,0 0,1 1,0 1,1 1,30-15,-23 16,0 2,1 0,0 2,0 1,0 1,1 1,41 0,-22 3,1 2,-1 3,55 9,-84-9,1 1,-1 1,0 1,0 0,-1 2,0 0,0 1,-1 1,0 0,23 19,-35-24,0 0,-1 0,1 0,-1 1,0 0,-1-1,1 1,-1 1,0-1,-1 0,0 1,0-1,0 1,0 0,-1 0,-1 0,1-1,-1 1,0 0,0 0,-1 0,0 0,0 0,-1-1,0 1,-4 10,-7 13,-1 1,-1-2,-2 0,-25 34,19-30,-252 364,23-36,240-344,8-12,0 0,-1 1,2 0,-1 0,1 0,0 0,0 0,1 1,0-1,-3 14,6-20,-1 0,1 1,-1-1,1 1,-1-1,1 0,0 0,-1 1,1-1,0 0,-1 0,1 0,0 0,-1 0,1 0,0 0,-1 0,1 0,0 0,-1 0,1 0,0 0,-1-1,1 1,-1 0,1 0,0-1,-1 1,1 0,-1-1,1 1,-1-1,1 1,-1-1,1 1,0-1,30-18,-29 18,82-54,230-137,-79 49,-165 97,-25 23,-33 14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8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76 326,'-23'2,"18"-1,0 0,0 0,0-1,0 1,-1-1,-8-2,14 2,0 0,-1 0,1 0,-1 0,1-1,0 1,-1 0,1 0,0 0,-1-1,1 1,0 0,-1-1,1 1,0 0,0-1,-1 1,1 0,0-1,0 1,0 0,-1-1,1 1,0-1,0 1,0 0,0-1,0 1,0-1,0 1,0 0,0-1,13-25,-7 21,0-1,0 1,0 0,1 0,0 1,0 0,0 0,0 1,0-1,16-3,81-17,-103 23,312-44,-244 36,-41 6,48-12,-68 13,1-1,-1 0,1-1,-1 0,0 0,0 0,-1-1,0-1,11-9,-11 8,-1 1,1-1,0 1,1 0,0 1,-1 0,2 0,-1 1,0 0,1 0,0 1,0 0,0 0,0 1,19-2,77-14,-86 16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8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1 193,'2'-3,"-1"0,1 0,0 0,0 0,0 0,1 0,-1 1,1-1,-1 1,1-1,0 1,0 0,0 0,0 0,0 1,6-3,-7 3,18-9,1 1,0 1,0 1,0 1,26-4,116-12,-106 16,239-15,59-8,-297 16,-40 6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9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0,'1'8,"0"-1,0 0,0 1,1-1,1 0,-1 0,1 0,0 0,7 10,44 62,-29-46,210 274,-135-184,131 210,-185-257,-29-49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09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1 396,'43'-2,"1"-2,0-1,-1-3,0-1,-1-3,0-1,-1-2,0-1,-1-3,-1-1,41-29,-29 19,2 2,84-31,-114 48,-1 0,23-15,36-19,-64 37,-2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5.1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1,'4'0,"6"0,6 4,4 6,-2 6,1 3,2 0,1 0,-3 2,-1-4,-3-4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35.9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0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1,'2'11,"1"0,0-1,0 1,2-1,-1 0,1 0,0 0,11 13,-5-4,25 39,2-2,3-2,2-1,68 64,-52-52,-40-43,2 0,25 21,-28-25,0 1,-2 0,0 1,23 39,-9-15,-19-28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2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681 121,'31'-45,"-30"43,0-1,0 1,0 0,0-1,0 1,0-1,-1 1,1-1,-1 1,0-1,0 1,0-1,0 0,0 1,0-1,-1 1,1-1,-1 1,0-1,0 1,0 0,-2-5,1 5,0 1,0-1,0 1,0 0,0 0,0 0,0 0,0 0,0 0,-1 1,1-1,0 1,0-1,-1 1,1 0,0 0,-1 0,1 0,0 0,-1 0,1 1,0-1,0 1,-1 0,1 0,-2 1,-15 5,0 1,1 1,-1 1,2 1,-30 23,-76 75,106-92,-31 29,3 2,2 2,2 2,2 1,3 2,-55 112,85-155,1 0,1 0,0 0,1 1,-3 18,6-28,0 0,-1 0,1 0,0 0,1-1,-1 1,0 0,1 0,0 0,-1-1,1 1,0 0,1-1,-1 1,0-1,1 1,-1-1,1 0,0 1,0-1,0 0,0 0,0 0,0-1,0 1,1 0,-1-1,1 0,-1 1,5 0,17 5,0-1,1-1,0-1,44 1,-36-3,64 12,-77-10,1-1,-1-1,1-1,0-1,-1 0,1-2,-1 0,1-1,36-11,5-7,102-49,-104 42,518-241,-554 258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3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68,'-2'0,"-1"1,1 0,-1 0,1-1,-1 1,1 1,0-1,-1 0,1 1,0-1,0 1,0-1,0 1,0 0,0 0,1 0,-1 0,0 0,-1 4,-25 48,26-50,-4 9,1 0,1 1,0-1,1 1,1 0,0 0,0 0,1 0,1 0,1 0,0 0,1 0,0 0,5 16,0-10,0 0,1 0,1-1,1 0,1-1,1 0,0-1,25 28,-21-28,-4-2,0-2,1 0,1 0,21 15,-32-26,0 0,0 0,0 0,0-1,1 1,-1-1,0 0,1 0,-1 0,1 0,-1-1,1 1,-1-1,1 0,0 0,-1 0,1-1,-1 1,1-1,-1 0,1 0,-1 0,1 0,-1 0,0-1,0 0,0 0,6-4,6-7,0-2,-2 0,1 0,-2-1,19-30,-5 0,20-50,-31 61,14-46,-26 71,0 0,-1-1,0 1,-1-1,0 1,0-1,-1 1,-1-1,-3-17,3 23,-1-1,0 1,0 0,-1 0,0 1,0-1,0 1,0-1,0 1,-1 0,0 0,0 0,0 1,0-1,-1 1,1 0,-1 0,-7-2,-8-4,-1 1,0 1,-28-5,1 0,-72-13,48 11,47 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4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702 0,'-42'3,"1"0,0 3,0 2,1 1,-63 23,43-12,-186 68,239-84,1 0,0 1,0 0,0 0,1 0,-1 1,1-1,1 1,-1 0,1 1,0-1,0 1,1 0,0 0,0 0,1 0,-1 1,2-1,-1 1,1-1,0 1,1 0,0-1,0 1,2 10,-1-15,0-1,0 0,0 0,1 0,-1 0,1 0,-1 0,1 0,0-1,0 1,0 0,0-1,0 0,0 1,0-1,0 0,1 0,-1 0,0 0,1-1,-1 1,1-1,-1 1,5-1,9 2,0-2,28-1,-25 0,64-2,-21 0,72 5,-123 0,-1 1,1 0,-1 0,0 1,0 0,0 1,0 0,-1 1,0 0,0 0,0 1,-1 0,0 0,0 1,-1 0,11 16,2 4,0 2,-3 1,27 59,-40-81,-1 0,0 0,0 0,0 0,-1 1,-1-1,0 1,0 0,-1-1,0 1,0-1,-3 11,2-14,-1 0,0-1,0 0,-1 0,1 1,-1-1,0-1,-1 1,1 0,-1-1,0 0,0 0,0 0,0 0,-1 0,0-1,0 0,0 0,0-1,0 1,-8 2,-12 5,15-5,0-1,0 0,-1-1,-14 4,22-7,0 0,0 0,0 1,0-2,0 1,0 0,0-1,0 1,1-1,-1 0,0 0,0 0,1 0,-1 0,1-1,-1 1,1-1,-1 0,1 0,0 1,-2-4,0 2,0-1,0 1,0 0,0 0,0 0,0 0,-1 1,0 0,1 0,-1 0,0 0,0 1,0 0,-7-1,7 1,-7-2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6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1,'3'28,"1"1,1 0,1-1,2 0,1 0,13 27,1 7,9 23,3-3,3 0,80 121,-111-191,2 0,-1-1,2 0,-1 0,2-1,-1-1,1 0,16 11,-22-17,0-1,0 1,0-1,1 0,-1 0,0-1,1 1,-1-1,1-1,0 1,-1-1,1 0,-1 0,1 0,0-1,-1 0,1 0,-1 0,1-1,-1 0,0 0,0 0,9-6,-3 1,-1 0,0 0,0-1,-1 0,0-1,0 1,-1-2,0 0,-1 0,0 0,-1 0,0-1,0 0,6-21,-9 23,-1 0,0-1,-1 1,1-1,-2 0,0 1,0-1,0 0,-1 1,-1-1,0 1,0-1,-1 1,0 0,0 0,-1 0,0 0,-1 1,-7-10,0 6,5 18,7-4,-1 1,1 0,0-1,0 1,0 0,0 0,0-1,0 1,2 5,9 17,0 1,2-2,0 0,2 0,1-1,0-1,27 27,32 45,-6 7,-54-76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7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52 125,'0'704,"0"-876,-29-219,23 352,-1-1,2 0,1-65,4 103,0 1,0-1,0 1,0-1,0 0,0 1,1-1,-1 1,0-1,1 0,0 1,-1-1,1 1,0 0,0-1,0 1,-1 0,2-1,-1 1,0 0,0 0,0 0,0 0,1 0,-1 0,0 0,1 0,-1 0,1 1,-1-1,1 1,-1-1,1 1,0 0,-1-1,1 1,0 0,-1 0,1 0,-1 0,1 0,0 1,-1-1,1 0,-1 1,1-1,-1 1,3 1,10 3,1 1,-1 1,-1 0,15 10,-16-9,109 63,4-6,201 77,-240-116,-70-19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7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1 435,'4'-1,"0"-1,0 1,0 0,0-1,-1 0,1 0,-1 0,1-1,-1 1,4-4,18-10,443-211,-184 68,-271 150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19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0,'1'16,"0"1,2-1,0-1,0 1,1 0,1-1,1 0,0 0,12 19,12 15,46 60,-16-26,4 15,72 101,-131-192,0 0,1-1,-1 0,2 0,-1 0,1-1,-1 0,1 0,1-1,-1 0,12 5,-15-8,1 0,0 0,0 0,-1-1,1 1,0-1,0 0,0 0,0-1,0 0,-1 1,1-2,0 1,-1 0,1-1,0 0,-1 0,0-1,0 1,0-1,5-3,415-264,-190 129,-216 131,1-2,1 0,-1-1,-1-1,0-1,26-28,-43 42,-1 1,1 0,-1-1,1 1,-1-1,0 1,1-1,-1 1,1-1,-1 1,0-1,0 0,1 1,-1-1,0 1,0-1,0 0,0 1,1-1,-1 1,0-1,0 0,0 1,0-1,-1 0,1 1,0-1,0 1,0-1,0 0,-1 0,-18-2,-29 15,24 0,0 1,0 1,1 1,-36 31,45-33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20.1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1 451,'19'-2,"0"-1,-1-1,1 0,-1-2,0 0,0-1,22-12,0 1,171-74,-193 84,-1-2,0 0,0-2,-1 0,22-20,-22 18,1 0,0 1,1 1,31-17,193-67,-241 96,23-9,-24 9,1 0,0 0,-1 0,1-1,0 1,-1 0,1 0,-1-1,1 1,-1 0,1-1,-1 1,1-1,-1 1,1 0,-1-1,1 1,-1-1,0 1,1-1,-1 1,0-1,1 0,-1 1,0-1,0 1,0-1,1 0,-1 1,0-2,-5-2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21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8617 1,'-32'1,"1"2,-1 1,1 1,0 2,1 1,-40 16,-174 91,103-45,-662 269,432-188,-834 279,185-84,311-96,-846 298,902-336,230-130,11-2,274-41,3 7,-152 73,86-27,198-91,1 0,-1 0,0-1,0 1,0 0,0-1,0 0,0 0,0 0,0 0,-3 0,5-1,-1 1,1 0,0-1,0 1,0-1,-1 1,1-1,0 1,0-1,0 0,0 0,0 0,0 1,0-1,0 0,1 0,-1 0,0 0,1 0,-1 0,0-1,1 1,-1 0,1 0,0 0,-1-3,0-8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38.6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1285 420,'2'-4,"-1"0,1 1,0 0,0-1,1 1,-1 0,1 0,-1 0,1 1,0-1,0 0,5-2,6-7,20-23,148-140,-158 156,0 1,1 2,1 1,0 0,1 2,45-15,-50 21,0 0,0 2,1 1,0 0,44 0,-55 5,0 0,0 1,0 0,0 1,-1 0,1 1,-1 0,0 1,0 0,0 1,0 0,-1 0,10 9,9 11,-2 0,0 2,-1 1,24 36,78 137,-93-142,-4 2,-2 1,29 92,-47-119,-2 1,-1 0,-2 0,-2 1,-1 0,-2-1,-7 73,0-83,0-1,-2 0,0 0,-2-1,-1 0,-1 0,-1-2,-1 1,-28 34,0-7,-3-2,-91 79,96-96,-1-2,-68 37,-98 38,-11 6,10 12,-256 200,446-308,0 1,1 0,1 1,0 1,1 0,1 1,1 1,0 0,2 1,1 0,0 0,-12 42,5-2,2 1,3 0,3 0,2 1,3 1,8 116,-3-169,1 0,0 0,1 1,0-2,1 1,0 0,1-1,0 1,7 9,7 9,39 42,-38-48,-13-16,1 0,0 0,0-1,1 0,-1-1,1 0,0 0,11 4,-12-7,0 1,-1 1,0-1,0 1,0 1,0-1,-1 1,1 0,-1 1,0-1,-1 1,0 1,9 12,10 26,-24-46,0 1,1 0,-1 0,0 0,1 0,-1 0,0 0,1-1,-1 1,0 0,1 0,-1 0,0-1,0 1,1 0,-1 0,0-1,0 1,0 0,1-1,-1 1,0 0,0-1,0 1,0 0,0-1,0 1,0 0,0-1,0 1,0 0,0-1,0 1,0 0,0-1,0 1,0 0,0-1,0 1,0-1,1-20,-1-325,-1 143,1 197,0 0,0-1,1 1,0 0,1 0,2-9,-4 14,0 0,1 0,-1 0,1 0,-1 0,1 1,0-1,-1 0,1 0,0 0,-1 1,1-1,0 0,0 1,0-1,0 0,-1 1,1-1,0 1,0 0,0-1,0 1,0 0,0 0,0-1,0 1,1 0,-1 0,0 0,0 0,0 0,0 0,0 1,0-1,0 0,0 1,0-1,0 0,0 1,0-1,0 1,-1-1,1 1,0 0,0-1,0 1,1 1,20 17,-1 1,-1 1,-1 1,-1 0,23 37,-18-26,51 64,-29-39,41 68,-82-120,0 1,-1 0,0 0,0 0,0 1,-1-1,0 1,2 12,-4-18,0 1,0-1,0 1,-1-1,1 1,-1-1,0 1,1-1,-1 1,0-1,0 0,-1 0,1 1,0-1,-1 0,1 0,-1 0,0 0,0-1,0 1,0 0,0-1,0 1,0-1,0 0,-1 0,1 0,0 0,-4 1,-33 11,0-1,-1-2,0-2,-76 5,-168-11,258-3,-303-12,-176-2,503 15,-31-2,25-4,18-5,134-84,41-29,43-39,108-82,-267 185,-41 35,36-26,-60 48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22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0 836,'30'-61,"164"-302,-167 319,3 2,2 1,1 2,2 1,76-64,-92 88,0 2,1 0,1 1,0 1,0 1,1 1,0 1,0 1,1 0,0 2,0 1,0 1,0 1,0 0,0 2,24 4,-31-3,0 1,-1 0,1 1,-1 1,0 0,0 1,-1 1,1 0,-2 1,1 1,-1 0,0 0,-1 2,0-1,-1 2,0-1,-1 1,0 1,-1 0,0 1,-1-1,0 1,9 28,-13-30,-1 0,-1 0,0 0,-1 1,0-1,0 0,-2 1,1-1,-2 1,0-1,0 0,-7 19,-5 9,-3 0,-28 49,9-20,14-22,-213 401,189-376,46-72,0 0,0 0,0 0,0 0,0 0,0 0,1 0,-1 0,0 0,0 0,0 0,0 0,0 0,0 0,1 0,-1 0,0 0,0 0,0 0,0 0,0 0,0 0,0 0,1 0,-1 0,0 0,0 0,0 0,0 1,0-1,0 0,0 0,0 0,0 0,0 0,0 0,1 0,-1 0,0 1,0-1,0 0,0 0,0 0,0 0,0 0,0 0,0 1,0-1,0 0,0 0,0 0,0 0,0 0,0 0,0 0,-1 1,1-1,0 0,0 0,21-8,22-16,82-61,-65 41,125-67,-101 75,-52 24,0-1,41-26,-57 27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29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0 385,'1'-5,"0"0,0 0,0-1,1 1,0 0,0 0,0 1,1-1,-1 0,1 1,0-1,0 1,1 0,-1 0,1 0,0 1,0-1,0 1,1 0,-1 0,1 0,0 1,7-3,7-4,0 1,0 1,1 1,37-6,-40 9,1 0,0 2,0 0,0 1,0 1,0 0,0 1,0 2,0-1,-1 2,0 0,0 1,0 1,-1 1,0 0,0 1,27 21,-12-4,0 1,-3 2,0 1,-2 1,-1 1,-1 1,-2 2,-2 0,30 69,-45-89,0 0,-1 0,0 1,-1 0,-1-1,0 1,-1 20,-1-27,-1 0,1 0,-1 0,-1 0,0 0,0-1,-1 1,0-1,0 1,-1-1,0 0,-1 0,1-1,-7 8,11-15,0 0,0 1,0-1,-1 0,1 0,0 0,0 0,0 0,0 1,0-1,-1 0,1 0,0 0,0 0,0 0,0 0,-1 0,1 0,0 1,0-1,0 0,0 0,-1 0,1 0,0 0,0 0,0 0,-1 0,1 0,0 0,0 0,0 0,-1 0,1-1,0 1,0 0,0 0,0 0,-1 0,1 0,0 0,0 0,0 0,0-1,0 1,-1 0,1 0,0 0,-4-14,2-16,12-73,31-133,-21 142,13-179,-33 259,1 1,1-1,0 1,0 0,2-1,-1 2,2-1,0 0,0 1,9-15,-13 26,18-37,-19 36,1 1,0 0,0-1,-1 1,1-1,-1 1,0-1,1 1,-1-1,0 1,0-1,0 1,0-1,0 1,0-1,0 1,-1-1,1 1,0-1,-1 1,0-1,0-1,0 3,0 0,1 0,-1 0,0 0,1 0,-1 0,1 0,-1 0,0 0,1 1,-1-1,1 0,-1 0,0 1,1-1,-1 1,1-1,-1 0,1 1,-1-1,1 1,0-1,-1 1,1-1,-1 1,1-1,0 1,0 0,-1-1,1 1,0-1,0 1,0 0,0-1,-1 1,1 1,-9 26,5-6,1 0,1 1,1 0,1 0,1-1,1 1,1-1,11 41,4-1,46 109,-63-169,65 138,-56-121,2-1,0 0,0 0,2-1,15 16,-8-17,-3-5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0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7,'0'0,"0"0,0 0,-1 0,1 1,0-1,0 0,0 0,-1 0,1 0,0 0,0 0,-1 0,1 0,0 0,0 0,-1 0,1 0,0 0,0 0,-1 0,1 0,0 0,0 0,-1 0,1 0,0 0,0 0,0 0,-1-1,1 1,0 0,0 0,0 0,-1 0,1 0,0-1,0 1,0 0,0 0,0 0,-1-1,1 1,0 0,0 0,0-1,0 1,0 0,0 0,0-1,0 1,0 0,0 0,0-1,0 1,0 0,0 0,0-1,0 1,0 0,0 0,0 0,0-1,-11 21,0 36,1 1,4 0,2 1,2-1,3 1,2-1,3 0,2 0,3 0,2-1,40 103,-43-136,0 0,2-1,1 0,15 20,-20-32,0-1,0 0,1 0,0 0,0-1,1-1,0 0,0 0,1-1,13 6,-4-5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1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0,'2'54,"3"0,2-1,2 0,3 0,26 73,120 243,-153-357,17 32,36 57,-51-90,1-1,-1 0,2 0,-1-1,1 0,1-1,-1 0,1 0,1-1,20 11,-27-16,0 0,1 0,-1-1,0 0,1 0,-1 0,0 0,1-1,-1 1,1-1,-1 0,1-1,-1 1,1-1,-1 0,1 0,-1 0,0-1,0 1,0-1,0 0,0 0,0-1,0 1,-1-1,6-5,3-3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1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1 157,'4'-4,"6"-6,5-1,1-4,1 2,2 3,3 3,1-2,1 1,-3-3,-2 1,1-2,2 0,0-1,-3 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2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0,'-11'1,"1"-1,0 2,0 0,0 0,0 1,0 0,1 0,-1 1,1 1,0-1,0 2,1-1,-1 1,1 0,0 1,1 0,0 0,0 1,0 0,1 0,0 0,1 1,0 0,0 0,1 0,0 1,1-1,0 1,0 0,1 0,-2 18,4 47,2-1,4 0,4 0,2 0,4-1,2-1,46 111,-42-134,37 60,-9-18,13 34,104 187,-164-307,1 0,-1 0,1 0,0 0,0-1,1 0,7 7,-11-10,1-1,-1 1,0 0,1-1,-1 1,1-1,-1 1,1-1,-1 0,1 0,-1 1,1-1,-1 0,1 0,-1-1,1 1,-1 0,0 0,1-1,-1 1,1-1,-1 1,0-1,1 0,-1 1,0-1,1 0,-1 0,0 0,0 0,0 0,0 0,0 0,2-3,9-11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3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95,'5'-2,"1"0,-1 0,0 0,1 0,-1-1,-1 0,1 0,7-6,10-6,-19 13,16-8,0 1,40-15,-55 23,1 0,-1-1,1 1,-1 1,1-1,0 1,-1-1,1 1,0 1,-1-1,1 1,0-1,-1 2,1-1,-1 0,1 1,-1 0,0 0,8 4,2 6,-1 1,0 0,-1 1,-1 0,0 1,0 0,13 28,49 128,-36-77,198 478,-191-480,5-3,89 124,-121-189,92 113,-108-137,0 1,0 0,0 0,0 0,0 0,0 1,0-1,-1 0,1 0,0 1,-1-1,1 0,0 1,-1-1,0 0,1 1,-1-1,0 1,0-1,0 0,0 1,0-1,0 1,0-1,0 1,0-1,-1 0,1 1,-1-1,1 1,-1-1,1 0,-1 0,-1 3,-2-1,-1 0,1-1,-1 1,0-1,0 0,0 0,0 0,-5 0,-5 3,-60 19,37-11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4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1 150,'8'0,"8"0,5 0,3 0,2 0,5 0,6-5,1-5,2-5,3-5,-1-2,0 1,-6 1,-6 3,-3 5,-7 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5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0 263,'25'-1,"0"-1,0-1,0-2,-1-1,0 0,44-19,133-75,-162 78,-17 10,16-9,79-32,-98 46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9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46 123,'-18'-56,"17"48,0 1,-1-1,0 1,-1 0,0 0,0 0,-5-9,8 16,0 0,0 1,0-1,0 0,0 0,0 0,0 0,0 0,0 0,0 0,0 0,-1 0,1 0,0 1,0-1,0 0,0 0,0 0,0 0,0 0,0 0,0 0,0 0,0 0,0 0,0 0,0 0,0 0,-1 0,1 0,0 0,0 0,0 0,0 0,0 0,0 0,0 0,0 0,0 0,0 0,-1 0,1 0,0 0,0 0,0 0,0 0,0 0,0 0,0 0,0 0,0 0,0 0,0 0,0 0,-1 0,1 0,0 0,0 0,0 0,0 0,0-1,0 1,0 0,0 0,0 13,3 14,7 6,1 0,1 0,2-2,22 37,17 39,62 189,71 153,-174-434,-12-15,0 0,1 0,-1 0,0 0,1 0,-1 0,1 1,-1-1,0 0,1 0,-1 0,1 0,-1 0,0 0,1-1,-1 1,0 0,1 0,-1 0,1 0,-1 0,0-1,1 1,-1 0,0 0,1 0,-1-1,0 1,0 0,1 0,-1-1,0 1,0 0,1-1,-1 1,0 0,0-1,0 1,0-1,1 1,3-12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39.6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5,'1'-1,"-1"1,1 0,-1-1,1 1,-1 0,1-1,-1 1,1 0,-1 0,1-1,-1 1,1 0,-1 0,1 0,-1 0,1 0,-1 0,1 0,0 0,-1 0,1 0,-1 0,1 0,-1 0,1 0,-1 0,1 1,-1-1,1 0,-1 0,1 1,-1-1,1 0,-1 1,1-1,-1 0,1 1,-1-1,1 1,24 14,12 15,-1 1,-2 1,56 70,-46-51,678 818,-462-549,-193-237,230 265,-277-326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39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0 326,'1'-2,"0"1,-1-1,1 1,0-1,0 1,0-1,0 1,0-1,1 1,-1 0,0 0,0 0,1 0,-1 0,1 0,-1 0,4-1,29-15,42-8,0 2,120-19,-76 18,104-24,325-68,-515 109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0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1,'0'33,"2"-1,1 1,2-1,1 0,2-1,1 1,1-1,25 51,-4-13,25 76,-50-123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2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42,'0'-1,"0"-1,0 1,0-1,0 0,0 1,0-1,-1 1,1-1,-1 0,1 1,-1-1,1 1,-1-1,0 1,0 0,0-1,0 1,0 0,0 0,0-1,0 1,0 0,0 0,-1 0,1 0,-1 1,1-1,0 0,-1 0,1 1,-1-1,0 1,1-1,-1 1,-1 0,0 0,0 0,0 0,0 0,0 1,0-1,0 1,0 0,0 0,1 0,-1 0,0 0,0 1,1-1,-1 1,1 0,0-1,-1 1,1 0,-2 3,-6 7,1 0,0 0,1 1,0 0,1 0,1 1,0 0,1 0,0 1,1 0,1-1,0 1,-1 29,5-39,0-1,0 0,1 0,-1 0,1 0,0 0,0 0,0-1,1 1,-1-1,1 1,0-1,0 0,0 0,0 0,1 0,-1-1,1 0,-1 1,6 1,7 5,1-2,0 0,25 7,-7-6,1-3,1-1,-1-1,0-2,47-5,4 1,-62 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3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1,'-6'2,"0"0,1 0,-1 1,0 0,1 0,0 0,0 1,0-1,-5 6,-1 0,-7 5,1 1,0 0,2 2,0-1,0 2,-16 28,21-31,1 1,0 0,2 1,0 0,1 0,0 0,2 1,-4 27,7-39,1 1,1-1,0 1,-1-1,2 1,-1-1,1 0,0 0,0 1,1-1,0-1,0 1,0 0,1-1,-1 1,2-1,-1 0,0-1,9 8,9 6,2 0,0-1,32 15,12 10,-61-37,1 0,0 0,0-1,1 0,-1 0,1-1,0 0,0-1,10 2,-16-3,-1-1,1 0,0 0,-1 0,1 0,-1 0,1-1,0 1,-1-1,1 0,-1 1,1-1,-1 0,0 0,1-1,-1 1,0-1,0 1,0-1,0 1,0-1,0 0,0 0,-1 0,1 0,-1 0,1-1,-1 1,0 0,0-1,0 1,0-1,0 1,-1-1,1 1,0-4,3-25,-2 1,-1-1,-1 0,-6-44,3 60,-1 1,0-1,-2 1,1 0,-2 0,0 0,-1 1,0 0,-11-13,-16-28,26 36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4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27,'-52'-12,"7"1,25 9,0 1,-1 0,1 2,0 0,-30 6,40-4,0 0,1 0,-1 1,1 0,0 0,0 1,1 0,-1 1,1 0,0 0,1 1,-13 14,-29 43,46-59,0-1,1 1,-1 0,1 0,0 0,0 0,1 1,-1-1,1 0,0 1,1-1,-1 7,2-9,-1-1,1 1,0-1,0 0,0 1,0-1,1 0,-1 0,1 0,-1 0,1 0,0 0,-1 0,1-1,0 1,0 0,0-1,1 0,-1 1,0-1,5 1,61 20,-40-15,27 15,-1 2,-1 2,54 37,-58-33,1-1,1-3,75 26,-108-46,-3-2,1 0,-1 1,0 1,0 1,-1 0,0 1,14 10,-27-17,0 0,0 0,0 0,0 0,-1 0,1 0,0 0,0 0,-1 0,1 1,-1-1,1 0,-1 0,1 1,-1-1,0 0,1 1,-1-1,0 0,0 1,0-1,0 1,-1-1,1 0,0 2,-2 0,1 0,0 0,-1-1,0 1,1 0,-1-1,0 0,0 1,-1-1,-3 3,-5 4,0-2,-1 1,-23 10,10-10,-1 0,0-1,-1-2,-30 3,35-5,-89 3,83-6,-1 2,1 0,-32 7,-20 2,70-11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6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10,'0'0,"0"0,0-1,0 1,0 0,0 0,1 0,-1-1,0 1,0 0,0 0,0-1,0 1,0 0,0 0,0-1,0 1,0 0,0 0,0-1,0 1,0 0,0 0,0-1,0 1,-1 0,1 0,0-1,0 1,0 0,0 0,0 0,-1-1,1 1,0 0,0 0,0 0,0 0,-1-1,1 1,0 0,0 0,-1 0,1 0,0 0,0 0,-1 0,1 0,0 0,0-1,-1 1,1 0,0 0,0 0,-1 1,1-1,0 0,0 0,-1 0,1 0,0 0,0 0,-1 0,1 0,0 0,0 0,0 1,-1-1,1 0,0 0,-10 21,10 14,1 0,7 43,-1-18,-3-13,1 0,3-1,2 0,16 45,-23-85,0 1,1-1,0 0,0 0,1 0,0-1,0 1,0-1,0-1,1 1,0-1,0 1,0-2,0 1,1-1,-1 0,1 0,0-1,0 1,0-2,9 2,16 3,2-2,-1-2,42-1,-52-1,233 18,-254-17,0-1,0 0,-1 0,1 0,0 0,0 0,0-1,0 1,0 0,0-1,0 0,-1 1,1-1,0 0,-1 0,1 0,0 0,-1 0,1 0,-1 0,1-1,-1 1,0 0,0-1,1 1,-1-1,0 0,0 1,-1-1,1 0,0 0,0 1,-1-1,1 0,-1 0,0 0,0 0,1 0,-1 0,0 0,0 1,-1-1,1 0,0 0,-1 0,1 0,-1 0,0 1,0-3,-1-3,-1 1,1 0,-1 0,0 0,0 0,-1 0,1 0,-1 1,-1 0,1 0,-1 0,1 1,-8-6,12 10,-1 0,1 0,0-1,-1 1,0 0,1 0,-1-1,1 1,-1 0,1 0,-1 0,1 0,-1 0,1 0,-1 0,1 0,-1 0,1 0,-1 0,0 1,1-1,-1 0,1 0,-1 0,1 1,-1-1,1 0,0 1,-1-1,1 0,-1 1,1-1,0 0,-1 1,1-1,0 1,-1-1,1 1,0-1,0 1,-1-1,1 1,0-1,0 1,0-1,0 1,0-1,0 1,0-1,0 1,0 0,0-1,0 1,0 0,1 32,6-4,1 0,1 0,1-1,2 0,17 29,20 50,-13-8,33 78,-58-154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7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0,'-2'26,"-1"-1,-1 0,-2-1,-14 44,9-32,-8 41,10 10,3 0,7 111,1-92,-2-98,2 40,-2-47,0 1,0-1,0 0,0 1,0-1,1 0,-1 0,0 1,1-1,-1 0,1 0,-1 1,1-1,-1 0,1 0,0 0,0 0,0 0,-1 0,1 0,0 0,0 0,0-1,1 1,-1 0,0-1,2 2,-2-3,0 1,0-1,1 1,-1-1,0 0,0 1,0-1,0 0,0 0,0 0,0 0,0 0,0 0,0 0,-1 0,1 0,0 0,-1 0,1-1,-1 1,1 0,-1 0,1-1,-1 1,0 0,0-1,0-1,7-43,-7 43,7-200,4-37,-10 229,19-124,-16 116,0 0,2 0,0 1,16-33,-22 51,1-1,-1 1,0-1,1 1,-1-1,1 0,-1 1,1-1,-1 1,1 0,-1-1,1 1,-1-1,1 1,-1 0,1-1,0 1,-1 0,1 0,-1 0,1-1,0 1,-1 0,1 0,0 0,-1 0,1 0,0 0,1 0,20 13,16 30,-36-39,183 213,-128-154,-23-29,1-1,66 47,5 4,-90-62,-20-21,-11-13,-91-74,-8-7,-73-69,58 53,99 83,5 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8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0 132,'7'-5,"0"1,1 1,-1-1,0 1,1 0,0 1,0 0,0 0,0 0,15 0,6-2,48-7,-60 10,0 0,1-2,-1 0,-1-1,1-1,27-12,-34 13,1 0,-1 1,1 0,0 1,0 0,19 0,-19 1,0 0,-1 0,1-1,0-1,0 0,17-7,-10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49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1,'-2'72,"1"-26,5 69,-1-97,1-1,1 0,0 0,1 0,8 16,48 82,-33-63,185 320,-210-366,-1-1,1 1,0-1,1 0,-1 0,1-1,0 1,0-1,0 0,1 0,0-1,-1 0,1 0,0 0,1 0,-1-1,0 0,1-1,-1 1,1-1,-1-1,1 1,0-1,-1 0,1 0,0-1,-1 0,1 0,-1-1,11-3,154-52,-152 49,-3 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50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96,'52'-2,"-1"-3,61-14,-61 9,0 3,63-2,-95 8,0-1,-1-1,0-1,31-10,0 0,-28 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0.6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1309,'-10'-59,"0"11,5-514,7 536,1 0,1 0,1 0,1 0,2 1,0 0,2 0,0 1,2 0,1 1,1 1,0 0,2 0,0 2,2 0,0 1,1 1,1 0,39-26,-31 24,109-69,-122 81,-1 1,1 0,0 1,0 1,1 0,0 1,27-3,-33 7,1 0,0 2,-1-1,1 1,-1 1,1 0,-1 0,0 1,0 0,0 1,-1 0,0 1,0 0,0 0,-1 1,12 11,5 8,0 0,-2 2,32 48,-37-50,-2 1,0 1,-2 0,-1 2,-2-1,0 1,-2 1,-2 0,0 0,-2 0,-2 1,0-1,-3 1,0 0,-7 42,-2-13,-3-1,-3 0,-2-1,-3-1,-54 110,47-127,-2 0,-1-2,-2-2,-52 48,70-70,12-13,-1 0,1 1,0-1,-1 0,0 0,1-1,-1 1,0-1,0 1,-4 0,-5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52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1536,'24'1,"0"2,0 0,30 9,23 4,148 9,376-9,-490-21,0-5,153-34,210-78,-21-43,-212 70,-190 76,766-248,-682 234,436-99,-436 106,226-17,220 20,-505 19,0-4,124-29,142-61,-240 67,662-183,-49 20,-660 182,63-4,-52 8,-43 5,0 2,27 0,-50 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53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1 231,'0'-4,"1"-1,0 1,1 0,-1-1,1 1,0 0,0 0,0 0,0 0,1 0,-1 0,1 1,0-1,0 1,1 0,-1 0,6-4,11-8,41-24,-47 31,14-7,0 2,1 0,1 2,0 2,0 0,1 2,61-6,228 7,-228 8,-67-2,117 7,-125-6,-1 2,0 0,0 1,0 1,0 0,21 11,-32-13,0 1,0 0,0 0,0 1,-1-1,0 1,0 0,0 0,0 0,-1 1,0-1,0 1,0 0,-1 0,0 0,0 0,-1 0,1 0,-1 1,-1-1,1 0,-1 11,-1 16,-1-1,-1 0,-9 37,9-55,-38 162,-8-2,-83 198,-18-43,119-274,-3-1,-1-2,-73 81,95-118,0-1,-2-1,1-1,-2 0,0 0,0-2,-1 0,0-1,-29 11,44-21,9-4,25-14,46-20,407-132,-452 160,104-39,-122 43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4:59.0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17,'0'-1,"0"1,0-1,0 0,0 1,-1-1,1 0,0 1,0-1,0 0,0 1,-1-1,1 1,0-1,0 1,-1-1,1 0,-1 1,1-1,0 1,-1 0,1-1,-1 1,1-1,-1 1,1 0,-1-1,1 1,-1 0,0-1,1 1,-1 0,1 0,-1 0,0 0,1-1,-1 1,0 0,1 0,-1 0,1 0,-1 0,0 1,1-1,-1 0,0 0,1 0,-1 0,1 1,-1-1,0 0,1 1,-1-1,1 0,-1 2,-3-1,1 1,0 0,-1 0,1 0,0 0,0 1,1-1,-5 5,-3 9,2 1,-1 0,2 0,1 0,-6 23,-17 95,25-111,-15 116,6 1,8 215,5-351,0 0,0 0,1 0,-1 0,1 0,0 0,1 0,-1 0,1 0,0-1,3 6,-3-8,-1 0,1 0,0 0,0-1,0 1,0-1,0 0,1 0,-1 1,0-1,1-1,-1 1,1 0,-1 0,1-1,-1 0,1 1,-1-1,1 0,-1 0,1 0,-1-1,1 1,2-1,31-7,0-1,-1-2,0-1,35-18,-5 3,-34 15,-9 4,0-1,-1-1,23-14,-37 20,0-1,-1 0,0-1,0 0,0 0,0 0,-1-1,0 0,-1 0,1 0,-1 0,4-13,7-21,-2-2,-2 1,-2-1,6-73,-12-176,-1 297,1 1,-1-1,1 0,0 0,1 0,-1 0,1 0,0-1,1 1,6 5,63 56,-66-60,247 195,-183-146,-2-7,95 51,-151-91,-13-8,0 1,-1-1,1 1,-1-1,1 1,0-1,0 1,-1-1,1 0,0 0,0 1,0-1,-1 0,1 0,0 0,0 0,0 1,-1-1,1 0,0-1,0 1,0 0,0 0,-1 0,1 0,0-1,0 1,-1 0,1-1,0 1,0-1,-1 1,1-1,0 1,-1-1,1 1,-1-1,1 1,-1-1,1 0,-1 1,1-1,-1 0,1 0,-1 1,0-1,0 0,1 0,-1 0,0 1,0-1,0 0,0 0,0 0,0 0,0 1,0-1,0 0,0 0,0 0,-1-1,-9-61,8 55,-27-95,-58-138,53 152,17 49,-9-33,22 55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0.1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0,'0'4,"1"0,0-1,1 1,-1 0,0-1,1 1,0-1,0 0,0 1,4 4,5 8,444 965,-352-739,-97-229,75 162,-68-151,1 0,1-2,2 1,35 37,-49-57,0 1,0-1,1-1,-1 1,1 0,-1-1,1 0,0 0,0 0,0 0,0-1,0 1,1-1,-1 0,0 0,0-1,1 1,-1-1,7 0,-5-2,1 0,-1 0,0 0,0-1,0 1,0-2,0 1,-1 0,1-1,-1 0,0-1,5-4,306-311,-142 137,-155 163,-9 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1.1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0 161,'5'0,"5"0,1-4,3-2,3 1,4-4,2-4,1 0,1 3,1-3,0 3,-5-3,-1 2,-4-2,-1 1,2 4,-3-3,-3 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4.2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3145,'-1'-8,"0"-1,-1 1,0 0,0 0,-1 0,-6-14,-8-24,-5-57,6 0,-5-127,16-213,6 281,-3 132,-9-51,-1-15,-1-51,-1-39,13 122,4-118,-1 167,1 0,0 0,1 0,1 1,12-26,39-65,-32 69,1 0,2 1,2 2,1 1,1 1,2 2,46-33,11 1,171-86,-123 81,2 5,3 7,2 6,2 6,187-27,930-69,-1250 137,0 0,0 2,0-1,20 5,-27-3,-1 0,1 0,-1 1,1 0,-1 0,0 1,-1 0,1 0,-1 0,9 9,194 204,-137-148,93 119,-158-180,-1 1,0 0,-1 0,1 0,-2 1,1 0,-1 0,-1 0,0 0,1 18,-1 7,-7 64,-1-17,8 48,20 138,37 127,-55-373,-1-3,0-5,-1 1,0 0,-1 30,-1-41,-1 1,0-1,0 1,0-1,0 1,-1-1,1 0,-1 0,0 0,-1 0,1 0,-1 0,0 0,1-1,-2 1,1-1,-5 4,-65 51,-6 3,-72 73,73-56,-119 89,151-133,-1-2,-2-2,-1-3,-76 32,17-26,73-24,-67 28,-125 58,-261 72,287-114,-211 26,331-67,1 5,-120 40,150-40,-2-3,1-1,-2-3,-82 4,-222-10,197-6,139 2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5.1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1 174,'10'0,"22"1,0-2,0-1,0-1,0-1,46-13,-27 0,31-11,1 4,1 4,123-15,-18 15,-157 16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5.7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97,'18'-2,"0"0,31-7,11-2,715-43,-717 53,79-12,-111 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7.1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0,'1'7,"0"0,1 0,0 0,0 0,0-1,6 11,4 13,201 656,-212-682,0-1,0 1,1-1,-1 0,1 0,-1 0,1 0,0 0,0 0,0 0,1-1,-1 1,1-1,-1 1,1-1,0 0,0 0,0 0,0 0,0-1,1 0,2 2,4-1,0-1,0 0,0 0,0-1,1-1,11-1,-2 0,6 1,-13 0,0 0,1 0,19-6,-28 6,-1-1,1 0,-1 0,0 0,1 0,-1-1,0 0,0 0,-1 0,1 0,-1-1,1 1,3-7,6-8,-1-2,-1 1,0-1,-2-1,0 0,-2 0,0-1,-1 0,3-28,-8 63,1 0,0 0,0-1,1 1,1 0,8 18,41 97,-23-67,-9-20,-1 2,-2 0,-1 1,-3 0,11 58,-23-81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8.4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79 421,'0'319,"-16"-368,-34-268,42 243,4 0,6-99,-2 171,-1 0,1 0,1-1,-1 1,0 0,0 0,1 0,-1-1,1 1,0 0,0 0,0 0,0 0,0 0,0 0,0 0,1 1,-1-1,1 0,-1 1,1-1,-1 1,1-1,0 1,0 0,3-1,-2 1,1 1,-1-1,1 1,-1 1,1-1,-1 0,1 1,-1 0,1-1,-1 1,1 1,-1-1,0 0,0 1,6 4,72 45,127 106,-53-37,-102-83,-29-22,-1 1,-1 1,0 1,-1 1,34 40,-41-38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2.3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1585,'1'-4,"0"1,0-1,1 1,-1 0,1 0,0 0,0 0,0 0,0 0,4-3,3-6,180-315,-96 158,48-62,93-181,-226 397,-1-1,0 0,-1 0,-1-1,-1 0,0 0,-1 0,-1 0,0-35,-2 50,0 0,0 0,0 0,-1 0,1 0,-1 0,1 0,-1 0,1 1,-1-1,0 0,0 0,0 1,0-1,0 0,-1 1,1-1,0 1,-1-1,1 1,-1 0,1 0,-1 0,0 0,0 0,1 0,-1 0,0 0,0 1,0-1,0 1,0-1,0 1,0 0,0-1,0 1,-2 1,0-1,0 1,0 0,0 0,0 0,1 0,-1 1,0-1,1 1,-1 0,1 0,0 1,-1-1,1 1,0-1,0 1,1 0,-6 7,-35 62,4 3,2 2,4 0,-24 87,26-58,5 0,4 2,6 0,4 1,4 206,8-301,1 0,1 0,0 0,4 15,-5-26,0 0,0 0,0 0,1 0,-1 0,1-1,0 1,0 0,0-1,0 1,0-1,0 1,1-1,-1 0,1 0,-1 0,1-1,0 1,0-1,0 1,0-1,5 2,21 1,0-1,0-1,0-2,1-1,30-4,2 0,77-6,-1-6,0-5,146-46,-274 66,0-1,-1 0,1-1,-1 0,0-1,0 0,0 0,9-7,-14 7,0 1,-1 0,1-1,-1 0,1 1,-1-1,-1-1,1 1,-1 0,0-1,0 1,0-1,-1 1,0-1,1-9,3-69,-8-136,0 143,1 27,-1 1,-3-1,-2 1,-2 1,-2-1,-2 2,-2 0,-43-85,-149-204,169 276,38 59,-43-58,42 56,-1 0,1 1,0-1,-1 1,0 0,0-1,1 1,-1 1,0-1,-1 0,1 1,0-1,0 1,-1 0,1 0,0 1,-7-2,11 3,-1-1,0 0,0 0,0 0,0 0,0 0,0 0,0 0,0 0,0 0,0 0,0 1,0-1,0 0,1 0,-1 0,0 0,0 0,0 0,0 0,0 1,0-1,0 0,0 0,0 0,0 0,0 0,0 0,0 0,-1 1,1-1,0 0,0 0,0 0,0 0,0 0,0 0,0 0,0 0,0 0,0 1,0-1,0 0,0 0,-1 0,1 0,0 0,0 0,0 0,0 0,0 0,0 0,0 0,-1 0,1 0,0 0,0 0,0 0,0 0,0 0,0 0,0 0,-1 0,1 0,0 0,0 0,0 0,0 0,0 0,12 9,21 6,54 9,0-4,1-4,127 7,-100-13,139 32,-249-42,-1 1,0 0,0 0,0 1,0-1,0 1,0 0,0 0,-1 0,1 0,-1 0,1 1,-1 0,0 0,5 5,-7-4,0-1,0 0,0 0,0 1,0-1,-1 1,1-1,-1 1,0-1,0 1,0-1,-1 0,1 1,-1-1,0 1,0-1,0 0,0 1,-2 2,-51 127,-34 101,61-152,15-50,1 1,2 1,1 0,-5 50,12-82,1 0,0-1,0 1,0 0,0 0,0 0,1 0,-1 0,1 0,-1 0,1 0,0-1,-1 1,1 0,0-1,0 1,0 0,0-1,1 1,-1-1,0 1,1-1,-1 0,1 0,-1 0,1 0,-1 0,1 0,0 0,0 0,-1 0,1-1,0 1,0-1,0 1,0-1,0 0,0 0,0 0,0 0,2 0,9-1,1-1,0 0,-1-1,22-7,-26 7,-8 3,151-49,-129 39,1 0,-1-1,-1-1,26-19,-43 27,1 0,-1 0,-1-1,1 1,-1-1,0-1,0 1,0-1,-1 1,0-1,0 0,0 0,-1 0,3-11,-2 0,-1-1,0 0,-2 1,-1-20,0 29,0-18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09.6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0 198,'6'-4,"-1"0,1 1,0 0,0 1,0-1,1 1,-1 0,0 0,1 1,10-1,18-6,-9-1,-1-2,39-22,-49 24,0 0,1 1,0 0,0 2,1 0,0 1,0 0,30-3,-21 5,0-1,0-1,37-12,-29 8,-12 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0.6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1,'-1'0,"-1"1,1-1,0 1,0-1,-1 1,1 0,0 0,0-1,0 1,0 0,0 0,0 0,1 0,-1 0,0 0,0 0,1 1,-1-1,0 0,1 0,-1 1,1-1,0 0,-1 0,1 1,0-1,0 0,0 1,0-1,0 0,0 2,3 45,5-19,1 0,1 0,2-1,0-1,18 27,91 129,-75-117,32 53,-39-55,4-2,58 68,-93-123,-1 1,1-1,0 0,1-1,-1 0,1 0,0-1,1 0,-1 0,1-1,0-1,0 1,1-2,-1 1,0-1,1-1,-1 0,1-1,11 0,234-3,-243 3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1.4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1 198,'12'-11,"1"2,0-1,1 2,0 0,0 0,0 1,1 1,0 1,26-7,-14 4,50-22,-40 13,76-23,-70 27,-25 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2.5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586 1,'-1'14,"-1"-1,0 1,0-1,-2 0,-5 17,-3 8,-209 904,-71 257,279-1153,-13 76,25-116,2-8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3.9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1,'-5'7,"0"1,1 0,0 0,0 1,1-1,0 1,0 0,1 0,-2 9,-5 17,-5 19,-13 96,10-46,-15 101,-8 314,39-492,-1 0,-1 0,-1 0,-2-1,-11 34,12-39,1 0,0 1,2-1,0 0,2 23,0-24,0 0,-2 0,0-1,-1 1,-10 36,9-49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5.7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0,'4'67,"4"-1,2 0,30 100,95 230,-101-316,47 79,-62-126,2-1,1-1,2-1,53 53,-70-77,-1 0,2-1,-1 1,1-2,-1 1,1-1,1 0,-1 0,17 3,-22-6,0 0,-1-1,1 0,0 0,0 0,0 0,-1 0,1-1,0 1,0-1,-1 1,1-1,0 0,-1 0,1-1,-1 1,1 0,-1-1,1 1,-1-1,0 0,0 0,0 0,0 0,0 0,-1 0,1-1,0 1,-1-1,0 1,0-1,1 1,-2-1,2-4,24-79,-5-1,14-109,-19 63,-5 0,-10-190,-2 306,0 0,-1 1,-1 0,-5-17,14 50,2-1,0 0,1-1,0 0,1 0,1-1,0-1,25 24,123 91,-90-76,-49-37,465 343,-482-356,-1 0,1 0,0-1,-1 1,1-1,0 1,0-1,0 0,0 0,0 0,0-1,0 1,1-1,-1 1,0-1,0 0,0 0,1-1,-1 1,0-1,0 1,0-1,3-1,-3-1,0 1,-1 0,0-1,1 1,-1-1,0 0,0 1,0-1,-1 0,1 0,-1 0,1-1,-1 1,0 0,-1 0,1-1,0 1,-1-1,0 1,0-7,1-20,-2-1,-1 0,-2 1,-1 0,-1 0,-2 0,0 1,-23-49,15 44,-2 2,-1-1,-1 2,-2 1,-1 1,-48-48,61 68,-1 1,0 0,0 0,0 2,-1-1,0 2,0-1,-1 2,0-1,-25-4,35 9,1-1,-1 1,1-1,-1 0,1 0,0 0,-1 0,1 0,0 0,-1-1,1 1,0-1,0 0,1 1,-1-1,0 0,0 0,1 0,-3-5,-2-8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6.3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0 632,'1'-14,"1"0,1 0,0 0,0 0,1 0,1 1,0 0,1 0,1 0,0 1,0 0,1 0,10-11,9-8,1 1,1 1,41-31,-27 26,2 1,2 3,0 2,2 2,1 2,1 2,1 3,0 2,1 2,1 2,1 3,-1 2,1 3,95 2,-127 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6.9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1 525,'16'-14,"0"1,1 1,1 1,19-10,2-1,28-20,3 4,1 2,2 4,147-44,109 3,61-15,-280 49,-89 32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7.8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1,'1'108,"5"0,5-1,40 181,12-57,156 380,-206-583,10 26,37 63,-52-103,1-1,0 0,1-1,0 0,1 0,0-1,1 0,0-1,22 14,-30-22,0 0,0 0,0 0,0 0,1-1,-1 1,0-1,1 0,-1 0,1-1,-1 0,1 1,-1-1,1-1,-1 1,1-1,-1 0,6-1,-4-1,-1 1,1-1,-1 0,0-1,0 1,0-1,-1 0,1-1,-1 1,0-1,7-9,2-9,0-1,-1 0,-2 0,15-50,-1-14,-4 0,-4-2,-4 1,-4-2,-4-132,-14 175,10 48,0 0,0 0,0 0,0-1,0 1,0 0,0 0,0 0,0 0,0-1,0 1,0 0,0 0,0 0,0 0,0-1,-1 1,1 0,0 0,0 0,0 0,0 0,0-1,0 1,0 0,-1 0,1 0,0 0,0 0,0 0,0 0,-1 0,1 0,0 0,0 0,0 0,0 0,-1 0,1 0,0 0,0 0,0 0,0 0,-1 0,1 0,0 0,0 0,0 0,0 0,-1 0,1 0,0 0,0 0,0 0,-1 1,-3 23,4-1,0 0,2 0,1-1,0 1,11 33,44 111,-43-128,259 608,-211-506,18 80,-62-164,-12-38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8.9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0 335,'2'28,"1"-1,2 1,11 40,-4-23,75 284,30 141,-115-461,0 0,0 0,-1 1,1 0,-2-1,0 1,0-1,0 1,-2 0,-1 9,3-19,0 0,0 0,0-1,0 1,0 0,0 0,-1 0,1-1,0 1,0 0,0 0,0 0,0-1,-1 1,1 0,0 0,0 0,0 0,0 0,-1 0,1-1,0 1,0 0,0 0,-1 0,1 0,0 0,0 0,-1 0,1 0,0 0,0 0,0 0,-1 0,1 0,0 0,0 0,-1 0,1 0,0 0,0 0,0 0,-1 1,1-1,0 0,0 0,0 0,0 0,-1 0,1 0,0 1,0-1,0 0,0 0,0 0,-1 1,1-1,0 0,0 0,0 0,0 1,0-1,0 0,0 0,0 0,0 1,0-1,-9-20,8 17,-17-59,2 0,-13-113,13 69,-20-103,-26-166,47 253,1-133,14 250,0 0,0 1,0-1,1 0,-1 1,1-1,0 0,3-6,-3 10,-1 1,0 0,0-1,1 1,-1-1,0 1,1 0,-1-1,0 1,1 0,-1 0,1-1,-1 1,1 0,-1 0,0-1,1 1,-1 0,1 0,-1 0,1 0,-1 0,1 0,-1 0,1 0,-1 0,1 0,-1 0,1 0,0 0,22 18,21 33,37 38,212 216,96 94,-305-321,-78-72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2.8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1,'9'0,"-1"1,1 0,0 1,-1 0,1 0,-1 1,0 0,0 1,0-1,11 8,7 6,38 34,-27-21,25 20,107 79,-164-125,0-1,0 1,-1 0,0 0,0 0,4 6,1 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19.9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0 264,'5'-1,"-1"-1,0 1,0-1,0 0,0 0,0-1,-1 1,1-1,-1 0,4-3,13-9,283-153,-169 124,-113 35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2.3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1,'-2'0,"1"1,-1-1,0 1,1 0,-1-1,0 1,1 0,-1 0,1 0,0 0,-1 1,1-1,0 0,-1 1,1-1,-1 3,-21 30,19-27,-46 80,3 2,5 2,3 2,-29 112,14 17,48-184,1 0,2 0,3 75,1-102,1 0,1 0,-1 1,2-1,0-1,0 1,1-1,0 1,0-1,1-1,1 1,0-1,0 0,1-1,0 1,0-2,1 1,0-1,0 0,1-1,0 0,0-1,0 0,1-1,-1 1,1-2,0 0,0 0,21 1,-27-4,-1 0,0 0,1-1,-1 1,0-1,1 0,-1-1,0 1,0-1,0 0,0 0,0 0,-1 0,1-1,-1 1,1-1,-1 0,4-4,5-7,0-1,-1 0,9-17,-4 8,22-39,-3-3,-2 0,-3-2,-3-1,33-141,-59 205,0 1,0-1,1 0,-1 1,1 0,0-1,0 1,0 0,1 0,0 0,5-6,-6 9,0 0,0 0,0 0,0 0,0 0,0 0,0 1,0-1,0 1,0 0,0 0,0-1,0 1,1 0,-1 1,0-1,0 0,0 1,0-1,0 1,0 0,0-1,0 1,0 0,0 0,0 0,2 3,27 16,0 3,-2 0,-1 2,49 55,-6-7,-22-23,-21-21,0-1,2-2,43 30,-68-53,1-1,-1 0,1 0,-1 0,1-1,-1 1,1-1,0-1,0 1,-1-1,1 0,0-1,0 1,-1-1,1 0,0 0,-1-1,1 0,-1 0,1 0,7-5,6-4,-1 0,0 0,-1-2,24-22,-37 29,1 0,-1 0,0 0,-1 0,0 0,0-1,0 0,-1 1,1-1,-2 0,1 0,-1 0,0 0,0 0,-1-1,0 1,-1-7,-1-13,-1 0,-1 0,-10-31,-120-363,78 255,52 156,3 11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2.9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47 302,'-1'0,"-1"0,0 0,0 0,0 0,1 0,-1 0,0-1,0 1,1-1,-1 1,0-1,1 0,-1 1,0-1,1 0,-1 0,1 0,-1 0,1-1,0 1,0 0,-1-1,1 1,0 0,0-1,0 1,0-1,1 0,-1 1,0-1,1 0,-1 1,1-1,-1 0,1 0,0 1,0-1,0 0,0 0,0 0,0 1,0-1,1 0,-1 0,1 1,-1-1,1 0,0 1,-1-1,1 0,0 1,0-1,0 1,0-1,1 1,-1 0,0 0,0-1,1 1,-1 0,1 0,2-1,9-6,1 1,0 0,0 1,1 0,0 1,0 1,19-3,7-3,198-51,277-34,-503 93,51-3,-62 5,-1-1,1 1,0 0,0 1,0-1,-1 0,1 1,0-1,0 0,0 1,-1 0,1 0,0-1,-1 1,1 0,-1 0,1 0,-1 1,0-1,1 0,-1 0,0 1,0-1,0 1,0-1,0 1,1 2,0 12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3.4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1 309,'10'-2,"0"1,0-1,0-1,0 0,0 0,14-8,23-7,365-70,-309 69,182-31,234-47,-480 89,-9 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4.4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1,'-1'223,"3"256,9-299,-8-159,0 0,2-1,0 0,1 0,1 0,15 29,-18-44,-1 0,1 0,0 0,0-1,1 1,-1-1,1 0,0 0,0-1,0 1,0-1,1 0,-1 0,1-1,0 0,0 0,0 0,0-1,0 0,0 0,0-1,1 1,-1-1,0 0,7-2,-6 1,0 0,-1 0,1 0,0-1,-1 0,1-1,-1 0,0 0,0 0,0 0,0-1,-1 0,1 0,-1-1,0 0,0 0,-1 0,1 0,-1-1,0 1,-1-1,5-8,15-51,19-86,-15 47,1-7,17-156,-44 295,0 0,2 0,1 0,15 52,-5-20,198 1232,-201-1212,-6-56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5.6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116 126,'-11'175,"0"-32,11-139,-4 149,-34 223,-14-146,62-280,-2 0,2-83,-5 60,47-443,-18 199,-33 311,0-1,0 0,1 0,0 0,5-11,-7 17,1 0,-1 0,0 0,1 1,-1-1,1 0,-1 0,1 1,-1-1,1 0,-1 1,1-1,0 0,-1 1,1-1,0 1,0-1,-1 1,1 0,0-1,0 1,0 0,-1-1,1 1,0 0,0 0,0 0,0 0,0 0,0 0,-1 0,1 0,0 0,0 0,0 1,0-1,0 0,-1 0,1 1,0-1,0 1,-1-1,1 1,0-1,0 1,-1-1,1 1,-1-1,1 1,0 0,-1 0,1-1,-1 1,0 0,1 1,146 192,-58-72,184 212,-259-317,1-2,1 1,0-2,1 0,0-1,1-1,26 13,-29-17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6.7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0 195,'1'-1,"-1"0,1 0,-1 0,1 0,0 0,-1 0,1 0,0 0,0 0,0 0,0 0,0 0,0 0,0 1,0-1,0 0,0 1,0-1,0 1,2-1,31-12,-25 9,14-2,0 1,1 1,-1 1,1 1,0 1,0 1,25 3,16-1,26 0,135-4,-214 0,0 0,-1-1,1 0,-1-1,1-1,-1 0,0 0,17-13,-12 9,0 0,30-11,-23 12,-13 6,0-1,0-1,-1 0,1 0,-1-1,10-7,-4 3,-1 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8.5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334 378,'-1'2,"1"0,-1 1,0-1,0-1,0 1,-1 0,1 0,0 0,-1-1,1 1,-1 0,0-1,1 1,-1-1,0 0,0 0,-4 2,-36 19,40-21,-2 1,-1 0,0 0,1 0,-1-1,0 0,0 0,0 0,0-1,0 1,0-1,-1 0,1 0,0-1,0 0,0 0,0 0,1 0,-1-1,0 0,0 0,1 0,-1-1,1 1,0-1,0 0,0 0,0-1,0 1,1-1,-1 0,1 1,0-2,0 1,1 0,-1-1,1 1,0-1,0 0,0 1,0-7,-2-1,2 0,0 0,0-1,1 1,1 0,0 0,1-1,0 1,1 0,0 0,0 0,2 0,0 1,0-1,1 1,0 0,1 0,0 0,0 1,2 0,-1 0,12-11,-12 14,0 0,0 0,0 1,1 0,0 0,0 1,1 0,-1 0,1 1,0 0,0 1,1 0,-1 0,1 1,-1 0,1 1,0 0,0 1,-1 0,1 0,0 1,0 0,-1 1,1 0,-1 0,1 1,-1 0,13 7,11 9,0 1,57 48,55 63,-96-86,-49-44,42 37,-1 2,51 67,-82-93,0-1,-1 2,-1-1,0 1,-2 1,1-1,-2 1,0 0,-1 0,0 1,-1-1,-1 1,0 21,-6 7,-1-1,-2 0,-2 0,-2 0,-26 63,-106 201,101-231,-87 122,103-164,-2-2,-1-1,-2-1,-1-2,-50 37,77-63,0 0,1 1,-1-2,0 1,-1 0,1-1,0 0,-1-1,1 1,-1-1,1 0,-1 0,0-1,1 1,-1-1,-6-1,7 0,-1-1,1 0,0 0,0-1,0 1,0-1,1 0,-1 0,1-1,-1 0,1 1,0-1,1 0,-1-1,1 1,-5-9,-36-61,3-1,-48-125,73 162,2 0,2-1,2 0,1-1,2 0,2 0,1 0,2-45,2 82,0-1,1 1,-1-1,1 0,-1 1,1-1,0 1,0-1,1 1,-1 0,1-1,-1 1,1 0,0 0,0 0,1 0,-1 1,1-1,-1 1,1-1,0 1,0 0,0 0,0 0,0 0,6-2,1 2,0-1,1 2,0-1,-1 1,1 1,0 0,20 3,42 8,-1 4,108 35,-99-25,194 67,-244-77,21 6,-35-17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39.5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0,'-1'10,"-1"1,0-1,0 0,-1 0,-1 0,-6 12,-6 20,-164 657,172-663,0-7,2 1,0-1,-1 56,7-85,0 0,0 0,0-1,0 1,1 0,-1 0,0 0,0 0,0 0,1 0,-1 0,0 0,0 0,0 0,1 0,-1 0,0 0,0 0,0 0,1 0,-1 0,0 0,0 0,0 0,0 0,1 0,-1 0,0 0,0 0,0 1,1-1,-1 0,0 0,0 0,0 0,0 0,0 1,0-1,1 0,-1 0,0 0,0 0,0 1,8-22,86-541,-94 559,8-71,-6 50,0 0,1 1,1-1,2 1,0 0,12-27,-18 48,1 0,0 0,0 1,0-1,0 0,1 1,-1-1,0 1,1-1,-1 1,1 0,-1-1,3 0,-3 2,-1-1,1 1,0 0,0 0,0-1,0 1,0 0,0 0,0 0,0 0,0 0,0 0,0 1,-1-1,1 0,0 0,0 1,0-1,0 0,1 1,3 3,0 1,0-1,0 1,0-1,-1 2,6 7,11 12,42 30,2-3,111 66,-100-69,128 107,-181-135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0.3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1 181,'5'-1,"-1"0,1-1,0 0,-1 0,1 0,-1-1,0 0,0 1,0-1,0-1,5-4,11-8,-9 9,1 0,0 1,0 1,1 0,-1 0,1 1,0 1,14-2,12 0,55 2,30-4,-80 3,45-8,-83 11,-1 0,1-1,-1 0,1-1,-1 1,0-1,0 0,0 0,0-1,0 1,-1-1,7-6,-3-2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3.2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1.1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1,'-19'1,"1"1,0 0,1 2,-1 0,1 1,-1 1,1 0,-21 12,1 2,1 1,-49 39,69-45,1-1,0 2,2 0,0 1,0 0,2 1,0 1,1-1,1 2,1-1,1 1,0 0,2 1,0-1,1 1,1 0,1 1,1-1,1 0,1 0,1 0,0 0,8 26,-1-21,1-1,1-1,1 0,1-1,21 27,4 2,47 46,82 94,-136-150,-2 0,44 89,-41-67,34 78,-59-123,0-1,-2 1,0 0,-1 0,2 31,-6-47,0 0,0 0,-1 0,0-1,1 1,-1 0,0-1,0 1,0 0,-1-1,1 1,-1-1,1 0,-1 0,0 1,0-1,0 0,0 0,0-1,0 1,-1 0,1-1,0 1,-1-1,0 0,1 0,-1 0,0 0,1 0,-6 0,-8 3,-1-2,1 0,-30 0,24-2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1.8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0 203,'21'1,"-1"-2,1 0,-1-1,0-1,0 0,0-2,0 0,0-2,-1 0,29-16,-20 10,1 0,0 2,1 1,41-8,16-6,-54 14,6-4,1 3,52-9,-65 17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2.3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85,'3'0,"164"2,-1-8,180-30,-329 33,5 0,-1-1,1-1,-1-1,24-10,-32 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3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0 272,'150'-86,"-95"52,65-29,-100 54,2 1,-1 1,1 1,0 0,0 2,45-3,-4 6,-39 2,-1-1,0-1,0-1,0-1,0-1,37-12,-36 8,-3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4.3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1,'2'37,"1"1,2-1,1 0,2 0,25 69,-9-45,3-1,55 88,-55-104,2-2,2-1,2-2,1-1,2-2,2-1,53 37,-62-51,2-2,0-1,0-2,2-1,0-2,1-1,0-1,0-2,1-1,0-2,46 1,-72-6,8 0,0-1,0 0,0-1,24-5,-38 6,-1-1,0 1,0-1,0 1,1-1,-1 0,0 0,0 0,0 0,0 0,0 0,0 0,-1-1,1 1,0-1,-1 1,1-1,-1 0,1 0,-1 1,0-1,0 0,0 0,0 0,0-1,0 1,0 0,-1 0,1 0,-1 0,0-1,1 1,-1 0,0-1,0 1,-1 0,1 0,0-1,-1 1,1 0,-1 0,-1-3,2 3,-1 1,1-1,0 1,-1 0,1-1,-1 1,0 0,1-1,-1 1,0 0,0 0,0-1,0 1,0 0,0 0,0 0,0 0,0 0,0 1,-1-1,1 0,0 1,0-1,-1 0,1 1,-1-1,-2 1,3 0,0 1,0-1,0 1,-1 0,1 0,0 0,0 0,0 0,0 0,0 0,1 0,-1 0,0 0,0 0,1 0,-1 1,1-1,-1 0,1 0,-1 1,1-1,0 0,0 1,-1-1,1 0,0 1,0-1,0 1,1-1,-1 2,1 30,2 1,1-1,1 0,15 48,53 125,-25-81,-44-113,6 15,-2 1,0-1,4 32,-10-37,2 1,0-1,10 28,-6-34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5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0 203,'14'31,"-2"1,-1 0,8 41,-2-7,26 83,58 213,-92-302,-5-40,-5-55,-2-533,4 314,-1 239,1 0,0 0,0-1,2 1,0 0,6-16,-8 28,0 0,0 0,0 1,0-1,0 1,1-1,0 1,-1 0,1-1,0 1,0 0,0 0,0 0,0 1,1-1,-1 0,0 1,1-1,-1 1,1 0,0 0,-1 0,1 0,0 1,0-1,0 1,-1-1,1 1,0 0,0 0,0 0,0 1,-1-1,1 1,0-1,0 1,-1 0,1 0,0 0,2 2,10 4,-1 1,0 0,0 1,-1 0,0 1,17 16,66 80,-42-44,-21-27,244 245,-229-244,-28-23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5.9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6.9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1 429,'0'-2,"1"0,-1-1,1 1,0 0,0 0,0 0,0 0,0 0,0 0,1 0,-1 0,1 1,-1-1,1 0,0 1,2-3,36-25,-27 21,56-35,1 3,116-48,-100 49,-53 22,59-41,-52 32,-28 20,0 1,1 0,0 1,-1 0,2 1,-1 1,25-2,-7 0,69-4,-69 8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8.2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25,'0'-1,"-1"0,1 0,-1 0,1 0,-1 0,1 0,-1 0,0 0,0 0,0 0,1 0,-1 0,0 1,0-1,0 0,0 0,0 1,0-1,0 1,-1-1,1 1,0 0,0-1,0 1,0 0,-1 0,-1 0,-39-5,38 5,-22 0,1 1,-1 1,1 1,0 1,0 1,1 2,-1 0,1 1,1 2,0 1,0 0,-27 19,27-14,0 0,1 2,0 1,2 0,0 2,1 0,2 1,0 1,1 1,-23 45,31-50,0-1,1 1,1 0,1 0,1 0,1 1,0-1,2 1,0 0,1 0,1 0,1 0,0-1,2 1,0-1,1 0,1 0,1 0,1-1,0 0,14 20,126 153,16 24,24 101,-162-264,-2 2,-3 0,-2 1,16 77,-32-117,0 0,-2 1,0-1,0 0,-1 1,-1-1,-1 1,-6 25,7-35,-1-1,0 1,0-1,-1 0,1 0,-1 0,0 0,-1-1,1 1,-1-1,0 1,0-1,0-1,-1 1,1 0,-1-1,0 0,0 0,0-1,0 1,0-1,-1 0,1-1,-1 1,1-1,-7 1,-14 0,1 0,-1-2,1-1,-39-6,-102-27,12 1,53 24,78 8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8.8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0 128,'8'0,"8"0,13 0,7-4,9-2,6 1,12-4,7 0,5-2,3-1,0-1,-4 1,-6-2,-11 2,-10 3,-9 3,-7 2,-8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4.3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152 274,'1'-12,"-1"-16,0 27,-1 1,1-1,0 1,-1-1,1 1,0-1,-1 1,1-1,-1 1,1 0,-1-1,1 1,-1-1,1 1,-1 0,1 0,-1-1,1 1,-1 0,0 0,1 0,-1-1,1 1,-1 0,0 0,1 0,-1 0,1 0,-1 0,0 0,1 1,-1-1,1 0,-1 0,0 0,1 0,-1 1,1-1,-1 0,1 1,-1-1,0 1,-1 0,0 0,1 0,-1 0,0 1,1-1,-1 0,1 1,-1-1,1 1,0 0,-1-1,1 1,0 0,0 0,1 0,-1 0,0 0,0 0,1 0,-1 0,1 0,0 0,0 0,0 0,0 0,0 0,0 0,0 0,1 0,-1 0,1 2,1 3,-1-1,1 0,1 0,-1 0,1 0,0 0,0 0,8 9,2-1,1-1,0 0,1-1,1 0,18 10,93 46,-67-37,21 14,88 43,-151-80,1-1,0-1,0 0,0-2,1 0,0-1,25 0,-41-3,0 0,1 0,-1 0,0-1,1 1,-1-1,0 0,0 0,0-1,0 1,0-1,0 0,0 0,-1 0,5-4,-5 3,0-1,0 0,0 0,0-1,-1 1,1 0,-1-1,0 1,-1-1,1 0,-1 0,1-9,8-36,1 0,-2-1,-2 0,0-78,-7 116,-1-1,0 1,-1 0,0 0,-1 0,-1 1,0-1,0 1,-2 0,1 0,-1 0,-1 1,0 0,-1 0,0 1,-1 0,0 0,-20-16,23 21,-1 1,0 0,-1 0,1 1,0 0,-1 0,0 1,0 0,-7-1,-78-4,19 3,43 0,0 2,1 2,-1 0,0 2,0 2,1 1,-32 8,3 5,0 3,-82 41,66-29,48-23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49.3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0 429,'71'-5,"0"-3,-1-3,119-34,-33 7,444-85,219-49,-780 163,-25 4,0 2,0 0,0 0,0 1,0 1,16 1,-17 3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0.0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0 370,'1'-2,"-1"0,1 0,-1 0,1 0,0 0,0 0,0 0,0 0,0 0,1 0,-1 1,0-1,1 1,-1-1,1 1,0-1,-1 1,1 0,0 0,0 0,2-1,47-21,-42 20,142-43,-5 1,19-15,236-54,-276 81,-98 24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2.3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103 258,'-2'-13,"0"-1,0 1,-1-1,-8-19,1-1,5 12,3 11,-1 0,0 0,0 0,-1 1,0-1,-1 1,0 0,-11-16,16 26,0 0,0 0,-1-1,1 1,0 0,0 0,0 0,-1-1,1 1,0 0,0 0,0 0,-1 0,1-1,0 1,0 0,-1 0,1 0,0 0,-1 0,1 0,0 0,0 0,-1 0,1 0,0 0,0 0,-1 0,1 0,0 0,-1 0,1 0,0 1,0-1,-1 0,1 0,0 0,0 0,0 0,-1 1,1-1,0 0,0 0,0 0,-1 1,1-1,0 0,0 1,-7 20,3 25,3 18,3-1,3 1,16 75,-13-101,1-1,2 1,2-2,1 0,2-1,32 53,-38-74,-1 1,2-2,0 1,1-1,0-1,1 0,1-1,-1-1,2 0,-1 0,1-1,1-1,0-1,0 0,0-1,1-1,-1-1,2 0,-1-1,0 0,0-2,1 0,-1-1,1-1,17-3,-32 4,1-1,-1 1,0-1,0 0,0 0,0 0,0-1,-1 1,1-1,0 1,-1-1,1 0,-1 0,1 0,-1-1,0 1,0 0,0-1,0 1,0-1,-1 0,1 0,-1 1,0-1,0 0,0 0,0 0,0 0,0-4,1-10,-1 0,-1 0,0 1,-4-27,1 3,-21-307,53 430,-10-35,201 505,-185-461,56 166,-73-198,-4 0,11 89,-21-124,1-7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3.3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1 425,'3'38,"2"0,1-1,2 1,2-1,15 40,5 19,60 275,-101-480,-50-181,33 177,-24-230,50 314,-3-32,4 1,7-82,-6 142,0 0,0-1,0 1,0 0,0-1,0 1,0 0,0-1,0 1,0 0,0-1,0 1,0 0,0-1,0 1,1 0,-1-1,0 1,0 0,0 0,1-1,-1 1,0 0,0 0,0 0,1-1,-1 1,0 0,1 0,-1 0,0 0,1-1,-1 1,0 0,0 0,1 0,-1 0,0 0,1 0,13 10,17 32,-23-31,68 88,130 128,110 71,-219-210,-39-37,2-2,89 54,-145-100,4 1,-1 0,0 1,0 0,-1 0,0 0,1 1,7 11,-7-5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4.0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0 286,'48'-4,"-1"-1,1-3,-1-2,79-27,43-9,-8 14,-21 5,173-56,-291 75,56-16,-68 23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4.9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1258,'24'-2,"1"-2,-1 0,0-1,-1-1,1-2,39-18,0 2,1172-395,-363 128,-519 167,478-156,-766 262,2 2,-1 4,101-6,-146 17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5.7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1 357,'0'-7,"1"-1,1 1,-1 0,1 0,0 0,1 0,0 1,0-1,0 1,1-1,0 1,0 0,1 1,-1-1,1 1,0 0,1 0,9-7,12-7,0 1,52-26,-70 40,47-23,1 4,1 1,1 4,0 2,2 2,118-10,-175 23,1 1,-1 0,1 0,-1 0,1 0,-1 1,1 0,-1 0,0 0,1 0,-1 1,0 0,6 3,-7-3,-1 0,1 1,-1-1,0 1,0-1,0 1,0 0,-1 0,1 0,-1 0,0 0,0 0,0 0,0 0,0 1,-1-1,1 0,-1 1,0 3,0 16,-1 0,-1 0,0 0,-2 0,-1-1,-9 27,-58 132,51-132,-375 795,388-829,6-9,-1 1,-1-1,1 0,-1 0,0 0,-1 0,0-1,-5 6,1-8,11-14,13-16,2 9,1 1,1 1,0 1,34-21,94-44,-105 58,31-16,-3-1,2 4,80-27,-137 57,0 1,1 0,-1 2,24-2,-17 4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6.7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131 135,'-20'902,"18"-851,-1 22,1-54,-2-24,-35-226,9-1,1-340,28 545,0-34,1 58,0 0,1 1,-1-1,1 0,-1 0,1 1,0-1,0 0,0 1,0-1,1 1,-1-1,1 1,-1 0,1-1,2-1,-2 3,1 0,0 0,0 1,-1-1,1 0,0 1,0 0,-1 0,1 0,0 0,0 0,0 1,-1-1,1 1,0 0,-1-1,1 1,0 1,-1-1,5 3,57 33,-57-32,307 211,107 68,-396-270,-3-3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7.4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1 697,'1'-3,"1"0,-1 1,1-1,0 0,0 1,0-1,1 1,-1 0,0-1,1 1,-1 0,1 0,4-2,5-4,131-102,219-125,-293 193,228-137,-190 100,-94 72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8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855 0,'0'7,"-1"0,-1 0,1 0,-1 0,0 0,-1 0,-5 10,-8 25,-183 588,125-443,-122 225,85-220,46-83,-94 214,157-316,-1-2,1-1,0 1,1 0,-1 0,1 0,0 0,0 0,1 0,-1 0,1 0,1 9,3-5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6.6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394 545,'-4'2,"0"0,0 1,0 0,1 0,-1 0,1 0,0 0,-1 1,2-1,-1 1,0 0,1 0,-3 4,-4 12,0 0,0 1,2 0,1 0,1 1,0 0,2 0,0 0,2 0,0 0,2 0,3 26,8 19,1 22,-11-32,18 106,-16-145,0 0,1-1,1 0,0 0,1-1,1 1,1-1,0-1,1 0,15 17,-22-29,0-1,0 1,0-1,1 0,-1 0,0-1,1 1,-1-1,1 0,0 0,-1 0,1 0,0 0,0-1,0 0,-1 0,1 0,0 0,0 0,0-1,-1 0,1 0,6-2,10-4,0 0,0-2,19-11,-24 12,-7 4,16-8,-1-1,0-1,28-22,-47 33,0 0,1-1,-1 0,-1 1,1-2,-1 1,1 0,-1-1,0 1,-1-1,1 0,-1 0,0 0,0 0,-1 0,1-1,-1 1,0-1,-1 1,1 0,-1-1,-1-10,-7-20,-2 0,-2 0,-19-43,-59-100,22 48,-112-209,152 297,-1 2,-2 1,-2 1,-1 1,-63-52,67 66,-2 2,-57-32,70 43,20 11,-1 0,0 0,0 0,0 0,0 0,0 0,0 0,0 0,0 0,0 0,0 0,0 0,1 0,-1 0,0 0,0 0,0 1,0-1,0 0,0 0,0 0,1 0,-1 0,0 0,0 0,0-1,0 1,0 0,0 0,0 0,0 0,1 0,-1 0,0 0,0 0,0 0,0 0,0 0,0 0,0 0,0 0,0 0,0 0,0-1,0 1,1 0,-1 0,0 0,0 0,0 0,0 0,0 0,0 0,0-1,0 1,0 0,0 0,0 0,0 0,0 0,0 0,0 0,0 0,0-1,0 1,0 0,-1 0,42 14,203 123,83 40,-226-133,-36-17,-2 3,71 44,-108-53,0 1,-1 0,-2 2,33 43,-24-29,39 37,-32-38,-26-20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8.7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0,'-5'89,"-4"-1,-30 132,14-89,-180 831,176-853,4 2,-14 162,36-216,3-34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9.2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0 276,'5'0,"5"0,5-5,9 0,9-5,7 0,5-3,9-7,11-5,4-3,-2-4,-3 2,-5 3,-11 1,-6 5,-6 7,-9 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5:59.9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0 409,'24'-1,"0"-1,-1-1,1 0,41-14,89-42,-41 15,561-178,-636 208,1 2,0 2,1 2,67-5,-81 12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01.8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1 613,'0'-6,"1"0,0 0,0 1,1-1,0 0,0 1,0-1,1 1,0 0,0 0,0 0,0 0,6-6,59-56,-57 57,55-49,3 2,3 3,1 4,3 2,142-64,-174 96,1 2,0 2,0 1,1 3,1 2,-1 2,1 1,87 9,-69 1,-1 4,0 2,-1 3,-1 3,104 47,-148-58,-1 1,1 0,-1 1,-1 1,0 1,28 27,-39-34,0 1,0 0,-1-1,0 2,0-1,-1 0,0 1,0 0,0 0,-1 0,0 0,0 0,-1 0,1 1,-2-1,1 0,-1 1,0-1,-1 1,0-1,-2 10,-6 12,-1-1,-2 0,0-1,-22 34,-1 5,-541 908,563-954,0 2,-2 0,0-2,-1 0,-29 28,30-41,10-13,4 4,1 0,0 0,0 0,1 1,-1-1,0 0,1 0,-1 0,1 0,0 0,-1 1,3-4,3-4,1 0,0 0,0 0,1 1,1 0,-1 1,1-1,0 2,1-1,12-5,15-7,56-19,-86 35,141-45,3 6,1 6,159-15,-136 37,-153 14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02.6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0,'4'1,"0"-1,0 1,0 0,0 0,0 1,0-1,0 1,-1 0,1 0,0 0,-1 0,0 1,1 0,-1-1,0 1,0 0,-1 0,1 1,-1-1,1 1,-1-1,0 1,0 0,2 6,-2-4,1 1,-1-1,0 1,0 0,-1 0,0 0,0 0,0 0,-1 0,0 0,-1 0,1 0,-1 0,-2 7,-4 2,0-1,-1 1,-1-1,0-1,-23 26,-66 64,56-62,-11 12,36-35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06.0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1563,'9'6,"8"13,-11-12,83 91,-24-29,-4 2,55 84,-115-154,0 1,0-1,0 0,0 1,0-1,0 0,-1 1,1-1,0 1,-1-1,1 1,-1 0,0-1,0 1,1-1,-1 1,0 0,0-1,-1 1,1-1,-1 4,0-4,0-1,0 1,0-1,-1 0,1 0,0 1,0-1,0 0,-1 0,1 0,0 0,0 0,0-1,-1 1,1 0,0 0,0-1,0 1,0-1,-1 1,1-1,0 1,0-1,0 0,0 0,1 1,-1-1,0 0,-1-1,-23-17,2-1,0-1,1 0,-23-32,-71-106,69 91,-26-34,-382-585,413 611,-56-148,85 187,2 0,1 0,2-1,2 0,1-1,1-60,4 88,1-1,0 1,1 0,0-1,1 1,1 0,8-19,-9 24,0 0,1 0,0 0,0 1,0 0,1 0,0 0,0 0,0 1,0 0,1 0,0 0,0 1,10-5,9-2,1 1,0 0,0 2,1 1,0 1,0 2,31-1,-26 3,13 0,61 5,-95-3,0 0,0 1,0 1,-1 0,1 0,-1 1,1 0,-1 1,0 0,17 13,-22-14,-1 1,-1 0,1 0,-1 0,1 0,-1 0,-1 1,1-1,-1 1,0-1,0 1,-1 0,0 0,0 0,0 0,-1 0,0 0,-1 12,-1 12,-2 0,-12 44,12-57,-13 71,11-51,-1 0,-2 0,-2-1,-29 66,22-72,-1-1,-2 0,-24 25,48-56,1 0,-1 1,1 0,0-1,-1 1,1 0,0 1,0-1,-1 1,5 0,55-4,-51 4,33 1,0 2,0 3,-1 1,1 2,-2 2,1 2,-2 1,0 3,-1 1,61 38,-45-21,-2 2,-1 3,-3 2,-1 2,71 82,-110-111,-1 0,-1 1,0 1,-1 0,-1 0,7 27,-5-20,-4-8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06.4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07.7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1029,'1'6,"1"1,0-1,0 0,1 0,0 0,0-1,0 1,0-1,8 10,0 1,218 310,84 139,-307-455,-1-1,0-1,0 0,-1 1,0 0,0 0,-1 0,-1 1,1-1,0 13,-3-22,0 1,1-1,-1 1,0 0,0-1,0 1,0-1,-1 1,1-1,0 1,0 0,0-1,0 1,0-1,-1 1,1-1,0 1,-1-1,1 1,0-1,-1 0,1 1,0-1,-1 1,1-1,-1 0,1 1,-1-1,1 0,-1 1,1-1,-1 0,1 0,-1 0,1 1,-1-1,0 0,1 0,-1 0,1 0,-1 0,1 0,-1 0,1 0,-1 0,0 0,1-1,-1 1,1 0,-1 0,1 0,-1-1,1 1,-1 0,1-1,-1 1,1 0,-1-1,1 0,-31-21,-17-26,4-1,-70-99,57 70,-60-83,8-4,-88-182,161 278,4-3,3-1,3 0,-18-84,43 150,0 0,0 0,0-1,1 1,0 0,1-1,-1 1,4-11,-4 17,0-1,1 1,-1 0,1 0,-1 0,1 0,0-1,-1 1,1 0,0 0,0 0,0 1,0-1,0 0,0 0,0 0,0 1,0-1,0 0,0 1,2-1,-1 1,0-1,0 1,1 0,-1 1,0-1,0 0,1 1,-1-1,0 1,0 0,0-1,0 1,0 0,0 0,0 1,3 1,22 16,-1 1,44 43,0 2,41 22,212 128,144 40,-439-240,373 199,-396-212,0 1,0-1,0 0,1 0,-1 0,0-1,1 0,-1 0,1 0,-1-1,1 0,5 0,-9 0,-1-1,1 1,-1-1,1 1,-1-1,0 1,1-1,-1 0,0 1,1-1,-1 0,0 0,0 0,0 0,0 0,0-1,0 1,1-2,-1 0,0 1,0-1,0 0,0 1,-1-1,1 0,-1 0,0 0,0 0,0 0,0 1,0-1,-1-3,-18-89,-41-126,22 90,-48-208,-53-182,135 506,2 8,0-1,-1 1,0 0,0-1,-1 1,1 1,-6-8,4 10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08.8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0,'2'216,"-9"288,6-479,-11 85,11-102,0 0,-2 0,1 0,-1 0,0-1,0 1,-1-1,0 0,0 0,-9 11,-2-5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09.5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26 840,'14'-39,"-4"15,87-393,-91 387,17-111,-21 127,-2-1,1 1,-2 0,0-1,0 1,-2 0,-5-21,7 32,0 0,0 0,0 0,-1 0,1 0,-1 1,1-1,-1 1,0-1,0 1,0-1,0 1,-1 0,1 0,-1 0,1 1,-1-1,0 1,1-1,-1 1,0 0,0 0,0 0,0 0,0 0,0 1,0 0,0-1,-1 1,1 0,0 1,0-1,0 0,0 1,0 0,0-1,0 1,-4 2,3-1,0 0,0 0,0 0,1 0,-1 1,1-1,-1 1,1 0,0 0,0 0,0 0,0 1,1-1,0 1,-1 0,1 0,0 0,1 0,-1 0,1 0,0 0,0 0,0 1,0-1,1 0,0 0,0 8,3 2,0 0,1 0,1-1,0 0,0 1,2-2,-1 1,2-1,0 0,0-1,1 0,15 15,16 13,82 61,-81-70,45 37,288 240,-357-290,1 1,-2 0,0 1,-2 1,0 1,-1 0,-1 0,14 36,-22-46,0 0,-1 0,0 0,-1 1,0-1,-1 1,0-1,-1 1,0-1,-1 1,0 0,-1-1,0 0,-1 1,0-1,-1 0,0 0,-1-1,0 1,-7 10,3-11,0-1,0 1,0-2,-1 1,0-2,-1 1,0-1,0-1,-13 6,14-7,-4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7.4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0,'4'9,"6"2,6 9,3 0,4 5,2-1,5 4,2 1,0 0,-2 0,3-2,-4 0,-3-6,-5-5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0.2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0,'-3'1,"1"-1,-1 1,0 0,1 0,0 0,-1 0,1 0,0 1,-1-1,1 1,0-1,0 1,0 0,0 0,-2 3,-25 34,20-22,0 1,1 0,1 1,1-1,1 1,0 1,1-1,1 0,0 30,2-23,2-1,0 1,2-1,1 1,1-1,15 45,-16-60,1 0,0-1,1 0,0 0,0 0,0-1,1 0,1 0,-1-1,1 0,10 7,-14-11,0 0,0-1,0 1,0-1,1 0,-1 0,1 0,-1 0,1-1,0 0,-1 0,1 0,0-1,0 1,0-1,-1 0,1-1,0 1,0-1,-1 0,1 0,0 0,-1-1,1 1,-1-1,7-4,-8 4,0-1,0 0,0 0,-1 0,1 0,-1-1,1 1,-1-1,0 1,0-1,-1 0,1 0,-1 0,0 0,0 0,0 0,0-8,0-8,0 0,-4-30,2 20,-1 11,0-1,0 1,-2 0,-1 0,0 1,-1-1,-1 1,-1 1,0-1,-1 1,-1 0,-1 1,0 1,-1-1,-1 2,0 0,-1 0,-1 1,0 1,0 1,-19-11,18 14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0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1,'-4'0,"-2"4,5 1,2 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1.5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17,'-1'-1,"1"1,0-1,0 1,0-1,0 1,0-1,0 1,0-1,0 1,0-1,0 1,0-1,0 1,1-1,-1 1,0-1,0 1,0-1,1 1,-1-1,0 1,0 0,1-1,-1 1,1-1,-1 1,0 0,1-1,-1 1,1 0,-1-1,1 1,-1 0,0 0,1 0,-1-1,1 1,0 0,-1 0,1 0,-1 0,1 0,-1 0,1 0,-1 0,1 0,-1 0,1 0,-1 0,1 0,-1 1,1-1,-1 0,1 0,-1 1,1-1,-1 0,1 1,1 0,0 0,0 1,1-1,-1 1,-1-1,1 1,0 0,0 0,-1 0,1 0,1 2,55 139,-52-122,0 0,-1 0,-1 0,-1 1,0 22,-3-22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1.8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2.8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0,'10'12,"-1"0,0 0,-1 1,-1 1,6 13,-1-4,138 324,-97-215,229 623,-227-599,-28-73,-20-54,2-1,1 0,1 0,2-1,18 30,-29-54,1 0,-1 0,1 0,-1 0,1 0,0-1,0 1,1-1,-1 0,0 0,1 0,-1 0,1-1,0 1,-1-1,1 0,0 0,0-1,0 1,0-1,0 0,0 0,-1 0,9-1,-2-1,1-1,-1 0,0-1,-1 0,1 0,-1-1,1 0,8-7,4-4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3.3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30,'5'0,"5"0,5 0,5 0,3 0,6 0,2 0,1 0,-1 0,2 0,1 0,-2-4,-2-2,-2-4,-5 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3.8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0,'5'0,"4"0,7 9,8 6,4 6,7 16,5 10,9 10,5 13,1 3,1-3,-2-5,-5-8,-7-6,-6-8,-9-6,-9-9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4.7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0,'-17'1,"0"1,-1 1,1 0,0 1,1 1,-1 0,1 2,0 0,0 0,1 2,-19 12,-19 18,-81 76,66-54,36-35,-2 2,-47 51,74-71,0 0,0 0,1 0,1 1,-1 0,1 0,1 0,0 1,0 0,1 0,0 0,-2 13,6-18,-1 0,1-1,0 1,0 0,0-1,0 1,1-1,0 1,0-1,0 0,1 0,-1 1,1-2,0 1,0 0,0-1,1 1,-1-1,1 0,0 0,0 0,6 3,15 8,0 0,42 16,-46-21,261 96,-32-12,-244-91,0 0,-1 1,1 0,-1 0,0 1,0-1,0 1,0 0,-1 1,1-1,-1 1,0 0,-1 0,1 0,4 10,-6-11,-1 0,0 0,0 1,0-1,0 0,-1 1,0-1,0 1,0-1,0 0,-1 1,0-1,1 0,-2 1,1-1,0 0,-1 0,0 0,0 0,0 0,0 0,-5 5,-11 11,-1 0,-1-1,0-1,-2-1,0 0,0-2,-36 18,-3 4,32-22,-1-2,0 0,-59 15,44-14,-57 18,57-17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5.5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1012 0,'-1'5,"1"0,-1 1,0-1,-1 0,1 0,-1-1,0 1,0 0,0 0,-5 6,-36 46,14-21,-49 80,-97 133,67-123,-190 174,104-113,147-147,28-29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5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6.17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7.8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7.6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80 580,'-1'0,"0"-1,0 1,1 0,-1 0,0 0,0 1,1-1,-1 0,0 0,1 0,-1 0,0 1,1-1,-1 0,0 1,1-1,-1 0,0 1,1-1,-1 1,1-1,-1 1,1-1,-1 1,1-1,-1 1,0 1,4 21,30 37,-21-41,66 114,270 441,-242-415,189 217,-249-321,-116-146,-584-916,609 936,-7-8,4-3,-42-97,86 168,0 0,0 0,1-1,1 1,0-1,0 0,1 0,1 1,0-1,0 0,1 0,1 0,0 1,1-1,0 0,1 1,0 0,0 0,1 0,1 1,0 0,0 0,1 0,1 1,-1 0,1 0,16-13,-3 5,0 1,1 1,1 0,0 2,1 1,1 1,-1 1,2 1,-1 1,1 1,39-4,18 1,1 5,118 6,-152 3,1 2,-1 2,0 2,-1 3,62 23,-91-27,0 0,-1 1,0 1,0 0,-1 2,-1 0,0 1,-1 1,-1 0,0 1,-1 1,0 0,-2 1,0 1,-1 0,-1 0,-1 1,0 0,-2 0,0 1,-1 0,-2 1,0-1,-1 1,-1 0,-1 0,-1-1,-1 1,-5 34,-1-20,-2-1,-1 0,-1 0,-2-1,-2 0,-1-1,-34 53,48-83,0-1,0 1,0 0,-1-1,1 1,-1-1,1 1,-1-1,0 0,0 0,1-1,-1 1,-1 0,1-1,0 0,0 0,-1 0,-5 1,0-2,0 0,-1 0,1-1,0 0,-13-4,-26-2,-248 1,190 8,52 2,36 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9.1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1628,'2'-42,"3"1,1 0,2 0,2 0,21-56,-29 89,14-41,9-25,-3 0,-3-1,12-110,-30 181,-1 0,1-1,-1 1,0 0,0 0,-1-1,1 1,-1 0,0 0,0 0,-1 0,1 0,-1 0,0 0,0 0,-3-4,3 6,-1 0,1 1,-1-1,0 1,1-1,-1 1,0 0,0 0,0 0,0 0,0 1,0-1,-1 1,1 0,0 0,0 0,0 0,0 1,0-1,0 1,0 0,-6 2,-17 5,-1 1,1 1,1 1,0 2,-28 18,-114 88,143-101,-29 22,1 2,-75 79,115-108,0 1,1 0,0 1,1 0,0 1,2 0,0 0,1 1,0 0,1 0,1 1,1-1,1 1,-3 32,7-39,0 0,1-1,0 1,1 0,0-1,1 0,0 0,1 0,-1 0,2-1,0 1,0-1,0-1,1 1,1-1,-1-1,1 1,0-1,15 9,-2-1,1-2,1 0,0-1,0-2,1 0,1-1,31 6,8-2,1-2,1-4,130-1,-153-8,0-2,0-2,-1-2,0-2,0-1,-1-2,45-22,-78 32,-1-1,0 0,0-1,-1 1,1-2,-1 1,0 0,0-1,-1 0,0-1,0 1,0-1,-1 0,0 0,0 0,2-9,2-9,-1 0,-2 0,5-47,-9 61,14-142,-7 1,-7-1,-6 0,-7 1,-39-187,9 172,36 149,-1 0,0 0,-1 1,-1 1,-1-1,-21-26,29 40,-1 0,1 0,-1 1,0-1,0 1,0 0,0 0,0 0,0 0,0 0,-1 1,1 0,-1 0,-3-1,5 1,0 1,1 0,-1 1,0-1,0 0,0 0,1 1,-1-1,0 1,1-1,-1 1,0 0,1 0,-1 0,1 0,-1 0,1 0,0 0,-1 0,1 1,0-1,0 0,0 1,0-1,0 1,0-1,0 1,0 0,1-1,-2 3,0 5,-1-1,2 1,-1 0,1 0,0 0,1 0,0 0,0 0,1 0,0 0,1-1,0 1,0 0,1-1,0 1,0-1,1 0,0 0,1 0,7 10,5 7,2-1,0-1,2 0,42 35,-12-15,3-2,2-3,1-2,1-3,2-2,2-3,0-3,92 25,-150-50,-1 1,1 0,-1-1,0 2,1-1,-1 0,0 1,0-1,0 1,0 0,0 0,0 0,0 1,4 4,-6-5,0 1,0-1,-1 0,1 1,0-1,-1 1,0-1,0 1,1-1,-1 1,-1-1,1 1,0-1,-1 1,1-1,-1 1,0-1,0 0,0 1,0-1,-2 3,-53 97,43-81,0 0,2 1,0 0,1 0,2 2,-8 30,15-52,0 0,1 0,-1 0,1 0,0 0,0 0,0 0,0 1,0-1,0 0,0 0,1 0,-1 0,1 0,0 0,-1 0,1 0,0-1,0 1,0 0,0 0,1-1,-1 1,0-1,1 1,1 1,0-1,1-1,-1 0,1 0,-1 0,1 0,-1 0,1-1,-1 1,1-1,0 0,-1 0,1-1,-1 1,1-1,3 0,374-95,-268 65,47-12,337-98,-481 136,0-1,0 0,21-12,-15 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19.8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0,'3'1,"0"-1,0 1,0 0,0 0,0 0,0 0,0 0,0 0,0 1,-1 0,1-1,0 1,-1 0,0 0,1 1,-1-1,3 4,36 54,-15-19,4-2,28 52,8 10,-52-81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0.2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130 158,'-9'-9,"-6"-6,-6-10,-3-5,2-2,1 6,4 6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1.0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0,'-6'1,"0"0,1 0,-1 1,0 0,1 0,-1 0,1 1,-1 0,1 0,0 0,0 1,1-1,-1 1,1 0,-1 1,1-1,1 1,-1-1,-4 9,-5 7,1 0,1 1,-13 36,18-43,1 0,1 1,0-1,1 1,1-1,0 1,0 27,3-35,0 1,1 0,0 0,0-1,0 1,1-1,0 1,1-1,-1 0,1 0,1-1,-1 1,1-1,0 0,1 0,7 7,2-2,1 0,0-1,0 0,1-2,0 0,0 0,1-2,0 0,0-1,0-1,26 3,1-3,1-1,0-2,70-8,-101 6,2 0,0-1,1-1,-1-1,24-8,-38 12,0-1,-1 0,1 0,0-1,-1 1,1-1,-1 1,0-1,1 0,-1 0,0 0,0 0,0 0,0 0,-1 0,1-1,-1 1,1-1,-1 1,0-1,0 0,0 1,0-1,0 0,-1 0,1 0,-1 1,0-1,1 0,-2 0,1 0,0 0,-2-5,-2-5,0 0,-1 1,-1-1,0 1,-1 1,0-1,-1 1,0 0,0 1,-1 0,-1 1,-15-13,-7-4,-2 2,-63-36,70 46,-9-8,-2 3,-47-17,73 31,-1 1,0 1,0 0,0 1,0 1,0 0,0 0,0 2,0-1,0 2,-19 3,9 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2.2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964 583,'-96'0,"-172"23,225-15,1 1,0 2,1 2,0 2,1 2,-51 29,44-19,-44 35,78-51,-1 0,2 0,-1 1,2 1,0 0,0 0,-13 24,22-35,1 0,0 0,-1 1,1-1,0 0,0 1,1-1,-1 0,0 1,1-1,-1 1,1-1,0 1,0-1,0 1,0-1,0 1,1-1,-1 1,1-1,0 1,0 2,1-3,0-1,0 1,-1 0,1-1,0 1,0-1,0 0,1 0,-1 0,0 0,0 0,1 0,-1 0,0-1,1 1,-1-1,1 0,2 1,13-1,0-1,0 0,-1-1,31-8,-26 5,0-1,-1 0,0-2,34-17,-49 22,-1 0,1-1,-1 0,0 0,0-1,0 1,0-1,-1 0,0-1,0 1,0-1,-1 1,0-1,0 0,0 0,-1 0,0-1,0 1,0-1,0-8,3-67,-12-160,6 234,-2-34,-2 1,-2 0,-1 0,-19-52,20 74,0 1,-1 0,-1 0,0 1,-1 0,-1 1,-1 0,-1 1,0 0,0 1,-22-17,30 27,0 1,0 0,0 0,-1 1,0-1,1 1,-1 0,0 1,0-1,0 1,-6 0,50 30,36 18,87 55,184 151,-296-206,-2 2,-2 3,57 85,47 54,-131-169,-4-5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2.7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0,'0'4,"4"2,2 4,4 0,8 3,2 7,6 1,3 5,0 3,0 0,-1-5,0-1,-2-2,-4 1,-3-3,-3-2,-6-2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3.1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3.9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1,'-7'1,"0"1,0 0,1 0,-1 1,0 0,1 0,0 0,-1 1,-10 9,-2-1,6-3,1-1,1 2,-1-1,2 2,-1-1,2 1,-1 1,1 0,1 0,0 1,1 0,1 0,0 1,0 0,1 0,1 0,1 0,-3 15,4-17,1 0,0 0,1 0,0 0,1 0,0 0,1 0,0 0,1 0,1 0,0-1,0 0,1 0,0 0,1 0,0-1,1 0,0 0,0-1,1 0,1 0,12 11,19 10,2-2,1-2,0-1,2-3,54 20,-63-29,1-2,0-1,0-2,1-2,0-1,1-2,46-2,-78-2,0 1,0-1,0 0,0-1,0 1,0-1,0-1,-1 1,1-1,-1 0,1-1,-1 0,-1 0,1 0,0 0,-1-1,0 0,0 0,6-9,0-1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7.6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1,'0'0,"-1"0,1 1,0-1,0 0,0 0,-1 0,1 1,0-1,0 0,0 0,-1 0,1 0,0 1,0-1,-1 0,1 0,0 0,0 0,-1 0,1 0,0 0,-1 0,1 0,0 0,0 0,-1 0,1 0,0 0,-1 0,1 0,0 0,0 0,-1 0,1 0,0 0,0-1,-1 1,1 0,-1 0,5 14,0 1,1-1,1 0,0 0,1 0,0-1,14 18,2 7,350 589,-354-600,-15-23,-1 1,1-1,-1 1,0 0,0 0,0 0,-1 0,0 1,0-1,0 0,1 9,-5-3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49.4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 0,'-2'1,"0"-1,1 1,-1-1,0 1,0 0,1-1,-1 1,1 0,-1 0,1 0,-1 0,1 1,-2 1,2-3,0 1,1-1,-1 1,1-1,-1 1,1-1,-1 1,1 0,0-1,-1 1,1-1,-1 1,1 0,0-1,0 1,-1 0,1-1,0 1,0 0,0 0,0-1,0 1,0 0,0-1,0 1,0 0,0 0,0-1,1 1,-1 0,0-1,0 1,1 1,0-2,-1 0,1 0,0 1,-1-1,1 0,0 0,-1 0,1 0,-1 0,1 0,0 0,-1 0,1 0,0 0,-1 0,1 0,0 0,-1-1,1 1,-1 0,1 0,0-1,-1 1,1 0,-1-1,1 1,-1-1,1 1,-1-1,1 1,-1-1,0 1,1-1,-1 1,0-1,1 1,-1-1,0 0,0 1,0-1,1 1,-1-1,0 0,0 0,-1-10,-14 19,14-8,1 1,-1 0,1 0,-1-1,1 1,-1 0,1 0,0 0,-1-1,1 1,0 0,0 0,0 0,0 0,0-1,-1 1,2 0,-1 0,0 0,0 0,0 0,0-1,0 1,1 0,-1 0,0 0,1-1,-1 1,1 0,-1 0,1-1,-1 1,1 0,-1-1,1 1,0 0,-1-1,1 1,0-1,0 0,-1 1,1-1,0 1,0-1,1 1,38 18,69 14,172 29,-131-32,-115-22,74 13,-96-19,-1-1,1 0,0-1,0-1,0 0,15-3,-8-2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8.8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1 580,'9'-8,"-1"0,2 1,-1 1,1 0,0 0,0 1,1 0,0 1,0 0,19-4,15-1,63-5,-73 10,231-25,279-70,-488 84,-1-2,-1-3,74-37,-76 26,56-43,39-24,-98 67,-28 16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9.3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1 291,'4'0,"10"-5,7-1,5 1,5-4,7-4,9-4,15 0,8 0,6-7,7-7,7 1,0 2,-11 1,-13 6,-11 5,-14 2,-14 3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29.9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1 603,'5'-1,"1"-1,-1-1,0 1,0-1,0 0,0 0,0 0,-1-1,7-5,6-5,18-10,26-18,108-56,338-138,-394 188,193-54,-283 97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0.4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0,'1'25,"2"-1,0 1,2-1,0 0,2 0,1 0,20 42,97 153,-75-137,86 133,-121-189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1.1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1 644,'13'-10,"0"2,1-1,0 2,1 0,0 0,0 1,0 1,0 1,23-4,428-123,-236 60,664-198,-617 177,-254 83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2.0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596 78,'-3'-4,"0"0,0 1,-1-1,1 1,-1 0,0 0,0 0,0 0,0 1,-7-4,4 2,-3-2,-1 1,1 1,-1 0,0 0,0 1,0 0,0 1,0 0,-1 1,1 0,-1 1,1 0,-1 0,1 2,-1-1,-10 5,9-3,0 1,1 0,0 1,0 0,0 1,1 1,0-1,0 2,0 0,1 0,0 1,1 0,-15 19,11-9,0 1,1 1,2-1,0 2,1 0,1 0,1 0,1 1,-5 37,9-42,1-1,0 1,1 0,1-1,1 1,1-1,0 1,1-1,1 0,1 0,0-1,1 0,12 21,2-6,2-1,47 47,-41-47,-2 0,25 38,28 56,122 173,-197-290,0-1,0 1,-1 1,0-1,0 1,-1-1,0 1,0 0,0 0,-1 0,-1 1,2 12,-3-16,-1 1,1-1,-1 1,0-1,-1 0,1 1,-1-1,0 0,0 0,-1 0,1 0,-1-1,0 1,0-1,-1 1,0-1,1 0,-1 0,-8 5,-1 1,0 0,0-2,-1 1,0-2,0 0,0-1,-1 0,0-1,-1-1,1 0,-1-1,1-1,-1 0,0-1,0-1,-26-2,-12-5,1-2,-58-19,19 5,59 16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2.6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0 265,'6'-1,"1"0,-1-1,0 0,0 0,0 0,0-1,0 0,0 0,8-7,19-8,251-100,-79 40,-138 63,-47 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3.1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0 482,'1'-2,"0"-1,1 1,-1 0,0-1,1 1,-1 0,1 0,0 0,0 0,-1 0,1 1,1-1,3-2,2-3,40-37,1 2,2 2,2 3,2 2,88-43,-66 41,102-43,-149 69,0 1,1 1,0 2,33-4,-36 9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3.6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0 367,'21'-1,"-1"-2,0 0,33-10,-8 2,435-107,30-6,-376 97,128-30,-232 48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4.5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1,'0'31,"2"1,0-1,3 0,0 0,2 0,2 0,15 38,25 42,82 140,-121-231,-3-4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2.9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0,'3'1,"0"-1,-1 1,1-1,0 1,-1 0,1 0,0 0,-1 1,0-1,1 1,-1-1,0 1,1 0,1 2,31 33,-27-27,107 133,-6 5,115 209,135 346,-347-677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5.1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0 883,'1'-2,"1"0,-1 1,0-1,1 1,-1-1,1 1,0 0,-1 0,1 0,0 0,0 0,0 0,0 0,0 0,0 1,0-1,2 1,10-6,385-152,-291 120,286-106,667-232,-931 331,130-38,-207 71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6.1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0 363,'1'-4,"1"0,-1-1,1 1,0 0,0 0,0 0,0 0,1 1,-1-1,1 1,0-1,4-2,3-6,14-14,0 1,2 1,1 1,0 1,2 1,0 2,2 1,0 1,0 2,2 1,0 2,0 1,46-9,-23 9,0 3,1 1,0 4,0 2,0 2,1 3,82 16,-108-14,0 2,-1 0,0 3,0 0,-1 2,-1 2,32 20,-52-30,-1 0,0 1,-1 0,0 1,0 0,0 0,-1 1,0-1,0 1,-1 1,0-1,0 1,-1-1,0 2,-1-1,0 0,0 0,-1 1,0 0,-1-1,0 1,-1 0,0 0,0-1,-1 1,0 0,-5 17,2-12,-1-1,-1 0,-1 1,0-2,0 1,-17 20,-66 74,52-67,-59 68,-4-6,-218 172,226-200,130-84,26-12,176-52,-155 48,2 3,0 5,1 3,0 4,1 3,92 7,-168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39.3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26 148,'0'-4,"0"-10,0-7,0-8,0-4,-4 4,-6 15,-1 10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0.5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226 730,'1'0,"1"-1,-1 0,0 1,0-1,0 0,1 0,-1 0,0 0,0 0,-1 0,1 0,0 0,0 0,0 0,-1-1,1 1,-1 0,1-1,-1 1,1-2,11-35,-10 33,5-33,0-1,-3 0,-1-1,-4-62,0 43,1 16,-9-64,6 89,-1 0,0 1,-1 0,-1 0,0 0,-13-22,18 36,-1-1,0 1,0 0,0 0,0 0,0 0,-1 0,1 0,-1 1,0-1,0 1,0-1,0 1,0 0,0 1,-1-1,1 0,-1 1,1 0,-1 0,0 0,1 0,-1 0,0 1,0 0,1 0,-1 0,0 0,0 0,1 1,-1 0,0-1,0 1,1 1,-1-1,1 1,-5 2,1 0,0 1,0 0,0 0,1 0,0 1,0 0,0 1,1-1,-1 1,2 0,-1 0,1 1,0-1,1 1,-5 14,6-16,1 0,-1 0,2 0,-1 0,0 0,1 0,0 0,1 1,-1-1,1 0,1 0,-1 0,3 6,0-3,0-1,1 1,1-1,-1 0,1 0,0-1,14 13,24 20,1-2,98 62,112 42,-79-46,-167-91,0 0,-1 0,0 1,0 0,-1 0,0 1,11 13,-16-17,0 0,0 0,-1 0,1 0,-1 1,0-1,0 1,0-1,0 1,0-1,-1 1,0-1,0 1,0-1,0 1,0-1,-1 1,0-1,1 1,-1-1,0 1,-1-1,-2 6,-15 27,-47 66,4-7,45-65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1.1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0,'-29'33,"0"1,-38 63,60-88,-14 24,1 1,1 0,-16 44,30-66,1-1,0 1,1 1,0-1,1 0,0 1,1-1,0 1,1-1,0 1,1 0,1-1,6 24,-4-27,1 0,0-1,0 1,1-1,0-1,1 1,0-1,0 0,10 7,-14-12,-1 0,1 0,0 0,1 0,-1-1,0 1,0-1,1 0,-1 0,1 0,-1 0,7 0,-8-1,0 0,0-1,0 1,0-1,-1 1,1-1,0 0,0 0,0 0,-1 0,1 0,0 0,-1 0,1 0,-1-1,1 1,-1 0,0-1,0 0,1 1,-1-1,0 0,0 1,0-4,0 1,0 0,0 0,0 0,-1 0,0 0,0 0,0 0,0 0,0 0,-1 0,0 0,0 0,0 0,-1 0,1 0,-1 1,0-1,-2-4,-6-9,0 0,-17-20,-3 3,-11-15,32 32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1.9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176 554,'-5'4,"1"-1,-1 1,1-1,-1-1,0 1,-7 2,6-2,1 0,-1-1,1 2,0-1,0 0,-5 6,-2 3,1 1,1 1,0 0,1 1,1 0,-11 24,16-31,0-1,1 1,0 0,0 0,1 0,0 0,0 10,1-14,1 0,-1 0,1-1,0 1,0 0,0 0,0-1,0 1,1-1,0 1,0-1,0 0,0 0,0 0,0 0,4 3,-2-3,0 0,0 0,1 0,-1-1,1 0,-1 0,1 0,0 0,0-1,0 1,0-1,9 0,72 1,-25-2,54 16,164 46,-48-8,-222-52,0 0,0 0,0-1,1-1,-1 0,0 0,18-3,-23 2,-1 0,0 0,1-1,-1 0,0 0,0 0,0 0,0 0,0 0,0-1,-1 1,1-1,-1 0,0 0,0 0,0 0,0 0,0 0,-1-1,1 1,-1-1,1-4,4-14,-1 1,-1-1,-1 0,-1 0,-2-44,-3 21,-2 1,-10-44,6 51,-1 0,-2 0,-2 1,-1 0,-2 1,-1 1,-41-58,40 68,-1 1,-1 0,-1 2,-1 0,-1 2,0 0,-1 2,-1 0,-1 2,-38-16,55 27,-7-3,-1 0,1 1,-34-7,45 12,1 1,-1 0,0 0,1 0,-1 0,0 1,1 0,-1 0,1 1,-1-1,1 1,0 0,-1 1,1-1,0 1,-7 6,-105 93,101-89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2.9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1064,'-14'1,"0"0,1 2,-1 0,-21 7,25-7,0 1,0-2,0 1,0-1,0-1,0 0,-1-1,-14 0,25 0,0 0,-1 0,1 0,0-1,-1 1,1 0,0 0,-1 0,1 0,0 0,-1 0,1-1,0 1,-1 0,1 0,0 0,0-1,0 1,-1 0,1-1,0 1,0 0,0 0,-1-1,1 1,0 0,0-1,0 1,0 0,0-1,0 1,0 0,0-1,0 1,0 0,0-1,0 1,0 0,0-1,0 1,0 0,0-1,0 1,0 0,0-1,1 1,-1 0,0-1,0 1,0 0,1 0,-1-1,0 1,0 0,1 0,-1-1,0 1,0 0,1 0,-1 0,0 0,1-1,21-18,-20 18,266-187,-100 74,635-447,-774 540,-5 6,-1-2,0-1,-2-1,31-34,-51 52,0 0,0-1,0 1,1 0,-1-1,-1 0,1 1,0-1,0 1,0-1,-1 0,1 0,-1 1,0-1,1 0,-1 0,0 1,0-1,0-3,-1 4,0 0,1-1,-1 1,0 0,1 0,-1 0,0 1,0-1,0 0,0 0,0 0,0 1,0-1,0 0,0 1,0-1,-1 1,1-1,0 1,-3-1,-5 0,0 0,0 0,-1 1,1 0,0 0,-10 3,-56 13,1 4,-143 58,123-42,-261 111,303-122,0 3,2 3,2 1,-69 60,102-78,0 0,2 1,0 1,0 0,1 1,2 1,-11 20,17-31,1 0,0 0,1 1,0-1,0 1,0-1,1 1,0-1,1 1,0 0,0 0,0-1,1 1,0 0,1-1,0 1,0-1,0 0,1 1,0-1,7 11,0-4,1-1,-1 0,2-1,0-1,0 0,1 0,19 11,109 56,-35-20,-65-31,-1 1,-2 3,-1 1,-2 2,0 1,-3 2,-1 1,37 61,-37-47,-2 1,-2 1,-3 1,-2 1,-3 1,18 89,-36-143,18 124,-18-114,-1 0,0 1,0-1,-1 0,-1 0,-1 0,-6 21,8-32,0 1,0-1,-1 1,0-1,1 0,-1 1,0-1,0 0,0 0,0 0,-1-1,1 1,0 0,-1-1,1 1,-1-1,1 0,-1 0,0 0,0 0,1-1,-1 1,0-1,0 0,0 1,0-1,-4-1,-13 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3.5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0 213,'1'-2,"-1"0,1 0,-1 0,1 0,0 1,0-1,-1 0,1 0,1 1,-1-1,0 0,0 1,0-1,1 1,-1-1,1 1,-1 0,1 0,0 0,-1 0,5-2,42-17,-40 17,96-37,-44 16,104-27,-87 22,-52 19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3.9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16,'0'-5,"4"0,2-1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4.6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0,'3'20,"0"-1,1 0,1 0,1-1,1 0,0 0,1 0,12 18,2 8,102 217,201 312,-286-523,-29-39,-1 0,0 1,11 20,-16-18,-5-4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3.5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0 303,'7'-1,"-1"0,0-1,-1 0,1 0,9-6,4 0,104-32,228-44,-222 58,-69 13,546-99,-574 108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5.4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39,'54'-20,"-13"12,0 2,1 2,83 3,0 12,1 4,-2 7,-1 4,-1 6,178 73,-288-100,1 1,-1 0,0 1,-1 0,1 1,-2 0,16 16,-23-22,-1 0,0 1,0-1,0 1,0-1,-1 1,1 0,-1 0,0 0,0 0,0 0,0 0,0 0,0 0,-1 0,0 0,1 0,-1 1,-1-1,1 0,0 0,-1 0,1 0,-1 1,0-1,0 0,0 0,-1-1,1 1,-1 0,1 0,-1-1,0 1,0-1,0 1,0-1,-4 3,-16 13,0-2,-1 0,0-2,-1 0,-50 19,8-8,-1-4,-103 19,91-24,-106 38,165-45,5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6.5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0 481,'1'24,"2"1,0-1,1 1,2-1,15 44,-4-27,1 0,32 51,-45-83,0-1,0 0,1 0,0 0,1-1,-1 1,1-2,1 1,-1-1,1 0,0 0,1-1,-1-1,1 1,0-1,0 0,1-1,-1 0,0-1,1 0,0-1,0 1,-1-2,1 1,0-2,0 1,0-1,-1-1,11-2,9-3,-1-1,0-1,0-1,-1-2,-1-1,0-1,-1-1,0-1,-1-1,-1-2,-1 0,32-36,-33 32,-1-1,-1-1,-2-1,0-1,-2 0,-1-1,-1 0,-1-1,-2-1,-1 0,9-55,-16 72,-1-1,-1 1,-1-1,0 1,0 0,-1-1,-1 1,0 0,-1 0,0 0,-1 1,-1-1,0 1,-12-18,8 16,-1 0,0 1,-1 0,-1 1,0 0,0 1,-1 1,0 0,-1 1,-30-14,28 15,17 8,0 0,0 0,0 0,0 0,0 0,0 0,0 0,0 0,0 0,0 0,0 0,0 0,0-1,0 1,0 0,0 0,0 0,0 0,0 0,0 0,0 0,0 0,0 0,0 0,0 0,33 11,110 47,-3 7,-3 6,-3 5,181 138,-302-205,-2 0,1 1,-1 0,-1 1,14 19,-22-28,0 1,0-1,-1 1,1 0,-1-1,0 1,1 0,-1 0,-1 0,1 0,0 0,-1 0,0 0,1 0,-1 0,0 0,-1 0,1 0,0 0,-1 0,0 0,0 0,0 0,0 0,0 0,0-1,-1 1,0 0,1-1,-1 1,0-1,0 0,-3 3,-41 40,-114 121,140-145,4-4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7.1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8.4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8,'0'-1,"-1"1,1 0,0 0,0 0,0-1,0 1,0 0,0 0,0 0,0-1,0 1,0 0,0 0,0-1,0 1,0 0,0 0,0 0,0-1,0 1,0 0,1 0,-1 0,0 0,0-1,0 1,0 0,0 0,0 0,1 0,-1-1,0 1,0 0,0 0,0 0,1 0,-1 0,0 0,0 0,0-1,1 1,-1 0,0 0,0 0,0 0,1 0,-1 0,0 0,11 9,8 18,100 201,-37-65,140 199,-51-88,-152-241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49.0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1 595,'9'-7,"-1"1,2 1,-1 0,1 0,-1 1,13-4,14-7,523-198,-401 159,569-195,-693 236,-12 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50.0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1 710,'0'-7,"1"0,0 0,1 0,-1 0,1 0,1 0,-1 0,1 1,0-1,1 1,-1 0,8-9,7-7,39-38,-24 28,50-52,4 3,4 5,198-129,-275 197,0 0,1 0,-1 2,1 0,27-8,-37 13,0 0,0 1,0-1,0 1,0 0,0 0,0 1,0-1,0 1,0 0,-1 0,1 1,0 0,-1 0,1 0,-1 0,1 0,-1 1,0 0,0 0,0 0,5 6,16 22,-1 1,-2 1,-2 1,-1 1,-1 1,-2 0,19 66,-28-82,-2 0,0 1,-1 0,2 40,-6-50,-1 0,0 0,0 0,-1-1,0 1,-1-1,0 1,-1-1,0 0,-1 0,-9 13,-28 35,-2-2,-4-2,-1-2,-3-2,-80 59,87-77,32-24,0 0,1 1,1 0,-1 1,1 0,-14 18,42-31,9-8,283-93,-136 51,-117 34,7-4,2 3,90-15,-126 32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6:51.4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2022 989,'-2'-4,"1"1,-1-1,1 1,-1-1,1 0,0 0,1 1,-1-1,1 0,-1 0,1-5,0 9,0-1,1 1,-1 0,0-1,0 1,0 0,0-1,0 1,0 0,1-1,-1 1,0 0,0-1,1 1,-1 0,0 0,0-1,1 1,-1 0,0 0,0 0,1-1,-1 1,0 0,1 0,-1 0,0 0,1 0,-1 0,1 0,-1 0,0-1,1 1,-1 0,0 1,1-1,-1 0,0 0,1 0,26 18,3 15,-2 1,-2 1,-1 1,27 52,-25-42,310 574,-29 15,-177-360,35 73,-160-330,-9-13,-23-25,-66-86,-141-209,199 265,-241-361,18-11,-229-515,355 612,103 243,-31-167,56 229,0 1,1-1,1 0,4-37,-3 53,1 0,0 0,0 0,0 0,1 0,-1 1,1-1,0 1,0-1,0 1,0-1,0 1,4-3,-3 4,-1 0,0 1,1-1,0 1,-1-1,1 1,0 0,0 0,0 1,-1-1,1 0,0 1,0 0,0 0,0-1,0 2,0-1,0 0,0 1,3 0,121 29,-2 5,-1 5,203 97,320 226,-470-249,-6 7,-5 7,-6 8,-5 6,-8 7,-5 7,196 282,-26 77,-308-500,-13-12,-24-14,-53-27,-1 5,-2 4,-163-32,82 34,-201-7,161 30,0 9,1 9,0 9,2 9,1 10,2 8,3 9,2 9,3 8,-357 197,421-194,2 6,-201 173,271-202,2 2,-71 96,96-108,2 1,2 1,2 2,-26 69,39-82,-12 51,23-76,1 0,0 0,1 0,0 0,1 1,1-1,0 0,3 15,-4-25,0 1,1-1,-1 0,1 1,0-1,0 0,0 0,0 0,0 0,0 0,0 0,1 0,-1 0,1 0,-1 0,1-1,0 1,0-1,0 1,0-1,0 0,0 0,0 0,0 0,0 0,0 0,1-1,-1 1,0-1,0 1,1-1,-1 0,0 0,1 0,-1 0,1 0,2-1,8-2,1-1,-1-1,0 0,0 0,15-10,-8 4,241-124,353-245,191-235,-543 388,321-361,146-329,-700 876,-1-1,2 0,2 3,1 0,60-52,-78 81,0 1,0 0,1 1,0 1,0 1,1 0,0 1,0 0,0 2,1 0,34-1,10 4,0 2,62 11,-34 3,-1 3,0 4,-2 5,-1 2,-1 5,-2 3,80 50,-113-58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08.3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1,'4'31,"1"0,1 0,2 0,1-1,17 38,10 36,66 255,-102-357,0-1,1 1,-1-1,1 0,-1 1,1-1,0 1,0-1,-1 0,1 0,0 1,0-1,0 0,0 0,0 0,1 0,-1 0,0 0,0 0,2 0,-2-1,1 0,-1 1,0-1,0 0,1 0,-1-1,0 1,0 0,1 0,-1-1,0 1,0 0,0-1,0 0,1 1,-1-1,0 1,2-3,4-3,1-2,-1 1,0-1,9-13,-15 19,41-55,2 2,86-82,-111 120,1 0,1 1,0 1,1 1,1 1,0 1,1 1,0 1,1 1,40-9,-60 16,0 1,1 1,-1-1,1 1,-1 0,1 0,-1 0,0 1,1 0,-1 0,0 0,1 1,-1 0,0 0,0 0,5 4,-7-4,-1 0,0 1,1-1,-1 1,0-1,0 1,-1 0,1 0,0 0,-1 0,0 0,0 0,0 0,0 0,0 1,-1-1,1 0,-1 0,0 1,0-1,0 0,0 1,-1-1,0 0,1 1,-1-1,-2 4,-2 9,-1-1,0 0,-1 0,-1 0,-1-1,0 0,-18 21,-86 83,79-85,-30 28,-3-3,-2-3,-86 52,142-99,-1 0,0-1,0 0,0-1,-1 0,0-1,-1-1,1-1,0 0,-1-1,0 0,0-2,-20-1,34 1,0 0,0 0,0 0,0 0,0-1,0 1,0-1,0 0,0 1,0-1,1 0,-1 0,0 0,0 0,1 0,-1-1,1 1,-1-1,1 1,-1-1,1 1,0-1,0 1,0-1,0 0,0 0,0 0,0 0,1 0,-1 0,1 0,-1 0,1 0,0 0,0 0,0 0,0 0,0-2,1 0,0 0,0 0,0 1,0-1,1 1,-1-1,1 1,0-1,0 1,0 0,1 0,-1 0,1 0,-1 1,1-1,0 1,0-1,0 1,6-3,11-3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09.0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1,'7'1,"1"0,-1 0,1 1,-1 0,0 0,0 1,0 0,0 1,-1-1,1 1,7 6,64 56,-55-44,-1 1,-1 1,-1 1,-1 1,-1 1,15 31,-23-38,-2 1,0 0,-1 0,-1 1,-1 0,0 0,-2 0,-1 1,-1 32,-2-39,0-1,-1 0,-1 1,-1-1,0 0,-1 0,0-1,-1 0,-1 0,0 0,-16 21,9-13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09.9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0,'0'108,"4"-1,22 132,-6-131,5 0,71 194,-87-285,0-4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4.3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1 409,'12'-10,"0"0,1 0,0 2,1 0,0 0,0 1,29-9,110-26,157-22,122-29,65-34,-475 121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12.7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0 463,'29'-34,"-26"29,1 1,0-1,-1 0,1 1,1 0,-1 0,1 0,-1 0,1 1,0 0,1 0,-1 0,0 0,1 1,-1 0,9-2,0 1,0 1,0 1,0 0,0 0,1 1,-1 1,0 1,24 5,-30-5,0 1,-1 0,1 1,-1 0,0 0,0 1,0-1,0 1,-1 1,0-1,0 1,0 0,-1 1,0-1,0 1,4 9,-1 0,0 0,-2 1,0-1,-1 1,0 0,-2 1,0-1,-1 1,0-1,-2 21,-4 24,-17 96,9-81,-47 205,54-271,3-28,7-36,54-150,-20 79,-7 11,132-495,-158 583,19-41,-6 17,-15 75,-3 20,-4 83,-1-32,15 160,-7-231,1 0,1-1,1 0,1 0,13 26,-15-37,2 0,0-1,0 0,1 0,1 0,0-1,1-1,0 0,23 18,-17-20,-1-3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13.7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22,'13'-11,"-17"4,2 6,-1 0,1 1,0-1,0 1,0 0,-1 0,1 0,0 0,0 0,-1 0,1 0,-3 1,-82 31,61-22,0 0,-39 8,61-17,0 0,0 0,0 0,0 0,0 1,1 0,-1 0,1 0,-1 0,1 1,0-1,0 1,0 0,0-1,0 2,1-1,-1 0,1 0,0 1,0-1,0 1,1 0,-1-1,1 1,0 0,-2 8,0 8,1 1,1-1,1 0,3 28,0 0,18 460,-9-387,5-1,40 143,11-2,73 237,-137-488,-2-2,1 0,0-1,0 1,1-1,5 9,-8-14,0-1,0 0,0 0,0 0,0 0,0 0,0 0,0 0,1-1,-1 1,0 0,0-1,1 1,-1-1,1 1,-1-1,0 1,1-1,-1 0,1 0,-1 0,1 0,-1 0,0 0,1 0,-1 0,1-1,-1 1,0 0,1-1,-1 1,0-1,1 0,-1 1,0-1,2-1,17-10,-1-2,1 0,29-30,-35 30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14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1,'1'33,"-2"0,-1 0,-11 54,10-72,1 1,0 0,1-1,1 1,1 0,0 0,1-1,6 27,-2-20,1 0,1 0,1-1,0 0,17 25,-21-40,-1 0,1 0,0-1,1 0,-1 0,1-1,0 1,0-1,0-1,1 1,-1-1,1 0,0 0,0-1,0 0,0 0,14 1,12 0,0-1,57-4,-42 0,-22 3,48-3,-71 2,1 0,-1-1,0 1,1-1,-1 0,0 0,1 0,-1-1,0 1,0-1,0 1,0-1,0 0,-1 0,1 0,3-4,-4-4,-7 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15.63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78,'52'-3,"-1"-2,80-17,-71 10,131-13,-120 16,-51 8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16.5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52,'15'-1,"0"-1,0 0,0-2,23-7,30-7,-12 11,0 2,106 4,-157 2,0-1,0 2,0-1,0 1,0-1,0 1,0 0,0 1,-1 0,1-1,-1 1,0 1,0-1,0 0,0 1,-1 0,1 0,-1 0,0 1,0-1,2 5,6 13,-1 0,-1 0,9 33,-5-16,86 242,194 629,-267-824,7 30,-32-113,0 0,-1 0,1 0,-1 0,0 0,1 0,-1 0,-1 0,1 0,0 0,-1 0,1 0,-1-1,0 1,0 0,0 0,-1 0,1-1,-1 1,1 0,-1-1,0 0,0 1,0-1,-2 2,-2 0,0-1,0 0,0-1,-1 1,1-1,0 0,-1-1,0 0,1 0,-9 0,-23 3,-69 15,84-12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17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1 100,'848'-56,"-399"15,-438 40,2 0,1 0,0 1,20 3,-15 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17.9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1 253,'39'-3,"-1"-2,1-1,-1-2,0-2,46-18,35-8,335-50,-386 75,22 0,-48 7,68-16,-78 12,0 2,0 1,36 0,-56 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0.3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79,'-1'0,"1"-1,-1 1,1 0,-1 0,1 0,-1-1,1 1,-1 0,1 0,-1 0,1 0,-1 0,1 0,-1 0,1 0,-1 0,1 0,-1 0,1 0,-1 0,1 0,-1 1,1-1,-1 0,1 0,-1 1,1-1,-1 0,1 0,0 1,-1-1,0 1,-27 14,17-9,-28 13,-2-2,0-2,0-2,-1-1,-1-3,0-1,0-2,-1-2,-55-2,93-2,1-1,-1 0,0 0,1 0,-1 0,1-1,0 0,-1 0,1-1,0 0,0 0,0 0,-7-7,10 9,1-1,-1 0,1 1,0-1,0 0,0 0,0 0,0 0,0 0,1 0,-1 0,0 0,1 0,0-1,0 1,-1 0,1 0,0 0,1 0,-1-1,0 1,1 0,-1 0,1 0,0 0,-1 0,1 0,0 0,0 0,1 0,-1 0,0 1,0-1,1 0,-1 1,1-1,0 1,1-2,7-6,0 0,1 1,0 0,0 0,1 1,0 1,0 0,0 1,1 0,-1 1,1 0,22-3,12 1,0 3,61 2,-48 1,33-1,187 4,-241 0,1 2,-1 1,0 2,72 25,-94-25,-1 0,0 1,-1 1,0 1,0 0,-1 0,-1 2,0-1,-1 2,0 0,-1 0,0 1,-1 0,-1 1,-1 0,10 25,6 23,-4 1,25 133,-42-180,39 239,-38-217,-2 0,-1 0,-3 0,-8 60,7-90,0-1,0 1,-1-1,0 0,-1 0,0 0,0 0,-1-1,0 0,-1 0,0-1,0 1,0-2,-1 1,0-1,0 0,-1 0,-14 6,12-6,-2 0,1-1,0-1,-1 0,0-1,0 0,0 0,0-2,0 0,-1 0,1-1,0-1,-26-4,0-5,1-2,-1-1,2-2,0-1,1-3,1 0,1-3,1 0,-34-30,58 43,1 0,-1 0,2 0,-1-1,1 0,1-1,0 0,0 0,1 0,-4-13,8 18,-1 1,1 0,1 0,-1-1,1 1,0 0,0-1,1 1,-1 0,1-1,0 1,1 0,-1 0,1 0,0 0,1 0,-1 0,1 1,0-1,0 1,0-1,0 1,1 0,0 1,6-7,-5 7,0-1,0 1,0 0,0 0,0 0,1 1,-1-1,1 1,-1 1,1-1,0 1,0 0,0 0,0 1,0 0,-1 0,1 0,0 1,0 0,6 1,10 5,0 0,-1 1,40 22,-16-8,52 23,334 164,-375-176,-43-24,0-1,0 0,1-1,0-1,0 0,1-1,30 7,11-5,-24-4,-1 2,49 12,-61-10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1.2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79,'0'-3,"-1"0,1 0,-1 0,0 0,0 1,0-1,0 0,0 0,-1 1,1-1,-1 1,0-1,1 1,-1 0,0-1,0 1,-1 0,1 0,0 1,-1-1,1 0,-1 1,0 0,1-1,-1 1,0 0,-5-1,-5-2,-1 1,0 0,1 1,-23-1,4 2,0 1,-1 1,1 2,0 2,0 0,-42 14,62-15,0 0,0 1,0 0,1 1,0 0,0 1,1 0,0 1,0 0,1 0,0 1,0 1,1-1,0 1,1 1,0-1,1 1,0 0,-5 15,3 0,1 0,1 1,1 0,-1 47,8 113,1-98,-3-80,1 1,0-1,1 1,0-1,1 1,0-1,0 0,1 0,0-1,1 1,0-1,0 0,1 0,0-1,0 1,0-1,1 0,0-1,1 0,0 0,0-1,0 0,15 7,-9-6,0 0,1-1,0-1,0-1,30 4,20 4,-3 2,1-4,85 4,129-13,-176-1,-78 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2.6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11,'-7'1,"-1"0,0 1,1 0,-1 0,1 0,0 1,0 0,0 0,0 1,1 0,-9 6,11-7,1-1,-1 1,1-1,0 1,0 0,0 0,0 1,0-1,1 1,-1-1,1 1,0 0,0 0,0 0,1 0,-1 0,1 0,0 0,0 0,1 1,-1 4,2-7,-1 1,1-1,0 0,0 1,0-1,0 0,1 0,-1 1,1-1,-1 0,1-1,0 1,-1 0,1 0,0-1,0 1,1-1,-1 0,0 1,3 0,54 21,-40-17,621 204,-630-207,30 11,-29-9,0-1,0 0,0 0,0-2,1 1,-1-1,13 0,-23-3,1 1,0-1,-1 0,1 1,-1-1,0 0,1 0,-1 0,0 0,1 0,-1-1,0 1,0 0,0 0,0-1,0 1,0-1,0 1,-1-1,1 1,-1-1,1 1,-1-1,1 0,-1 1,0-1,0 0,0 1,0-1,0 0,0-2,-5-59,5 59,-3-13,-1-1,0 1,-1 1,-1-1,-1 1,0 0,-1 0,-11-16,14 25,0 0,0 0,0 0,-1 1,0 0,-1 0,1 1,-1-1,0 1,0 1,-1 0,1 0,-1 0,0 1,0 0,0 0,0 1,-13-2,-206 3,102 4,103-3,-12 1,-1-2,1-1,-57-11,76 9,0 0,0 0,1-2,0 0,-21-11,-21-6,37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5.5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1 455,'0'-11,"1"0,0 0,1 0,0-1,1 2,0-1,0 0,6-10,-7 17,0-1,0 1,1 0,0 0,-1 0,1 0,1 0,-1 1,0 0,1-1,0 1,0 0,0 1,0-1,0 1,0 0,1 0,-1 0,1 0,8-1,40-2,1 3,61 6,-54-2,94 7,182 36,147 54,-476-98,34 8,101 26,-123-29,-1 1,-1 0,0 1,0 1,17 12,-32-19,0 0,0 0,-1 0,1 1,-1-1,1 1,-1-1,0 1,0 0,0 0,0 0,2 5,-4-6,1 0,-1 0,1 0,-1 0,0 0,0 0,0 0,0-1,0 1,0 0,-1 0,1 0,-1 0,1 0,-1 0,0 0,-1 2,0-1,-1 1,0 0,-1-1,1 1,0-1,-1 0,0 0,0-1,0 1,0-1,0 0,0 0,0 0,-1 0,1-1,-1 0,-5 1,-1 0,1-1,-1 0,0-1,0 0,1-1,-1 0,0-1,1 0,0-1,-1 0,1 0,0-1,0 0,1-1,-1 0,1-1,-9-7,-14-12,1-2,2-1,-31-38,27 30,2 4,2-2,1-1,1-2,3 0,1-2,1-1,-16-43,24 20,12 39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3.9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309 253,'2'-7,"0"0,0 0,1 1,0-1,0 1,1-1,0 1,9-10,0-4,6-11,-8 16,-2 0,0-1,0 0,8-26,-17 42,1-1,-1 0,0 0,0 1,0-1,0 0,0 0,0 0,0 1,0-1,0 0,0 0,0 0,0 1,0-1,-1 0,1 0,0 1,-1-1,1 0,0 1,-1-1,1 0,-1 1,1-1,-1 0,0 1,0-2,-26-4,-32 12,59-6,-15 3,1 1,-1 0,1 1,0 1,1 0,-1 1,1 0,1 1,-1 1,1 0,1 1,-18 18,9-4,1 0,1 1,1 1,1 1,-14 33,21-43,6-11,-1 1,1-1,0 1,1 0,0 0,-2 9,4-15,-1 1,1 0,0 0,1-1,-1 1,0 0,0 0,1-1,-1 1,1 0,0 0,-1-1,1 1,0-1,0 1,0-1,0 1,0-1,0 0,1 1,-1-1,0 0,1 0,-1 0,1 0,-1 0,1 0,-1 0,1-1,3 2,13 4,0-1,0-1,1-1,0-1,23 1,39 5,-50-3,-1 3,56 19,-75-23,-1 1,1 1,0-1,-1 2,0-1,-1 2,0-1,0 1,0 0,12 16,-16-16,-1 1,0-1,-1 1,1-1,-2 1,1 0,-1 0,0 0,-1 0,0 17,-1 4,-7 59,7-85,0-1,-1 0,0 1,1-1,-1 0,0 1,-1-1,1 0,-1 0,1 0,-1 0,0 0,0-1,0 1,0 0,-1-1,1 0,-1 1,1-1,-1 0,0 0,0-1,0 1,-4 1,-4 1,0-2,-1 0,1 0,-1-1,-21 0,-31 4,55-3,1-1,0 1,0-1,0 0,0-1,-14 0,5-4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4.2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15,'-9'0,"-6"0,-2-4,-1-2,1 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5.9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 41,'0'-3,"0"-1,-1 1,1 0,0-1,-1 1,0 0,0-1,0 1,-2-4,3 7,0-1,0 1,0 0,0 0,0-1,-1 1,1 0,0 0,0 0,-1-1,1 1,0 0,0 0,0 0,-1 0,1 0,0-1,-1 1,1 0,0 0,0 0,-1 0,1 0,0 0,-1 0,1 0,0 0,0 0,-1 0,1 0,0 0,-1 0,1 1,0-1,0 0,-1 0,-12 18,5 0,0 0,2 0,0 1,2 0,0 0,-3 32,4 121,7-120,1-1,3 1,2-2,2 1,2-1,3-1,1 0,3-2,2 0,2-2,2 0,1-2,3-1,1-1,2-2,2-1,1-2,2-2,44 30,-73-57,1 0,0-1,1-1,-1 1,1-2,0 0,0 0,0-1,1 0,17 1,-3-4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6.5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1,'-2'0,"1"0,-1 0,0 0,0 1,0-1,0 0,0 1,1-1,-1 1,0 0,0 0,1 0,-1 0,1 0,-1 0,1 0,-1 0,1 0,-1 1,1-1,0 1,0-1,-2 3,1 1,0-1,1 1,-1 0,1-1,0 1,0 0,0 0,1 0,-1 5,2 8,0 0,1 1,1-1,5 18,13 33,3-1,2-1,4-1,2-2,69 101,-84-138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28.3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93,'-8'0,"0"0,0 1,1 0,-1 0,1 1,-1 0,1 0,-1 1,1 0,0 0,0 1,1 0,-1 0,1 1,-9 7,8-5,-1 1,2 0,-1 1,1 0,0 0,1 0,0 0,1 1,0 0,-5 15,6-12,-1 1,2 0,0 0,0 0,2 0,-1 0,2 0,0 0,1 0,0 0,1 0,0-1,1 1,1-1,0 0,1 0,9 15,-1-8,2-1,0 0,1-1,0 0,2-2,0 0,28 17,-35-25,1-1,1 0,0-1,0 0,0-1,0-1,1 0,-1-1,1-1,0 0,0-1,0-1,20-1,-33 1,0 0,0-1,1 1,-1 0,0-1,0 0,0 1,0-1,0 0,0 0,0 0,0 0,0-1,0 1,2-3,-3 3,0 0,-1 0,1 0,0 0,-1-1,1 1,-1 0,0-1,1 1,-1 0,0-1,0 1,0 0,0-1,0 1,0 0,0-1,0 1,-1-2,-3-7,0 1,0 0,-1 0,0 0,-10-14,-1-1,-14-25,15 27,1 0,1-1,1 0,1-1,1-1,2 1,0-2,-6-35,12 46,1-1,0 1,2-1,-1 1,2-1,0 1,1 0,1 0,7-21,-8 29,0-1,1 1,0-1,1 1,-1 1,1-1,1 1,-1-1,1 2,0-1,1 1,-1-1,1 2,0-1,0 1,0 0,1 1,0-1,10-2,-14 5,0 0,0 0,0 1,0-1,0 1,0 0,1 0,-1 0,0 1,0 0,0-1,0 2,0-1,0 0,8 4,-6-1,1 0,0 1,-1 0,0 0,0 0,-1 1,11 12,-3 1,-1 1,-1-1,-1 2,0 0,7 23,16 82,-29-100,2-1,0 1,2-1,1-1,1 1,1-2,27 45,-32-62,-1 0,1-1,0 0,1 0,-1 0,1-1,0 0,0 0,0-1,1 0,9 3,17 4,42 6,-48-11,-20-3,0 0,1-1,-1 0,1 0,-1-1,1 0,16-3,-23 2,0 0,0 1,1-1,-1 0,0 0,0-1,0 1,0 0,0-1,-1 1,1-1,0 0,-1 1,1-1,-1 0,1 0,-1 0,0 0,0 0,0-1,0 1,0 0,0 0,-1-1,1 1,-1 0,0-1,0 1,1 0,-2-1,1 1,-1-5,-1-17,-2 0,-1 0,0 1,-2 0,-1 0,-1 0,-1 1,0 0,-2 1,0 0,-2 1,-17-21,25 36,0 0,0 0,0 0,0 1,-1 0,1 0,-1 0,0 1,-1 0,1 1,-10-3,-11-1,-50-5,46 8,-27-3,29 4,0-2,1-1,-43-12,-91-45,146 57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0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1,'2'142,"-5"154,-6-259,9-37,0 0,-1 0,1 0,0 1,0-1,0 0,0 0,0 0,0 0,0 1,0-1,0 0,-1 0,1 0,0 0,0 0,0 1,0-1,0 0,-1 0,1 0,0 0,0 0,0 0,0 0,-1 0,1 0,0 1,0-1,0 0,-1 0,1 0,0 0,0 0,0 0,-1 0,1 0,0 0,0-1,0 1,-1 0,1 0,0 0,0 0,0 0,-6-21,3-10,1 0,2 0,6-60,-3 74,0 1,1-1,0 1,1 0,1 1,1-1,0 1,1 0,11-15,-16 25,2 1,-1-1,0 1,1 0,0 1,0-1,0 1,0 0,0 0,1 0,0 1,-1 0,1 0,0 0,0 1,0 0,0 0,0 0,0 1,0 0,0 0,0 1,0-1,0 1,12 4,11 3,0 2,-1 1,52 28,-63-30,20 9,0 1,-2 3,-1 0,0 2,-2 2,-1 1,32 36,67 84,-121-134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1.8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1 188,'10'0,"1"2,0-1,-1 2,12 3,38 6,-33-11,1-1,0-1,-1-1,1-2,-1-1,32-9,170-37,-18 5,-154 32,-23 6,-1 0,0-3,63-28,-83 30,-19 9,-24 14,17-2,1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2.6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87 38,'-5'-4,"0"-1,-1 1,1 0,-1 0,0 0,-10-4,15 7,0 1,0-1,0 1,1-1,-1 1,0 0,0-1,0 1,0 0,-1 0,1 0,0 0,0 0,0 0,0 0,0 0,0 0,0 0,0 0,0 1,0-1,0 0,0 1,0-1,0 1,0-1,1 1,-1-1,0 1,0 0,0-1,1 1,-1 0,0 0,1-1,-1 1,0 0,1 0,-1 0,1 0,0 0,-1 0,1 0,0 0,-1 0,1 0,0 0,0 0,0 0,0 0,0 2,1 5,0 0,0-1,1 1,0 0,1-1,-1 1,1-1,1 0,6 11,1 4,39 70,109 150,-100-156,-56-82,26 39,1-2,50 54,-76-91,1-1,0 1,-1-1,1 0,0 0,1 0,-1 0,0-1,1 0,0 0,-1-1,1 1,0-1,0-1,-1 1,1-1,0 0,0 0,0-1,10-1,8-4,-1-1,0-1,40-19,-18 7,-3 2,-3 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3.2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1 188,'4'0,"6"0,10 0,5 0,4-4,8-6,8-1,0-3,5-3,7-3,6 1,6 5,-1 0,-2 2,-10 0,-5-4,-6 2,-12 3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3.8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1,'12'0,"0"1,-1 0,1 1,0 1,-1 0,1 0,-1 1,0 0,0 1,-1 0,1 1,-1 0,0 1,-1 0,0 0,14 15,14 13,0 2,-3 2,-1 1,-2 2,-2 0,-2 2,-2 2,-2 0,25 69,4 28,-6 1,29 166,-69-242,-6-53,1-1,0 1,1-1,1 1,0-1,9 22,-2-19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6.5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0 395,'1'-2,"-1"0,0 0,1 0,-1 0,1 0,0 0,0 0,-1 1,1-1,1 0,-1 0,0 1,0-1,1 0,-1 1,0 0,1-1,0 1,-1 0,1 0,0-1,0 1,-1 1,1-1,0 0,0 0,0 1,0-1,0 1,0 0,0-1,0 1,0 0,3 0,12-1,0 1,0 1,20 3,-27-3,72 11,1 4,-2 3,153 59,-100-22,181 107,-292-150,-1-2,-2 1,1 1,-1 1,-1 1,26 26,-43-39,0 0,-1 0,1 0,-1 0,1 0,-1 0,0 0,0 0,0 1,0-1,-1 0,1 1,-1-1,1 1,-1-1,0 4,0-5,0 0,0 1,-1-1,1 1,-1-1,1 0,-1 0,1 1,-1-1,0 0,0 0,0 0,0 0,1 0,-1 0,-1 0,1 0,0 0,0 0,0 0,-2 0,1 0,-1 0,0 0,0 0,0 0,0-1,0 1,0-1,0 0,0 0,0 0,0 0,0-1,0 1,1-1,-1 0,0 0,0 0,0 0,0 0,1 0,-1-1,1 1,-1-1,1 0,-4-3,-9-11,2 0,0 0,0-1,2-1,-18-36,-37-103,57 133,-3-14,1 0,2-1,2-1,1 1,2-1,2 0,1 0,3 1,1-1,15-73,-10 85,0 8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4.5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1 231,'36'-2,"54"-9,-13 1,523-87,-545 83,74-31,-26 7,-90 35,0 0,0 0,0 1,1 1,17 0,-11 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5.5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1,'2'26,"2"-1,0 1,2-1,1 0,1 0,12 25,2 12,123 343,-72-233,-71-164,-1 0,1 0,-2 0,1 0,-1 0,0 0,0 0,-1 0,0 0,-1 0,0 0,0 0,-1 0,0-1,-4 10,-11 37,13-32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8.4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1167 0,'-95'5,"0"4,-113 26,-79 8,29-36,65-4,166 2,27-5,-1 0,1 0,0 0,0 0,0 0,-1 0,1 0,0 1,0-1,0 0,-1 0,1 0,0 0,0 1,0-1,0 0,0 0,0 0,-1 0,1 1,0-1,0 0,0 0,0 1,0-1,0 0,0 0,0 0,0 1,0-1,0 0,0 0,0 1,0-1,0 0,0 0,0 0,0 1,1-1,-1 0,0 0,0 0,0 1,0-1,0 0,1 0,36 24,-8-7,15 20,-1 2,-2 2,52 65,4 5,-95-109,-1 0,1 0,0 0,0 0,0-1,0 1,0-1,0 1,0-1,0 0,1 0,-1 0,0 0,1 0,-1-1,5 2,-3-3,0 1,0-1,0 0,0-1,0 1,-1 0,1-1,5-3,1 0,0 1,0 1,0 0,1 0,-1 1,1 1,-1-1,1 2,0 0,-1 0,1 1,0 0,-1 1,1 0,-1 0,15 7,13 5,-1 2,59 34,-32-12,-1 3,-3 3,-1 2,73 76,-124-116,-1 2,-1-1,0 1,0 0,0 0,-1 1,0 0,6 16,-10-22,0 1,-1-1,1 0,-1 1,0-1,0 0,0 1,-1-1,1 0,-1 1,1-1,-1 0,0 0,-1 0,1 0,0 1,-1-2,0 1,1 0,-1 0,-1 0,1-1,0 1,0-1,-1 0,1 0,-1 0,-6 4,-28 18,0-1,-2-2,-1-2,0-2,-2-1,-63 15,44-17,0-3,-1-3,-125 0,134-14,36 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39.6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1 865,'16'-14,"0"1,1 1,33-18,-22 14,321-203,-260 157,146-133,-218 178,0-1,-1-1,-1 0,14-24,-25 38,-1 0,0-1,0 0,0 0,0 1,-1-1,0-1,-1 1,1 0,-1 0,0-1,-1 1,1-1,-1 1,-1 0,1-1,-1 1,0 0,0-1,-4-7,3 10,-1 0,0 1,0-1,0 1,0 0,-1 0,1 0,-1 0,0 1,0-1,0 1,0 0,0 0,-1 1,1-1,0 1,-1 0,1 0,-8 0,4-1,0 2,-1-1,1 1,0 0,-1 1,1 0,0 0,-1 1,-14 5,20-5,0 0,0 0,0 0,1 0,0 1,-1-1,1 1,0 0,0-1,0 1,0 0,1 0,-1 0,1 1,0-1,0 0,0 0,0 1,1-1,-1 1,1-1,0 0,0 1,0-1,0 1,2 5,0 7,0 0,2 1,0-1,7 19,24 45,4-1,4-2,75 105,-83-131,-26-38,-1 0,-1 0,1 0,-2 1,0 1,6 24,-11-34,0-1,0 1,-1 0,1 0,-1 0,-1 0,1-1,-1 1,0 0,0 0,0-1,0 1,-1 0,0-1,0 0,0 1,-1-1,1 0,-1 0,0 0,0 0,0-1,-1 1,-4 3,-6 4,0-1,0 0,-1-1,0-1,-1 0,0-1,0-1,0 0,-1-1,0-1,0-1,-26 3,21-6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40.41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6,0 4,0 3,0 2,0 0,0 2,0-1,0-4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40.8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42.0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0,'3'21,"0"0,2-1,0 0,2 0,0 0,1-1,15 27,-15-31,170 304,-177-318,5 1,-1-14,2-22,-6 29,6-26,1 0,2 1,1 0,23-44,-4 19,52-70,-81 121,2 1,-1 0,0 0,1 0,-1 0,1 0,0 1,0-1,0 1,0 0,0 0,1 0,-1 0,1 1,-1-1,1 1,0 0,-1 0,1 0,0 0,0 1,0-1,0 1,0 0,-1 1,1-1,0 0,0 1,0 0,-1 0,5 2,2 2,0 0,0 0,-1 2,0-1,0 1,-1 0,0 1,0 0,11 15,35 43,141 187,-193-250,0 1,0-1,0 0,0 1,0-1,-1 1,1-1,-1 1,0 0,0 0,0-1,-1 1,1 0,-1 0,0 0,-1 7,-3 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43.8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1,'-5'0,"-1"1,1 1,0-1,-1 1,1-1,0 1,0 1,1-1,-1 1,0 0,1 0,-1 0,1 1,0-1,0 1,1 0,-1 0,1 1,-3 4,-10 14,1 1,-16 36,21-40,-29 63,4 2,3 1,4 1,4 2,4 0,4 2,4-1,-1 169,13-238,1 0,1-1,1 1,1-1,1 1,10 29,-11-41,-1-1,1-1,1 1,0-1,0 1,0-1,1-1,0 1,0-1,0 0,1 0,0-1,0 0,1 0,-1-1,1 1,14 4,-1-3,0 0,1-2,-1 0,1-2,26 0,-13-1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45.3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0,'-9'6,"1"0,-1 0,0-1,0-1,-1 1,1-1,-1-1,-15 4,-5 2,-363 113,270-86,116-35,-1 2,1-1,-1 1,1 1,0-1,0 1,0 0,1 1,0 0,-10 9,12-10,1 1,0-1,0 1,0 0,1 0,-1 0,1 0,1 1,-1-1,1 0,0 1,0-1,0 1,1 0,0 8,0 55,6 155,-6-221,0-1,0 1,0 0,0 0,1-1,0 1,-1 0,1-1,0 1,0-1,0 1,1-1,-1 1,1-1,-1 0,1 1,0-1,-1 0,4 2,-3-3,0 0,0 0,0-1,0 1,1 0,-1-1,0 0,0 1,1-1,-1 0,0 0,1 0,-1 0,0-1,0 1,1-1,-1 1,2-2,12-5,-1 0,0-1,-1-1,26-19,-30 20,-4 5,-1 0,0 0,1 1,0 0,0 0,0 0,0 0,0 1,0 0,0 1,0-1,0 1,1 0,-1 0,0 1,0 0,0 0,0 1,0-1,0 1,7 4,-2-1,0 0,-1 0,0 1,0 0,-1 1,1 0,-2 1,1 0,-1 0,11 15,-14-16,-1 1,0 0,-1 0,1 0,-2 0,1 1,-1-1,0 1,-1 0,0 0,-1-1,0 12,-2 17,-10 59,4-45,3-15,-15 59,16-83,0 0,-1 0,0 0,0 0,-1-1,-1 0,0 0,-12 13,13-19,1 0,-1 0,0-1,0 0,0-1,-1 1,1-1,-1 0,0-1,0 0,0 0,0 0,0-1,-8 1,-16 0,0-1,-33-4,18 1,24 2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7:46.4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0,'-7'2,"0"1,-1 0,1 0,0 0,0 1,1 0,-1 1,1-1,0 1,0 1,-6 6,-7 4,-13 9,2 2,0 0,2 2,-26 35,45-51,0-1,1 1,1 0,0 1,0 0,2 0,0 1,0-1,1 1,1 0,1 0,0 0,0 31,2-43,1-1,-1 1,1 0,-1 0,1 0,0-1,0 1,0 0,0-1,1 1,-1-1,1 1,0-1,-1 0,1 1,0-1,0 0,1 0,-1-1,0 1,0 0,1-1,-1 1,1-1,0 0,-1 0,1 0,0 0,0 0,-1-1,6 1,9 1,0-1,0 0,0-2,22-2,-16 1,67-9,103-25,-70 11,-110 23,0-1,0 0,0-1,0-1,-1 0,0-1,18-10,-27 14,-1 0,1 0,0 0,-1-1,1 1,-1-1,0 1,0-1,0 0,0 0,0 0,0 0,-1 0,0 0,1 0,-1 0,0-1,-1 1,1-1,-1 1,1 0,-1-1,0 1,0-1,0 1,-1-1,1 1,-1 0,0-1,0 1,0 0,0 0,-4-6,0-3,-1 1,0-1,-1 1,-1 0,0 0,0 1,-1 0,0 1,-1 0,0 0,0 1,-1 0,0 1,0 0,-1 1,0 0,0 1,0 0,-1 1,1 0,-1 1,0 1,-18-2,-111 6,115-2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8.0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912 160,'-1'-4,"-1"0,0 0,0 0,0 1,0-1,-1 1,0-1,1 1,-1 0,0 0,-1 0,-3-2,-3-4,-3-3,-1 1,0 1,-1 1,0 0,-1 0,0 2,0 0,-1 1,1 0,-1 1,-1 1,1 1,0 1,-1 0,0 1,1 1,-25 3,10 0,0 1,0 2,0 1,1 2,0 0,0 3,1 0,-45 27,57-27,2 1,0 0,0 1,1 0,1 1,0 1,1 1,1-1,1 2,0 0,1 0,1 1,1 0,1 1,0-1,1 1,-3 29,4-22,2 0,1 0,1 0,1 0,1 0,2-1,0 1,2 0,1-1,2 0,0 0,1-1,15 27,-1-12,3-2,1 0,2-2,1-1,2-1,1-2,65 49,-34-35,2-3,2-3,125 54,-188-92,12 5,1 0,-1-1,1 0,32 5,-47-11,1 1,-1-1,0 0,0 0,0 0,0 0,0-1,0 1,0-1,0 1,0-1,0 0,0-1,0 1,0 0,-1-1,1 1,0-1,-1 0,0 0,1 0,-1 0,0 0,0-1,0 1,0-1,0 1,-1-1,1 0,-1 0,0 1,0-1,0 0,0 0,1-5,24-125,24-90,-36 168,-2-1,-2 0,-3 0,-2-1,-3 1,-6-75,-2 99,5 27,0-1,0 1,0 0,0-1,1 1,0-9,0 13,0 1,0 0,1-1,-1 1,0 0,0-1,0 1,0 0,1 0,-1-1,0 1,0 0,0 0,1 0,-1-1,0 1,0 0,1 0,-1 0,0 0,1-1,-1 1,0 0,0 0,1 0,-1 0,0 0,1 0,-1 0,0 0,1 0,-1 0,0 0,1 0,-1 0,0 0,0 0,1 0,-1 0,0 1,1-1,-1 0,0 0,0 0,1 0,-1 1,0-1,0 0,1 0,-1 1,0-1,0 0,0 0,1 1,-1-1,0 0,16 16,-15-15,274 272,-161-163,-64-70,-30-30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10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1526,'3'0,"1"-1,-1 1,1-1,-1 0,1-1,-1 1,0 0,1-1,-1 0,0 0,0 0,0 0,-1 0,1-1,0 1,-1-1,0 0,1 0,1-3,6-10,0 0,11-24,-15 29,125-275,164-528,-275 754,-11 34,0 1,-1-1,-2-1,-1 1,-1-1,1-34,-5 60,1 0,-1 0,0 0,0 0,0 0,0 0,-1 0,1 1,0-1,0 0,0 0,-1 0,1 0,-1 0,1 0,-1 0,1 0,-1 1,1-1,-1 0,0 0,1 1,-1-1,0 0,0 1,1-1,-1 1,0-1,-2 0,2 1,-1 0,0 0,0 1,0-1,0 0,1 1,-1 0,0-1,0 1,1 0,-1 0,0 0,1 0,-3 2,-9 8,0 1,-18 21,26-28,-31 37,2 1,-53 87,74-107,1 1,1 0,1 0,1 1,1 1,1-1,1 1,-2 29,8-44,-1 1,2 0,-1 0,2 0,-1 0,2 0,0-1,0 1,1-1,0 0,1 0,0 0,9 12,-4-9,0 0,2-1,-1-1,2 0,0 0,0-2,1 1,19 10,19 5,0-2,1-3,1-2,79 17,156 29,201 60,-479-121,12 3,-1 2,0 0,32 19,-48-24,-1-1,0 1,0 0,0 0,-1 1,1-1,-1 1,0 0,0 0,-1 0,0 1,0-1,0 1,0 0,-1 0,0 0,0 0,1 9,-2-1,0 1,-1 0,-1-1,0 1,-1-1,-1 0,0 1,-5 13,-9 18,-22 45,25-62,-43 90,-6-2,-4-3,-100 127,160-232,6-6,-1-1,1 0,-1 0,0 1,1-1,-1-1,0 1,0 0,-1 0,1-1,0 1,0-1,-5 2,1-4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11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1300,'-93'89,"37"-37,2 2,3 3,-56 78,105-131,-1 0,1 0,0 0,0 0,0 0,0 1,0 4,6 4,18-10,15-9,68-20,-36 7,-49 15,-7 1,1 0,-1-1,0 0,15-8,-24 10,-1 1,0-1,0 0,0 0,-1-1,1 1,0-1,-1 1,0-1,1 0,-1 0,0 0,-1 0,1 0,0 0,-1 0,0-1,0 1,0 0,0-1,1-4,1-58,-3 1,-14-118,9 135,-2 0,-2 0,-2 1,-2 0,-2 1,-29-60,35 90,0 0,-1 1,0 0,-1 1,-1 0,0 0,-1 2,-26-21,28 26,0 0,-1 1,0 0,-1 0,1 1,-1 1,0 0,0 1,0 0,-1 1,1 1,0 0,-16 1,28 0,0 0,0 1,1-1,-1 0,0 0,0 0,0 0,0 0,1 0,-1 0,0-1,0 1,0 0,1 0,-1-1,0 1,0 0,1-1,-1 1,0-1,1 1,-1-1,0 1,1-1,-2 0,2 0,1 0,-1 0,0 0,0 0,0 0,0 0,1 0,-1 1,0-1,1 0,-1 0,1 0,-1 0,1 1,-1-1,1 0,-1 1,2-2,49-41,-36 31,29-26,-1-1,46-57,-74 78,0-2,-1 0,-1 0,-1-1,-1-1,-1 0,-1-1,7-26,-14 43,-1 0,0 0,0 0,0-1,-1 1,0 0,0 0,0 0,-1 0,0 0,0 0,-1 0,1 0,-4-7,-1 3,0 0,-1 1,0 0,0 0,-1 0,-14-11,-6-14,19 22,19 19,17 23,44 65,-15-18,205 251,417 561,-641-826,-29-42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12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1 948,'4'0,"1"-1,-1 0,0-1,0 1,1-1,-1 0,4-2,9-4,332-143,-63 26,985-361,-940 364,-302 110,35-12,-60 23,1-1,-1 1,1 0,0 1,-1-1,1 1,0 0,-1 0,1 0,7 2,-12-2,1 1,-1-1,0 0,0 1,1-1,-1 1,0-1,0 1,0-1,1 1,-1-1,0 1,0-1,0 1,0 0,0-1,0 1,0-1,0 1,0-1,0 1,0-1,-1 1,1-1,0 1,0-1,0 1,-1-1,1 1,0-1,-1 1,1-1,0 0,-1 1,1-1,0 0,-1 1,1-1,-1 0,0 1,-17 18,-3-1,-1-3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12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1 681,'3'0,"0"-1,0 0,1 0,-1-1,0 1,0-1,-1 0,1 1,3-4,10-5,356-190,-230 118,228-96,-366 176,144-56,283-72,-405 125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16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14 760,'0'0,"0"-1,0 1,0 0,0 0,0-1,0 1,-1 0,1 0,0-1,0 1,0 0,0 0,0-1,0 1,-1 0,1 0,0-1,0 1,0 0,0 0,-1 0,1-1,0 1,0 0,-1 0,1 0,0 0,0 0,-1 0,1-1,0 1,0 0,-1 0,1 0,0 0,-1 0,1 0,0 0,0 0,-1 0,1 0,0 0,-1 1,1-1,0 0,0 0,-1 0,1 0,0 0,0 0,0 0,-1 1,1-1,0 0,0 0,-1 0,1 1,0-1,0 0,0 0,0 1,0-1,-1 0,1 0,0 1,0-1,0 0,0 1,5-23,3 9,1 0,1 1,0 0,1 1,0 0,14-10,82-55,-63 47,453-277,-402 258,1 4,3 4,156-40,-234 74,0 2,1 0,-1 1,1 1,0 1,33 2,-45 1,0 0,0 1,0 0,0 0,-1 1,1 0,-1 0,0 1,0 1,-1-1,0 2,0-1,0 1,-1 0,13 15,195 287,-120-162,-72-113,0-2,2 0,2-2,0 0,47 36,-64-59,1-1,1 0,-1-1,1 0,0-1,0 0,1-1,-1-1,1 0,-1 0,19-1,-10 0,0-2,-1 0,1-2,-1 0,0-1,26-9,-32 6,0 0,-1-1,0 0,-1-2,0 1,20-20,21-17,-13 20,1 1,1 3,88-34,-67 30,-26 9,44-29,-49 27,64-29,-78 41,0-2,0 0,-1-1,0-1,-1 0,0-1,-1-1,0-1,-1 0,-1 0,14-20,-17 15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18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16638 0,'-1'5,"1"-1,-1 1,0-1,-1 0,1 1,-1-1,1 0,-1 0,0 0,-1 0,1 0,-1-1,0 1,0-1,0 0,-5 5,-9 6,0 0,-22 12,27-18,-763 465,573-354,-1662 894,1073-684,601-268,-1-9,-258 37,270-72,-190-7,13-1,-952 140,486 34,257-52,562-131,-772 162,-8-33,641-111,-814 129,-247 142,1137-267,-82 39,133-56,1 0,-1-2,0 0,1 0,-1-2,-1 0,1 0,0-1,0-1,-27-5,1 1,-538-54,-170-15,-4 40,572 33,-342 9,490-5,-1 2,1 1,0 2,-38 14,-121 58,154-62,2 2,0 1,1 1,-56 49,69-51,1 1,0 2,2 0,1 0,1 2,1 0,-17 36,5 0,-2-3,-3 0,-40 52,-7 6,-77 149,15-22,124-214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2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128 205,'-7'10,"1"0,0 1,0-1,1 1,0 0,1 0,0 1,-3 22,2-16,-16 61,4 1,3 1,4 1,0 148,11-222,0-1,0 1,1-1,0 1,1-1,0 0,0 0,0 0,1-1,0 1,0-1,1 0,-1 0,2 0,-1 0,0-1,1 0,11 8,-12-10,1 1,-1-1,1 0,-1-1,1 1,0-1,0 0,0 0,0-1,0 0,1 0,-1 0,0-1,1 0,-1 0,0-1,0 0,0 0,1 0,-1-1,0 1,0-2,7-2,-8 1,1 1,-1-1,-1 0,1 0,0-1,-1 1,0-1,0 0,0 0,-1 0,0-1,0 1,4-11,2-8,-2 0,6-31,1-6,56-248,-28 103,-41 203,-1 1,0-1,1 1,0-1,-1 1,1 0,0-1,0 1,0 0,1-1,-1 1,0 0,1 0,0 0,-1 0,1 0,0 1,0-1,0 0,0 1,3-2,-2 3,0-1,0 1,0 0,0 0,0 1,0-1,1 1,-1-1,-1 1,1 0,0 0,0 0,0 1,0-1,-1 0,1 1,2 2,25 14,41 25,107 85,-110-70,-21-15,1-3,1-2,106 61,-154-99,-1 0,1 1,0-1,0 1,-1-1,1 0,0 0,0 1,0-1,-1 0,1 0,0 0,0 0,0 0,0 0,-1 0,1 0,0-1,0 1,0 0,-1 0,1-1,0 1,0 0,-1-1,1 1,1-2,-1 1,0-1,0 1,1-1,-2 0,1 1,0-1,0 0,0 0,-1 0,1 1,-1-5,2-62,-3 56,-3-120,4-268,1 391,0 1,0-1,0 1,1-1,0 1,1 0,5-13,-5 20,-1 4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3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0,'0'4,"4"2,2 4,-1 4,4 5,-1 3,4 6,3-2,4 4,3-4,-3-1,-4-2,0 1,-3 0,0-5,-1-4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3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0,'7'8,"-1"0,0 0,0 0,-1 1,8 16,10 15,285 462,-217-347,124 224,-210-370,2 0,-1 0,1-1,0 0,1 0,0-1,0 0,0 0,1-1,0 0,1 0,-1-1,1-1,0 1,0-2,1 1,-1-1,1-1,-1 0,1 0,0-1,0-1,-1 0,1 0,14-2,-20 0,0 1,0-1,0 0,0 0,0 0,0-1,-1 1,1-1,-1 0,0-1,0 1,0-1,0 1,-1-1,1-1,-1 1,0 0,4-8,2-4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4.6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1 161,'74'1,"67"-1,-121-1,-1-1,0-1,0-1,0 0,19-8,-22 4,-1 0,1-1,-2-1,16-11,17-13,16-1,-48 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8.7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0,'0'5,"1"0,1-1,-1 1,1-1,-1 0,1 1,1-1,-1 0,0 0,5 5,4 9,151 257,390 499,-518-731,-6-5,1-2,2-1,1-2,66 53,-68-69,-5-7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5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1 212,'15'-1,"0"-1,0 0,0-2,25-8,22-5,174-31,350-56,-434 97,17-3,-141 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5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1 239,'1'1,"-1"-1,1 1,0-1,0 0,0 0,0 0,-1 1,1-1,0 0,0 0,0 0,0 0,0 0,0 0,-1-1,1 1,0 0,0 0,0-1,0 1,-1 0,1-1,0 1,0-1,-1 1,2-2,29-12,-31 14,46-22,0 1,1 3,1 2,82-17,333-68,-441 96,-6-1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7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1,'6'0,"-1"1,1 0,-1 0,0 0,1 1,-1 0,0 0,0 0,0 1,-1-1,1 1,0 1,-1-1,0 0,0 1,0 0,0 0,-1 0,1 1,3 6,8 13,-2 0,21 49,-17-33,80 156,61 142,-149-313,-3-3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28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131 382,'-3'0,"0"1,1-1,-1 1,1 0,-1 0,1 0,-1 0,1 0,0 1,0-1,0 1,-1 0,1-1,1 1,-4 4,-25 33,28-37,-6 10,1 1,0 0,1 0,0 1,1 0,0 0,1 0,1 0,-3 27,5-32,1 1,0-1,1 1,-1-1,2 1,-1-1,2 1,-1-1,1 0,0 0,1 0,0-1,1 1,-1-1,12 14,-11-15,0-1,1 0,0-1,0 1,0-1,0 0,1-1,0 1,11 4,-15-8,0 0,1 0,0 0,-1-1,1 1,-1-1,1 0,0 0,-1-1,1 1,0-1,-1 1,1-1,-1 0,1 0,-1-1,0 1,1-1,-1 0,0 0,0 0,0 0,3-3,19-17,-1-2,-2 0,0-2,19-28,23-27,-62 78,0 1,0-1,0 1,-1-1,1 1,-1-1,1 0,-1 0,0 0,0 1,0-1,-1 0,1-1,-1 1,1 0,-1 0,0 0,0 0,0 0,-1 0,1 0,-1 0,0 0,0 0,0 0,0 0,0 0,-1 1,1-1,-1 0,-3-4,-7-7,-1 0,0 1,-1 1,-23-17,-18-18,52 43,0 1,0-1,0 0,1 1,-1-1,1 0,0-1,0 1,1 0,-1 0,1-1,0 1,0-1,1 1,-1-6,1 6,1 1,-1-1,1 1,0-1,0 1,0-1,1 1,-1 0,1 0,0 0,0 0,0 0,0 0,0 0,1 1,-1-1,1 1,0-1,5-2,29-20,1 3,2 1,0 1,1 3,57-17,-18 12,159-22,-195 38,-1 2,79 3,-119 2,-1-1,1 0,-1 1,1 0,-1-1,0 1,1 0,-1 0,0 1,0-1,0 0,0 1,0-1,0 1,0 0,0-1,0 1,-1 0,1 0,-1 0,0 0,1 1,-1-1,0 0,0 0,-1 1,1-1,0 1,-1-1,1 0,-1 4,2 10,-2 0,0-1,-1 1,-3 17,1 4,1-4,-2 45,12 140,-6-195,2 0,1 0,0-1,2 1,0-1,2-1,0 1,1-1,2-1,21 30,-29-45,1-1,0 1,0-1,0 0,0 0,1-1,0 0,-1 1,1-2,1 1,-1-1,0 0,0 0,1-1,-1 0,1 0,-1-1,1 1,0-1,-1-1,1 1,-1-1,1 0,-1-1,1 1,-1-1,0-1,0 1,0-1,0 0,0-1,-1 1,0-1,1 0,-1 0,-1-1,1 1,0-1,-1 0,0-1,-1 1,1-1,-1 1,4-9,2-14,0 0,-2 0,-2-1,5-52,-8-118,-4 152,-10-59,8 87,0-1,-1 1,-1 0,-1 0,-15-30,20 46,0 0,0 0,0-1,0 1,0 1,0-1,-1 0,0 1,1-1,-1 1,0 0,0 0,0 0,-1 0,1 0,-5-1,3 2,-1 0,1 1,-1-1,1 1,-1 1,0-1,1 1,-1 0,-9 3,-6 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0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1,'-1'0,"0"1,-1-1,1 1,0-1,0 1,0 0,0-1,0 1,0 0,0 0,0 0,1-1,-1 1,0 0,0 0,1 0,-1 1,1-1,-1 0,1 0,-1 2,-11 31,11-28,-7 27,2 0,1 1,2 0,1 38,1-30,-2 1,-8 42,-1-8,2 0,4 0,4 87,2-163,0 1,0-1,-1 0,1 1,0-1,0 0,1 1,-1-1,0 1,0-1,1 0,-1 0,1 1,-1-1,1 0,-1 0,3 3,7-19,9-41,-11 20,-2-1,-2 1,-1-72,-18-114,-1-6,15 225,1 0,0 0,0-1,1 1,-1 0,1 0,-1 0,1 0,0-1,0 1,1 0,-1 0,0 1,1-1,0 0,0 0,0 1,3-4,-3 5,0 0,0 0,0 0,0 0,0 1,1-1,-1 1,0-1,1 1,-1 0,0 0,0 0,1 0,-1 0,0 1,1-1,-1 1,0-1,0 1,0 0,0 0,1 0,-1 0,0 0,-1 0,5 3,32 23,43 37,14 10,64 32,-54-38,157 133,-255-195,0 0,-1 1,0-1,0 2,7 10,-6-3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1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97,'4'0,"6"0,6-5,3 0,0-5,0 0,-3-3,1 1,0 3,3 2,1 3,3 2,-4-3,-1-1,1 1,-3 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1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1,'0'0,"0"0,-1 1,1-1,0 0,0 1,0-1,0 0,-1 1,1-1,0 0,0 0,0 0,-1 1,1-1,0 0,-1 0,1 0,0 1,0-1,-1 0,1 0,0 0,-1 0,1 0,0 0,-1 0,1 0,0 0,-1 1,1-2,0 1,-1 0,1 0,0 0,-1 0,1 0,0 0,-1 0,1 0,0 0,-1-1,1 1,0 0,0 0,-1 0,1-1,0 1,0 0,-1 0,1-1,0 1,0 0,0 0,-1-1,1 0,-1 12,1 0,0-1,0 1,1-1,1 1,0-1,0 0,1 1,7 15,46 94,-44-96,39 68,3-2,79 97,146 150,-255-309,-14-14,1-1,0 0,1-1,1-1,-1 1,27 15,-36-25,1-1,-1 0,1 0,-1-1,1 1,-1-1,1 1,0-1,-1 0,1-1,0 1,-1-1,1 1,-1-1,1 0,-1 0,1-1,-1 1,0-1,1 0,-1 0,0 0,0 0,0 0,-1 0,1-1,0 0,2-3,2-1,-1-1,0 0,0-1,0 1,-1-1,0 0,-1 0,0-1,3-11,-2 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2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1 223,'33'-3,"1"-1,-1-2,1-1,59-21,-41 12,76-25,89-24,-212 64,5-1,1-1,-1 1,0-2,0 0,0 0,-1 0,1-1,15-12,-20 11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4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0 142,'0'50,"2"0,3-1,14 70,-13-91,7 27,25 73,-32-112,0-1,2 0,0 0,0 0,1-1,1 0,0-1,1 0,16 13,-20-20,1 0,0-1,0 0,0-1,1 0,0 0,0-1,0 0,0 0,0-1,17 1,7 0,65-5,-89 2,-5 0,-1 0,1-1,-1 1,1 0,-1-1,1 0,-1 0,1 0,-1 0,0-1,1 1,-1-1,0 0,0 0,0 0,0 0,-1 0,1-1,-1 1,1-1,-1 0,3-5,-2 1,0 0,-1 0,0 0,0 0,-1-1,1 1,-2-1,1 1,-2-15,-2-46,0 25,3-46,0 87,0 0,0 0,1 0,-1 0,0 0,1 0,-1 0,1 0,0 0,-1 0,1 1,0-1,0 0,0 1,0-1,0 1,1-1,-1 1,0-1,1 1,-1 0,1-1,0 1,-1 0,1 0,0 0,0 1,-1-1,1 0,0 1,0-1,0 1,0-1,0 1,0 0,0 0,0 0,0 0,0 0,-1 1,1-1,0 0,4 2,10 2,-1 1,1 1,-1 0,19 11,-19-9,268 143,-276-148,0 0,0 0,0-1,1 0,-1 0,1 0,-1-1,11 0,-16-1,0 0,0 0,1-1,-1 1,0-1,0 1,0-1,0 0,0 1,0-1,0 0,-1-1,1 1,0 0,0 0,-1-1,1 1,-1-1,1 1,-1-1,0 0,0 0,1 1,-1-1,-1 0,1 0,0 0,0 0,-1 0,1 0,-1 0,1-1,-1-2,4-42,-3-1,-1 0,-15-95,13 120,-23-129,21 133,-2-1,0 1,-1 0,-1 0,-15-26,9 25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5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7,'0'-5,"0"4,4 5,6 7,6 10,4 6,2 2,3 1,1-1,0 4,5 0,-4-1,-1-7,-6-2,-6-1,-5-5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9:59.3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0 224,'4'0,"10"0,7-5,4-5,11-1,8-7,9-5,4 1,1 1,-1-1,-2 3,-5 1,-3-1,-5 3,-6 4,-9 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6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0,'-3'4,"0"0,0 0,1-1,0 2,0-1,0 0,0 0,1 1,0-1,-1 1,2-1,-2 10,0 63,2-51,-1 754,3-373,-11-322,6-68,1 0,0 0,2 0,1 32,11 5,2 0,3-1,1-1,50 96,-40-89,-21-45,-5-8,0 0,1-1,0 1,0-1,0 1,1-1,0 0,7 7,-2-6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7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1,'-34'408,"5"-121,13 3,-26 336,37-563,4-42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7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1 419,'4'0,"10"0,11-4,11-6,11-5,15-9,18-9,21-7,15-6,5-3,-5 2,-1 5,-12 10,-19 5,-15 8,-15 7,-13 2,-13 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8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0 220,'23'-2,"-1"-1,0-1,0-1,0 0,21-10,20-4,328-54,-39 11,-324 56,42-14,-57 15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38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1,'1'21,"1"0,1 0,1 0,1 0,0-1,2 0,13 29,78 132,-73-138,161 264,117 209,-278-469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0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103 324,'-7'0,"1"0,-1 0,1 0,-1 1,0 0,1 0,-1 1,-11 4,15-4,1 0,0 0,-1 0,1 0,0 0,0 1,0-1,0 0,1 1,-1 0,1-1,-1 1,1 0,0 0,0 0,0 0,1 0,-1 0,1 0,-1 0,1 5,0 7,1 0,0 0,1 0,0 0,1 0,1-1,1 0,0 1,0-2,2 1,10 17,5 6,2-1,49 55,-34-48,1-1,66 51,-82-75,0-1,1-1,1-1,0-1,1-2,46 16,-67-26,1-1,-1 1,1-1,-1 0,1-1,-1 1,1-1,-1-1,1 1,10-3,-14 2,-1 0,1 0,0-1,-1 1,1 0,-1-1,0 0,1 0,-1 1,0-1,0-1,0 1,0 0,-1 0,1-1,-1 1,1-1,-1 1,0-1,0 0,0 1,0-1,0 0,-1 0,1 0,-1-3,3-19,-1-1,-1 1,-2-1,0 0,-2 1,0-1,-2 1,-1 0,-1 1,-1-1,-2 1,0 1,-1 0,-1 0,-2 1,0 1,-1 0,-27-29,16 24,0 2,-48-33,51 40,0 0,1-2,1 0,0-1,-20-28,39 46,1-1,0 1,0 0,0-1,0 1,1-1,-1 1,0-1,1 0,0 1,0-1,0 1,0-1,0 0,0 1,1-1,-1 1,1-1,0 1,-1-1,1 1,0-1,1 1,-1 0,0-1,1 1,-1 0,1 0,0 0,3-3,7-7,1 0,0 1,23-15,-25 18,10-8,0 1,1 1,0 2,1 0,0 1,1 1,0 1,26-5,-46 14,0 0,0 0,0 0,1 0,-1 1,0-1,0 1,0 0,0 1,0-1,0 1,0 0,0-1,-1 2,1-1,-1 0,1 1,-1 0,0-1,0 1,0 0,4 7,5 7,0 1,-1 0,12 29,-5-9,2-1,1 0,2-1,1-1,2-1,2-1,1-1,51 43,-76-72,0 0,0 0,1-1,-1 1,1-1,-1 0,1 0,0-1,0 1,0-1,0 0,0 0,7 0,-10-2,0 1,0 0,0-1,0 1,0-1,0 1,0-1,0 0,-1 0,1 0,0 0,-1 0,1-1,0 1,-1 0,1-1,-1 1,0-1,0 1,1-1,-1 0,0 1,0-1,0 0,-1 0,1 0,0 0,-1 0,1 0,-1 0,0 0,0 0,0 0,0 0,0-3,0-4,-1-1,0 1,-1 0,0-1,0 1,-1 0,0 0,0 1,-1-1,-1 0,-5-8,-12-17,-34-40,31 43,3 2,-42-51,58 74,-1 0,1 0,-1 0,0 1,-1 0,1 0,-1 1,-16-7,5 6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2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124 360,'-20'63,"17"-34,-3 0,0-1,-2 1,-1-2,-1 1,-22 41,16-51,16-18,-1 0,1 0,0 0,-1 0,1 0,0 0,-1 0,1 0,-1 0,1 0,0 0,-1 0,1 0,0-1,0 1,-1 0,1 0,0 0,-1-1,1 1,0 0,0 0,-1-1,1 1,0 0,0-1,0 1,-1 0,1-1,0 1,0 0,0-1,0 1,0-1,-1-4,0 0,0 0,0 0,1 0,0 0,1-9,57-416,-52 368,-5 43,1 0,0 0,8-25,-9 42,-1 0,1 0,0 0,-1 0,1 0,0 1,1-1,-1 0,0 1,0-1,1 0,-1 1,1 0,-1-1,1 1,-1 0,1 0,0 0,0 0,0 0,2-1,0 1,-1 1,1-1,-1 1,0 0,1 0,-1 1,1-1,-1 1,0-1,0 1,7 2,3 3,0 1,-1 0,1 0,21 18,15 15,117 89,-134-110,47 22,-45-25,41 27,-53-28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3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1 176,'7'-2,"1"1,-1-1,0 0,0-1,0 1,0-1,10-6,13-6,-3 6,0 1,0 1,0 2,1 0,28 0,-14 0,49-13,-1 0,176-35,-239 49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5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765 51,'-13'1,"0"0,0 1,0 0,1 1,-1 1,-21 8,-73 41,60-28,41-22,-59 30,-82 29,126-54,0-2,-1 0,1-2,-1 0,0-2,0 0,-1-2,-32-2,53 2,0-1,0 1,0-1,-1 0,1 1,0-1,0 0,0 0,0 0,0-1,0 1,1 0,-1-1,0 1,1-1,-1 0,1 1,-1-1,1 0,-2-3,1 0,0 0,0 0,0 0,1-1,0 1,0 0,0-1,0-8,1 3,1 0,0 1,0-1,1 0,0 1,1 0,0-1,8-15,-7 19,0 1,1 0,0 0,0 0,0 1,1 0,0 0,0 0,0 0,0 1,1 0,0 1,0-1,0 1,0 1,0-1,1 1,-1 0,1 1,-1 0,1 0,12 1,15 1,1 1,-1 2,59 14,-50-9,41 6,-35-7,0 1,-1 3,0 1,47 22,-88-32,-1 1,0 0,0 0,0 1,0 0,0 0,-1 1,0 0,-1 0,1 0,-1 1,0-1,6 13,-6-8,-1 0,0 1,0 0,-1-1,-1 2,0-1,-1 0,0 21,-2 8,-2 0,-1 0,-3 0,-1-1,-2 0,-2 0,-1-1,-20 38,-1-8,-3-1,-3-3,-68 85,102-142,-9 12,-33 33,44-50,1 0,-1 1,1-1,-1-1,0 1,0 0,0-1,0 0,0 0,-1 0,1-1,-1 1,1-1,-1 0,0 0,1-1,-6 1,8-2,1 1,-1 0,1 0,0-1,-1 1,1-1,0 1,-1-1,1 0,0 0,0 1,0-1,-1 0,1 0,0 0,0 0,0 0,1 0,-1-1,0 1,0 0,0-2,-1-1,1 0,0 1,0-1,0 0,1 0,-1 0,1 0,0-5,1-1,0-1,1 1,0-1,0 1,6-15,-3 15,0 0,1 1,0 0,0 0,1 1,0-1,1 1,-1 1,2-1,10-6,11-6,56-29,-79 46,4-2,-1 1,0 1,1 0,0 0,-1 1,1 1,18-1,2 2,45 5,-68-4,1 0,0 1,-1 0,1 1,-1 0,0 0,10 6,-5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6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1,'-14'34,"4"-14,-13 39,3 1,2 1,-17 117,11-13,-9 85,38-320,11-114,5 20,-13 80,41-165,-49 245,2 0,-1 0,0 1,1-1,-1 0,1 1,0-1,0 1,1 0,-1-1,1 1,-1 0,1 1,0-1,0 0,0 1,1 0,-1-1,0 1,5-1,-4 2,1 0,-1 0,0 1,0-1,0 1,1 0,-1 1,0-1,0 1,0 0,0 0,1 0,-1 0,0 1,-1-1,1 1,0 0,5 4,283 169,8 1,-112-63,-180-109,-2 1,1 0,-1 1,1-1,-1 1,5 7,-2-2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7.4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867 316,'0'-10,"-5"-119,3 114,0 1,-1 0,0 0,-1 0,-1 0,-11-22,14 32,-1 0,1 0,-1 1,0-1,0 1,-1-1,1 1,-1 0,1 0,-1 1,0-1,0 1,0 0,0 0,-1 0,1 0,0 1,-1 0,1 0,-1 0,1 0,-1 1,0 0,1 0,-1 0,0 0,1 1,-1 0,1 0,-9 3,-4 1,-1 2,0 0,1 1,1 0,-1 2,-18 13,-8 10,2 2,2 1,1 2,2 2,-61 86,53-57,3 1,3 2,-36 97,55-119,-13 55,27-84,1 0,1 1,0-1,2 1,2 33,0-51,-1-1,1 1,0-1,0 0,0 1,0-1,1 0,-1 0,1 0,0 0,0 0,0 0,0 0,0-1,1 1,-1-1,1 0,0 1,0-1,0 0,0-1,6 4,5 0,0 0,1 0,-1-2,18 3,-7-1,55 6,0-3,0-3,125-9,-175 2,0 0,0-2,-1-1,1-2,-1 0,51-22,-76 27,0-1,-1 1,1-1,-1 1,1-1,-1 0,0 0,0-1,0 1,-1-1,1 1,-1-1,0 0,0 0,0 0,0 0,-1 0,0 0,0 0,1-9,1-6,-2-1,-1 0,-2-28,0 14,-13-215,9 205,-1 1,-3 0,-25-70,28 95,0 0,-1 0,-18-28,21 40,0-1,-1 1,1 1,-1-1,0 1,-1 0,1 0,-1 0,0 1,0 0,-12-4,-4-1,1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0.6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0,'5'4,"5"2,1 4,3 4,-1 4,2 0,-2 4,1 4,3-3,-3-2,-2 1,-4 0,-7 1,-1 1,2 1,-2-1,1-3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7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1 340,'18'-16,"1"0,1 1,0 1,1 0,0 2,1 1,1 1,0 0,0 2,1 0,28-4,29-2,0 4,84 1,-111 4,1-3,65-18,-1 1,302-63,-382 82,-11 4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8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39,'0'-1,"0"-1,0 0,0 1,0-1,0 1,-1-1,1 1,0-1,-1 1,1-1,-1 1,0 0,1-1,-1 1,0 0,0-1,0 1,0 0,0 0,0 0,0 0,0 0,-1 0,1 0,0 0,-1 0,1 1,0-1,-1 0,1 1,-1-1,1 1,-1 0,1-1,-1 1,1 0,-1 0,0 0,1 0,-1 0,1 0,-1 1,1-1,-1 1,1-1,-3 2,-6 0,1 1,0 1,0-1,0 2,0-1,-10 8,7-3,1 1,0 0,1 0,0 1,1 0,0 1,1 0,0 1,1-1,0 1,1 1,-5 17,8-22,0 0,1 0,0 0,0 0,1 0,1 0,-1 1,2-1,-1 0,1 0,0 1,1-1,0 0,1 0,0 0,0-1,1 1,0-1,0 0,9 11,23 23,3-3,1 0,1-3,49 32,-40-31,-2 2,76 80,-115-108,0 1,-1 1,0 0,-1 0,-1 1,0-1,-1 1,0 1,-1-1,-1 1,0-1,-1 1,1 22,-3-28,0 0,0 0,-1 0,0 0,-1 0,1 0,-2 0,1-1,-2 1,1-1,-1 0,0 0,0 0,-1 0,0-1,-1 0,0 0,0 0,0-1,-1 0,0 0,0 0,-12 6,9-8,0 0,-1 0,1-1,-1-1,0 0,0 0,0-1,0 0,-18-2,7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9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49,'5'0,"5"0,5 0,5 0,3 0,2 0,0-4,2-1,-1-1,-4-2,-2-1,0 1,1 3,-3 1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49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0,'-5'0,"0"4,-1 6,2 6,0 3,7 4,2 2,4 1,5 0,5 0,3-4,-2-6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0.8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0 290,'5'0,"5"-4,5-2,9-3,13-6,18-7,11-2,9-3,7-3,4 0,-1 5,-6 2,-12 2,-9-1,-10 3,-13 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1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0 217,'12'-1,"-1"-1,0-1,0 0,0 0,0-1,-1 0,1-1,-1-1,0 1,15-13,46-21,-9 16,1 2,1 3,113-16,-152 30,46-13,-50 10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2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1,'2'8,"0"0,0 0,1-1,0 1,0-1,1 1,9 12,0 3,250 441,-141-256,-87-150,-6-11,-3 0,27 67,-44-87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4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158 377,'-6'0,"0"1,0 0,0 0,1 1,-1-1,0 1,1 1,-1-1,1 1,0 0,0 0,0 0,0 1,0 0,-4 4,0 1,1 0,-1 1,1 0,1 1,-12 21,18-30,0 0,0-1,1 1,-1 0,0 0,1 0,-1 0,1 0,0 1,0-1,0 0,0 0,0 0,0 0,0 0,1 0,-1 0,1 0,-1 0,1 0,0 0,0 0,0 0,0-1,0 1,0 0,1-1,-1 1,1-1,-1 1,1-1,-1 1,1-1,0 0,-1 0,4 2,10 4,-1 0,0-1,1-1,18 4,3 2,156 74,-116-49,149 50,-220-85,0 1,0-1,1 0,-1 0,1 0,-1-1,0 0,1 0,-1 0,1-1,-1 1,0-1,1-1,-1 1,8-4,-9 2,-1 1,1-1,-1 0,0 0,0 0,0-1,-1 1,1-1,-1 1,1-1,-1 0,0 0,-1 0,1 0,-1 0,0 0,0-1,0 1,0 0,-1-6,5-62,-3 1,-10-87,8 157,0-3,0-1,0 1,-1 0,0-1,1 1,-2 0,1 0,0-1,-1 1,0 0,0 0,0 1,-1-1,1 0,-5-4,4 6,0-1,-1 1,0 0,1 0,-1 0,0 1,0-1,0 1,0 0,0 0,0 0,0 1,0-1,0 1,0 0,-6 1,-4-1,0 0,0-2,-21-3,29 4,0-1,0 1,0-1,1 0,-1-1,1 1,0-1,0 0,0 0,-8-7,12 9,1 0,-1 1,1-1,0 0,-1 1,1-1,0 0,-1 1,1-1,0 0,0 0,0 1,0-1,0 0,0 0,0 1,0-1,0 0,0 0,0 1,0-1,0 0,1 0,-1 1,0-1,1 0,-1 1,0-1,1 0,-1 1,1-1,-1 1,1-1,-1 0,1 1,0-1,-1 1,1 0,0-1,-1 1,2-1,30-17,-31 18,79-35,106-29,-170 59,0 2,0 0,1 1,-1 1,1 0,0 1,-1 1,1 1,-1 0,0 1,1 1,-1 0,23 10,-9 0,-1 1,0 1,-1 1,-1 2,45 39,-52-41,-10-9,0 0,0 1,-1 0,0 0,-1 1,0 0,-1 1,0 0,0 0,7 16,-12-21,7 20,2-1,22 38,-30-58,0 0,0 0,1 0,0 0,0-1,0 1,0-1,1 0,0 0,-1-1,1 1,1-1,-1 0,0-1,1 1,0-1,-1 0,8 1,-10-3,-1 0,1 0,0 0,0-1,0 1,-1-1,1 1,0-1,-1 0,1 0,-1-1,1 1,-1 0,1-1,-1 0,0 1,0-1,0 0,0 0,0 0,0 0,0-1,-1 1,1 0,1-5,4-7,0-1,0 1,4-21,-5 19,54-185,-53 167,0-1,-3 1,-1-1,-1-36,-2 67,0 0,0-1,-1 1,1 0,-1 0,0 0,0 0,0 0,-1 0,1 1,-1-1,0 0,0 1,0-1,-1 1,1 0,-1 0,0 0,0 0,0 0,0 0,0 1,-1 0,1-1,-1 1,-6-2,3 2,0 0,0 1,-1 0,1 0,0 1,-1-1,1 2,0-1,-1 1,1 0,0 1,0 0,0 0,-9 4,-35 15,26-10,-53 17,61-23,0 1,0 1,0 1,-17 12,17-11,0 0,-1 0,-30 9,32-14,0-1,0-1,-23 0,28-2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5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597 0,'-5'2,"0"0,1 1,-1-1,0 1,1 0,0 0,-1 0,1 0,0 1,1 0,-1 0,-4 6,-3 2,-9 11,2 0,0 2,2 0,-15 31,8-15,-33 68,6 3,-53 167,-15 38,45-175,147-237,-55 71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6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0,'18'3,"0"0,0 0,0 2,-1 0,1 1,-1 1,25 14,6 1,187 68,-111-45,149 76,-210-85,-38-20,1-1,1-1,-1-2,54 17,-78-28,0 0,0-1,1 1,-1-1,0 0,1 1,-1-1,0 0,1 0,-1 0,0-1,1 1,-1-1,0 1,0-1,1 0,-1 1,0-1,0 0,2-2,-1-3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0.9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7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1 333,'32'-2,"53"-9,15-2,-32 12,-32 1,0-2,0-1,46-10,261-65,-223 51,122-36,-224 55,0 0,-1-1,24-15,-28 14,1 2,0 0,0 1,1 0,28-8,-25 10,0 2,1 0,0 1,-1 0,1 2,0 0,0 2,26 4,-29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8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484 183,'0'-11,"0"-1,-1 1,0 0,-1 0,0-1,-1 1,0 1,-1-1,0 0,-7-12,9 19,-1 0,0 1,1-1,-1 1,-1 0,1 0,0 0,-1 1,1-1,-1 1,0 0,0 0,0 0,0 0,0 1,0-1,-1 1,1 0,0 1,-1-1,1 1,-1 0,1 0,0 0,-1 0,1 1,-1 0,-6 2,-20 4,1 2,0 1,-42 20,56-22,1 1,0 0,1 1,-1 0,2 1,0 1,-22 24,31-29,-1 0,2 0,-1 0,1 0,0 1,0-1,1 1,0 0,0 0,-1 16,2 8,2 44,0-52,3 24,1-1,2 1,2-1,3-1,1 0,3-1,1 0,45 80,-23-60,4-1,2-3,3-2,102 99,-19-43,17 18,-144-129,0 0,-1 0,0 0,0 1,0-1,0 1,-1 0,0 0,0 0,0 0,0 0,-1 0,0 0,0 1,0-1,-1 0,0 1,0-1,0 1,-1-1,1 0,-1 1,-1-1,1 0,-1 0,0 0,0 0,0 0,-1 0,-5 8,2-4,-1 0,0 0,0 0,-1-1,0 0,0-1,-1 0,0 0,0-1,-1 0,0 0,0-1,0 0,-13 3,-83 15,-2-5,-195 8,262-24,-12 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9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0 160,'29'0,"-6"1,0-1,-1-2,1 0,-1-1,23-6,50-18,204-69,-249 77,-34 16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8:59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1,'5'4,"4"2,7 8,4 6,11 4,5 6,5 7,4 5,-1 1,-4-4,-1-3,-6-5,-1-6,-5-4,-4-6,-4-4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0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1 308,'8'0,"20"0,23-5,19-5,16-9,17-7,10-2,6-2,5 2,2 4,-7-2,-11-1,-16 0,-18 5,-19 5,-13 7,-10 4,-11 3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0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1 301,'2'-5,"1"-1,-1 1,1 0,1 0,-1 0,1 0,0 1,0-1,0 1,0 0,7-4,1-3,19-22,-12 13,0 0,26-18,-36 32,-1 0,1 1,1 0,-1 0,1 1,-1 0,1 1,0 0,14-2,376-63,-378 65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3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69,'-4'-8,"0"0,0 0,0 0,-1 1,0-1,-10-9,11 13,53 108,149 194,-81-129,-101-145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4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56,'-1'9,"0"0,-1 0,-1 0,0 0,0 0,0-1,-1 0,0 0,-1 0,-7 10,-19 39,24-35,1 0,0 0,2 0,0 1,0 28,5 116,0-146,0 0,2 1,0-1,1 0,13 36,-15-52,0 0,0 0,0 0,1 0,0 0,0-1,0 1,1-1,-1 0,1 0,0 0,0-1,1 1,-1-1,1 0,-1 0,1 0,0-1,0 0,1 0,-1 0,0 0,0-1,1 0,-1 0,1-1,6 1,-2-1,-1 0,1 0,-1-1,1-1,-1 1,0-1,0-1,0 0,12-5,-17 5,0 1,-1-1,1 0,-1 0,0 0,0 0,0-1,0 1,0-1,-1 0,0 0,0 0,0 0,0 0,0 0,-1-1,0 1,0 0,0-1,0 1,-1-9,1 1,-1 0,0-1,-1 1,-1 0,0-1,0 1,-2 0,1 1,-7-14,-5-8,-36-54,38 68,1 0,0-1,2-1,0 0,2 0,0-1,-8-37,14 47,0 0,2 1,-1-1,2 0,-1 1,2-1,-1 0,2 1,0-1,5-14,-6 21,1 0,0-1,0 1,1 0,-1 0,1 1,0-1,0 1,1 0,-1 0,1 0,0 0,0 1,0 0,0 0,1 1,-1-1,1 1,0 0,-1 0,13-1,-9 1,0 1,1 0,-1 1,0 0,1 0,-1 1,0 0,1 0,10 4,-16-3,1 0,0 0,-1 0,0 0,1 1,-1 0,0 0,0 0,-1 0,1 1,-1 0,1-1,-1 1,0 0,-1 1,1-1,-1 0,4 8,12 35,-12-26,2-1,0 1,2-1,0-1,1 0,1 0,0-1,2 0,19 19,-6-14,1-2,1-1,1-1,0-1,1-2,1-1,1-1,0-2,0-1,2-2,-1-1,1-2,65 3,-96-9,1 0,0 0,0-1,0 1,0-1,-1 0,1-1,0 1,-1-1,1 0,-1 0,0 0,8-6,-10 7,-1-1,0 1,1-1,-1 1,0-1,0 0,0 1,0-1,0 0,-1 0,1 0,0 0,-1 0,1 1,-1-1,0 0,0 0,0 0,0 0,0 0,0 0,0 0,-1 0,1 0,-1 0,1 0,-1 0,0 1,0-1,1 0,-1 0,-1 1,1-1,0 1,0-1,-1 1,-1-2,-8-8,0 1,-1 1,-1 0,0 1,0 0,0 1,-1 0,0 1,-19-5,-2-3,-8-5,-1 3,-1 2,0 2,-1 1,0 3,0 2,-1 1,-48 3,76 3,14 0,0-1,0 1,1-1,-1 0,0 0,0-1,0 1,1-1,-1 0,0-1,1 1,-1-1,1 0,-7-3,0-6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5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57,'0'939,"30"-1648,-11 492,-19 213,1 0,-1 1,1-1,0 0,0 0,1 0,-1 1,1-1,-1 1,1-1,0 1,1 0,-1 0,0 0,5-4,-6 6,1 0,0 0,0 0,0 0,0 0,0 0,0 0,1 1,-1 0,0-1,0 1,0 0,1 0,-1 0,0 0,0 0,0 0,0 1,1-1,-1 1,0 0,0-1,0 1,0 0,0 0,0 1,-1-1,3 2,358 202,135 69,-460-250,-8-3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6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0 491,'1'-6,"0"1,0 0,0 0,1 0,0 1,0-1,0 0,0 1,1-1,0 1,-1 0,2-1,-1 2,0-1,1 0,0 1,0-1,0 1,7-4,12-8,0 2,35-16,-49 25,17-7,1 2,0 0,1 2,-1 1,43-5,-45 7,0-1,0-1,-1-1,0-2,28-13,114-69,-78 41,-40 23,-27 13,2 2,-1 0,33-10,-33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2.2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1,'-416'27,"390"-25,-41 3,38-4,0 1,0 1,-48 13,75-16,0 0,0 1,0-1,1 1,-1 0,0-1,1 1,-1 0,1 0,-1 0,1 0,-1 1,1-1,0 0,-1 1,1-1,0 0,0 1,0 0,0-1,0 1,1-1,-1 1,-1 3,2-2,0 0,1 0,-1-1,1 1,-1 0,1 0,0-1,0 1,0-1,0 1,0-1,1 1,-1-1,4 4,4 5,1 0,0-1,1 0,0-1,15 10,223 119,-65-39,-150-79,7 4,51 23,-78-41,0-1,0 0,1-1,0-1,-1 0,1-1,30 0,-37-2,1 0,0-1,-1 0,1-1,-1 0,1 0,-1-1,0 0,0 0,0-1,12-8,-15 8,-1 0,1 0,-1-1,1 1,-1-1,-1 0,1-1,-1 1,1-1,-2 1,1-1,-1 0,1 0,-2 0,1 0,1-12,-1 6,0-1,-1 1,0-1,-1 0,-1 0,0 1,0-1,-1 1,-1-1,0 1,-1 0,0 0,-1 0,-1 0,1 1,-11-15,7 18,0 1,0 0,0 1,-1 0,0 0,0 1,-1 0,-16-4,-23-14,-72-52,110 66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7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1 997,'32'-27,"1"1,1 2,1 1,1 2,41-18,-2 5,1 3,1 4,2 2,87-14,332-34,-328 52,694-79,301-130,-994 190,106-28,-212 48,-1-3,71-35,-31 17,-98 36,-8 4,-5 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09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0 328,'1'-7,"0"1,0-1,1 1,-1-1,2 1,-1-1,1 1,0 0,0 0,0 0,1 1,4-7,58-60,-59 64,11-10,1 0,1 1,1 1,0 1,0 1,43-20,-50 28,0 1,0 1,0 0,0 1,0 0,1 1,-1 1,1 0,0 1,-1 1,1 0,-1 1,23 5,11 4,-27-6,1 0,-1 1,30 13,-49-18,1 1,-1 0,0 0,1 0,-1 0,0 0,0 0,-1 0,1 1,0-1,-1 1,1-1,-1 1,0 0,0-1,0 1,0 0,-1 0,1 0,0 6,0 6,-1 1,-3 28,1-15,-4 74,-4 1,-46 198,49-272,-9 36,-2 0,-3-1,-44 93,43-127,17-25,14-16,29-29,2 2,68-49,-74 65,2 1,0 2,1 1,64-19,-27 10,288-117,-331 131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0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1 440,'0'0,"0"0,0 1,0-1,1 0,-1 0,0 0,0 0,1 0,-1 1,0-1,0 0,1 0,-1 0,0 0,0 0,1 0,-1 0,0 0,0 0,1 0,-1 0,0 0,0 0,1 0,-1 0,0 0,0-1,1 1,-1 0,0 0,0 0,0 0,1 0,-1 0,0-1,0 1,0 0,1 0,-1 0,0-1,0 1,0 0,0 0,0-1,0 1,1 0,-1 0,0-1,0 1,0 0,0 0,0-1,0 1,0 0,0 0,0-1,0 1,0 0,0 0,0-1,0 1,-1 0,1 0,0-1,0 1,0 0,11 19,-6 21,-2 1,-4 75,-1-57,2-147,2-106,1 164,0-1,2 2,1-1,14-40,-12 46,5-12,1 0,1 1,34-55,-48 89,0-1,-1 1,1 0,0 0,0 0,0 0,1 1,-1-1,0 0,0 0,0 1,1-1,-1 1,0-1,0 1,1-1,-1 1,1 0,-1-1,0 1,1 0,-1 0,1 0,-1 0,0 1,1-1,-1 0,0 0,1 1,-1-1,0 1,1-1,0 2,7 2,0 2,-1-1,16 13,7 5,252 148,-150-105,59 34,-172-86,-7-2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1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1 464,'7'-4,"1"-1,0 1,1 1,-1 0,1 0,-1 1,1-1,0 2,0-1,17 1,6-3,1-2,-1 0,64-23,175-69,-254 92,0-1,0-1,0 0,-1-1,21-17,-17 10,-12 9,0 1,1-1,0 2,0-1,17-7,2 0,-1 0,43-29,13-8,-63 39,36-18,-54 28,1 0,0 0,-1 0,1 0,0 0,-1 1,1-1,0 1,-1 0,1-1,0 1,0 1,0-1,-1 0,1 1,4 1,-1 5,-5 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2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0 231,'4'-1,"-1"-1,1 1,-1-1,0 0,1 0,-1 0,0 0,4-4,17-10,299-128,-298 134,-1 1,1 1,1 2,-1 0,1 1,0 2,34-1,-54 6,-21 1,0 0,0 3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2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0 129,'1'1,"-1"1,1-1,-1 0,1 0,-1 0,1 0,0 0,0 0,-1 0,1 0,0 0,0-1,0 1,0 0,0 0,0-1,0 1,0 0,0-1,0 1,1-1,-1 0,0 1,0-1,0 0,1 0,-1 0,0 0,0 0,2 0,40 0,247-55,-176 30,-5-2,-58 14,87-13,-112 24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6.7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711 55,'0'-2,"0"0,0 0,0 0,-1 1,1-1,-1 0,1 0,-1 1,1-1,-1 0,0 1,0-1,0 1,0-1,0 1,0-1,0 1,-1 0,1-1,-3-1,0 1,0 0,0 0,0 0,0 0,0 1,0 0,-1-1,-5 1,-11-1,1 0,-40 4,48-1,1 0,-185 16,172-13,0 1,1 1,-1 1,1 0,1 2,-23 12,35-15,0 0,0 1,1 0,-1 1,2 0,-1 0,1 1,1 0,-1 0,2 0,-1 1,1 1,1-1,-6 16,6-11,1 0,0 1,1-1,1 1,1-1,0 1,1 0,0 0,2-1,3 20,-2-15,21 91,-21-98,1 1,1-1,0-1,1 1,15 23,-20-34,0 0,1 0,-1 0,1-1,0 1,-1 0,1-1,0 1,0-1,0 1,0-1,0 0,0 0,0 0,0 0,1 0,-1-1,0 1,1-1,-1 1,0-1,1 0,-1 0,0 0,1 0,-1 0,1-1,-1 1,0-1,0 1,1-1,-1 0,0 0,4-2,5-4,1-1,-1 0,0-1,19-21,2 0,-22 23,-1-1,2 1,-1 0,1 1,-1 0,24-8,-29 13,1 0,-1 0,0 0,0 1,1-1,-1 1,0 0,0 1,1 0,-1-1,0 2,0-1,0 0,0 1,0 0,0 0,0 1,6 4,250 195,-258-199,0 0,1-1,-1 1,0 0,0 1,-1-1,1 0,-1 1,0 0,0-1,0 1,0 0,-1 0,1 0,-1 0,0 0,0 0,0 1,-1-1,0 0,0 0,0 9,-2-7,0 0,0 0,-1 0,1 0,-1 0,0-1,-1 1,0-1,0 0,0 0,0 0,-1-1,1 1,-8 4,-42 32,-2-2,-2-3,-88 40,121-64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7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1,'-20'19,"1"0,0 2,1 0,2 1,0 1,-13 27,10-14,6-13,1 0,2 0,0 1,-6 27,14-46,1 1,0 0,0 0,1 0,-1 0,1 0,0 0,1 0,0-1,0 1,0 0,1 0,-1-1,1 1,1-1,-1 1,1-1,0 0,0 0,0 0,1 0,0-1,4 5,13 10,0-1,2-1,0-1,28 14,-41-24,-1-1,1-1,0 1,0-2,0 1,1-2,-1 1,1-1,0-1,-1 0,1 0,0-1,19-3,-25 2,-1-1,1 1,0-2,-1 1,1 0,-1-1,0 0,1 0,-2 0,1 0,0-1,0 1,-1-1,0 0,0 0,0 0,0-1,-1 1,0-1,0 1,0-1,0 0,-1 0,0 0,0 0,0 0,0 0,-1-8,1-9,-1-1,-1 1,-2-1,0 1,-6-24,1 19,-1 1,-1 0,-1 1,-1 1,-1 0,-1 0,-2 1,0 1,-34-36,15 8,25 38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8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0,'2'46,"1"-1,3 0,21 83,-4-49,41 94,-43-121,3 0,1-1,3-1,2-2,56 70,-51-80,58 69,-17-12,-60-78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19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1 442,'12'-1,"0"0,0 0,0-1,-1-1,1 0,-1-1,21-9,75-48,-37 19,17-5,47-27,199-78,-299 138,24-7,-58 21,0 0,1-1,-1 1,0 0,1 0,-1 0,0 0,0-1,1 1,-1 0,0 0,1 0,-1 0,0 0,1 0,-1 0,0 0,1 0,-1 0,0 0,1 0,-1 0,0 0,1 0,-1 0,0 1,0-1,1 0,-1 0,0 0,1 0,-1 1,0-1,0 0,1 0,-1 0,0 1,0-1,0 0,1 1,-1-1,0 0,0 0,0 1,0-1,0 0,0 1,0-1,1 0,-1 1,-2 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3.8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1 333,'20'-1,"1"2,-1 0,0 1,1 1,-2 1,1 1,0 1,-1 0,0 2,0 0,-1 1,22 14,-19-10,-1 0,-1 1,0 1,0 1,-2 0,0 2,-1 0,-1 1,0 0,-2 1,0 1,11 24,-23-122,-2 42,-3-59,4 0,23-177,-22 267,-1 0,1 0,0 0,0 0,0 0,1 0,-1 0,1 1,0-1,0 1,0-1,1 1,-1 0,1 0,0 0,0 0,0 0,0 1,0-1,6-2,-2 2,-1 2,0-1,1 1,0 0,-1 0,1 1,0 0,-1 0,1 0,0 1,12 3,7 2,0 1,-1 1,1 2,44 23,93 66,-107-63,-48-31,0 1,0 0,-1 0,0 0,0 1,0 1,-1-1,0 1,0 0,-1 0,8 16,-4 0,0 1,-2 1,5 28,-8-39,0 0,2 0,0-1,1 0,8 14,-1-6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0.3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1,'5'4,"9"6,3 5,2 5,-1 3,0-2,-3-1,-4 1,0-4,-1 0,-3 2,-2-3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0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24,'4'0,"6"0,5 0,5 0,3 0,10 0,13 0,6 0,9 0,5 0,5 0,-1 0,-4 0,-9-5,-6-1,-7 1,-6 0,-11 2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1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0 147,'21'-2,"-1"-1,0-1,0-1,-1 0,1-2,-1 0,20-11,48-16,-39 22,1 2,0 3,0 1,60 2,-40 1,80-12,-127 11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2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0,'2'35,"1"0,2-1,1 1,1-1,3 0,0-1,25 52,10 6,75 111,-105-179,2-1,26 26,-33-37,4 5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2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0 512,'2'-2,"-1"-1,0 1,1 0,-1-1,1 1,0 0,0 0,0 0,0 0,0 0,0 1,0-1,1 1,-1-1,1 1,2-1,5-5,19-12,1 2,1 1,0 1,38-12,138-34,-126 39,195-61,140-37,-383 113,-18 4,-1 0,0-1,0 0,0-2,22-10,39-21,-52 26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4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0,'-11'0,"0"0,0 1,0 0,0 1,0 0,0 1,1 0,-1 0,1 1,-10 6,16-8,0 1,1-1,-1 1,1 0,-1 1,1-1,0 1,0-1,1 1,-1 0,1 0,0 0,0 0,0 0,0 1,1-1,0 0,0 1,0-1,0 1,1 0,-1-1,1 1,1-1,-1 1,2 6,1 11,2-1,1 0,0 0,18 37,47 79,-44-90,25 39,113 138,-13-19,-134-179,2 2,-1 2,27 58,-42-78,0 0,-1 0,0 0,-1 1,0 0,-1-1,0 1,0 0,-1-1,-1 1,0 0,0 0,-5 16,5-23,0-1,-1 1,1 0,-1-1,0 0,0 1,0-1,0 0,0 0,-1 0,1 0,-1 0,0-1,0 1,0-1,0 0,-7 4,3-3,1-1,-1 0,0 0,0 0,0-1,0 0,-1 0,1-1,-8 0,-13-3,-1-1,1-2,-49-15,70 19,-3-1,-24-6,0-1,1-2,0-2,1-1,-42-26,71 39,0 0,1-1,-1 1,1-1,0 1,-1-1,1 0,0 0,1 0,-1 0,0 0,1-1,0 1,-2-6,0-8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5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0 322,'13'-2,"-1"0,0-1,0 0,0-1,0-1,0 0,-1 0,0-1,16-11,47-21,55 1,-62 21,-54 11,0 0,0 0,0-2,18-11,-20 10,0 2,0 0,0 0,1 1,0 0,15-3,120-35,-110 29,2 2,71-12,-108 23,1 1,0-1,0 1,0 0,0 0,0 0,0 1,0-1,-1 1,1-1,0 1,0 0,0 0,4 2,1 7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5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0,'0'5,"4"1,6-1,1 4,3 0,-1 6,6 2,0 2,0 2,2 1,-2 2,-2-4,-2 0,-4 0,0-3,-2-5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6.7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1 228,'110'-3,"-1"-5,146-28,205-83,-400 98,-23 8,51-11,-71 21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7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0 272,'5'-4,"0"1,0 1,1-1,-1 1,0 0,1 0,0 0,-1 1,11-1,11-4,440-123,-340 97,159-32,-229 51,-39 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5.5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181 501,'-5'1,"-1"0,1 0,0 0,0 0,0 1,0 0,0 0,0 0,0 1,0 0,1 0,-1 0,1 0,0 1,0 0,0-1,1 1,-1 1,1-1,0 0,0 1,-4 9,-4 9,0 1,2 1,-9 31,18-55,-24 105,23-95,-1 0,2 0,0 1,0-1,1 0,0 0,4 17,-4-25,0-1,0 1,1-1,-1 1,1-1,-1 0,1 0,0 0,0 1,0-2,0 1,0 0,0 0,1-1,-1 1,0-1,1 0,-1 1,1-1,0 0,-1-1,1 1,0 0,0-1,-1 0,1 1,0-1,0 0,0-1,-1 1,1 0,0-1,0 1,-1-1,1 0,0 0,-1 0,1 0,-1-1,0 1,1-1,-1 1,0-1,0 0,0 0,0 0,0 0,0 0,0 0,1-3,3-11,0-1,-1 1,-1-1,0 0,2-29,-4-87,-2 118,0 15,0-1,0 1,0-1,0 1,0-1,0 1,0-1,0 0,0 1,0-1,0 1,0-1,0 1,0-1,0 1,1-1,-1 1,0-1,0 1,1-1,-1 1,0-1,1 1,-1-1,1 1,-1 0,0-1,1 1,-1 0,1-1,-1 1,1 0,0-1,19 10,27 36,-36-34,627 529,-442-386,-191-150,0 0,0 0,1 0,0-1,-1 1,13 3,-17-6,0-1,0 0,0 0,0 0,0 1,0-1,0 0,1-1,-1 1,0 0,0 0,0 0,0-1,0 1,0 0,0-1,-1 1,1-1,2 0,-2-1,1 1,-1-1,0 0,0 1,0-1,0 0,0 0,0 0,0 1,-1-1,1 0,-1 0,1 0,-1-3,5-40,-2-81,-3 27,6-29,6-728,-12 845,-1 0,0 0,-1 1,0-1,0 1,-1 0,-5-13,6 21,1-1,0 1,-1-1,0 1,1 0,-1-1,0 1,0 0,0 0,-1 0,1 1,0-1,-1 0,1 1,-1 0,1-1,-1 1,0 0,1 0,-1 1,0-1,0 0,0 1,0 0,1 0,-1 0,0 0,0 0,0 0,-5 2,5-1,1-1,-1 1,1 0,-1 0,1 0,0 0,-1 0,1 1,0-1,0 1,0-1,0 1,0 0,0 0,1 0,-1 0,-2 4,1 0,0-1,1 0,0 1,0 0,1-1,-1 1,0 10,1 2,1 1,0-1,1 0,5 24,4 4,3 0,1-1,24 53,74 127,61 52,-134-223,3-2,93 88,-110-118,1-1,0-1,2-1,55 27,-65-38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29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1,'1'19,"0"-1,2 1,0 0,2-1,-1 0,13 29,56 102,-39-83,114 238,-135-263,-12-35,1 0,0 0,0 0,0 0,1 0,0 0,0-1,5 8,2-1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30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1 247,'8'-1,"1"-1,0 0,0 0,15-6,5-2,169-45,285-43,-314 73,-1-2,-110 16,-27 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32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1,'-13'10,"-1"-1,0 0,-1-1,0-1,0 0,0-1,-32 8,1 1,39-12,-589 231,594-233,0 0,0 0,0 0,0 0,0 0,0 0,0 1,1-1,-1 1,0 0,1-1,0 1,-1 0,1 0,0 0,0 0,0 0,0 0,0 0,0 0,1 0,-1 1,1-1,-1 0,1 5,0 2,1 0,1 0,-1 0,1 0,5 11,3 25,-6-18,0 0,2 0,0-1,2 1,20 43,-21-55,1-1,1-1,0 1,1-2,0 1,1-1,0-1,1 0,1 0,0-1,16 9,-22-14,0-1,0 1,1-2,-1 1,1-1,0 0,12 2,-17-5,1 0,-1 0,1 0,-1 0,1-1,-1 1,0-1,1 0,-1 0,0-1,0 1,1-1,-1 1,0-1,-1 0,1 0,0 0,0 0,-1-1,3-2,26-28,-25 25,1 0,0 0,1 1,0 0,0 0,0 1,1 0,0 0,0 1,1 0,-1 1,17-6,7 3,0 1,0 2,1 0,-1 3,1 1,-1 1,1 2,39 8,-49-6,1 2,-1 0,-1 2,0 0,0 1,-1 2,0 0,-1 2,0 0,-1 1,30 29,-45-38,1 0,-1 0,0 0,-1 1,1-1,-1 1,-1 0,1 0,-1 1,0-1,-1 1,0-1,0 1,-1 0,1 12,-2-7,-1-1,-1 0,0 0,0 0,-2 0,1-1,-1 1,-1-1,-9 16,-9 16,-2-1,-1-2,-3-1,-55 60,78-93,0 0,-1-1,1 0,-1 0,0-1,0 0,-1 0,1-1,-1 1,0-2,-15 5,-3-3,0-1,-38-1,38-2,0 1,-36 7,-151 57,94-25,94-33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33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100 193,'-12'11,"0"0,1 2,1-1,0 1,0 1,-12 24,20-33,0 1,0-1,0 0,1 1,0 0,0-1,0 1,1 0,0-1,0 1,0 0,1 0,0-1,0 1,0-1,1 1,-1-1,1 1,1-1,-1 0,1 0,6 9,38 60,-32-46,2-2,1 0,27 30,-39-49,2 0,-1-1,1 0,-1 0,2 0,-1-1,1 0,-1-1,1 0,1 0,-1-1,0 0,1-1,17 2,40 1,1-4,90-8,-154 6,-1 1,0-1,1 1,-1-1,0 0,1 0,-1 0,0-1,0 1,0-1,0 1,-1-1,1 0,0 0,-1-1,1 1,-1 0,0-1,0 0,0 1,0-1,0 0,0 0,-1 0,0 0,1 0,-1 0,1-7,1-6,-1-1,-1 1,-1-1,-3-31,1 8,3-42,1 51,-1-1,-2 0,-1 1,-2-1,-10-43,11 68,1 0,-1 1,-1-1,1 1,-1-1,0 1,-1 0,0 1,0-1,0 1,0 0,-1 0,1 1,-1-1,-1 1,1 1,-8-4,-10-3,0 1,-1 1,-39-7,4 1,22 3,24 6,1 1,-1 1,0 0,-19-2,29 5,-1 0,0 1,1-1,-1 1,1 0,-1 0,1 0,-1 0,1 1,0 0,0 0,0 0,0 1,0-1,0 1,1 0,-6 5,-5 5,4-3,-1 0,1 1,1 0,0 0,-11 18,14-14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42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82 303,'-3'1,"0"0,0 0,-1 0,1 1,0-1,0 1,0-1,0 1,0 0,1 0,-1 1,-4 4,-27 31,34-38,-1 0,1 0,0 1,-1-1,1 0,0 0,0 1,-1-1,1 0,0 0,0 1,0-1,-1 0,1 1,0-1,0 0,0 1,0-1,0 0,0 1,0-1,0 0,0 1,0-1,0 0,0 1,0-1,0 0,0 1,0-1,0 0,0 1,0-1,0 0,0 1,1-1,-1 0,0 1,0-1,1 0,17 2,33-14,-41 10,250-42,-36 8,665-104,-835 131,-1-1,0-3,-2-3,85-36,-112 44,0 0,1 2,0 1,34-3,-18 3,-1-1,-41 6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46.9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9858 1,'1'31,"0"-16,0 0,-2 0,1 0,-2-1,0 1,0 0,-2-1,1 1,-2-1,-9 21,-33 46,-4-2,-3-2,-3-2,-3-3,-4-3,-2-3,-3-2,-3-4,-3-3,-2-3,-2-3,-2-4,-3-4,-104 39,-536 154,637-215,-2-4,-1-4,0-4,0-3,-151-12,31-14,-264-61,-319-102,506 115,-1048-324,510 136,734 231,-1 4,-113-12,145 28,1 3,0 2,-1 3,-93 16,97-9,16-3,-42 11,77-16,1 0,0 0,0 0,0 1,0-1,0 1,1 0,-1 0,1 1,0-1,0 0,-5 8,-31 56,11-17,-141 204,-116 168,263-391,1 2,2 0,2 2,1-1,-17 53,33-85,-1-1,1 1,-1 0,0-1,1 1,-1-1,0 0,0 1,0-1,0 1,0-1,-1 0,1 0,0 0,-1 0,1 0,-1 0,1 0,-1 0,1 0,-1-1,1 1,-1-1,0 1,1-1,-3 1,-4-1,1 0,-1 0,0-1,-13-2,-11-1,-17 5,1 3,-66 13,22-3,-148 16,-342-2,576-28,3 1,-1-1,0 0,1 0,-1-1,1 1,-1-1,1 0,0 0,-1 0,1 0,0 0,-6-4,9 6,0-1,1 0,-1 0,0 1,1-1,-1 0,0 0,1 0,-1 1,0-1,1 0,-1 0,1 0,-1 0,0 0,1 0,-1 0,0 0,1 0,-1 0,1 0,-1 0,0 0,1 0,-1 0,1 0,-1 0,0-1,1 1,-1 0,0 0,1 0,-1-1,0 1,0 0,1-1,8-17,-4-22,-9 23,0 0,0 1,-2-1,0 1,-1 1,-1-1,-14-22,-75-97,96 134,-106-133,107 133,0 1,0 0,-1-1,1 1,0 0,0-1,-1 1,1 0,0-1,-1 1,1 0,-1 0,1-1,0 1,-1 0,1 0,-1 0,1 0,0 0,-1 0,1-1,-1 1,1 0,-1 0,1 0,-1 0,1 1,0-1,-1 0,1 0,-1 0,1 0,0 0,-1 0,1 1,-1-1,1 0,0 0,-1 1,-14 21,-9 44,20-51,2-10,-3 14,-2 0,1-1,-2 0,-1-1,0 0,-1 0,-16 20,26-37,0 1,-1 0,1-1,-1 1,1-1,-1 1,1-1,-1 1,1-1,-1 0,1 1,-1-1,0 0,1 1,-1-1,1 0,-1 0,0 1,1-1,-1 0,0 0,0 0,1 0,-1 0,0 0,1 0,-1 0,0 0,1 0,-1-1,-1 1,1-1,0 0,0-1,0 1,1 0,-1 0,0 0,1-1,-1 1,0 0,1-1,0 1,-1 0,1-1,-1-1,1-3,-1 0,0 0,1 0,0 0,1 1,-1-1,2-6,0 9,-1 1,1-1,-1 0,1 1,0-1,0 1,0 0,0 0,0-1,1 2,-1-1,1 0,-1 0,1 1,0-1,-1 1,1 0,0 0,0 0,0 0,0 0,0 1,0-1,0 1,0 0,0 0,5 1,9 0,-1 0,1 2,25 6,-41-9,98 29,-2 5,-1 3,172 96,-61-40,-137-65,-63-25,-1 0,0 1,1-1,-1 1,-1 1,1-1,-1 1,1 0,-2 0,1 0,0 1,-1 0,0 0,0 0,-1 0,0 1,0-1,0 1,-1 0,2 8,-1 2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54.4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127 150,'1'-20,"-2"-43,1 60,-1 1,1-1,0 1,-1-1,0 1,1 0,-1-1,0 1,0 0,0 0,-1-1,1 1,0 0,-1 0,0 1,1-1,-1 0,0 0,-4-2,5 4,0-1,0 1,0 0,0 0,0 0,0 0,0 0,0 0,0 0,0 1,0-1,0 0,0 1,0-1,0 0,0 1,0-1,0 1,0-1,0 1,0 0,0-1,1 1,-1 0,0 0,0 0,1-1,-1 1,1 0,-1 0,1 0,-1 0,1 0,-1 0,1 0,0 0,-1 2,-15 48,14-42,-16 74,3 1,4 0,4 1,6 151,2-218,1-1,0 1,1-1,1 0,1 0,0 0,14 28,-16-38,0-1,0 0,1 0,0 0,1-1,-1 1,1-1,0 0,0-1,0 1,1-1,0 0,0 0,0-1,0 0,0 0,1 0,-1-1,1 0,0 0,13 2,-10-3,1 0,0-1,0 0,0-1,0 0,0-1,19-5,-26 5,1 0,-1 0,1 0,-1-1,0 1,0-1,0 0,0 0,-1-1,1 1,-1-1,0 0,0 0,0 0,0 0,-1-1,0 1,0 0,3-9,11-44,19-120,6-26,-40 200,0 0,0-1,0 1,0 0,1 0,-1 0,1 0,0 0,0 1,0-1,0 0,0 1,0-1,1 1,-1 0,4-2,-4 3,1 0,-1 0,0 1,1-1,-1 1,1 0,-1 0,1 0,-1 0,1 0,-1 0,0 1,1-1,-1 1,1 0,-1-1,0 1,1 0,-1 1,0-1,0 0,3 3,149 112,-49-33,-103-81,0 0,0-1,0 1,0-1,0 1,0-1,1 0,-1 0,1 0,-1 0,1 0,-1 0,1-1,0 0,-1 1,1-1,0 0,-1 0,1 0,-1 0,1-1,0 1,-1-1,1 0,2-1,-2 0,-1 0,1 0,-1-1,0 1,0-1,0 0,0 0,0 0,0 0,-1 0,1 0,-1 0,0 0,0 0,0-1,-1 1,1 0,-1-8,4-44,-3-1,-8-72,-5 26,5 53,-1-63,9 90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56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612 104,'-3'1,"0"1,0 0,0 0,0 0,0 0,0 0,1 0,-1 1,1-1,0 1,0 0,0-1,-3 7,-6 5,-20 19,-64 52,82-75,0 0,-1-1,-1-1,1 0,-1-1,-1 0,1-1,-22 4,36-9,-1-1,0 1,1-1,-1 0,0 0,0 0,1 0,-1 0,0 0,0 0,1-1,-1 1,0-1,1 1,-1-1,1 1,-1-1,1 0,-1 0,1 0,-1 0,1 0,0 0,-1 0,1-1,-1-1,0 0,0-1,0 1,1-1,-1 0,1 1,0-1,0 0,1 0,-1 0,1 0,0-5,0-4,1 0,0 0,1 0,1 0,0 0,6-17,-4 19,0 0,1 0,0 1,1 0,-1 0,2 0,0 1,0 0,0 1,1-1,1 2,-1-1,1 2,0-1,1 1,0 1,0-1,0 2,0 0,1 0,-1 1,1 1,0 0,18-1,-6 3,0 1,-1 1,1 2,-1 0,1 1,-1 2,-1 0,1 1,37 20,-36-14,0 0,0 1,-2 1,0 2,-1 0,0 1,-2 1,18 24,-31-36,0 2,-1-1,0 1,-1-1,0 1,-1 0,1 1,-2-1,0 1,0-1,-1 1,0 0,-1-1,0 1,-1 0,0-1,0 1,-1 0,-7 19,-6 12,-2-1,-1 0,-36 57,38-71,-133 249,-119 198,260-461,-3 4,0-1,0 0,-2 0,-23 22,33-35,0-1,0 1,0-1,0 0,0 0,-1 0,1 0,-1 0,0-1,1 0,-1 0,0 0,0 0,0 0,1-1,-1 0,0 1,0-2,0 1,0 0,0-1,0 0,0 0,1 0,-1 0,0 0,1-1,-1 0,-4-3,-9-6,1-2,0 0,1-1,0 0,1-1,1-1,0 0,-10-19,4 4,2 0,1-2,-20-57,26 57,0 0,-5-41,14 63,-1 0,1 0,1 0,0 1,1-1,0 0,0 0,1 0,1 1,0-1,4-11,-4 18,-1 0,1 1,0-1,-1 0,2 1,-1 0,0-1,1 1,-1 1,1-1,0 0,0 1,0 0,0 0,0 0,1 0,-1 1,1 0,-1 0,1 0,5 0,13-1,-1 1,0 1,30 5,0-1,320 21,-26 0,-70-8,-251-17,-7-3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57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77,'0'-13,"1"9,-1 0,1 0,-1 0,0 1,0-1,0 0,-1 0,1 0,-1 1,0-1,0 0,0 1,-1-1,1 1,-3-5,4 9,-1-1,1 1,0-1,0 1,0-1,-1 1,1-1,0 1,0-1,0 1,0-1,0 1,0-1,0 1,0-1,0 1,0-1,0 1,0-1,0 1,1-1,-1 1,0-1,0 0,0 1,1-1,-1 1,0-1,1 1,-1-1,1 1,10 24,154 218,-66-100,-65-91,2 3,81 95,-114-145,2 0,-1-1,0 1,1-1,0 0,0 0,0-1,0 0,0 0,1 0,0 0,-1-1,1 0,0 0,0 0,0-1,0 0,0 0,1-1,-1 0,0 0,0 0,0-1,1 1,5-3,6-1,0-1,-1 0,0-1,0-1,22-13,-30 15,-1 0,-1 0,1-1,-1 0,0-1,0 1,0-1,-1-1,0 1,-1-1,0 0,5-10,-4 3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57.8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1 333,'6'0,"1"-1,-1 0,0 0,0-1,0 0,0 0,0-1,0 1,0-1,5-4,59-44,-36 25,-15 12,15-12,0 1,2 2,0 2,2 1,55-20,-33 23,61-21,-105 33,-4 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7.0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1 704,'6'1,"0"-1,0 2,0-1,0 1,0-1,-1 2,1-1,0 1,-1-1,9 7,52 43,-52-41,58 53,-3 4,80 99,102 167,-35-45,-195-261,19 19,-37-46,-4-8,-7-11,-25-32,-61-69,22 29,-26-37,-394-536,487 656,1 0,0 1,0-2,0 1,-4-13,8 19,0-1,-1 1,1 0,0 0,0-1,0 1,0 0,0 0,0-1,0 1,1 0,-1 0,0-1,1 1,-1 0,0 0,1 0,0 0,-1 0,1 0,0-1,-1 2,1-1,0 0,0 0,0 0,0 0,0 0,0 1,0-1,0 0,0 1,0-1,1 1,-1-1,0 1,0 0,1-1,-1 1,0 0,0 0,1 0,1 0,48-3,1 1,-1 3,0 3,51 9,-63-8,1498 265,-1510-263,-21-4,1-1,-1 0,1 0,-1-1,1 0,-1 0,1-1,0 0,-1 0,1 0,12-3,-18 3,0-1,-1 0,1 1,0-1,-1 1,1-1,-1 0,1 0,-1 1,1-1,-1 0,0 0,1 0,-1 1,0-1,0 0,0 0,0 0,1 0,-1 0,0 1,0-1,0 0,-1 0,1 0,0 0,0 0,0 0,-1 1,1-1,0 0,-1 0,1 0,-1 1,1-1,-1 0,0-1,-27-33,21 27,-151-193,-119-137,227 283,4 3,-3 2,-89-70,104 91,30 20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58.4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1 104,'271'-6,"1"-11,266-52,-483 60,-44 7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09:59.0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0 147,'100'-5,"0"-5,116-26,50-6,77-5,-308 41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01.3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1149 12,'-1'-1,"1"1,0-1,0 1,-1-1,1 0,0 1,0-1,-1 1,1-1,-1 1,1-1,-1 1,1-1,-1 1,1-1,-1 1,1-1,-1 1,1 0,-1 0,0-1,1 1,-1 0,1 0,-1-1,0 1,1 0,-1 0,0 0,1 0,-1 0,0 0,1 0,-1 0,0 0,1 1,-1-1,-1 0,-32 8,29-7,-254 90,64-19,121-48,-182 54,194-62,-1-4,-77 7,138-19,0 0,0 0,0 0,0 0,1 1,-1-1,0 1,0-1,0 1,0 0,1-1,-1 1,0 0,1 0,-1 1,1-1,-3 2,3-2,1 0,-1 1,1-1,-1 0,1 0,-1 1,1-1,0 0,0 1,-1-1,1 0,0 1,0-1,1 0,-1 1,0-1,0 0,1 1,0 1,3 7,1 1,1-1,-1 0,15 18,-1 0,15 31,-3 2,27 76,-54-125,1 0,0-1,1 1,0-1,1 0,0-1,11 12,-17-21,1 0,0 0,0 0,0 0,0 0,0-1,0 1,0-1,0 1,0-1,0 0,0 0,0 0,0 0,0 0,0 0,0 0,0-1,0 1,0-1,0 0,0 1,0-1,0 0,0 0,0 0,3-3,53-41,-44 33,27-21,2 3,1 2,0 1,3 2,0 3,1 1,0 3,2 2,0 2,1 2,67-7,-99 18,0 1,0 1,0 0,-1 2,1 0,0 1,-1 0,0 2,0 0,-1 1,1 1,-1 1,-1 0,0 1,0 1,-1 0,-1 2,1-1,-2 2,0-1,-1 2,0 0,-1 0,-1 1,15 31,-22-41,-1 0,0 0,-1 1,1-1,-1 0,-1 1,1-1,-1 1,0-1,-1 1,1-1,-1 1,0-1,-1 1,0-1,0 0,0 0,-1 0,0 0,0 0,0-1,-7 10,-9 8,0-1,-1-1,-40 33,45-41,-10 7,-1 0,-1-2,0-1,-1-2,-1 0,0-2,-1-1,-1-1,-46 9,56-16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02.6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76,'-9'0,"0"0,0 0,0 1,1 0,-1 1,0 0,1 0,-1 1,1 0,0 0,0 1,0 0,1 0,-1 1,1 0,0 1,0-1,1 1,0 1,0-1,0 1,1 0,0 0,-8 15,12-16,0-1,0 1,0 0,1 0,0 0,0 0,0 0,1 0,0 0,0-1,1 1,-1 0,1-1,1 1,-1-1,1 1,0-1,4 6,4 7,1-1,1 0,26 27,-33-39,0-1,0 0,0-1,0 1,1-1,-1-1,1 1,0-1,0 0,0 0,0-1,0 0,14 0,12 0,54-7,-70 5,-9 0,0 0,1-1,-1 0,0 0,0 0,0-1,0-1,0 1,-1-1,1-1,-1 1,0-1,0 0,-1-1,0 0,7-7,-10 9,0 0,0-1,-1 1,1-1,-1 0,0 1,-1-1,1 0,-1 0,0 0,0 0,0-1,-1 1,0 0,0 0,0 0,0 0,-1-1,0 1,0 0,0 0,-1 0,0 0,0 1,0-1,-1 0,-4-6,-2-4,-1 0,0 0,-1 2,-1-1,0 1,0 1,-2 0,1 1,-1 0,-1 1,0 1,-1 0,1 1,-2 1,1 0,-32-7,-55-7,84 20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09.4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0 263,'1'6,"1"1,-1 0,1-1,1 0,-1 1,1-1,0 0,1 0,5 8,6 12,0 2,1 0,2 0,1-2,0 0,2-1,1-2,1 0,1-1,1-1,0-2,2 0,0-2,1-1,1-1,57 21,-81-34,0 0,0-1,0 0,0 0,0 0,1 0,-1-1,0 0,0 0,1 0,-1-1,0 0,9-2,-10 1,-1 0,0 0,0-1,0 1,0-1,-1 1,1-1,-1 0,0 0,1 0,-1-1,-1 1,1 0,0-1,-1 1,0-1,1 0,-2 1,2-7,11-52,7-119,-17 142,-3 36,0 0,1 0,-1 0,0 0,1 0,0 0,-1 0,1 0,1 0,-1 1,0-1,1 0,-1 1,1-1,0 1,-1 0,1-1,1 1,-1 0,0 0,0 0,1 1,-1-1,1 1,4-3,-3 3,0 0,1 1,-1-1,1 1,-1 0,1 0,-1 0,1 1,-1-1,0 1,1 0,-1 1,0-1,0 1,0 0,7 4,119 77,-89-54,2-1,77 36,-108-58,1-1,-1-1,1 0,0-1,0 0,1-1,-1 0,0-1,1-1,-1 0,1-1,-1 0,1-1,23-7,-35 9,1-1,0 0,-1 0,1 0,0 0,-1-1,0 1,1-1,-1 1,0-1,0 0,0 0,0 0,0 0,0 0,-1 0,1-1,0 1,-1-1,0 1,0-1,0 1,0-1,0 0,0 1,-1-1,1 0,-1 0,0 1,0-1,0 0,0 0,0 0,-1 1,1-1,-1 0,0 0,0 1,0-1,0 1,-2-4,-5-12,-1 1,-1 0,0 1,-20-24,28 37,-197-276,198 278,-3-6,0 0,0 0,-1 0,0 1,0 0,-1 0,1 0,-8-5,1 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11.5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53,'-5'1,"0"1,1-1,-1 2,0-1,1 0,-1 1,1 0,-1 0,1 0,0 0,1 1,-1 0,0 0,-3 6,-17 13,-4-3,-58 32,26-17,53-32,1 1,0-1,-1 0,0-1,0 1,0-1,0 0,0-1,0 0,0 0,-1-1,1 0,0 0,0 0,-1-1,1 0,-8-3,10 3,1-1,-1 0,1 0,0 0,0-1,0 1,0-1,0 0,0 0,1 0,-1-1,1 1,0-1,0 0,1 0,-1 0,1 0,0 0,0 0,0-1,0 1,1-1,0 0,0 1,0-1,0-8,0 8,1 0,0 1,0-1,1 0,-1 0,1 0,0 0,0 0,1 0,-1 1,1-1,0 1,0-1,1 1,-1 0,1 0,0 0,0 0,0 0,1 0,-1 1,6-4,0 1,0 1,0 0,0 1,1 0,-1 0,1 1,0 1,0-1,0 1,11 0,41 0,0 2,-1 3,1 3,-1 2,83 23,-113-23,0 2,-1 0,-1 2,0 2,42 25,-52-27,0 1,-1 1,0 0,-1 1,-1 2,0-1,-1 2,16 25,-25-34,-1 1,-1 0,1 0,-2 0,1 1,-1-1,-1 1,0-1,-1 1,0 0,0 18,-3-11,0 0,-1 0,-1 0,0 0,-2-1,-9 24,-7 3,-2-1,-1-1,-3-2,-39 47,63-82,-28 35,-72 68,94-99,-1 0,0 0,0-2,-1 1,0-1,0-1,-1 0,0-1,0 0,0-1,0-1,-19 3,2-3,5 1,0-2,0-1,0 0,1-2,-41-7,60 7,-1 0,1-1,0 0,-1 0,1-1,0 1,0-1,0 0,1 0,-1-1,1 1,0-1,0 0,0 0,0-1,1 1,0-1,0 1,0-1,0 0,1 0,0-1,0 1,0 0,0-1,1 1,0-1,0 0,1 1,0-10,0 7,0-1,1 0,0 0,1 1,0-1,0 1,1 0,0 0,1-1,-1 2,2-1,-1 0,1 1,0 0,0 0,1 0,0 1,0 0,1 0,-1 1,1-1,1 1,-1 1,1 0,-1 0,1 0,0 1,1 0,-1 0,0 1,13-2,-2 4,0 1,0 0,-1 2,27 5,-21-3,0-1,25 1,259-5,-283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12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1 176,'4'0,"11"0,6 0,8-4,13-6,11-1,10-3,7-3,4 1,-1-2,-6 4,-4-1,-10-2,-9 1,-7 5,-7 3,-8 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12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1 227,'8'-6,"0"0,1 1,0 0,1 0,-1 1,1 1,-1-1,11-1,20-8,2-3,73-15,-50 15,4-10,-56 20,0 0,0 2,1-1,-1 2,27-5,-38 8,15 0,0-1,0-1,0-1,0 0,-1-1,1-1,-1 0,17-9,-15 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42.8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1,'-1'36,"1"-1,2 1,2-1,1 0,14 51,15 27,37 104,-23-89,-27-68,-18-47,1-1,1 1,0-1,8 15,-11-24,1 1,0-1,0 1,0-1,0 0,0 0,1 0,-1 0,1-1,-1 0,1 1,0-1,0 0,0-1,1 1,7 1,2 0,0-1,0-1,0 0,0-1,18-2,-27 2,0-1,0 0,-1 0,1-1,-1 1,1-1,-1 0,8-4,-11 5,1-1,-1 1,1 0,-1-1,1 1,-1-1,0 1,0-1,1 0,-1 1,0-1,-1 0,1 0,0 0,-1 0,1 0,-1 0,1 0,-1 0,0-4,-1-11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44.4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1 184,'6'-5,"1"1,0 0,0 0,0 0,1 1,-1 0,10-1,18-10,-20 9,-1 0,1 0,0 1,0 1,20-1,28-7,-7-8,-44 14,0 0,0 1,0 0,14-1,48-8,-45 8,0 0,40-1,-51 6,1-1,-1-1,1-1,-1-1,27-8,-25 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7.9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528 103,'-8'-1,"0"1,0 1,0 0,1 0,-1 0,0 1,-11 4,15-4,-1 0,1 1,1 0,-1 0,0 0,1 0,-1 0,1 1,0-1,0 1,0 0,1 0,0 0,-3 5,-8 19,0 1,2 1,1 0,1 0,2 1,1 0,1 0,2 1,1-1,2 1,5 47,-5-75,1 0,0 0,-1 0,2 0,-1 0,0 0,1-1,0 1,0 0,0-1,0 0,0 1,1-1,-1 0,1 0,0 0,0 0,0-1,0 1,1-1,-1 0,1 0,-1 0,1 0,0-1,0 0,0 1,0-1,0-1,0 1,0 0,0-1,0 0,0 0,5-1,1 0,1 0,-1-1,0-1,1 0,-1 0,-1-1,1 0,0-1,-1 0,0 0,0-1,13-11,-8 4,-1 0,-1-1,0 0,0-1,-2 0,0 0,14-31,-20 37,0 0,-1 0,-1-1,1 0,-2 1,1-1,-1 0,-1 0,0 0,0 0,-1 1,0-1,0 0,-1 0,-1 1,-4-13,4 14,-1-1,0 1,0 0,-1 1,0-1,0 1,0 0,-1 0,0 0,-1 1,0 0,1 1,-10-6,3 4,-1 0,1 1,-1 1,-1 0,1 1,-1 1,-17-2,-81-14,1-5,-113-40,205 53,20 11,-1 0,1-1,0 1,0 0,0 0,0-1,0 1,-1 0,1 0,0-1,0 1,0 0,0 0,0-1,0 1,0 0,0-1,0 1,0 0,0 0,0-1,0 1,1 0,-1-1,0 1,0 0,0 0,0-1,0 1,0 0,1 0,-1-1,0 1,0 0,0 0,1-1,2 0,-1-1,1 1,0 0,0-1,0 1,0 1,0-1,0 0,0 1,4-1,14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0:45.7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0,'1'1,"0"-1,0 0,0 1,0-1,0 1,-1-1,1 1,0-1,0 1,0-1,-1 1,1 0,0-1,-1 1,1 0,-1 0,1 0,-1 0,1-1,-1 1,1 0,-1 0,0 0,1 0,-1 1,9 34,-5-17,25 57,5-1,51 87,-47-97,-4 2,52 142,-79-178,-2 1,-1-1,-1 1,-1 0,-2 0,-2 0,0 0,-3 0,0 0,-18 56,13-47,-4 41,8-41,-12 41,16-78,1 1,-1-1,0 0,0 0,-1 0,1 0,-1 0,0-1,0 1,0-1,0 0,-1 0,1 0,-5 3,-4 3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03.9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0,'2'6,"0"0,0-1,0 1,1-1,0 1,0-1,0 0,1 0,-1 0,1 0,6 4,3 7,289 410,-78-102,-221-320,-1-1,1 0,-1 0,1 0,0 0,0 0,0 0,0-1,1 0,-1 1,1-1,-1-1,1 1,0 0,0-1,7 2,-1-2,0-1,-1-1,1 1,-1-1,18-5,-18 4,49-6,61-2,9-1,17 1,-134 10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04.7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0 330,'0'-1,"1"-1,-1 1,1 0,0-1,-1 1,1 0,0 0,0-1,0 1,0 0,0 0,0 0,0 0,0 0,0 1,0-1,0 0,1 0,-1 1,2-1,35-16,-26 13,167-67,317-78,-466 142,-19 6,0-1,0-1,0 0,0 0,-1-1,1-1,-1 1,0-2,15-10,-14 3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15.1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1582 0,'-36'3,"0"1,0 2,1 1,0 2,-57 22,-55 14,-71 5,-2-11,-429 22,636-62,9 1,0-1,0 1,-1-1,1 1,0 1,0-1,0 0,0 1,0 0,0 0,0 0,0 1,0-1,-4 3,9-1,1 1,-1-1,0 0,1 0,0 1,-1-1,1-1,0 1,1 0,-1 0,0-1,1 1,3 2,1 2,171 230,-58-72,-44-74,-41-51,49 72,-69-84,-13-22,0-1,1 0,-1-1,1 1,0 0,0-1,0 1,1-1,0 0,0 0,0-1,6 5,-8-7,-1-1,1 0,0 0,-1 0,1 0,-1 0,1 0,0 0,-1-1,1 1,-1 0,1-1,-1 1,1-1,-1 0,1 0,-1 1,0-1,1 0,-1 0,0 0,0 0,1-1,-1 1,0 0,1-3,31-42,-29 39,24-31,1 1,1 1,2 2,1 1,2 2,59-42,11 3,131-64,-170 100,125-47,-164 72,0 2,0 0,1 2,0 1,0 1,0 1,55 4,-73 0,0 0,0 1,0 0,0 0,-1 1,0 0,1 1,-2 0,1 1,0 0,-1 0,0 0,-1 1,14 16,3 7,-1 2,31 55,-22-32,9 6,-22-33,0 0,-2 1,0 1,-3 1,14 39,-26-65,-1 0,0 1,-1-1,1 0,-1 0,0 0,0 0,-1 0,1 1,-1-1,0 0,-1 0,1 0,-4 6,-2 2,0-1,-1 1,-16 18,-13 18,4 4,-3-1,-3-3,-53 56,65-79,-1-1,-1-2,-1 0,-1-3,-1 0,-60 27,-184 91,189-108,72-24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16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1,'-4'0,"-1"1,1 0,0 1,0-1,0 1,0 0,0 0,1 0,-1 0,0 1,1-1,-4 4,-40 39,45-42,-19 21,0 2,2 0,1 1,2 1,-14 31,-58 154,76-182,1-2,0 1,2 0,2 1,1 0,1 0,1 0,2 0,2 1,0 0,7 37,-7-65,1 0,-1-1,1 1,0-1,1 1,-1-1,0 1,1-1,0 0,0 0,0 0,0 0,0 0,1 0,-1-1,1 1,0-1,0 1,5 2,-4-3,-1-1,1-1,-1 1,1 0,0-1,-1 1,1-1,0 0,-1-1,1 1,0 0,-1-1,1 0,-1 0,1 0,-1 0,1-1,-1 1,6-4,23-12,2 1,58-17,-78 29,-1-1,1 0,-1-1,0-1,0 0,-1 0,13-11,-19 14,-1-1,0 0,-1 0,1 0,-1-1,0 1,0-1,-1 0,1-1,-1 1,-1 0,1-1,-1 0,-1 1,1-1,0-12,0-6,-2 0,-1-1,-1 1,-1 0,-10-42,-49-118,27 87,27 74,-1 1,-1 0,-1 1,-1 0,-1 0,-18-21,21 30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0.5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939 110,'-396'365,"246"-232,129-114,-7 6,-35 26,56-46,-2 1,1-1,-1 0,0-1,0 0,0-1,0 0,0 0,-17 2,23-5,-1 0,1 0,-1 0,1 0,-1-1,1 1,-1-1,1 0,-1 0,1 0,0-1,0 1,-1-1,1 0,0 0,-3-3,0 0,1 0,0-1,0 0,0 1,1-2,0 1,-4-10,-3-8,2-1,0 0,-6-35,5 9,1-1,-2-75,11 95,0 0,2 0,1 0,2 1,11-39,-15 65,1-1,0 0,0 0,1 1,-1-1,1 1,1 0,-1 0,1 0,7-7,-10 10,1 1,0 0,1 0,-1 0,0 0,0 0,0 0,1 0,-1 1,0-1,1 1,-1 0,1-1,-1 1,0 0,1 1,-1-1,1 0,-1 1,0-1,1 1,-1 0,0-1,0 1,1 0,-1 1,0-1,0 0,3 3,295 181,96 62,-361-225,0 3,-1 1,-2 1,0 2,26 33,-48-50,0 1,-1 0,0 1,-1-1,-1 2,-1-1,1 1,-2 0,0 0,-1 1,-1-1,0 1,-1 0,-1 0,0 0,-3 22,-4 7,-2 0,-2-1,-2 0,-2-1,-2 0,-37 70,22-57,-2-2,-3-1,-2-1,-53 55,76-91,1-1,0 0,-1 0,-33 23,47-37,0-1,0 1,0-1,0 1,0-1,0 0,1 1,-1-1,0 0,0 0,0 0,0 0,0 0,0 0,0 0,0 0,0 0,0 0,0 0,0-1,0 1,0 0,0-1,0 1,0-1,0 1,1-1,-2 0,-1-2,0 1,1-1,0 0,0 0,0 0,0 0,0 0,-1-5,-18-63,17 54,1 0,1-1,1 1,0 0,3-31,-1 43,-1 1,1-1,0 1,1-1,-1 1,1-1,0 1,0 0,0-1,0 1,1 1,0-1,0 0,0 0,0 1,0 0,1 0,-1 0,1 0,0 0,0 1,0-1,0 1,1 0,7-2,14-1,1 1,0 1,0 1,0 1,46 5,-2-1,-56-2,0 1,-1 1,25 6,-38-8,16 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1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152 325,'-1'29,"-10"51,0-8,-7 54,-36 125,40-188,11-49,2-10,1 0,-1 0,0 0,0 0,0 0,-1 0,1 0,-1 0,0 0,0-1,0 1,-5 5,6-9,1 1,0-1,0 0,0 0,0 0,-1 0,1 0,0 0,0 0,-1 0,1 0,0 0,0 0,0 0,-1 0,1 0,0 0,0 0,-1 0,1 0,0 0,0 0,0 0,-1 0,1 0,0 0,0 0,0-1,-1 1,1 0,0 0,0 0,0 0,0-1,0 1,-1 0,1 0,0 0,0 0,0-1,0 1,0 0,0 0,0-1,-5-16,1-16,5-15,10-78,1 1,-6-52,10-177,-14 331,-2 12,0-1,1 1,1 0,0-1,5-17,-6 27,0 1,-1 0,1-1,0 1,0-1,0 1,0 0,0 0,0-1,0 1,0 0,0 0,1 0,-1 0,0 1,1-1,-1 0,3-1,-1 2,-1 0,1 0,-1 0,1 0,-1 0,1 0,-1 1,0-1,1 1,-1 0,1-1,-1 1,0 0,0 1,1-1,1 2,49 31,56 47,47 31,285 142,-383-225,-30-15,41 26,-53-27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2.8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1 478,'1'-5,"0"0,0 0,1 0,0 0,0 0,1 1,-1-1,1 1,0 0,0 0,0 0,0 0,1 0,0 1,0-1,5-3,72-49,-39 32,1 2,79-28,-84 37,116-49,-31-16,-91 63,2-2,0 1,2 2,61-16,-78 26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3.9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489 1,'-21'0,"0"0,0 2,0 0,0 2,0 0,1 1,0 1,0 1,1 1,-23 12,-2 4,-131 76,174-99,-1-1,1 1,-1 0,1 0,0 0,0 0,-1 0,1 0,0 0,0 1,0-1,0 0,0 1,0-1,1 0,-1 1,0-1,1 1,-1 0,1-1,-1 1,1-1,0 1,0-1,0 1,-1 0,2-1,-1 1,0 0,0-1,0 1,1-1,-1 1,1-1,-1 1,1-1,0 1,0-1,0 1,-1-1,1 0,2 2,5 7,2-1,-1 0,1-1,19 13,4 4,368 382,-26 26,-344-397,86 111,-103-127,0 1,-2 1,0-1,-2 2,12 32,-20-46,-1-1,1 1,-1 0,-1-1,1 1,-1 0,-1 0,0-1,0 1,-1 0,0-1,0 1,-1-1,0 0,0 0,-1 0,0 0,-1-1,0 1,0-1,0 0,-1-1,0 1,0-1,-1-1,0 1,0-1,0 0,0 0,-1-1,0 0,0 0,0-1,0 0,-1-1,-12 3,-15-3,0-1,0-2,0-2,-37-7,-143-39,79 15,97 25,-116-28,132 30,1-1,1-1,0-1,-30-19,23 8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4.6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1 470,'57'-52,"116"-81,-164 127,14-8,1 1,0 1,1 1,37-12,32-13,2-4,-59 27,-2-2,1-1,-2-2,34-23,-53 26,-8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8.6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6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260 109,'-3'7,"0"0,0 0,-1 0,0 0,0-1,0 1,-1-1,-6 7,8-10,-5 7,-1-1,-1 1,0-1,0-1,-1 0,0-1,0 0,-1 0,0-1,0-1,0 0,-17 4,27-8,0-1,0 1,0-1,0 0,0 1,1-1,-1 0,0-1,0 1,0 0,0 0,0-1,0 1,1-1,-1 0,0 1,0-1,1 0,-1 0,0 0,1 0,-1 0,1-1,-1 1,1 0,0-1,0 1,0-1,-1 1,1-1,0 0,1 1,-1-1,0 0,1 0,-1 0,1 1,-1-5,0 2,1 0,0 0,0-1,0 1,1 0,0-1,-1 1,2 0,-1 0,0 0,1 0,0 0,0 0,0 0,0 0,5-5,10-8,1 0,1 1,0 0,2 2,-1 0,2 2,-1 0,2 1,31-10,-34 16,0 1,0 1,0 0,0 2,1 1,-1 0,0 1,0 1,0 2,0-1,0 2,-1 1,24 10,1 2,0 3,-2 1,0 2,54 42,-66-44,-1 1,-1 2,-1 1,27 33,-45-47,-1 0,0 0,0 1,-2-1,1 1,-2 1,0-1,0 1,-1 0,-1 1,0-1,-1 0,0 24,-2-29,0 0,0 0,-1 0,-1 0,1 0,-2 0,1-1,-1 1,0-1,-1 0,0 0,0 0,-1 0,0 0,0-1,-1 0,0 0,0-1,0 0,-1 0,-10 8,-5 5,-1 0,0-2,-1 0,-1-2,-1 0,0-2,-35 13,-24 1,-109 21,155-41,0-2,-1-2,1-1,-1-2,-50-7,86 7,0-1,0 1,1-1,-1 0,0 0,0 0,1-1,-1 1,1-1,-1 0,1 0,0 0,-1 0,1-1,0 1,1-1,-1 0,0 0,-3-5,5 4,0 1,0 0,0 0,0 0,1-1,0 1,0 0,0 0,0-1,0 1,0 0,1 0,0-1,0 1,-1 0,2 0,-1 0,0 0,1 0,-1 0,1 0,0 1,0-1,3-2,2-4,0 0,0 1,1 0,1 0,-1 1,1 0,0 1,1 0,-1 0,1 1,1 0,-1 1,0 0,1 1,0 0,0 0,0 1,21 0,9 2,0 2,-1 1,78 18,38 3,44 2,-127-14,106 3,88-16,-246 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6.8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0 544,'6'-1,"-1"0,0 0,0-1,0 1,0-1,0 0,9-5,14-6,784-326,-695 286,-91 42,16-7,-1-2,64-42,-92 52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7.5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0 242,'14'-2,"0"0,-1-1,1 0,-1-1,0 0,21-11,6-1,14-5,38-14,140-33,-203 62,1 1,0-2,0-1,-1-1,37-17,-52 18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29.0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1003 14,'0'-1,"0"0,-1 0,1 0,-1 0,1 1,-1-1,0 0,1 1,-1-1,0 0,1 1,-1-1,0 1,0-1,0 1,1-1,-1 1,0 0,0-1,0 1,0 0,0 0,0-1,0 1,0 0,0 0,0 0,0 0,1 1,-1-1,0 0,0 0,0 0,0 1,-1 0,-38 7,-5 8,0 3,2 1,-65 40,3-1,-47 14,-240 80,390-153,0 1,0-1,-1 1,1-1,0 1,0 0,0 0,1 0,-1 0,0 0,0 0,0 1,1-1,-1 1,1-1,-1 1,1-1,0 1,-1 0,1 0,0-1,0 1,0 0,0 0,1 0,-1 0,0 0,1 1,-1 2,2 2,1-1,-1 1,1 0,1-1,-1 1,1-1,0 0,5 7,78 149,92 161,-155-284,97 151,-120-188,1-1,0 1,0 0,1-1,-1 0,0 1,0-1,1 0,-1 0,1 1,-1-1,1 0,-1 0,1-1,0 1,-1 0,1 0,0-1,-1 1,1-1,0 0,0 1,0-1,0 0,-1 0,1 0,0 0,0-1,0 1,0 0,-1-1,1 1,0-1,0 0,-1 0,1 1,-1-1,3-2,5-4,-1 0,1-1,-1 0,-1-1,10-12,5-6,-9 15,1 0,0 1,0 0,2 2,-1-1,1 2,0 0,1 1,0 1,0 0,0 1,1 1,26-2,-7 1,-1 3,1 1,0 2,0 1,61 12,-57-4,-1 2,0 2,0 2,-2 1,0 2,-1 2,-1 1,-1 1,-1 3,-1 0,55 59,-86-83,0-1,-1 1,1 0,0 0,0 0,-1 0,1 0,-1 0,0 0,0 1,1-1,-2 1,1-1,0 0,0 1,-1 0,1-1,-1 1,0-1,0 1,0-1,0 1,0 0,-1-1,1 1,-1-1,1 1,-3 3,-1 0,0 0,0-1,-1 0,0 0,0 0,0 0,-1-1,0 0,-9 6,-13 8,2 2,0 1,-37 39,-59 83,81-92,-3-1,-65 58,105-104,-1 0,0-1,0 0,0 0,0 0,0 0,0-1,-1 0,-9 2,-2-1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0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0,'-19'20,"2"1,0 1,2 0,0 1,2 1,0 0,-18 52,4 7,-16 97,41-171,-11 46,3 0,-4 102,13-137,2 0,1 0,0 1,1-2,1 1,1 0,1-1,1 0,1 0,0-1,14 22,-13-25,14 21,29 35,-46-62,1-1,0 0,1-1,0 0,0 0,1-1,0 0,0 0,18 8,-23-13,0 0,1 0,-1-1,0 1,1-1,-1 0,1 0,-1 0,1 0,-1-1,0 0,1 0,-1 0,0-1,0 1,0-1,0 0,0 0,0-1,4-3,9-6,-2-1,1-1,15-19,-4 5,-7 7,0 0,-2-1,-1-1,0-1,-2 0,0-1,20-51,-23 42,-2 0,-1 0,-2-1,-2 0,-1 0,0-38,-3 16,-2-1,-13-87,12 129,-1 1,-1-1,0 1,-1 0,-1 0,0 0,-1 1,-1 0,0 0,-1 1,0 0,-1 0,0 1,-14-12,17 19,0 0,0 1,-1 0,1 1,-1-1,1 1,-1 1,0 0,0 0,-1 0,1 1,0 0,0 1,-12 0,-1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301 113,'-15'-15,"-1"0,-1 1,-24-16,33 25,-1 0,1 0,-1 1,0 0,0 1,0 0,0 0,0 1,-19-2,25 4,-1 1,1-1,-1 1,1 0,0 0,-1 0,1 1,0-1,0 1,0 0,0 0,0 0,0 0,1 0,-1 1,1-1,-1 1,1 0,0 0,0-1,0 1,1 1,-1-1,1 0,-1 0,1 0,-1 6,-4 11,0 0,2 1,-3 24,7-43,-5 31,2 1,2-1,1 1,1-1,2 0,1 0,2 0,1 0,2-1,1 0,1 0,2-1,1-1,1 0,31 44,-5-20,2-1,99 92,120 73,-1 0,-211-171,-2 2,80 108,-123-150,0 0,0 1,-1 0,0 0,0 0,-1 0,0 1,0-1,-1 1,1 11,-3-14,0 0,0 0,-1 0,1 0,-2 0,1 0,-1 0,0 0,0-1,0 1,-1-1,0 1,0-1,0 0,-7 8,3-2,-1-1,0 0,-1 0,0-1,0 0,-1-1,-1 0,1 0,-1-1,0 0,-1-1,0-1,0 1,-20 5,-191 45,174-46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3.0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0 464,'2'-1,"0"0,0 0,0 0,-1 0,1 0,0 0,-1-1,1 1,-1 0,1-1,-1 0,0 1,0-1,2-2,11-13,175-126,-160 123,1 1,34-17,32-20,-70 36,45-43,-12 8,-45 43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4.3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224 176,'-35'39,"24"-26,0-1,0 0,-26 19,34-28,-1-1,0 1,0-1,0-1,0 1,0 0,0-1,0 0,0 0,0 0,-1 0,1-1,0 0,-1 0,1 0,0 0,-1-1,1 1,-7-3,9 3,1 0,-1-1,1 1,-1-1,1 1,-1-1,1 0,0 1,-1-1,1 0,0 0,0 0,-1 0,1 0,0 0,0 0,0 0,0 0,0-1,1 1,-1 0,0-1,1 1,-1-1,0-1,1 1,0 0,0 0,1 0,-1-1,1 1,-1 0,1 0,0 0,0 0,0 0,0 0,0 0,0 1,0-1,2-2,6-6,0 1,0 0,1 1,17-12,19-7,1 2,1 2,1 2,1 2,0 3,1 2,1 2,0 2,1 3,0 2,70 2,-105 3,0 2,0 0,0 1,0 1,-1 0,0 2,0 0,25 12,-35-15,-1 1,1 1,-1-1,0 1,0 0,0 0,-1 0,1 1,-1 0,-1 0,1 0,-1 1,0 0,-1 0,1 0,-1 0,-1 0,1 0,-1 1,-1-1,1 1,-1 10,-1 30,-3 0,-11 64,3-33,-9 57,-6-1,-5-2,-94 245,124-375,-7 18,-1 1,-1-1,-18 27,25-44,0 1,0-1,-1 1,0-1,0 0,0-1,0 1,-1-1,1 1,-1-1,0 0,0-1,0 0,0 1,0-1,-1-1,1 1,0-1,-10 1,-3-1,1-1,-1 0,0-2,1 0,-1-1,1 0,0-2,-28-10,34 10,1-1,0 1,1-2,-1 1,1-1,0-1,1 0,0 0,0 0,1-1,0 0,1-1,-1 1,-6-17,-8-19,-18-54,33 80,1-1,1 0,0 0,2 0,-1-34,3 50,0-1,0 1,0 0,1 0,0-1,0 1,0 0,0 0,1 0,-1 0,1 0,0 0,0 1,1-1,-1 1,1-1,0 1,-1 0,1 0,1 0,-1 0,0 1,1-1,-1 1,1 0,0 0,0 0,0 1,0-1,5 0,10-2,0 1,1 1,0 1,-1 1,28 3,-6-2,306-12,-42-1,-271 11,-15 1,0-1,0 2,-1 1,1 0,20 6,-23-3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4.8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0 522,'2'-3,"0"-1,-1 1,2 0,-1-1,0 1,1 0,-1 0,1 1,0-1,0 0,0 1,0 0,1 0,4-3,-1 0,232-141,6-4,-208 122,165-111,-187 130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5.6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1 313,'15'-2,"0"-1,1-1,-1 0,0-1,-1-1,0 0,1-1,18-12,9-4,165-68,-116 39,-57 31,70-32,-85 45,-3-1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09.1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7.4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1,'-11'8,"0"1,0-2,-1 0,1 0,-15 5,-10 7,-44 20,-1-3,-94 28,129-48,-9-2,44-13,1 1,0 0,0 1,0 0,0 1,0 0,1 0,-17 11,24-13,1 0,-1-1,1 1,0 0,0 1,0-1,0 0,0 0,1 0,-1 0,1 1,-1-1,1 0,0 1,0-1,0 0,0 1,0-1,0 0,1 1,-1-1,1 0,0 0,1 3,26 59,-20-50,20 45,46 86,-62-125,1-1,0 0,2-1,30 30,-42-44,1-1,0 0,0 0,0-1,0 1,0-1,1 0,-1 0,1 0,-1-1,1 1,0-1,0 0,0-1,-1 1,1-1,0 0,6-1,3-1,1-1,-1-1,-1-1,24-10,-21 8,1 1,34-9,-30 12,-1 1,1 1,0 1,0 1,21 3,103 25,-115-22,43 10,133 52,-173-56,0 3,-1 0,-1 2,-1 2,0 1,29 26,-50-38,0 0,0 0,-1 0,-1 1,1 1,9 17,-16-24,1 0,0-1,-1 1,0 0,0 0,0 0,0 0,-1 0,0 1,0-1,0 0,0 0,0 0,-1 0,0 0,0 0,0 0,0 0,-1 0,1 0,-1-1,0 1,-4 5,-15 17,-2-1,0-2,-30 25,4-5,38-34,1-1,-2 0,1 0,-1-1,0-1,-26 10,-86 19,46-14,-176 47,224-61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8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67 123,'-3'0,"1"0,-1 0,0 0,1 0,-1 1,1-1,-1 1,1 0,-1-1,1 1,-1 0,1 0,0 1,-1-1,1 0,0 1,0-1,0 1,0 0,0 0,1 0,-4 3,3-1,1 0,-1 0,1 1,0-1,0 0,0 0,0 1,1-1,-1 0,1 1,1-1,0 7,2 6,0 1,2 0,0-1,1 0,12 24,-8-19,-2-5,1 0,0-1,19 26,-24-38,0 1,0-1,0 0,0-1,1 1,-1-1,1 0,0 0,0 0,0-1,1 1,-1-1,0-1,1 1,-1-1,10 2,274-2,-147-4,-75 5,-42 0,1-1,0-2,0 0,39-8,-62 9,0-1,1 0,-1 0,0-1,0 1,0-1,1 1,-2-1,1 0,0 0,0 0,-1-1,1 1,-1-1,1 1,-1-1,0 0,0 0,-1 0,3-4,-2 2,-1 0,0 0,0 0,-1 0,1 0,-1 0,0 0,0 0,-1 0,0 0,0 0,-2-8,-2-1,0 0,-1 0,0 1,-1 0,-1 0,0 0,-1 1,-15-16,-17-8,-2 2,-1 2,-1 2,-2 2,-64-29,103 53,0 1,0-1,0 1,-1 1,1-1,-1 2,0-1,1 1,-1 0,0 1,-10 0,6 3,1-1,-1 1,0 1,1 0,0 1,-21 12,15-10,1 0,-27 7,29-10,1 1,-1 0,1 1,-20 11,21-8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39.8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1312,'11'-2,"1"0,-1-1,0 0,0 0,0-2,-1 1,15-9,8-2,14-2,0 2,90-15,-24 6,1471-446,-866 192,-25-46,-650 301,76-29,-87 34,-19 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41.3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1 220,'1'-7,"0"0,0 0,1 0,-1 1,2-1,-1 0,1 1,0-1,0 1,1 0,0 0,0 0,1 1,-1-1,1 1,0 0,0 0,1 1,0 0,-1 0,9-4,13-8,1 2,0 1,42-14,-54 22,1 1,0 1,-1 0,1 1,0 1,0 0,1 2,-1 0,0 0,-1 2,1 0,0 1,-1 1,0 0,0 1,27 15,1 4,0 2,-1 3,-2 1,48 46,-54-44,-1 1,38 51,-58-66,0 1,-2 0,0 0,-1 2,-1-1,11 40,-20-58,0 0,-1 0,1 0,-1 1,0-1,0 0,0 0,0 1,-1-1,1 0,-1 0,0 0,0 0,0 0,0 0,-1 0,1 0,-1 0,0 0,0-1,0 1,0 0,0-1,0 0,-1 0,-3 4,-8 3,0 0,-1-1,1-1,-21 8,-21 11,-98 56,81-45,54-23,30-11,35-8,54-23,-73 19,1 1,1 1,47-5,-19 10,-31 2,0-1,0-2,0 0,-1-2,33-10,86-49,-107 45,0 1,70-21,-85 34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41.9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1,'0'1264,"0"-1238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43.0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1,'5'1,"1"1,-1 0,-1 0,1 0,0 0,0 1,-1 0,0 0,1 1,-1-1,4 6,9 4,210 174,-58-45,-89-74,69 49,-146-115,48 31,-1 2,55 52,-30-31,-64-46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44.8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1 326,'37'-3,"-1"-2,1-1,-1-2,-1-2,1-1,44-21,2 1,453-124,-473 144,-46 10,0-2,0 1,0-2,-1 0,0-1,0-1,27-13,-37 13,-7 2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49.0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0 326,'13'-2,"-1"-1,0 0,0 0,0-1,0-1,0 0,-1 0,18-13,6-1,103-50,222-105,-353 171,-4 1,0 1,0-1,0 1,0 0,0 0,0 0,1 0,-1 0,0 1,0-1,1 1,3 0,-8 4,-4 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50.4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0 294,'10'-2,"1"0,-1 0,0-2,0 1,-1-1,1 0,-1-1,0 0,0-1,0 0,-1 0,10-10,30-18,5 0,-28 17,0 1,1 1,1 2,46-17,-11 7,18-5,-47 15,-27 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52.4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1 307,'0'-10,"0"0,1-1,1 1,0 0,0-1,1 1,0 0,1 1,0-1,0 1,1 0,0 0,1 0,0 0,1 1,-1 0,11-9,0-1,1 0,0 1,38-26,-50 39,-1 0,1 1,0 0,0 0,0 0,1 1,-1 0,1 0,-1 0,1 1,-1 0,1 0,0 1,0-1,-1 2,1-1,0 1,0 0,8 3,-10-2,1 0,-2 1,1-1,0 1,0 1,-1-1,0 1,0-1,0 1,0 0,0 1,-1-1,0 1,0-1,0 1,0 0,-1 0,0 0,0 0,0 1,-1-1,0 0,0 1,0-1,0 1,-1 0,0-1,-1 11,-1 4,-1 0,-1 0,0 0,-2 0,0-1,-13 29,-176 326,192-370,0 1,1 0,-1 0,1 0,0 0,1 1,-1-1,-1 10,3-14,0 0,0 0,0-1,0 1,0 0,0 0,1-1,-1 1,0 0,0 0,1-1,-1 1,0 0,1-1,-1 1,0-1,1 1,-1 0,1-1,-1 1,1-1,0 1,-1-1,1 1,-1-1,2 1,0-1,0 1,1-1,-1 0,0 1,1-1,-1 0,0-1,0 1,1 0,-1-1,0 1,0-1,4-1,35-13,-1-3,66-38,26-13,183-47,-284 105,-6 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0.8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1 431,'9'1,"1"0,-1 0,1 1,-1 0,0 1,0 0,0 0,16 9,68 47,-44-26,11 3,2-3,1-2,1-3,118 33,-159-56,-1-1,1 0,0-2,0-1,0-1,1 0,31-6,11-7,79-26,-34 8,-4 4,344-95,-333 84,197-93,-291 114,-24 17,0-1,0 1,0 0,0-1,0 1,0 0,-1-1,1 1,0 0,0 0,0-1,0 1,-1 0,1-1,0 1,0 0,-1 0,1-1,0 1,0 0,-1 0,1 0,0-1,-1 1,1 0,0 0,-1 0,1 0,0 0,-1 0,1 0,0 0,-1 0,1 0,0 0,-1 0,1 0,-1 0,-57 1,46-1,-18-1,0-2,0-1,0-1,1-2,0-1,-35-14,5 3,-658-184,714 202,1 1,0-1,-1 1,1-1,-1 0,1 0,0 0,-1 0,1 0,0-1,0 1,0-1,0 1,0-1,0 0,-2-3,4 5,0-1,0 1,0 0,-1-1,1 1,0-1,0 1,0-1,0 1,0-1,0 1,1-1,-1 1,0 0,0-1,0 1,0-1,0 1,1-1,-1 1,0 0,0-1,1 1,-1 0,0-1,1 1,-1 0,0-1,1 1,0-1,26-9,0 7,0 0,0 2,54 4,85 20,-57-7,-84-13,-12-2,1 0,-1 0,0 2,0 0,0 0,0 1,0 1,19 9,-29-11,0 1,0-1,0 1,0 0,0 0,-1 0,0 0,1 0,-2 1,1-1,0 1,0 5,13 63,-12-56,10 95,-5 2,-9 152,-1-121,2-92,0 24,-10 83,9-159,1 1,0-1,-1 1,1-1,0 1,0-1,0 1,0-1,0 0,1 1,-1-1,0 1,1-1,-1 0,1 1,-1-1,1 0,0 1,1 1,-1-2,0-1,0 1,0-1,0 0,-1 1,1-1,0 0,0 0,0 1,0-1,0 0,1 0,-1 0,0 0,0-1,0 1,0 0,0 0,0 0,-1-1,3 0,7-4,0 0,0 0,0-1,9-8,-6 5,38-26,49-44,-34 22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54.1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654 1,'-4'0,"-1"1,1 0,0 0,-1 0,1 1,0-1,0 1,0 0,0 0,-5 4,-22 10,-388 104,410-118,-7 1,1 0,0 2,0 0,-22 10,34-13,0 0,0-1,0 1,0 0,0 0,1 1,-1-1,1 0,0 1,0 0,0-1,0 1,0 0,0 0,1 0,0 0,-1 0,1 1,0-1,0 0,1 1,-1-1,1 0,0 1,0-1,0 6,3 9,0-1,1 0,1 0,0 0,2-1,13 26,60 89,-66-110,1-1,0-2,29 28,14 16,-56-58,1-1,-1 0,0 0,1 0,0-1,0 1,0-1,0 1,0-1,1 0,-1 0,1 0,-1-1,5 2,-5-3,1 0,-1 0,0 0,0-1,1 1,-1-1,0 0,0 0,0 0,0-1,0 1,0-1,0 1,-1-1,1 0,0 0,3-4,13-10,1 1,0 1,1 1,0 1,1 1,30-11,-41 18,0 1,1 1,-1 0,1 0,-1 1,1 0,0 1,0 1,-1-1,1 2,-1 0,1 0,-1 1,0 1,15 6,18 11,0 2,-2 2,-1 2,42 36,-72-54,0 0,-1 1,-1 0,1 0,-2 1,10 13,-17-21,1 0,0 1,-1-1,0 0,0 0,0 1,0-1,0 0,-1 1,1-1,-1 1,0-1,0 0,0 1,-1-1,1 1,-1-1,0 0,0 1,0-1,0 0,0 0,-1 1,0-1,1-1,-1 1,0 0,-1 0,-3 4,-30 25,-1-1,-1-1,-2-2,0-2,-49 22,63-33,-229 139,214-136,23-14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55.4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1 866,'7'-1,"-1"-1,1 0,0 0,-1 0,11-7,4 0,189-83,-181 78,-1-1,28-20,-30 18,0 1,44-19,499-173,-413 150,67-20,-186 68,-23 7,-1 0,1-1,-1-1,23-12,69-32,-81 39,0 0,-1-2,0-1,-1 0,27-22,28-35,-55 53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56.9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0,'-4'86,"-31"165,4-41,-1 145,23-304,10-47,5-10,8-14,-2-15,-1-1,-2 0,8-64,-3-114,-10 128,20-140,-25 223,1-1,1 1,-1-1,0 0,1 1,0-1,0 1,0-1,0 1,1 0,-1-1,1 1,0 0,0 0,0 0,0 0,4-4,-3 6,0-1,0 0,0 1,0-1,0 1,0 0,0 0,0 0,1 1,-1-1,0 1,1 0,-1 0,0 0,1 0,-1 0,0 1,1 0,4 1,32 10,-1 3,-1 1,-1 1,54 34,13 6,393 219,-478-265,-12-7,1 0,-1 1,0 0,0 0,-1 0,9 9,-14-7,-6-3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1:58.1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0 212,'18'-1,"-1"-1,1 0,0-2,-1 0,0-1,0 0,19-11,-2 1,-1-3,43-30,50-34,-113 73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00.3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1,'2'12,"1"0,0 0,0 0,1 0,1-1,0 0,1 1,0-2,9 14,7 14,167 357,-100-200,-64-146,-3 2,-1 0,-3 1,15 74,-5-23,-25-84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01.4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0 465,'1'-4,"-1"0,1-1,-1 1,1 0,0 0,1 0,-1 0,1 0,-1 0,1 0,1 0,-1 0,0 1,4-4,0 0,1 0,0 0,1 1,-1 0,17-9,3 0,1 2,54-18,61-17,153-74,-142 39,-149 80,0 0,0 0,0 0,-1-1,1 1,4-6,-5 5,7-6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03.5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1 308,'0'-12,"-1"-15,1 0,2 0,1 1,11-52,-12 72,0 0,0 0,0 0,1 1,0-1,0 1,0 0,1 0,0 0,0 0,0 1,0-1,1 1,0 0,0 0,0 1,0-1,0 1,1 0,0 1,-1-1,1 1,0 1,0-1,0 1,0 0,8-1,1 1,0-1,0 2,0 0,0 1,21 4,-32-4,-1 0,1 0,-1 0,1 1,-1-1,0 1,1 0,-1-1,0 2,0-1,0 0,-1 1,1-1,0 1,-1 0,0-1,0 1,1 1,-2-1,1 0,0 0,-1 1,1-1,-1 1,0-1,0 1,0 3,3 17,0-1,-1 1,1 39,-5-54,0 0,0 0,-1 1,0-1,0-1,-1 1,-1 0,1-1,-1 1,-6 9,-1-3,-1 0,0-1,-27 24,-13 16,43-45,-18 23,26-31,0-1,0 1,1 0,-1 0,1 0,-1-1,0 1,1 0,-1 0,1 0,0 0,-1 0,1 0,0 0,0 0,0 0,-1 0,1 0,0 0,0 0,0 0,1 0,-1 0,0 0,0 0,0 0,1 0,0 2,2-3,1 1,0-1,0 0,-1 0,1 0,0-1,-1 1,1-1,0 0,-1 0,1 0,4-2,-3 1,6-2,0 0,-1-1,1-1,18-13,-21 13,1 0,0 1,0 0,0 0,1 1,17-5,-4 4,-1-1,36-14,-50 16,1 0,-1 0,-1-1,1 0,-1-1,1 0,-2 0,1 0,9-12,0-1,2 2,0 0,1 1,1 0,28-15,13-11,-27 16,4-4,73-42,-109 71,1-1,-1 1,1 0,-1 0,1 0,0 0,-1 0,1 1,0-1,-1 1,1 0,0 0,0 0,4 0,5 6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04.2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0 174,'1'-1,"-1"0,0 0,1 0,-1 0,1 0,-1 0,1 1,0-1,-1 0,1 0,0 0,0 0,-1 1,1-1,0 0,0 1,0-1,0 1,0-1,0 1,0-1,0 1,0 0,0-1,1 1,36-9,-24 7,-12 1,107-27,180-74,-270 94,-2 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05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1 254,'4'0,"10"0,3-4,2-6,7-6,4-3,0-4,4-2,0 3,4 2,-2-1,-1 3,-4 5,-1 1,-3 2,-1-2,-1-3,-5 2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07.5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33,'-4'52,"-2"-1,-2-1,-2 1,-22 61,-7 39,-40 335,71-440,5-36,1 0,0 0,1 0,0 1,1-1,1 11,1-19,2-9,0-11,4-74,-6-158,-5 160,17-175,-2 199,2 0,2 1,44-105,-60 168,0 1,1 0,-1-1,0 1,1 0,-1 0,1 0,0-1,-1 1,1 0,0 0,0 0,0 0,0 0,0 0,0 0,0 1,0-1,0 0,0 0,0 1,0-1,0 1,1-1,-1 1,0-1,1 1,-1 0,0 0,0-1,1 1,1 0,2 2,-1 0,0 0,0 0,0 0,0 1,0 0,-1 0,4 3,14 10,136 92,5-6,237 110,-263-138,-116-64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8.8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1094 770,'-20'1,"0"1,0 0,0 2,0 0,1 2,-32 12,-107 59,122-57,-99 51,4 5,-182 141,295-203,2 0,0 1,1 1,0 0,-19 30,29-37,0 0,0 1,1 0,0 0,1 0,0 1,1-1,0 1,0-1,1 1,1-1,0 1,1 14,1-14,-1 0,2 0,-1 0,2 0,-1 0,1-1,1 0,0 0,1 0,-1 0,14 15,-8-12,1-1,1-1,-1 0,2 0,-1-1,1-1,20 10,-5-6,1-1,0-1,0-2,1-1,0-1,0-2,64 3,-89-7,-1-1,1-1,0 1,-1-1,1 0,0 0,-1 0,1-1,-1 0,0 0,0 0,0-1,0 0,0 0,0 0,6-6,-4 2,0-1,-1-1,0 1,-1-1,0 0,0 0,0 0,3-14,13-40,-3 1,17-106,1-136,-29 230,-5 51,16-136,-8-1,-10-167,-3 288,-2 0,-2 0,-1 1,-2-1,-2 2,-20-47,-3 32,34 50,0 1,0-1,0 0,0 1,-1-1,1 1,-1-1,1 1,-1 0,0 0,0-1,1 1,-1 0,0 1,0-1,0 0,0 1,0-1,0 1,0-1,0 1,0 0,0 0,0 0,-3 0,4 1,0 0,0-1,0 1,1 0,-1 0,0 0,0 0,0 0,1 0,-1 1,0-1,1 0,-1 0,1 0,0 1,-1-1,1 0,0 0,0 1,0-1,0 0,0 1,0-1,0 0,1 3,7 38,-7-37,33 104,5-2,68 132,-32-74,-5-5,7-3,163 248,-213-364,31 66,-37-65,-12-22,-3-3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2.3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0,'-3'3,"1"0,0 0,0 0,0 1,0-1,1 0,-1 1,1-1,0 1,0 0,0-1,0 6,-2 50,3-38,-3 199,4-85,-6 0,-24 138,27-259,-1 7,-1-1,0 1,-2-1,0-1,-2 1,-11 23,10-28,2-5,1 0,0 1,1 0,0 0,1 0,0 0,1 1,-4 23,14-58,1-22,-6-463,-2 26,1 468,0 0,1-1,1 1,0 0,6-18,-8 30,-1 0,1 0,0 0,-1 0,1 0,0 0,0 0,1 0,-1 0,0 1,0-1,1 0,-1 1,1-1,0 1,-1 0,1-1,0 1,0 0,0 0,0 0,0 0,0 1,0-1,0 1,0-1,0 1,0-1,1 1,-1 0,0 0,0 0,0 0,0 1,1-1,-1 1,0-1,0 1,0-1,0 1,0 0,0 0,3 3,371 228,-162-94,-107-69,-54-33,2-2,1-2,98 40,-120-56,-30-10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08.7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1 483,'10'-3,"0"0,0 0,0-1,-1 0,1-1,-1 0,15-11,-13 9,5-4,1 1,0 0,1 2,0 0,0 1,1 0,0 2,0 0,21-2,-13 3,1-2,-1-1,0-1,47-20,95-61,-150 79,0 1,37-11,-36 13,0 0,31-17,46-22,-74 37,1-2,-2 0,1-2,25-18,-31 16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10.6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1 858,'0'-2,"1"-1,-1 1,1 0,0 0,0 0,0 0,1 0,-1 0,0 0,1 1,-1-1,1 0,-1 1,1-1,0 1,0 0,0-1,-1 1,1 0,4-1,47-22,-45 21,228-110,-17 7,-180 90,174-63,64-20,-250 88,-13 5,0-1,-1-1,0 0,17-14,-20 14,1 0,0 1,0 0,0 0,1 1,0 1,14-4,96-29,-94 30,0 0,47-5,-39 8,40-12,26-19,117-59,-186 80,-8 2,-2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12.4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0 310,'3'-1,"-1"0,1-1,0 0,-1 1,0-1,1 0,-1 0,0 0,0 0,0-1,0 1,-1 0,1-1,-1 0,1 1,0-5,5-4,6-9,2 0,0 0,0 2,2 0,1 1,0 1,1 0,0 1,1 1,30-15,-24 17,1 1,0 2,31-8,-48 15,0 0,-1 0,1 1,0 1,0-1,0 2,-1-1,1 2,0-1,0 1,-1 0,19 8,-25-9,1 1,-1 0,0 0,1 0,-1 0,0 0,0 1,0-1,-1 1,1 0,-1 0,1 0,-1 0,0 0,0 1,0-1,-1 0,1 1,-1 0,0-1,0 1,0 0,0-1,-1 1,0 0,0 0,0 0,0-1,-1 8,-1-3,0-1,0 0,-1 0,1 0,-2 0,1-1,-1 1,0-1,0 0,-1 0,1 0,-1-1,-1 0,-7 7,-96 74,108-86,0 1,0 0,0-1,0 1,0 0,0-1,0 1,0 0,0 0,0 0,0 0,0 0,1 0,-1 0,0 0,1 0,-1 0,1 0,-1 0,0 2,2-2,0-1,0 1,-1-1,1 1,0-1,0 0,0 1,0-1,0 0,0 0,0 1,-1-1,1 0,0 0,0 0,0 0,0 0,0-1,2 1,63-13,-61 12,125-49,-30 22,-56 14,0 2,1 2,1 2,51-2,-96 10,5 0,1 0,0 0,-1-1,1 0,-1 0,1 0,-1-1,0 0,10-4,-1-5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14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0,'-20'1,"0"0,0 1,1 0,-1 2,1 1,0 0,0 1,0 1,1 1,0 1,1 0,-23 16,37-23,0 1,0-1,1 1,-1 0,1-1,0 1,-1 0,1 0,1 0,-1 1,0-1,1 0,0 1,-1-1,1 1,1 0,-1-1,0 1,1-1,0 1,0 0,0 0,0-1,1 1,-1-1,1 1,0 0,2 4,4 10,0 0,1 0,1 0,13 18,-7-11,80 122,-94-146,0 1,1-1,-1 0,1 0,-1 0,1 0,-1 0,1 0,0-1,0 1,-1 0,1-1,0 1,0-1,0 0,-1 1,1-1,0 0,0 0,0 0,0-1,-1 1,1 0,0-1,0 1,3-2,56-23,-41 16,0 0,-14 6,0 0,1 0,-1 1,1-1,-1 1,1 1,0-1,0 1,0 0,0 1,0 0,0 0,0 0,0 1,0 0,8 3,89 29,-1 6,147 77,-240-111,0 1,0-1,-1 2,0-1,9 10,-16-14,0 0,0 0,-1 0,1 0,-1 0,0 0,1 1,-1-1,0 1,0-1,-1 1,1-1,0 1,-1-1,1 1,-1 0,0-1,0 1,0-1,0 1,-1 0,1-1,-1 1,1-1,-1 1,0-1,-2 4,-6 13,-1-1,-1 0,-1-1,0 0,-24 24,-83 68,102-97,0-1,0-1,-1 0,-29 10,10-3,27-15,1 0,-1 0,0-1,0 0,1 0,-1-1,0-1,0 0,0 0,-16-4,-30-3,24 8,20 0,0 0,0 0,-23-6,18 1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16.5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73 143,'23'-2,"0"-1,0-1,-1 0,1-2,26-10,16-5,0-4,-62 23,0 1,0-1,0 1,0-1,0 0,-1 0,1 0,0-1,-1 1,0-1,0 1,0-1,0 0,0 0,0 0,-1 0,1 0,0-3,-2 5,0 1,1 0,-1-1,0 1,0 0,0-1,0 1,0-1,0 1,0-1,0 1,0 0,0-1,0 1,0-1,0 1,0 0,-1-1,1 1,0 0,0-1,0 1,0-1,-1 1,1 0,0-1,0 1,-1 0,1 0,0-1,-1 1,1 0,0 0,-1-1,1 1,0 0,-1 0,1 0,-1 0,0-1,-19 7,-18 19,16-9,-1 0,-1-2,-1-1,-49 19,57-24,1 0,1 1,-24 18,-33 18,53-36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20.6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4108 159,'-486'-2,"-683"8,5 72,629 3,384-49,-218 76,346-100,1 1,1 1,-1 0,2 2,-27 19,40-26,1 0,0 1,0 0,0 0,1 0,0 1,0-1,1 1,-1 0,2 1,-1-1,1 1,0-1,0 1,1 0,0 0,1 0,-2 14,4 24,1 0,3 1,1-2,2 1,3-1,29 80,-20-74,3-1,2-2,2 0,2-2,52 65,-14-36,3-2,92 73,170 110,-167-133,491 341,-549-399,3-4,2-5,2-6,172 52,63-19,107 31,-405-99,0-4,1-1,0-2,0-3,1-2,99-8,-43-7,-2-5,138-38,-118 17,-2-6,200-99,-302 130,-1-1,-1-1,0-1,-1-1,-1-1,0 0,-1-2,-1 0,-1-1,-1 0,22-43,-10 10,-2-2,-3-1,30-115,-37 104,-2 0,-4 0,-2-1,-4 0,-2-1,-10-72,3 90,-3 0,-2 1,-3 1,-1 0,-3 0,-2 2,-1 1,-48-76,-4 19,-137-153,-111-72,254 262,-2 4,-3 3,-139-89,155 115,32 18,-1 1,0 0,-1 2,0 1,-1 1,0 2,-32-8,33 14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23.3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2195 202,'-105'-1,"0"4,-148 25,131-3,2 7,1 4,1 5,3 6,-157 87,191-87,2 4,2 3,2 3,4 4,1 3,4 3,-105 136,143-164,2 2,1 1,-27 65,43-84,0 0,2 0,1 0,1 1,1 0,1 0,1 0,3 48,11 11,4 1,4-2,3 0,64 145,5-21,10-3,128 188,-187-331,3-2,2-2,2-3,3-1,2-3,1-3,76 47,10-6,3-6,162 64,-109-63,293 81,-340-126,2-6,263 20,-284-44,151-12,-226 0,1-3,-1-2,-1-2,0-3,64-27,205-110,-187 83,186-65,-121 75,212-32,-357 80,-1-2,0-2,-1-3,-1-3,-1-2,-1-2,51-33,49-50,215-197,-352 291,0 0,-2-1,1-1,-2 0,0-1,-1 0,-1-1,0-1,-1 0,9-26,46-135,34-106,-88 251,-1-1,-2-1,-1 0,-2 0,-2 0,-1 0,-2-1,-1 1,-2-1,-2 1,-1 0,-14-43,-33-75,-80-161,123 298,-1 0,-1 1,0 0,-1 1,-1 0,-1 1,0 1,0 0,-2 1,-34-21,1 5,0 3,-97-35,-91-10,28 9,91 22,-802-281,539 172,-88-29,337 134,-219-42,281 76,0 3,0 4,-142 9,-204 63,321-52,60-12,2 1,-1 2,-51 19,33-3,-1-4,-100 25,126-38,24-5,1 0,-1-1,0 0,0 1,0-2,0 1,0 0,-1-1,1 0,0 0,0 0,0 0,0-1,0 1,0-1,0 0,0-1,0 1,0 0,-4-4,-2-4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9.0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1278,'-1'0,"1"0,-1 1,0-1,0 0,1 0,-1 1,0-1,0 0,1 1,-1-1,0 1,1-1,-1 1,1-1,-1 1,0 0,1-1,-1 1,1 0,0-1,-1 1,1 0,0-1,-1 1,1 0,0 0,0-1,-1 1,1 0,0 0,0 0,0-1,0 1,0 0,0 0,0 0,1-1,-1 1,0 1,8 34,9 11,3-1,1 0,28 42,91 121,-132-198,3 6,0-1,1 0,1-1,0-1,1 0,1 0,21 14,-34-27,0 0,1 0,-1 0,1 0,-1-1,1 1,-1-1,1 1,-1-1,1 0,0 0,-1 0,1 0,-1-1,1 1,-1-1,1 1,-1-1,1 0,-1 0,1 0,-1 0,0-1,0 1,0 0,1-1,-1 0,-1 1,1-1,0 0,0 0,-1 0,3-5,7-8,-1 0,-1-1,12-30,-14 31,129-305,-14-5,-14-4,65-352,-171 671,0 0,0 0,1 1,0 0,1-1,0 1,1 0,-1 1,2-1,-1 1,11-12,-3 8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00.6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2096,'0'4,"1"0,0 0,0 1,0-1,1 0,-1 0,1 0,0-1,0 1,1 0,-1-1,5 6,39 40,-38-42,349 383,-33 23,-145-181,-160-206,-12-17,-1 0,1 0,0 0,1-1,-1 0,2-1,-1 0,17 11,-24-18,1 1,0-1,-1 1,1-1,0 0,0 1,-1-1,1 0,0 0,0-1,-1 1,1 0,0 0,-1-1,1 1,0-1,-1 0,1 1,0-1,-1 0,1 0,-1 0,0 0,1 0,-1 0,0 0,0-1,1 1,-1 0,0-1,0 1,0-1,-1 1,1-1,1-2,4-9,0 0,0-1,4-16,-7 20,117-445,-68 238,272-1275,-91 458,-218 994,-6 30,-2 27,-5 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1.4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16,'-7'-8,"-3"0,5 29,5 13,1 1,2-1,1 0,2 0,2 0,14 43,-4-14,194 808,-168-668,49 204,-88-372,6 13,-11-49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3.4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1 519,'1'-5,"0"-1,0 1,1 0,-1 0,1 0,1 0,-1 0,1 0,0 0,0 1,0-1,0 1,1 0,0 0,0 0,0 1,0-1,1 1,-1 0,1 0,9-4,8-4,1 0,1 1,31-8,-17 8,-1-1,-1-3,0-1,48-27,-32 8,-1-2,-2-3,49-48,-19 20,-58 52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2.5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1 512,'0'-3,"1"1,-1-1,1 0,0 0,0 0,0 1,1-1,-1 1,1-1,-1 1,1 0,0-1,0 1,0 0,0 0,0 0,0 0,4-1,47-30,-49 31,89-40,2 5,189-49,-252 77,284-64,89-27,-380 91,0-1,40-24,-30 15,-16 8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3.0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1,'2'11,"0"0,1 0,0-1,1 1,0-1,0 0,1 0,12 18,6 14,42 114,-39-87,3-2,46 76,-69-134,0 1,-1 0,0 0,0 0,-1 1,-1-1,4 16,-5-7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3.9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1 572,'21'-1,"-1"-2,1 0,-1-1,20-7,3-1,1234-229,-1270 240,8-1,1013-191,-1018 191,-1-1,1 0,0 0,-1-1,0-1,0 1,0-1,0-1,-1 0,0 0,0 0,-1-1,13-15,-19 21,1-1,-1 1,0-1,1 1,-1 0,1-1,-1 1,1 0,0 0,-1 0,1 0,0 1,0-1,0 0,3 0,-5 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4.6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49,'0'-3,"0"0,0-1,0 1,0-1,1 1,-1 0,1-1,0 1,0 0,0 0,3-6,-3 9,-1-1,0 1,0 0,1 0,-1-1,1 1,-1 0,0 0,1-1,-1 1,1 0,-1 0,0 0,1 0,-1 0,1 0,-1 0,0 0,1 0,-1 0,1 0,-1 0,1 0,-1 0,1 0,-1 0,0 0,1 0,-1 1,1-1,-1 0,21 22,17 39,44 94,-26-44,93 173,183 319,-289-527,-31-50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5.4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1 895,'-1'-11,"1"1,1-1,0 1,0-1,1 0,0 1,1 0,0 0,1-1,0 2,0-1,1 0,0 1,1 0,0 0,1 1,-1 0,2 0,-1 0,1 1,0 0,0 1,19-12,127-58,214-142,76-81,-408 267,-30 26,0 0,0 1,1 0,0 0,7-4,-6 6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6.5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0 251,'4'-1,"-1"-1,0 1,0-1,0 0,0 0,0 0,0-1,0 1,-1-1,1 1,3-6,9-8,30-22,-7 5,64-43,-89 68,0 1,0 0,1 0,0 2,0-1,0 2,1 0,0 1,24-3,-35 6,0 0,-1 0,1 0,0 1,0-1,-1 1,1 0,0 0,-1 0,1 1,-1-1,1 1,-1 0,0 0,0 0,0 0,0 0,5 6,-3-2,0 0,-1 1,0-1,0 1,-1 0,1 0,-2 0,5 14,-1 9,-1 1,-1-1,-1 48,-3-78,0 22,1 290,-5-224,-24 134,21-184,1-4,-1 0,-1-1,-15 37,23-70,-1 0,1 0,0 0,0 1,0-1,-1 0,1 0,0 1,0-1,0 0,0 0,0 1,0-1,-1 0,1 1,0-1,0 0,0 1,0-1,0 0,0 0,0 1,0-1,0 0,1 1,-1-1,0 0,0 0,0 1,0-1,0 0,0 1,1-1,-1 0,0 0,0 1,0-1,1 0,-1 0,13-4,22-20,-32 21,32-21,0 2,2 1,59-24,124-35,-75 29,-126 42,-5 1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8.3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1 437,'1'-3,"1"0,-1 1,1-1,-1 1,1-1,0 1,0 0,0 0,0 0,1 0,-1 0,1 1,-1-1,1 0,-1 1,5-2,4-3,23-15,0 2,1 1,1 2,57-17,154-31,792-100,-964 154,149-32,-214 40,-8 1,0 0,0 0,0 1,1-1,-1 1,0 0,0-1,1 1,-1 0,0 0,0 1,1-1,-1 0,0 1,3 0,-1 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49.1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0 226,'10'-9,"1"1,0 0,1 1,0 0,0 1,0 0,0 1,1 0,0 1,14-3,26-3,65-4,-64 9,1064-96,-959 81,-138 17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52.4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1,'1'7,"1"0,0 0,0 0,1 0,0 0,0 0,1-1,-1 0,1 1,7 6,6 13,119 180,25 44,-94-142,-59-92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53.2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567 1,'-5'1,"1"1,-1 0,1 0,0 1,0-1,0 1,0 0,1 0,-1 0,1 0,-1 1,1-1,-3 6,0-2,-20 24,1 1,1 1,-29 57,-45 116,86-178,-166 415,150-384,16-38,2 1,0 0,2 1,-10 40,17-51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4.3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1,'1'4,"1"0,0-1,1 1,-1 0,1-1,0 1,0-1,0 0,0 0,0 0,5 3,3 4,89 78,152 105,-147-117,-105-76,262 206,-223-171,-1 2,-2 2,-1 1,37 57,-55-68,-1 2,17 49,-1-4,-22-55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54.6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1,'-14'1,"1"0,0 1,-1 1,1 0,-20 8,-77 34,69-26,-62 19,100-37,0 0,0 0,1 0,-1 1,0-1,1 1,-1-1,1 1,0 0,-1 0,1 0,0 0,0 0,0 0,0 1,1-1,-1 1,1-1,-2 4,1 1,-1-1,2 1,-1 0,1 0,0-1,0 1,1 0,1 8,1 9,1-1,1 1,14 43,-1-8,-8-26,2 1,0-2,2 0,18 32,-30-62,0-1,0 1,0-1,0 1,0-1,0 0,0 0,0 1,0-1,1 0,-1 0,0 0,1 0,-1 0,1 0,-1-1,1 1,-1 0,1-1,0 1,-1-1,1 0,0 0,-1 1,1-1,0 0,-1 0,1 0,0-1,-1 1,1 0,0-1,-1 1,1-1,-1 1,1-1,-1 0,1 0,-1 0,1 1,-1-2,0 1,1 0,-1 0,2-2,8-8,0-1,-1 0,0-1,9-15,-2 3,-11 18,0 0,0 0,0 1,1 0,0 0,0 1,0 0,1 0,0 1,15-7,-9 7,0 0,0 1,0 1,1 0,-1 1,18 1,13 2,0 1,1 3,81 21,126 59,-240-81,0 0,0 1,-1 1,0 0,0 1,15 12,-25-18,0 0,0-1,0 1,0 1,-1-1,1 0,-1 0,1 1,-1-1,0 0,0 1,0-1,0 1,0 0,-1-1,1 1,-1 0,0-1,1 1,-1 0,-1 0,1-1,0 1,-1 0,1-1,-1 1,0 0,1-1,-1 1,-1-1,1 0,0 1,-1-1,1 0,-1 1,0-1,1 0,-5 3,-7 8,-1 0,-1-1,-1-1,1 0,-27 13,22-13,0 1,0 2,-20 17,-19 27,-47 40,94-88,-1-1,0-1,0 0,-1-1,0 0,0-1,-19 5,12-6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55.86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201 172,'-1'19,"-1"-1,-7 31,7-38,-1-1,1 1,1 0,0 0,0 0,1 0,0-1,1 1,1 0,-1 0,5 11,0-4,1-1,1 1,0-1,2 0,0-1,0 0,2-1,0 0,17 16,-26-29,0 0,-1 0,1 0,0-1,0 1,0-1,0 0,1 0,-1 0,0 0,0 0,1-1,-1 0,0 1,1-1,-1-1,0 1,1 0,-1-1,0 1,0-1,6-2,6-3,0 0,-1-2,22-12,-7 3,-20 12,-1-1,1 0,-1 0,0-1,-1 0,0 0,0-1,0 1,-1-2,0 1,0-1,-1 0,5-12,-7 15,-1 0,0 0,0 0,-1 0,0 0,0 0,0 0,-1 0,1 0,-2 0,1 0,-1-1,0 1,0 0,0 0,-1 0,0 1,0-1,-1 0,1 1,-1-1,0 1,-5-6,-8-6,0 0,0 1,-2 1,-30-20,-85-45,105 64,-1 2,0 0,-2 2,1 1,-54-11,81 22,-1-1,0 0,0 1,0 0,0 0,0 0,-1 0,2 1,-1 0,0-1,0 1,0 1,0-1,0 1,1-1,-1 1,1 0,-1 0,1 1,0-1,-5 5,-2 7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2:57.1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1370,'6'-5,"1"1,0 1,0-1,0 1,1 1,-1-1,1 1,-1 0,1 1,13-1,10-3,153-40,109-21,1647-392,-791 158,-675 197,131-32,-10-35,-548 152,36-11,-76 26,1 2,-1-1,1 1,0 0,0 0,0 1,-1 0,9 1,-16-1,-1 0,1 0,0 1,-1-1,1 0,-1 0,1 0,0 0,-1 1,1-1,0 0,-1 0,1 1,0-1,0 0,-1 0,1 1,0-1,0 0,-1 1,1-1,0 0,0 1,0-1,0 1,0-1,-1 0,1 1,0-1,0 0,0 1,0-1,0 1,0-1,0 0,0 1,0-1,1 1,-1-1,0 0,0 1,0-1,0 0,0 1,1-1,-1 0,0 1,0-1,1 0,-1 1,0-1,0 0,1 0,-1 1,0-1,1 0,-1 0,0 0,1 1,-1-1,1 0,-1 0,0 0,1 0,-1 0,0 0,1 0,-1 0,1 0,-36 23,27-18,-38 19,25-16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2.7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215 57,'-1'0,"0"1,0-1,0 1,0-1,0 1,1-1,-1 1,0-1,0 1,0 0,0 0,1-1,-1 1,0 0,1 0,-1 0,1 0,-1 0,1 0,-1 0,1 0,0 0,-1 0,1 0,0 1,-9 36,6-24,-23 82,-43 166,20-89,26-99,8-42,12-31,10-19,0 3,-2 0,1 0,-2 0,0 0,-1-1,1-18,0-100,-5 89,7-57,0 56,0-2,1 0,3 1,16-49,-25 91,1 0,0 0,0 0,0 0,1 1,-1-1,1 1,1-1,3-3,-5 7,-1 0,1 0,0 0,0 0,-1 1,1-1,0 1,0-1,0 1,0 0,0 0,0 0,0 0,-1 0,1 0,0 0,0 1,0-1,0 1,0-1,-1 1,1 0,0 0,0-1,-1 1,1 1,2 0,384 177,-176-89,172 90,-374-176,0 0,-1 1,0 0,0 1,0 0,-1 1,0-1,0 2,0-1,-1 1,7 9,-10-7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3.6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0 391,'49'-2,"0"-2,0-2,-1-2,74-23,179-78,-292 105,174-85,-147 73,-1-3,46-31,-11 6,-56 35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4.2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1186 0,'-9'16,"-1"0,-1-1,-17 19,-7 9,-157 232,-225 433,306-492,-93 259,186-424,-30 84,-48 208,92-316,2-5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5.1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0 126,'7'-5,"-1"2,1-1,0 1,0 0,0 1,0-1,1 1,-1 1,14-2,4-2,161-30,285-18,-452 51,70 0,-83 2,-1 1,0-1,0 1,0 0,0 0,0 1,0 0,0 0,0 0,0 0,-1 1,1-1,5 6,-9-7,0 0,0 0,-1 0,1 1,0-1,-1 0,1 0,-1 0,1 1,-1-1,0 0,0 1,1-1,-1 0,0 1,0-1,0 0,0 1,-1-1,1 0,0 1,-1-1,1 0,0 1,-1-1,0 0,1 0,-1 0,0 1,-1 1,-33 39,23-28,-94 123,-95 166,93-133,14-17,94-153,1 1,-1-1,1 0,-1 1,0-1,1 0,-1 0,1 0,-1 1,1-1,-1 0,1 0,-1 0,1 0,-1 0,1 0,-1 0,1 0,-1 0,1 0,-1 0,1 0,-1 0,1 0,-1 0,1-1,-1 1,1 0,-1 0,1-1,-1 1,0 0,1 0,0-1,41-12,-10 4,191-38,324-24,-491 65,177-9,-205 15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6.4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965 1,'-25'3,"0"0,0 2,1 1,0 1,0 1,-29 14,2-2,-114 34,-312 62,458-114,15-2,-1 0,1 0,0 1,0-1,0 1,0 0,0 1,0-1,0 1,-8 3,13-2,0 0,-1-1,1 1,0-1,1 1,-1-1,0 1,1-1,-1 0,1 1,-1-1,1 0,0 0,3 2,3 6,138 250,-54-88,-91-170,0 0,0 1,0-1,1 0,-1 0,1 0,-1 0,1 0,0 0,0 0,0 0,0-1,0 1,0-1,0 0,0 1,1-1,-1 0,1 0,-1-1,0 1,1 0,0-1,-1 1,1-1,-1 0,1 0,-1 0,1 0,0-1,3 0,4-3,0 0,-1-1,0 0,0-1,0 1,11-12,5-1,18-13,2 2,85-40,-103 58,1 0,0 2,1 2,0 0,0 2,47-3,-44 8,-1 1,0 1,0 2,0 1,0 1,0 2,-1 1,-1 2,41 19,-52-21,-1 0,0 1,0 1,-1 1,0 1,-1 0,-1 0,0 2,-1 0,0 0,-1 1,-1 1,-1 0,0 0,14 37,-23-49,0-1,0 1,-1-1,0 0,0 1,0-1,0 1,-1-1,1 1,-1-1,0 0,-1 1,1-1,-1 0,0 0,0 0,0 0,0 0,-1-1,0 1,1-1,-1 1,0-1,-6 4,-10 9,0 0,-1-1,-27 14,22-13,-202 144,211-151,1-3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7.1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1 254,'5'-1,"1"0,0-1,-1 0,1 0,-1 0,10-7,9-2,178-75,103-35,-288 116,0 1,0 1,34-1,-30 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7.9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0 251,'64'-3,"-1"-4,0-2,82-24,-15 4,549-90,-675 119,41-7,0-1,73-24,-111 29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5.4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1 419,'1'-9,"0"0,1 0,0 0,0 0,1 0,0 0,1 0,0 1,0 0,1 0,0 0,0 0,1 1,0 0,0 0,1 0,7-5,17-13,0 1,55-32,-79 53,35-22,1 2,1 2,0 2,2 1,0 3,1 2,63-9,-107 21,-1 1,1-1,0 1,-1 0,1-1,0 1,-1 1,1-1,-1 0,1 1,0-1,-1 1,1 0,-1 0,1 0,-1 0,0 0,1 0,-1 1,0-1,0 1,0 0,0-1,0 1,0 0,0 0,-1 0,1 1,1 1,-2 1,1 0,-1 0,0-1,0 1,0 0,-1 0,0 0,0 0,0 0,0 0,-1 0,0 0,0 0,-3 9,-9 17,-1 0,-1-1,-2 0,-1-2,-26 33,14-19,-27 49,51-80,0 1,-1-2,0 1,-1-1,-1 0,1 0,-2-1,-18 15,24-21,-1 0,1-1,-1 1,0-1,1 0,-1 0,0-1,0 1,0-1,0 0,-1 0,1-1,0 0,0 0,0 0,-1 0,1-1,0 0,0 0,0 0,0-1,0 0,0 0,-6-3,-24-12,19 11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8.9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98 168,'-3'0,"0"-1,0 0,0 0,0 0,0 0,0-1,0 1,0-1,1 0,-1 1,0-1,1-1,0 1,-1 0,1 0,0-1,-3-4,-27-50,29 52,1 0,0-1,0 1,1-1,-1 1,1-1,1 0,-1 0,1 1,0-10,0 15,0 0,0 0,0-1,0 1,0 0,0 0,0-1,0 1,0 0,0 0,0-1,0 1,1 0,-1 0,0 0,0-1,0 1,0 0,0 0,0 0,1-1,-1 1,0 0,0 0,0 0,0 0,1-1,-1 1,0 0,0 0,1 0,-1 0,0 0,0 0,0 0,1 0,-1 0,0 0,0 0,1 0,-1 0,0 0,0 0,1 0,-1 0,0 0,12 11,6 18,34 91,9 21,89 150,-86-172,-50-100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09.4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1 253,'14'-1,"0"0,-1-2,1 0,24-8,34-8,354-9,-195 18,1435-163,-1647 170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0.8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1572 0,'-16'4,"1"-1,-1 2,1 0,-17 8,-23 8,-4-1,-313 98,-10-29,251-69,-286 58,414-78,-1 1,1 0,-1 0,1 1,-1-1,1 1,0-1,0 1,0 0,0 1,0-1,0 0,1 1,-1-1,-4 7,6-7,0 1,0 0,0 0,0 0,0 0,0 0,1 0,-1 0,1 0,0 0,0 0,0 0,0 0,1 0,0 4,5 9,0 0,0 0,2-1,0 0,15 22,-3-6,46 91,-25-44,4-2,72 94,-115-167,0-1,1 1,-1-1,1 0,-1 0,1 0,0 0,0 0,0-1,0 1,0-1,0 0,1 0,-1 0,0 0,0 0,1-1,-1 1,1-1,-1 0,0 0,1-1,-1 1,1-1,-1 1,0-1,0 0,1 0,-1-1,5-2,10-5,-1-1,0-1,-1-1,19-17,-5 4,40-27,2 4,2 2,80-36,-114 64,1 2,0 2,1 1,0 2,1 2,0 2,85-3,-115 10,0 1,0 0,0 0,0 1,0 1,-1 1,1 0,14 6,-22-7,0-1,0 1,-1 0,1 0,-1 1,0-1,0 1,0 0,0 0,0 1,-1-1,0 1,0-1,0 1,-1 0,0 0,0 0,0 0,0 1,-1-1,2 11,-2-2,-1 1,0-1,0 1,-2-1,0 1,-1-1,0 0,-1 0,0 0,-1 0,-1-1,0 0,-11 16,-11 13,-1-2,-54 57,18-22,44-49,-2 0,0-1,-2-1,-1-1,0-2,-2 0,-56 31,73-47,-7 5,-2-2,1 0,-28 7,38-13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1.7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0,'-5'1,"1"0,-1 0,1 0,-1 1,1-1,0 1,0 0,0 0,0 0,0 1,0 0,1-1,-1 1,1 1,0-1,0 0,0 1,0-1,1 1,-1 0,1 0,-3 6,-2 4,1 0,0 0,1 1,1 0,-4 20,2 12,2 0,3 1,2-1,1 0,3 1,2-1,1-1,3 0,2 0,2-1,2-1,23 46,-38-86,0 0,0 0,0 0,1 0,-1 0,1 0,0-1,0 1,0-1,1 0,-1 0,1 0,0 0,-1-1,1 0,0 1,0-1,1-1,-1 1,0-1,1 1,-1-1,1 0,-1-1,1 1,-1-1,1 0,0 0,-1-1,1 1,-1-1,1 0,-1 0,1 0,-1-1,0 0,0 1,0-1,5-4,26-11,39-28,-63 38,-2 0,1-1,-1 0,0 0,0-1,-1 0,-1-1,9-12,-14 18,0 0,-1 0,1 0,-1-1,0 1,0 0,-1 0,1-1,-1 1,0-1,0 1,0 0,-1-1,1 1,-1 0,0 0,0-1,-1 1,1 0,-1 0,0 0,0 0,-3-4,-7-9,-1 1,0 0,-28-25,12 11,-54-74,65 78,-1 2,0 0,-2 1,-1 1,-41-33,24 34,21 12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2.4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0,'-9'1,"0"0,-1 0,1 1,0 0,0 1,1 0,-1 0,0 1,1 0,-16 10,-5 7,-42 37,23-16,-83 69,-69 52,184-152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3.0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1,'18'0,"0"2,0 0,0 2,0 0,22 7,86 40,-50-19,447 157,-520-189,1 1,-1 0,0 0,0 0,0 1,0-1,0 1,0 0,0-1,0 1,-1 0,1 1,-1-1,1 0,-1 1,0 0,0-1,3 7,0 6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3.73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1,'1'13,"0"0,2 0,4 17,2 11,11 56,5 0,54 133,-9-80,-48-108,-1 0,17 55,-32-73,-2-4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5.2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1 201,'5'-1,"0"-1,0 1,0-1,0 0,-1 0,1 0,0-1,-1 0,0 0,7-6,11-6,16-5,0 1,2 2,81-23,-44 21,99-12,-142 27,1 1,-1 1,0 2,1 1,52 10,-71-8,0 1,0 1,-1 1,0 0,0 1,0 0,-1 1,0 1,-1 0,0 1,0 1,-1-1,20 24,3 13,-1 1,-3 2,-2 1,-2 1,29 82,-52-125,-1 0,0 0,0 0,-1 1,-1-1,0 1,0-1,0 1,-1-1,-2 16,0-19,0 0,0 0,-1 0,1-1,-1 1,0-1,0 0,-1 0,0 0,0 0,0 0,0-1,-1 0,0 0,0 0,0-1,-7 5,-2-1,0 0,0-1,-17 5,-32 14,63-25,-1 0,1 0,0 0,0 0,-1 1,1-1,0 0,0 0,-1 0,1 0,0 0,0 0,-1 1,1-1,0 0,0 0,0 0,-1 1,1-1,0 0,0 0,0 0,0 1,0-1,-1 0,1 0,0 1,0-1,0 0,0 1,0-1,0 0,0 0,0 1,0-1,0 0,0 0,0 1,0-1,0 1,13 3,20-1,-32-3,211-12,-111 3,44-2,271-11,-385 22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6.6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799 1,'-43'1,"0"2,1 3,-59 14,-122 45,40-9,156-50,13-3,0 0,0 1,0 0,1 1,-1 1,1 0,-14 9,26-13,-1-1,1 1,0-1,0 1,0-1,0 1,0 0,0 0,0 0,0-1,1 1,-1 0,1 0,0 0,-1 0,1 0,0 0,0 0,0 0,0 0,1 0,-1 0,0 0,1 0,1 3,24 51,-17-41,37 78,45 82,-85-165,1 1,0-1,0-1,1 1,1-1,-1-1,14 11,-18-16,-1-1,1 0,-1 0,1 0,0 0,0 0,0-1,0 0,0 0,1 0,-1 0,0-1,0 1,1-1,-1 0,0-1,0 1,1-1,-1 1,0-1,0-1,0 1,0 0,5-3,39-22,-34 17,1 1,0 0,1 1,0 1,0 0,0 1,1 1,0 1,0 0,19-1,-19 5,1 1,-1 1,0 0,1 1,-2 1,1 0,26 13,108 65,-146-80,11 6,0 1,0 1,-1 0,-1 1,0 1,21 24,-31-31,1 1,-1-1,0 1,-1 0,1 0,-2 1,1-1,-1 1,0-1,0 1,-1 0,0 0,-1 0,1-1,-1 1,-1 0,0 0,-2 11,0-9,0 0,-1 0,0-1,0 1,-1-1,0 0,-1 0,0-1,0 0,-1 0,0 0,-11 9,-11 7,-1-1,-34 19,61-41,-4 4,0-1,-1 0,0 0,0-1,0 0,0 0,0-1,-1 0,1 0,-15 0,11-3,-1 1,1-2,-1 0,1 0,0-1,-21-8,-33-9,0 4,-1 3,-70-5,78 10,34 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7.5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1 731,'22'-1,"0"-2,0-1,0-1,40-15,13-2,1207-269,-925 212,660-115,-90 111,-762 82,13-1,-103-11,-62 10,0 0,0 1,0 0,0 1,1 0,23 2,-31 3,-7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7.3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152 877,'2'-4,"-1"1,1-1,0 0,0 1,1 0,-1-1,1 1,0 0,-1 0,1 0,0 1,1-1,5-3,0-2,43-37,-3-3,-1-2,58-81,-85 102,-2-1,-2-1,0-1,-2-1,-2 0,-1-1,-1 0,8-53,-18 82,0 1,-1 0,1-1,-1 1,-1-1,1 1,0-1,-1 1,0-1,0 1,-1-1,1 1,-1 0,0 0,0 0,0 0,-3-4,3 6,-1-1,1 1,-1 0,1 0,-1 0,0 0,1 1,-1-1,0 1,0 0,0 0,0 0,-1 0,1 0,0 0,0 1,0 0,-1 0,1 0,0 0,0 0,-1 0,1 1,-6 1,-1 2,0 0,0 0,0 1,0 1,1-1,0 2,0-1,1 1,-1 0,2 1,-1 0,-8 12,-13 18,-33 58,58-89,-42 72,4 2,4 1,3 2,4 1,4 2,3 1,-14 104,37-185,0 1,0-1,1 1,0-1,0 1,1-1,0 1,0-1,3 9,-3-13,0-1,1 1,-1 0,1-1,0 0,0 1,0-1,0 0,0 0,0 0,1 0,-1 0,0-1,1 1,0-1,-1 1,1-1,0 0,0 0,-1 0,1-1,0 1,0-1,0 1,5-1,22 3,0-2,0 0,0-2,-1-1,1-2,-1-1,1-1,-1-1,-1-2,0 0,0-2,-1-2,0 0,-1-2,28-20,-19 9,-2-2,0-2,-2-1,-1-1,-2-2,-1 0,-1-2,-3-1,0-1,-3-1,21-54,-13 14,31-137,-53 186,-1-1,-2 0,-1 0,-1 0,-2-1,-1 1,-11-55,1 52,12 33,-1 0,0-1,1 1,-1 0,0 0,0 0,0 0,0 0,0 0,0 0,0 0,0 0,0 0,-1 0,1 1,0-1,0 1,-1-1,1 1,-3-1,4 1,-1 0,1 0,-1 0,1 0,0 0,-1 0,1 1,0-1,-1 0,1 0,-1 0,1 1,0-1,0 0,-1 1,1-1,0 0,-1 1,1-1,0 0,0 1,0-1,-1 0,1 1,0-1,0 1,0-1,0 0,0 1,0-1,0 1,0-1,0 1,0-1,0 0,0 1,0-1,0 1,0-1,0 0,0 1,1-1,-1 1,0-1,0 0,0 1,1-1,-1 0,0 1,11 21,2-1,2-1,0-1,2-1,29 28,83 58,-117-95,256 206,-263-211,-1-1,1 1,-1 0,0 0,0 1,0-1,-1 1,1-1,-1 1,0 1,-1-1,1 0,-1 0,0 1,0-1,-1 1,0 0,0 0,0-1,-1 1,1 0,-1 0,-1 0,1-1,-1 1,0 0,0 0,-1-1,0 1,0-1,0 1,-1-1,1 0,-5 6,3-5,-5 8,1 0,1 0,0 1,-8 25,14-38,0 0,1 0,-1 0,1 1,-1-1,1 0,0 0,0 0,0 1,0-1,0 0,0 0,1 1,-1-1,1 0,0 0,-1 0,1 0,0 0,0 0,0 0,1 0,-1 0,0 0,1 0,-1-1,1 1,0-1,-1 1,1-1,0 0,0 1,0-1,0 0,0 0,0-1,0 1,0 0,0-1,1 1,-1-1,3 1,6 1,-1-1,1 0,0 0,0-1,-1-1,1 0,0 0,-1-1,1 0,-1-1,1 0,-1-1,18-8,-10 1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18.7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1,'-1'25,"-2"0,-1-1,-1 1,-1-1,-17 42,0 5,-88 282,-85 339,195-691,0 1,1-1,-1 1,1 0,0 0,-1-1,1 1,0 0,0 0,0-1,0 1,0 0,1 0,-1-1,1 1,-1 0,2 2,-1-4,-1 0,1 0,0 0,0 0,0-1,0 1,-1 0,1 0,0-1,0 1,0 0,-1-1,1 1,0-1,-1 1,1-1,0 1,-1-1,1 0,-1 1,1-1,0 0,0-1,42-56,-42 56,32-53,-2 0,-3-3,-2 0,-3-1,27-112,-25 54,-6 0,5-143,-23 244,0 0,1 1,1-1,0 0,2 1,-1-1,2 1,0 0,12-21,-7 11,-8 19,-1 0,1 0,0 0,0 0,6-7,-8 12,0 0,0 0,0 0,0 0,0 0,0 0,1 0,-1 0,0 1,0-1,1 0,-1 1,1 0,-1-1,0 1,1 0,-1-1,1 1,-1 0,1 0,-1 0,1 0,-1 1,1-1,-1 0,0 0,1 1,-1-1,2 2,37 17,-1 3,-1 1,-1 1,-1 2,51 49,-16-15,142 118,-62-48,242 160,-392-290,18 11,0 0,-1 1,0 1,-1 1,-1 0,0 1,23 30,-32-30,-6-3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0.0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21 575,'-19'-53,"19"51,-1 0,1-1,-1 1,1 0,0-1,0 1,0 0,1-1,-1 1,0 0,1-1,0 1,-1 0,1-1,0 1,0 0,0 0,0 0,1 0,-1 0,1 0,-1 0,1 1,0-1,-1 0,1 1,0 0,0-1,0 1,0 0,0 0,0 0,1 0,-1 0,3 0,9-3,1 1,0 1,0 0,26 1,-1-1,-16-1,0-1,0-1,-1-2,41-15,81-52,-129 65,56-26,148-48,-155 62,-1-3,-2-3,80-45,-76 26,-50 38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1.1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2674 1,'-16'0,"0"1,0 0,0 2,0 0,0 0,1 2,0 0,0 0,-26 15,-482 262,266-140,194-107,-408 214,-21-36,76-87,196-63,219-63,-2 1,1 0,-1 0,1 0,-1-1,0 1,1-1,-1 0,0 1,1-1,-1 0,0-1,-5 0,0-5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2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1412 48,'0'-2,"0"-1,0 1,1 0,-2 0,1-1,0 1,0 0,-1 0,1-1,-1 1,0 0,1 0,-1 0,0 0,0 0,-1 0,1 0,0 0,-3-2,2 3,0 1,0-1,0 1,0-1,-1 1,1 0,0 0,0 0,0 0,0 1,0-1,0 0,0 1,-1 0,1-1,0 1,1 0,-1 0,0 0,-3 3,-23 12,1 1,1 2,0 1,2 1,-42 45,-94 134,134-165,-882 1120,906-1152,0-1,0 1,0-1,0 0,-1 0,1 0,0 0,-1 0,0-1,1 1,-1-1,0 0,0 0,0 0,0 0,-3 1,-9-1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3.3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0 676,'0'-5,"1"1,-1 0,1 0,0-1,0 1,0 0,1 0,-1 0,1 0,0 1,0-1,0 0,1 1,-1-1,1 1,0 0,0 0,0 0,1 0,-1 1,0-1,1 1,0 0,5-3,11-4,1 2,-1 0,39-8,-25 7,921-243,-784 208,310-87,-457 123,102-32,154-28,-246 63,-14 6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3.9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0 467,'32'-12,"132"-26,224-25,179 14,137-18,-596 52,-2-5,0-5,-1-5,103-43,-137 48,-53 20,0-1,0 0,30-17,-33 13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5.0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1,'32'42,"313"529,-264-433,188 278,-86-138,-174-265,-1-1,21 22,-8-14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5.7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1004,'43'-3,"1"-1,-1-2,43-13,5 0,3467-848,-3347 794,-182 60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6.6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0 284,'6'-1,"0"0,0-1,-1 0,1 0,0 0,-1-1,0 0,1 0,-1 0,-1 0,6-5,14-9,36-16,0 3,2 2,1 3,1 3,112-23,-72 26,0 4,206-1,-309 16,20-1,-1 2,0 0,0 1,40 10,-56-11,1 1,-1 0,1 0,-1 0,0 0,0 1,0-1,0 1,0 0,-1 0,1 1,-1-1,0 1,0-1,0 1,-1 0,1 0,-1 1,0-1,0 0,0 1,-1-1,1 1,-1-1,0 1,0 8,1 19,-2 1,-1 0,-2-1,-1 1,-10 38,-54 155,31-123,-4-2,-5-1,-5-3,-109 160,159-255,0-1,0 1,0-1,-1 0,1 1,0-1,-1 0,1 0,-1 1,1-1,-1 0,1-1,-1 1,-3 1,5-2,-1 0,1 0,-1 0,1 0,0 0,-1 0,1 0,-1 0,1-1,-1 1,1 0,0 0,-1 0,1-1,-1 1,1 0,0 0,-1-1,1 1,0 0,0-1,-1 1,1-1,0 1,0 0,-1-1,1 1,0-1,0 1,0 0,0-1,0 1,-1-1,1 0,0-2,0 1,0-1,0 1,0-1,1 1,-1-1,1 1,-1-1,1 1,0 0,0-1,0 1,0 0,0 0,1 0,-1-1,1 1,-1 0,1 1,3-4,0 1,1 1,-1 0,1 0,-1 0,1 0,0 1,0 0,0 1,0-1,10 0,67-1,-41 2,177-11,346-63,-534 69,-7 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7.6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65 308,'0'133,"-16"440,13-486,3-65,0 0,-1-1,-1 1,-1 0,-1-1,-13 40,4-38,13-22,-1-1,1 0,0 0,0 0,0 0,0 0,0 0,0 0,-1 0,1 0,0 0,0 0,0 0,0 0,0 0,-1 0,1 0,0 0,0 0,0 0,0 0,0 0,-1 0,1 0,0 0,0-1,0 1,0 0,0 0,0 0,0 0,-1 0,1 0,0 0,0 0,0-1,0 1,0 0,0 0,0 0,0 0,0 0,0 0,0-1,0 1,0 0,0 0,0 0,0 0,0 0,0-1,0 1,0 0,0 0,0 0,0 0,0 0,0-1,0 1,0 0,0 0,0 0,0 0,0 0,0-1,6-49,-3 25,4-474,-9 296,-1 90,3-83,1 160,3 0,1 0,11-43,-15 76,-1 1,1-1,0 1,0-1,0 1,1-1,-1 1,0 0,1 0,-1 0,4-3,-5 4,1 1,0-1,0 1,0-1,0 1,0-1,0 1,0-1,0 1,0 0,1-1,-1 1,0 0,0 0,0 0,0 0,0 0,0 0,2 1,3 1,0 0,0 1,0 0,-1 0,1 1,-1-1,9 9,388 261,-123-92,27 31,326 233,-617-434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7.8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1,'0'4,"9"6,2 10,4 5,8 4,4 9,2 2,-4-1,-2 1,0-2,-5-3,-1-3,-3-3,0-6,-2-3,-3-5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28.6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0 563,'0'-1,"1"-1,-1 1,1 0,0-1,-1 1,1 0,0 0,0-1,0 1,0 0,0 0,0 0,0 0,0 0,0 0,0 1,0-1,1 0,-1 0,0 1,1-1,1 0,37-12,-33 11,489-137,-354 92,156-74,21-9,-216 104,-83 23,0-1,-1-1,1 0,-1-2,0 0,24-14,-31 12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1.6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0,'0'5,"8"9,12 7,11 13,13 13,16 20,19 20,14 21,7 9,9 2,-6 2,-12-11,-13-11,-11-19,-17-18,-16-11,-11-15,-9-12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2.0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1 810,'14'-12,"1"0,0 2,1-1,33-15,-5 2,321-189,296-163,-583 333,62-30,-115 64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3.0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0 529,'2'-4,"0"1,-1-1,1 1,0-1,1 1,-1 0,1 0,-1 0,1 0,0 0,0 1,0 0,0-1,1 1,-1 0,6-2,2-3,64-41,132-62,91-18,-162 72,166-65,-285 114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3.7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41,'0'-9,"1"-17,-1 25,0 1,1 0,-1-1,0 1,1 0,-1-1,0 1,1 0,-1-1,0 1,1 0,-1 0,1-1,-1 1,1 0,-1 0,0 0,1-1,-1 1,1 0,-1 0,1 0,-1 0,1 0,-1 0,1 0,-1 0,1 0,-1 0,0 1,1-1,-1 0,1 0,-1 0,1 0,-1 1,0-1,1 0,-1 0,1 1,-1-1,0 0,1 1,-1-1,0 1,0-1,1 0,-1 1,29 24,-1 0,-2 2,-1 1,30 43,-28-37,789 929,-806-951,1-1,0 0,0-1,2 0,13 9,-20-16,0-1,0 1,0-1,1 0,-1 0,1-1,-1 0,1 0,-1 0,1-1,-1 0,1 0,0-1,9-2,9-2,1-2,-1-1,48-22,71-47,-71 36,-18 6,-43 27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4.1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0 776,'47'-50,"20"-17,261-173,-173 134,-127 85,393-252,-386 255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4.8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0,'4'0,"2"4,4 2,4 4,4 8,13 6,4 8,5 6,9 1,4 8,3-1,-1 0,-5-7,-7-2,-6-7,-6-9,-7-8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5.6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1,'-58'60,"3"2,3 3,2 2,-57 104,104-167,1 0,0 0,0 1,0-1,1 1,-1-1,1 1,0 0,0 6,1-9,0-1,1 1,-1-1,0 1,1-1,0 1,-1-1,1 0,0 1,-1-1,1 0,0 0,0 0,0 0,0 1,0-1,0-1,1 1,-1 0,0 0,0 0,1 0,-1-1,0 1,1-1,-1 1,1-1,-1 0,1 1,-1-1,0 0,1 0,-1 0,3 0,57 4,63-4,47 2,-146 0,-4-1,-1 1,0 0,0 2,34 10,-49-12,0 1,0-1,0 1,0 0,0 0,0 0,-1 1,1 0,-1 0,0 0,-1 0,1 0,-1 1,1 0,-1 0,-1 0,1 0,-1 0,0 0,0 1,2 8,-2-4,-1 1,1-1,-2 1,0 0,0 0,-1-1,0 1,0 0,-2-1,1 1,-1-1,-1 0,0 0,0 0,-12 18,-5 4,-2 0,-1-2,-31 30,7-8,37-38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6.2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0,'-4'2,"0"1,0-1,0 1,0-1,0 1,1 0,-1 1,1-1,0 1,0-1,0 1,0 0,-3 7,0-2,-8 13,1 1,1 1,1 0,1 0,-6 27,6-20,-1-1,-26 50,-19 36,46-97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6.7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8.1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7.4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1 406,'1'-35,"1"0,2 0,1 0,2 1,2 0,1 0,1 1,22-42,-31 69,0 1,1 0,0 0,1 0,-1 0,1 0,0 1,7-7,-11 10,1 1,0-1,0 1,-1 0,1-1,0 1,0 0,0 0,-1-1,1 1,0 0,0 0,0 0,0 0,-1 0,1 0,0 0,0 0,0 0,0 1,0-1,-1 0,3 1,-1 1,0-1,-1 1,1-1,0 1,0 0,-1 0,1 0,-1 0,0 0,1 0,-1 0,1 4,49 102,87 136,-34-82,107 155,-192-288,-4-5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8.3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1 641,'5'-1,"-1"-1,1 1,0-1,0 0,-1 0,1-1,-1 1,1-1,3-4,10-4,36-17,-26 15,-2-2,1 0,25-22,-38 27,0 1,1 0,18-8,-2 2,16-10,-3 2,67-45,-2-5,142-70,-218 127,57-19,20-8,-89 32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39.2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1 421,'0'-4,"1"0,0-1,0 1,0 0,0 0,1 0,0 0,-1 0,2 0,-1 0,0 1,1-1,-1 1,1 0,4-4,55-46,-40 37,236-166,-170 123,-80 54,0 1,0 0,1 0,0 1,-1 0,1 1,0 0,1 0,15-1,29-6,-38 5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40.0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41.3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11 855,'4'0,"1"0,0 1,-1 0,1 0,-1 0,0 1,1 0,-1-1,0 2,0-1,0 0,5 4,43 41,-37-32,380 400,-156-159,-214-232,19 19,-42-40,1 0,-1-1,0 1,-1 0,1 0,0 0,-1 0,1 0,-1 0,0 1,0-1,0 0,0 5,-1-7,0 0,0 0,0 0,0 0,-1 0,1-1,0 1,0 0,0 0,-1 0,1 0,-1 0,1 0,-1 0,1-1,-1 1,1 0,-1 0,0-1,1 1,-1 0,0-1,0 1,1-1,-1 1,0-1,0 1,0-1,0 1,0-1,0 0,1 0,-1 1,0-1,0 0,0 0,0 0,0 0,0 0,0 0,0 0,0-1,-1 1,-5-1,1-1,1 1,-1-1,0 0,-10-5,-9-8,1 0,0-2,1-1,-27-27,-80-92,100 103,-34-39,2-3,4-2,-91-165,125 195,1-2,2 0,3-1,2-1,2-1,3 0,2-1,-4-88,13 123,0 0,2 0,0 0,2 0,0 0,0 1,2 0,0 0,2 0,0 1,0 0,2 0,0 1,1 0,0 1,1 0,1 1,1 1,-1 0,2 0,0 2,1 0,0 0,0 2,28-13,-39 20,0 0,0 1,-1-1,1 1,0 0,0 0,0 0,0 1,0 0,0 0,1 0,-1 1,0-1,0 1,-1 0,1 1,0-1,6 4,-4-1,-1 0,0 0,0 1,0 0,0 0,-1 1,0-1,0 1,-1 0,1 1,3 6,4 12,-1 0,-1 1,-1 0,-1 1,7 44,-9-34,-1 1,0 60,-5-85,-1 1,0 0,-1-1,-1 1,0-1,-1 0,0 0,-1 0,-1-1,-10 19,-52 66,42-63,1 2,2 0,-36 76,58-110,0 0,0 0,0 0,1 1,-1-1,0 0,1 1,0-1,-1 0,1 1,0-1,0 1,0-1,1 1,-1-1,0 0,1 1,0-1,-1 0,1 0,0 1,0-1,2 3,0-3,-1 0,1 0,0 0,0-1,0 1,0-1,0 1,0-1,0 0,0 0,1 0,-1-1,0 1,1-1,-1 0,6 0,143 0,-82-1,0 2,130 20,-153-11,0 3,0 1,62 30,-87-34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41.8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1 108,'4'-5,"10"-5,7-5,4-1,-2-1,4 2,-3-1,-6 3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43.0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34 831,'109'98,"-37"-36,90 71,-158-131,0 1,0-1,-1 1,1 0,0 0,-1 0,0 0,0 0,0 1,0 0,0-1,-1 1,1 0,-1 0,3 9,-5-13,0 1,0-1,0 0,0 1,0-1,0 1,-1-1,1 1,0-1,0 0,0 1,-1-1,1 1,0-1,0 0,-1 1,1-1,0 0,-1 0,1 1,0-1,-1 0,1 0,-1 1,1-1,0 0,-1 0,1 0,-1 0,1 1,-1-1,1 0,0 0,-1 0,1 0,-1 0,1 0,-1 0,1 0,-1-1,1 1,0 0,-1 0,1 0,-1 0,1 0,-1-1,1 1,0 0,-1 0,1-1,-26-11,12 1,0-1,0 0,1 0,1-1,-12-17,-52-79,59 83,-26-38,-61-124,94 168,1-2,1 1,1-1,1 0,1-1,1 1,1-1,1 0,1 0,3-37,-2 58,0-1,1 1,-1 0,1 0,0 0,0-1,0 1,0 0,0 0,0 0,0 1,0-1,1 0,-1 0,1 1,-1-1,1 1,0-1,0 1,0 0,0-1,0 1,0 0,0 0,0 1,0-1,0 0,0 1,0-1,1 1,-1 0,0 0,0 0,1 0,-1 0,0 0,0 0,1 1,-1-1,2 2,15 2,-1 1,1 1,31 15,-29-12,706 312,-489-212,31 5,-267-113,0 0,0 0,0 0,0-1,0 1,1 0,-1-1,0 1,0-1,1 0,-1 0,0 1,0-2,1 1,-1 0,0 0,0-1,1 1,2-2,-3 0,-1 1,1-1,-1 0,1 0,-1 0,0 0,0 0,0 0,0 0,0 0,0 0,0 0,-1 0,1-1,-1 1,0 0,0-1,0 1,0-4,-1-44,-2 1,-2 0,-22-89,10 58,-45-182,48 218,-2 1,-1 0,-43-73,30 76,17 29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46.7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82,'0'-3,"0"1,0 0,0-1,0 1,0-1,1 1,-1 0,1-1,-1 1,1 0,0 0,0 0,0-1,1 1,-1 0,2-2,-2 4,0-1,0 0,0 0,0 1,0-1,0 1,1-1,-1 1,0-1,0 1,1 0,-1-1,0 1,0 0,1 0,-1 0,0 0,1 0,-1 0,0 1,2-1,3 3,0-1,0 0,0 1,-1 0,0 1,1-1,-1 1,0 0,-1 0,9 9,42 59,-3 2,-3 2,45 97,-20-27,76 212,-116-256,-3 2,-6 0,15 124,-31-72,-8-152,0-7,0-14,-2-29,-15-22,-41-114,29 103,-40-122,-192-664,253 836,3 17,1 1,0-1,1 0,0 0,1 0,0 0,1 0,0 0,1 0,3-14,-3 23,1 0,0 0,0 1,0-1,1 0,-1 1,1 0,-1-1,1 1,0 0,-1 0,1 1,0-1,1 0,-1 1,0 0,0 0,1 0,-1 0,0 0,1 1,-1 0,0-1,6 2,10-2,-1 2,0 0,22 5,22 6,0 4,-1 2,-1 2,0 3,-2 3,-1 2,54 37,-35-14,-3 3,-2 3,-2 4,78 89,-119-115,-1 0,-3 3,-1 0,20 44,37 61,-78-138,1-1,1 0,-1 0,0 0,1 0,5 5,2-4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47.8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641 823,'-27'16,"0"1,1 1,-37 33,11-8,-25 17,-115 116,172-156,2 1,1 1,0 0,1 2,2-1,0 2,2 0,1 0,0 1,-11 51,20-71,1 0,1 1,-1-1,1 0,0 1,0-1,1 0,0 1,0-1,0 0,1 0,0 0,0 0,1 0,0 0,-1 0,9 9,-4-6,1-1,0 0,1-1,0 1,0-2,1 1,-1-1,1-1,14 6,6 1,1-1,1-2,-1-1,1-1,33 2,162 3,-162-11,0-4,90-14,-117 10,0-2,0-1,-1-2,-1-2,46-23,-77 35,-1 0,1-1,-1 0,1 0,-1 0,0 0,0 0,0-1,-1 0,1 0,-1 0,0 0,0 0,0-1,-1 1,1-1,-1 0,0 0,1-5,-3 3,1 1,-2-1,1 0,-1 1,1-1,-2 0,1 1,-1-1,0 1,0 0,-1 0,0 0,0 0,-6-8,-115-168,15 26,73 99,5 12,3-1,1-2,3 0,-28-78,50 119,0 0,0 0,1-1,0 1,0 0,1-1,0 1,0-1,1 1,0-1,0 1,3-10,-2 13,-1 1,1-1,0 1,1 0,-1-1,0 1,1 0,0 0,0 1,-1-1,2 1,-1-1,0 1,0 0,1 0,-1 0,1 1,0-1,-1 1,1 0,0 0,0 0,0 1,6-1,113-11,181 5,-229 11,0 3,0 3,120 33,-150-29,-1 2,0 2,-2 2,0 2,54 38,-67-40,-2 2,0 0,-1 2,-2 1,0 1,-2 1,36 58,-54-78,-1 0,1 0,-1 1,-1-1,0 1,3 15,-5-22,1 0,-1 1,0-1,0 1,0-1,0 1,0-1,0 1,0-1,0 0,-1 1,1-1,0 1,-1-1,1 0,-1 1,0-1,1 0,-1 1,0-1,0 0,0 0,0 0,0 0,0 0,0 0,0 0,0 0,0 0,-1 0,1-1,0 1,-1-1,1 1,0-1,-1 1,1-1,-1 0,1 1,-1-1,1 0,-1 0,1 0,-2-1,-1 1,1-1,0 0,-1 0,1-1,0 1,-1-1,1 1,0-1,0 0,0-1,1 1,-1 0,0-1,1 1,0-1,-1 0,1 0,0 0,1 0,-1 0,0 0,-1-6,-5-9,2 0,-9-35,6 8,3-1,1 0,3 0,1 0,9-75,53-226,-53 311,27-108,-31 132,1 0,-1 1,2-1,-1 1,2 0,-1 1,2-1,-1 1,12-11,-15 18,1 0,-1 0,1 0,0 0,0 1,0-1,0 1,1 1,-1-1,0 1,1 0,-1 0,1 0,-1 1,1 0,-1 0,9 2,10 1,-1 2,42 13,-27-7,-10-3,-1 1,0 1,0 1,-1 2,0 0,-1 2,-1 0,0 2,-1 1,22 23,-17-16,1-1,2-1,0-1,1-2,1-1,43 17,-29-17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48.8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1 796,'2'4,"0"-1,0 1,0-1,1 0,0 0,-1 0,1 0,0-1,0 1,1-1,-1 0,0 0,5 2,5 5,1120 922,-1013-820,168 199,-284-306,5 7,-1 0,0 0,-1 0,8 17,-14-26,0-1,-1 1,1-1,0 1,-1-1,1 1,-1-1,0 1,1 0,-1-1,0 1,0 0,0-1,0 1,0 0,-1-1,1 1,0 0,-1-1,1 1,-1-1,0 1,1-1,-1 1,0-1,0 1,0-1,0 0,0 0,0 1,0-1,-1 0,1 0,0 0,-1 0,1 0,-1 0,1-1,-1 1,1 0,-1-1,1 1,-3-1,-6 3,0-1,0 0,0-1,-1-1,1 1,0-1,-1-1,1 0,0-1,0 1,0-2,0 0,0 0,1-1,-1 0,1 0,0-1,-13-9,-11-10,2-1,1-2,-38-44,51 54,-84-94,5-4,4-4,7-4,4-4,6-3,6-3,-97-268,143 332,4 0,2-1,-12-120,27 162,0-1,2 1,2 0,0-1,2 1,1 0,1 0,1 1,2 0,0 0,2 1,17-30,-23 49,0 0,0 1,0-1,1 1,0 0,0 1,0 0,1 0,-1 0,1 1,1 0,12-6,-16 8,0 1,0 0,1 0,-1 0,0 0,0 0,1 1,-1 0,0 0,0 0,1 1,-1-1,0 1,1 0,-1 0,0 0,0 1,0 0,0-1,0 1,-1 1,1-1,-1 0,1 1,5 5,7 11,-1 0,-1 1,0 0,-2 1,0 1,-1 0,-2 0,9 28,-1 7,-3 0,9 72,-20-109,0 0,-1 0,-1 0,0 0,-2 1,-1-1,0 0,-1 0,-2 0,0-1,-1 1,0-1,-19 36,-31 31,-4-2,-138 151,96-121,47-50,11-14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19.1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31,'1'23,"2"0,0 0,1 0,1 0,1 0,1-1,1 0,2 0,0-1,18 29,-5-14,2-2,1 0,2-2,60 54,-86-84,0 0,0 0,0 0,0 0,0-1,1 1,-1-1,0 1,1-1,-1 0,1 0,0 0,-1 0,1-1,0 1,0-1,0 1,-1-1,1 0,0 0,0 0,0-1,4 0,-4-1,1 0,-1 0,0-1,0 1,0-1,0 1,-1-1,1 0,-1 0,0 0,0 0,0-1,0 1,0-1,-1 1,3-7,6-20,0 0,-2 0,-2-1,0 0,-3 0,0 0,-2 0,-1-1,-2 1,0 0,-11-44,12 71,0 0,0 0,0 0,-1 1,1-1,-1 0,0 1,0-1,0 1,0 0,-1 0,1 0,-1 0,0 0,0 0,0 1,0-1,-1 1,1 0,-7-3,0 2,0 1,-1 0,1 0,0 1,0 1,-20 1,-59 2,65-3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0.3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673 2169,'0'-5,"1"0,0 0,0 0,0 0,1 0,-1 0,1 0,0 1,1-1,-1 1,5-7,41-46,-37 45,178-183,22-25,-185 191,174-212,-176 207,-1 0,-2-2,-1 0,-2-1,20-58,-36 88,0 0,0 1,-1-1,0 0,0 1,0-1,-1 0,0 0,-1 0,1 0,-1 0,0 1,-1-1,0 0,0 1,0-1,-1 1,0 0,-5-9,2 8,-1 0,1 0,-1 0,0 1,-1 0,1 1,-1 0,0 0,-1 0,1 1,-1 0,0 1,-16-4,-3 0,-1 2,0 1,0 1,0 1,0 2,0 1,0 2,0 0,0 2,-34 10,17-1,1 2,0 1,2 3,0 1,-61 43,36-14,3 4,2 2,2 3,3 2,3 3,3 3,3 1,-71 131,98-155,1 1,3 0,-18 66,31-90,0 1,1 0,1 0,1 0,1 1,2-1,0 0,1 0,8 38,-8-52,1 1,0-1,1 1,0-1,0 0,1 0,0-1,0 0,1 1,0-2,0 1,13 10,-8-9,0-1,1 0,0-1,0 0,0-1,0 0,25 6,1-5,1-1,-1-2,0-1,1-2,41-6,47-5,0-6,-2-6,0-5,150-55,-213 57,-3-3,0-2,-2-3,-1-3,-2-1,-2-3,-1-2,57-65,-12-1,-4-4,130-214,-155 215,-5-2,67-170,-105 218,-2-2,-3-1,-3 0,-3-2,7-139,-20 187,-1-1,-6-39,6 57,0 0,0 0,-1 0,0 0,0 1,-1-1,1 0,-1 1,-1-1,1 1,-1 0,0 0,0 1,-8-8,9 10,0 0,0 1,0-1,0 1,0 0,0 0,-1 0,1 1,0-1,-1 1,1-1,-1 1,1 0,0 1,-1-1,1 0,0 1,-1 0,1 0,0 0,0 0,0 0,0 1,0-1,0 1,0 0,0 0,0 0,1 0,-4 4,-3 3,0 0,0 0,1 0,0 1,1 0,1 1,-7 11,6-6,1-1,0 2,1-1,1 1,0-1,1 1,1 0,1 0,0 1,2 20,0-29,0 0,1-1,-1 1,2 0,-1-1,1 1,0-1,1 0,0 0,0-1,1 1,0-1,0 0,1 0,0 0,0-1,0 0,1 0,0-1,0 1,12 5,133 57,25 13,-156-69,-1 1,0 1,-1 0,0 1,-2 1,21 23,-15-9,-2 0,-1 2,-1 0,-1 1,19 54,-13-22,-4 1,13 73,-32-131,0-1,1 1,1-1,-1 1,1-1,1 0,-1 0,10 12,-12-17,0-1,1 1,-1-1,1 1,0-1,-1 0,1 0,0 0,0 0,0 0,-1 0,1-1,0 1,0-1,0 1,0-1,1 0,-1 1,0-1,0 0,0 0,0-1,0 1,0 0,0-1,0 1,0-1,0 0,0 0,0 0,-1 1,1-2,0 1,0 0,-1 0,1-1,2-2,10-6,0-1,1 2,0 0,0 1,34-12,36-17,-68 31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0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1,'0'4,"0"6,9 5,11 9,15 9,14 12,12 10,13 10,11 10,-1 5,-2-2,-10-6,-9-6,-15-11,-12-14,-12-11,-9-5,-8-7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1.2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329 462,'-9'-9,"-15"-24,-12-19,-5-9,-8-4,5 6,5 4,5 12,8 8,9 7,7 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1.7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572 92,'2'-2,"0"0,0 0,-1-1,0 1,1-1,-1 1,0-1,0 0,0 1,-1-1,1 0,0 0,-1 1,0-1,0 0,0 0,0 0,0 0,-2-5,2 7,0-1,-1 0,1 1,-1-1,1 1,-1-1,0 1,1-1,-1 1,0-1,0 1,0 0,0 0,0-1,-1 1,1 0,0 0,0 0,-1 0,1 0,-1 0,1 1,-1-1,1 0,-1 1,1-1,-1 1,0 0,1-1,-1 1,0 0,1 0,-1 0,-2 0,-4 2,0 0,0 0,0 1,0 0,1 0,-1 1,1 0,0 1,-11 7,-60 56,69-59,-37 37,2 1,2 3,-45 69,63-81,1 1,2 1,2 0,2 2,-20 73,35-107,0-1,1 1,-1 0,2 0,-1 0,1 0,0 0,1 0,0-1,0 1,1 0,-1 0,2-1,-1 1,1-1,0 1,1-1,0 0,0-1,1 1,-1-1,1 0,1 0,-1 0,1 0,0-1,0 0,9 5,7 2,0 0,1-2,1 0,-1-1,28 5,129 21,-127-26,93 16,248 11,-379-36,0 0,0-1,0-1,26-6,-38 8,0-1,0 0,0 0,0 0,0-1,0 1,0-1,0 0,-1 1,1-1,-1 0,1-1,-1 1,0 0,0-1,0 1,0-1,0 0,-1 1,1-1,-1 0,1 0,-1 0,0 0,-1 0,1 0,0-1,-1-2,1-61,-11-81,8 129,-2-17,-2 1,-2 0,-1 1,-1 0,-2 0,-2 1,-1 1,-1 0,-28-40,-5 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2.9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1191 1159,'0'-6,"-1"0,0 0,0 0,-1 0,1 1,-1-1,-1 0,1 1,-1 0,0-1,0 1,0 0,-1 1,0-1,0 1,0-1,-1 1,1 0,-1 1,-6-5,-4-2,-1 1,0 1,0 0,-1 2,-24-8,11 5,0 2,-1 1,0 1,0 2,0 1,-1 1,1 2,0 1,0 2,0 1,0 1,1 1,0 2,0 1,1 2,1 0,-1 2,-44 31,42-23,0 2,2 2,0 0,2 2,2 1,0 1,2 1,1 0,2 2,1 1,1 1,2 0,2 1,1 0,2 2,1-1,2 1,-4 49,12-70,0 0,0 0,2-1,0 1,1 0,1-1,0 0,1 0,1 0,0 0,11 17,-5-13,1-1,1 0,0-2,2 1,0-2,0 0,29 20,-6-9,2-2,0-2,2-2,1-1,0-3,1-1,64 13,-58-18,55 5,-90-14,1-1,-1-1,1-1,0 0,-1-1,0-1,23-6,-32 6,-1 0,0 0,1-1,-1 0,0 0,-1 0,1-1,-1 0,0 0,0 0,0-1,-1 0,0 0,0 0,0 0,-1-1,3-7,5-13,-2 0,11-53,-18 70,16-94,-4-1,-5-1,-4 0,-6 1,-3-1,-6 0,-39-179,37 232,-4 0,-1 2,-3 0,-1 1,-3 1,-2 1,-3 1,-1 2,-2 0,-2 3,-48-47,11 20,-3 3,-2 3,-4 4,-141-81,215 137,-32-16,36 18,1 0,-1 1,1-1,-1 0,0 1,1-1,-1 1,0 0,1 0,-1-1,0 1,1 0,-1 0,0 1,0-1,1 0,-4 2,26 13,120 49,55 28,-90-38,191 109,-257-138,-2 2,0 2,-2 1,-2 2,35 39,-42-32,-1 0,-1 2,-3 1,31 80,-38-87,12 28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3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0,'0'3,"1"-1,0 0,1 0,-1 1,0-1,1 0,-1 0,1 0,0 0,-1-1,1 1,0 0,4 2,5 5,29 33,31 30,-3 3,100 145,-70-44,-88-159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3.9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4.6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1,'-17'0,"1"0,-1 1,1 1,-29 7,36-6,0 1,0 0,0 0,1 1,-1 0,1 0,0 1,1 0,-12 12,3 0,0 1,2 0,0 1,1 1,2 0,-17 41,6-5,-21 91,39-131,0 0,2 0,-1 1,2-1,1 26,0-39,1 1,-1-1,1 0,0 0,0 0,0 1,0-1,1 0,0 0,0-1,0 1,0 0,1-1,-1 1,1-1,0 0,0 0,0 0,0 0,1 0,-1-1,1 1,-1-1,1 0,0 0,0-1,7 3,14 1,0-2,0 0,0-2,26-1,23 1,118 15,168 5,-222-11,-32-2,-100-8,0 0,0 0,0 0,1-1,11-3,-17 3,1 1,0-1,-1 0,1 1,0-1,-1 0,1 0,-1 0,0 0,1 0,-1 0,0 0,1-1,-1 1,0 0,0-1,0 1,0-1,-1 1,1-1,0 1,0-1,-1 0,1-3,-1-8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3:55.3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3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0,'0'4,"-1"0,0 0,0 0,0 0,0-1,-1 1,1 0,-1-1,0 1,0-1,0 1,-1-1,-2 3,-45 45,20-22,-185 225,179-205,3 1,1 2,-36 82,61-119,1 1,1 0,0 0,1 1,1-1,1 1,-1 26,3-35,0 0,1 0,0-1,1 1,0 0,0 0,1-1,0 1,0-1,0 0,1 0,0 0,1 0,0-1,0 1,0-1,11 9,4 1,1-2,1 0,0-1,1-1,0-1,1-1,0-1,37 8,19 0,107 10,-168-25,1 1,1-1,0-1,23-2,-39 1,1-1,-1 0,0 0,0 0,0-1,0 0,0 0,0 0,0 0,0-1,-1 0,1 0,-1 0,0 0,0-1,0 0,3-4,2-4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0.8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815 883,'88'-40,"35"-18,-121 57,0 0,0 0,0 0,0 0,0-1,0 1,0-1,-1 0,1 1,-1-1,1 0,-1 0,0 0,1 0,-1 0,1-3,-2 4,0 0,0 1,0-1,0 0,0 1,0-1,0 1,0-1,0 0,-1 1,1-1,0 1,0-1,-1 1,1-1,0 1,0-1,-1 1,1-1,-1 1,1-1,-1 1,0-1,-24-8,13 8,0 1,0 0,0 0,0 1,0 1,-22 6,-71 28,72-23,-58 23,2 5,-86 51,122-60,2 3,1 2,2 2,-58 60,89-80,1 0,0 1,-16 29,27-40,0-1,0 1,1 0,1 1,0-1,0 1,1-1,0 1,0 0,1 0,1 14,0-19,1-1,1 1,-1-1,1 1,-1-1,1 0,1 1,-1-1,0 0,1-1,0 1,0 0,0-1,0 0,1 1,-1-1,1 0,0-1,0 1,8 3,9 5,1-2,43 14,-43-16,-12-4,277 85,-220-71,0-3,94 8,-154-22,-1 1,1-1,-1 0,1-1,-1 1,1-1,-1-1,0 1,1-1,-1 0,7-4,-9 4,-1 0,0-1,0 0,0 0,0 1,0-2,0 1,-1 0,0 0,1-1,-1 0,-1 1,1-1,0 0,-1 0,0 0,0 0,1-8,4-32,-2 0,-1-1,-8-83,-33-134,16 150,-70-325,66 339,-4 1,-57-125,77 200,-23-45,30 63,1 0,0 1,-1-1,0 1,0-1,0 1,0 0,0 0,-1 1,1-1,-1 1,0-1,-4-1,7 3,-1 1,1-1,-1 1,1-1,-1 1,1 0,-1 0,1-1,-1 1,1 0,-1 0,0 0,1 1,-1-1,1 0,-1 1,1-1,-1 1,1-1,-1 1,1-1,0 1,-1 0,1 0,0 0,-1 0,1 0,0 0,0 0,0 0,0 1,0-1,0 0,1 1,-1-1,0 0,0 1,1-1,-1 1,1-1,0 1,-1-1,1 1,0 0,0-1,0 1,0-1,0 1,0-1,1 1,-1-1,0 1,1-1,-1 1,2 2,8 12,0-1,2 0,0 0,0-1,1-1,1 0,28 19,12 14,-15-10,262 223,-184-159,-102-86,193 206,-150-154,30 34,-64-73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4.2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60,'0'-2,"0"-1,0 1,0 0,0-1,0 1,1-1,-1 1,1 0,-1-1,1 1,0 0,0 0,0-1,0 1,1 0,-1 0,0 0,1 0,-1 1,1-1,0 0,0 1,0-1,0 1,0-1,0 1,2-1,-1 1,0 0,0 1,0 0,0-1,0 1,0 0,0 1,1-1,-1 0,0 1,0 0,0 0,0 0,-1 0,1 0,0 0,0 1,-1-1,1 1,4 3,13 13,-1 0,-1 0,0 2,-1 0,21 34,60 119,-55-95,-8-14,31 78,-57-120,-2 1,-1-1,0 1,-2 0,0 0,-2 1,-1 41,-4 13,3 0,13 91,-9-129,0-5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6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0 634,'2'-5,"-1"1,1 0,0-1,0 1,0 0,1 0,-1 0,1 0,0 1,0-1,0 1,6-5,5-7,117-133,-106 123,1 1,2 1,46-30,-67 49,0 0,0 0,0 1,0 0,1 1,-1 0,1 0,0 0,0 1,-1 1,1-1,14 2,-10 0,-1 1,1 1,-1 0,1 0,-1 1,0 1,17 9,6 8,-1 2,-2 1,55 55,-63-57,-1 1,-1 1,-1 1,-2 1,29 56,-38-65,-1 0,-1 1,-1 0,-1 0,0 0,-1 1,-2-1,0 1,0 0,-4 39,43-246,6-23,-26 62,23-213,-46 398,1 0,2 0,2 0,2 0,17 69,-8-64,2 0,3-2,0 0,3-1,1-1,2-1,2-1,1-1,1-2,2-1,2-1,0-2,58 38,-70-54,0-1,2-2,-1 0,25 7,-18-7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7.2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0,'-11'2,"-1"0,1 1,0 0,-1 1,1 0,1 0,-1 2,1-1,0 1,0 1,-14 12,-36 19,-56 13,112-48,1 0,0 0,0 0,0 0,0 1,0-1,1 1,0 0,0 0,0 0,0 0,0 0,1 0,0 0,0 0,0 1,0-1,1 0,-1 1,1 4,0 17,0 0,6 31,-4-39,75 467,32-5,-104-458,207 762,-135-545,-52-174,4-1,2-2,2-1,4-1,48 60,-81-115,-1 0,1-1,0 0,0 0,0 0,1 0,-1-1,1 0,0 0,0 0,0 0,9 3,-11-6,0 1,0-1,0 1,1-1,-1 0,0 0,0-1,0 1,0 0,0-1,0 0,0 0,0 0,0 0,-1 0,1-1,0 1,-1-1,1 0,-1 0,1 0,-1 0,0 0,4-4,6-8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7.9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0,'0'47,"2"0,3 0,1 0,3-1,1 0,3-1,34 83,54 79,-80-171,1 0,2-2,44 48,-66-80,1 1,0 0,0-1,0 0,1 0,-1 0,0 0,1 0,0-1,-1 1,1-1,0 0,0 0,-1-1,1 1,0-1,0 0,0 0,0 0,5-1,8-2,-1-1,-1 0,28-12,17-5,207-34,-239 48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8.5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1 184,'4'0,"6"-4,6-2,4 1,11-4,5-4,9 0,6-2,6-3,3-2,4 1,-6 1,-7 3,-8 0,-12 2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9.4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1 528,'1'-8,"0"-1,0 1,1 0,0 0,0 0,1 0,0 0,1 0,-1 0,6-6,0-1,1 1,1 0,23-23,-11 16,2 1,0 1,1 2,35-18,120-51,-134 66,13-8,2 2,1 4,1 2,92-16,-150 35,0 0,-1 0,1 1,0 0,0 1,0-1,0 1,0 0,0 0,7 4,-9-4,-1 2,1-1,0 0,-1 1,0 0,1-1,-1 1,-1 1,1-1,0 0,-1 1,1-1,-1 1,3 6,62 160,-33-78,57 145,102 248,-177-449,21 43,-4 1,43 162,-75-235,0 1,-1-1,0 1,0 0,0-1,-1 1,0-1,-1 1,1-1,-1 1,-1-1,0 0,0 0,0 0,-1-1,-8 12,7-10,-1-1,0 1,-1-2,0 1,0-1,0 0,-1 0,0-1,0 0,0-1,-1 0,1 0,-11 3,-51 16,43-13,0-1,-37 6,36-11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29.9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1 207,'145'-5,"172"-26,138-47,7-1,-330 66,-117 13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0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1 153,'117'-4,"0"-4,0-6,195-48,-232 42,0 3,133-10,-190 27,-2-1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2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383 446,'-3'1,"0"0,0 0,0 0,0 0,0 1,0-1,0 1,0 0,1-1,-4 5,-4 0,-112 68,105-65,0-1,-1-1,0 0,0-2,-28 6,44-10,-1-1,0 1,0-1,0 0,1 0,-1 0,0 0,0 0,0-1,1 1,-1-1,0 0,1 0,-1 0,1 0,-1 0,1-1,-1 1,1-1,0 1,-1-1,1 0,0 0,0 0,1 0,-1 0,0-1,1 1,-1-1,1 1,0-1,0 1,0-1,0 1,0-1,0 0,1 0,-1-5,0-4,1 1,-1-1,2 0,0 1,0-1,1 1,1-1,5-14,1 4,1 0,1 1,1 1,0 0,2 0,0 2,1-1,1 2,25-22,-10 13,1 1,1 2,0 1,64-30,-80 44,0 0,1 2,0 0,0 1,0 0,1 2,0 0,-1 1,1 1,0 1,0 1,0 0,0 2,-1 0,1 0,-1 2,0 1,0 0,0 1,-1 1,0 0,-1 2,29 20,-3 3,-2 2,-1 1,-2 2,54 73,-45-45,-2 1,50 105,-78-139,-2 1,0 0,-3 1,10 45,-19-67,0 0,0 1,-2-1,1 0,-2 0,0 1,0-1,-1 0,-1 0,0 0,-1-1,0 1,-1-1,0 0,-8 13,-13 12,-1-2,-2 0,-2-2,-1-1,-1-2,-1-1,-2-2,-1-1,-1-2,-1-1,-1-2,-1-2,0-2,-2-2,1-1,-69 11,102-23,1-1,-1 0,0-1,0 0,0 0,1-1,-1 0,-11-3,18 3,0 1,0-1,0-1,0 1,0 0,0 0,0-1,1 1,-1-1,1 1,-1-1,1 0,-1 0,1 1,0-1,0 0,0 0,0 0,0 0,0-1,1 1,-1 0,1 0,-1 0,1-1,0 1,0 0,0 0,0-1,0 1,0 0,1 0,-1 0,1-1,0 1,1-4,-1 1,1 0,-1 0,1 1,0-1,0 0,0 1,1-1,0 1,0-1,0 1,0 0,0 1,1-1,0 0,0 1,0 0,0 0,0 0,1 1,-1-1,1 1,0 0,0 0,8-2,0 2,0 1,-1 0,1 1,0 0,0 1,0 0,0 1,21 6,94 17,209 15,-219-29,536 64,-607-68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3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59,'0'-2,"0"-1,0 1,0-1,0 1,0-1,0 1,-1 0,1-1,-1 1,0 0,0-1,0 1,0 0,0 0,0 0,0 0,-1 0,1 0,-1 0,1 0,-1 0,-4-2,3 3,0 0,0 0,0 0,0 1,0-1,0 1,-1 0,1 0,0 0,0 0,-1 0,1 1,0-1,0 1,0 0,-6 3,2-1,0 0,0 1,0 0,1 1,0 0,-1 0,2 0,-1 1,1-1,-1 1,2 0,-1 1,1 0,0-1,0 1,1 0,-3 9,-7 17,2 1,-9 50,18-74,-4 17,1 1,2 0,1 0,1 1,1-1,7 48,-4-59,0-1,2 1,0-1,0 0,2-1,0 1,1-1,0-1,1 1,1-1,0-1,19 19,-4-10,1 0,1-2,0 0,2-2,0-2,1 0,41 14,-29-15,0-2,0-1,1-3,1-1,50 2,-78-9,0-1,-1-1,1 0,0 0,0-2,-1 0,0-1,1 0,-1-1,-1-1,27-14,-26 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1.4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1,'4'0,"2"4,4 6,4 5,5 5,2 7,8 4,1 4,2-3,-2-2,-5-3,-3-6,-5-2,-1 0,-4-3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4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76,'-14'0,"-24"0,-71 8,97-6,1 1,-1 0,0 0,1 1,0 1,-1 0,2 0,-1 1,1 1,-11 7,18-10,-1-1,1 1,0 0,0 0,0 0,0 0,1 1,0-1,-1 1,2 0,-1-1,0 1,1 0,0 0,0 0,1 0,-1 0,1 0,0 0,1 0,-1 0,1 0,0 0,0 0,0-1,1 1,2 6,2 3,0 0,0-1,2 1,-1-2,2 1,0-1,0 0,12 11,11 6,1 0,2-2,1-2,0-1,2-2,1-2,0-1,2-2,0-2,1-2,0-1,0-2,2-3,-1-1,82 1,-91-7,-18 1,1 0,0-1,-1-2,1 1,-1-2,31-8,-43 9,-1 0,1-1,-1 1,1-1,-1 0,0 0,0 0,-1 0,1-1,0 1,-1-1,0 0,0 1,0-1,0 0,-1 0,0 0,0-1,0 1,1-7,1-12,0 0,-2-35,-1 42,0-9,-1-1,-1 0,-1 0,-1 1,-2 0,-14-42,14 53,0 0,-1 0,-1 1,0-1,0 2,-2-1,1 2,-2-1,1 1,-1 1,-1-1,-21-13,13 12,0 0,-1 1,0 1,-35-10,44 16,-1 1,0 1,0 0,0 1,0 0,0 1,-1 0,1 1,-20 5,-105 35,91-25,-60 12,72-22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5.4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1,'-30'1,"0"1,1 2,-1 1,1 1,0 2,1 1,0 1,-44 22,44-20,-64 34,84-42,1 0,0 1,1 0,-1 1,1 0,0-1,1 2,-1-1,-6 12,11-16,0 0,0 1,0-1,0 1,1-1,-1 1,1 0,0-1,0 1,0 0,0-1,0 1,0-1,1 1,-1-1,1 1,0 0,0-1,0 0,0 1,0-1,0 0,1 1,-1-1,1 0,0 0,-1 0,4 2,7 8,1-1,0-1,21 14,-18-13,102 72,2-5,4-5,174 73,-293-144,0 0,0 0,-1 1,1-1,0 1,-1 0,0 0,0 1,0-1,0 1,0 0,4 7,-7-9,0 0,0 0,0 1,0-1,-1 0,1 0,-1 1,0-1,0 0,0 1,0-1,0 0,0 1,-1-1,1 0,-1 1,1-1,-1 0,0 0,0 0,0 0,0 0,0 0,-1 0,1 0,0 0,-1 0,0 0,1-1,-4 3,-19 18,-2 0,0-2,-1-1,-1-1,-1-2,0-1,-1 0,-62 18,29-15,-1-3,-1-2,-100 5,147-16,1-2,-30-3,21-2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6.2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0,'0'0,"-1"1,0-1,0 0,1 1,-1-1,0 1,0-1,1 1,-1-1,0 1,1-1,-1 1,1 0,-1-1,1 1,-1 0,1 0,0-1,-1 1,1 0,0 0,-1-1,1 1,0 0,0 0,0 0,0 0,0-1,0 1,0 1,0 28,5-14,1 1,1-1,1-1,0 1,0-1,2-1,15 20,-2-2,435 612,-448-631,-1-1,2 0,-1-1,1 0,1-1,0 0,1-1,25 14,-19-14,0-2,0 0,1-1,0-1,0 0,25 1,-11-1,0-2,1-1,-1-2,0-1,1-2,35-7,-65 9,-4 1,0 0,0-1,0 1,0 0,0 0,0-1,0 1,0-1,0 1,0-1,0 1,0-1,0 1,0-1,0 0,-1 0,2 0,-3-3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6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0 146,'56'-3,"0"-3,99-23,-47 8,-93 18,70-12,152-46,-214 53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8.3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1 177,'11'-8,"0"0,1 1,-1 1,2 0,-1 0,1 1,-1 1,1 0,22-3,3-3,58-14,132-15,102 7,198 21,-502 12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38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0,'2'2,"1"-1,-1 0,1 0,-1 1,0-1,1 1,-1 0,0 0,0 0,0 0,0 0,-1 0,1 0,-1 0,1 1,1 3,2 1,337 521,-146-220,-186-294,1-1,0-1,1 1,1-2,17 14,34 32,-52-44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1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1 318,'0'-7,"0"0,1 0,0 0,1 0,-1 1,1-1,1 0,-1 1,1-1,0 1,1 0,6-9,-2 5,0 0,1 1,0 0,1 0,0 1,14-9,9-2,0 2,0 1,65-21,-39 18,70-12,-105 26,0 2,1 0,-1 2,1 1,44 5,-63-4,0 1,0-1,0 1,0 0,-1 1,1-1,-1 1,0 0,0 0,0 1,0 0,0 0,-1 0,0 0,0 1,0-1,0 1,-1 0,0 0,0 0,0 1,0-1,-1 1,0 0,0-1,2 12,0 10,-1 0,-1-1,-1 1,-4 43,0-39,-2-1,-1 0,-1 0,-1-1,-2 0,-1 0,-2-1,-22 38,4-15,-3-1,-2-2,-56 59,73-90,16-14,-1-1,1 1,0 0,0 0,0 1,0-1,1 1,-1-1,-2 7,5-10,-1 0,1 1,0-1,0 0,0 0,0 1,0-1,0 0,0 0,0 1,0-1,0 0,0 0,0 1,0-1,0 0,0 0,0 1,0-1,0 0,0 0,0 1,1-1,-1 0,0 0,0 1,0-1,0 0,0 0,1 0,-1 1,0-1,0 0,0 0,1 0,-1 0,0 0,0 1,1-1,-1 0,0 0,0 0,1 0,-1 0,0 0,0 0,1 0,-1 0,0 0,1 0,-1 0,0 0,0 0,1 0,-1 0,0 0,0 0,1-1,-1 1,0 0,21-6,-19 4,49-15,0 2,66-10,107-7,-219 31,88-11,0 4,135 5,-220 3,0 1,0 0,0 0,0 1,0 0,0 0,-1 1,1 0,-1 0,1 1,6 4,-11-5,-1 0,1-1,-1 1,1 0,-1 0,0 0,0 1,0-1,-1 0,1 1,-1-1,1 1,-1-1,-1 1,1 0,0 0,-1-1,0 1,0 0,0 0,0-1,0 1,-1 0,0 0,-1 3,-3 10,-2 0,1-1,-2 0,-1-1,0 1,0-2,-2 1,1-2,-16 15,-23 34,19-21,-2-1,-1-1,-2-2,-2-1,-77 56,63-63,29-21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2.6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1,'-8'1,"0"-1,0 2,0-1,0 1,0 1,0-1,1 1,-1 0,1 1,0 0,0 0,0 1,1 0,-10 8,-7 10,0 0,-25 36,24-29,-15 17,3 1,2 3,-36 70,59-100,1 1,1 0,1 0,1 1,1 0,1 1,2-1,0 1,1 0,1 0,3 33,0-48,1 1,0-1,0 0,1-1,0 1,1 0,0-1,0 0,1 0,0-1,0 0,1 0,-1 0,2-1,-1 0,1 0,0-1,15 8,4 2,1-2,0-1,1-1,46 11,-34-13,1-1,45 2,-67-9,1-1,-1 0,0-2,1 0,-1-1,27-8,-39 7,0 1,0-1,0 0,-1-1,0 0,0 0,9-9,4-3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3.6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54,'-18'1,"0"1,0 2,0 0,0 0,0 2,1 0,0 1,0 1,1 0,0 1,0 1,1 1,0 0,1 1,1 0,-19 22,28-29,0-1,1 1,-1 0,1 0,0 1,1-1,-1 0,1 1,1 0,-1 0,1-1,-1 1,2 0,-1 0,1 0,0 6,1-4,0 0,1-1,0 1,0 0,1-1,0 0,1 1,-1-1,1-1,8 12,8 4,0 0,1-1,1-2,0 0,32 19,-7-4,125 81,-137-94,0-2,1-2,41 14,-69-28,0 0,0-1,0 0,0-1,1 0,8 1,-15-2,0 0,0-1,0 1,0 0,-1-1,1 1,0-1,0 0,0 0,0 1,-1-1,1 0,0 0,-1-1,1 1,-1 0,1-1,-1 1,1 0,-1-1,0 0,0 1,0-1,0 0,0 0,0 1,-1-1,1 0,0 0,-1 0,1-2,3-21,0 1,-2-1,-1-1,-3-35,-17-103,15 140,-1 0,-1 0,-1 1,-1-1,-1 1,-1 1,-2 0,0 0,0 1,-2 1,-21-24,24 32,0 1,-1 0,-1 0,0 1,0 1,-1 0,0 1,-1 0,0 1,0 1,0 0,-1 1,0 1,0 1,0 0,0 1,-30-1,-4 5,29-1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4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619 0,'-49'2,"1"1,-1 3,-52 13,-136 50,221-64,2-1,0 0,0 2,0-1,0 2,-23 15,36-21,-1 0,1 1,0-1,1 0,-1 0,0 1,0-1,0 1,1-1,-1 1,1-1,-1 1,1-1,0 1,0-1,0 1,-1 0,1-1,1 1,-1-1,0 1,0-1,0 1,1 0,-1-1,1 1,0-1,-1 0,1 1,0-1,0 1,0-1,0 0,1 2,5 6,1 0,-1-1,15 12,-20-18,70 58,148 93,94 26,-299-171,11 5,-16-8,1 0,-1 0,0 1,0 1,13 10,-22-16,0 1,1-1,-1 0,0 1,0-1,0 1,0 0,0-1,-1 1,1 0,0-1,-1 1,1 0,-1 0,0 0,1-1,-1 1,0 0,0 0,0 0,0 0,-1-1,1 1,0 0,-1 0,1 0,-1-1,0 1,0 0,1-1,-1 1,0 0,0-1,-1 1,1-1,0 0,0 1,-1-1,1 0,-2 1,-15 13,0-1,-1-1,-1-1,-30 15,9-6,23-10,-1 0,-1-2,0 0,0-1,-1-2,0 0,0 0,0-2,0-1,-1-1,0 0,1-2,-30-3,-25-4,40 4,1-1,-38-9,54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18.8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1 413,'0'-22,"0"1,1-1,1 1,1 0,0 0,2 0,12-33,-3 18,-8 17,2 1,0 0,16-27,-20 40,-1 0,1 0,0 1,0-1,1 1,-1 0,1 0,0 1,0 0,0-1,0 2,1-1,-1 1,1-1,-1 1,9-1,31-3,1 2,-1 2,68 5,-29 0,39-3,109 3,-187 0,-1 3,0 1,49 14,-84-19,0 1,0-1,0 2,0-1,0 2,-1-1,1 1,-1 0,-1 1,1-1,-1 2,0-1,0 1,-1 0,1 0,-2 1,1 0,-1 0,0 0,-1 1,0-1,0 1,-1 0,0 0,-1 1,0-1,0 1,-1-1,0 1,-1-1,0 1,-2 12,0 2,-2-1,0-1,-2 1,-1-1,0 0,-2 0,0-1,-2 0,-21 33,-15 12,-76 85,109-135,-18 22,1 0,-2 0,-2-2,0-2,-3-1,-43 29,72-59,0 1,0-1,0 0,0-1,-1 0,1-1,-1 0,1 0,-1-1,0 0,1-1,-16-3,11 2,-1 1,1 1,-1 0,-19 3,13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9.54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0,'5'0,"5"0,1 4,3 6,3 1,3 7,7 10,8 7,5 8,6 8,-2 5,1 1,-3-1,-5-5,-4-7,-3-7,-3-5,-6-9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1.8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46,'0'-4,"-5"-6,-5-6,-1 1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5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1,'4'2,"-1"1,1-1,-1 1,0 0,1 1,-1-1,-1 0,1 1,0 0,3 6,1 0,298 451,-298-449,107 198,-112-206,0 0,0-1,1 1,-1-1,1 0,0 0,0 0,0 0,0 0,1 0,-1-1,1 0,0 0,-1 0,1 0,0 0,0-1,0 0,0 0,0 0,1 0,-1 0,6-1,10 1,0-2,0 0,33-7,-37 6,23-5,-5 1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6.1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1 203,'4'0,"10"-5,12-1,9-3,12-6,6 1,12-2,11 2,6-1,2-2,8-3,-8-2,-9 3,-13 4,-9 5,-13 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6.7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0 652,'8'-1,"-1"-1,0 1,0-2,0 1,0-1,0 0,0-1,5-4,3 0,93-49,203-99,541-195,-798 330,2-3,-41 17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7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0 556,'17'-18,"28"-39,-32 39,1 1,0 0,19-17,18-7,1 3,2 1,115-57,-51 41,125-38,-216 82,58-18,-79 26,-1 0,0 0,1 0,-1 0,1 1,-1 0,1 0,0 1,-1-1,0 1,1 0,5 3,-9-3,1 1,-1-1,0 1,0-1,0 1,0 0,0 0,0 0,-1 0,1 1,-1-1,1 0,-1 1,0-1,0 1,0-1,0 1,-1-1,1 1,0 0,-1-1,0 1,0 0,0 0,0-1,0 1,-1 0,1-1,-2 5,-1 9,-1 0,-1 0,-10 23,12-34,-24 51,-3-2,-2-1,-3-2,-71 82,-7 12,108-140,1 1,0 0,0 0,1 1,0-1,0 1,-4 11,7-17,0 1,0-1,0 0,0 0,0 1,0-1,0 0,0 0,0 0,1 1,-1-1,1 0,-1 0,0 0,1 0,0 0,-1 0,1 0,0 0,0 1,1 0,1-1,-1 1,0-1,0 0,1 0,-1 1,0-2,1 1,-1 0,1 0,0-1,-1 0,4 1,32 1,43-2,-44-2,56 7,-81-4,0 1,0 1,-1 0,0 0,1 1,-1 1,-1 0,21 12,-27-14,-1 1,0-1,0 1,0-1,0 1,0 0,-1 0,0 0,0 0,0 1,0-1,0 1,-1-1,0 1,0-1,0 1,-1 7,2 14,-2-1,-3 28,1-18,2-18,-1 0,-1-1,0 1,-1 0,-1-1,-12 32,12-38,-2-1,1 1,-1-1,0-1,-1 1,0-1,0 0,-1-1,0 1,0-1,-19 11,12-8,-1 0,0-1,-1-1,0 0,-1-2,1 0,-1 0,-22 2,-3-1,22-2,-1-1,0-1,0-2,0 0,0-1,-37-5,36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49.3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3358,'1'-7,"0"-1,0 0,1 1,4-15,3-14,169-701,343-1292,-455 1656,-65 365,0-1,-1 0,1 0,-2 0,1 1,-1-1,-1 0,-2-11,3 17,0 1,-1-1,1 1,-1-1,1 1,-1 0,0 0,0 0,0 0,0 0,0 0,0 1,0-1,-1 0,1 1,-1 0,1 0,-1 0,1 0,-1 0,0 0,0 0,1 1,-1 0,0-1,0 1,1 0,-7 1,-1 0,0 1,0 0,0 0,0 1,0 1,1-1,0 1,-1 1,1 0,1 0,-1 1,1 0,-11 11,-10 10,1 2,-25 32,25-24,2 1,2 1,2 2,1 0,2 1,2 0,2 2,2 0,2 0,1 1,3 1,1-1,2 77,5-93,2-1,1 0,1 0,1 0,2-1,0 1,2-2,1 0,2 0,0-1,1 0,2-1,35 42,-22-35,1-1,2-2,1-1,1-1,1-2,1-1,1-2,70 28,3-8,126 30,121 10,45 13,-379-88,-5-2,0 0,-1 1,0 1,0 1,0 1,-1 0,30 20,-43-25,-1 0,0 0,1 0,-1 0,-1 0,1 0,0 1,-1-1,1 1,-1-1,0 1,0 0,-1-1,1 1,-1 0,0 0,0-1,0 1,0 0,0-1,-1 1,0 0,-2 5,-2 11,-2 0,-17 37,16-39,-16 34,-69 150,71-161,-1-2,-51 66,71-100,-29 26,22-26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50.3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1195,'-6'14,"1"-1,0 1,-4 25,-1-2,-89 378,80-302,-7 200,26-311,3 80,-2-77,0-1,0 1,0-1,0 1,1-1,0 1,0-1,0 0,0 0,1 0,-1 0,1 0,0-1,5 5,-6-6,0-1,0 0,0 0,0 0,0 0,0-1,0 1,0-1,0 1,0-1,0 1,0-1,0 0,1 0,-1 0,0 0,0-1,0 1,0-1,0 1,0-1,0 0,0 1,0-1,0 0,0 0,0-1,0 1,-1 0,1 0,0-1,-1 1,1-1,-1 0,2-1,5-6,-1 0,0-1,0 0,10-20,-15 27,0-1,0 0,0 0,-1 0,1 0,-1 0,0 0,-1 0,1 0,0 0,-1 0,0-1,0 1,-1 0,1 0,-1 0,0 0,0 0,-2-5,0 3,-1 0,0 0,0 1,-1-1,0 1,0 0,0 0,0 0,-1 1,-10-6,7 3,-1-1,2 1,-1-2,1 1,1-1,-1 0,2-1,-1 0,1 0,1 0,-1-1,2 0,0 1,0-2,-3-18,0-7,2 0,2 0,3-63,5 41,4 0,2 1,2 0,35-92,-25 79,70-213,108-383,-199 659,4-14,-1-1,-1 0,-1 0,0-43,-3 61,-1 0,1 1,-1-1,0 0,0 0,0 1,-1-1,1 0,-1 1,0 0,-1-1,1 1,-1 0,0 0,0 0,0 1,0-1,-1 1,1-1,-1 1,0 0,0 1,0-1,0 1,-1 0,1 0,-1 0,1 0,-7-1,-21-2,-1 1,1 2,-1 1,-62 6,20-1,69-4,-24 0,0 1,0 1,0 1,0 2,1 1,-38 14,65-20,1 1,-1-1,1 1,-1-1,1 1,0 0,-1 0,1 0,0 0,0 0,0 0,-1 0,1 0,0 0,0 0,1 1,-1-1,-1 3,2-3,0 0,0 0,0 0,0 0,0 0,0 0,0 0,1 0,-1 0,0 0,1-1,-1 1,1 0,-1 0,1 0,-1 0,1 0,0-1,-1 1,1 0,1 1,7 4,0 1,1-1,-1 0,15 5,-3 0,60 45,-3 3,-3 3,76 81,-56-52,32 28,314 284,36-36,-456-353,-7-7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50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1184,'8'-5,"16"-13,30-22,31-20,35-18,27-13,28-3,22-3,7-2,-1-1,-13 3,-14 1,-15 5,-31 12,-33 21,-24 20,-26 12,-19 10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51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1 893,'0'-5,"1"0,1 0,-1 0,1 0,0 0,0 0,0 1,0-1,1 1,0-1,0 1,0 0,0 0,1 0,7-5,7-8,40-26,536-354,-115 62,-451 312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4:59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14485 9,'0'-1,"0"1,0 0,0 0,0-1,0 1,0 0,0-1,0 1,0 0,0-1,0 1,0 0,0 0,0-1,-1 1,1 0,0 0,0-1,0 1,0 0,-1 0,1-1,0 1,0 0,-1 0,1 0,0 0,0-1,-1 1,1 0,0 0,0 0,-1 0,1 0,0 0,-1 0,1 0,0 0,-1 0,1 0,0 0,0 0,-1 0,1 0,0 0,-1 0,1 0,0 0,-1 0,1 0,0 0,0 1,-1-1,1 0,0 0,0 0,-1 1,1-1,0 0,0 0,0 1,-1-1,-29 26,-30 43,-205 291,-25 31,205-285,-155 145,-81 4,231-189,-35 23,-179 93,-153 48,125-65,-228 134,-489 237,841-444,-4-10,-3-10,-267 55,26-45,-86 17,168-26,-3-16,-2-17,-518-12,-341-114,5 1,1020 83,1 10,1 9,-307 65,450-65,1 3,1 4,2 2,0 3,2 2,-65 45,-329 264,234-165,169-135,2 2,2 2,1 3,-56 71,2 20,5 4,7 4,-78 174,152-283,1 0,2 1,2 0,1 0,2 1,1 1,3-1,0 64,5-60,0 37,-2-59,-1-20,-1-8,-24-76,-45-98,23 66,-135-353,183 466,1 1,0-1,-1 0,1 1,-1 0,1-1,-1 1,1-1,-1 1,0-1,0 1,0 0,0 0,0 0,0-1,0 1,-3-1,0 24,8 49,11 35,42 149,-42-193,-5 8,-10-58,1 0,1 0,0 0,0 0,1 0,1-1,0 1,6 11,-8-20,0-1,1 1,-1-1,1 1,0-1,-1 0,1 0,0 0,0-1,0 1,1 0,-1-1,0 0,1 0,-1 0,0 0,1-1,5 1,72-2,-52 0,139 4,0 8,237 47,38 24,-408-77,-26-9,-19-7,-216-125,-1022-621,1211 735,21 11,-1 2,0 0,-18-6,22 14,8 5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03.1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3300,'-1'-16,"0"1,-1 0,-1 0,0 0,-1 0,-10-26,-46-79,12 29,-23-89,67 169,-77-212,75 192,1-1,1 0,2 0,2 0,3-43,0-7,-3-637,4 663,3 0,2 1,2 1,29-83,3-21,-33 121,2 0,2 1,1 1,1 0,26-39,119-153,-98 147,108-106,-139 157,0 1,2 1,1 2,1 2,1 1,49-21,-59 33,0 1,1 1,0 2,0 0,1 2,45 0,176 17,-175-6,10 0,-1 5,-1 3,0 3,94 35,-132-36,-1 2,-1 1,0 3,-2 1,0 2,-2 2,-1 2,65 65,268 370,-328-403,-3 3,-2 1,-3 1,26 73,-43-87,-1 1,-3 0,-2 2,-3-1,-2 1,0 65,-7-67,-1-1,-3 1,-3 0,-2-1,-2 0,-2-1,-3 0,-2-1,-34 68,-26 36,-190 327,256-464,-1-2,0 0,-2 0,0-1,-1-1,-23 17,4-8,-1-2,-47 21,-266 119,244-112,62-26,-1-3,-1-2,-71 19,-61 18,169-52,-16 4,1-2,-1 0,-41 2,34-4,-51 11,4 2,-2-4,-132 4,130-11,31-2,-74-5,106 0,1 0,0-1,0-1,0-1,0 0,1-1,-25-13,30 8,12 10,0 1,0 0,0-1,0 1,0-1,0 1,0 0,0-1,0 1,0 0,0-1,0 1,1 0,-1-1,0 1,0 0,0-1,1 1,-1 0,0-1,0 1,1 0,-1 0,0-1,1 1,-1 0,0 0,0 0,1 0,-1-1,1 1,-1 0,0 0,1 0,-1 0,1 0,11-4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2.6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1,'-5'0,"1"1,-1 0,0 0,1 1,-1-1,1 1,-1 0,1 0,0 1,0-1,-6 6,-40 36,29-22,2 1,0 0,2 2,1 0,0 1,2 0,1 1,-17 52,25-63,1 0,0 0,1 1,1-1,0 1,2-1,-1 1,2-1,0 1,1-1,1 0,1 1,0-1,1 0,0-1,2 0,11 22,0-11,1-2,1 0,1-1,1-1,1-1,1-1,1-2,0 0,1-1,1-2,1-1,0-1,1-1,0-1,46 9,-68-18,0-1,0 0,-1 0,1-1,0 0,0 0,0-1,-1 0,1 0,0 0,-1-1,1 0,7-4,-4 0,1-1,-1 0,-1-1,1 0,-1 0,9-13,39-31,-38 39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06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889 2,'42'0,"3"-2,0 2,0 3,-1 1,0 2,76 20,6 21,-110-39,1 0,-2 0,1 2,-1 0,18 16,-28-21,0 1,-1 0,0 0,0 0,-1 1,1-1,-1 1,-1 0,1 0,-1 0,0 0,-1 0,0 0,0 0,0 1,-1-1,-1 10,-2 17,-1 1,-11 46,7-43,-17 73,-6-1,-51 126,-112 205,155-355,-94 190,38-84,-107 308,190-455,2 1,1 0,3 1,2 0,2 0,2 0,2 0,2 0,2-1,2 1,18 57,-5-40,2 0,3-2,3 0,2-2,3-1,2-2,53 62,135 147,84 105,-104-118,-157-201,2-3,94 73,-139-119,-1-1,1 0,0 0,-1-1,1 1,0-1,0 0,0 0,0 0,0-1,0 1,0-1,0 0,0 0,1 0,-1-1,0 1,0-1,0 0,0 0,-1-1,1 1,0-1,0 0,-1 0,1 0,-1 0,5-5,10-7,-1 0,-1-2,27-32,-38 43,16-22,-1-1,-2-1,0 0,-2-1,-1-1,-2-1,-1 0,-1 0,10-58,-26 113,-2 0,-1 0,-1-1,-1-1,-16 27,-78 117,79-127,-270 372,218-317,-3-4,-113 96,165-162,-1-2,-1-2,-1-1,0-1,-66 25,-176 40,231-71,-97 20,-53 16,21 13,152-53,0 0,-29 18,29-15,1-1,-26 9,43-17,0-1,-1 1,1-1,0 0,0 1,-1-1,1 0,0 0,-1 0,1 1,0-1,0-1,-1 1,1 0,0 0,-1 0,1-1,0 1,0-1,-1 1,1-1,0 1,0-1,0 0,-2-1,2 0,0 1,0-1,0 0,1 0,-1 0,0 0,1 1,-1-1,1 0,0 0,0 0,0 0,0 0,0 0,0-3,3-10,0 1,1-1,7-21,-8 29,13-52,-3-1,-2-1,5-85,-6 41,-7 82,2-53,-5 76,0 0,0 0,0 0,0 0,0 0,0 0,0 0,0 0,0 0,0 1,0-1,0 0,0 0,0 0,0 0,0 0,0 0,0 0,0 0,-1 0,1 0,0 0,0 0,0 0,0 0,0 0,0 0,0 0,0 0,0 0,-1 0,1 0,0 0,0 0,0 0,0 0,0 0,0 0,0 0,0 0,0 0,-1 0,1 0,0 0,0 0,0 0,0 0,0 0,0 0,0 0,0 0,0 0,0 0,0 0,0-1,0 1,-1 0,1 0,0 0,0 0,0 0,0 0,0 0,0 0,0 0,0-1,-9 14,-6 15,-80 139,0 3,-40 139,134-307,0 1,0 0,0 0,0 0,1 0,-1 0,1 0,0 0,0 0,0 4,1-6,-1 0,0 0,1 1,-1-1,1 0,-1 0,1 0,-1 0,1 0,0 0,-1 0,1-1,0 1,0 0,0 0,0 0,0-1,2 2,2 0,1 0,0-1,1 1,-1-1,0-1,0 1,13-1,-8 0,499 19,-328-11,464 8,-632-16,-10 1,0-1,1 1,-1-1,1 0,-1-1,0 1,1-1,-1 1,0-1,0-1,1 1,-1-1,0 1,4-3,-8 3,0 0,0 0,1 0,-1 1,0-1,0 0,0 0,0 0,0 1,0-1,-1 0,1 0,0 0,0 1,-1-1,1 0,0 0,-1 1,1-1,0 0,-1 1,1-1,-1 0,0 1,1-1,-1 1,1-1,-1 1,0-1,1 1,-1-1,-1 0,-26-17,27 17,-533-330,466 278,51 38,-1 1,0 1,-1 0,0 1,-24-10,1 7,25 9,0 0,0-1,-30-18,34 17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09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47,'-3'1,"0"-1,0 1,0 0,-1 0,1 0,0 1,0-1,0 1,1 0,-1 0,0 0,1 0,-1 0,1 0,0 1,-1-1,1 1,0-1,1 1,-1 0,0 0,-1 3,-6 14,0-1,-7 28,9-27,-29 83,-23 110,48-158,2 1,2-1,1 106,7-151,-1-1,1 0,1 1,-1-1,2 0,-1 0,1 0,1-1,-1 1,2-1,-1 1,11 13,-10-16,1 0,-1-1,1 0,0 0,1-1,-1 0,1 0,0 0,0-1,0 0,0 0,0-1,1 0,-1 0,14 1,-8-1,0 0,-1-1,1-1,0 0,0 0,0-2,-1 1,1-2,-1 1,1-2,-1 0,0 0,0-1,-1-1,0 0,1 0,-2-1,1-1,-1 1,0-2,-1 1,11-14,16-27,-2-2,-2-2,-2 0,31-81,-49 101,-1 0,-1 0,9-63,-19 94,0 0,0 0,0 0,0 0,1 0,-1 0,1 0,-1 0,1 0,0 0,0 1,0-1,0 0,0 0,0 1,0-1,0 1,1-1,-1 1,1-1,-1 1,1 0,0 0,-1 0,1 0,2-1,-1 2,0 0,0 0,-1 0,1 1,0 0,0-1,0 1,0 0,-1 0,1 0,0 1,-1-1,1 1,-1-1,0 1,1 0,2 3,150 128,128 96,-263-215,28 20,-46-33,0 0,0 1,0-1,0 0,0 0,1-1,-1 1,0 0,0-1,1 1,-1-1,0 0,1 0,-1 0,0 0,1 0,-1 0,3-2,-3 1,0 0,0-1,-1 1,1-1,0 0,-1 0,0 1,1-1,-1 0,0 0,0 0,0 0,0 0,0-1,-1 1,1 0,0 0,-1-1,0 1,0-4,1-55,-2 45,-24-530,19 431,6 115,0-1,0 1,0 0,0-1,0 1,0 0,1-1,-1 1,0 0,0-1,0 1,0 0,0 0,0-1,-1 1,1 0,0-1,0 1,0 0,0-1,0 1,0 0,0-1,-1 1,1 0,0 0,0-1,0 1,-1 0,1 0,0-1,0 1,-1 0,1 0,0 0,-1 0,1-1,0 1,-1 0,1 0,0 0,0 0,-1 0,1 0,0 0,-1 0,0 0,-6 13,2 4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0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6,'0'-4,"0"3,0 5,0 12,4 6,1 9,5 11,4 8,5-1,3 0,-3-4,1-10,-4-2,0-7,-3-3,-3-6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0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0,'2'17,"0"0,2 0,0 0,1 0,13 30,-9-23,73 173,200 348,-261-507,-14-23,0-1,1 0,1-1,15 18,-21-28,0 0,0 0,0 0,1 0,0-1,-1 1,1-1,0 0,0 0,0 0,1-1,-1 0,0 1,0-2,1 1,-1 0,1-1,-1 0,0 0,7-1,5 0,-1-2,0 1,1-2,-2 0,1-1,0-1,-1 0,0-1,0 0,16-12,-14 5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1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1 199,'4'0,"6"0,6 0,-1-4,2-2,7-3,3-1,2-3,4-4,0 2,9-1,0-3,-2-1,0 1,-1 1,-5 3,-2 5,-8 3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1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1 271,'4'0,"6"0,6 0,3 0,4-4,6-2,7 1,5-4,18-4,24-4,11-8,24-4,17-5,12-2,-3 1,-16 3,-31 6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2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1 305,'26'-2,"-1"-1,0-1,1-2,44-15,-15 4,803-210,-821 218,57-5,-62 12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3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1,'1'16,"0"0,2 0,0-1,0 1,1 0,1-1,12 24,58 97,-61-113,218 395,-105-181,-119-224,13 27,3 0,29 35,-46-66,0 1,1-2,1 1,-1-1,1-1,1 1,-1-2,1 1,0-1,1-1,0 0,0 0,11 3,-15-8,-1 1,0 0,1-1,-1-1,0 1,1-1,-1 0,0 0,1 0,-1-1,0 0,0-1,-1 1,1-1,0 0,-1-1,8-5,1-2,0 0,0-2,-1 1,21-29,-24 27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3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1 381,'5'-1,"0"0,0 0,0-1,0 0,-1 0,1 0,0 0,5-5,19-8,952-293,-922 292,18-2,-53 15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5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51 204,'0'-24,"-1"0,-1-1,-2 1,0 0,-14-42,18 65,0 0,0 0,0 1,0-1,0 0,-1 1,1-1,0 0,0 1,-1-1,1 0,0 1,-1-1,1 0,-1 1,1-1,-1 1,1-1,-1 1,1-1,-1 1,0 0,1-1,-1 1,-1-1,-4 17,2 37,4-52,0 76,3 1,18 104,53 149,-69-314,44 141,-42-140,1 1,0-1,2 0,0-1,1 0,14 16,-23-30,0 0,1-1,-1 1,1 0,0-1,0 0,0 1,0-1,0 0,0-1,1 1,-1-1,1 1,-1-1,1 0,-1 0,1 0,0-1,-1 1,1-1,0 0,0 0,-1 0,1-1,4 0,-4-1,-1 0,1 0,-1 0,1 0,-1 0,0-1,0 1,0-1,-1 0,1 0,0 0,-1 0,0 0,0-1,0 1,0-1,-1 1,1-1,-1 0,0 0,0 1,0-1,0-5,19-120,3-17,49-176,-71 318,1 0,-1 0,1 0,0 0,0 0,0 0,0 0,1 0,-1 1,1-1,0 1,0 0,0 0,7-5,-7 7,-1 0,1 0,-1 0,1 1,-1-1,1 1,-1-1,1 1,0 0,-1 0,1 0,-1 0,1 0,0 1,-1-1,1 1,-1 0,1 0,-1 0,0 0,1 0,-1 0,0 1,1-1,-1 1,2 2,93 70,-23-15,123 72,248 112,-443-241,0-1,0 0,0 0,0 1,0-2,0 1,1 0,-1 0,0-1,1 1,-1-1,0 0,1 1,-1-1,0 0,1-1,-1 1,0 0,1-1,-1 1,0-1,1 0,-1 1,0-1,2-2,-2 1,0 0,0-1,-1 0,1 1,-1-1,1 0,-1 0,0 1,0-1,0 0,-1 0,1 0,-1 0,0 0,1 0,-1-1,-1 1,1 0,-1-4,-51-302,30 209,-10-126,18 84,9 110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3.5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2455,'2'0,"0"-1,0 1,0-1,0 0,0 0,0 1,0-1,-1 0,1 0,0-1,-1 1,1 0,-1-1,1 1,-1 0,2-3,22-30,-21 28,74-121,75-166,-115 217,122-257,137-415,-203 425,-85 281,-1 1,-3-1,-1-1,-2 1,-7-81,3 111,0 1,-1-1,0 1,-1 0,0 1,0-1,-1 0,-1 1,-12-17,16 24,-1 0,1 0,0 0,-1 1,0 0,1-1,-1 1,0 0,0 0,0 0,-1 1,1-1,0 1,-1 0,1 0,0 0,-1 0,0 1,1-1,-1 1,1 0,-1 0,1 0,-1 0,0 1,1-1,-1 1,1 0,0 0,-1 1,1-1,0 1,-1-1,-4 4,0 2,-1-1,1 1,0 0,1 1,0 0,0 0,1 0,0 1,0 0,1 0,0 1,1-1,0 1,0 0,1 0,0 0,-1 17,2-18,1 1,0-1,1 1,0-1,0 1,1-1,1 1,-1-1,1 0,1 0,0 1,0-2,1 1,0 0,0-1,1 1,0-1,1-1,11 14,7-1,0 0,2-1,0-2,35 18,122 50,-154-73,332 134,74 33,-411-169,-4-2,-1 1,0 1,24 16,-40-24,1 1,-1-1,0 0,0 1,0 0,0 0,-1 0,1 0,-1 0,0 1,0-1,0 1,0-1,0 1,-1 0,0 0,0 0,0 0,0 0,0 0,-1 0,0 0,0 7,-3 3,0-1,-2 1,1-1,-1 0,-1 0,-13 21,-55 72,55-80,-56 69,-4-2,-140 125,214-214,0 1,0-2,-1 1,1 0,-1-1,1 0,-1-1,0 1,0-1,-1 0,1 0,0-1,-1 0,1 0,0-1,-10 0,-4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5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1,'4'0,"2"4,4 6,0 5,3 1,3 5,3 4,4 2,5 5,2 5,1-3,-1-3,-5-8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5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23,'222'0,"852"-19,-1020 15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6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76 138,'-3'4,"0"0,0 0,0 0,0-1,-1 1,0-1,1 0,-1 0,0 0,-6 3,-3 4,11-9,1 0,0 0,-1 0,1 0,0 0,-1 0,1 1,0-1,0 1,0-1,0 1,1-1,-1 1,0-1,0 4,1-5,0 1,0 0,0-1,1 1,-1-1,0 1,0-1,1 1,-1-1,0 0,1 1,-1-1,1 1,-1-1,0 1,1-1,-1 0,1 1,-1-1,1 0,-1 0,1 1,-1-1,1 0,-1 0,1 0,0 0,-1 0,1 0,0 0,6 1,-1-1,1 1,0-2,0 1,-1-1,13-3,175-44,371-103,-538 140,-8 2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16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1,'1'15,"1"1,0-1,1 0,1 0,0 0,1-1,0 1,1-1,9 15,13 20,41 51,-25-38,42 86,-34-55,-41-75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0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224 174,'-1'5,"0"0,-1 0,1 0,-1 0,0-1,-1 1,1-1,-1 1,0-1,0 0,0 0,0 0,-1 0,0-1,1 1,-1-1,-8 4,-3 4,0-1,-1 0,-28 11,40-19,0-1,0 1,0-1,0 0,-1-1,1 1,0-1,-1 0,1 0,-6 0,8-1,1 1,0 0,-1-1,1 1,0-1,0 1,0-1,-1 0,1 1,0-1,0 0,0 0,0 0,0 0,0 0,1 0,-1 0,0 0,0 0,1 0,-1-1,1 1,-1 0,1 0,-1-1,1 1,0 0,0-1,-1 1,1 0,0-1,0 1,0 0,1-1,-1 1,0 0,0 0,1-3,3-9,-1 1,2-1,-1 1,2 0,0 0,0 0,1 1,0 0,11-13,-2 6,0 0,1 2,1 0,25-19,-35 30,-1 1,1-1,0 2,0-1,0 1,1 0,-1 1,1-1,-1 2,1-1,0 1,10 1,-4 0,1 2,-1 0,0 0,0 1,0 1,20 8,5 6,-1 1,-1 2,68 51,-89-59,-2 2,1 0,-2 1,0 0,-1 1,0 0,-2 1,0 1,-1 0,-1 0,0 1,-2 0,0 0,-2 1,0 0,4 39,-7-39,0 0,-2 1,0-1,-2 0,0 0,-1 0,-1 0,-1 0,-1-1,-1 0,0 0,-2 0,0-1,-1-1,-1 1,-27 32,-4-4,-109 113,129-140,0-1,-1-1,-1-1,-1-1,-35 17,58-32,0 0,1 0,-1 0,0 0,0-1,1 1,-1-1,0 1,0-1,0 0,0 0,0 0,1 0,-1 0,0 0,0 0,0-1,0 1,0-1,-2 0,3 0,0 0,-1 0,1-1,0 1,0 0,0 0,0-1,0 1,1-1,-1 1,0-1,1 1,-1-1,1 1,-1-1,1 1,0-1,-1-2,1-4,0 0,0 1,1-1,0 0,0 1,1-1,0 1,4-12,-4 14,0 0,1 1,0-1,-1 0,1 1,1-1,-1 1,1 0,-1 0,1 0,1 1,-1-1,0 1,5-3,-2 3,0 1,0-1,1 1,-1 0,0 1,1-1,-1 2,1-1,12 1,26-2,-1-2,89-19,-109 18,0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0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1,'0'715,"8"-994,-3 217,4 1,23-90,-29 138,1 2,0-1,1 0,0 1,1 0,11-17,-15 25,0 0,0 1,0-1,1 1,-1 0,1-1,0 1,0 0,0 1,0-1,0 0,0 1,0 0,0 0,1 0,-1 0,0 0,1 0,-1 1,1 0,-1 0,0 0,1 0,-1 0,1 1,-1-1,6 3,10 3,1 2,-1 0,0 2,-1 0,18 13,88 70,-65-46,20 15,3-3,130 70,-205-127,-1 2,0-1,0 1,-1 0,1 0,4 5,2 5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1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1 359,'1'-2,"-1"1,1-1,0 0,0 1,0-1,1 1,-1-1,0 1,0 0,1 0,-1-1,1 1,-1 0,1 0,-1 0,1 0,0 1,-1-1,1 0,3 0,37-13,33-11,-49 15,49-11,-47 15,295-69,-287 64,0-2,-1-1,0-2,-2-1,0-2,50-37,-62 37,-6 2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2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1 273,'11'-8,"0"-1,0 0,-1 0,0-1,0-1,-1 0,-1 0,12-21,-1 6,-13 17,3-3,0 0,-1-1,9-20,-15 31,-1-1,-1 1,1-1,0 1,-1-1,1 0,-1 1,0-1,0 0,0 1,0-5,-1 6,1-1,-1 1,1 0,-1 0,1 0,-1-1,0 1,0 0,0 0,1 0,-1 0,0 0,0 0,0 1,0-1,-1 0,1 0,0 1,0-1,0 0,-1 1,1 0,-2-1,0 0,0 1,0 0,0 0,0 0,1 1,-1-1,0 1,0 0,1-1,-1 1,0 0,1 1,-1-1,1 0,-1 1,1-1,0 1,0 0,0 0,0 0,0 0,0 0,0 0,-2 4,-5 6,0 1,1 0,-7 15,13-24,0 1,0 1,0-1,1 0,-1 0,1 1,1-1,-1 1,1-1,0 0,0 1,1-1,-1 1,1-1,0 0,1 1,-1-1,1 0,0 0,0 0,1 0,0 0,0-1,0 1,7 7,8 8,2-1,0 0,1-1,25 15,-1 2,35 28,172 153,-225-189,-2 1,-1 1,-1 1,-1 1,-2 1,28 59,-43-78,0 1,0 0,-1 0,-1 1,-1-1,0 1,0-1,-2 25,0-33,-1-1,1 1,-1 0,-1-1,1 1,-1 0,1-1,-2 0,1 1,-1-1,1 0,-1 0,-1-1,1 1,-1-1,1 1,-2-1,1 0,0 0,-1-1,1 0,-1 1,0-1,-6 2,-2 1,0-1,0-1,-1 0,1 0,-27 2,20-5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3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0 221,'19'-1,"-1"0,0-1,0-1,0-1,0-1,0 0,-1-1,1-1,-2 0,1-2,25-16,0-2,0 2,63-27,-68 35,-5 3,-4 3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4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1,'6'0,"-1"1,1 0,-1 0,0 1,1-1,-1 1,0 0,0 1,0-1,7 5,47 37,-40-28,191 169,-94-78,-81-74,-23-21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4.1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0,'0'4,"9"2,7 8,5 2,7 10,4 6,9 6,1 9,3 5,2 3,-3 0,-4-5,-10-7,0-6,-6-5,-7-4,-7-7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4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1 110,'4'0,"6"-5,5-1,5-3,3-1,2 1,0 3,2 2,-6-3,0-4,-1 0,1 1,2-1,-4 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5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0 263,'4'0,"6"0,6 0,8 0,0-4,0-2,10-3,2-1,4 1,4-6,7-5,8-3,6-6,6-3,-6 0,-9 1,-10 6,-13 7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5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3 112,'0'13,"-1"-12,1 0,0 0,-1 0,1 0,0-1,0 1,0 0,-1 0,1 0,0 0,1 0,-1 0,0 0,0 0,0 0,0 0,1 0,-1 0,0 0,1 0,-1-1,1 1,-1 0,1 0,0 0,-1-1,1 1,0 0,-1-1,1 1,0 0,0-1,-1 1,1-1,0 1,0-1,0 0,0 1,0-1,0 0,0 0,0 0,0 1,-1-1,1 0,0 0,0 0,0 0,0-1,0 1,0 0,1-1,33-3,0-2,-1-1,0-2,62-26,-15 6,-32 14,1 2,0 2,65-6,-93 13,-5-1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6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1,'0'16,"-1"40,2-1,3 1,2-1,14 59,21 9,-29-94,-1-1,-2 2,-1-1,-1 1,4 58,-11-67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7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1,'-5'0,"1"0,0 0,-1 0,1 1,0-1,0 1,0 0,-1 1,1-1,0 1,0 0,1-1,-1 2,0-1,1 0,-1 1,1 0,0-1,0 1,0 1,-3 3,1 1,0 1,1-1,1 1,0 0,0 0,0 0,1 0,-2 19,2 1,0 1,2 0,1 0,2-1,1 1,1-1,15 52,11 5,49 99,-15-38,-59-125,-1 0,0 0,-2 0,-1 0,-1 0,0 1,-2-1,-3 22,0 33,4-62,1 0,-1 0,-1 0,0 0,-1 0,-7 25,7-36,1 0,-1 0,0-1,0 1,0-1,0 0,-1 1,0-1,1 0,-1 0,0-1,0 1,-1-1,1 1,0-1,-1 0,1 0,-1 0,0-1,0 1,0-1,0 0,0 0,0-1,0 1,-6-1,-112 1,81-3,13 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8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0 310,'7'-2,"0"0,-1 0,1-1,-1 0,0 0,1 0,8-8,-1 3,61-32,102-38,-154 67,-1-1,28-18,-31 18,2-1,43-17,40-6,-79 25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8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0 143,'4'0,"6"0,6 0,3 0,4-4,2-2,5-3,2-6,-1 1,0 3,2 2,-4-1,-3-3,3 1,1 2,-1-1,3 0,-3 3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29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0 220,'7'-5,"-1"0,2 0,-1 1,0 0,1 0,14-5,20-10,-4-2,1 1,1 3,53-16,-71 25,108-51,-116 53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0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72,'-63'-72,"72"83,-1 0,-1 1,0 0,5 12,13 22,499 787,-519-826,7 13,1-1,1-1,1-1,24 24,-26-31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0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1 456,'124'-4,"148"-23,121-41,-291 49,1029-232,-1099 243,31-7,201-44,-262 59,3-1,0 0,0 0,1 0,-1 1,0 0,0 0,10 1,-2 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4.4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1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0 254,'46'-47,"-10"9,73-60,-99 89,2 1,-1 1,1 0,0 0,0 1,1 1,-1 0,1 1,0 0,1 1,26-3,-30 7,1 0,-1 0,1 1,-1 0,1 1,-1 0,0 0,-1 1,1 1,0 0,-1 0,0 1,12 10,-2-1,-2 1,0 0,0 1,26 38,-35-42,0 1,-1 0,-1 1,0-1,-1 1,-1 0,0 1,-1-1,0 1,-2-1,0 1,0 0,-1-1,-1 1,-4 16,-5 25,-3 0,-32 90,44-143,-16 42,-1-1,-29 50,47-95,0 0,0 1,-1-1,1 0,0 0,0 1,0-1,0 0,-1 0,1 1,0-1,0 0,0 1,0-1,0 0,0 1,0-1,0 0,0 1,0-1,0 0,0 1,0-1,0 0,0 1,0-1,0 0,0 1,0-1,1 0,-1 1,0-1,0 0,0 0,1 1,13-1,30-14,-31 10,153-43,218-32,-63 42,-301 33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2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27 279,'0'702,"-20"-1430,17 682,0-114,3 158,-1 0,2-1,-1 1,0 0,0 0,1 0,-1 0,1 0,-1 0,1 0,0 0,0 0,0 0,0 1,0-1,1 0,-1 0,0 1,1-1,-1 1,3-2,-2 2,0 1,0-1,0 0,0 1,0 0,1-1,-1 1,0 0,0 0,0 0,0 0,1 1,-1-1,0 1,0-1,0 1,2 1,12 5,-1 1,0 1,0 0,16 14,-15-12,40 29,296 226,-251-185,-54-45,65 65,-98-85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4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0 214,'56'1,"-24"1,0-2,0-1,0-1,0-2,-1-1,51-15,62-28,42-16,9-1,-178 57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7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0,'2'17,"0"-1,1 0,0 0,2 0,11 29,1 3,99 289,-68-203,-17-49,-5-16,28 115,-49-155,-3-6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8.2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0 241,'0'-1,"1"0,-1 0,0 0,1 0,-1 0,1 0,-1 0,1 1,-1-1,1 0,-1 0,1 1,0-1,-1 0,1 1,0-1,0 0,-1 1,1-1,0 1,0 0,0-1,0 1,0 0,0-1,0 1,0 0,1 0,32-5,-29 4,111-8,209-27,-15-39,-12 2,-199 56,-81 11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39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6,4-1,6 7,1 3,3 2,3 4,4 3,-3-2,1-1,-4-2,1-6,-3-2,-4-1,2-4,-2-4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40.2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1,'4'4,"6"6,1 5,3 5,-1 3,-3 1,2 2,-2 0,2 1,3-1,0 0,-4-1,-3 1,-3-5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40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0,1 0,-1 1,1-1,0 0,0 0,-1-1,1 1,0 0,0 0,0 0,0 0,0-1,0 1,0 0,0-1,0 1,0-1,0 1,1-1,-1 0,0 1,0-1,0 0,1 0,0 0,46 5,-36-4,202 33,42 5,-69-35,-163-6,0 0,-1-1,1-2,-1 0,41-15,-48 13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41.6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0 301,'6'-1,"0"0,-1-1,1 1,-1-1,1 0,-1-1,9-4,12-5,528-167,-328 110,-185 57,-9 3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42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0 502,'0'-28,"2"0,0 0,12-54,-9 66,0-1,2 1,-1 0,2 1,0 0,1 0,18-23,-10 17,0 2,1-1,1 2,0 0,2 2,32-22,-44 33,1 0,0 0,0 1,0 0,0 0,1 1,-1 1,1 0,0 0,-1 1,1 1,0-1,0 2,0 0,0 0,-1 1,1 0,13 5,-2 2,0 0,-1 2,-1 0,0 2,-1 0,0 1,-1 1,0 0,-2 2,0 0,0 1,20 31,-22-27,-1 1,0 0,-2 0,0 1,-2 1,-1 0,-1 0,-1 1,-1-1,-1 1,0 28,-5-9,-3-1,-1 0,-2 0,-16 55,-3-12,-41 88,46-128,-3-1,-1-1,-46 60,-109 110,172-206,4-6,0 1,1 0,-1 0,1 0,0 1,0-1,0 1,1-1,-1 1,1 0,-2 8,4-12,0-1,0 1,0-1,0 1,0-1,1 1,-1-1,0 1,0 0,1-1,-1 0,0 1,1-1,-1 1,0-1,1 1,-1-1,1 0,-1 1,0-1,1 0,-1 1,1-1,-1 0,1 1,-1-1,1 0,0 0,-1 0,1 0,-1 0,1 0,-1 0,1 0,0 0,-1 0,1 0,-1 0,1 0,-1 0,1 0,-1 0,1-1,-1 1,1 0,-1 0,1-1,-1 1,2-1,36-14,-29 11,101-39,-51 18,2 3,94-22,34-2,64-10,-52 26,-175 28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6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602 253,'0'-6,"-1"0,0 0,0 0,-1 0,1 0,-2 0,1 1,0-1,-1 1,0-1,0 1,-1 0,0 0,0 0,0 1,0 0,0-1,-1 1,0 1,0-1,0 1,-6-3,-15-9,-1 2,-1 1,-35-10,39 14,-5-2,-107-33,120 39,1 1,0 1,-1 0,0 1,1 1,-30 2,42-1,1-1,-1 0,0 0,1 1,-1 0,1-1,0 1,-1 0,1 0,0 0,-1 1,1-1,0 1,0-1,0 1,0-1,0 1,1 0,-1 0,0 0,-2 5,3-5,1 1,-1-1,1 1,0 0,0 0,0-1,0 1,0 0,0-1,1 1,0 0,-1-1,1 1,0-1,0 1,0-1,2 4,3 3,0 0,0 0,1 0,0 0,1-1,-1-1,2 1,-1-1,11 6,27 12,2-2,0-2,2-2,54 12,-93-27,0-2,1 0,-1 0,1-1,0 0,-1-1,1 0,0-1,17-4,-25 5,0 0,1 0,-1 0,0 0,1 1,-1 0,0-1,0 2,1-1,-1 0,0 1,0 0,-1 0,1 0,0 0,-1 1,1-1,5 6,8 8,-1 1,19 24,-18-21,166 205,171 275,-110-78,-195-321,-5 1,43 148,-72-198,-3 1,9 96,-20-128,0 1,-1-1,-1 0,-1 0,-1 0,-1 0,-1 0,-1-1,0 0,-10 20,14-37,0 1,0-1,-1 1,1-1,-1 0,1 0,-1 0,0-1,0 1,0-1,0 1,-1-1,1 0,-1-1,1 1,-8 2,3-2,0 0,0-1,0 0,0 0,0-1,0 0,0-1,-8-1,-7-2,1-1,0-2,0 0,1-1,-24-13,-38-24,2-5,2-2,-140-124,133 94,2-4,-123-165,181 216,3-1,1 0,-32-72,48 93,0-1,1 0,1 0,1-1,0 1,1-1,1 0,0 1,1-1,1 0,0 1,7-28,62-173,-42 140,-4-1,16-85,-28 80,16-77,-27 153,2 1,-1-1,1 1,0 0,0 0,1 0,-1 0,2 0,-1 1,8-8,57-43,-7 8,-52 39,0-1,-1 0,0 0,0 0,-1-1,0-1,-1 1,-1-1,0 0,8-22,-10 11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43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153 653,'-1'10,"-1"-1,-1 1,1 0,-2-1,1 0,-6 11,0 0,-83 207,92-226,0 0,0 1,-1-1,1 0,0 0,-1 0,0 0,1 1,-1-1,1 0,-1 0,0 0,0 0,0-1,0 1,0 0,0 0,0 0,0-1,0 1,0 0,0-1,-1 1,1-2,0 0,0 0,1 1,-1-1,0 0,1-1,-1 1,1 0,-1 0,1 0,-1 0,1 0,0 0,0-1,0 1,-1 0,1 0,0-2,-1-67,12-129,6-223,-17 183,0 237,0-1,0 1,0 0,0-1,1 1,-1 0,1-1,-1 1,1 0,0 0,0 0,0-1,0 1,0 0,1 0,-1 1,1-1,-1 0,4-3,-4 5,1 0,0-1,-1 1,1 0,-1 0,1 0,0 0,-1 0,1 0,0 0,-1 1,1-1,-1 1,1-1,-1 1,1-1,-1 1,1 0,-1 0,1 0,-1 0,0 0,0 0,1 0,-1 0,0 0,0 1,1 1,126 144,-26-27,312 290,-408-404,19 17,-1 2,21 30,-32-40,0-1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45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1 380,'2'-2,"2"-2,0-1,0 1,0 0,1 0,-1 1,1-1,0 1,0 0,0 1,1-1,-1 1,11-3,250-64,-247 63,-1 0,0-1,17-11,41-15,-50 23,-1-1,0-1,33-23,-4 3,-28 17,2 2,53-20,-77 32,0-1,-1 1,1-1,0 0,-1 0,1 0,-1 0,4-4,4-5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4.4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0 201,'1'-6,"1"1,0-1,0 1,0-1,0 1,1 0,0 0,4-6,7-13,-14 24,0-1,0 1,0 0,1-1,-1 1,0-1,0 1,0 0,1-1,-1 1,0 0,0-1,1 1,-1 0,0 0,0-1,1 1,-1 0,0 0,1-1,-1 1,0 0,1 0,-1 0,1 0,-1 0,0-1,1 1,-1 0,1 0,-1 0,0 0,1 0,12 11,11 33,-16-29,23 42,4-1,1-3,4-1,73 78,-88-106,0-2,1 0,1-1,1-2,0-1,2-1,0-2,1 0,0-2,59 15,-86-27,-1 0,1 0,0 0,0-1,0 1,0-1,0 0,0 0,-1-1,1 1,0-1,0 0,0 0,0 0,-1 0,5-2,-6 0,0 1,1 0,-1 0,0-1,-1 1,1-1,0 0,-1 0,0 1,1-1,-1 0,0 0,0 0,-1 0,1 0,-1 0,1 0,-1-1,0 1,-1-5,-7-328,1 272,4 49,1 0,0 1,1-1,2-28,-1 42,1 1,-1-1,0 0,0 0,1 0,-1 1,1-1,-1 0,1 1,-1-1,1 0,-1 1,1-1,-1 1,1-1,0 1,-1-1,1 1,0-1,-1 1,1 0,0-1,0 1,-1 0,1 0,0-1,0 1,0 0,-1 0,1 0,0 0,0 0,0 0,0 0,-1 0,1 1,0-1,0 0,0 0,-1 1,1-1,0 0,-1 1,1-1,0 1,0-1,0 2,47 27,-36-20,307 206,-234-155,110 80,-193-138,-1-1,1 1,0-1,0 0,-1 0,1 0,0 0,0 0,0-1,0 1,0-1,0 1,0-1,0 0,1 1,-1-1,0 0,0 0,0-1,0 1,4-1,-4-1,-1 1,1-1,-1 0,0 1,0-1,0 0,0 0,0 0,0 0,0 0,0 0,-1 0,1 0,-1 0,0 0,1 0,-1 0,0 0,0-1,-1 1,1-2,-22-274,10 162,7 77,-1 0,-18-56,18 74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5.7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461 138,'-4'2,"1"-1,0 1,-1 0,1 0,0 0,0 0,1 1,-1-1,0 1,1 0,-3 4,-11 9,-8 2,0-1,-2 0,0-2,-1-1,0-1,-1-2,0 0,-1-2,0-1,-53 7,81-15,-1 1,0-1,0 0,0 0,0 0,0-1,0 1,0 0,0-1,1 1,-1-1,0 1,0-1,1 0,-1 0,0 0,1 0,-1 0,1 0,-1 0,1-1,-1 1,-1-3,1 1,0-1,1 1,-1-1,1 1,-1-1,1 0,1 0,-1 1,0-1,1 0,0-4,0-5,0 1,2 0,-1 0,2-1,-1 1,9-20,-7 21,1 1,1 0,0 0,0 1,1 0,0 0,1 0,0 1,0 0,0 1,1 0,0 0,1 1,0 0,0 0,0 1,0 1,1 0,0 0,0 1,0 0,0 1,0 0,1 1,-1 0,0 1,1 0,-1 1,1 0,-1 1,0 0,0 1,0 0,11 5,17 9,-1 2,0 2,-2 2,0 1,-1 1,-2 2,40 41,-22-15,-3 3,-2 1,57 94,-74-101,-1 0,-3 2,-2 0,28 94,-44-120,-2-1,0 1,-2 0,-1 0,-1 0,-1 0,-1 0,-1 0,-2 0,0 0,-2-1,-14 40,3-22,-3-1,-1-1,-35 51,45-76,0-1,-1 0,0-1,-2-1,1 0,-2 0,0-2,0 0,-1 0,-33 15,42-23,0-1,0 0,-1-1,1 1,-1-1,0-1,1 1,-1-2,1 1,-1-1,0 0,1 0,-1-1,1 0,0 0,0-1,0 0,0 0,0-1,0 1,1-2,0 1,0-1,-6-5,-8-9,0-1,1-1,1 0,2-2,-19-31,13 17,2-1,1-1,3-1,-18-61,27 75,1-1,1 1,1-1,2-1,0 1,2 0,1 0,5-32,-6 55,1 1,-1 0,1 0,0 0,-1 0,1 0,1 0,-1 0,0 0,1 0,-1 1,1-1,0 0,0 1,0-1,0 1,0 0,1 0,-1 0,1 0,0 0,-1 0,1 1,0-1,0 1,0 0,0 0,4-1,2 1,0 1,0 1,0-1,0 1,0 1,0 0,0 0,14 6,295 106,-113-33,-16-5,-152-65,-9-4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6.4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1,'2'9,"0"1,1-1,0 0,0 0,1 0,0 0,0 0,9 11,-2-1,148 253,5 8,-141-238,2 0,1-1,2-2,58 63,-74-92,0 0,1-1,1 0,-1-1,1 0,0-1,20 6,111 29,-103-32,-12-2,122 27,-132-31,0-2,0 0,0-1,1-1,29-5,-46 5,-1-1,0 1,0-1,1 0,-1 0,0-1,0 1,0-1,0 1,0-1,0 0,-1 0,1 0,2-4,6-10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6.9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1 265,'4'0,"6"-4,5-6,5-10,3-1,6-2,2-1,1 0,3-1,0 4,2 1,0 0,1-1,0 3,-8 5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7.4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1 284,'8'-4,"8"-1,5-9,3-2,1 2,2-1,-4-2,-2 1,4 0,6 2,7 0,5-3,4-2,-1 2,7-5,5-3,-4 3,-12 6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8.1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0 190,'0'1,"1"0,-1 0,0 0,1 0,-1 0,1 0,0-1,-1 1,1 0,-1 0,1 0,0-1,0 1,0 0,-1-1,1 1,0-1,0 1,0-1,0 1,0-1,0 0,0 1,0-1,0 0,0 0,0 0,0 0,0 0,0 0,0 0,0 0,0 0,0 0,0 0,0-1,2 0,44-9,-45 9,233-81,56-16,-268 91,-6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8.8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0,'1'19,"1"0,1 0,1-1,1 0,8 21,43 102,-39-101,194 388,-93-202,-114-217,0-1,1 0,0 0,0 0,1 0,0-1,12 12,-13-15,-1-1,1-1,0 1,0-1,0 0,0 0,1 0,-1-1,0 0,1 0,-1 0,1 0,-1-1,10-1,239-18,-209 12,-1-1,0-3,69-26,-88 25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5:59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1 442,'0'-2,"1"-1,0 1,0-1,0 0,0 1,0 0,1-1,-1 1,1 0,-1 0,1-1,0 1,0 1,0-1,3-2,40-30,-35 27,94-64,2 5,4 4,118-48,-102 66,-98 34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7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1,'8'1,"0"1,-1 0,1 1,0 0,-1 0,0 0,0 1,0 0,0 1,0-1,-1 1,0 1,8 7,6 4,103 90,180 204,-279-285,41 50,-59-68,-1-1,0 1,-1 0,1 0,-2 1,1-1,-1 1,2 11,-4-19,-1 0,0 0,1 0,-1 0,0 0,0 0,0 0,1 1,-1-1,-1 0,1 0,0 0,0 0,0 0,0 0,-1 0,1 0,0 0,-1 1,-11-11,-12-31,6 3,3-1,1-1,2 0,2 0,1-1,-6-80,14 116,1 1,0-1,0 1,0-1,0 1,1-1,-1 1,1-1,0 1,0-1,0 1,1 0,-1 0,1 0,-1 0,1 0,0 0,4-4,-4 6,0-1,0 1,0 0,0 0,1 0,-1 0,0 0,1 1,-1-1,0 1,1-1,-1 1,1 0,-1 0,0 0,1 0,-1 1,1-1,-1 1,0-1,1 1,-1 0,0 0,0 0,0 0,1 0,2 3,20 9,0 0,-2 2,1 1,-2 0,0 2,-1 0,34 41,-25-20,-20-22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1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1 698,'6'-1,"1"0,0-1,-1 0,1-1,-1 0,0 0,0 0,0 0,0-1,8-7,12-6,162-82,331-125,98 46,-204 70,-402 104,-6 4,0-1,0 0,-1-1,1 1,0-1,-1 0,1 0,-1-1,0 1,0-1,0 0,5-4,-13 5,-6 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2.2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1 232,'0'-6,"1"0,0 0,1 0,-1 0,1 0,0 0,1 0,-1 1,1-1,0 1,1-1,-1 1,1 0,0 1,0-1,1 1,0-1,-1 1,1 1,0-1,1 1,-1 0,7-3,16-8,1 1,0 2,40-10,-53 17,38-12,66-8,-102 21,0 0,0 2,1 1,-1 0,0 1,1 1,27 6,-40-6,0 0,-1 1,1 0,-1 0,1 0,-1 1,0-1,0 1,-1 0,1 1,-1-1,0 1,0 0,-1 0,1 0,-1 0,0 1,0-1,-1 1,0 0,0 0,0 0,1 11,2 11,-2 1,-1 0,-4 53,1-52,1 4,-2-1,-2 0,0-1,-3 1,0-1,-2 0,-2 0,-20 43,31-75,-1 1,1-1,0 0,0 1,-1-1,1 0,0 1,0-1,0 0,0 1,0-1,0 0,-1 1,1-1,0 0,0 1,0-1,0 1,0-1,0 0,0 1,1-1,-1 0,0 1,0-1,0 0,0 1,0-1,0 0,1 1,-1-1,0 0,0 1,1-1,-1 0,0 0,0 1,1-1,-1 0,1 1,20 1,41-15,-42 9,28-4,1 2,0 3,91 4,-106 2,-1 2,0 1,0 1,0 2,-1 1,46 22,-71-29,-1 1,0-1,1 1,-2 1,1-1,0 1,-1 0,0 0,0 1,-1-1,1 1,-1 0,0 0,-1 1,6 12,-7-14,-1 0,0 1,0-1,0 1,-1-1,1 1,-1-1,0 1,-1-1,0 1,0-1,0 1,0-1,-1 0,0 1,0-1,0 0,-1 0,1 0,-1-1,-5 7,-13 14,-2-2,-33 28,17-16,6-5,-1-2,-1-2,-2-1,0-2,-2-1,0-2,-50 18,4-18,63-15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3.0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1,'3'73,"19"106,-7-70,236 1287,-112-763,-41 6,-96-598,6 27,-3-55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3.9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2375 1,'-4'5,"0"0,0 1,0-1,0 1,1 0,-3 7,-10 16,-1962 2673,1679-2342,291-350,6-7,-1 1,1-1,-1 0,0 0,0 0,0-1,0 1,-1-1,-5 4,0-5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5.9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1,'-2'28,"-1"0,-1 0,-8 28,-3 18,3-4,-13 102,22-142,1 0,2 1,6 48,-5-68,1 0,1 0,0 0,0 0,1-1,0 0,1 1,0-2,0 1,1 0,13 14,-12-17,0 0,1-1,0 0,0-1,0 0,0 0,1-1,0 0,0 0,0-1,0 0,1 0,16 1,2-1,0-2,0-1,1-1,-1-1,-1-1,1-2,0-1,36-12,-14 0,0-2,-1-2,66-42,-97 54,-2-2,1 0,-1 0,-1-2,0 0,-1 0,23-31,-32 36,1 0,-1-1,0 0,-1 1,0-1,-1-1,0 1,-1 0,0-1,0 1,-1-1,-1 0,0 1,0-1,-1 0,-3-16,3 18,-1 0,0 1,0-1,-1 1,0-1,0 1,-1 0,0 1,-1-1,1 0,-1 1,-1 0,1 1,-1-1,-13-10,10 14,15 13,18 13,134 83,-63-46,-68-42,390 251,-281-190,169 72,-303-150,0 0,-1 0,1 0,0 0,0-1,-1 1,1-1,0 1,0-1,0 0,0 0,0 0,0 0,0 0,-1 0,1 0,3-1,-4 0,-1 1,1-1,-1 0,1 1,-1-1,1 0,-1 0,0 1,1-1,-1 0,0 0,0 0,1 1,-1-1,0 0,0 0,0 0,0 0,0 1,0-1,0 0,-1 0,1 0,0 0,0 1,-1-2,-4-12,0 1,-1 1,-11-19,9 17,-83-158,-122-218,199 364,3 5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7.1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76,'0'0,"-1"0,0 0,0 0,1 0,-1 0,0 0,1 0,-1 0,0 0,0 0,1 0,-1 0,0 0,1 1,-1-1,0 0,1 1,-1-1,1 0,-1 1,1-1,-1 1,0-1,1 1,-1-1,1 1,-1 0,-28 21,23-18,6-4,-14 11,-1-1,0-1,-24 12,36-20,0 0,0 0,1 0,-1 0,0 0,0-1,0 1,0-1,0 0,0 0,0 0,0-1,-2 1,3-1,1 0,-1 1,1-1,0 0,-1 0,1 0,0 0,0 0,0 0,0 0,0-1,0 1,0 0,0-1,0 1,0 0,1-1,-1 1,1-1,-1 1,1-1,0 1,-1-1,1 1,0-1,0-1,0-2,0 1,0-1,0 1,1 0,-1-1,1 1,0 0,0-1,1 1,-1 0,1 0,0 0,0 0,0 1,1-1,0 0,-1 1,1 0,0 0,0-1,1 2,-1-1,1 0,-1 1,1 0,0-1,5-1,2-1,1 1,-1 0,1 0,-1 1,1 1,0 0,0 0,23 1,-10 3,1 2,-2 0,1 2,0 0,-1 2,0 1,-1 1,36 20,-25-10,-1 1,-2 2,0 1,53 54,-73-67,-1 0,-1 1,0 1,0-1,-2 1,1 1,-2 0,0 0,0 0,-1 0,-1 1,0 0,-2 0,1 0,-2 0,0 0,-1 0,0 1,-1-1,-1 0,0 0,-1 0,-1 0,0 0,-1-1,-1 0,-9 18,-24 36,-4-1,-69 85,72-101,29-35,-1-1,0 0,-1-1,-1-1,0 0,-1-1,-18 12,32-23,0 0,0-1,0 1,-1 0,1-1,0 1,-1-1,1 0,0 1,-1-1,1 0,0 0,-1 0,1 0,-1 0,1 0,0 0,-1 0,1 0,0-1,-1 1,1-1,0 1,-1-1,1 1,0-1,0 0,-2-1,1 0,0-1,0 1,0-1,1 0,-1 0,1 1,0-1,0 0,0 0,0 0,0-1,0-2,0-5,0 1,0-1,1 0,0 1,1-1,4-18,-3 24,0 0,0 0,0 1,1-1,0 1,0-1,0 1,0 0,1 0,-1 1,1-1,0 1,0 0,1 0,-1 0,1 0,-1 1,1 0,0 0,0 0,0 0,0 1,0 0,6-1,15-1,0 1,1 1,44 5,-21-1,0-2,-29-1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7.5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1 625,'0'-2,"1"0,-1 0,1 0,0 0,0 0,0 0,0 0,0 1,0-1,0 0,1 1,-1-1,0 1,1-1,2-1,33-25,-19 16,122-90,208-112,-190 121,41-41,-180 122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8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1 349,'20'-3,"0"0,0-1,0-1,-1 0,0-2,0 0,30-17,20-7,182-72,30-27,-222 110,-33 13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8.9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0,'1'11,"1"0,0 0,1 0,1 0,0-1,0 1,9 14,3 10,94 264,-19-48,118 246,-196-462,-5-9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09.5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1 542,'44'-3,"1"-2,0-2,61-18,-36 9,78-21,253-97,-374 123,-1-1,0-1,-1-1,0-2,-1 0,35-32,-47 38,2 0,-1 1,2 0,-1 1,22-8,26-15,-23 10,0 2,63-21,-65 28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8.7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1,'-2'0,"0"1,0-1,1 1,-1-1,0 1,0-1,0 1,1 0,-1 0,1 0,-1 0,0 0,1 1,0-1,-1 0,1 1,0-1,-1 1,1-1,0 1,0 0,1-1,-1 1,0 0,0 0,1 0,-1-1,1 1,0 0,-1 0,1 0,0 2,-1 3,0 1,1-1,0 0,0 1,1-1,0 0,2 8,5 4,1 0,0 0,2-1,0-1,1 0,0 0,19 17,3 8,-25-30,47 53,-53-62,1 1,-1-1,1 0,0 0,0 0,0-1,0 1,0-1,0 0,1 0,-1 0,1-1,-1 0,7 1,-9-2,0 0,0-1,0 1,0-1,0 0,0 1,0-1,0 0,0 0,-1 0,1 0,0-1,-1 1,1 0,-1-1,0 1,1-1,-1 0,0 1,0-1,0 0,0 1,0-1,0 0,-1 0,1 0,0 0,-1 0,0 0,1-4,1-8,0-1,-1 1,0-16,-1 24,-2-26,-1 0,-11-48,-3-25,17 105,0 0,0-1,0 1,0-1,0 1,0 0,0-1,0 1,0 0,0-1,0 1,0 0,0-1,0 1,1 0,-1-1,0 1,0 0,0-1,0 1,1 0,-1-1,0 1,0 0,1 0,-1-1,0 1,1 0,-1 0,0 0,1 0,-1-1,0 1,1 0,-1 0,0 0,1 0,-1 0,0 0,1 0,-1 0,0 0,1 0,-1 0,1 0,-1 0,0 0,1 0,-1 0,0 0,1 1,-1-1,0 0,1 0,-1 0,0 0,1 1,-1-1,0 0,0 0,1 1,-1-1,0 0,0 1,0-1,1 0,-1 1,28 22,-23-18,197 198,-163-161,-7-18,-18-17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0.7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1 629,'12'-14,"-2"0,1-1,-2 0,15-32,12-17,1 13,2 2,1 1,3 2,2 3,2 1,1 2,86-53,-123 86,1 1,0 0,0 0,0 1,1 1,0 0,0 1,16-2,-26 4,1 1,-1 0,1 0,-1 0,1 0,-1 1,1-1,-1 1,1 0,-1 0,0 0,0 0,1 1,-1-1,0 1,0 0,0 0,-1 0,1 0,0 0,-1 1,1-1,-1 1,0 0,0 0,0-1,0 1,-1 1,1-1,-1 0,1 0,-1 0,0 1,-1-1,2 7,-1-3,0 1,0 1,-1-1,0 0,-1 0,0 0,0 0,0 0,-1-1,0 1,-1 0,0-1,0 1,-6 10,-6 4,0 1,-38 39,35-42,0 1,-22 36,39-56,0 1,-1 0,1 1,0-1,0 0,0 0,1 0,-1 1,0-1,1 0,-1 1,1-1,0 0,0 1,0-1,0 0,0 1,1-1,0 4,0-4,0 0,1-1,-1 1,0 0,1-1,-1 0,1 1,-1-1,1 0,0 0,-1 0,1 0,0 0,0 0,0 0,0 0,0-1,2 1,13 2,0-1,0-1,0-1,26-2,-20 1,32-1,92 1,-144 1,0 1,0-1,0 1,0 0,0-1,0 1,0 1,0-1,0 0,0 1,0-1,-1 1,1 0,-1 0,1 0,-1 0,0 1,0-1,4 5,-3-1,-1-1,1 1,-1 0,0 0,0 0,0 0,-1 0,0 0,0 10,-1 9,-1 0,-1 0,-11 47,7-42,-44 170,44-181,-1 0,-1 0,-1 0,-1-1,0-1,-2 0,-24 31,28-43,0 1,0-1,0 0,0-1,-1 0,0 0,0-1,0 0,0 0,0-1,0 0,-1-1,-13 0,2 1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2.4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534 101,'-2'4,"0"1,0-1,0 0,-1 0,0 0,1 0,-1 0,0-1,-1 1,1-1,-1 0,1 0,-9 5,-4 5,-17 17,-2-3,-1 0,-1-2,-1-2,-1-2,-1-1,-1-2,-45 13,83-30,1 0,0 0,-1 0,1-1,-1 1,1-1,-1 1,0-1,1 0,-1 0,1-1,-1 1,1 0,-1-1,1 1,-1-1,1 0,-1 0,1 0,0 0,-1 0,1-1,0 1,0-1,0 1,0-1,0 0,-1-2,1 1,0-1,0 0,0 0,1 0,0 0,-1-1,2 1,-1 0,0 0,1-1,0 1,0 0,0 0,1-1,-1 1,2-6,2-6,1 1,0 0,1 0,0 1,2 0,-1 0,2 0,0 1,0 0,1 1,1 0,0 1,0 0,1 1,1 0,0 0,15-7,-11 7,0 1,1 1,0 0,0 2,1 0,0 1,0 1,0 1,1 0,-1 2,1 0,-1 1,32 4,-17 3,0 1,-1 1,1 2,-2 2,0 1,0 1,-2 2,42 29,-32-16,-1 1,-1 2,-3 2,0 2,37 52,-47-53,-2 2,-2 1,-1 0,-2 1,-2 1,-1 1,12 64,-6 2,10 197,-26 2,-8-259,-2 0,-2 0,-3 0,-19 61,26-100,0 0,-1-1,0 1,0-1,-1 0,0 0,-1 0,0-1,0 0,0 0,-8 6,11-11,0 0,0 0,0 0,-1 0,1-1,0 0,-1 0,1 0,-1 0,1 0,-1-1,0 1,1-1,-1 0,0 0,1 0,-1-1,0 1,1-1,-1 0,1 0,-1 0,1 0,0-1,-1 0,1 1,0-1,0 0,0-1,-4-3,-21-18,2-2,1 0,1-2,1 0,-35-59,48 67,0 1,1-1,0-1,2 0,1 0,0 0,2-1,0 1,1-1,2 0,0 0,1 0,1 0,1 0,2 0,0 0,1 1,1 0,0 0,2 0,1 1,21-37,-27 53,1-1,0 1,0 0,0 0,1 1,-1-1,1 1,0 0,0 0,0 1,0-1,1 1,-1 0,10-1,9-2,0 1,30-1,-10 1,649-26,-670 30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3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1,'5'87,"4"0,26 118,-10-74,-11-41,2 106,-35-348,2 33,6 18,4 0,7-113,0 212,-1 0,1-1,0 1,0 0,1 0,-1-1,0 1,1 0,0 0,-1-1,1 1,0 0,0 0,0 0,0 0,1 0,-1 0,0 0,1 1,-1-1,1 0,0 1,0-1,-1 1,1 0,0-1,0 1,4-1,-1 1,0 1,0 0,0 0,0 1,0 0,-1 0,1 0,0 0,-1 1,1-1,0 1,7 5,32 14,711 383,-660-347,150 100,-228-144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4.3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1 441,'8'-6,"2"0,-1 0,1 1,0 0,0 0,0 2,0-1,17-3,0-1,181-43,-91 26,-94 18,0-2,0 0,-1-1,24-16,-19 11,52-21,-27 18,-12 5,56-26,199-82,-276 116,-8 4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5.2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26,'0'-1,"-1"0,1 0,-1 0,1-1,-1 1,1 0,-1 0,0 0,0 1,1-1,-1 0,0 0,0 0,0 0,0 1,0-1,0 0,0 1,0-1,0 1,0-1,0 1,-1 0,1-1,0 1,0 0,-2 0,-39-5,38 5,-1-1,0 1,0 0,0 0,0 1,1-1,-1 1,0 0,0 0,1 0,-1 1,1 0,-1 0,1 0,0 0,-1 1,1 0,1 0,-1 0,0 0,1 0,-1 1,1-1,0 1,0 0,1 0,-5 9,4-6,0 1,1 0,0 0,0 0,1 0,0 0,0 0,1 0,0 0,0 0,1 0,0 1,1-1,0 0,4 13,14 22,1-1,2 0,56 75,-14-22,17 31,-4-11,109 222,-180-321,0 0,-1 0,-1 1,-1 0,5 31,-9-42,1 1,-1-1,-1 1,1-1,-1 1,-1-1,1 0,-1 1,0-1,0 0,-1 0,1 0,-1-1,-1 1,1-1,-1 0,0 1,-6 5,0-2,-1-1,1 0,-1 0,-1-1,0 0,0-1,0 0,0-1,-1-1,0 0,0-1,0 0,-22 2,16-3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6.2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1 160,'18'-15,"2"1,-1 0,2 1,0 2,0 0,1 1,39-12,87-20,-127 37,-4 3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7.4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18,'-1'-1,"1"0,0 0,-1 0,1 0,0 0,-1 1,1-1,-1 0,1 0,-1 0,1 1,-1-1,0 0,0 1,1-1,-1 0,0 1,0-1,1 1,-1-1,0 1,0 0,0-1,0 1,0 0,0 0,0-1,0 1,0 0,0 0,1 0,-1 0,0 0,0 0,0 1,0-1,0 0,0 0,-2 1,-38 10,-29 22,58-26,0-1,-1 1,0-2,-1 0,1-1,-17 4,29-8,0 1,0-1,0 0,0 0,0 1,0-1,0 0,0 0,0 0,0 0,0 0,0 0,0-1,0 1,0 0,0 0,0-1,0 1,0-1,0 1,0-1,0 1,0-1,0 1,1-1,-1 0,0 0,0 1,1-1,-1 0,1 0,-2-1,2 1,1-1,-1 1,0 0,1 0,-1 0,0 0,1 0,0-1,-1 1,1 0,0 0,-1 1,1-1,0 0,0 0,0 0,0 0,0 1,0-1,0 0,0 1,0-1,0 1,0-1,0 1,0 0,1-1,0 1,8-2,0 0,-1 0,1 1,0 1,0-1,0 2,0-1,-1 2,1-1,0 1,0 0,-1 1,0 1,1-1,-1 1,-1 1,1-1,11 10,8 5,-2 1,0 1,-1 1,25 30,-28-28,0 1,-1 1,-2 1,-1 1,20 39,-34-57,1 0,-2 0,0 0,0 1,0 0,-2-1,1 1,-1 0,-1 0,0 0,0-1,-1 1,-1 0,0 0,0-1,-1 1,0-1,-1 0,0 0,-7 11,-15 21,-2-2,-1-1,-3-1,-55 53,78-82,-1-1,0 1,0-2,-1 1,0-1,-14 6,22-12,0 1,0-1,-1 0,1 0,0 0,-1-1,1 1,0-1,-1 1,1-1,-1 0,1-1,0 1,-1 0,1-1,0 0,-1 0,1 0,0 0,0-1,0 1,0-1,0 1,0-1,0 0,0 0,-3-5,-2-2,1 0,0-1,0 1,1-2,1 1,0-1,-8-21,11 25,0 0,0 0,0-1,1 1,0 0,0-1,1 1,0 0,1-1,-1 1,1-1,1 1,3-12,-4 16,1 0,-1 1,1 0,0-1,0 1,0 0,0 0,0 0,0 0,1 0,-1 0,1 0,-1 1,1 0,-1-1,1 1,0 0,0 0,0 0,-1 1,6-1,8-1,0 1,0 0,17 2,24-1,-7-10,-28 6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8.2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0 383,'9'-3,"-1"0,0 0,0-1,0 0,0 0,7-7,27-13,143-67,102-44,-240 116,104-38,-129 50,0 2,1 1,-1 0,1 2,25 0,-26 2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8.7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1 618,'5'-1,"0"-1,-1-1,1 1,-1-1,1 0,-1 0,0 0,6-6,8-5,172-102,238-104,-318 167,21-6,166-51,-276 102,-6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9.2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0,'1'12,"0"0,1-1,0 1,1-1,0 1,1-1,5 11,42 78,-30-61,168 307,64 123,-220-393,-24-49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29.5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0,'1'7,"1"-1,0 1,0-1,1 1,0-1,0 0,1-1,-1 1,9 10,3 6,242 347,-155-229,-76-102,52 65,-70-93,1 0,0-1,0-1,1 1,0-2,1 1,17 8,20-3,-27-11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19.8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1026,'8'-2,"-1"0,1 0,-1-1,0 0,1 0,-1-1,-1 0,1 0,0-1,-1 0,0 0,6-7,17-11,513-329,-56 39,-388 251,2 5,3 4,136-48,-214 91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20.9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0 652,'5'-2,"-1"1,0-1,0 0,0-1,0 1,-1-1,1 0,-1 1,1-2,-1 1,5-6,6-5,152-139,53-45,-176 165,1 1,1 2,70-34,-72 43,0 2,68-19,-98 34,0 1,0 1,0 0,0 1,0 0,0 1,0 0,0 1,0 0,0 2,0-1,0 1,23 10,-30-10,0 0,-1 1,0 0,0 0,0 0,0 0,0 1,-1 0,0 0,0 0,0 1,-1-1,1 1,-2 0,1 0,0 0,-1 0,0 0,-1 0,1 1,-1-1,-1 1,1-1,-1 1,-1 12,0-2,-1-1,-1 1,0-1,-1 1,-1-1,0 0,-2-1,0 1,-8 13,-40 54,-91 106,-15 20,160-207,-1 0,1 0,-1 0,1 0,0 0,0 1,0-1,0 0,0 1,1-1,-1 1,1-1,-1 5,1-7,0 1,1 0,-1 0,0-1,1 1,-1 0,0-1,1 1,-1-1,1 1,-1 0,1-1,-1 1,1-1,-1 1,1-1,0 0,-1 1,1-1,-1 0,1 1,0-1,0 0,-1 0,1 1,0-1,-1 0,3 0,6 0,1 0,-1-1,1 0,-1 0,13-4,-5 1,60-5,1 2,150 8,-210-1,0 2,1 0,-1 1,-1 1,1 0,0 1,29 14,-40-16,0 1,-1 0,1 1,-1-1,1 1,-1 1,-1-1,1 1,-1 0,0 0,0 0,-1 1,0 0,0 0,-1 0,1 0,-2 1,1-1,-1 1,2 9,-2-3,0 0,0 0,-2 0,1 0,-4 21,2-28,0 0,-1 0,0-1,0 1,-1-1,0 1,0-1,0 0,-1 0,0 0,0-1,-1 1,-4 4,-16 14,0-1,-2-2,0 0,-34 19,45-32,1 0,-2 0,1-2,-1 0,0-1,-1 0,1-2,-1 0,-29 1,25-4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22.1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3,'-59'-1,"20"-1,-73 7,102-4,-1 1,1 0,0 0,0 1,0 1,1 0,-1 0,1 0,0 2,0-1,-16 13,21-14,0 0,1 0,-1 1,1-1,0 1,0 0,0 0,1 0,0 0,0 0,0 1,0-1,0 8,0-2,1 0,1-1,0 1,0 0,1 0,4 15,2 4,2-1,1 0,28 54,30 38,91 121,-10-17,-91-135,-17-27,35 71,-69-115,-1 1,-1 0,0 0,-2 0,2 31,-5-50,0 2,1 0,-1 0,0 0,0 1,-1-1,1 0,-1 0,1 0,-1 0,0 1,0-1,0 0,-1 0,1-1,-1 1,1 0,-1 0,0-1,0 1,-3 1,1 0,0-1,-1 0,1-1,-1 1,0-1,0 0,0 0,0 0,0-1,0 1,-7-1,-13 2,-1-2,1-1,-1-2,-26-3,46 4,-88-13,-114-32,184 40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22.6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0 152,'0'-4,"0"-6,5-6,5 1,5-2,5 2,3 3,-2 0,3 2,-2-2,0 1,0 3,0 2,-3 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23.9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5,'-7'1,"0"0,0 0,1 1,-1 0,0 0,1 1,-12 6,15-7,-1 1,0-1,0 0,1 0,-1-1,0 1,-1-1,1 0,0 0,0 0,0-1,-1 1,1-1,0 0,-1 0,1-1,0 1,0-1,-1 0,-4-2,8 3,1 0,-1 0,1 0,0 0,-1 0,1-1,-1 1,1 0,0 0,-1 0,1-1,0 1,-1 0,1-1,0 1,-1 0,1 0,0-1,0 1,-1-1,1 1,0 0,0-1,0 1,0 0,-1-1,1 1,0-1,0 1,0-1,0 1,0 0,0-1,0 1,0-1,0 1,0-1,0 1,1-1,16-9,26 0,-4 7,0 1,0 1,76 10,-105-7,1 0,0 0,-1 1,0 0,1 0,-1 1,-1 1,1 0,-1 0,1 1,-2 0,1 1,-1-1,0 2,0-1,-1 1,0 0,0 1,7 11,-11-14,0-1,-1 1,0-1,0 1,0 0,0 0,-1 0,0 0,0 0,-1 0,0 0,0 0,0 1,0-1,-1 0,0 0,-1 0,-3 9,-2 1,-1-1,-1 0,0-1,-1 0,-13 14,4-5,6-4,3-6,1-1,-2 0,-21 21,29-31,0 0,0 1,0-1,0 0,-1-1,1 1,0 0,-1-1,1 0,-1 0,1 0,-1 0,0-1,1 1,-1-1,0 0,0 0,1 0,-1-1,0 1,1-1,-5-1,7 2,0 0,0 0,0 0,0 0,0-1,0 1,1 0,-1 0,0-1,0 1,0 0,0-1,1 1,-1-1,0 1,0-1,1 0,-1 1,0-1,1 0,-1 1,1-1,-1 0,1 0,-1 1,1-1,0 0,-1 0,1 0,0 0,0 0,-1 0,1 1,0-1,0 0,0 0,0 0,0 0,0 0,0 0,1 0,-1 0,0 1,0-1,1 0,-1 0,1 0,-1 0,1 1,-1-1,1 0,-1 0,1 1,-1-1,1 0,0 1,0-1,0 0,3-3,0 1,1 0,-1-1,1 1,0 1,0-1,0 1,8-3,38-3,-27 7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24.5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0 410,'10'-1,"0"-1,0-1,-1 0,1-1,-1 1,0-2,17-10,7-2,31-15,0-3,-3-3,-1-2,-2-3,-2-2,58-61,-97 88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25.1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1 215,'35'-3,"-1"-1,1-2,-1-1,42-15,-16 5,323-97,-283 81,-82 24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26.8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56,'0'0,"0"-1,-1 1,1-1,-1 1,0-1,1 1,-1 0,1-1,-1 1,0 0,1-1,-1 1,0 0,1 0,-1-1,0 1,1 0,-1 0,0 0,1 0,-1 0,0 0,0 0,1 0,-1 0,0 1,1-1,-1 0,0 0,1 0,-1 1,0-1,1 0,-1 1,0 0,-33 11,31-10,-62 25,28-10,0-2,-1-1,-1-1,0-3,-68 10,104-20,-10 1,0 0,0-1,0 0,0-1,-15-3,26 4,0-1,0 1,0-1,0 0,0 1,0-1,0 0,1 0,-1 0,0 0,0-1,1 1,-1 0,0-1,1 1,0-1,-1 0,1 1,0-1,0 0,0 0,0 0,0 0,0 0,1 0,-1 0,0 0,1 0,0 0,0 0,-1 0,1 0,0 0,1 0,-1 0,0-1,0 1,1 0,1-4,0 2,0-1,0 0,0 1,1-1,-1 1,1 0,0 0,0 0,1 0,-1 0,1 1,0 0,0-1,0 1,0 1,1-1,-1 1,1 0,0 0,-1 0,8-2,12-2,-1 0,1 2,27-2,-45 6,80-9,0 5,0 3,0 4,0 4,-1 3,0 4,90 28,-163-39,0 1,-1 1,1 0,-1 0,0 1,0 1,-1 0,11 8,-17-10,0-1,1 1,-1 0,-1 0,1 0,-1 0,0 1,0-1,-1 1,1 0,-1 0,-1-1,1 2,-1-1,0 0,0 0,-1 12,-3 32,-3 0,-2 0,-19 63,11-49,-12 61,-64 250,89-365,0 0,0 0,-1 0,0 0,-1 0,0-1,-1 0,-12 16,13-20,0-1,0-1,0 1,0-1,0 1,-1-1,1-1,-1 1,0-1,0 0,0-1,0 1,0-1,-1 0,1-1,-9 0,-230 0,104-2,134 2,1 1,0-2,0 1,0-1,0 0,-1 0,1 0,0-1,-11-5,15 6,0-1,-1 0,1-1,0 1,0 0,1 0,-1-1,0 1,1-1,-1 0,1 1,0-1,0 0,0 0,0 0,1 0,-1 0,1 0,0 0,-1 0,1 0,1-5,-1-12,0-1,2 1,0 0,8-32,-9 46,1 1,0-1,0 0,1 1,-1 0,1-1,1 1,-1 0,0 1,1-1,0 1,0-1,1 1,-1 0,1 1,0-1,0 1,0 0,0 0,7-2,8-2,-1 2,1 1,0 0,0 1,21 0,107 5,-60 1,-31-2,0 2,0 2,-1 3,1 2,88 29,-86-18,99 21,-98-26,-44-12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31.2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1,'-1'0,"0"0,0 0,1 1,-1-1,0 1,0-1,0 1,0-1,0 1,1-1,-1 1,0 0,0-1,1 1,-1 0,1 0,-1 0,1-1,-1 1,1 0,-1 0,1 0,0 0,-1 0,1 0,0 0,0 0,0 0,0 0,0 0,0 1,-1 33,4-13,1-1,0 1,2-1,0-1,11 24,54 96,-27-58,91 169,-124-232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32.0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1 701,'14'-2,"1"0,-1-1,1 0,24-10,-2 1,1277-353,-1024 261,-159 53,-90 36,-18 8,-1-1,-1-2,1 0,21-14,-42 23,11-7,0 0,-1 0,0-1,10-11,-7 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41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7434 585,'0'-1,"0"0,0 0,-1 1,1-1,0 0,-1 1,1-1,0 0,-1 1,1-1,-1 0,1 1,-1-1,1 1,-1-1,1 1,-1-1,1 1,-1-1,0 1,1 0,-1-1,0 1,0 0,1-1,-1 1,0 0,0 0,-27-5,23 5,-97-7,-175 9,-103 36,-594 115,3 34,843-162,-3537 842,3572-842,-278 78,13 30,351-131,1 1,-1 0,1 1,0 0,0 0,-7 6,11-8,0 0,1 1,-1-1,1 0,0 1,0-1,-1 0,2 1,-1 0,0-1,0 1,1-1,-1 1,1 0,0 0,0-1,0 1,0 0,1 3,27 398,-7-57,84 487,-79-704,5-2,5-1,6-1,79 161,-92-232,2-2,3-1,2-2,53 57,-19-34,144 115,632 568,-782-691,113 103,-154-150,0-1,1-1,1-1,0-1,1-2,40 15,23-4,1-5,1-3,107 4,-62-7,527 21,-532-38,0-6,-1-5,138-36,80-43,657-276,1933-856,-2687 1121,-4-10,359-229,-428 234,241-170,-415 277,0 1,-1-1,1 1,0-1,-1 0,0-1,0 1,0-1,-1 1,0-1,0 0,0 0,0 0,0 0,-1 0,0 0,0 0,-1 0,0 0,1-1,-2-7,-2-7,-1 0,-1 0,0 0,-12-25,2 3,-3-13,-184-537,-44 14,101 303,-12 6,-328-426,130 290,335 387,-2 0,0 1,-47-27,21 15,-49-35,-149-91,193 126,-2 1,-97-34,140 58,0 1,0-1,0 2,0 0,-1 0,-14 1,21 1,0 1,1 0,-1 0,1 0,0 1,-1 0,1 0,0 0,0 1,0-1,0 1,1 1,-1-1,1 0,0 1,-5 4,-72 78,-133 129,57-74,122-111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33.3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13,'-2'-2,"0"1,0 0,0 0,0-1,0 1,0 1,-1-1,1 0,0 0,0 1,-1-1,1 1,0 0,-1 0,1 0,-1 0,1 0,0 0,-1 1,1-1,0 1,0 0,-1-1,1 1,0 0,0 0,0 1,0-1,0 0,0 1,-2 1,-9 6,0 2,1-1,-13 15,21-21,-54 61,3 3,-62 100,95-134,4-8,1 0,2 2,1-1,1 2,1 0,-10 40,19-57,1 1,0-1,1 1,0 0,1 0,0-1,1 1,1 0,0-1,0 1,2-1,-1 1,2-1,-1-1,2 1,-1 0,2-1,8 13,-5-12,0 0,1 0,0-1,0-1,1 1,1-2,0 0,0 0,27 12,-9-8,1-2,0-1,53 10,-68-19,0 0,1 0,-1-2,1 0,-1-1,0-1,0 0,0-2,0 0,-1 0,0-2,16-8,-28 13,-1 0,1-1,-1 1,0-1,0 0,0 0,0 0,0 0,-1 0,1 0,-1-1,0 1,0-1,0 0,-1 0,1 0,-1 1,0-1,1-5,-1 6,-1 0,0 0,1 0,-1 0,0 0,-1-1,1 1,0 0,-1 0,0 0,1 0,-1 0,0 0,-1 1,1-1,-1 0,1 0,-1 1,0-1,0 1,0-1,0 1,0 0,0 0,-4-3,-3 1,1-1,0 2,-1-1,0 1,0 0,0 1,0 0,0 0,-1 1,-17 0,-8 3,-58 9,-3 0,-215-10,287-1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34.5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4 144,'11'55,"-3"-22,1 11,-2-12,-1 0,-1 0,-2 0,-2 34,0-64,-1-1,0 1,0 0,0 0,-1-1,1 1,0 0,-1-1,1 1,-1 0,1-1,-1 1,0-1,0 1,0-1,0 1,0-1,0 0,0 1,0-1,0 0,-1 0,1 0,0 0,-1 0,-1 1,2-2,-1-1,1 1,0 0,0-1,-1 1,1-1,0 1,0-1,0 0,0 1,0-1,0 0,0 0,0 0,0 1,0-1,0 0,0-1,0 1,1 0,-1 0,0 0,1 0,-1 0,1-1,0 1,-1 0,1 0,0-1,0 1,0 0,0-1,0-1,-4-33,2 0,1 1,2-1,2 0,1 1,15-61,9-29,-28 123,0 0,0 1,0-1,1 0,-1 0,0 1,1-1,-1 0,1 1,0-1,0 1,0-1,0 1,0-1,0 1,0-1,0 1,0 0,0 0,1 0,-1 0,1 0,-1 0,1 0,-1 0,1 0,-1 1,1-1,0 0,-1 1,1 0,0-1,0 1,-1 0,1 0,0 0,-1 0,1 0,0 0,0 1,-1-1,1 0,0 1,-1 0,1-1,3 3,9 3,1 2,-1-1,0 2,15 12,-11-8,216 122,15 11,-234-136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35.4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1 241,'8'-2,"-1"1,1-1,0-1,-1 1,0-1,1-1,11-7,11-4,-2 5,0 2,1 1,38-5,-30 6,45-13,-4-13,-60 23,0 1,1 1,30-8,-36 11,1-1,-1 0,0 0,-1-2,23-14,-24 15,7-5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1.9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9139 10411,'-3'-3,"-1"0,0 0,0 1,-1 0,1 0,0 0,-1 0,1 1,-1 0,1 0,-1 0,-9 0,-64 0,62 1,-353 22,9 0,-1175-36,1354-3,0-7,1-9,-222-69,172 26,-431-209,536 219,3-4,3-7,4-4,3-5,-165-166,139 106,8-6,6-5,7-6,-152-281,-71-324,64-23,207 583,-91-235,106 315,-93-163,129 262,3 6,1-1,1-1,1 0,1 0,1-1,2 0,-9-41,-189-1114,13 96,88 8,83 546,22 523,-1-1,0 1,0 0,-1 0,0-1,-6-13,6 18,0 0,0 1,0-1,-1 1,0-1,0 1,0 0,0 0,0 0,-1 1,1-1,-1 1,1 0,-9-4,-9-4,-1 0,0 2,-1 0,0 2,0 0,0 2,-1 0,1 2,-1 0,0 2,-38 4,7 4,0 3,1 3,1 1,-74 33,123-46,-1 1,1 0,0-1,0 1,0 1,1-1,-1 0,1 1,0 0,0 0,0 0,0 0,1 0,-1 1,-1 4,-2 9,0 0,-6 32,-2 6,9-38,-1-1,-1 0,-1 0,0 0,-17 23,25-39,0-1,-1 1,1-1,0 0,0 1,0-1,-1 0,1 0,0 1,-1-1,1 0,0 1,-1-1,1 0,0 0,-1 0,1 1,0-1,-1 0,1 0,-1 0,1 0,0 0,-1 0,1 0,-1 0,1 0,0 0,-1 0,1 0,-1 0,1 0,0 0,-1 0,-7-15,3-26,5-6,1-1,3 1,12-61,42-140,-39 174,157-563,-107 397,-65 224,0 1,0 0,1-1,1 1,0 1,14-24,-19 36,1-1,0 1,0 0,0 0,0-1,1 1,-1 1,0-1,1 0,-1 1,1-1,0 1,-1-1,1 1,0 0,0 1,0-1,0 0,0 1,0-1,0 1,0 0,0 0,0 0,0 1,0-1,0 1,-1-1,1 1,0 0,0 0,0 0,-1 1,1-1,0 1,3 2,38 26,-1 2,-2 2,-1 1,54 65,-26-30,70 73,98 96,-175-184,3-2,75 48,-117-90,-2 1,-20-11,0 0,0-1,0 1,0 0,0-1,-1 1,1 0,0-1,-1 1,1 0,0-1,-1 1,1 0,0-1,-1 1,1-1,-1 1,1-1,-1 1,0-1,1 0,-1 1,1-1,-1 1,0-1,1 0,-1 0,0 1,1-1,-1 0,0 0,0 0,0 0,-120 64,-198 139,190-116,68-46,-625 423,31 45,629-486,17-14,0 0,0-1,-1 0,0-1,-1 0,1 0,-21 8,30-15,0 1,0-1,0 0,0 0,0 1,0-1,0 0,0 0,0 0,0 0,0 0,0-1,0 1,0 0,1 0,-1-1,0 1,0 0,0-1,0 1,0-1,1 1,-1-1,0 1,0-1,1 0,-1 1,0-1,1 0,-1 0,1 1,-1-1,1 0,-1 0,1 0,0 0,-1 0,1 1,0-1,0 0,-1 0,1 0,0 0,0-2,1-50,0 43,13-414,-13 236,47-335,-28 412,6 1,4 1,65-155,-92 258,-1 1,1 0,0 0,0 0,1 0,-1 0,1 1,0 0,1 0,-1 0,1 0,-1 0,1 1,0 0,0 0,0 0,1 1,-1 0,1 0,7-2,-11 4,34-15,-17 7,0 0,1 1,0 2,35-7,271-8,-284 17,-24 2,0 0,0-1,-1-1,1-1,-1 0,19-8,-17 2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3.2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1,'6'7,"0"1,-1 0,0 0,0 0,-1 0,0 1,0 0,2 9,7 16,43 84,135 208,113 84,-258-356,-22-28,-2 1,20 33,-29-36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4.0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0 527,'5'-7,"1"-1,-1 1,1-1,1 2,-1-1,1 1,0 0,1 0,-1 1,1 0,13-6,12-5,50-17,0 6,-33 12,64-29,234-149,-185 98,-138 82,-5 4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5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1 198,'2'-5,"1"0,0 0,0 0,0 1,1 0,0-1,-1 1,1 0,1 1,4-4,-8 5,22-15,1 0,1 2,0 0,1 2,1 1,0 0,0 3,1 0,0 2,1 0,-1 2,1 2,0 0,0 2,56 5,-69-1,0 0,0 0,0 2,-1 0,1 1,-1 1,0 0,15 10,-20-11,0 1,0 0,-1 1,0 0,0 0,-1 1,0 0,0 1,-1 0,0 0,8 18,-10-10,-1-1,-1 1,-1 0,-1 0,0 0,-1 0,-1 0,-5 28,3-14,0-13,0-1,-1 0,-1 0,-1 0,0 0,-16 28,-66 100,17-31,46-63,19-37,-1 0,-1 0,0-1,-1 0,0 0,-13 13,22-27,0 0,0 0,1 0,-1 0,0 0,0 0,0 0,0 0,0 0,0 0,0 0,0 0,0 0,0 0,0 0,0 0,0 0,0 0,0 0,0 1,0-1,0 0,0 0,0 0,0 0,0 0,0 0,0 0,0 0,0 0,0 0,0 0,0 0,0 0,0 1,0-1,0 0,0 0,0 0,0 0,0 0,0 0,0 0,0 0,0 0,0 0,0 0,13-5,30-15,-18 9,216-83,27-12,-209 76,-41 19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5.7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0 416,'1'-4,"-1"1,0 0,1 0,0 0,0 0,0 0,0 0,0 1,1-1,-1 0,1 1,0-1,0 1,0-1,0 1,0 0,0-1,0 1,4-2,58-32,-37 22,367-185,-284 145,4 8,-90 35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6.5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0 455,'34'-1,"0"-2,-1-2,53-13,100-38,-112 31,75-25,-2-7,228-126,-362 177,-6 2,0 0,1-1,-1 1,-1-1,12-11,-15 9,-6 2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7.8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1,'-9'1,"-1"0,1 1,0 0,-1 1,1 0,0 0,1 1,-1 0,0 1,1 0,0 0,1 1,-1 0,-13 13,-9 12,-52 69,68-82,-52 72,3 3,-98 198,132-227,3 1,2 1,4 1,2 2,-16 135,32-184,1 0,1 1,1-1,1 0,0 0,2 0,0-1,1 1,14 31,-13-37,1-2,0 1,1-1,1 0,0-1,0 0,1 0,1-1,0 0,0-1,1 0,0-1,0-1,14 7,21 7,0-2,1-2,0-3,2-1,69 8,-39-13,0-3,132-8,-208 3,0 0,-1 0,1 0,0 0,0-1,-1 0,1 0,0 0,-1 0,1-1,-1 1,1-1,-1 0,0 0,0 0,0-1,0 1,4-5,-5 4,-1-1,0 1,0 0,0-1,0 1,-1-1,1 1,-1 0,0-1,0 1,-1-1,1 1,-1-1,1 1,-1-1,0 1,0 0,-1-1,1 1,-3-5,-16-34,-2 0,-1 2,-2 1,-1 1,-47-51,47 61,0 2,-2 1,-1 1,-1 1,-1 2,-1 1,-43-19,58 31,-1 1,-1 1,-21-4,31 8,1 1,-1 0,0 0,0 1,0 0,1 0,-1 1,0 0,-9 3,2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39.9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43.5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0,'69'59,"-18"-19,102 91,764 688,-841-745,805 807,-55 52,-514-539,239 295,-413-503,-125-171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8.8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149 301,'-4'7,"0"0,0 1,0-1,1 1,1-1,-1 1,1 0,0 0,1 0,0 0,0 14,-5 21,-95 339,99-374,0-5,1-1,0 1,0 0,0 0,0 0,0 0,1 1,-1-1,1 0,0 0,0 0,1 6,0-10,0 0,1 0,-1 0,0-1,0 1,0 0,0-1,0 1,0 0,-1-1,1 1,0-1,-1 1,1-1,-1 1,0-1,1-2,-1 4,29-106,-5-1,14-159,-9 58,-29 207,20-91,-18 86,-1 1,1 0,0 0,0 0,1 0,0 0,0 1,0-1,0 1,0 0,1 0,0 0,0 0,8-6,-11 10,1-1,0 1,-1-1,1 1,-1 0,1 0,0 0,-1 0,1 0,0 0,-1 0,1 0,0 0,-1 1,1-1,-1 1,1-1,-1 1,1 0,-1 0,1-1,-1 1,0 0,1 0,-1 0,0 1,0-1,2 2,31 42,-27-34,20 26,2 0,2-3,1 0,44 36,158 106,-142-109,-12-10,3-3,102 50,-166-93,-13-7,-11-5,-7-4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6:49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0 372,'18'-1,"-1"-1,0 0,0-2,0 0,0 0,0-2,23-10,113-67,-71 35,36-7,217-71,-294 112,-21 7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3.3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0,'4'40,"2"0,2 0,25 75,-10-37,168 785,-186-836,0 0,-2 0,0 53,-4-72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4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0 391,'1'-2,"0"0,1-1,-1 1,0 0,1 0,-1 0,1 1,0-1,-1 0,1 0,0 1,0 0,4-3,30-18,1 6,0 2,2 1,43-8,-8 3,607-118,-366 82,-210 34,108-19,-192 35,-6-2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4.7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5,4 9,1 9,5 3,9 4,1 8,1 0,2 1,1 0,1-4,-4-5,-6-6,-1-7,-2-5,-4-2,-4-4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5.4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0 202,'81'-4,"147"-27,-57 5,967-59,-924 74,609-9,-807 20,-12 1,1-1,-1 1,1-1,0 0,-1-1,1 1,-1-1,1 0,0 0,-1 0,0-1,1 1,-1-1,6-3,-1-6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6.0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21,'-1'-1,"1"1,0-1,0 0,0 1,-1-1,1 0,0 1,0-1,0 1,0-1,0 0,0 1,0-1,0 0,0 1,1-1,-1 0,0 1,0-1,0 1,1-1,-1 0,0 1,1-1,-1 1,1-1,-1 1,0-1,1 1,-1-1,1 1,-1 0,1-1,1 0,14 20,13 41,400 1040,-306-721,-119-365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6.9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0 362,'23'-3,"-1"0,0-1,0-1,0-1,0-2,-1 0,20-10,52-18,-14 10,423-141,-401 138,-75 24,1-2,46-20,-54 18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7.8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1 329,'9'-15,"1"0,0 1,1 0,0 1,1 0,1 1,0 0,1 1,29-18,0 4,0 2,60-22,78-17,-154 54,0 2,1 2,0 0,50 0,-71 4,0 1,0-1,0 1,-1 0,1 1,0 0,-1 0,1 0,-1 1,1 0,-1 0,0 1,-1-1,1 1,0 1,5 5,-6-4,0 0,-1 0,0 1,0-1,-1 1,0 0,0 1,0-1,-1 0,0 1,0-1,-1 1,0 0,0 8,0 42,-2-1,-2 0,-3 0,-3-1,-2 1,-2-2,-3 0,-2-1,-3 0,-1-2,-4 0,-42 65,59-94,9-23,0 1,0-1,1 0,-1 0,0 1,0-1,1 0,-1 0,0 0,1 1,-1-1,0 0,0 0,1 0,-1 0,0 0,1 0,-1 0,0 1,1-1,-1 0,0 0,1 0,-1 0,0 0,1-1,-1 1,0 0,1 0,-1 0,0 0,1 0,-1 0,0 0,1-1,-1 1,46-24,-33 16,200-124,24-12,-213 131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8.5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0 342,'5'-5,"9"0,7-9,4-2,11-2,8-3,8-1,10-7,1-1,4-1,3 5,-2-1,-8 3,-6 2,-12 1,-8 3,-11 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46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7750,'1'-3,"-1"1,1-1,0 1,-1-1,1 1,0 0,0-1,1 1,-1 0,0 0,1-1,-1 1,1 1,3-4,32-28,-26 25,1140-803,-742 552,92-54,89-55,-557 348,1500-938,-8-36,-37-59,-63-83,-886 648,87-74,-461 428,350-215,-386 274,168-69,-293 143,0-1,0 1,0 0,0 0,1 0,-1 1,0-1,0 1,0 0,1 0,-1 1,0-1,7 3,-1 0,0 1,-1 0,0 1,10 6,24 13,84 37,-2 6,119 85,-159-90,-1 3,-4 5,97 107,138 215,-25 19,-123-170,139 212,-242-346,-5 2,62 160,-69-128,64 157,21-19,-132-268,0 1,-1 0,0 0,0 0,-2 0,0 0,0 1,-1-1,0 1,-1-1,-1 1,0-1,-1 1,0-1,0 0,-7 16,-3 9,-3-1,-1 0,-40 65,-13 5,-134 157,-109 78,94-106,-42 51,-328 277,509-495,-248 202,-176 179,339-291,-61 38,-466 313,7-15,25 30,125-96,63-68,-206 166,171-127,228-182,210-168,-3-4,-101 50,85-49,-365 200,389-211,-1-2,-2-4,-1-2,-80 20,134-45,0 0,-1-1,1-1,-1 0,1-1,-1-1,1 0,0-1,0 0,0-1,0 0,0-1,-17-10,-17-11,2-2,-47-37,40 27,-309-230,94 67,209 154,43 33,-1 0,0 2,-1 0,0 1,-30-14,26 18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09.0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1 238,'14'-2,"-1"0,1-1,-1 0,0-1,0 0,0-1,-1-1,0 0,22-15,30-13,-4 11,1 2,2 3,65-10,78-22,-182 42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2.5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1208 107,'0'-3,"1"-1,0 0,0 0,0 0,0 1,1-1,-1 0,1 1,0-1,5-5,-5 6,0 0,0 0,0 0,-1 0,1-1,-1 1,1 0,-1-1,0 1,0-1,-1 0,1-4,-1 8,0-1,0 0,0 1,0-1,-1 1,1-1,0 1,0-1,-1 1,1-1,0 1,0-1,-1 1,1-1,-1 1,1-1,0 1,-1 0,1-1,-1 1,1 0,-1-1,1 1,-1 0,1 0,-1-1,1 1,-1 0,0 0,1 0,-1 0,1 0,-1 0,0 0,1 0,-1 0,1 0,-1 0,1 0,-1 0,0 0,1 1,-1-1,1 0,-1 0,1 1,-1-1,-28 14,-26 24,-50 44,7-4,-311 217,-20-28,421-262,-39 18,46-22,-1 0,1 0,-1 0,1-1,-1 1,0-1,1 1,-1-1,0 0,1 0,-1 1,0-1,0 0,1-1,-1 1,0 0,1 0,-1-1,0 1,1-1,-1 1,-2-2,4 0,-1 1,0 0,1 0,0-1,-1 1,1 0,0-1,0 1,0-1,0 1,0 0,0-1,0 1,0 0,0-1,1 1,-1 0,0-1,1 1,0 0,-1-1,1 1,-1 0,1 0,0 0,0 0,1-2,27-31,-5 11,1 2,1 1,1 1,48-26,-8 11,70-23,-58 28,1 4,133-23,-157 40,-1 1,1 4,0 2,108 11,-144-7,0 1,0 0,-1 2,1 0,-1 2,0 0,-1 1,0 0,-1 2,26 18,-31-18,-1 0,0 0,-1 1,0 0,0 0,-2 1,1 1,-2-1,0 1,0 1,-2-1,1 1,-2 0,3 18,-4-14,-1-1,-1 1,-1 0,-1-1,0 1,-1-1,-2 1,1-1,-2 0,-1 0,0 0,-12 22,-11 17,-3-1,-49 62,53-77,-10 15,-3-2,-2-2,-3-2,-62 55,97-96,0 0,-1-1,0-1,0 0,-1 0,0-1,0-1,-17 5,25-9,-1 1,1-1,-1-1,1 1,-1-1,1 0,0 0,-1 0,1-1,-1 0,1 0,0 0,-1-1,1 0,0 0,0 0,0-1,1 1,-1-1,0 0,1-1,0 1,-7-8,0-2,0-1,1 0,0-1,1 1,1-2,1 0,-9-22,13 28,0 1,1 0,0-1,0 1,1-1,1 0,-1 1,1-1,1 0,0 1,0-1,1 0,0 1,7-17,-6 21,0 0,1 0,0 0,0 1,0 0,1 0,-1 0,1 0,0 1,0-1,0 1,0 0,1 1,-1 0,1 0,6-2,8-2,1 1,-1 1,30-3,-30 6,0 1,1 0,-1 2,1 0,-1 1,0 1,0 1,33 13,-38-14,0 0,1 0,-1-1,1-1,0-1,0 0,0-1,0-1,24-4,15-6,73-24,-99 26,177-60,-108 32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3.3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296 129,'-1'7,"0"-1,-1 0,0 0,-1-1,1 1,-1 0,0-1,0 1,-7 7,-6 11,-39 76,-60 153,38-76,74-168,6-9,13-16,22-34,13-42,-4-3,-4-1,-4-3,31-125,-68 217,0 0,1 0,-1 0,1 0,1 0,-1 1,1-1,9-10,-11 15,-1 1,1 0,-1 0,1 0,0 0,-1 0,1 0,0 0,0 0,0 1,0-1,0 1,0-1,0 1,0 0,0 0,0 0,0 0,0 0,0 0,0 0,-1 1,1-1,0 1,0 0,0-1,0 1,0 0,-1 0,1 0,0 0,-1 0,1 1,-1-1,1 0,-1 1,2 1,68 54,96 58,-12-10,-141-94,1 0,0-1,1 0,0-2,1 0,-1-1,2 0,30 7,-27-12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3.9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1 195,'71'1,"1"-4,119-19,75-47,36-7,-172 55,-115 17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5.4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0 678,'20'-2,"0"-1,0 0,0-1,-1-1,30-12,17-5,156-40,553-134,-91 78,-147 27,-384 54,-113 25,1 2,1 1,0 2,81-2,-108 9,0-2,0 0,0 0,-1-1,1-1,16-7,-14 5,1 1,-1 1,32-5,2 6,-14 2,56-10,-70 7,-2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7.5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1427 98,'1'-4,"-1"-1,0 0,0 1,-1-1,0 1,1-1,-1 1,-1-1,1 1,-1-1,0 1,0 0,-4-7,3 8,-1 0,1 0,0 1,-1 0,1 0,-1 0,1 0,-1 0,0 1,0-1,0 1,0 0,0 0,0 1,0-1,-6 1,-10 0,1 0,-1 1,1 1,-1 1,1 0,-29 10,-113 49,158-61,-80 36,2 4,2 4,2 3,1 3,4 4,1 3,4 2,2 4,-99 125,141-157,2 1,1 1,2 1,1 0,2 2,1-1,2 2,2 0,-10 70,17-85,1 0,1 0,1 0,1 0,1 0,1 0,1 0,1 0,1-1,1 0,1 0,1-1,1 0,1 0,1-1,0-1,27 32,-27-40,0 0,1 0,0-2,0 0,1 0,0-1,1-1,0 0,0-1,1-1,-1 0,1-1,0-1,20 2,-3-2,1-1,0-2,-1-2,1 0,61-14,-30-3,104-43,-86 29,-78 31,-1 0,0 0,0 0,0-1,0 1,0-1,0 0,-1 0,1 0,-1 0,0-1,0 0,0 1,0-1,-1 0,0 0,1 0,1-6,-1-1,0 0,-1 1,0-1,-1 0,0 0,-1-19,-1 27,1 0,-1 0,1-1,-1 1,0 0,0 0,0 0,-1 0,1 0,-1 0,0 1,0-1,0 0,0 1,0-1,0 1,0 0,-1 0,0 0,1 0,-1 0,0 0,0 1,0-1,0 1,0 0,0 0,-6-1,-10-3,-1 2,0 0,-34 0,19 1,-498-15,480 18,42-1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8.4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125 109,'-10'69,"1"-11,-3 199,-12 126,24-380,-15 92,13-85,-1-1,1 1,-2-1,1 0,-1 0,-1 0,-5 9,10-18,0 0,0 1,0-1,-1 0,1 1,0-1,0 0,0 1,-1-1,1 0,0 1,0-1,-1 0,1 0,0 1,0-1,-1 0,1 0,0 0,-1 0,1 1,0-1,-1 0,1 0,-1 0,1 0,0 0,-1 0,1 0,0 0,-1 0,1 0,0 0,-1 0,1 0,0 0,-1 0,1 0,-1-1,1 1,0 0,0 0,-1 0,1-1,0 1,-1 0,1 0,0 0,0-1,-1 1,1 0,0-1,0 1,0 0,-1-1,1 1,0 0,0-1,0 1,0 0,0-1,0 1,0 0,0-1,0 0,-5-25,6-45,12-95,-3 69,2-83,-7 73,4 1,30-135,-39 238,1 0,0 0,-1 0,1 0,0 0,0 1,1-1,-1 1,1-1,-1 1,1-1,0 1,0 0,0-1,0 1,0 0,0 1,1-1,-1 0,1 1,-1-1,1 1,0 0,-1 0,1 0,0 0,0 0,0 0,0 1,0 0,-1-1,1 1,0 0,0 1,0-1,6 1,8 4,0 0,0 0,0 2,0 0,15 10,-12-7,66 36,-2 4,103 79,140 141,-286-238,-27-22,-1 1,0 0,0 1,10 14,-18-19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9.2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0 560,'1'-2,"-1"-1,1 1,0 0,0 0,0-1,0 1,0 0,0 0,1 0,-1 0,0 1,1-1,0 0,-1 1,1-1,0 1,0-1,0 1,0 0,0 0,4-2,56-22,-47 20,236-82,-96 36,156-76,-223 85,242-124,-302 150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19.7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918 1,'-2'8,"1"1,-1-1,-1 0,0 0,0 0,0 0,-1-1,-6 11,-4 7,-398 895,63 22,252-626,90-299,-1-6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0.3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1,'-1'9,"-1"1,0-1,0 1,-1-1,0 0,-7 12,-6 20,-104 316,81-260,-82 150,-61 47,157-243,20-30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49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5,'-18'-4,"14"3,16 17,-11-14,359 506,-253-349,460 729,-564-883,5 9,0-1,1 0,0 0,20 19,-26-29,0 0,0-1,0 0,0 1,1-1,-1 0,1-1,0 1,-1-1,1 1,0-1,0 0,0-1,0 1,-1-1,1 0,0 1,0-2,0 1,0 0,0-1,0 0,0 0,4-1,16-9,1-1,-2-1,0-1,0-1,34-30,11-8,223-177,-214 176,-54 40,35-30,-40 27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0.9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0 452,'8'-2,"0"1,0-1,-1-1,1 1,-1-1,0-1,0 1,12-9,15-6,306-114,-181 73,17-7,279-67,-440 130,-10 1,1 0,0 1,0 0,0 0,0 0,0 1,0-1,0 1,0 1,0-1,0 1,11 3,-17-3,1 0,-1-1,0 1,0 0,0 0,1-1,-1 1,0 0,0 0,0 0,-1-1,1 1,0 0,0 0,0-1,0 1,-1 0,1 0,0-1,-1 1,1 0,-1-1,1 1,-1 0,1-1,-1 1,1-1,-1 1,1-1,-1 1,0-1,1 1,-1-1,0 0,1 1,-2-1,-27 21,12-10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1.5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1 282,'4'0,"6"0,1-4,3-2,8-4,4-4,11-9,7 0,10 0,3-1,1-1,4 0,-1 0,-6 4,-8 6,-4 1,-4-2,-10 3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3.9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134 232,'-122'-218,"110"204,12 21,16 28,59 92,133 201,-96-159,-100-148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4.4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1 805,'9'-14,"2"-1,0 1,0 1,1 0,1 1,0 0,26-18,-10 7,33-24,2 2,2 4,100-48,228-78,-195 87,-99 38,261-98,-333 132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5.6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0 652,'3'-11,"-1"1,1-1,1 1,0 0,1 0,0 0,0 0,1 1,10-13,-7 8,39-53,3 3,2 1,99-87,-128 129,1 2,0 1,2 0,0 2,1 2,55-22,-59 27,1 2,0 0,0 2,1 0,-1 2,1 1,0 1,45 4,-68-3,1 1,0-1,0 1,0 0,0 0,-1 0,1 0,0 1,-1-1,1 1,-1 0,1 0,-1 0,0 0,0 1,0 0,0-1,-1 1,1 0,-1 0,1 0,-1 1,0-1,2 6,-1 0,-1 1,-1 1,1-1,-2 0,1 0,-1 0,-1 0,-2 15,-12 61,-4-2,-3 0,-43 102,20-57,-350 1091,386-1197,-1 6,16-26,11-12,44-31,2 3,119-51,145-33,-257 97,-43 14,66-20,-86 29,-1-1,1 1,0 0,0 1,0-1,0 1,0 1,0-1,0 1,11 3,-16-3,0 1,0-1,0 0,0 0,0 1,0-1,0 1,-1-1,1 1,-1 0,1 0,-1 0,0 0,0 0,0 0,0 0,0 0,0 0,0 1,-1-1,1 0,-1 0,1 1,-1-1,0 0,0 1,0-1,-1 0,1 1,0-1,-1 0,1 0,-1 1,-1 2,-2 8,-1 1,0-1,-1-1,-9 17,-53 76,-135 159,123-166,-90 99,143-169,-2-2,-1 0,-1-2,-54 32,24-28,-12 6,71-32,1-1,0 0,-1 0,1-1,0 1,0 0,0 0,-1-1,1 1,0-1,-1 1,1-1,0 1,-1-1,1 0,-1 0,1 1,-1-1,1 0,0 0,-1-1,1 1,-1 0,1 0,0-1,-1 1,-1-1,-4-7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7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553 421,'6'0,"-1"1,0 0,1 0,-1 0,0 1,0-1,0 1,0 0,0 1,0-1,-1 1,7 5,50 47,-46-40,123 135,175 248,-281-355,-14-19,325 449,-37 20,-301-484,22 49,-26-57,0 1,0 0,-1 0,1-1,-1 1,1 0,-1 0,0 0,1 0,-1 0,0-1,0 1,-1 0,1 0,0 0,-1 0,1 0,-1-1,1 1,-1 0,0 0,0-1,0 1,0 0,0-1,-2 3,1-4,0 1,-1 0,1-1,-1 0,1 1,-1-1,1 0,-1 0,1-1,-1 1,1 0,-1-1,1 0,-1 1,1-1,0 0,0 0,-1 0,1 0,0-1,0 1,-3-4,0 3,-74-50,2-4,2-2,-67-71,94 86,-186-176,10-9,10-10,11-9,-205-327,395 553,-55-97,63 107,0 1,1-1,0 1,1-1,0 0,1 0,1-1,-1 1,1-14,2 22,-1 0,1-1,0 1,0 0,0 0,0 0,0 0,1 0,0 1,-1-1,1 0,0 1,0-1,0 1,1 0,-1-1,0 1,1 0,0 1,-1-1,1 0,0 1,0-1,0 1,0 0,0 0,6-1,8-2,0 1,0 0,32 1,-40 1,124-6,-51 0,-1 5,133 11,-202-7,0 0,0 1,-1 0,1 1,-1 1,1-1,-1 2,-1-1,17 13,-20-13,-1 0,0 0,-1 1,1 0,-1 0,0 0,-1 0,1 1,-1 0,-1 0,1 0,-1 1,-1-1,1 1,2 14,0 31,-2-1,-6 74,0-48,-2 150,-50 326,51-537,-5 33,9-48,-1 0,1 0,0 0,0-1,0 1,0 0,0 0,0 0,1 0,-1 0,0 0,1-1,0 1,-1 0,1 0,0-1,0 1,2 2,-1-4,1 0,0 0,0 0,0 0,0-1,-1 1,1-1,0 0,0 0,-1 0,1 0,-1 0,1 0,-1-1,1 1,-1-1,4-3,4-1,65-35,158-59,89-2,-298 95,169-41,-173 45,0 0,0 1,1 1,-1 1,1 0,-1 2,30 6,-35-2,0 0,-1 1,0 1,0 0,0 1,-1 0,-1 1,17 17,19 13,30 21,-3 3,113 123,-164-158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8.2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29.4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1 476,'71'56,"105"108,199 236,-371-397,35 49,-37-48,0-1,0 1,0-1,-1 1,1-1,-1 1,0 0,0 0,0 0,-1 0,1-1,-1 1,0 5,0-8,0-1,0 1,0-1,0 1,-1 0,1-1,0 1,0-1,-1 1,1-1,0 1,-1-1,1 1,0-1,-1 1,1-1,-1 1,1-1,-1 0,1 1,-1-1,1 0,-1 1,1-1,-1 0,1 0,-1 1,0-1,1 0,-1 0,1 0,-1 0,0 0,1 0,-1 0,1 0,-1 0,0 0,1 0,-1 0,1 0,-1-1,0 1,1 0,-1 0,1-1,-1 1,0-1,-28-16,3-7,1 0,2-2,0-1,2 0,-21-35,13 20,-27-40,-77-154,105 176,3-1,2 0,-24-107,46 161,-1 0,1 1,0-1,1 0,-1 0,2 1,-1-1,1 0,1-9,-1 15,0-1,0 0,0 0,0 0,1 1,-1-1,0 0,1 1,-1 0,1-1,0 1,-1 0,1-1,0 1,0 0,0 1,-1-1,1 0,0 0,0 1,0-1,1 1,-1 0,0-1,0 1,0 0,0 0,0 0,0 1,0-1,0 0,0 1,3 1,36 7,0 1,-1 3,43 20,0-1,791 283,-158-90,-707-223,0 1,1-1,0 0,0 0,12 0,-21-2,0 0,1 0,-1 0,0 0,0 0,0 0,1 0,-1 0,0-1,0 1,0 0,0-1,1 1,-1-1,0 1,0-1,0 0,0 1,0-1,0 0,0 0,-1 0,1 1,0-1,0 0,-1 0,1 0,0 0,-1-1,1 1,-1 0,1 0,-1 0,0 0,0 0,1-1,-1 1,0 0,0 0,0 0,0-1,-1-1,-1-9,0 1,-1 0,-1 0,0 0,0 0,-1 0,-7-10,-52-76,30 47,-60-94,-215-249,290 374,4 5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2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102 556,'-1'-15,"-1"1,0-1,-1 1,-1 0,0 0,-7-16,-7-24,2-9,2 0,3-1,-4-97,19 129,-4 32,0-1,0 1,0 0,1 0,-1 0,0 0,0 0,0-1,1 1,-1 0,0 0,0 0,1 0,-1 0,0 0,1 0,-1 0,0 0,0 0,1 0,-1 0,0 0,0 0,1 0,-1 0,0 0,0 0,1 0,-1 0,0 0,0 1,1-1,-1 0,0 0,0 0,0 0,1 1,-1-1,0 0,0 0,0 0,0 1,1-1,-1 0,0 0,0 1,0-1,0 0,0 1,5 6,-2 0,1 1,-1 0,0-1,3 12,94 411,-32-122,-11-68,66 260,-114-463,2-1,1 0,29 58,-36-85,-1-1,1 0,1 0,-1 0,1-1,1 0,-1 0,1-1,1 0,-1 0,1 0,0-1,0 0,0-1,1 0,0 0,0-1,0 0,0 0,12 1,23-1,0-1,81-7,87-24,-191 26,81-14,-1-3,101-36,-170 44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2.5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1,'-8'0,"-1"1,0 0,0 1,1-1,-1 2,1-1,0 1,-1 1,1-1,1 1,-1 1,-14 10,-1 4,0 2,-28 33,44-46,-54 63,2 2,4 3,-79 143,100-151,2 2,3 0,4 2,2 1,-13 80,30-120,1 1,2-1,2 1,0 0,3 0,4 33,-4-56,0 0,1 0,0 0,0 0,1-1,1 1,0-1,0 0,1-1,0 1,0-1,1 0,1-1,-1 0,2 0,-1 0,1-1,0-1,0 1,1-1,17 8,-5-6,0-2,1 0,0-1,0-1,0-1,32 0,143-11,-94-3,0-4,191-54,-228 47,0-2,-2-4,-1-2,-1-3,73-51,-97 54,-12 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50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0 677,'1'-5,"-1"-1,1 1,1-1,-1 1,1-1,0 1,0 0,0 0,1 0,0 0,0 0,5-6,50-53,-42 48,301-290,-200 195,-86 83,51-39,-66 57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3.5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1052,'2'5,"0"1,0 0,1 0,-1-1,1 0,0 1,1-1,-1 0,1 0,0-1,0 1,6 3,9 14,-4-3,317 443,-330-459,0-1,-1 1,1-1,-1 1,0-1,0 1,0 0,0 0,0-1,-1 1,1 0,-1 0,1 0,-1 0,0 0,-1 0,1-1,0 1,-2 4,2-6,-1-1,1 1,-1 0,1-1,-1 1,1 0,-1-1,0 1,1-1,-1 1,0-1,1 1,-1-1,0 0,1 1,-1-1,0 0,0 0,0 1,1-1,-1 0,0 0,0 0,-1 0,-1 0,0-1,0 1,0-1,0 0,0 0,0 0,0 0,0-1,-5-2,-4-5,0 1,1-2,0 1,0-1,1-1,0 0,-10-17,-54-95,-13-50,9-4,7-4,-57-222,117 362,-16-62,25 93,0 0,1-1,0 1,1-1,0 1,1-1,2-12,-3 22,1-1,-1 0,1 1,-1-1,1 1,0-1,0 1,0-1,0 1,0-1,0 1,0 0,0 0,1 0,-1-1,0 1,1 0,-1 1,1-1,-1 0,1 0,-1 1,1-1,0 0,-1 1,1 0,0-1,-1 1,1 0,0 0,0 0,-1 0,1 0,0 0,-1 1,1-1,0 1,2 0,10 4,0-1,0 2,22 12,-19-10,129 67,151 104,122 114,-388-270,86 60,272 208,-388-290,0 0,0 0,1 0,-1 0,0 0,0 0,0-1,1 1,-1 0,0-1,1 1,-1-1,1 1,-1-1,0 0,1 1,1-1,-3 0,1-1,-1 1,1-1,-1 1,1 0,-1-1,0 1,1-1,-1 1,0-1,1 1,-1-1,0 1,0-1,1 0,-1 1,0-1,0 1,0-1,0 1,0-1,0 0,0 1,0-1,0 1,0-1,-1-1,-14-58,11 47,-21-96,-13-136,24 141,-9-58,-3-328,26 486,0 1,0-1,0 0,0 0,1 1,0-1,-1 0,2 1,-1-1,0 1,1-1,-1 1,4-5,-5 7,1 1,0-1,-1 1,1-1,0 1,0 0,-1-1,1 1,0 0,0 0,-1-1,1 1,0 0,0 0,0 0,-1 0,1 0,0 0,0 0,0 0,-1 1,2-1,28 17,40 45,78 89,-85-84,213 230,359 346,-617-628,-6-7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4.7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1180 784,'-21'13,"1"0,0 1,1 1,1 1,0 0,1 1,1 1,-26 39,-3 13,-43 89,37-54,4 1,6 3,-30 118,48-131,3 0,5 2,-4 195,19-267,1 0,1-1,2 1,0 0,2-1,10 31,-13-48,0 0,1-1,0 1,0-1,0 0,1 0,0 0,0-1,1 1,0-1,0-1,1 1,-1-1,1 0,0 0,0-1,1 0,-1-1,1 1,0-1,0-1,17 4,-7-4,0-1,0-1,1-1,-1 0,0-1,0-1,0-1,20-6,138-59,-153 59,59-26,-1-3,-3-4,-1-3,134-108,-191 137,-2 0,0-1,15-21,-29 33,0 1,0-1,0 0,-1 0,0 0,0 0,0-1,-1 0,0 1,0-1,-1 0,1 0,-2 1,1-1,-1-12,-1 15,0 0,-1-1,1 1,-1 0,0 0,0 0,0 0,-1 1,1-1,-1 1,0-1,0 1,0 0,-1 0,1 0,-1 1,1-1,-8-3,-8-4,0 1,-35-10,42 15,-111-34,-2 6,-161-19,-264-6,419 47,-214-17,336 26,1 1,-1-2,1 1,-1-1,-12-5,20 7,1 0,-1 0,1-1,-1 1,1 0,-1-1,1 1,-1 0,1-1,-1 1,1-1,-1 1,1-1,0 1,-1-1,1 1,0-1,-1 1,1-1,0 0,0 1,0-1,-1 1,1-1,0 0,0 1,0-1,0 0,0 0,1-1,0 0,0 0,0 0,1 0,-1 0,0 0,1 0,0 1,-1-1,1 1,0-1,-1 1,4-2,104-74,156-116,494-414,-704 564,317-264,-291 233,-3-4,91-116,-165 188,0 1,0 0,0-1,-1 0,0 1,4-12,-7 16,0-1,0 1,0 0,1 0,-1 0,0-1,0 1,-1 0,1 0,0 0,0 0,-1-1,1 1,0 0,-1 0,1 0,-1 0,1 0,-1 0,0 0,0 0,1 0,-1 0,0 0,0 1,0-1,0 0,0 0,0 1,0-1,0 1,0-1,0 1,0-1,0 1,0 0,-1-1,1 1,0 0,0 0,-3 0,-1-1,0 0,-1 1,1-1,0 1,-1 0,1 1,0-1,0 1,-1 0,-9 3,13-3,0 0,0 0,1 1,-1-1,0 0,0 0,1 1,-1-1,1 1,-1 0,1-1,0 1,-1 0,1 0,0 0,0 0,0 0,1 0,-1 0,0 0,1 0,-1 0,1 0,0 0,0 1,0-1,0 0,0 0,0 0,1 4,3 13,2 0,0 0,0-1,2 1,1-1,0-1,14 21,-2-2,319 501,-201-328,816 1249,-832-1277,94 151,-212-324,-1-1,0 1,0 0,-1 1,0-1,2 13,-4-18,-1 0,0 1,0-1,0 0,0 0,0 0,-1 0,1 0,-1 0,0 1,0-1,0-1,0 1,-1 0,1 0,-1 0,0-1,1 1,-1-1,-4 5,-22 20,-1-1,-1-2,-1-1,-64 36,70-46,-1-2,0 0,-1-2,0-1,0-2,-1 0,-38 2,18-5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5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0 456,'4'0,"10"0,12-4,13-6,18-5,20-5,27-7,22-12,6-8,2-5,-8 3,-22 1,-16 4,-23 6,-17 4,-18 13,-14 14,-9 8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6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67 714,'-2'-1,"-1"1,1-1,-1 0,1 0,-1 0,1 0,0-1,-1 1,1-1,0 1,0-1,0 0,0 1,1-1,-1 0,0 0,1-1,-1 1,1 0,0 0,-2-4,-1-2,0-1,1 1,0-1,-4-15,7 16,-1 0,1 0,0 0,1 0,0 1,0-1,1 0,0 1,0-1,1 1,0 0,0-1,1 1,-1 1,2-1,-1 1,1-1,0 1,0 0,0 1,1 0,8-7,16-11,0 2,1 1,48-22,-64 34,106-51,3 6,2 5,3 5,1 7,1 4,2 7,145-9,-183 27,143 8,-205 2,0 0,-1 2,0 2,0 1,0 1,-1 2,57 28,-76-33,0 1,-1 1,0 0,-1 1,0 0,0 0,0 1,-1 1,-1-1,0 1,-1 1,0 0,0 0,-1 0,-1 0,0 1,-1 0,0 0,-1 1,0-1,-1 0,-1 1,0 0,-1-1,0 1,-5 25,-2 1,-2 0,-2 0,-27 67,-66 110,87-184,-158 289,-15-7,-251 316,305-473,134-157,1 1,0-1,-1 0,1 0,0 1,0-1,0 1,0-1,0 1,0 0,0-1,0 1,1 0,-1 0,1-1,-1 3,1-3,1-1,-1 1,1-1,-1 0,1 1,-1-1,1 0,-1 1,1-1,-1 0,1 1,-1-1,1 0,0 0,-1 0,1 0,-1 0,1 0,0 0,-1 0,1 0,0 0,-1 0,1 0,-1 0,1 0,0 0,-1 0,1-1,9-1,-1-1,0 0,-1 0,15-8,222-137,489-275,-438 271,-240 113,-47 31,4-2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7.0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54,'14'898,"-1"-94,-13-768,0-24,0-18,-9-144,-31-167,-5-56,37-48,13 327,4 0,31-133,-31 177,6-19,-15 69,1 0,-1-1,1 1,-1 0,1 0,-1-1,1 1,-1 0,1 0,-1 0,1 0,0 0,-1 0,1 0,-1 0,1 0,-1 0,1 0,0 0,-1 0,1 0,-1 0,1 1,-1-1,1 0,-1 0,1 1,-1-1,1 0,-1 1,1-1,-1 1,0-1,1 0,-1 1,0-1,1 1,-1 0,24 21,-22-20,230 222,293 218,-466-395,-26-21,0-1,44 25,-68-47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7.6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1 455,'11'-8,"0"0,0 1,1 0,-1 1,2 0,-1 1,24-7,6-3,193-82,365-139,-573 225,1 2,0 1,0 2,1 0,45-2,-54 8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49.3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626 17,'0'-1,"0"0,-1 1,1-1,0 0,-1 0,1 0,-1 1,1-1,-1 0,1 0,-1 1,1-1,-1 0,0 1,1-1,-1 1,0-1,1 1,-1-1,0 1,0-1,0 1,1 0,-1 0,0-1,0 1,0 0,0 0,0 0,1 0,-1 0,0 0,0 0,-1 0,-37 2,32-1,-18 3,0 0,0 2,0 1,-38 16,-88 51,150-74,-1 1,1-1,0 1,0 0,0-1,0 1,0 0,0 0,0 0,0-1,0 1,0 0,1 0,-1 0,0 1,1-1,-1 0,0 0,1 0,-1 2,1-2,0 0,0 0,1 0,-1 0,0 0,1 0,-1 0,0 0,1 0,-1 0,1 0,-1 0,1 0,0-1,-1 1,1 0,0 0,0-1,1 2,7 4,0-1,1 0,-1 0,12 4,-8-4,353 155,-364-159,1 0,-1 0,1-1,0 1,-1 0,1-1,0 1,0-1,-1 0,1 0,0 0,0-1,-1 1,1 0,0-1,0 0,-1 0,1 0,-1 0,1 0,-1 0,1-1,-1 1,0-1,0 1,0-1,4-4,-3 3,0-1,-1 0,0 1,0-1,0 0,0 0,0 0,-1-1,0 1,0 0,0-1,0 1,-1 0,0-1,0 1,-1-9,1 11,0 0,0 1,-1-1,1 0,0 1,-1-1,0 0,1 1,-1-1,0 1,0-1,0 1,0-1,0 1,0 0,-1-1,1 1,0 0,-1 0,1 0,-1 0,1 0,-1 0,1 1,-1-1,1 0,-1 1,0-1,1 1,-1 0,0 0,0-1,-1 1,-8 0,0 1,0 0,0 0,-16 5,-8 1,10-7,0-1,0 0,1-2,-48-12,46 9,1 1,-1 1,-46-1,63 5,0 1,-1 0,1 1,0 0,0 0,0 1,0 0,1 1,-1 0,1 0,0 1,0 0,0 0,-10 10,2 1,0 0,1 1,1 1,1 0,0 0,1 2,1-1,1 2,1-1,1 1,1 0,-8 35,14-52,1 1,-1-1,0 0,1 1,0-1,0 1,1-1,-1 0,1 1,0-1,0 0,0 1,0-1,1 0,0 0,3 6,-1-6,0 0,-1 0,1-1,0 0,1 0,-1 0,0 0,1-1,0 1,-1-1,1 0,0-1,9 3,102 32,-2 4,-3 6,-1 5,146 91,-254-141,2 2,1-1,-1 1,1-1,-1 1,1-1,0-1,9 3,-13-4,-1 0,1 0,0 0,0 0,-1 0,1 0,0 0,-1-1,1 1,0 0,-1 0,1-1,0 1,-1 0,1-1,-1 1,1-1,-1 1,1-1,-1 1,1-1,-1 1,1-2,5-27,-9-27,-3 1,-2 0,-23-80,-5-31,14 69,56 147,250 439,-233-396,121 260,-166-338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0.3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1 385,'26'-1,"-1"1,1 1,0 2,-1 0,1 2,-1 1,0 1,35 14,8 13,-1 2,-3 3,-1 3,-1 2,-3 3,-2 3,-2 2,84 105,-123-137,0 2,19 36,-31-49,1 0,-2-1,1 2,-1-1,-1 0,0 0,0 1,-1-1,0 1,0 13,-1-21,0-1,0 1,-1-1,1 1,0 0,0-1,-1 1,1-1,-1 1,1-1,-1 1,0-1,0 0,0 1,1-1,-1 0,0 1,0-1,-1 0,1 0,0 0,0 0,-1 0,1 0,0 0,-3 0,3-1,0 0,-1 0,1 0,0 0,0-1,-1 1,1 0,0-1,0 1,0-1,0 1,-1-1,1 0,0 1,0-1,0 0,0 0,1 0,-1 1,0-1,0 0,0 0,1-1,-1 1,0 0,1 0,-1 0,1 0,0 0,-1-1,1 1,0 0,-1-2,-4-22,1-1,0 0,2 1,1-1,4-35,-2 6,0-40,5 0,24-128,-21 178,2 0,2 0,2 1,2 1,2 1,47-78,-59 110,-1 0,1 1,1 0,0 1,0 0,0 0,1 1,0 0,1 0,0 1,11-6,-14 10,0-1,0 1,-1 1,1-1,1 1,-1 0,0 1,0 0,0 0,0 0,0 1,0 0,0 1,0-1,0 1,0 1,0-1,-1 1,8 4,15 10,-1 1,-1 1,-1 1,33 33,87 103,-123-130,143 189,-57-67,-85-120,-12-19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1.3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1811,'-67'-10,"12"1,28 7,0 2,0 1,1 1,-1 1,1 2,-37 10,48-11,0 2,0 0,1 0,-1 2,2-1,-1 2,1 0,0 0,1 1,0 1,0 0,-11 15,20-22,0-1,1 1,-1 0,1 0,-1 0,1 0,0 0,1 0,-1 1,1-1,0 1,0-1,0 1,0-1,1 1,0 0,0-1,0 1,0 0,1-1,0 1,0-1,0 1,1-1,-1 0,1 1,0-1,0 0,1 0,-1 0,1 0,0-1,0 1,6 5,9 7,1-1,0-1,1-1,0-1,30 14,-4-3,1-1,1-2,0-2,80 17,-126-34,0-1,0 1,0-1,1 0,-1 1,0-1,0 0,1-1,-1 1,0 0,0-1,0 1,1-1,-1 0,0 1,0-1,0 0,0 0,0-1,0 1,-1 0,1-1,0 1,-1-1,1 1,-1-1,1 0,-1 0,0 1,1-1,-1 0,0 0,-1 0,2-4,1-4,-1-1,-1-1,0 1,0 0,-2-19,1 13,-6-117,-5 1,-36-164,-89-257,-1 98,91 328,-93-183,126 286,9 14,-1 0,-1 0,0 0,-1 1,0 0,0 0,-1 1,0 0,-1 0,-17-14,25 23,0-1,1 1,-1-1,0 1,0-1,0 1,0-1,1 1,-1 0,0-1,0 1,0 0,0 0,0 0,0 0,0 0,0 0,0 0,0 0,0 0,1 0,-1 1,0-1,0 0,0 1,0-1,0 0,0 1,1-1,-1 1,0-1,0 2,-1 0,1 0,0 0,0 1,0-1,0 1,0-1,0 0,1 1,-1-1,1 1,0 4,0 8,0-1,1 1,4 15,3 4,1 0,2 0,2-1,17 33,76 124,-70-128,167 262,-147-245,128 138,-154-188,-14-15,-2 1,1 0,-2 1,0 0,-1 1,-1 1,13 25,2 14,-7-15,25 76,-38-96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2.2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0,'-6'2,"1"0,-1 1,1-1,0 1,0 0,0 0,0 1,0 0,1-1,0 1,0 1,0-1,-5 7,0-1,-32 37,2 1,2 2,2 2,-38 76,31-40,3 1,-28 101,44-113,-21 132,39-167,1-1,2 1,2 0,11 82,-8-111,0 0,0 0,2 0,0 0,0-1,1 0,0 0,1-1,1 0,-1 0,2 0,0-1,0 0,0-1,1 0,1-1,22 14,8 1,1-2,2-2,79 24,-30-12,29 21,-72-30,90 29,-137-50,0 0,1-1,-1 1,0-1,1 1,-1-1,1 0,-1 0,0-1,1 1,-1-1,4-1,-6 2,-1 0,1-1,-1 1,1 0,-1-1,1 1,-1 0,1-1,-1 1,1-1,-1 1,0-1,1 1,-1-1,0 1,1-1,-1 1,0-1,0 1,1-1,-1 0,0 1,0-1,0 1,0-2,0 0,-1 0,1 0,-1 0,1 0,-1 0,0 0,0 0,0 1,0-1,0 0,0 0,-2-1,-26-29,-1 2,-2 1,-1 1,-39-25,18 12,-233-166,276 200,0 1,-1 0,1 1,-1 0,0 1,0 0,-1 1,1 0,-1 1,1 1,-1 0,-16 1,19-1,0 0,0-1,0 0,0 0,1-1,-1 0,1-1,0 0,0 0,-16-11,12 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53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1939,'4'-1,"0"-1,-1 0,1 0,0 0,-1 0,0-1,0 1,0-1,0 0,0 0,4-5,-1 1,61-62,97-77,607-405,-160 216,-503 286,2 6,2 4,221-45,-267 75,1 2,-1 4,1 2,86 11,257 58,-175-24,-163-33,0-3,1-3,-1-3,1-3,0-4,-1-2,0-4,116-33,-83 12,-1-6,-2-3,-2-5,-1-5,136-93,-217 131,-9 8,-1-1,1 0,-1 0,-1-1,1 0,-1 0,-1 0,1-1,-1 0,5-10,-10 16,-1 0,0 0,0 0,0 0,0 0,0 0,0 0,0 0,-1 0,1 0,-1 0,1 0,-1 0,0 0,0 0,0 0,0 0,0 1,0-1,0 0,-1 1,1-1,0 1,-1-1,0 1,1 0,-1 0,0-1,1 1,-1 1,0-1,-2-1,-9-5,0 1,0 1,-19-7,-53-8,-1 4,-126-8,150 18,-269-22,-1 16,-483 42,741-24,0 4,-133 36,192-39,23-4,27-4,108-15,234 5,148 39,-224-8,224 10,-518-29,1-1,0 0,-1 1,1 0,0 0,-1 1,1 0,8 4,-15-5,1 0,0 0,0 1,-1-1,1 1,-1 0,1-1,-1 1,0 0,0 0,0-1,0 1,0 0,0 0,0 0,0 1,-1-1,1 0,-1 0,0 0,0 0,1 0,-2 1,1-1,0 0,0 0,-1 0,1 0,-2 4,-20 88,-41 111,16-59,-381 1417,423-1541,5-16,-1 0,1 0,-1 0,-1-1,1 1,-1 0,0-1,-1 1,1-1,-1 0,0 0,-1 0,-5 7,8-11,1-1,-1 0,0 0,0 0,0 0,0 0,0 0,1 0,-1 0,0 0,0 0,0 0,0 0,1-1,-1 1,0 0,0-1,0 1,1-1,-1 1,0 0,1-1,-1 0,0 1,1-1,-1 1,1-1,-1 0,1 1,-1-2,-20-28,15 21,-116-178,-153-312,204 356,-32-63,-96-278,189 450,5 10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3.5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1419 150,'-15'18,"0"1,1 0,1 1,1 0,-9 22,-6 8,-251 483,79-143,99-202,-466 806,541-955,10-13,-2-1,0-1,-36 37,52-60,0 0,1 0,-1-1,0 1,0 0,1-1,-1 1,0-1,0 1,0-1,0 1,0-1,0 1,1-1,-1 0,0 0,0 1,0-1,0 0,-2 0,3-1,-1 1,0 0,1-1,-1 1,1-1,-1 1,1 0,-1-1,1 0,-1 1,1-1,-1 1,1-1,0 1,-1-1,1 0,0 1,-1-1,1 0,0 1,0-2,-3-45,3 41,4-46,1 0,23-94,43-99,-65 225,73-209,9 3,11 4,9 4,9 6,10 5,300-373,-415 566,101-110,-112 122,1 1,-1 0,1-1,-1 1,1 0,0 0,0 0,-1 0,1 1,0-1,0 0,0 1,0-1,0 1,0-1,0 1,0 0,-1 0,1 0,0 0,0 1,0-1,0 0,0 1,0-1,0 1,0 0,0-1,-1 1,1 0,0 0,-1 0,3 2,4 4,1 1,-1 0,0 1,11 17,1-2,108 116,197 165,171 94,-398-331,-64-46,0 2,37 34,-54-44,-1-1,2-1,28 16,29 19,-67-40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4.4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1 492,'7'1,"1"1,0-1,-1 1,1 0,-1 1,1 0,11 6,30 11,-32-17,-1-1,1-1,-1-1,1 0,-1-1,1 0,24-6,118-37,-113 29,105-31,583-172,11 34,-701 173,27-3,-64 17,-18 5,-20 7,-68 14,37-9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5.9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1358 0,'-18'3,"0"0,0 1,0 0,0 2,1 0,0 1,0 1,1 0,-16 11,-1-1,-86 47,3 6,3 4,-106 93,150-109,3 3,3 4,3 1,3 4,-74 118,110-153,1 2,1 0,-25 77,39-98,1 1,1 0,0 0,1 0,1 0,1 0,0 0,1 0,1 0,1 0,9 29,5 1,3 0,2-2,53 84,105 121,-140-199,238 295,-274-342,0 0,1-1,0 0,-1 0,2-1,-1 1,0-1,1 0,-1 0,1-1,0 1,11 2,-5-3,-1 0,1-1,0-1,-1 1,1-2,16-2,5-3,-1-2,0-1,58-25,-5-4,-2-4,119-80,-192 115,0 0,0-1,-1 0,0 0,0-1,-1 0,0-1,-1 0,0 0,0 0,-1-1,-1 0,0 0,0-1,-1 1,-1-1,0 0,2-17,0-6,2-9,-2 1,-1-71,-4 111,0 0,0 1,-1-1,0 0,1 0,-1 0,0 1,0-1,0 0,-1 1,1-1,0 1,-1-1,0 1,0 0,0 0,0 0,0 0,-3-2,1 1,0 1,-1-1,1 1,-1 0,0 1,1-1,-1 1,0 0,0 0,-7 0,-2 1,1 0,0 1,-1 0,1 1,0 1,0 0,-22 8,-154 75,100-43,-169 56,251-97,0 0,0 0,-1-1,1 1,-1-2,1 1,-1-1,-12-1,4-4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8.0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1 496,'1'29,"2"0,0-1,3 1,0-1,16 44,65 132,-75-180,19 45,4-3,2 0,3-3,96 114,-126-166,0-1,1 0,1-1,0 0,17 10,-24-16,1 0,-1-1,1 1,0-1,0 0,0-1,0 0,1 0,-1 0,0 0,0-1,1 0,-1 0,11-3,-13 2,-1 0,0-1,1 1,-1-1,0 0,0 0,0 0,0 0,-1 0,1-1,-1 1,1-1,-1 0,0 0,0 0,3-5,24-58,-24 52,111-360,-51 150,-36 134,-4-1,-4-1,17-179,-37 255,-1 0,-1 0,0 0,-1 1,-1-1,-8-28,10 41,0-1,0 1,-1 0,1-1,-1 1,0 0,0 0,0 0,0 1,0-1,-1 0,0 1,1-1,-1 1,0 0,0 0,0 0,0 0,0 1,-1-1,1 1,0 0,-1 0,1 0,-1 0,1 0,-1 1,1 0,-1 0,0 0,1 0,-1 0,1 1,-1 0,-5 1,7-2,0 1,0-1,0 0,0 1,1-1,-1 1,0 0,0-1,1 1,-1 0,1 0,-1 0,0 0,1 1,0-1,-1 0,1 1,0-1,0 1,0-1,0 1,0-1,0 1,0 0,0-1,1 1,-1 0,1 0,-1-1,1 1,0 0,-1 0,1 0,0 0,0 0,1 0,-1-1,0 1,0 0,1 0,0 2,2 2,0 1,0-1,1 1,-1-1,1 0,1-1,-1 1,1-1,0 0,6 5,26 19,2-3,0-1,2-1,55 22,-11-11,108 29,37-14,-137-32,118 38,-201-53,-1 1,1 0,-1 0,0 1,0 0,0 1,14 12,-21-16,0 0,0 0,0 0,-1 0,1 1,-1-1,1 1,-1-1,0 1,0-1,0 1,0 0,0 0,-1-1,1 1,-1 0,0 0,0 0,0-1,0 1,0 0,-1 0,1 0,-1-1,0 1,0 0,0 0,0-1,0 1,0-1,-1 1,-1 2,-27 29,15-22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8.4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0,'4'0,"6"0,10 0,1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7:59.6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727 1,'-5'0,"0"1,0 0,1 0,-1 0,1 0,-1 1,1 0,-1 0,1 0,0 0,0 1,-7 5,-43 43,44-41,-46 53,2 2,-85 138,-59 160,170-308,2 1,3 1,2 2,-14 66,29-94,1 0,1 0,2 0,1 1,2-1,1 1,1-1,2 0,16 57,-9-55,1-1,1 0,2-1,1-1,26 34,-2-11,81 83,-109-123,0-1,1-1,1 0,0 0,0-2,1 0,0-1,31 12,-41-18,0 0,0-1,0 1,0-1,0 0,0-1,1 0,-1 0,0 0,0 0,1-1,-1 0,0-1,0 1,0-1,0 0,0-1,-1 0,1 1,-1-2,0 1,1-1,-1 1,-1-1,1-1,-1 1,1-1,5-8,13-19,-1-1,-2-1,-1 0,-1-2,-3 0,0-1,-3 0,-1-1,-2-1,9-75,-16 92,-1-1,0 1,-2 0,0-1,-6-23,5 39,0 0,0 1,-1-1,0 1,0-1,0 1,-1 0,0 0,0 0,-1 1,1 0,-1-1,-1 2,1-1,-1 0,1 1,-1 0,0 1,-13-6,-69-35,62 29,0 1,-2 1,1 2,-1 0,-1 2,-45-8,69 17,0 0,0 1,0-1,1 1,-1 0,0 1,1-1,-1 1,1 0,-1 0,1 0,0 0,0 1,0 0,-7 5,-6 8,-32 36,28-28,-15 13,24-21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0.6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154 325,'-1'0,"0"1,0-1,0 0,1 1,-1-1,0 1,0-1,1 1,-1 0,0-1,1 1,-1 0,1-1,-1 1,1 0,-1-1,1 1,-1 0,1 0,0 0,0 0,-1-1,1 1,0 0,0 1,-5 27,4-25,-26 275,-7 43,25-250,-1 6,-28 112,29-173,5-34,2-43,2 56,27-373,32-1,5-39,-63 403,-1 7,1 0,0 0,0 0,1 0,2-7,-4 13,1 0,-1 0,1 0,-1 0,1 0,0 0,-1 0,1 0,0 1,-1-1,1 0,0 0,0 1,0-1,0 0,0 1,0-1,0 1,0-1,0 1,0 0,0-1,0 1,0 0,0 0,0 0,0 0,0 0,1 0,-1 0,0 0,0 0,0 0,0 1,0-1,0 0,2 2,17 7,0 2,0 0,-1 1,32 27,5 3,905 515,-959-556,74 39,102 38,-176-78,23 14,-23-9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1.3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0 507,'9'-8,"1"1,0 0,0 0,1 1,-1 0,23-8,75-19,-68 21,348-93,195-62,-498 138,162-48,-241 76,0-1,0 0,0 0,0 0,10-7,-1-2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4.0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1900,'1'-18,"0"1,1-1,1 1,1 0,0 0,12-27,51-92,-37 79,-16 30,409-752,-281 557,116-206,-253 419,17-37,-21 44,0 0,0 0,-1 0,1-1,-1 1,1 0,-1 0,0 0,1 0,-1-1,0 1,-1 0,1 0,0 0,0 0,-1-1,0 1,0-2,0 4,0-1,0 0,0 1,0 0,1-1,-1 1,0 0,0-1,0 1,0 0,0 0,0 0,0 0,0 0,0 0,0 0,0 0,0 0,0 0,0 0,0 1,0-1,0 0,0 1,0-1,0 1,0-1,0 1,1 0,-2 0,-28 20,18-11,1 0,0 1,1 0,0 1,0 0,-14 25,21-32,1 0,0 0,0 0,0 0,0 0,1 0,-1 1,1-1,1 0,-1 1,1-1,0 1,0-1,1 0,-1 1,1-1,0 1,1-1,0 0,-1 0,1 0,1 0,3 6,2 0,1 0,0 0,1-1,0 0,1-1,0 0,1 0,14 7,111 54,-98-52,157 71,125 62,-224-101,109 78,-178-109,-1 1,-1 1,-1 2,-1 1,-1 0,23 33,-39-46,0 0,0 0,-1 1,0 0,-1 0,0 0,-1 1,-1 0,0 0,0 0,-2 0,1 0,-2 0,0 1,0-1,-1 0,-1 0,-4 19,-3-7,-1 0,-2 0,0 0,-1-2,-2 0,0 0,-1-1,-2-1,0-1,-1-1,-26 21,25-26,3-4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4.9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1,'-1'13,"-1"0,0 0,-1-1,0 1,-6 14,-9 35,11-15,2 1,2 0,5 81,-1-121,0-1,0 1,0-1,1 0,0 0,0 0,1 0,0 0,0 0,1-1,0 1,0-1,6 7,-7-10,0 0,1-1,-1 1,0-1,1 0,0 0,-1 0,1 0,0-1,0 0,0 1,0-1,0-1,0 1,1-1,-1 1,0-1,0 0,0-1,0 1,0-1,1 0,-1 0,5-2,-3 1,0 0,0-1,0 0,0 0,-1 0,1-1,-1 0,0 0,0 0,-1-1,1 0,-1 1,0-2,0 1,-1 0,1-1,-1 1,0-1,-1 0,0 0,1 0,-2-1,1 1,-1 0,1-9,-2 13,-1-1,1 1,0 0,-1-1,1 1,-1 0,0 0,0-1,0 1,0 0,0 0,-1 0,1 0,0 0,-1 0,0 1,1-1,-1 0,0 1,0-1,0 1,-4-3,-58-29,39 22,15 5,1-1,0 0,0 0,1-1,-1 0,2 0,-1-1,1 0,1 0,0-1,0 0,0 0,2 0,-1-1,-5-20,5 13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55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0 941,'71'-9,"-8"-1,20 7,0 4,0 3,0 4,-1 4,-1 3,0 3,-1 5,-1 2,102 49,-136-53,-1 3,-1 1,63 49,-105-73,0-1,-1 0,1 1,0-1,-1 0,1 1,-1-1,1 1,-1-1,1 1,-1-1,1 1,-1 0,0-1,1 1,-1-1,0 1,1 0,-1-1,0 1,0 0,0-1,0 1,0 0,1 0,-1-1,0 1,0 0,-1-1,1 1,0 0,0-1,0 1,0 0,-1 0,0 0,0-1,0 1,0-1,0 1,0-1,0 1,0-1,0 0,0 0,0 0,0 1,0-1,-1 0,1 0,0 0,0-1,0 1,0 0,0 0,0-1,0 1,0 0,-2-2,-12-6,-1-1,2-1,-1-1,1 0,1-1,0-1,0 1,-15-23,12 17,-114-136,6-7,7-4,-159-303,273 463,-4-8,0 0,1 0,1-1,0 1,-2-16,6 27,1-1,-1 1,1 0,0-1,0 1,0-1,0 1,0 0,0-1,1 1,-1 0,1-1,0 1,0 0,0 0,0 0,0 0,0 0,0 0,1 0,-1 0,1 0,-1 0,1 1,0-1,0 1,-1-1,1 1,0 0,0-1,1 1,-1 0,0 0,0 1,0-1,1 0,-1 1,4-1,21-3,1 1,0 1,-1 2,31 3,113 18,34 21,-1 8,203 80,-385-122,1 1,-1 1,28 17,-40-21,-1 1,0 0,-1 1,1 0,-2 0,1 1,-1 0,0 0,6 12,23 40,-27-45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5.5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1092 0,'-7'1,"0"0,1 1,-1 0,0 0,1 0,0 1,-1 0,1 0,-9 6,-8 4,-584 316,272-145,322-177,-21 14,33-20,1 0,-1 0,1-1,-1 1,1 0,-1 0,1 0,0 0,-1 0,1-1,0 1,0 0,0 0,0 0,-1 0,1 0,1 0,-1 0,0 0,0 0,0 0,0 0,1 0,-1 0,0-1,1 1,-1 0,1 0,-1 0,1-1,-1 1,1 0,0 0,-1-1,1 1,0 0,1 0,95 107,-4 4,107 170,129 271,-293-491,204 381,-116-210,-87-156,-29-54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6.6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1106,'7'-2,"0"1,0-1,0-1,-1 1,1-1,-1-1,1 1,-1-1,10-8,4-1,161-85,55-35,-207 114,-1-1,30-28,-46 37,-1-1,0-1,-1 0,-1 0,0-1,12-25,-13 20,18-34,-25 51,0-1,1 1,-1 0,1 0,-1 0,1 0,0 0,0 0,0 0,0 0,0 1,0-1,0 1,1-1,-1 1,3-1,-4 2,0 0,0 0,0 0,0 1,0-1,0 0,0 1,0-1,0 1,0-1,0 1,0-1,-1 1,1 0,0-1,0 1,-1 0,1 0,0 0,-1-1,1 1,-1 0,1 0,0 1,14 30,-11-21,30 57,4-1,2-2,3-1,3-3,2-1,82 78,-121-130,0 0,1-1,0 1,0-2,13 8,-21-13,-1-1,1 1,-1 0,1 0,0-1,-1 1,1-1,0 1,-1-1,1 0,0 0,-1 1,1-1,0-1,0 1,-1 0,1 0,0-1,-1 1,1 0,0-1,-1 0,1 1,-1-1,1 0,-1 0,1 0,-1 0,1 0,-1 0,0 0,0-1,0 1,0 0,0-1,0 1,0-1,0 1,0-1,-1 1,1-1,0 0,-1 1,0-1,1-2,3-19,0-1,-2 0,-1 0,-1 0,-3-33,-1-8,-37-601,27 451,86 341,-17-40,91 109,84 65,-201-225,-20-23,1-1,-1 0,2 0,18 14,-16-18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7.4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0,'7'1,"1"1,-1 0,0 0,0 1,0 0,0 0,0 0,-1 1,1 0,-1 1,0-1,0 1,0 0,8 11,6 2,253 248,-130-121,-100-103,32 29,-4 2,103 140,-147-169,-36-93,-17-44,4-1,4-1,4-1,4 0,4-105,5 194,2 1,-1 0,1 0,0-1,0 1,0 0,1 0,0 0,0 0,1 1,0-1,4-7,-4 9,0 2,0-1,0 0,1 0,-1 1,1 0,-1 0,1 0,0 0,-1 0,1 1,0 0,0-1,0 2,1-1,-1 0,0 1,0 0,6 0,10 1,0 0,0 2,0 0,-1 2,1 0,-1 1,0 1,-1 0,21 13,23 15,70 53,-86-55,-42-30,114 85,-105-77,0 0,-1 1,-1 0,0 1,-1 1,14 23,-14-15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8.4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1074,'-15'2,"0"0,0 0,-1 1,2 1,-1 1,0 0,1 1,0 0,1 1,-1 1,1 0,1 1,-1 0,-11 12,-21 21,3 1,-43 57,78-91,-124 165,114-148,2 1,1 0,1 1,1 0,-8 33,18-56,1 1,-1-1,1 1,0-1,1 1,-1 0,1-1,1 1,-1-1,1 1,-1 0,2-1,-1 1,1-1,-1 0,2 1,-1-1,0 0,6 7,-4-7,1 0,0 0,0-1,1 0,-1 0,1 0,0-1,0 0,0 0,0 0,1-1,-1 0,1 0,-1-1,1 1,7-1,29 3,0-2,1-2,-1-2,1-2,-1-2,0-1,-1-3,0-1,0-2,41-20,-76 29,0 0,-1 0,1-1,-1 0,0 0,0 0,-1-1,0 0,0 0,0 0,0-1,-1 0,0 0,-1 0,0 0,0 0,0-1,3-15,0-10,0 0,-3-1,0-37,-2 67,0-95,-3 0,-5 0,-4 1,-39-156,32 186,-4 2,-2 0,-3 1,-3 2,-3 1,-2 2,-58-75,64 99,-2 1,-1 1,-53-41,70 62,-2 1,0 0,0 2,-1 0,0 1,-1 0,1 2,-2 0,1 1,-27-4,44 10,1-1,-1 1,0 0,1 0,-1 0,0 0,1 0,-1 0,0 0,0 0,1 1,-1-1,1 1,-1-1,-2 2,4-1,-1-1,1 1,0-1,0 1,-1-1,1 1,0-1,0 1,0 0,0-1,0 1,0-1,0 1,0-1,0 1,0 0,0-1,0 1,0-1,0 1,0-1,1 1,-1-1,0 1,0-1,1 1,-1-1,0 1,1 0,40 41,-35-37,406 422,-78-74,-260-286,43 45,-109-102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8.8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09.2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10.2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115 753,'0'0,"0"-1,0 1,0 0,0-1,0 1,0 0,1-1,-1 1,0-1,0 1,0 0,0-1,0 1,1 0,-1-1,0 1,0 0,0-1,1 1,-1 0,0-1,0 1,1 0,-1 0,0 0,1-1,-1 1,0 0,1 0,-1 0,1 0,-1-1,0 1,1 0,-1 0,1 0,19 4,18 17,3 10,-1 2,-2 1,39 47,94 126,189 278,-75-95,-222-318,-45-52,0 0,30 46,-48-66,1 1,-1-1,1 1,-1 0,1-1,-1 1,1 0,-1-1,0 1,1 0,-1 0,0-1,1 1,-1 0,0 0,0 0,0 0,0-1,0 1,0 0,0 0,0 0,0-1,-1 1,1 0,0 0,-1 1,0-2,0 0,0 1,0-1,0 0,0 0,0 0,0 0,-1 0,1 0,0 0,0 0,0-1,0 1,0 0,0-1,0 1,-1-1,-46-26,-131-122,7-9,7-6,8-8,-221-311,333 419,3-3,-42-89,73 130,1 1,1-1,2-1,-5-30,9 41,2 0,0 0,1 0,0 0,2 0,0 0,0 0,6-16,-3 19,0 0,1 0,0 1,1 0,0 1,1-1,1 1,0 1,0 0,1 0,0 1,1 0,17-12,16-6,0 2,62-25,-68 32,58-27,3 3,168-46,-257 86,1 1,-1 0,1 1,-1 0,1 0,0 1,-1 1,1 0,-1 0,0 1,0 0,0 1,0 0,0 1,-1 0,0 0,0 1,0 0,-1 1,0 0,8 9,5 5,-2 1,0 1,-1 1,-2 0,0 1,17 39,-21-38,-1 0,-2 0,0 1,-2 0,8 54,-14-66,0 1,-1 0,-1-1,0 1,-2 0,1-1,-2 0,0 1,-1-2,0 1,-1 0,-10 15,-13 16,-3-2,-2-1,-1-2,-44 39,59-60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11.0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0 792,'1'3,"-1"-1,1 1,0-1,0 1,0-1,0 1,1-1,-1 0,0 0,1 0,0 0,-1 0,1 0,0 0,0 0,0-1,0 1,1-1,-1 1,4 0,51 25,-53-26,9 5,2-1,-1 0,0-2,1 1,0-2,0 0,0-1,0 0,0-1,0-1,-1 0,1-1,0-1,0 0,-1-1,1 0,-1-2,-1 1,24-14,264-187,-201 132,53-39,189-130,-271 199,1 3,153-63,-211 98,-11 4,1 0,0 0,0 1,0 0,0-1,0 1,0 0,0 1,1-1,-1 1,0 0,0 0,0 0,1 1,4 0,1 6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11.7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1 869,'10'-2,"-1"1,1-1,0-1,-1 1,1-2,-1 1,0-1,15-9,11-5,897-349,-861 343,410-146,-12-33,-434 184,-27 14,0 0,1 0,-1 1,1 0,0 1,15-5,-9 10,-7 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12.6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0,'-15'27,"1"1,2 1,1-1,1 2,-11 57,8-37,-20 78,-23 188,51-274,2-1,2 1,2-1,2 1,1-1,3 0,1 0,26 76,-13-68,2-1,3-1,1-1,2-1,3-1,56 60,-29-45,2-2,2-2,105 67,-142-105,0-1,1-2,0 0,1-2,1-1,0-1,0-2,1-1,0-1,0-1,1-2,-1-1,44-3,-69 0,0 1,0-1,-1 0,1 0,0 0,-1-1,1 1,4-4,-8 5,0-1,0 0,0 1,0-1,-1 0,1 0,0 1,0-1,-1 0,1 0,-1 0,1 0,-1 0,1 0,-1 0,1 0,-1 0,0 0,0 0,0 0,0-1,1 1,-1 0,-1 0,1 0,0 0,0 0,0 0,0 0,-1 0,1 0,-1 0,1 0,-1 0,1 0,-1 0,1 0,-1 0,-1-1,-17-26,-3 1,0 1,-33-30,10 10,-32-38,-101-101,147 156,-2 2,-1 1,-71-42,88 59,0 1,-29-9,40 15,0 0,0 1,0 0,0 0,0 0,-1 1,1 0,0 0,0 1,-1 0,-8 2,-1 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57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1858,'37'-1,"-1"-3,1 0,0-2,-1-2,0-2,39-15,-3-5,126-71,-195 99,0 0,0 0,-1 0,1-1,0 1,-1 0,0-1,0 0,0 1,0-1,0 0,0 0,-1 0,1-1,-1 1,0 0,0 0,0-1,0 1,-1-1,0 1,1 0,-1-1,0 1,-1-7,-2-7,-1 0,0 0,-1 1,-8-19,2 3,-63-210,62 190,1-1,-6-94,18 130,0 0,1-1,1 1,1 0,0 0,1 1,1-1,1 1,0 0,1 1,0 0,17-22,5-3,2 1,1 1,41-34,-2 14,-48 40,38-37,-59 52,-1 0,0-1,0 1,0-1,0 1,0-1,-1 0,0 0,0 0,0 0,0 0,0 0,-1 0,0 0,0 0,0 0,0 0,-1 0,-1-6,-2-9,-1 0,-13-32,12 33,1 4,-36-87,36 90,-1 1,0 0,0 0,-1 1,0 0,0 0,-11-9,15 16,1 0,-1 1,0-1,1 1,-1 0,0 0,0 0,0 0,0 1,0-1,0 1,0 0,0-1,0 2,0-1,0 0,0 0,0 1,0 0,0-1,0 1,0 0,1 1,-1-1,0 0,1 1,-1 0,-3 2,-10 8,-1 0,2 2,-18 17,14-12,-374 326,370-324,38-28,21-11,431-141,-200 75,47-28,-311 111,1 0,-1 0,0 1,0-1,0 0,0 1,1 0,-1 0,0 0,0 0,1 1,-1-1,0 1,0 0,0 0,0 0,0 0,0 0,0 1,0 0,0-1,0 1,-1 0,1 0,-1 0,4 4,2 5,-1 0,0 0,-1 0,0 1,6 18,11 19,-2-16,-15-25,0 0,-1 1,1 0,-2 0,1 0,-1 0,-1 1,1-1,-2 1,1 0,0 14,-3-22,0 0,-1 0,1 0,-1 0,0 0,0 0,1 0,-1 0,-1-1,1 1,0 0,0 0,-1-1,1 1,-1-1,1 1,-1-1,1 0,-1 0,0 0,-3 2,-48 17,30-13,-361 121,101-38,275-87,1-1,-1 0,-1-1,1 0,0 0,0-1,0 1,0-2,-1 1,1-2,0 1,-15-5,2 2,-46-4,46 7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13.5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26 499,'-12'197,"1"-33,40 389,-13-362,-15-188,-1 46,0-48,1 0,-1 0,0 0,0 0,0 0,0 0,0 0,0 0,-1 0,1 0,0 0,0 0,-1 0,1-1,-1 1,1 0,0 0,-1 0,0 0,1-1,-1 1,1 0,-1 0,0-1,0 1,1 0,-1-1,0 1,0-1,0 1,0-1,0 0,1 1,-1-1,0 0,0 0,0 1,0-1,-2 0,2-1,-1 0,1 0,-1 0,1 0,0 0,0 0,-1 0,1 0,0 0,0-1,0 1,0 0,0-1,1 1,-1-1,0 1,1-1,-1 0,1 1,-1-1,1 1,-1-4,-3-44,3 41,2-63,2 1,4 0,15-70,-6 45,63-389,20-135,-99 616,1 1,-1-1,0 1,1-1,-1 1,1-1,0 1,-1 0,1-1,0 1,1 0,-1 0,0-1,1 1,-1 0,1 0,2-2,-2 3,0 1,-1 0,1 0,-1 0,1 1,0-1,-1 0,1 0,-1 1,1-1,-1 1,1 0,-1-1,1 1,-1 0,1 0,-1 0,0 0,0 0,1 0,-1 0,0 0,0 1,0-1,0 0,0 1,0 1,41 53,-32-40,2-1,-1 0,24 22,264 222,292 272,-542-477,-39-37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14.1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1094,'14'-11,"1"0,0 1,0 0,1 1,0 1,23-9,15-7,1237-649,-862 445,-371 194,-40 22,1 1,1 1,0 1,21-7,-41 16,0 0,1 0,-1 0,0 0,0 0,1 1,-1-1,0 0,0 0,0 0,1 0,-1 1,0-1,0 0,0 0,0 1,0-1,1 0,-1 0,0 1,0-1,0 0,0 0,0 1,0-1,0 0,0 0,0 1,0-1,0 0,0 0,0 1,0-1,0 0,0 1,0-1,0 0,0 0,-1 1,1-1,0 0,0 0,0 0,0 1,-1-1,1 0,0 0,0 0,0 1,-1-1,1 0,0 0,0 0,-1 0,1 0,0 0,-1 1,1-1,-10 14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16.2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3241 1248,'-89'-133,"-114"-234,197 353,-18-43,23 54,0 0,0-1,0 1,1 0,-1 0,1 0,0 0,0 0,0 0,0-1,1 1,-1 0,1 0,0 0,1-4,-1 6,0 0,0 0,0 0,0 1,0-1,0 0,0 1,0-1,0 1,1-1,-1 1,0 0,0-1,0 1,1 0,-1 0,0 0,1 0,-1 0,0 0,0 0,0 0,1 1,-1-1,0 0,0 1,0-1,1 1,-1-1,0 1,0 0,0-1,0 1,0 0,2 2,40 31,-5 8,-2 2,-1 1,41 73,-29-44,737 1326,-772-1377,4 7,-1 1,14 44,-29-73,1-1,-1 1,1 0,-1-1,1 1,-1 0,0-1,0 1,0 0,0-1,0 1,0 0,0-1,-1 4,0-5,1 0,0 0,-1 1,1-1,-1 0,1 0,-1 0,1 0,-1 0,1 0,-1 0,1 0,-1 0,1 0,-1 0,1 0,0 0,-1 0,1 0,-1-1,1 1,-1 0,1 0,0 0,-1-1,1 1,-1 0,1-1,0 1,-1 0,1-1,-42-41,-25-41,-75-125,-41-106,176 300,-160-295,-189-492,322 710,3-1,5-2,-25-165,50 249,0 0,0 0,1-1,0 1,1 0,2-10,-3 18,1 0,0 0,-1 1,1-1,0 0,0 1,0-1,0 0,0 1,1-1,-1 1,0 0,1-1,-1 1,1 0,-1 0,1 0,0 0,-1 0,1 0,0 0,0 1,-1-1,1 1,0-1,0 1,0 0,0-1,0 1,0 0,0 0,0 1,-1-1,1 0,0 1,0-1,2 1,17 5,0 0,-1 1,0 1,32 17,-6-2,1238 605,-969-454,573 424,-842-563,-21-18,-1 1,-2 1,0 2,-1 0,33 42,-53-61,1 0,-1 0,0 0,1 0,-1 0,0 0,0 1,-1-1,1 1,0-1,-1 0,1 1,-1-1,0 1,0-1,0 1,0-1,-1 5,0-6,0 1,0 0,0 0,0 0,0-1,0 1,-1 0,1-1,-1 1,1-1,-1 0,0 1,1-1,-1 0,0 0,0 0,-2 1,-10 2,1 0,0-1,-1 0,1-2,-17 2,30-3,-573 59,151-13,17-4,-935 153,21 121,610-61,595-203,3 5,2 4,-193 146,256-169,0 2,3 2,2 3,-68 92,94-116,1 1,1 1,1 0,1 0,1 1,2 1,0 0,1 0,2 0,0 1,2-1,1 1,2 47,1-58,2-1,0 1,0-1,2 0,-1-1,2 1,0-1,0 0,2 0,-1 0,2-1,-1-1,2 1,-1-1,1-1,1 0,0 0,1-1,0-1,0 0,0 0,1-2,15 7,10 2,0-2,2-1,0-2,0-2,0-2,1-2,45 0,5-4,0-4,0-5,-1-3,0-4,-1-4,-1-4,-2-4,0-4,-2-3,-2-4,137-87,-129 65,-2-5,-4-3,-2-4,-4-4,-3-2,-4-4,-3-3,-4-3,79-146,66-229,-36-20,98-236,-220 608,5 3,4 2,6 3,98-122,-118 175,1 1,3 2,2 3,2 2,2 2,1 3,2 2,1 3,2 2,1 4,82-25,-118 44,1 2,0 0,0 2,0 1,1 2,-1 0,0 2,50 8,-40-1,-1 1,0 3,-1 0,0 3,62 34,-40-16,-1 2,-2 2,-1 3,-2 3,-2 1,75 88,-118-125,-1 0,1 0,1 0,-1-1,1 0,0-1,1 0,10 5,76 27,-54-22,136 47,-174-61,0 0,-1 0,1 0,0 0,0 0,0-1,0 0,0 1,0-1,-1 0,1 0,0-1,0 1,0-1,0 1,0-1,0 0,3-2,-4 2,0-1,0 0,0 0,-1 0,1-1,0 1,-1 0,1-1,-1 1,0-1,0 1,0-1,0 1,0-1,-1 0,1 0,-1 1,0-1,0-5,-2-267,-3 192,11-153,-5 223,1 0,1 0,0 0,0 1,8-17,-10 27,0-1,0 1,0 0,0 0,0 0,0 1,0-1,1 0,-1 0,1 1,0-1,-1 1,1-1,0 1,0 0,0-1,0 1,0 0,0 1,0-1,0 0,0 0,0 1,1-1,-1 1,0 0,0 0,1 0,-1 0,0 0,0 0,1 0,-1 1,0-1,0 1,0 0,4 1,12 8,-1 0,-1 0,1 1,-2 1,21 21,-21-19,0-1,0-1,2 0,-1-1,25 12,-12-11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41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1064 667,'-15'-9,"-20"-1,-6 7,-1 2,0 2,0 2,1 2,0 2,0 1,0 2,1 2,0 1,2 3,-1 1,2 1,0 3,-58 42,63-38,0 1,1 2,2 1,1 1,1 2,-33 52,43-57,1 1,1 1,2 1,1 0,2 0,1 1,1 0,-7 55,14-73,0 0,1 0,0-1,1 1,0 0,1 0,6 21,-5-28,-1 0,1 0,0-1,0 1,0-1,1 1,0-1,0 0,0 0,1-1,-1 1,1-1,0 0,1 0,-1-1,12 6,2 0,1-1,0 0,0-2,1-1,0 0,0-1,0-2,0 0,41-2,-54-2,0 0,0 0,0-1,0 0,0 0,0-1,-1 0,0-1,1 1,-2-1,1-1,-1 1,10-12,8-9,37-56,39-65,-6-4,128-283,-208 399,-1 0,-2-1,-2 0,-1 0,6-69,-13 81,-1 1,-1 0,-2 0,0 0,-1 0,-1 0,-1 1,-1 0,-1 0,-15-30,18 43,-13-26,-1 0,-2 1,-42-52,62 85,1 1,0-1,0 1,-1-1,1 1,-1 0,1-1,0 1,-1-1,1 1,-1 0,1-1,-1 1,1 0,-1-1,1 1,-1 0,1 0,-1 0,0-1,1 1,-1 0,1 0,-1 0,0 0,1 0,-1 0,1 0,-1 0,1 0,-2 1,-5 17,10 30,19 32,4 0,4-2,42 80,-50-110,176 341,-44-91,-136-257,-14-29,1 0,0-1,1 0,0 0,14 16,-20-26,0-1,0 1,1 0,-1-1,1 0,-1 1,0-1,1 1,-1-1,1 1,-1-1,1 0,-1 1,1-1,0 0,-1 0,1 1,-1-1,1 0,0 0,-1 0,1 0,-1 0,1 0,0 0,-1 0,1 0,0 0,-1 0,1 0,-1 0,1 0,0-1,-1 1,1 0,-1 0,1-1,-1 1,1-1,-1 1,1 0,-1-1,1 1,-1-1,0 1,1-1,-1 1,1-1,13-31,-12 26,6-17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42.1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0,'3'0,"0"1,0 0,0-1,0 1,-1 0,1 1,0-1,0 0,-1 1,1-1,-1 1,0 0,4 2,30 33,-27-27,37 44,-1 2,-4 2,49 87,78 198,-118-229,-6 1,-4 2,-6 2,-5 2,21 187,-24-7,-23-274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43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0,'-34'36,"2"2,2 1,2 2,-39 71,-68 188,86-175,6 3,5 1,6 2,5 2,-17 268,43-382,1 0,1 0,1 0,0 0,1 0,1 0,1 0,1-1,0 0,1 0,1 0,1-1,1-1,0 1,1-2,25 30,111 106,14 17,-89-70,-58-83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46.3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0 858,'1'-27,"1"-1,1 1,1-1,2 1,1 1,1-1,1 1,1 0,1 1,1 0,27-39,-30 50,1 0,0 1,1 0,0 1,1 0,0 1,1 0,16-10,-20 15,0 2,0-1,1 2,-1-1,1 1,0 0,0 1,1 0,-1 1,0 0,1 1,-1 0,0 0,17 4,-10 0,-1 0,1 1,-1 1,0 1,0 0,0 1,-1 1,0 0,-1 1,0 1,-1 0,0 1,-1 0,0 1,-1 0,15 23,-2 1,-1 2,-2 0,-2 1,-2 1,17 58,-19-44,-3 1,-2 0,-3 1,-2 0,-3 0,-2 0,-8 60,5-284,25-904,-21 1057,0-1,-1 0,0 0,-3-17,3 32,0 0,0 0,0 0,0 0,0 0,0-1,0 1,0 0,0 0,0 0,0 0,0 0,0-1,0 1,0 0,0 0,0 0,0 0,0-1,0 1,0 0,0 0,0 0,0 0,0 0,0-1,0 1,0 0,0 0,-1 0,1 0,0 0,0 0,0 0,0 0,0-1,0 1,0 0,-1 0,1 0,0 0,0 0,0 0,0 0,0 0,-1 0,1 0,0 0,0 0,0 0,0 0,-1 0,1 0,0 0,0 0,0 0,0 0,0 0,-1 0,-5 13,-2 21,-6 58,4 0,5 0,10 161,-3-213,2-1,2 1,1-1,2 0,2-1,17 41,-23-65,2-1,0 0,0 0,2 0,-1-1,1 0,1-1,0 0,1-1,0 0,1 0,0-1,0-1,1 0,0-1,0 0,0-1,1 0,19 4,27 1,0-3,1-2,-1-3,83-6,-88 1,-12 1,84-13,-96 7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47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260 183,'0'-29,"1"15,0 0,-1 0,-1 0,-1 0,-5-26,6 37,0 1,0-1,0 1,-1-1,1 1,-1 0,1 0,-1 0,0 0,0 0,0 0,0 0,0 0,0 1,0-1,0 1,-1-1,1 1,-1 0,1 0,-1 0,1 0,-1 1,0-1,1 1,-1 0,0-1,1 1,-1 0,0 1,0-1,1 0,-1 1,0-1,1 1,-5 2,-5-1,1 1,-1 1,1 0,0 0,0 1,1 0,-18 12,23-13,1 0,0 1,0-1,0 1,0 0,1 0,-1 0,1 1,1-1,-1 1,1 0,0-1,0 1,0 0,1 0,-1 12,-5 99,4 1,25 212,0-157,55 210,76 162,-55-152,-13-45,-58-256,67 151,-91-235,1 0,0 0,1-1,0 1,0-1,0 0,1-1,0 1,9 6,-13-11,0-1,1 1,-1-1,1 0,0 0,-1 0,1 0,0 0,-1-1,1 1,0-1,0 0,0 1,0-1,-1 0,1-1,0 1,0-1,0 1,-1-1,1 0,0 0,-1 0,1 0,-1 0,1-1,-1 1,1-1,-1 0,0 1,4-5,10-10,-4-1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47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1,'1'28,"1"-1,1 1,2-1,0 1,2-1,2-1,0 1,1-2,17 31,59 118,239 456,-305-592,-13-22,1-1,1 1,0-1,1-1,1 1,0-2,20 19,-28-30,0-1,0 1,0 0,0-1,0 0,0 0,1 0,-1 0,1 0,-1-1,1 1,-1-1,1 0,-1 0,0-1,1 1,-1 0,1-1,4-2,4-1,0 0,-1-1,22-13,-17 8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49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0 219,'42'-22,"0"3,1 2,88-23,-99 34,5 0,0-1,0-3,41-15,-25 5,79-17,-116 33,5-2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43.49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0,'1'14,"1"-1,0 1,9 23,82 246,274 765,-331-956,84 203,-98-237,-18-39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50.0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0 375,'1'-6,"-1"-1,2 0,-1 0,1 0,0 0,0 1,1-1,0 1,0 0,0 0,6-7,53-64,-32 42,-13 15,1 0,1 2,1 0,31-22,-39 32,-1 0,1 1,0 1,1 0,-1 0,1 2,0-1,1 2,-1 0,20-3,-27 7,0-1,0 1,-1 0,1 0,0 0,-1 1,1 0,-1 0,0 1,1-1,-1 1,0 0,-1 1,1-1,-1 1,1 0,-1 0,7 8,4 8,0 1,24 43,-33-53,101 192,103 276,-196-438,-2 2,-2-1,-1 2,-3-1,-1 1,-3 0,-3 64,-1 10,17 155,-9-229,1-1,2 1,2-2,2 0,2 0,37 72,-42-96,-7-14,0-1,-1 1,1 0,-1 1,0-1,-1 0,1 1,1 5,-4-9,1 1,0-1,0 0,-1 1,1-1,-1 0,1 0,-1 0,0 1,1-1,-1 0,0 0,0 0,0 0,1 0,-1 0,0 0,-1-1,1 1,0 0,0 0,0-1,0 1,0-1,-1 1,1-1,0 0,0 1,-1-1,1 0,0 0,-1 0,1 0,0 0,-2 0,-81 11,59-10,-1 2,1 1,-1 1,1 1,1 1,-1 1,-41 21,50-19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50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0 205,'35'-3,"0"-1,0-1,54-17,11-1,1104-120,-1058 139,-119 4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51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1 331,'26'-2,"0"-1,-1-1,1-1,39-13,2 0,791-150,-658 134,-148 24,448-57,-473 66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54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1064,'0'-4,"0"-1,0 1,1-1,-1 1,1 0,0-1,0 1,1 0,-1-1,1 1,0 0,0 0,0 0,1 1,5-8,0 3,1 1,1-1,-1 2,20-11,-26 15,786-498,-624 377,-138 101,-1-2,-2-1,40-50,-61 69,1 0,-1 0,0 0,0 0,0-1,-1 1,0-1,-1 0,1 0,-1 1,-1-1,1-14,-1 18,0 0,-1 0,1 0,-1 0,1 1,-1-1,0 0,0 0,0 0,0 1,-1-1,1 0,-1 1,0-1,0 1,1 0,-1 0,-1 0,1 0,0 0,-1 0,1 0,0 1,-1-1,0 1,1 0,-1 0,0 0,0 0,0 0,-3 0,-31-3,0 2,0 2,-1 1,-59 10,65-5,1 2,0 1,0 1,1 1,-50 28,8 3,-68 52,75-44,3 2,-104 113,-85 142,238-290,-3 3,2 0,0 1,-15 29,26-43,0-1,0 0,1 1,0-1,1 1,0 0,0 0,0 0,1-1,-1 1,2 0,-1 0,1 0,0 0,1-1,3 14,11 12,0 0,2-2,2 1,0-2,2-1,1-1,2-1,0 0,1-2,37 24,-31-26,2-2,0-2,1-1,1-1,0-2,54 12,-1-5,145 13,-119-26,1-4,-1-6,137-20,-238 19,-1 0,0-1,1 0,-2-1,1 0,0-1,12-9,5-1,-10 6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55.2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80,'1'-2,"-1"1,1 0,-1-1,1 1,-1 0,1 0,0-1,0 1,0 0,0 0,0 0,0 0,0 0,0 0,0 1,0-1,1 0,-1 0,2 0,32-15,-25 11,8-2,0 0,1 2,0 0,0 1,0 0,27 0,122 4,-95 2,-36 0,50 10,9 0,-76-11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57.0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1,'0'11,"1"0,1-1,0 1,0 0,1-1,0 1,1-1,5 10,48 79,-12-26,255 466,-297-534,1 0,-2 1,1-1,0 1,-1 0,0 0,0 0,-1 0,0 0,0 0,0 0,-1 0,0 0,0 1,0-1,-1 0,-1 6,-1-5,1-1,-1 0,0-1,0 1,-1 0,1-1,-1 0,-1 0,1 0,-1 0,1-1,-1 0,0 0,-1 0,-11 6,-35 22,35-20,0-1,-1 0,0-2,0 0,-1-1,0-1,-26 7,43-14,1 0,-1 1,0-1,0 0,0 0,0 0,1-1,-1 1,0 0,0-1,0 1,1-1,-1 1,0-1,0 0,1 0,-1 0,1 0,-1 0,1 0,-1 0,1 0,0-1,-2-1,1-1,0 1,0-1,1 1,-1-1,1 0,0 0,0 0,0 0,1 0,-1-7,2-7,0 0,1 0,8-34,-7 39,-1 0,-1 0,0 0,-1 0,0-1,-3-20,3 14,2 2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8:57.8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01.2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1 131,'2'-5,"0"-1,1 1,-1 0,1 0,0 0,1 0,-1 0,1 1,0 0,0-1,1 1,8-6,-1-1,-7 6,1 0,0 0,0 1,0-1,1 1,0 1,0-1,0 1,0 0,0 1,0-1,1 2,-1-1,1 1,-1 0,1 0,0 1,-1 0,1 1,0 0,-1 0,1 0,-1 1,1 0,11 5,-11-3,0 0,-1 0,0 1,1 0,-2 0,1 0,-1 1,1 0,-2 0,1 1,-1 0,0 0,0 0,-1 1,0-1,0 1,-1 0,0 0,0 0,-1 0,0 1,2 15,-4 25,-2 0,-2 0,-2-1,-18 68,5-15,-22 60,39-151,0-7,0 1,1 0,-1-1,-1 0,1 0,0 1,-1-1,0 0,0-1,0 1,-4 3,6-5,0-1,1 1,-1-1,0 1,1-1,-1 1,0-1,0 1,1-1,-1 0,0 1,0-1,0 0,1 0,-1 0,0 1,0-1,0 0,0 0,0 0,0-1,1 1,-1 0,0 0,0 0,0-1,0 1,1 0,-1-1,0 1,0 0,1-1,-1 1,0-1,1 1,-1-1,0 0,1 1,-1-1,1 0,-1 1,1-1,-1 0,1 0,-1 1,1-1,0 0,0 0,-1 0,1 0,0 1,0-1,0 0,0 0,0-1,0-2,0 1,0 0,1-1,-1 1,1 0,-1 0,1-1,0 1,1 0,-1 0,1 0,-1 0,1 0,0 1,0-1,0 0,0 1,0-1,1 1,-1 0,1 0,-1 0,5-2,8-7,1 2,29-14,-44 23,26-12,1 2,1 1,-1 1,48-6,121-2,-12 1,-154 11,-6 1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02.2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1,'-1'38,"1"0,2 0,2 1,1-2,15 52,8-12,41 81,-55-128,-8-15,1 0,0-1,2 1,10 14,-15-24,0-1,0 0,0-1,0 1,0-1,1 0,-1 0,1 0,0 0,0-1,0 0,0 0,1 0,-1-1,0 1,10 0,36 1,0-2,73-7,-107 3,0 0,-1-1,1-1,-1 0,17-9,-18 7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02.9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1 175,'37'-2,"-1"-2,1-2,68-19,11-3,42-12,14-3,-62 21,-95 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44.60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1 942,'164'-403,"-148"367,-12 27,114-230,-104 216,1 0,1 1,1 1,1 1,1 0,0 1,39-28,-43 38,-1 1,1 1,1 1,-1 0,1 1,0 0,1 1,-1 1,33-2,2 4,99 9,-110-4,-1 3,0 0,-1 3,1 1,-2 2,0 2,0 1,-2 2,47 30,-63-35,0 2,0 0,-2 1,1 0,-2 2,-1 0,0 1,-1 0,-1 1,-1 0,-1 1,0 1,-2 0,-1 0,0 1,8 45,-13-42,0 0,-2 0,-1 1,-1-1,-1 0,-2 0,-9 39,2-30,-1-1,-1 0,-2-1,-33 54,-10-2,-5-3,-130 132,190-211,-125 131,-7-6,-167 124,258-227,23-20,21-5,-1-1,1 1,0 0,-1 0,1-1,0 1,-1 0,1-1,0 1,0 0,-1-1,1 1,0-1,0 1,0-1,0 1,-1 0,1-1,0 1,0-1,0 1,0-1,0 1,0-1,0 1,0 0,0-1,0 1,0-1,1 1,-1-1,0 1,0 0,0-1,1 1,-1-1,0 1,0 0,1-1,3-7,0 1,1-1,0 1,0 0,1 1,0-1,0 1,0 0,1 1,0 0,0 0,0 0,1 1,12-6,18-7,69-20,-76 28,51-16,1 4,1 3,145-12,-174 28,1 1,-1 3,1 3,-1 2,0 2,96 30,-56-2,-1 4,-3 4,-1 4,156 115,-223-148,-14-10,-1 0,1 0,-1 1,0 0,10 11,-8-2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08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1710,'-1'-1,"-1"1,1-1,0 1,0-1,0 0,-1 0,1 0,0 0,0 0,0 0,0 0,1 0,-1 0,0 0,0 0,1-1,-1 1,0 0,1 0,0-1,-1 1,1 0,0-1,-1 1,1-1,0 1,0-3,-3-41,6 27,0-1,1 1,1 0,1 1,0-1,2 1,15-28,-7 14,163-325,174-393,-347 733,8-16,-1-1,-2 0,-2-1,-1 0,6-58,-13 90,-1 0,0 0,1 0,-1 0,0 0,0 0,0 0,-1 0,1 0,0 0,-1 1,1-1,-1 0,0 0,0 0,1 0,-1 0,0 1,-1-1,1 0,0 1,0-1,-1 1,1 0,-1-1,1 1,-1 0,-2-2,2 3,0 0,0 1,0-1,0 0,1 1,-1-1,0 1,0 0,0 0,1-1,-1 1,0 0,1 1,-1-1,1 0,-1 0,1 1,0-1,-1 0,1 1,0-1,0 1,0 0,0-1,0 1,0 0,1 0,-2 2,-10 23,2 0,0 1,2 0,0 0,3 1,0 0,-1 51,5-63,2 1,0 0,1 0,1-1,0 1,1-1,1 0,1 0,1 0,0-1,1 0,0 0,21 26,-4-15,1-1,1-1,1-2,2-1,0-1,33 17,70 51,-125-84,-1 1,0 0,-1 1,1-1,-1 1,-1 0,1 1,-1 0,0-1,-1 1,0 1,3 8,-3-2,-1 0,0 0,-1 0,-1 0,0 0,-2 22,1-8,-2 0,-1 1,-2-1,0 0,-2-1,-1 1,-19 43,-73 122,86-171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0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1010,'0'10,"2"0,0 0,0 0,0 0,1 0,1-1,0 0,0 0,1 0,10 16,8 7,35 38,-57-69,13 16,0-2,2 0,-1 0,2-2,0 0,0-1,1 0,25 11,-41-22,0 0,0 0,0 0,0 0,0-1,0 1,0-1,0 1,0-1,1 0,-1 0,0 0,0 0,0 0,0 0,0-1,0 1,0-1,0 1,0-1,0 0,0 0,0 0,0 0,0 0,0 0,-1 0,1-1,0 1,-1-1,1 1,-1-1,0 0,0 1,1-1,-1 0,0 0,0 0,-1 0,1 0,0 0,-1 0,1-4,2-5,-2 1,0-1,0 0,-1 1,0-1,-1 0,-3-17,2 16,-1 1,-1-1,0 0,0 1,-1 0,-1 0,0 0,0 0,-1 1,-1 0,1 1,-2 0,1 0,-1 1,0 0,-20-13,5 7,0 1,-2 1,1 2,-1 0,-1 2,-36-7,60 15,1-1,-1 1,0-1,1 1,-1-1,1 0,-1 0,1 0,-1 0,1 0,0-1,-1 1,1-1,0 0,0 1,0-1,0 0,1 0,-1 0,0-1,1 1,0 0,-1 0,1-1,0 1,0-1,-1-2,2 0,0-1,1 1,-1 0,1 0,0-1,0 1,1 0,-1 0,1 0,0 1,1-1,4-8,23-40,-2-2,-3-1,19-64,-35 89,-1-1,-1 0,-2 0,-2 0,0-1,-3 1,-4-52,0 68,-1 0,0 0,-1 1,-1-1,0 2,-1-1,0 1,-21-25,-23-45,52 84,0 0,0 0,0 0,0 0,1 0,-1 0,0 0,0 0,0 0,0 0,0 0,0 0,0 0,1 0,-1 0,0-1,0 1,0 0,0 0,0 0,0 0,0 0,1 0,-1 0,0 0,0 0,0 0,0 0,0-1,0 1,0 0,0 0,0 0,0 0,0 0,0 0,0 0,0-1,0 1,0 0,0 0,0 0,0 0,0 0,0 0,0-1,0 1,0 0,0 0,0 0,0 0,0 0,0-1,19 15,37 34,-39-33,919 795,-830-707,-89-86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0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1342,'1'-3,"0"1,1-1,0 0,-1 0,1 1,0-1,0 1,0 0,0 0,1 0,-1 0,1 0,-1 0,6-3,2-2,35-24,2 1,90-42,-80 44,432-210,137-70,-374 174,587-282,-814 406,1 0,34-7,-49 15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1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1 580,'2'-5,"0"0,0 0,0 0,1 1,0-1,0 1,0 0,0 0,1 0,0 0,0 0,0 1,0-1,5-2,2-3,367-273,-162 131,-205 143,-1 0,0-1,14-17,-8 6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3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714 1006,'26'-15,"-1"-2,-1 0,40-36,-25 19,26-21,78-87,-111 106,-2-1,-1-2,45-82,-63 98,-2 0,0 0,-1 0,-2-1,5-28,-9 38,0 0,-1-1,-1 1,0 0,-1 0,0 0,-1-1,-1 1,0 1,-7-18,7 25,0 1,0 0,-1 0,0 0,0 0,0 0,0 1,-1 0,0 0,0 0,0 1,0-1,0 1,-1 0,0 1,1-1,-1 1,0 0,-11-1,-13-3,0 2,-56-1,41 3,26 0,-16 0,-1 0,-34 5,58-2,0 1,0 0,0 1,0 1,1 0,-1 0,1 1,0 0,-17 12,-12 13,2 1,1 3,-48 54,-83 128,103-120,-96 187,139-236,2 1,2 0,2 2,2-1,2 2,-7 79,19-114,1 0,0 1,1-1,0-1,2 1,0 0,1-1,0 1,1-1,1-1,0 1,1-1,0-1,2 1,-1-1,2-1,-1 0,17 14,2-1,0-1,2-2,0 0,1-3,1 0,64 24,-49-26,1-2,1-3,0-2,98 8,209-15,-235-5,-21 1,164-21,-260 21,0 0,0 0,0-1,0 0,-1 1,1-2,0 1,-1 0,1-1,-1 0,0 0,0 0,5-6,5-7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5.7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99,'1'-3,"-1"0,1 0,0 0,0 0,1 0,-1 0,1 0,-1 1,1-1,0 0,0 1,0 0,0-1,5-2,35-28,-35 29,0 1,1 0,-1 0,1 1,0 0,0 0,-1 1,1 0,0 0,0 1,0 0,0 0,0 1,0 0,0 1,0 0,0 0,-1 0,1 1,-1 0,0 1,0-1,10 8,11 7,-1 2,-1 1,-1 1,28 30,-47-46,-1 1,1-1,-1 1,0 1,-1-1,0 1,0-1,-1 1,0 0,0 0,-1 1,0-1,0 0,-1 1,0-1,0 1,-1 0,-1-1,1 1,-1-1,0 1,-1-1,0 0,-1 1,0-1,-4 9,-10 19,-1-2,-2 0,-2-1,-36 43,36-48,2-2,11-16,0 0,2 1,-1 0,1 1,-6 13,12-21,-1 0,1 0,0 0,1 0,-1 0,1 0,-1 0,1 0,1 0,-1 0,0 0,1 1,0-1,0-1,0 1,1 0,-1 0,1 0,0-1,0 1,3 4,18 43,-21-44,0 0,1 0,0-1,0 1,0-1,1 0,6 8,1-4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6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7.3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10,'-10'1,"0"0,0 0,1 2,-1-1,1 1,0 0,0 1,0 0,0 0,-12 9,-11 9,-36 32,66-52,-34 29,2 2,2 1,1 2,-33 48,47-58,0 1,2 0,2 1,0 0,2 1,0 1,-8 45,17-65,1 1,0 0,1-1,0 1,1 0,0 0,1-1,0 1,0-1,1 0,1 1,-1-1,2 0,-1-1,2 1,-1-1,13 16,-6-11,1-1,0 0,1-1,1 0,-1-1,2-1,-1 0,1-1,31 12,-11-6,0-1,0-2,1-2,1-1,0-2,45 3,-73-11,-1 1,0-2,0 1,0-2,0 1,0-1,0 0,0-1,15-9,6-6,35-28,-39 27,94-69,-4-5,130-137,-240 224,1-1,-1 1,-1-1,1 0,-1-1,-1 1,0-1,5-13,-8 18,0 1,0-1,-1 0,1 0,-1 0,0 0,0 0,0 0,-1 0,1 0,-1 0,0 1,0-1,0 0,-1 0,1 1,-1-1,0 1,0-1,0 1,-1 0,1 0,-4-3,-33-30,-2 3,-1 1,-1 2,-54-28,63 39,0 1,-2 2,0 1,-1 2,-43-10,59 18,-1 2,0 0,0 1,0 1,0 1,0 1,0 1,0 0,0 2,-34 11,36-6,1 2,1 0,-1 1,2 1,0 0,-26 28,9-11,3 3,18-18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8.0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0 400,'8'-1,"0"-1,0-1,-1 1,1-1,-1-1,0 1,0-1,0-1,0 1,-1-1,7-6,24-15,13 2,0 2,1 2,60-14,8-4,175-77,-141 52,-124 52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8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1 100,'58'-4,"0"-1,0-4,59-16,43-6,-30 8,-107 20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46.1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534 955,'-4'2,"0"0,0 1,1-1,-1 1,1-1,-1 1,1 0,0 1,0-1,0 1,1-1,-1 1,-3 7,1-4,-45 72,3 3,-49 117,74-150,-148 376,144-344,5 1,3 1,-11 120,28-196,1 0,0-1,0 1,1 0,0 0,0 0,1 0,0-1,0 1,0-1,1 1,0-1,5 8,-7-11,1-1,0 0,0 0,1 0,-1 0,0 0,1 0,-1-1,1 1,-1-1,1 0,0 1,0-1,-1 0,1-1,0 1,0 0,0-1,0 0,0 0,0 0,0 0,0 0,0 0,0-1,0 1,0-1,0 0,-1 0,1 0,0 0,4-3,-4 2,0 0,-1 0,1 1,-1-2,1 1,-1 0,1 0,-1-1,0 1,0-1,0 0,-1 0,1 1,-1-1,1 0,0-4,13-57,-8 29,48-308,-33 176,-7 73,150-771,-165 874,0 1,1-1,0 0,1 0,0-1,1 1,0 0,4 10,40 88,39 58,152 218,-217-352,1-2,1-1,1-1,2-1,1-1,35 26,-58-48,0-1,1 0,-1 0,1 0,0 0,-1-1,1 1,0-1,0-1,0 1,0-1,0 1,8-2,-3 0,-1-1,1 0,0-1,0 0,-1 0,12-6,9-8,-1-1,52-41,-77 56,17-14,-2-1,0 0,-1-1,-1-2,-1 1,0-2,-2 0,15-30,-13 18,-3-1,0 0,-2 0,-2-1,6-48,-8 12,-3-1,-3 1,-4-1,-2 0,-23-106,-44-110,61 256,-2 0,-1 0,-1 1,-2 1,-1 1,-29-38,43 63,-47-51,47 51,-1 1,0 0,0 0,0 0,-1 1,1-1,-1 1,0 1,-7-4,12 6,0 0,0-1,0 1,0 0,0 0,-1 0,1 0,0 0,0 0,0 0,0 0,0 0,0 0,0 1,0-1,0 0,0 1,0-1,0 1,0-1,0 1,0-1,1 1,-1 0,0-1,0 1,1 0,-1 0,0 0,1-1,-1 1,0 0,1 0,-1 0,1 0,0 0,-1 0,1 0,0 0,0 0,0 0,-1 0,1 0,0 0,0 1,1 0,-1 8,0 0,1 0,5 19,-5-21,12 47,3-1,37 89,62 100,-95-204,4 10,98 183,-96-187,3-2,1-1,36 38,-55-69,-1 0,1-1,1 0,0-1,0-1,1 0,0 0,27 10,-21-12,0-1,0 0,0-2,1 0,0-1,26-1,365-9,-385 8,0-2,0-1,-1-1,1-1,-1-1,0-1,37-17,-59 22,-2 2,0 0,0 0,0-1,-1 1,1-1,0 1,0 0,0-1,-1 1,1-1,0 0,0 1,-1-1,1 0,0 1,-1-1,1 0,-1 0,1 0,-1 1,0-1,1 0,-1 0,1-1,-5-3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19.4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1 153,'33'-2,"0"-3,-1 0,0-3,0 0,60-25,37-10,-70 25,-33 10,-1 1,38-6,-42 11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20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1,'-6'1,"0"0,1 1,-1 0,0 0,1 1,-1-1,1 1,0 0,-6 5,-20 10,-7-3,1 3,0 1,2 2,0 1,1 2,2 1,0 2,2 1,-39 46,65-70,1 0,0 1,0-1,0 1,0 0,1-1,0 1,0 0,0 1,1-1,-1 0,1 0,1 1,-1-1,1 0,0 1,0-1,0 1,1-1,0 0,2 10,0-8,1 0,0 0,0 0,0-1,0 0,1 0,0 0,1 0,-1-1,1 0,0 0,0 0,0-1,13 7,112 56,167 60,-279-120,0-1,0-1,1 0,0-2,0 0,32 0,-38-4,0 0,0 0,0-2,0 0,-1 0,1-1,-1-1,0 0,0-1,14-9,44-25,-57 32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21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127 124,'-11'0,"1"-1,-1 1,1 1,0-1,-1 2,-18 4,27-5,0 0,0-1,0 1,0 0,0 1,0-1,1 0,-1 0,0 1,1-1,-1 1,1 0,0-1,-1 1,1 0,0 0,0-1,0 1,0 0,1 0,-1 0,0 0,1 1,-1-1,1 0,0 0,0 0,0 0,0 0,0 0,0 1,1-1,-1 0,0 0,2 2,0 5,0-1,1 0,0 0,0 0,1-1,0 1,0-1,1 0,0 0,0 0,10 10,-4-8,1 1,-1-1,1-1,1 0,0-1,15 7,17 3,1-2,0-2,53 8,-77-17,27 6,-1 1,1-2,0-2,75 1,-121-8,-1 0,0-1,1 1,-1-1,0 1,1-1,-1 0,0 0,0 0,0 0,0 0,0 0,0-1,0 1,0-1,0 1,-1-1,1 0,-1 0,1 0,-1 0,1 0,-1 0,0 0,0 0,0 0,-1 0,1-1,0 1,-1 0,1-1,-1-2,2-10,-1 0,-1 0,0 0,-3-17,0 4,2-12,2 19,-2 1,0-1,-2 1,-7-34,8 49,1 1,-1-1,0 1,0 0,0-1,0 1,-1 0,0 1,0-1,0 0,0 1,0-1,-1 1,1 0,-1 0,0 1,0-1,0 1,-1 0,1 0,0 0,-1 0,1 1,-1 0,-7-1,-59-7,-74-15,118 19,0 1,-1 1,1 1,0 2,-1 0,1 2,-38 7,2-5,41-7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22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804 0,'-54'1,"0"2,1 2,0 2,0 3,0 2,1 2,1 3,1 2,0 2,1 2,2 2,-86 60,129-82,-1 1,0 0,1-1,0 1,0 1,0-1,1 1,-1-1,1 1,0 0,-3 8,5-11,1 1,-1 0,1 0,-1-1,1 1,0 0,0 0,0 0,1 0,-1-1,1 1,-1 0,1 0,0-1,0 1,0 0,0-1,1 1,-1-1,1 0,0 1,-1-1,1 0,3 3,16 15,42 32,-44-38,0 0,-2 2,26 28,-40-41,4 7,1-1,0 0,0 0,13 9,-16-15,-1 0,1-1,0 0,0 1,0-2,0 1,0-1,0 1,1-2,-1 1,1 0,5-1,46 0,-29-1,0 2,1 0,-1 2,34 8,-53-8,0 0,0 0,0 1,0 0,-1 1,0 0,0 0,0 1,0-1,-1 2,0-1,0 1,-1 0,0 1,0 0,8 14,-12-18,1 0,-1 1,1-1,-1 0,-1 1,1 0,-1-1,0 1,0 0,0 0,0 0,-1 0,0 0,0 0,0 0,-1-1,1 1,-1 0,-1 0,1 0,0-1,-1 1,0 0,0-1,-1 0,1 1,-1-1,0 0,0 0,0-1,-1 1,-6 5,-92 77,-189 121,243-182,30-19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24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16,'-6'0,"1"1,0 0,0 1,-1-1,1 1,0 0,1 0,-1 1,0-1,1 1,-1 0,-6 6,1 0,0 0,0 1,-14 19,9-7,2 0,1 1,1 0,0 1,2 0,1 1,1 0,1 1,-4 36,6-22,2 1,1-1,2 0,2 0,12 58,-8-66,2 0,1-1,1 0,2-1,1 0,1-1,32 44,-36-57,1-2,0 1,1-1,1-1,0-1,0 0,2 0,-1-2,1 0,1 0,0-2,0 0,1-1,30 8,55 1,0-4,1-5,197-12,-294 5,0-1,1 1,-1-1,0-1,0 1,0-1,0-1,0 1,0-1,-1 0,1-1,-1 0,0 0,0 0,0-1,0 1,-1-1,0-1,0 1,-1-1,1 0,-1 0,0 0,-1 0,1-1,-1 0,-1 1,1-1,-1 0,0 0,1-14,6-35,-3 0,-2 0,-3-1,-2 1,-2 0,-3-1,-3 2,-19-72,17 92,-1 1,-2 0,-1 1,-1 1,-26-36,29 49,0 0,-2 1,0 1,-2 1,1 0,-2 1,0 0,-1 2,-26-15,30 21,-1 2,1 0,-1 0,1 2,-1 0,-1 0,1 2,0 0,0 1,-1 0,-23 5,18-2,1 1,0 1,-1 1,2 0,-1 2,1 1,0 0,-19 13,20-9,1 0,0 2,1 0,1 0,0 2,1 0,0 1,-22 37,24-31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24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1 172,'19'0,"36"0,0-1,71-13,152-19,-184 25,1-3,94-26,-124 17,-38 11,53-11,-21 5,-42 11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25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0 203,'1'1,"-1"0,0 0,1 0,-1 0,1 0,-1 0,1 0,-1 0,1 0,0 0,-1-1,1 1,0 0,0 0,-1-1,1 1,0 0,0-1,0 1,0-1,0 1,0-1,0 1,0-1,0 0,0 0,0 1,1-1,-1 0,0 0,0 0,0 0,0 0,1-1,46-2,-43 2,35-7,-1-1,-1-3,50-20,4-2,-32 15,1 3,1 2,0 3,66-4,-98 12,-1-2,38-10,-42 8,0 1,0 1,45-2,-60 8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26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1,'0'49,"-2"-31,1-1,1 1,1 0,0-1,1 1,1-1,1 1,0-1,1 0,9 18,23 46,-3 2,37 134,-30-82,-31-95,-7-22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0.2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19,'0'-1,"0"0,0 1,0-1,0 0,0 0,0 1,1-1,-1 0,0 0,1 1,-1-1,0 0,1 1,-1-1,1 0,-1 1,1-1,-1 1,1-1,-1 0,1 1,0 0,-1-1,1 1,0-1,0 1,-1 0,1-1,0 1,0 0,-1 0,1 0,0 0,0-1,-1 1,1 0,0 0,0 1,0-1,-1 0,1 0,0 0,0 0,-1 1,1-1,1 1,1-1,1 2,-1-1,0 0,1 0,-1 1,0 0,0 0,0 0,3 3,11 15,0 2,-2 0,-1 1,-1 1,16 37,5 10,185 296,-32-58,-140-223,58 153,-98-219,0 0,-2 0,0 0,2 25,-6-39,-1 1,0-1,0 1,0-1,-1 1,0-1,0 0,-1 1,1-1,-1 0,-1 0,1 0,-1 0,0 0,-1-1,1 1,-6 6,5-9,-1 0,1 0,0 0,-1 0,1-1,-1 0,0 0,0 0,0 0,0-1,0 0,0 0,0 0,-1-1,1 0,0 0,0 0,-11-2,8 1,0 0,-1-1,1 0,0-1,0 0,0 0,0 0,0-1,1 0,-13-10,-86-93,33 31,58 61,2 4,2 0,-1-2,2 1,-14-21,16 17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0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40.7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558 5,'-62'-2,"40"0,0 1,0 1,0 1,0 1,-28 6,40-4,1 0,-1 0,1 1,0 1,0-1,1 2,0-1,0 1,0 0,-11 15,-4 6,-32 54,31-41,1 1,3 1,2 0,-19 65,29-80,2 1,0 0,2 0,2 0,0 0,2 0,1 1,6 37,-4-56,0 0,1 0,0 0,0-1,1 0,1 0,0 0,0-1,1 1,0-2,0 1,1-1,0 0,1 0,0-1,0 0,15 8,14 5,0-1,2-2,51 15,-80-28,26 8,-1-1,1-2,1-2,0-1,0-2,0-1,53-4,-87 1,-1-1,1 0,0 0,0 0,0 0,-1-1,1 1,-1-1,1 0,-1 0,0 0,0 0,0-1,4-3,4-5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46.97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38 151,'-4'0,"-27"-2,28-4,18-6,18-4,0 1,1 1,52-13,3-1,7 1,-71 23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1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1393,'-2'-174,"4"-191,6 277,20-92,7-55,-31 191,-2 0,-1 0,-2 0,-10-61,10 101,0 1,1 0,-1-1,-1 1,1 0,0 0,-1 0,1 0,-1 0,0 0,0 0,0 0,-1 1,1-1,-1 1,1-1,-1 1,0 0,0 0,0 0,0 1,0-1,0 1,0 0,0-1,-1 1,1 1,-1-1,1 0,0 1,-1 0,1 0,-1 0,1 0,-1 0,1 1,-1 0,1-1,0 1,-1 1,1-1,0 0,0 1,0-1,0 1,0 0,0 0,-4 5,5-6,0 0,1 0,-1 1,0-1,1 0,0 1,-1 0,1-1,0 1,0 0,0 0,0-1,0 1,0 0,0 0,1 0,-1 0,1 0,-1 0,1 0,0 0,0 0,0 1,0-1,0 0,0 0,1 0,-1 0,1 0,-1 0,1 0,0 0,0 0,0-1,0 1,0 0,0 0,0-1,3 3,6 7,0 0,1-1,0 0,19 13,-11-9,341 236,-17-14,-337-232,0 1,0 0,0 0,-1 1,0-1,0 1,0 0,-1 1,0-1,0 1,5 11,-8-14,-1 0,1 0,-1 0,1 0,-1 0,0 0,-1 0,1 0,-1 0,0 0,0 0,0-1,0 1,-1 0,1-1,-1 1,0 0,0-1,0 0,-1 0,1 0,-1 0,-5 5,-34 32,-57 43,26-24,32-24,23-19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2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4,7 6,6 10,2 5,1 8,0 6,0 1,0-2,-1-3,0 0,0-4,-6-5,-5-1,-5-6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3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4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1 147,'11'2,"-1"0,1 1,0 1,-1 0,0 0,0 1,0 0,0 1,-1 0,13 11,12 6,-23-16,61 36,-2 4,77 65,-144-109,0 0,0 0,-1 0,1 0,-1 0,1 1,-1-1,0 1,2 5,-4-8,0 0,0-1,0 1,0 0,0 0,0 0,0 0,0 0,0 0,0 0,0 0,0-1,-1 1,1 0,0 0,-1 0,1 0,-1-1,1 1,-1 0,1 0,-1-1,1 1,-1 0,0-1,1 1,-1-1,0 1,0-1,1 1,-1-1,0 1,0-1,0 0,0 0,1 1,-1-1,0 0,0 0,0 0,0 0,0 0,0 0,0 0,0 0,1 0,-3-1,1 1,-1 0,1-1,0 1,-1-1,1 0,0 1,0-1,-1 0,1-1,0 1,0 0,0 0,0-1,1 1,-1-1,0 0,0 0,1 1,-1-1,1 0,0 0,0 0,-1-1,1 1,1 0,-1 0,0-1,0 1,1 0,-1-1,1 1,0-3,-2-6,0 0,1-1,1 1,0 0,2-19,7-11,2 1,1 1,34-73,-18 48,-27 60,1 0,0-1,0 1,0 0,0 0,1 1,0-1,0 0,0 1,0 0,0 0,1 0,-1 0,1 0,0 1,4-3,-5 4,0 1,-1-1,1 1,-1 0,1 0,0 0,-1 0,1 0,0 0,-1 1,1-1,-1 1,1 0,-1 0,1 0,-1 0,1 0,-1 0,0 1,0-1,0 1,0 0,0-1,0 1,0 0,0 0,-1 0,4 5,18 25,-16-20,1-2,0 1,18 16,-10-10,-1 1,-1 1,0 1,-2 0,0 0,-1 1,10 27,-15-30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6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150 231,'-2'0,"0"1,-1-1,1 1,0 0,0 0,0 0,0 0,0 0,0 0,0 1,0-1,0 1,1-1,-1 1,0 0,1-1,0 1,-2 2,-24 41,23-37,-9 15,1 0,2 1,0 1,2-1,1 2,0-1,2 1,1-1,1 1,2 0,0 1,1-1,2 0,8 43,-8-65,-1 1,1-1,0 0,1 0,-1 0,1 0,0 0,0 0,0-1,0 1,0-1,1 0,0 0,0 0,-1-1,2 1,-1-1,0 0,0 0,1 0,-1-1,1 1,-1-1,10 1,12 2,0-2,-1-1,38-2,-33 0,-17-1,-1 0,1 0,-1-1,0-1,0 0,-1 0,1-1,-1-1,0 0,0 0,-1-1,0-1,0 0,-1 0,0-1,11-13,0-1,-1-1,-1-1,-1 0,-2-2,21-46,-16 25,-2-2,11-51,-23 75,-2-1,0 1,-2-1,-1 0,-4-50,2 72,0 1,0 0,-1-1,1 1,-1 0,0-1,0 1,-1 0,1 1,-1-1,0 0,0 1,0-1,0 1,0 0,-1 0,0 0,1 1,-1-1,0 1,0 0,-1 0,1 0,0 1,0-1,-1 1,-8-1,-11-2,-1 1,-1 1,-45 2,51 0,-24 1,-112 6,138-5,1 1,0 0,0 2,0 0,0 1,-27 14,28-10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37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1 192,'11'-1,"-1"-1,1-1,0 0,-1 0,0-1,0 0,19-11,21-8,31-11,-57 22,0 2,1 1,0 1,42-8,-44 13,0-1,0-1,-1-1,33-13,-39 11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42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176 861,'-1'-21,"2"-1,1 1,7-40,-6 53,-1 0,1 0,0 0,1 1,0-1,0 1,0 0,1 0,0 0,1 1,0 0,11-10,74-47,-62 46,46-39,-21 10,-2-3,-3-2,64-84,-101 116,-1 0,14-31,-22 44,-1 0,0 0,0 0,0-1,0 1,-1 0,0-1,-1 1,1-1,-1 0,-1 1,-1-13,1 17,0 0,0 0,0 0,-1 0,1 0,-1 0,1 1,-1-1,0 0,0 1,0-1,0 1,0 0,0-1,0 1,0 0,0 0,-1 0,1 1,0-1,-1 1,1-1,0 1,-5 0,-67 0,54 1,-70 0,33-1,1 2,-58 10,95-8,1 0,0 1,0 1,0 0,1 1,0 1,0 1,1 1,1 0,-18 15,25-18,1 0,1 1,-1 1,1-1,1 1,0 0,0 0,1 0,0 1,-3 10,-4 16,-8 50,13-53,2-1,1 1,2-1,3 52,1-62,1 0,0 0,2-1,0 1,1-2,2 1,17 31,-6-15,39 64,-51-90,0 0,0 0,1-1,1 0,0 0,11 8,-16-15,1 0,0-1,-1 1,1-1,0 0,0 0,0-1,0 0,0 0,11 0,71-4,-39 0,64 3,64-3,-165 2,0-1,-1-1,1 0,-1 0,0-1,0-1,0 0,0 0,16-12,10-9,40-38,-35 29,26-16,-41 32,-1-1,26-25,-104 94,41-36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46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0 146,'4'0,"6"0,6 0,4-5,2-4,7-3,3 3,0-3,-2 1,0 3,-3 2,-4-2,-3 1,-1-4,2-3,1 0,1 3,-4 3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48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0,'4'2,"-1"-1,0 1,0 0,0 0,0 0,0 0,0 1,0-1,-1 1,1 0,-1-1,4 7,3 2,192 237,-152-183,-17-24,-2 2,-1 1,-3 1,-2 1,27 69,-48-104,0 1,0 0,-2-1,1 1,-1 0,-1 0,0 0,-1 0,0 0,-4 19,3-25,1 0,-1 0,-1-1,1 1,-1 0,0-1,0 0,0 1,-1-1,0 0,0-1,0 1,-1-1,0 0,1 0,-1 0,-1-1,1 1,0-1,-1-1,-11 5,-96 42,111-49,-1 1,1 0,0 0,0-1,-1 1,1-1,0 0,0 0,-1 0,1 0,0 0,-1 0,1-1,0 1,-1-1,1 1,0-1,0 0,0 0,0 0,0 0,0 0,-3-3,2 1,0 0,0-1,0 1,1-1,-1 1,1-1,0 0,0 0,1 0,-1 0,1 0,-1-4,-3-13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48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74,'0'-5,"0"-5,0-5,0-5,0 5,0 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47.53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5,0 5,4 3,6 6,5 6,1 3,1 2,7-1,-1-3,0 2,0-7,-4-4,-4-2,-6-1,-4-5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0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0 327,'0'-22,"1"-1,1 1,1 0,1 0,9-31,-9 44,-1 0,1 0,0 0,1 0,0 0,1 1,-1 0,2 0,-1 1,1-1,0 2,1-1,-1 1,12-8,-10 9,-1 0,0 1,1 0,0 0,0 1,0 0,0 0,0 1,1 1,18-2,-21 4,0-1,0 2,0-1,-1 1,1 0,0 0,0 0,-1 1,0 0,1 1,-1-1,0 1,-1 1,1-1,6 7,1 1,0 1,-1 0,0 1,-1 1,-1-1,0 2,-1-1,-1 1,0 1,-1-1,-1 1,-1 1,0-1,2 19,12 50,-11-56,7 60,-15-81,-1 1,1-1,-2 0,1 0,-1 0,-1 0,0 0,0 0,0-1,-1 1,-1-1,1 0,-1 0,-1-1,1 1,-8 6,-7 7,0-1,-2-1,-41 28,50-37,26-14,25-17,43-27,-54 33,0-1,37-30,-19 14,1 2,1 1,1 3,55-22,-39 19,6-2,-34 15,51-28,-77 36,-8 3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1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0,'1'15,"1"0,0-1,0 1,2-1,0 0,0 0,12 24,58 93,-45-83,456 662,-465-682,-12-15,0-1,1 0,0-1,1 0,0 0,1-1,0 0,0-1,15 9,-23-17,-1-1,0 1,0-1,1 0,-1 0,0 0,1 0,-1 0,0 0,1 0,-1-1,0 1,1-1,-1 0,0 1,0-1,0 0,0 0,0-1,0 1,0 0,0-1,1-1,47-46,-29 26,-2 6,-13 13,0-1,0 0,0-1,-1 1,0-1,0 0,0 0,-1-1,6-10,-10 15,0 1,0-1,0 1,0-1,-1 1,1 0,-1-1,1 1,-1 0,1-1,-1 1,0 0,0-1,1 1,-1 0,0 0,0 0,0 0,0 0,-1 0,1 0,0 0,0 0,0 1,-1-1,1 0,0 1,-1-1,1 1,-1 0,-1-1,-20-7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2.2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1 154,'0'-9,"4"-2,6-5,5 2,5-2,3-2,2 1,1 5,0-1,0 2,0 3,0 3,0 2,-5 2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2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1 502,'2'-5,"1"0,-1 0,1 0,1 0,-1 0,1 1,-1 0,1-1,1 1,5-5,1-1,33-29,1 1,2 3,89-51,-122 77,95-56,142-62,-229 119,0 1,1 0,40-5,-42 9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3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1 217,'40'-3,"-1"-2,1-1,-1-2,47-17,21-3,367-51,-458 77,0 0,0-1,0-2,0 1,-1-2,0 0,0 0,20-13,-19 10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4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5,'-81'-2,"41"0,0 2,-77 9,108-8,1 1,0 0,0 1,1 0,-1 0,1 0,-1 1,1 0,0 1,0-1,1 1,-1 1,1-1,0 1,1 0,0 1,0-1,0 1,0 0,1 0,-5 12,3-3,1 2,0-1,1 0,1 1,1 0,0 0,2 0,2 35,2-4,19 89,-19-120,1 0,1-1,1 1,1-1,0-1,1 1,0-2,14 18,-18-27,1-1,-1 1,1-1,0 0,1-1,-1 0,1 0,0 0,0 0,0-1,0-1,0 1,1-1,10 2,9-1,0-1,50-1,13-1,-23 7,-11 0,82-2,-135-5,1 0,-1-1,0 1,1-1,-1 0,0 1,1-2,-1 1,0 0,0 0,6-4,2-6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5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63,'-11'-1,"0"1,0 1,0 0,0 0,0 1,1 1,-17 5,24-6,-1 0,1 0,0 0,-1 0,1 1,0-1,1 1,-1 0,0 0,1 0,0 0,-1 0,1 0,0 1,1-1,-1 1,1 0,0-1,-1 1,1 0,1 0,-1 0,1-1,-1 6,1 2,1-1,0 0,0 1,1-1,0 0,0 0,2 0,-1 0,1-1,0 0,1 1,0-1,12 15,8 8,1-1,35 32,-48-50,34 33,80 62,-111-96,1-1,0-1,0 0,1-1,0-1,0 0,1-2,0 0,34 6,-51-12,1 1,-1-1,1 1,-1-1,1 0,0 0,-1 0,1 0,-1-1,1 1,-1-1,1 0,-1 1,0-1,1 0,-1 0,0-1,0 1,1 0,-1-1,0 1,0-1,-1 0,1 0,0 1,0-1,-1 0,3-5,-2 0,1-1,-1 1,-1-1,0 0,0 0,0 0,-1 0,-1-10,-1-34,-3 1,-16-77,15 100,-1 1,-2 1,-1-1,-1 2,-1-1,-20-30,23 44,-1 2,0-1,-1 1,0 1,-1 0,0 0,0 1,-1 1,0 0,0 1,-25-8,-14-9,38 15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6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26,'0'-4,"0"-6,0-2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19,'0'0,"1"1,-1-1,0 0,0 0,1 0,-1 0,0 0,0 0,1 0,-1 0,0 0,1 0,-1 0,0 0,0 0,1 0,-1 0,0 0,0 0,1 0,-1 0,0 0,0-1,1 1,-1 0,0 0,0 0,1 0,-1-1,0 1,0 0,0 0,0 0,1-1,-1 1,0 0,0 0,0-1,0 1,0 0,0 0,1-1,-1 1,0 0,0 0,0-1,0 1,0 0,0-1,0 1,0 0,0 0,-1-1,1 1,0 0,0 0,0-1,0 1,-1-1,1 0,-1 0,0 1,1-1,-1 0,0 1,0-1,0 0,0 1,1-1,-1 1,0-1,0 1,0 0,0 0,0-1,-1 1,-6 0,0 0,0 1,0 0,0 0,0 1,0 0,1 0,-1 1,1 0,0 0,-1 1,-11 8,13-8,0 0,0 0,0 1,1 0,0 0,0 0,0 1,0-1,1 1,0 0,0 1,1-1,0 1,-3 8,5-9,1-1,0 0,1 1,-1-1,1 0,0 0,1 1,-1-1,1 0,0 0,0 0,0-1,1 1,0-1,0 1,4 4,11 15,31 31,-44-49,6 6,1-1,0 0,0-1,1 0,15 9,-19-15,0 1,0-2,0 1,1-1,-1-1,1 0,0 0,-1-1,17 1,79-6,56 3,-146 1,-1 2,0 0,0 1,0 0,0 1,-1 1,1 0,20 12,-31-16,-1 0,0 0,0 0,0 1,0-1,0 1,0-1,0 1,0 0,-1 0,1-1,-1 1,1 0,-1 1,0-1,1 0,-1 0,-1 1,1-1,0 0,0 1,-1-1,1 1,-1-1,0 1,0-1,0 1,0-1,0 1,-1-1,1 0,-1 1,1-1,-1 1,0-1,0 0,0 1,0-1,0 0,-1 0,1 0,-1 0,1 0,-1 0,-4 3,-5 6,0-1,-1 1,-1-2,0 0,-27 15,23-14,0 1,-29 26,33-27,1 1,-1-2,0 0,-1 0,-25 11,-43 11,65-26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19:59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27,'0'-2,"0"0,-1 0,1 0,0 0,-1 0,1 1,-1-1,1 0,-1 0,0 1,0-1,-1-1,-4 2,0 15,6-4,-1 1,1-1,1 0,0 0,0 1,1-1,1 0,-1 0,2 0,-1-1,8 14,10 18,31 46,-38-65,70 109,6-3,5-5,112 112,-193-221,-2-2,0 0,28 21,-34-30,0 1,-1-2,1 1,0 0,0-1,1 0,-1-1,0 1,0-1,1-1,9 1,7-1,-2-1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47.99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4,5 6,-1 2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0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1 148,'0'-4,"4"-2,2-4,3 0,6 2,3-3,4-3,6 1,3-2,0 2,0 2,-7 0,-2 1,0 3,-5 2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1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0 194,'1'-3,"-1"1,1-1,0 0,0 0,0 1,0-1,0 1,1-1,-1 1,1-1,0 1,-1 0,1 0,4-4,35-28,-33 28,7-4,1 0,0 1,0 0,1 1,0 1,0 1,33-7,10 1,62-2,-62 8,-11 1,1 2,69 5,-95 0,0 1,0 1,0 1,0 2,-1 0,44 20,-62-24,1 0,-1 0,0 0,0 1,0 0,-1 0,1 0,-1 1,0-1,0 1,0 0,-1 0,0 0,0 1,0-1,3 11,-4-7,0 0,0 1,-1-1,-1 1,1-1,-2 0,1 1,-1-1,-1 1,-2 8,-3 8,-2-1,0 0,-2 0,-1-1,-1-1,-29 42,34-55,-7 11,0-1,-2 0,0-1,-29 24,-9 2,28-22,0-2,-1 0,-38 19,24-14,33-12,10-13,-1 0,1-1,0 1,-1-1,1 1,0-1,0 1,0-1,-1 1,1-1,0 0,0 1,0-1,0 0,0 0,0 0,0 0,0 0,-1 0,1 0,0 0,0 0,1 0,23-2,0-1,-1-1,1-1,36-13,1 1,34-3,166-15,-236 32,-8-2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2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0,'0'25,"1"0,1 0,1-1,2 1,0-1,1 0,1 0,2-1,0 0,23 40,7 1,86 108,64 44,-129-150,-51-55,0-1,0-1,1 0,0 0,1-1,0 0,0-1,1 0,0 0,0-2,0 1,1-2,0 0,22 5,3-2,-30-4,0-1,0-1,0 0,1 0,-1 0,0-1,0 0,1-1,-1 0,12-2,-5-3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2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1 154,'4'0,"6"0,5-4,9-6,5-1,1-4,5-2,0 1,3-1,-1 2,-7 0,-4 2,-2 4,-1 2,0 4,-4 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3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1,'40'0,"1"3,-1 1,0 3,0 0,-1 3,0 1,0 2,-1 2,-1 1,-1 2,0 2,50 36,-5-1,-3 4,-2 4,125 133,-195-188,0 1,0-1,-1 2,0-1,-1 0,0 1,0 0,-1 0,0 0,-1 0,0 0,-1 1,0 11,0 1,-2 0,-1 0,-1 0,-10 41,7-42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4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1152,'0'-4,"1"0,1 0,-1 0,0-1,1 1,0 1,0-1,0 0,1 0,-1 1,1-1,0 1,0 0,0 0,0 0,6-4,60-40,-69 46,279-171,365-215,137-15,-636 338,-116 52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5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1,'4'1,"0"0,0 1,0-1,-1 1,1 0,0 1,-1-1,0 0,1 1,-1 0,4 4,4 3,71 62,120 137,-155-158,468 516,-446-482,-45-52,2-2,58 55,-71-76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6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1,'5'2,"1"0,-1 0,0 0,0 1,0 0,0 0,-1 1,1-1,-1 1,1 0,-1 0,5 7,6 4,195 207,-99-100,331 351,-368-389,101 145,-171-223,0 0,-1 0,1 0,-1 0,-1 0,1 1,-1 0,0-1,2 13,-4-14,-1-1,1 1,-1 0,0-1,0 1,0-1,-1 1,0-1,0 0,0 0,0 1,0-1,-1-1,0 1,-5 5,-9 13,-2-1,0 0,-1-2,-1-1,-1 0,-32 19,45-31,-1-1,1-1,-1 1,0-2,-1 1,1-1,-1-1,1 0,-1-1,1 0,-1 0,0-1,0 0,1-1,-1-1,0 1,1-2,-1 1,-16-8,-9-6,1-1,0-2,1-1,2-2,0-2,1 0,-28-30,43 37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6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8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1042,'1'-17,"0"-1,2 1,0 0,0 0,11-29,41-80,-11 28,-27 54,-2-1,-1 0,-3-1,-2-1,-1 1,-3-1,-2-1,-2 1,-8-83,6 122,-1-1,0 1,0 0,-1-1,1 1,-2 1,1-1,-1 0,-1 1,1 0,-9-10,10 13,-1 1,0-1,0 1,0 0,0 1,0-1,0 1,-1 0,1 0,-1 0,0 0,0 1,1 0,-1 0,0 0,0 1,0-1,0 1,0 1,-8 0,11-1,1 0,-1 0,1 0,-1 0,1 0,0 0,-1 1,1-1,-1 1,1-1,0 1,-1-1,1 1,0 0,0-1,0 1,-1 0,1 0,0 0,0 0,0 0,0 0,0 0,1 1,-1-1,0 0,0 0,1 1,-1-1,1 0,-1 1,1-1,0 0,-1 1,1-1,0 1,0-1,0 1,0-1,0 1,0-1,1 2,0 1,1 1,0-1,-1 0,2 0,-1 0,0 0,1 0,0 0,-1-1,2 1,-1-1,6 5,190 141,106 90,-146-89,-155-146,0-1,0 1,-1 0,1 0,-1 1,0-1,0 1,-1 0,1 0,-1 0,0 0,0 0,-1 0,1 0,-1 1,1 9,-3-9,0 0,0 0,0 0,-1 0,1 0,-1-1,-1 1,1 0,-1-1,0 0,0 1,-1-1,0 0,-7 7,-193 194,95-101,45-41,52-50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49.09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1,'0'0,"-1"1,0-1,0 0,0 1,1-1,-1 1,0-1,0 1,1 0,-1-1,1 1,-1-1,0 1,1 0,0 0,-1-1,1 1,-1 0,1 0,0 0,-1 0,1-1,0 1,0 0,0 1,-5 27,4-25,-1 16,1 0,1 1,1-1,1 1,1-1,0 0,1 0,2 0,0-1,1 1,0-2,2 1,0-1,19 27,-14-25,1-1,1-1,0 0,1-2,1 1,1-2,0-1,1 0,0-1,1-1,1-1,24 8,-4-5,1-2,0-2,1-2,-1-1,2-3,-1-1,75-6,-116 3,1-1,0 1,0-1,-1 0,1 0,-1-1,1 1,-1-1,1 1,-1-1,5-4,-7 6,0-1,-1 1,1-1,-1 0,1 1,-1-1,1 1,-1-1,0 0,1 0,-1 1,0-1,0 0,1 0,-1 1,0-1,0 0,0 0,0 1,0-1,0 0,0-1,-1 1,1-1,-1 0,0 1,0 0,0-1,0 1,0 0,0-1,0 1,0 0,0 0,0 0,-1 0,1 0,-2-1,-64-39,-74-33,12 7,-265-158,391 224,0 0,-1-1,1 1,0-1,0 0,0 0,0 0,0-1,0 1,1 0,-1-1,1 0,-1 0,1 0,0 0,0 0,1 0,-3-5,4-3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9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1,1 3,3-1,-1 2,2-2,-2 1,-3 3,-3 2,1-1,0-1,2 2,4 2,4 2,-1 1,-4 0,-3-3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09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11,'0'-5,"0"-1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1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1 561,'0'-1,"1"0,-1-1,1 1,-1 0,1 0,0 0,0 0,-1 0,1 0,0 0,0 0,0 0,0 0,0 0,1 1,-1-1,0 0,0 1,0-1,1 1,-1-1,0 1,0 0,1-1,-1 1,0 0,3 0,38-3,-34 4,0 0,1 0,-1 1,0 1,0-1,0 1,0 1,-1-1,1 1,11 9,9 7,32 32,-24-21,6 14,-40-44,-1 0,0 0,0 0,0 0,0 1,0-1,0 0,-1 1,1-1,0 1,-1-1,1 1,-1-1,1 1,-1-1,0 1,0-1,0 1,0 0,0-1,0 1,0-1,0 1,-1 0,1-1,0 1,-1-1,1 1,-1-1,0 0,0 1,1-1,-1 1,-2 1,1-3,1 1,-1 0,0 0,0-1,0 1,0-1,0 1,-1-1,1 0,0 0,0 0,0 0,0 0,0-1,0 1,0 0,0-1,0 0,0 1,0-1,0 0,0 0,1 0,-3-2,-4-1,1-1,0 0,0 0,-10-11,10 9,0-1,1 0,0 0,0-1,0 1,1-1,1-1,-1 1,2-1,-1 1,1-1,1 0,0 0,0-1,1 1,0 0,1-1,0 1,0 0,1 0,1-1,0 1,3-10,15-51,2 1,35-73,-27 69,-18 41,-6 17,0 0,14-27,-17 40,0 1,0-1,1 0,-1 1,0 0,1 0,-1 0,1 0,0 0,0 1,0 0,0 0,0 0,0 0,0 0,0 1,0 0,8 0,2 0,0 0,0 2,0-1,17 6,-19-3,0 0,0 1,-1 1,1 0,-2 0,1 1,-1 1,19 16,3 8,33 43,-20-21,13 22,-43-54,1 0,27 28,5-2,-31-36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2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0,'-1'33,"1"-1,2 1,1 0,2-1,1 0,20 61,5-17,4 0,3-3,3 0,3-3,3-2,69 76,-86-112,2-1,60 46,-71-62,1 0,1-2,0-1,0 0,48 15,-58-24,-1 0,1-1,0-1,15 0,-7-1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2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0 232,'31'-1,"0"-1,-1-2,1-1,-1-2,57-20,137-73,-141 60,-77 37,0-1,0 1,0-1,0 0,10-9,-4-1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4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0 174,'28'-3,"-1"0,0-3,0 0,0-1,-1-2,35-16,33-9,-38 15,-13 4,1 2,0 2,72-10,-104 20,0 1,-1-1,1 2,0 0,-1 0,1 1,0 0,-1 1,0 0,0 1,0 0,0 1,0 0,-1 1,0 0,0 1,-1 0,17 16,-17-14,-1 0,1 0,-2 1,1 0,-1 0,-1 0,0 1,-1 0,0 1,0-1,-1 1,-1 0,0 0,0 0,-2 0,1 1,-1-1,-1 1,0-1,-3 16,0-10,0 0,-1-1,0 1,-2-1,0-1,-1 1,0-1,-1 0,-1 0,-1-1,-13 15,-14 13,-1-1,-53 42,46-44,-63 73,65-63,43-50,0 0,0 0,0 0,0 1,0-1,0 0,0 0,0 0,0 0,0 1,0-1,0 0,-1 0,1 0,1 0,-1 1,0-1,0 0,0 0,0 0,0 0,0 1,0-1,0 0,0 0,0 0,0 0,0 1,0-1,1 0,-1 0,0 0,0 0,0 0,0 0,0 1,1-1,-1 0,0 0,0 0,0 0,0 0,1 0,-1 0,0 0,0 0,0 0,0 0,1 0,-1 0,0 0,0 0,0 0,0 0,1 0,18-1,22-8,-41 9,138-47,6-1,-31 21,183-53,-283 74,0 0,0-1,0 0,13-11,8-4,-19 13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5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0,'2'9,"-1"0,1 0,1 0,0 0,0 0,1-1,0 0,8 13,6 15,81 216,2 6,40 31,-115-244,2-2,2-1,1-1,46 44,-32-39,-22-21,1 0,1-2,0-2,32 21,-53-40,-1 1,2-1,-1 0,0-1,0 1,1-1,-1 0,0 0,1 0,0 0,-1-1,1 0,-1 0,6 0,-7-1,0 0,0 0,-1 0,1 0,0 0,-1-1,1 1,-1-1,1 0,-1 1,0-1,0 0,0 0,0-1,0 1,0 0,-1-1,1 1,-1-1,1 1,-1-1,1-4,28-50,-20 39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5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1 386,'11'-2,"1"0,-1-1,0 0,0-1,0 0,0-1,0 0,-1-1,13-9,19-9,274-117,-89 45,-164 69,18-10,-64 26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6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1,0-1,0 1,0 1,0-1,-1 1,8 5,47 33,-55-37,275 233,-180-148,-72-65,-2 2,0 1,-1 0,-2 2,-1 1,-2 1,-1 1,-1 0,-1 1,21 64,12 83,29 207,-58-270,-20-116,1 10,1 0,-2 1,1-1,-2 0,1 1,-2-1,1 0,-4 16,-2-13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7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0 315,'1'-4,"-1"0,1 1,0-1,0 1,1-1,-1 1,1-1,-1 1,1 0,0 0,0 0,1 0,-1 0,1 0,-1 1,1-1,0 1,0 0,0 0,0 0,0 0,1 0,-1 1,0-1,8-1,9-4,1 1,-1 1,25-3,168-23,263-48,-291 25,-71 18,-91 28,-6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0.17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78,'12'0,"-1"2,0-1,0 2,0-1,-1 2,1-1,-1 1,1 1,-1 0,-1 0,1 1,-1 1,0-1,0 1,10 11,13 15,-1 2,37 54,-38-48,-24-33,1 1,-1 1,0-1,-1 1,6 14,-24-41,-6-25,10 1,3-1,-3-53,0-2,8 91,1 0,-1 1,1-1,0 0,0 0,1 0,0 0,2-8,-3 12,1 1,0-1,0 0,0 1,0-1,0 1,0-1,1 1,-1-1,0 1,1 0,-1 0,1 0,-1 0,1 0,0 0,-1 0,1 0,0 0,0 1,-1-1,1 1,0 0,0-1,0 1,0 0,0 0,-1 0,1 0,3 1,12 1,-1 1,1 1,-1 0,0 1,0 1,-1 0,26 15,-9-2,-1 1,42 36,-3 9,67 81,-63-64,-2 5,-58-69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18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0 281,'8'-1,"0"0,0-1,0 0,0-1,0 0,10-5,13-5,588-153,-508 139,-47 16,-50 9,1 0,-1-1,0 0,0-1,0 0,22-11,-21 4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0.5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869 22,'0'-1,"0"0,-1 1,1-1,0 0,-1 0,1 1,0-1,-1 0,1 1,-1-1,1 0,-1 1,1-1,-1 1,0-1,1 1,-1-1,0 1,1-1,-1 1,0 0,0-1,1 1,-1 0,0 0,0-1,-1 1,-27-5,24 5,-14-1,-1 1,1 0,0 2,0 0,1 1,-1 1,0 1,1 0,0 2,0 0,1 1,0 0,0 2,-19 14,-16 14,2 3,-84 87,-15 36,128-138,2 1,0 0,1 2,-21 48,34-64,0 1,2 0,-1 0,2 0,0 0,0 0,2 0,0 1,2 21,-1-30,-1 0,1 0,1 0,-1 0,1-1,0 1,0-1,1 1,-1-1,1 1,0-1,1 0,-1-1,1 1,0-1,0 1,1-1,-1 0,1-1,0 1,0-1,0 0,0 0,10 3,10 2,55 19,162 31,-217-54,1-1,0-1,-1-2,1 0,0-2,-1-1,1-1,-1-1,0-1,46-17,114-75,-119 60,81-33,-132 63,-4 1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1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71 356,'-3'1,"0"0,0-1,1 1,-1 0,0 0,1 0,-1 1,1-1,-1 1,1-1,0 1,0 0,0 0,0 0,0 0,0 0,0 0,-1 3,-1 0,1 0,0-1,1 1,-1 0,1 0,0 1,0-1,-1 7,2-1,1 1,0-1,1 0,1 0,0 1,0-1,1 0,0 0,1-1,0 1,1-1,0 0,10 15,6 7,2-1,42 45,-48-57,0-1,2-1,0-1,1 0,0-2,31 17,-39-25,1-1,-1 0,1-1,0 0,0-1,1 0,-1-2,0 1,1-1,-1-1,1-1,-1 0,24-5,12-7,-1-3,0-2,62-33,-2 2,-46 23,-21 11,-1-2,0-1,-2-2,0-2,53-40,-86 57,-1 1,1-1,-1 1,0-1,0 0,0-1,-1 1,0-1,0 1,0-1,-1 0,0 0,0 0,0-1,-1 1,0 0,0-1,-1 1,1 0,-2-1,1 1,0 0,-1-1,-1 1,1 0,-1-1,0 1,-3-8,-4-5,-1 0,-1 1,0 0,-2 1,1 0,-2 1,-19-18,-108-93,120 111,-2 0,0 1,0 1,-49-20,64 31,0 0,1 0,-1 1,0 0,0 0,0 1,0 0,0 1,-1-1,1 2,0-1,0 1,0 0,0 1,0 0,0 0,0 1,1 0,-1 0,1 0,0 1,0 0,0 1,-12 10,-39 30,-2-2,-115 62,63-40,89-49,0 2,0 0,-27 30,25-23,-42 32,49-43,4-2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3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0,'-8'2,"0"0,0 1,0 0,1 0,-1 1,1 0,0 0,-13 10,4-3,-81 50,-94 77,188-137,1 1,-1 0,1 0,0 0,0 0,0 0,0 0,0 1,0-1,1 0,-1 1,1 0,-1-1,1 1,0 0,0 0,-1 5,3-5,0-1,0 0,-1 1,2-1,-1 0,0 0,0 1,1-1,-1 0,1 0,-1 0,1-1,0 1,0 0,0-1,0 1,0-1,0 0,1 1,3 0,107 63,235 97,-142-92,-98-36,185 86,-291-119,1 0,-1 0,0 0,0 0,0 0,0 1,1-1,-2 1,1-1,0 1,0 0,0 0,-1 0,1 0,-1 0,0 0,1 0,-1 0,0 1,0-1,-1 0,1 1,0-1,-1 1,1-1,-1 1,0-1,0 1,0 2,-2 1,0 0,0-1,-1 1,1 0,-1-1,0 0,-1 0,1 0,-1 0,-9 8,-4 3,-1 0,0 0,-2-2,0 0,0-2,-37 18,-142 45,106-44,75-25,0-2,0 0,0-1,0-1,-1 0,-21-2,19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3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1,'-1'10,"0"1,-1-1,0 1,0-1,-9 19,-4 22,7-2,2-1,2 1,3 0,2 1,1-1,3-1,2 1,3-1,1 0,2-1,24 56,-29-86,0 0,1 0,1-1,0 0,1 0,1-2,0 1,1-1,1-1,0 0,0-1,23 13,-16-12,1-2,0 0,1-2,0 0,0-1,1-2,0 0,1-2,25 2,252-3,-291-3,31-1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5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0 182,'9'-1,"-1"0,0-1,1 0,-1-1,10-4,6-2,138-42,197-34,-332 79,62-7,-81 12,-1 1,1 0,-1 0,1 0,-1 1,1 0,-1 1,14 4,-19-5,0 0,-1-1,1 1,-1 0,1 0,-1 0,1 0,-1 0,1 0,-1 1,0-1,0 0,0 1,0-1,0 1,0-1,0 1,0-1,0 1,-1 0,1-1,-1 1,1 0,-1 2,0-1,0 1,0-1,-1 0,0 1,1-1,-1 1,0-1,-1 0,1 0,-1 1,-2 4,-6 6,0-1,-1 0,-25 24,-161 169,132-134,41-51,19-18,0 0,1 0,0 1,0 0,0-1,0 2,0-1,1 0,0 1,0 0,-3 5,7-10,-1 1,0-1,1 1,-1 0,0-1,1 1,-1-1,1 1,-1-1,1 1,-1-1,1 1,-1-1,1 0,-1 1,1-1,-1 0,1 1,0-1,-1 0,1 0,0 0,-1 1,1-1,0 0,-1 0,1 0,0 0,-1 0,1 0,0 0,-1-1,1 1,0 0,-1 0,1 0,0-1,-1 1,1 0,0-1,32-10,281-100,-189 70,21-25,-126 59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5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0,'2'13,"1"0,0 0,1-1,0 0,1 1,0-2,1 1,0-1,14 20,1 4,45 86,114 192,-135-244,2-2,78 84,-118-143,0 0,0-1,1 0,0 0,1 0,-1-1,1-1,0 1,1-1,-1-1,1 0,0 0,0-1,0 0,1-1,-1 0,1 0,-1-1,22-1,-10-1,5 1,50-7,-70 6,1-1,-1 0,0 0,0 0,-1-1,1 0,0 0,-1-1,0 1,0-2,11-8,-7 2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6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0 219,'4'-5,"6"-1,10-3,6-1,6-3,12-3,6-4,3-2,2 2,-1 1,0 3,-6 1,-6 2,-10-1,-7 2,-8 3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7.0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20,'1'-1,"-1"0,1 0,-1 0,1 0,-1-1,1 1,0 0,0 0,-1 1,1-1,0 0,0 0,0 0,0 0,0 1,0-1,0 0,0 1,1-1,-1 1,0-1,0 1,0 0,1 0,-1-1,0 1,0 0,1 0,-1 0,0 0,0 0,1 0,1 1,45 5,-26 1,1 2,-1 0,-1 1,0 1,-1 1,22 16,7 9,51 51,-47-34,-2 2,83 120,57 144,-50-36,-111-214,-4 1,21 86,-34-74,-12-56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29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0 412,'1'1,"-1"0,0 0,1-1,-1 1,1 0,-1 0,1 0,0 0,-1 0,1 0,0-1,0 1,-1 0,1-1,0 1,0-1,0 1,0-1,0 1,0-1,0 1,0-1,0 0,0 1,0-1,0 0,0 0,0 0,0 0,0 0,0 0,0 0,0 0,0-1,0 1,1-1,43-7,15-13,0-3,-2-3,70-42,14-7,51-14,-153 69,0-2,43-34,-70 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1.87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1141,'-8'0,"-4"-1,1 2,0-1,-20 5,30-5,-1 0,1 0,0 0,-1 0,1 1,0-1,0 0,-1 1,1-1,0 1,0 0,0-1,0 1,0 0,0 0,0 0,0 0,0-1,0 1,0 0,1 1,-1-1,0 0,1 0,-1 0,1 0,-1 0,1 1,-1-1,1 0,0 1,0-1,0 0,-1 0,1 1,1-1,-1 0,0 1,0-1,0 0,1 2,1 1,1 0,-1 0,1 0,0 0,0-1,0 1,0-1,0 0,1 0,7 5,42 24,-50-30,1 1,0-1,1 1,-1-1,1 0,-1-1,1 1,0-1,-1 0,1 0,0 0,0-1,9 0,-12 0,0-1,0 0,0 0,0 0,0 0,0 0,0 0,0-1,0 1,0-1,-1 1,1-1,0 0,-1 0,0 1,1-1,-1 0,0 0,0 0,0 0,0-1,-1 1,1 0,0 0,-1-1,0 1,1 0,-1-4,0-41,-1 41,0-1,1 1,0 0,0 0,0 0,1 0,0 0,0 0,0 0,1 0,4-10,-4 14,0 1,-1 0,1-1,0 1,1 0,-1 0,0 0,0 0,0 0,0 1,1-1,-1 1,0-1,1 1,-1 0,1 0,-1 0,0 0,1 0,-1 1,0-1,1 1,-1-1,0 1,3 1,62 26,-58-23,269 157,-54-28,-219-132,83 39,-83-38,1-1,0 0,0-1,0 0,0 0,0 0,0 0,1-1,-1 0,0 0,0-1,0 0,7-1,-10 0,0 0,0 0,0 1,0-2,-1 1,1 0,-1 0,1-1,-1 0,0 1,0-1,0 0,-1 0,1 0,0 0,-1 0,0 0,0-1,1-2,12-74,-10 56,15-117,-7 0,-5-153,-11 198,-4 1,-4 0,-4 0,-30-94,44 180,-5-14,-18-42,22 60,1 0,-1 0,1 1,-1-1,-1 0,1 1,-1 0,0 0,1 0,-2 1,1-1,0 1,-1 0,-5-3,8 5,1 0,-1 1,1-1,-1 1,0-1,1 1,-1-1,1 1,-1 0,0 0,1 0,-1 0,0 0,0 0,1 1,-1-1,1 1,-1-1,0 1,1-1,-1 1,1 0,-1 0,1-1,0 1,-2 2,0 0,1 0,-1 0,1 0,0 1,0-1,0 1,1-1,-1 1,1 0,-2 7,0 4,1 0,0 0,1 1,2 28,9 23,2 0,34 108,68 121,-84-233,2-1,3-2,3-2,2-1,79 85,-103-127,-2-4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0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0,'40'38,"501"629,-446-528,-6 3,105 234,-191-372,-1 1,0-1,0 1,0 0,-1-1,0 1,0 0,0 0,-1 0,1 0,-1 0,0 0,-1 0,0 7,-1-8,0 0,0 0,0 0,-1-1,1 1,-1 0,0-1,0 0,0 0,0 0,-1 0,1 0,-1-1,0 0,0 1,-5 1,-16 7,-1 0,-1-2,1-1,-1-2,-1 0,-53 4,74-10,0 0,0-1,-1 0,1 0,0 0,0-1,0 0,0 0,1-1,-1 0,1 0,-12-8,-4-4,1-2,-22-20,35 29,5 5,0-1,0 0,0 0,0 0,0-1,1 1,0-1,-3-7,-3-7,1 5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1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2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1132,'-17'-16,"13"13,0 0,0 0,0-1,0 1,1-1,0 0,-1 0,1 0,0 0,1-1,-1 1,1-1,0 0,0 1,1-1,-1 0,1 0,0 0,0-1,1 1,0-10,4-20,2 1,1-1,12-35,7-26,-8 12,16-68,23-249,-57 395,0 0,0 0,-1 0,0 0,0 1,0-1,-1 0,0 1,0-1,0 1,-1-1,-3-5,5 9,0 1,0-1,-1 0,1 1,-1-1,1 1,-1 0,0-1,1 1,-1 0,0 0,0 0,0 0,0 0,1 0,-1 1,-1-1,1 1,0-1,0 1,0 0,0 0,0 0,0 0,0 0,0 0,0 1,0-1,0 1,0-1,0 1,0 0,0 0,0 0,0 0,0 0,-1 1,1 0,0-1,0 0,0 1,0-1,0 1,0-1,1 1,-1 0,0 0,1 0,0 0,-1 0,1 0,0 0,0 1,0-1,1 0,-1 1,0-1,0 3,1-1,0 0,1 0,-1 1,1-1,-1 0,1 0,0 0,1 0,-1 0,4 7,3 3,1-1,0 1,1-1,0-1,13 12,64 54,3-4,133 84,-149-107,-69-48,0 0,-1 0,0 1,1-1,-1 1,0 0,-1 1,1-1,-1 1,0-1,0 1,0 0,-1 0,0 0,0 0,0 1,0-1,-1 1,0-1,0 1,0 5,-2-2,0-1,0 1,-1-1,0 1,-1-1,0 0,0 0,0 0,-1 0,-1 0,1-1,-10 12,-44 51,-90 82,128-132,2-3,3-5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3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0,'4'0,"2"5,3 0,1 5,3 9,-1 5,2 8,3 6,-2 1,1 3,2-6,-2-1,-3-1,-1-3,-1-2,1-7,-1-1,-3-6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4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5.3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1,'2'3,"-1"0,1-1,0 1,0 0,0-1,0 1,0-1,0 0,1 1,-1-1,1 0,0-1,4 4,5 3,78 64,-45-38,-1 3,53 56,-47-40,-29-32,-1 1,-1 0,-1 2,19 31,-36-53,0 0,0 0,0 0,0 0,-1 0,1 0,-1 0,1 0,-1 0,0 0,0 0,0 0,0 4,0-5,-1 0,1-1,0 1,0 0,-1 0,1 0,-1-1,1 1,-1 0,1-1,-1 1,1 0,-1-1,0 1,1-1,-1 1,0-1,1 1,-1-1,0 1,0-1,-1 1,0-1,0 1,0-1,-1 0,1 0,0 0,0-1,0 1,0 0,0-1,-1 1,1-1,0 0,0 0,0 0,1 0,-1 0,0 0,0 0,0-1,1 1,-1 0,1-1,-1 0,-1-1,-1-4,0 0,0 0,0 0,1 0,0-1,0 1,1-1,0 0,0 0,1 0,-1-13,1-15,5-48,-1 28,-3 42,1 0,1 0,0 1,1-1,1 1,0-1,1 1,0 0,9-16,-11 24,0 0,0 1,0-1,1 1,-1-1,1 1,0 0,0 1,1-1,-1 1,1-1,-1 1,1 1,0-1,1 1,-1 0,0 0,0 0,1 1,-1 0,1 0,-1 0,1 0,0 1,10 1,-1 3,-1 1,0 0,0 1,0 0,-1 1,0 1,19 14,-5-5,-4-2,-1 1,0 1,30 30,-42-36,1 0,-2 1,0 0,0 0,-2 1,1 0,-1 1,4 14,-3-9,-1-4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6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0,'-4'0,"1"0,-1 0,0 1,1-1,-1 1,0 0,1 0,-1 0,1 0,0 1,-1-1,1 1,0 0,0 0,0 0,0 0,0 1,0-1,-3 5,2-1,1-1,0 1,0 0,0 0,1 0,-1 0,1 0,1 1,-1-1,0 9,1 13,0 1,2 0,8 55,-8-82,18 107,5 0,47 132,-67-230,0 0,0-1,1 0,1 0,0 0,0-1,1 1,0-1,0-1,1 0,11 10,-14-15,0 1,1-1,-1 0,1 0,0 0,0-1,0 0,0 0,0 0,0-1,1 0,-1 0,0-1,1 0,-1 0,1 0,-1-1,0 0,1 0,-1-1,7-2,27-10,-23 8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7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0 105,'10'-1,"0"-1,-1 0,0-1,1 0,-1 0,0-1,-1 0,1-1,-1 0,14-11,42-19,-53 30,0 1,1 1,-1 0,1 1,0 0,0 0,0 1,0 1,0 0,0 1,0 0,12 3,-15-1,0 0,0 0,0 1,0 0,0 0,-1 1,0 0,0 0,0 1,-1 0,0 1,0 0,-1 0,1 0,6 11,-9-12,0 0,-1 1,0-1,0 1,0 0,0 0,-1 0,-1 0,1 0,-1 1,0-1,-1 0,1 1,-2-1,1 0,-1 1,0-1,0 0,-5 13,-3 4,-2 0,-1-1,0 0,-21 28,-16 28,28-32,16-35,0 0,0 0,-2 0,1-1,-1 0,-1 0,0 0,-10 9,41-46,16 0,-13 7,1 0,0 3,2 0,-1 2,2 0,44-12,147-31,-193 50,-4 1,0-1,0-2,26-12,-34 9,-5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8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0,'0'18,"2"-1,0 0,1 0,1 0,11 32,43 80,-24-57,-18-36,68 139,-73-157,0 0,1-2,1 1,1-2,0 1,0-2,22 16,-29-24,1-1,0-1,0 0,0 0,1 0,0-1,-1 0,1-1,0 0,14 1,-17-2,-1-1,1 0,0 0,0-1,-1 1,1-1,-1-1,1 1,-1-1,1 0,-1 0,0 0,0-1,0 0,0 0,0 0,8-8,0-4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39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1 122,'4'0,"6"0,5-5,5-1,3 1,2 0,-4-2,0 0,0 0,1 2,-4-2,0-5,1 0,-3-2,0 1,2 3,-2 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3.18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1,'2'11,"0"0,0 0,1 0,1 0,0 0,0-1,1 1,0-1,13 18,-5-6,325 502,-94-157,-154-228,96 166,-176-285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40.4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1,'1'3,"0"0,1 0,-1 0,1 0,0-1,0 1,0 0,0-1,0 1,1-1,-1 0,4 2,11 14,43 70,-3 3,65 144,-107-206,0 2,-3-1,0 2,-2 0,-1 0,-2 1,5 48,-6 13,29 150,-30-215,-1-6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0:59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0 248,'0'0,"48"0,-1 2,56 8,-87-7,0 1,1 1,-2 0,1 1,0 1,-1 0,-1 1,1 1,23 18,-5 2,-2 2,-1 1,-1 1,-2 1,-1 2,-2 0,-2 2,-1 1,-2 0,-2 1,-1 1,13 58,-8-10,-4 1,-5 0,-3 1,-6 174,-16-117,10-127,-2 0,0 0,-1-1,-16 37,22-56,0 0,-1 0,1 0,-1 0,1 0,-1 0,1 0,-1 0,0 0,0-1,1 1,-1 0,0 0,0-1,0 1,0-1,1 1,-1-1,-1 1,1-1,0 0,1 0,-1 0,1 0,-1-1,0 1,1 0,-1 0,1-1,-1 1,1 0,-1-1,1 1,-1 0,1-1,-1 1,1-1,0 1,-1-1,1 1,0-1,-1 1,1-2,-16-45,13 35,-14-52,3-1,3-1,-4-87,11-200,46-106,-11 198,-27-31,-4 276,2 99,5-1,23 113,55 160,-56-240,-14-53,27 94,-37-139,1-1,1-1,1 1,0-1,1-1,0 0,13 14,-20-25,1-1,0 1,0-1,0 0,0 0,0-1,0 1,0-1,1 1,-1-1,0 0,1 0,-1-1,1 1,0-1,-1 1,1-1,5-1,8 0,0-2,30-8,15-1,-6 10,-32 2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01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0,'0'1,"-1"1,1-1,-1 0,1 0,-1 0,0 0,1 0,-1 0,0 0,0 0,0 0,0 0,0 0,0 0,0 0,0-1,0 1,0 0,0-1,0 1,-2 0,-29 10,30-10,-53 12,1-2,-2-3,-102 3,108-8,41-3,-1 0,1 1,-1 0,1 1,0 0,-1 1,1 0,-10 5,16-7,1 1,-1 0,1 0,-1 0,1 1,0-1,0 0,0 1,0-1,0 1,1 0,-1 0,1 0,0 0,0 0,0 0,0 0,0 0,0 0,1 0,0 0,0 1,0-1,0 0,0 0,0 0,2 6,14 71,3-1,49 128,-31-102,61 180,124 409,-28-6,-186-651,5 59,-11-73,0 0,1-1,1 1,2-1,0 0,1 0,13 26,-19-45,1-1,-1 0,1 1,0-1,0 0,0 0,0-1,0 1,0 0,0-1,0 1,1-1,-1 1,1-1,-1 0,1 0,-1 0,1-1,0 1,-1-1,1 1,0-1,-1 0,1 0,0 0,0 0,-1-1,1 1,4-2,7-2,0-1,-1 0,0-1,19-11,-12 6,57-30,72-54,-124 77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01.8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1,'0'47,"3"-1,2 1,2-1,2 0,27 83,35 57,9-3,161 271,-225-425,1 0,2-1,0-1,2-1,34 33,-53-58,0 1,0 0,1-1,-1 0,1 1,-1-1,1 0,-1 0,1 0,0-1,-1 1,1-1,0 1,0-1,-1 0,1 0,0 0,0 0,3-1,-1-1,0 1,0-1,0 0,0-1,-1 1,1-1,-1 0,1 0,5-6,7-8,-1 0,-1-2,21-31,-27 36,3-3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02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0 148,'19'-2,"0"-1,-1 0,1-1,-1-2,0 1,0-2,27-14,-18 8,51-15,80-23,-141 47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03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1 643,'1'-7,"1"0,1 0,-1 0,1 1,1-1,-1 1,1 0,0 0,0 0,1 1,6-7,2-4,29-36,3 3,93-81,120-67,-233 179,0 0,2 2,0 0,1 2,49-18,-73 31,0 1,0-1,-1 1,1 0,0 0,0 0,0 1,-1-1,1 1,0 0,-1 0,1 0,0 0,-1 1,1-1,-1 1,0 0,0 0,0 0,0 1,0-1,0 1,0-1,-1 1,1 0,-1 0,2 4,7 10,0 1,-2 0,14 38,-10-25,185 466,-156-368,50 260,-29 61,-51-357,5 8,4 0,4-2,52 130,-77-229,5 10,-2 0,1 0,-1 0,-1 1,0-1,1 12,-3-19,0 0,-1 0,1 0,-1-1,1 1,-1 0,0 0,0-1,0 1,0-1,-1 1,1-1,-1 1,1-1,-1 0,0 0,0 0,0 0,0 0,0 0,-1-1,1 1,-1 0,1-1,-1 0,1 0,-5 2,-56 24,26-9,-2-2,0-1,0-2,-48 8,63-18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04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1 200,'480'-33,"-7"-39,-35 5,-408 63,118-20,-189 31,17-1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04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1 123,'20'-8,"0"1,1 1,0 1,38-4,5-1,347-45,6 36,-306 15,-11 5,126 17,-203-16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1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1056 28,'0'-1,"-1"1,1-1,0 0,-1 0,1 0,0 0,-1 0,0 1,1-1,-1 0,1 0,-1 1,0-1,1 0,-1 1,0-1,0 1,0-1,1 1,-1-1,0 1,0-1,0 1,0 0,0 0,0 0,-2-1,-31-3,29 3,-52-3,0 2,-100 10,132-5,-1 1,0 2,1 0,0 2,1 0,0 2,0 1,-31 19,13 0,2 2,1 2,2 2,1 1,2 2,2 1,2 1,1 2,2 1,3 1,1 1,2 1,-21 72,38-104,0-1,2 0,0 1,0-1,1 1,1 0,1-1,0 1,0-1,2 1,7 24,-7-29,1 0,0 0,1 0,0-1,1 0,0 0,1 0,-1-1,2 0,-1 0,1 0,0-1,1 0,-1-1,1 0,15 7,-15-9,0-1,0 0,0 0,1-1,-1-1,1 1,12-1,74-3,-39-1,600 1,-638 2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2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82,'-9'1,"0"0,0 0,1 1,-1 1,1-1,0 1,-1 1,1 0,1 0,-1 0,1 1,-1 0,1 1,1-1,-1 1,1 1,0-1,1 1,-1 0,-7 15,7-13,0 0,1 1,0 0,1 0,0 1,1-1,0 1,0 0,1-1,1 1,0 0,0 0,1 0,1 1,0-1,3 15,-2-19,1-1,0 0,1-1,-1 1,1 0,0-1,1 0,-1 0,1 0,0-1,6 5,-1-1,1 0,0-1,0-1,23 11,-27-15,0-1,0 1,-1-1,2 0,-1-1,0 0,0 0,0-1,0 1,0-1,0-1,-1 0,1 0,0 0,7-4,14-7,0-1,30-22,-20 13,164-91,114-69,-306 177,-4 3,0-1,0 1,-1-1,1 0,-1-1,0 1,0-1,-1 0,1 0,-1 0,0-1,5-8,-9 13,0 0,0 0,0 0,0 0,0 0,0 1,0-1,0 0,0 0,0 0,0 0,-1 0,1 1,0-1,0 0,-1 0,1 0,-1 1,1-1,-1 0,1 0,-1 1,1-1,-1 0,0 1,1-1,-1 1,0-1,1 1,-1-1,0 1,0 0,0-1,1 1,-1 0,0 0,0-1,0 1,0 0,-1 0,-40-4,37 4,-34 1,-1 2,-41 8,-50 4,16-16,80-1,0 1,1 2,-1 1,0 2,-39 9,20 10,46-19,0 0,-1 0,1-1,-1 0,1 0,-1-1,0 0,-16 1,14-5,6-1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3.69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1 321,'94'-6,"0"-3,-1-5,111-31,-28 6,-139 32,790-175,-823 181,14-5,0 2,32-4,-26 9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3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0,'-12'1,"1"1,-1 0,1 1,0 0,0 1,0 0,0 1,1 0,-1 1,1 0,1 0,-1 1,1 0,-14 15,5-5,1 2,1 0,0 1,2 0,0 1,-13 29,17-31,1 1,1 0,1 0,1 1,0 0,-2 22,8-39,-1 0,1 1,0-1,0 0,0 0,1 1,-1-1,1 0,0 0,0 0,0 0,1 0,0 0,-1 0,1 0,1 0,-1-1,1 1,-1-1,1 0,0 0,0 0,0 0,0 0,1-1,-1 1,1-1,0 0,0 0,-1 0,1-1,0 1,1-1,-1 0,0 0,0 0,5-1,80 9,-63-7,1 0,-1 2,36 10,-55-12,17 5,1 1,-1 1,-1 1,29 17,-47-24,0 0,0 1,0-1,-1 1,1 0,-1 0,0 1,0-1,0 1,-1 0,0 0,0 0,0 1,0-1,-1 1,0-1,0 1,-1 0,1 0,-1-1,-1 1,1 0,-1 0,0 8,-1-9,0 0,-1 0,0 0,0 0,0 0,0 0,-1 0,1-1,-1 0,-1 1,1-1,-7 7,-57 47,41-36,-10 12,-60 76,82-92,10-14,1 1,-1-2,0 1,0 0,0-1,0 1,-1-1,1-1,-1 1,0 0,-6 1,-7 1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4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0 507,'1'-11,"0"0,1 1,0-1,1 1,0 0,1 0,0 0,10-18,50-73,-59 95,17-24,1 2,2 0,1 2,1 1,1 1,1 1,1 2,1 1,44-22,-66 38,1 1,-1-1,1 1,0 1,0 0,0 1,0-1,0 2,0 0,0 0,0 0,0 1,0 1,0 0,0 0,0 1,-1 0,1 1,-1 0,0 1,0-1,-1 2,1-1,13 13,-1 1,-1 1,-1 1,-1 1,-1 0,0 1,-2 1,21 44,-26-46,-1 2,0-1,-2 1,-1 0,-1 0,-1 1,0-1,-3 1,0 35,-3-39,0-1,-1 1,-1-1,0 0,-2 0,0 0,-2-1,0 0,-1-1,-1 1,-20 27,-8-1,-2-2,-74 63,-15 14,105-89,24-31,0 1,-1-1,1 0,0 0,0 1,0-1,0 0,0 1,0-1,0 0,0 0,0 1,0-1,0 0,0 1,0-1,0 0,0 0,0 1,0-1,0 0,1 0,-1 1,0-1,0 0,0 0,0 1,1-1,-1 0,0 0,0 1,0-1,1 0,-1 0,1 0,20 1,18-10,63-22,3-1,-6 6,-27 6,1 3,123-12,-172 28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5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0,'4'54,"3"0,2-1,2-1,35 99,-22-73,7 24,185 554,-213-649,1 0,0-1,0 1,1-1,0 0,0 0,0 0,1-1,0 0,0 0,0 0,1-1,-1 0,1 0,0-1,0 0,0 0,9 2,12 3,1-1,0-1,39 2,-57-7,539 31,-540-32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6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1 211,'15'-2,"1"-1,-1-1,0 0,0-1,0-1,-1 0,23-13,-6 3,12-3,0 2,79-21,-94 30,-1-1,0-2,44-22,-53 23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7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0 179,'33'-2,"0"-2,0-1,0-2,43-15,41-7,206-17,-107 18,49-5,-231 30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9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5 179,'-2'-45,"1"30,0 0,1 1,0-1,1 1,1-1,4-15,-6 29,0 0,0 1,0-1,0 0,1 1,-1-1,0 0,0 1,1-1,-1 0,1 1,-1-1,0 1,1-1,-1 1,1-1,-1 1,1-1,-1 1,1-1,0 1,-1 0,1-1,-1 1,1 0,0 0,-1-1,1 1,0 0,0 0,-1 0,2 0,0 0,-1 1,1 0,-1 0,1-1,-1 1,1 0,-1 0,0 0,1 1,-1-1,0 0,0 0,1 2,32 53,-31-51,496 882,-325-575,-146-252,-2 2,-3 1,20 84,-41-138,0 0,-1 0,0 0,-1 0,1 0,-2 0,1 0,-1 0,-1 0,1 0,-2 0,1 0,-8 16,3-14,1 0,-2-1,0 1,0-2,0 1,-2-1,1 0,-1-1,-14 9,10-6,-1-1,-1-1,1 0,-2-1,1-1,-1 0,0-2,-21 5,29-8,1-1,-1 0,0-1,0 0,0-1,0 0,0 0,1 0,-1-1,0-1,1 1,0-1,-1-1,1 0,1 0,-1 0,0-1,-8-8,-5-5,1-2,0 0,2-1,0 0,-14-26,21 30,1 0,1 0,0-1,1 0,2-1,0 0,-8-37,12 6,2 29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19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95,'0'-4,"-4"-2,-2-4,1-4,0-5,2-3,1 3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21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1366,'-1'-1,"0"1,0 0,0 0,0-1,0 1,0-1,1 1,-1-1,0 1,0-1,0 0,0 1,1-1,-1 0,0 0,1 1,-1-1,1 0,-1 0,1 0,-1 0,1 0,-1 0,1 0,0 0,0 0,-1 0,1 0,0 0,0 0,0 0,0 0,0 0,1-1,2-40,-2 39,4-24,1 1,2 1,0-1,2 1,13-24,73-117,-50 89,-23 39,156-278,-136 230,57-163,-96 237,0-1,-1 0,-1 0,0 0,-1 0,0 0,-2-19,1 29,-1 0,1 1,-1-1,1 0,-1 1,0-1,0 1,0-1,0 1,0-1,0 1,-1 0,1 0,-1-1,0 1,0 0,1 0,-1 1,-1-1,1 0,0 1,0-1,0 1,-1 0,1 0,-1 0,1 0,-1 0,0 0,1 0,-1 1,0 0,1-1,-1 1,0 0,1 0,-1 1,0-1,1 0,-1 1,0 0,-3 1,3-2,0 1,0 0,1-1,-1 1,0 0,0 0,1 0,-1 1,1-1,-1 1,1-1,0 1,0 0,-1 0,1 0,0 0,1 0,-1 0,0 1,1-1,-1 1,1-1,0 1,-1-1,1 1,1 0,-1 0,0-1,1 1,-1 0,1 0,0 3,0-1,1 0,0 0,0 0,0 0,1 0,-1 0,1 0,0-1,1 1,-1-1,1 1,0-1,0 0,0 0,1 0,-1-1,7 6,41 26,1-2,78 37,25 15,-81-39,88 74,-129-92,-1 1,-2 2,0 1,41 61,-70-91,1 0,-1 0,0 1,0-1,0 0,-1 0,1 1,0-1,-1 0,1 1,-1-1,0 1,0-1,0 1,0-1,-1 1,1-1,0 0,-1 1,0-1,1 0,-1 1,0-1,0 0,-1 0,1 0,0 0,-1 0,1 0,-3 2,-5 6,-1-1,0 0,-1-1,-16 11,7-6,-5 5,-30 23,-1-3,-83 40,114-68,4-4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21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0,'0'5,"4"1,2 3,-1 6,0 3,2 4,1 6,3 3,3 1,5 2,-2 5,1 0,2 2,-3-2,-5-3,1-8,-2-5,-4-5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22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4.6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1,'4'0,"10"0,7 0,13 0,13 0,20 4,16 2,20-1,21-1,8 4,-2-1,-6 0,-16-2,-17-2,-16-1,-12-1,-12-1,-15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23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1 303,'2'5,"0"0,0 0,0-1,1 1,0-1,0 1,0-1,1 0,-1 0,1 0,8 5,-1 2,36 36,-2 1,-2 3,-3 2,40 66,-78-115,0 1,0-1,-1 1,1 0,-1-1,0 1,-1 0,1 0,-1 7,1-11,-1 0,0 0,-1 1,1-1,0 0,0 0,0 1,-1-1,1 0,-1 0,1 0,-1 1,1-1,-1 0,0 0,1 0,-1 0,0 0,0 0,0 0,0-1,0 1,0 0,0 0,0-1,0 1,0 0,0-1,0 1,-1-1,1 0,0 1,0-1,0 0,-1 0,1 0,0 0,-1 0,1 0,-2 0,1-1,-1 0,1 0,-1 0,1 0,0-1,-1 1,1-1,0 1,0-1,0 0,0 0,0 0,1 0,-1 0,1 0,-1-1,1 1,0 0,-1-1,1 1,1-1,-1 1,-1-5,-13-63,14 49,0-1,1 1,1-1,1 1,1-1,1 1,1 0,1 1,0-1,18-36,4 3,2 1,58-78,-74 111,1 1,1 1,0 0,23-19,-35 33,1 0,-1 1,1-1,0 1,0 1,0-1,1 1,-1-1,1 2,-1-1,1 0,0 1,-1 0,1 1,0-1,0 1,-1 0,1 0,0 1,0 0,0 0,-1 0,9 4,12 8,-1 2,-1 1,0 2,-1 0,-1 1,33 36,6 4,-41-41,187 183,-180-172,-2 2,-1 0,-2 2,-1 0,21 48,-23-27,-14-32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24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1,'136'-1,"153"3,-273-1,0 0,0 2,0 0,0 1,0 0,-1 1,1 1,-1 1,-1 0,1 0,-1 2,-1 0,1 0,-1 2,-1-1,0 1,-1 1,0 0,-1 1,0 0,-1 1,0 0,-1 0,-1 1,0-1,-1 2,-1-1,0 1,-1 0,2 19,-4-18,0-1,-1 1,-1-1,-1 1,0-1,-2 0,1 1,-2-1,0 0,-1 0,-1-1,0 0,-1 0,0 0,-2-1,1 0,-2 0,0-1,-1 0,0-1,0 0,-1-1,-1-1,0 1,-22 12,-48 23,33-19,-79 56,129-83,1 0,-1 0,0 0,1 0,-1 0,0 0,0 0,1 0,-1 0,0 0,0 0,1 0,-1 0,0 0,1 0,-1 0,0 0,0 0,1 0,-1 0,0 1,0-1,1 0,-1 0,0 0,0 0,0 1,1-1,-1 0,0 0,0 1,0-1,0 0,0 0,1 1,-1-1,0 0,0 0,0 1,0-1,0 0,0 0,0 1,0-1,0 0,0 1,0-1,0 0,0 0,0 1,0-1,0 0,0 0,0 1,-1-1,1 0,0 0,0 1,0-1,0 0,-1 0,1 1,0-1,0 0,0 0,-1 0,1 1,28 0,-26-1,84 0,439-4,-192-20,-311 23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25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0,'-1'1,"0"-1,0 1,1-1,-1 1,0-1,0 1,0-1,1 1,-1 0,0-1,1 1,-1 0,0 0,1 0,-1-1,1 1,0 0,-1 0,1 0,0 0,-1 0,1 0,0 0,0 0,0 1,-4 28,4-9,0 0,2 1,1-1,0 0,2-1,12 36,58 119,-36-90,74 204,-78-196,-31-82,0 0,0-1,2 0,-1 0,1 0,0 0,1-1,0 0,1-1,0 1,0-2,1 1,0-1,0 0,0-1,1 0,0 0,1-1,-1-1,1 0,0 0,0-1,0 0,0-1,23 2,377 20,-383-24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26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1 229,'3'-1,"-1"1,1-1,-1 0,1 0,-1 0,1-1,-1 1,0-1,0 1,4-4,9-5,50-20,2 3,97-26,32-12,-179 59,1 0,-1 2,1 0,0 1,1 1,-1 0,25 2,-22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31.3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18 680,'-9'-45,"7"41,0-1,1 1,0 0,0-1,0 1,1-1,-1 0,1 1,0-1,1 1,-1-1,1 1,1-6,1 3,0 0,0 0,1 1,0-1,0 1,0 0,1 0,0 0,1 1,6-7,67-47,-53 41,20-12,1 2,1 3,2 1,0 3,1 2,1 2,1 2,87-12,-126 25,1 0,-1 1,1 0,-1 1,0 1,1 1,-1 0,0 0,0 1,0 1,0 1,0 0,-1 1,0 0,0 1,-1 0,0 1,0 0,-1 1,14 13,-4-3,1-1,1 0,1-2,0-1,31 14,137 52,-131-57,-45-17,0 0,1-2,0 0,0 0,0-2,1 0,-1-1,1-1,20-1,-34 0,-1-1,0-1,1 1,-1 0,0-1,0 0,0 1,0-1,0-1,0 1,-1 0,1-1,-1 1,0-1,1 0,-1 1,0-1,0 0,-1-1,3-5,4-10,0 0,6-31,-4 16,7-16,43-140,-24 68,-31 100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33.9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11382 37,'0'-2,"0"1,0-1,0 0,1 1,-1-1,1 1,-1-1,1 1,-1-1,1 1,0-1,0 1,0 0,0-1,0 1,0 0,0 0,0 0,0 0,0 0,1 0,-1 0,0 0,1 0,-1 1,1-1,-1 0,1 1,-1 0,1-1,-1 1,1 0,0-1,-1 1,1 0,-1 0,1 0,0 1,-1-1,1 0,-1 1,1-1,-1 1,1-1,-1 1,1 0,-1-1,0 1,1 0,-1 0,0 0,0 0,1 0,-1 0,0 1,0-1,0 0,0 1,-1-1,1 0,0 1,-1-1,1 1,0-1,-1 1,0-1,1 1,-1 2,0 8,0-1,-1 1,-1 0,1-1,-2 0,0 1,0-1,-1 0,-7 14,-52 92,-3-16,-4-3,-135 148,-200 144,201-215,-7-9,-260 154,331-237,-4-7,-3-6,-3-6,-281 78,213-95,-1-9,-1-9,-432-2,-662-139,-149-52,1155 148,-2 13,-536 63,546-11,2 13,-389 134,603-166,1 4,-112 63,141-64,2 2,1 2,2 2,-56 57,60-49,2 2,2 1,2 3,-34 59,57-82,1 0,1 1,1 0,2 1,2 0,1 1,1 0,2 0,-2 57,7-71,5 234,-3-242,0-1,1 0,0 0,0 0,1 0,1 0,9 15,-8-14,0 0,0 0,-2 1,1 0,2 14,-5-17,19 76,-20-79,1-1,0 0,0 0,0 0,1-1,-1 1,1 0,1-1,-1 0,0 0,1 0,0 0,6 4,-9-7,0-1,0 0,1 0,-1 1,0-1,0 0,1 0,-1-1,0 1,0 0,1 0,-1 0,0-1,0 1,0-1,0 1,1-1,-1 1,0-1,0 0,0 1,0-1,0 0,0 0,-1 0,1 0,0 0,0 0,-1 0,1 0,0 0,-1 0,1 0,-1 0,1-3,23-53,-19 43,32-72,57-97,-73 146,3 2,1 1,1 0,2 2,32-29,-56 57,1-1,0 1,0 0,0 1,1-1,-1 1,1 0,0 1,0-1,7-1,-10 3,0 1,-1 0,1 0,-1 1,1-1,-1 0,1 1,-1 0,1-1,-1 1,1 0,-1 0,0 0,1 1,-1-1,0 1,0-1,0 1,0 0,0-1,0 1,-1 0,1 0,-1 0,1 1,-1-1,2 3,5 13,0 1,-1-1,-1 2,0-1,-2 1,0-1,1 22,1 1,21 154,-10 0,-7 209,-10-400,0-1,0 1,0 0,-1 0,0 0,0 0,0-1,0 1,-1-1,0 1,0-1,0 1,0-1,-6 8,5-9,-1-1,1 1,-1 0,0-1,0 0,0 0,0 0,0 0,-1-1,1 0,0 1,-1-2,1 1,0 0,-1-1,-5 0,-11 0,0-2,0 0,-1-1,-26-9,-20-2,-522-53,-5 35,580 31,0 0,0-1,1 0,-1-1,-15-5,29 7,-1 1,0-1,0 1,0-1,0 0,0 0,1 0,-1 0,0 0,1 0,-1 0,1-1,-1 1,1-1,0 1,0-1,-1 1,1-1,0 0,0 1,1-1,-1 0,0 0,0 0,1 1,-1-1,1 0,0 0,0 0,0 0,0 0,0 0,0 0,0 0,0 0,1 0,-1 0,1 0,-1 0,1 1,0-1,0 0,0 0,0 1,0-1,0 0,0 1,3-3,4-6,0 0,1 0,1 1,-1 0,1 1,1 0,19-11,89-41,-70 38,205-91,-109 51,147-86,-245 124,2 1,0 3,84-22,17-7,-97 33,-37 12,-1-1,28-12,-41 16,0 0,0 0,0-1,0 1,-1-1,1 1,0-1,-1 0,1 0,-1 1,1-1,-1 0,0 0,1-3,3-10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35.3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202 754,'-6'-1,"0"0,1 0,-1-1,1 0,0 0,-1 0,1 0,0-1,0 0,0 0,-6-6,-48-42,56 48,-3-3,0 1,0-1,1 0,-1 0,1-1,1 1,-1-1,1 0,1-1,-1 1,1-1,0 1,1-1,0 0,0 0,1 0,0 0,0 0,1 0,0 0,0 0,1-1,0 1,1 0,-1 0,2 1,-1-1,1 0,0 1,0-1,1 1,0 0,1 0,0 0,9-10,5-3,0 0,1 2,1 0,0 2,2 0,0 1,0 1,1 2,1 0,0 1,46-12,-7 8,0 2,1 3,115-3,-154 13,0 2,0 0,0 1,0 2,50 16,118 58,-37-12,21 4,132 43,-298-110,0-1,0 0,1-1,-1 0,1-1,24 0,-32-2,0 0,0 0,0-1,0 1,0-1,0 0,-1-1,1 1,-1-1,0 0,0 0,0 0,0 0,0-1,-1 0,1 1,-1-1,0-1,4-6,50-98,-14 24,41-81,-80 158,0 0,-1 0,0 0,0-1,-1 1,0-1,-1 1,2-14,-3 2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37.1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0,'16'0,"-1"1,0 0,0 1,0 1,0 0,-1 1,1 1,-1 0,0 1,0 0,-1 1,1 1,-2 0,1 1,-1 0,-1 1,20 20,-1 4,-2 0,-1 2,-1 1,-2 1,-2 1,-2 1,-1 1,-3 1,-1 0,-1 1,-3 1,9 75,-11-31,-4-1,-5 1,-3 0,-4-1,-27 134,15-126,-5 14,6 2,-6 128,22-152,4 0,17 121,-14-176,2 0,2 0,1 0,1-1,1-1,2 0,1-1,2 0,29 40,-2-17,2-2,83 70,119 74,-180-143,95 70,173 136,-246-180,129 140,-13 36,-13-15,-187-231,1 0,0-1,0 1,0-2,1 1,0-1,10 5,-17-9,1-1,-1 1,1 0,-1 0,1-1,0 1,0-1,-1 1,1-1,0 0,-1 0,1 0,0 0,0 0,-1 0,1 0,0-1,0 1,-1 0,1-1,0 0,-1 1,1-1,-1 0,1 0,-1 0,1 0,-1 0,1 0,-1 0,0 0,0-1,0 1,0-1,0 1,0 0,0-1,0 0,0 1,-1-1,1 1,-1-1,1 0,-1 0,1-1,4-29,-1 0,-2 0,0 0,-7-60,2 39,-44-354,46 403,1-1,-1 1,0-1,0 1,-1-1,0 1,1 0,-1 0,-1-1,1 1,0 1,-1-1,0 0,-6-6,7 9,-1 0,1 0,0 0,-1 0,1 1,0-1,-1 1,1-1,-1 1,1 0,-1 0,1 0,-1 0,1 0,-1 1,1-1,-1 1,1 0,0 0,-1-1,1 1,0 1,0-1,0 0,-1 1,1-1,1 1,-4 2,-12 11,1 0,1 1,0 1,-15 21,-5 6,20-26,-1 0,-1-1,-1-1,0-1,-1-1,-1 0,0-1,0-2,-2 0,-25 10,-15 1,0-2,-1-2,-84 10,120-25,1-1,0-1,-1-2,1 0,0-2,0-1,0-1,0-2,1 0,0-1,-25-13,-1-5,-74-50,123 75,0 0,0-1,0 1,0-1,1 1,-1-1,0 1,1-1,-1 0,1 0,0 0,0 0,-2-4,2 5,1 0,0 0,0 0,0 0,0 0,0 0,0 1,1-1,-1 0,0 0,0 0,1 0,-1 0,0 1,1-1,-1 0,1 0,-1 0,1 1,-1-1,1 0,0 1,-1-1,2 0,5-4,0 1,1 0,0 0,0 0,0 1,8-2,-15 5,291-110,293-155,-352 167,-229 97,9-5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39.2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1,'-11'44,"1"-9,-4 42,-44 329,55-360,3 1,1 0,2 0,3-1,1 0,23 77,-25-109,0 0,0-1,2 1,0-1,0 0,1-1,0 0,1 0,1-1,20 19,-25-26,1 1,1-1,-1 0,0-1,1 0,0 0,-1 0,1-1,0 0,1 0,-1 0,0-1,0-1,1 1,-1-1,0 0,1-1,-1 1,0-2,0 1,0-1,1 0,8-4,9-4,1-2,-1 0,-1-2,0-1,28-23,-39 28,-1-1,-1 0,0-1,0 0,-1-1,-1 0,0-1,-1 0,0 0,9-25,5-37,-3 0,-4-1,-3-1,-3 0,-3-135,-6 210,0-3,0-1,0 1,1 0,0 0,2-10,-3 15,0 1,0-1,0 1,1-1,-1 1,0-1,0 1,1-1,-1 1,0 0,1-1,-1 1,1-1,-1 1,0 0,1 0,-1-1,1 1,-1 0,1-1,-1 1,1 0,-1 0,1 0,-1 0,1 0,0-1,1 2,0-1,-1 1,1-1,-1 1,1 0,0 0,-1 0,0 0,1 0,-1 0,1 0,-1 0,2 2,44 43,324 288,-297-273,-48-38,1-1,1-1,38 22,-65-42,0 0,1 0,-1-1,0 1,0 0,1-1,-1 1,0 0,1-1,-1 0,1 1,-1-1,1 0,-1 0,1 0,-1 0,0 0,1 0,-1 0,1 0,-1-1,1 1,-1-1,0 1,1-1,-1 1,0-1,1 0,-1 1,0-1,0 0,0 0,1 0,-1 0,0 0,0 0,-1-1,1 1,0 0,0 0,-1-1,1 1,0 0,-1-1,1 1,-1 0,0-1,1 1,-1-1,0 1,0-3,1-11,0-1,-1 1,0 0,-3-16,2 19,-27-187,6 45,-17-58,36 190,3 7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39.7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5,0 3,0 2,4 0,6 10,1 3,3 3,8 4,0-2,0-4,-3-4,-1-5,-3-6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5.44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0 671,'271'11,"-228"-6,-1 2,-1 1,0 3,53 20,-44-10,54 30,-89-43,-1 1,0 0,-1 1,0 1,0 0,-1 1,20 26,-29-34,0 0,0 0,-1 1,0-1,0 1,0-1,-1 1,1 0,-1 0,0-1,0 1,-1 0,0 0,0 9,0-11,-1-1,0 0,1 1,-1-1,0 0,0 1,-1-1,1 0,0 0,-1 0,1 0,-1 0,0 0,0 0,1-1,-1 1,0-1,-1 1,1-1,0 0,0 0,0 0,-1 0,1 0,-1 0,1 0,-1-1,1 0,-5 1,-8 0,0-1,1-1,-1 0,1-1,-1 0,1-1,-1-1,1-1,1 1,-1-2,1 0,-16-10,1-1,0-1,1-1,0-2,-29-30,39 34,1-2,1 0,0-1,2-1,0 0,1 0,1-1,2-1,0 0,1 0,1-1,1 0,2 0,0 0,1 0,2-1,0 0,2 1,1-1,0 1,2 0,1 0,1 0,1 0,1 1,1 0,1 1,17-30,92-117,-105 152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0.2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48,'4'0,"6"0,5 0,5 0,12 0,8 0,11 0,14 0,8 0,9 0,4 0,-1 0,-5-4,-8-6,-13-1,-7 1,-8 3,-12 1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0.8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80,'44'-2,"0"-2,52-13,47-4,105 15,-67 4,-170 2,0 0,1-1,-1-1,0 0,0 0,0-1,10-5,-2-2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2.1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0,'2'1,"-1"-1,0 1,0 0,0-1,0 1,1 0,-1 0,0-1,0 1,0 0,0 0,-1 0,1 0,0 0,0 1,-1-1,1 0,0 0,-1 0,1 1,-1-1,0 0,1 1,-1-1,0 0,0 1,0 1,4 39,-6-28,0-1,-1 1,0-1,-1 1,0-1,-1 0,-1 0,0-1,-1 0,0 0,-12 15,-10 10,-67 66,92-99,-2 2,1 0,-1-1,-1 0,1 0,0 0,-1-1,-12 6,19-10,-1 1,1-1,-1 0,1 0,-1 0,1 0,-1 0,1 0,0 0,-1 0,1 0,-1 0,1 0,-1 0,1 0,-1-1,1 1,-1 0,1 0,-1 0,1-1,0 1,-1 0,1 0,-1-1,1 1,0 0,-1-1,1 1,0-1,0 1,-1 0,1-1,0 1,0-1,0 1,-1-1,1 1,0 0,0-1,0 1,0-1,0 1,0-1,0 1,0-1,0 1,0-1,0 1,0-1,0 1,0-1,1 1,-1-1,0 1,0 0,0-1,1 1,-1-1,11-31,9-2,2 0,0 2,3 0,0 2,2 1,1 1,36-28,-50 45,1 1,0 1,0 1,0 0,1 0,1 2,-1 0,1 1,0 1,0 0,0 1,0 1,1 1,-1 0,1 2,-1 0,0 0,1 2,-1 0,0 1,0 1,-1 0,1 1,-1 1,-1 1,1 0,-1 1,0 0,-1 2,24 21,-4 2,-1 1,-2 2,-1 1,-2 1,45 85,81 230,-120-258,43 190,-66-227,-3 0,-3 1,-2 0,-8 98,4-151,1 0,-2 1,1-1,-1 1,0-1,0 0,-1 0,0 0,0-1,-1 1,1-1,-2 1,1-1,-1 0,0-1,0 1,0-1,-1 0,0 0,0-1,0 0,0 0,-1 0,1-1,-1 0,0 0,0 0,-1-1,-9 1,-51 9,-1-3,-1-3,-120-6,122-1,52 1,2 1,0-2,0 1,-1-2,1 0,-14-4,26 6,-1-1,1 1,0-1,0 0,0 0,0 0,0-1,0 1,0 0,0-1,0 1,0-1,1 1,-1-1,0 0,1 0,0 0,-1 0,1 0,0 0,0 0,0 0,1-1,-1 1,0 0,1 0,-1-1,1 1,0 0,0-1,0 1,0-1,0 1,0 0,1-1,-1 1,2-4,9-24,0-1,2 2,31-52,-10 19,159-343,-190 394,2 1,0 0,0 1,1-1,0 1,0 0,12-12,-13 17,-1 1,0 0,1 0,-1 0,1 0,0 1,0 0,0 0,0 0,1 1,-1 0,0 0,1 0,-1 1,0-1,11 2,370 48,-198-19,-160-27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2.7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1,'4'1,"0"1,0 0,0 0,0 1,-1-1,1 1,-1 0,0 0,0 0,0 0,5 7,-4-6,255 331,-27 21,-195-297,16 26,12 19,98 122,-157-218,1 0,1-1,-1 0,1 0,0 0,1-1,0-1,17 10,-22-14,1 1,0 0,0-1,0 0,-1 0,1-1,0 1,0-1,0 0,0-1,0 1,0-1,0 0,0 0,0 0,-1-1,1 0,-1 0,1 0,5-4,461-297,-449 287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3.6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1 223,'14'-1,"0"-2,0 0,0 0,0-1,-1-1,15-7,2 0,36-13,-2-4,88-52,-144 76,1 2,-1-1,1 1,12-3,31-14,-47 16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5.0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1,'3'2,"0"0,-1 1,1-1,-1 1,1-1,-1 1,0 0,0 0,0 0,0 0,-1 1,1-1,0 4,1 0,53 99,55 108,151 219,-259-429,-1 0,1-1,0 1,1-1,-1 1,0-1,1 0,0 0,0 0,0-1,0 1,0-1,0 0,1 0,-1-1,1 1,-1-1,1 0,0 0,-1-1,8 1,3-2,0-1,0-1,-1 0,0-1,21-9,-19 8,80-20,-79 19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5.8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0 276,'1'-4,"-1"1,1-1,0 0,0 1,1-1,-1 1,1-1,-1 1,1 0,0 0,0-1,1 1,-1 1,1-1,-1 0,1 1,0-1,4-2,65-40,-55 36,8-5,10-6,1 1,0 1,59-18,11-11,-89 43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7.4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1,'-4'6,"0"-1,0 1,1 1,0-1,0 0,0 1,-2 11,-3 5,-42 118,7 2,5 2,7 1,-19 246,48-375,2 0,0 0,1 1,1-1,6 28,-7-42,0 0,0 0,0 1,1-1,-1 0,1 0,0 0,0 0,0 0,0-1,0 1,1-1,-1 1,6 3,-6-5,1 0,-1 0,1 0,0-1,-1 1,1-1,0 1,0-1,-1 0,1 0,0 0,0-1,-1 1,1-1,0 1,-1-1,1 0,-1 0,1 0,-1 0,5-3,0-1,0 0,0 0,-1 0,0-1,0 0,0 0,0-1,-1 1,0-1,4-8,41-85,-37 71,89-210,25-51,-127 288,1 1,-1 0,1-1,-1 1,1-1,-1 1,1 0,0 0,0-1,0 1,0 0,0 0,0 0,0 0,0 0,0 0,1 0,-1 1,0-1,0 0,1 1,-1-1,1 0,-1 1,0 0,1-1,-1 1,1 0,-1 0,1 0,1 0,1 2,0 0,0 0,0 0,0 1,0-1,0 1,-1 0,5 5,6 4,24 17,73 43,-23-17,-5 3,96 60,-160-104,-17-11,1 0,0-1,0 1,0-1,1 0,-1 0,0 0,1 0,0 0,-1-1,1 0,0 0,6 2,-9-4,0 0,0 0,0 0,-1 0,1 0,0 0,-1 0,1 0,-1 0,1-1,-1 1,1 0,-1 0,0 0,1-1,-1 1,0 0,0 0,0-3,-1-30,0 23,-18-373,10 237,8 109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7.9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0,'4'0,"1"4,1 6,2 6,5 4,0 3,2-3,3 0,-2 1,1-3,-2-1,-1 2,-1 1,-3-2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8.4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1 144,'21'-2,"1"0,-1-2,28-7,19-3,701-82,-703 86,-43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42.1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1261 432,'11'-45,"2"-3,10-81,-21 116,-1 0,-1 0,0 0,0 0,-2 0,0 0,0 0,-1 1,-1-1,0 1,-7-16,10 25,0 1,-1-1,1 1,0 0,-1-1,1 1,-1 0,0 0,0 0,0 0,0 1,0-1,0 0,0 1,0-1,-1 1,1 0,-1 0,1 0,-1 0,1 0,-1 1,0-1,1 1,-1-1,0 1,1 0,-1 0,0 0,1 1,-1-1,0 1,1-1,-1 1,1 0,-1 0,1 0,-5 3,-4 2,-1 2,2 0,-1 0,1 1,0 0,-13 16,-151 184,10 8,9 7,10 6,-171 368,303-570,-87 212,91-214,2 0,0 0,2 0,1 1,1 0,1 0,2 34,1-53,0 0,1 0,-1 0,2 0,-1 0,1 0,0-1,1 1,0-1,0 0,1 0,7 9,-3-7,-1 0,2-1,-1 0,1-1,1 0,-1 0,17 7,13 2,0-2,1-2,74 12,-107-22,259 45,122 24,-281-46,164 62,-209-63,-2 3,-1 3,93 62,-129-74,0 0,-1 1,-1 2,-2 0,0 1,-1 1,-1 1,-1 0,-1 2,21 44,-24-36,-1 1,-2 1,-2 0,-1 0,-2 0,-1 1,-2 0,-1 0,-2 0,-11 65,8-73,-2-1,-1 0,-2 0,0-1,-2 0,-1-1,-1 0,-1-1,-1-1,-1 0,-2-1,0 0,-1-2,-27 24,16-23,0-1,-1-1,-1-2,-1-1,0-1,-2-3,1 0,-1-2,-1-2,0-1,-1-2,1-1,-1-2,0-2,0-1,1-2,-1-1,0-2,-41-12,-20-7,1-6,-173-76,249 96,1-2,-20-13,34 21,0 0,1 0,0-1,-1 0,2 0,-1-1,1 1,-1-1,2 0,-6-10,4-3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6.23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0 630,'61'-1,"0"2,0 3,-1 3,114 27,-122-17,0 2,-1 3,-1 2,92 59,-114-64,-1 1,-1 2,-1 1,-1 0,-1 2,-1 1,-1 1,-2 0,22 41,-32-50,-1 0,-1 1,-1 0,-1 0,0 0,2 23,-6-33,0 1,-1 0,0 0,0 0,-1 0,0-1,-1 1,0 0,-1-1,0 1,0-1,-1 0,0 0,-6 9,9-16,0 0,-1 0,1 0,-1 0,1 0,-1 0,0 0,0-1,1 1,-1-1,0 1,-1-1,1 0,0 0,0 0,0 0,-1 0,-4 1,5-2,0-1,0 1,0 0,0-1,0 1,0-1,1 1,-1-1,0 0,0 0,0 0,1 0,-1 0,0 0,1-1,-1 1,1 0,-2-3,-4-5,0 0,1-1,0 1,1-2,0 1,-6-19,-13-48,4-1,-19-146,16-164,22 322,3 1,2 0,4 0,2 1,3 0,25-71,-23 99,0 12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48.9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81,'36'-3,"-1"0,0-3,49-13,22-4,43 7,1 6,184 11,-146 3,-165-4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0.7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52,'-2'4,"0"0,0 0,0 0,-1-1,0 1,1-1,-1 0,-1 0,1 0,0 0,-1 0,-4 2,-1 3,2-3,-34 31,-1-1,-2-3,-57 33,90-60,0 0,0 0,-1-1,1-1,-1 0,-13 2,23-4,-1-1,0 0,1 1,-1-1,1 0,-1 0,0-1,1 1,-1-1,0 1,1-1,-1 0,1 0,0 0,-1 0,1 0,0 0,-1-1,1 1,0-1,0 1,0-1,0 0,0 0,1 0,-1 0,1 0,-1-1,1 1,0 0,0-1,-2-4,1 0,0 0,0 0,1 0,0 0,0 0,1 0,0-1,0 1,1 0,0 0,0 0,1 0,-1 0,2 0,4-11,-3 11,1-1,0 1,0 0,1 1,-1-1,2 1,-1 0,1 0,0 1,0 0,11-6,3 1,2 0,0 1,0 2,0 0,1 1,0 2,0 0,32 0,-17 4,1 2,-1 1,-1 3,1 1,-1 1,0 2,60 26,-39-10,0 3,-2 2,94 69,-126-81,0 2,-1 0,-1 2,-1 0,-1 2,29 45,-43-58,0 1,-1-1,0 1,-1 1,-1-1,0 1,3 23,-6-28,-1 1,1-1,-2 1,0-1,0 1,0-1,-1 0,-1 1,1-1,-2 0,1-1,-7 13,-36 51,-2-3,-4-1,-89 91,124-141,5-3,-1-1,0-1,-1 0,0-1,-1 0,0-1,-21 11,32-21,1 0,-1 0,1-1,-1 1,1-1,-1 0,0 0,1 0,-1-1,1 1,-1-1,1 1,-1-1,1 0,0-1,-1 1,1-1,0 1,0-1,0 0,0 0,0 0,0-1,1 1,-1-1,-3-3,-8-11,1 1,0-1,-13-25,15 25,3 4,0-1,0 0,2-1,0 0,0 0,2 0,0 0,-3-24,6 32,0 0,1-1,0 1,0 0,1-1,0 1,0 0,1 0,0 0,0 0,1 0,0 0,0 0,0 1,1-1,0 1,0 0,1 1,-1-1,8-6,-7 7,1 0,0 1,0-1,1 1,-1 0,1 1,0 0,0 0,0 0,0 1,0 0,15-2,-8 4,-1 0,1 0,0 1,0 1,0 1,14 4,126 21,-132-24,0-1,0-1,0-1,1-1,35-4,111-26,-90 13,-19 0,-42 12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2.3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264 217,'-4'1,"-1"-1,1 1,-1 0,1 0,-1 1,1-1,0 1,-1 0,1 0,-7 5,-42 35,11-9,36-29,-1 0,0 0,0-1,0 0,0 0,0-1,-1 0,-10 2,16-4,0 0,1 0,-1 0,1 0,-1 0,0 0,1-1,-1 1,1 0,-1-1,1 1,-1-1,1 0,-1 0,1 1,0-1,-1 0,-1-2,2 2,0-1,0 0,0 1,0-1,0 0,1 0,-1 0,1 0,-1 0,1 0,-1 0,1 0,0 0,0 0,0 0,0 0,1 0,-1-3,3-10,1 0,0 0,1 1,0 0,1-1,12-19,0 3,37-46,-52 72,1 0,0 0,1 1,-1-1,1 1,0 0,0 0,0 1,0-1,1 1,0 0,-1 1,1-1,0 1,0 0,10-1,-6 2,-1 1,1 1,-1 0,0 0,1 1,-1 0,0 0,0 1,0 0,14 8,40 22,-2 3,-2 3,-1 2,-2 3,73 74,-99-89,-2 2,-1 1,-2 1,-1 2,-1 0,-2 1,-2 2,-1 0,-2 0,21 82,-29-84,-2 0,-1 0,-2 0,-1 1,-3-1,0 1,-3-1,0 0,-3 0,-1 0,-1-1,-27 64,19-64,-1 0,-1-1,-2-2,-1 0,-2-1,-1-1,-1-1,-54 45,62-60,-1 0,-1-1,0-2,0 0,-1-1,-43 14,47-20,1 0,-1-1,1-1,-1 0,0-2,0 0,0 0,0-2,1 0,-24-6,26 4,0 0,0-1,1-1,0 0,0-1,0 0,1-1,0 0,0-1,1-1,0 0,-17-20,17 15,0-1,1-1,1 0,0 0,1-1,1 1,1-2,-8-34,9 18,0-1,3 0,1 1,1-1,2 0,2 1,1-1,2 1,1 0,13-33,-19 62,0 0,0 0,1 0,0 1,0-1,1 1,-1 0,1 0,0 0,0 0,1 1,-1 0,1 0,0 0,0 0,7-3,-3 4,0 0,0 0,0 0,0 2,0-1,0 1,1 0,-1 1,0 0,12 2,86 5,178 20,-234-18,101 31,-127-31,0 2,-1 0,0 2,0 1,35 27,-53-37,0 0,0 0,0-1,1 0,-1 0,1-1,-1 0,1 0,0 0,0-1,0 0,0 0,14-1,-1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3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52 112,'0'934,"-25"-1281,1 59,22 226,3-259,-1 319,0 1,0-1,0 0,1 1,-1-1,0 0,1 0,-1 1,1-1,0 1,0-1,-1 1,3-3,-3 4,1-1,-1 1,1 0,-1 0,1-1,-1 1,0 0,1 0,-1 0,1 0,-1 0,1 0,-1 0,1 0,-1 0,1 0,-1 0,1 0,-1 0,1 0,-1 0,1 0,-1 1,1-1,-1 0,0 0,1 1,-1-1,1 0,-1 1,35 38,-22-22,195 215,24 28,-155-164,71 79,-132-158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4.4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0 453,'2'-4,"-1"1,1-1,0 1,0-1,0 1,0 0,1 0,-1 0,1 0,0 1,0-1,0 1,0-1,7-3,-2 1,32-24,2 3,1 2,1 1,81-29,-104 46,0 1,0 1,0 0,23 0,-19 3,0-2,35-9,7-5,-47 14,-1-2,1 0,0-1,-1-1,-1-1,1-1,26-16,-24 9,1 1,1 1,0 1,1 1,0 1,1 1,0 2,47-11,-54 16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5.3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22,'0'-1,"-1"-1,1 1,-1 0,1 0,-1 0,1 0,-1 0,0 0,0 0,1 0,-1 0,0 0,0 1,0-1,0 0,0 0,0 1,0-1,0 1,-1-1,1 1,0-1,0 1,0 0,0-1,-1 1,1 0,0 0,0 0,-2 0,-39 0,37 1,0 0,0 0,0 0,0 0,0 1,1 0,-1 0,0 0,1 1,0-1,0 1,-1 0,2 0,-1 0,0 1,1 0,-1-1,1 1,0 0,1 1,-1-1,1 0,-3 6,2 0,0 0,1-1,0 1,1 0,0 0,1 0,-1 0,2 0,0 0,0 0,3 10,4 12,1-1,1-1,2 0,21 39,72 110,-91-157,212 317,-212-318,0 1,-2 1,-1 0,13 37,-22-54,0 1,-1-1,0 1,0 0,0 0,-1-1,0 1,0 0,-1 0,0-1,0 1,-1 0,1-1,-1 1,-1-1,1 0,-1 1,0-1,-1 0,1-1,-10 11,7-10,0-1,0 0,0-1,-1 1,1-1,-1-1,0 1,0-1,-1 0,1-1,-1 0,1 0,-1-1,0 1,0-2,1 1,-1-1,0 0,0-1,-13-2,-5-2,0 0,0-2,1-1,-45-20,30 7,-41-28,22 12,37 24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6.3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0 116,'0'-2,"0"0,1 0,-1 0,0 0,1 0,-1 0,1 0,-1 0,1 1,0-1,0 0,0 0,0 1,0-1,0 0,1 1,-1 0,1-1,-1 1,1 0,-1-1,1 1,-1 0,1 0,0 0,0 1,0-1,0 0,3 0,7-2,-1 1,2 0,-1 1,13 0,14-2,24-6,0 2,92 3,-145 4,1-1,-1 0,0-1,1 0,-1 0,0-1,0-1,-1 0,17-8,-12 4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6.9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1,'4'0,"6"4,1 6,3 5,0 5,-4 2,-2 3,0-3,0-6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7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0 429,'21'-2,"-1"-2,1 0,-1-2,-1 0,1-1,-1-1,35-19,22-9,511-155,-163 61,-385 122,-31 12,-19 11,-5-3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7.9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1 289,'8'-2,"0"1,0-1,0-1,0 0,-1 0,1 0,-1-1,0 0,10-7,14-7,37-18,2 4,2 2,1 4,0 3,2 3,106-13,-111 26,91-14,-134 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7.94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687 987,'-22'0,"1"2,-1 0,0 1,1 2,0 0,0 1,0 1,1 1,0 1,0 0,1 2,0 0,1 1,-19 17,-4 4,1 1,2 1,-65 82,84-94,2 2,1 0,1 0,1 2,1 0,1 0,2 1,-11 43,20-67,0 1,1-1,-1 0,1 0,0 1,0-1,0 0,0 0,1 1,0-1,0 0,0 0,0 0,0 0,1 0,3 6,-2-7,0 0,0 0,0 0,0-1,0 1,1-1,-1 1,1-1,0-1,0 1,0 0,-1-1,1 0,1 0,-1 0,8 1,23 2,0-1,50-3,-66-1,-1 0,1-2,-1 0,1-1,-1-1,21-9,-34 11,0 0,-1 0,1 0,-1 0,0-1,0 1,0-1,-1-1,1 1,-1 0,0-1,0 1,-1-1,1 0,-1 0,0 0,0 0,-1 0,3-11,0-9,-1-1,-1 0,-2-25,0 6,2 3,1 1,1-1,20-73,-24 113,0 1,0-1,0 1,1 0,-1-1,1 1,-1 0,1-1,-1 1,1 0,0 0,0 0,-1-1,1 1,0 0,0 0,0 0,0 0,1 0,-1 1,0-1,0 0,0 0,1 1,-1-1,0 1,1-1,-1 1,0 0,1-1,-1 1,1 0,-1 0,0 0,1 0,-1 0,1 0,-1 0,0 1,1-1,-1 1,1-1,-1 1,0-1,0 1,1-1,-1 1,0 0,0 0,2 2,8 5,-1 1,0 0,-1 1,11 14,-12-15,538 574,-455-491,-69-68,46 42,-63-61,1 0,0 0,0-1,1 0,-1-1,1 1,0-1,0 0,9 2,-15-5,1 0,-1 1,0-1,0 0,1 0,-1-1,0 1,1 0,-1 0,0-1,0 1,1 0,-1-1,0 1,0-1,0 0,0 1,1-1,-1 0,0 0,0 0,-1 0,1 1,0-1,0 0,0-1,-1 1,1 0,0 0,-1 0,1 0,0-2,9-44,-10 45,7-74,-3-1,-8-91,-27-155,29 303,-79-546,48 404,-76-230,99 361,5 14,-1 1,0-1,-1 1,0 0,-1 1,-17-24,24 38,0 0,1 0,-1 0,0-1,0 1,-1 0,1 0,0 0,0 0,0 1,-1-1,1 0,0 0,-1 1,1-1,0 1,-1-1,1 1,-1 0,1 0,-1-1,1 1,-1 0,1 0,-3 1,2 0,1 0,-1 0,0 0,1 0,-1 0,1 1,-1-1,1 0,0 1,-1 0,1-1,0 1,0 0,0-1,0 1,0 2,-3 7,0-1,1 1,1-1,0 1,-2 18,5 10,1 0,2 0,1-1,14 51,55 145,-37-142,3-1,4-2,4-3,71 97,270 292,-379-463,1 0,0-1,0 0,2 0,-1-2,1 1,0-2,1 0,0 0,1-1,16 5,-3-6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1:59.0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0 430,'89'-93,"-27"27,83-69,-123 118,0 1,0 1,2 0,0 2,0 1,1 1,1 0,36-8,-45 16,0 1,0 1,0 0,1 2,-1 0,0 0,0 2,0 0,0 1,0 1,-1 0,0 1,26 14,-9-2,0 1,-1 2,-2 2,0 0,30 31,-49-42,0 0,0 1,-2 0,1 0,-2 1,0 0,0 1,-1 0,-1 0,-1 0,0 1,5 27,-9-30,1-1,-2 1,1 0,-2 0,0-1,0 1,-1 0,-1-1,0 0,-1 1,0-1,-1 0,0-1,-1 1,0-1,-14 18,-355 433,367-451,0 0,1 1,0 0,-8 21,14-31,0 0,1-1,-1 1,1 0,-1 0,1 0,0 0,0-1,0 1,0 0,0 0,0 0,0 0,1 0,-1 0,0-1,2 4,-1-4,1 0,-1 0,0 0,1 0,-1 0,0 0,1-1,-1 1,1 0,-1-1,1 0,0 1,-1-1,1 0,-1 0,1 1,0-1,-1-1,1 1,0 0,-1 0,1-1,-1 1,1 0,1-2,24-5,-1-2,47-22,-13 5,5 4,104-22,-41 14,-92 21,60-8,-84 16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0.2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52,'0'-2,"0"1,0-1,0 0,0 0,-1 0,1 1,-1-1,1 0,-1 1,0-1,0 0,0 1,0-1,0 1,0-1,0 1,0-1,0 1,-1 0,1 0,-1 0,-2-2,0 1,0 0,-1 0,0 0,1 1,-1-1,0 1,0 0,-7 0,-2 0,0 1,0 1,1 0,-1 1,-20 5,29-6,0 0,0 1,0 0,0 0,1 0,-1 0,1 1,0 0,-1 0,1 0,1 0,-1 0,0 1,1 0,0 0,0 0,0 0,0 0,0 1,1-1,0 1,0 0,0 0,-1 6,2 0,0-1,1 1,0-1,0 1,1 0,1-1,-1 0,2 1,0-1,7 19,41 83,100 165,-66-130,134 232,-203-352,-1 0,-2 1,0 1,-2 0,13 54,-24-78,1 0,-1 0,0-1,0 1,-1 0,0 0,1 0,-1 0,-1-1,1 1,-1 0,0-1,0 1,0-1,-1 0,-5 7,-3 2,0-1,-1 0,-22 16,0 0,21-17,-1 0,-1-1,0 0,0-2,-1 0,-31 12,31-15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1.3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0 259,'20'-2,"1"-1,-2-1,1 0,0-2,-1 0,32-15,6-2,321-102,-217 63,-150 59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1.9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0,'1'7,"0"-1,0 0,0 1,1-1,0 0,0 0,1 0,-1 0,1 0,1-1,5 10,53 58,-34-43,17 26,-24-28,1-1,43 39,-53-57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2.4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1 232,'44'0,"396"-9,-332 2,-1-6,111-26,205-85,-392 113,0 1,34-5,-40 12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3.2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1 258,'36'-16,"-20"7,123-65,-99 51,0 1,48-18,-33 20,88-18,-116 32,1 2,0 1,-1 1,1 1,38 5,-46 0,-5 3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4.7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0 475,'1'-4,"-1"-1,1 1,0-1,0 1,1-1,-1 1,1 0,0-1,0 1,0 0,1 0,4-5,42-45,-26 31,33-35,79-64,-103 97,1 0,2 3,0 0,51-21,-75 39,-1 0,1 1,0 0,0 1,-1 0,2 1,-1 1,0-1,0 2,0-1,0 1,0 1,0 0,-1 1,1 0,-1 1,1 0,-1 0,0 1,17 12,-9-5,0 2,-2 0,0 1,0 0,-1 1,-1 1,-1 1,0 0,16 33,-10-18,-2 2,-2 0,-1 1,-2 1,-1 0,-2 0,-2 1,3 39,-6 95,-5-146,-2-1,0 0,-1 0,-14 43,14-61,1 0,0 0,-1-1,-1 1,1-1,-1 0,0 0,0-1,-1 0,1 1,-1-2,-8 6,-12 6,-51 24,13-8,14-1,-1-3,-1-3,-60 22,112-47,-1 1,0-1,0 1,0-1,0 0,1 1,-1-1,0 0,0 0,0 1,0-1,0 0,0 0,0 0,0 0,0 0,0 0,0 0,0-1,0 1,1 0,-1 0,0-1,0 1,0-1,0 1,0-1,0 0,1 0,1 0,-1 0,1 0,-1 0,1 0,0-1,-1 2,1-1,0 0,0 0,0 0,0 0,0 0,0 1,0-1,0 0,0 1,0-1,0 1,0-1,2 1,96-41,1 5,138-30,-116 33,6 3,163-18,-279 47,24-4,47-12,-74 15,-1 0,1-1,-1-1,0 1,0-1,0 0,-1-1,1 0,-1 0,0-1,6-6,-11 8,-5 5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5.3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0 579,'7'-2,"1"0,-1 0,0 0,0-1,-1 0,1-1,-1 1,1-1,6-6,2 0,71-40,2 4,135-51,198-41,-4 47,9 34,-321 44,76 0,182 9,-298 4,-59 1,0-1,1 0,-1 0,0-1,0 0,0 0,0 0,0-1,0 0,0 0,5-3,4-6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6.6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0 481,'0'-10,"1"1,0-1,0 1,1-1,0 1,0 0,1 0,1 0,8-17,-1 8,2 0,0 1,21-21,-8 9,2 1,1 2,45-32,-54 45,0 1,1 1,0 0,1 2,0 1,0 0,24-4,79-8,164-5,-231 21,-32 2,-17 1,0 0,0 0,0 1,0 0,0 1,0 0,14 3,-23-4,1 0,-1 0,1 1,0-1,-1 0,1 0,-1 1,1-1,0 1,-1-1,1 0,-1 1,0-1,1 1,-1-1,1 1,-1 0,0-1,1 1,-1-1,0 1,0 0,1-1,-1 1,0 0,0-1,0 1,0 1,-7 21,-27 22,30-41,-136 156,-145 181,179-205,93-118,24-24,27-23,3-4,1 3,1 1,2 2,53-23,-87 45,0 1,1 1,0 0,0 1,0 0,0 1,23 1,90 12,-54-3,-54-8,194 12,-173-12,1-3,-1-1,56-12,-74 11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7.6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1,'1'165,"-3"177,2-322,-1-1,-1 0,-1 0,-1 0,0 0,-13 33,17-52,-1 1,1-1,0 1,0-1,0 1,0-1,0 1,-1-1,1 1,0-1,0 1,-1-1,1 0,0 1,-1-1,1 1,0-1,-1 0,1 1,-1-1,1 0,-1 1,1-1,0 0,-1 0,1 0,-1 1,1-1,-1 0,0 0,-4-15,6-29,9-33,24-127,-29 182,2 0,1 0,0 1,2 0,0 0,25-36,-32 53,0 1,1-1,-1 1,1 0,0 0,-1 0,1 0,1 1,-1-1,0 1,0 0,1 1,0-1,-1 1,1 0,0 0,-1 0,1 0,0 1,0 0,-1 0,1 0,0 1,0 0,0 0,-1 0,1 0,6 3,11 5,-1 0,1 1,-1 1,24 18,36 24,380 272,-438-304,-7-4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8.50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1 125,'0'-5,"4"0,10-1,11 2,15 1,4 1,12-3,5-1,5-4,4 0,-2 2,1-3,-7-3,-10 1,-9 2,-8 4,-10 2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8.4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1 370,'115'2,"125"-5,-227 2,0-2,0 1,0-1,-1-1,1-1,22-10,66-48,-69 42,44-24,102-49,-162 86,-1 0,0-1,15-13,-16 11,1 1,0 1,21-11,-15 12,-1 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9.3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0 268,'34'-2,"0"-2,0-1,63-19,-9 2,584-131,-381 98,-256 52,-12 5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09.9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0 389,'7'-10,"1"0,0 1,0 0,1 1,0-1,0 2,1-1,0 1,1 1,11-6,0-1,33-20,2 3,121-45,131-15,-290 86,167-35,-162 35,-4-2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0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0,'0'32,"1"1,1-1,2 0,2-1,0 1,2-1,2 0,16 38,0-12,2 11,4-1,80 125,-102-179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1.2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0 255,'2'-4,"0"1,0 1,0-1,0 0,1 0,-1 1,1-1,0 1,0 0,0 0,0 0,5-3,7-4,-1-2,1 0,1 1,-1 1,2 0,-1 2,1 0,0 0,36-7,8 3,0 3,1 2,1 3,68 6,24-1,96-14,51 0,-251 9,-1-2,71-16,-17 1,-40 3,-39 6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1.9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40,'0'-3,"1"-1,0 1,0 0,0 0,1 0,-1 0,0 0,1 0,2-3,4 1,-10 21,-132 376,80-219,48-143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2.9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1 130,'0'-7,"0"0,0 1,1-1,-1 0,2 1,-1-1,1 1,0-1,0 1,0 0,6-9,-6 11,1 1,0 0,1 0,-1 0,0 0,1 0,0 1,0-1,-1 1,1 0,1 0,-1 1,0-1,0 1,1 0,-1 0,0 0,7 0,3 0,-1 1,1 0,0 1,0 0,0 1,0 0,-1 1,19 7,11 7,49 26,-22-8,-10-6,-1 3,58 42,-59-28,-41-32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3.9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0 136,'129'2,"139"-4,-182-11,11 0,-74 11,-1-1,1-1,34-12,-33 9,1 1,36-4,117-17,-151 23,0-2,36-12,-43 11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6.9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1,'-1'0,"0"0,1 0,-1 1,0-1,0 1,0-1,0 1,1-1,-1 1,0-1,0 1,1 0,-1 0,0-1,1 1,-1 0,1 0,-1-1,1 1,-1 0,1 0,0 0,-1 0,1 0,0 0,0 0,0 0,0 0,-1 0,1 0,1-1,-1 1,0 0,0 2,5 44,-3-33,9 73,36 146,45 80,-88-302,61 158,-39-107,22 79,14 53,-57-181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8.1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0 314,'159'-82,"-61"29,152-58,-199 95,2 3,-1 1,71-5,-100 13,-2-1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9.0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0,'0'5,"4"5,2 5,0 5,2 3,5 2,0 1,2 0,-1 0,-4 0,2-4,-3-2,3-5,-1 0,-3-2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9.0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1,'23'25,"-2"1,-1 0,-1 2,-2 0,16 35,58 158,-50-114,-39-102,0 0,1 0,-1 0,1 0,0 0,1-1,4 6,5 2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19.7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1 200,'4'0,"6"-4,5-2,4 0,8-2,8-5,6-1,10-1,8-2,7-4,6 3,-2-1,-3 4,-10 0,-5 2,-8 3,-11 4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0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1 329,'22'-14,"0"0,-1-1,32-31,14-9,-43 36,1 2,1 0,1 2,0 0,1 2,0 1,1 2,0 0,42-7,212-20,-259 35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1.5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167 376,'-2'6,"0"-1,0 1,-1 0,0-1,0 1,0-1,-1 0,-7 8,2 0,-37 61,-12 17,58-90,0-1,0 1,-1-1,1 1,0 0,0-1,-1 1,1-1,-1 1,1-1,0 1,-1-1,1 0,-1 1,1-1,-1 1,1-1,-1 0,1 1,-1-1,0 0,1 0,-1 0,1 1,-1-1,0 0,1 0,-1 0,1 0,-1 0,0 0,1 0,-2 0,-2-22,12-36,18-105,-18 102,2 0,24-79,-31 130,2-1,-1 1,1 0,1 1,0-1,0 1,15-16,-20 23,1 0,0 0,-1 1,1-1,0 0,0 1,0 0,0-1,0 1,0 0,1 0,-1 0,0 0,1 1,-1-1,0 0,1 1,-1 0,1-1,-1 1,1 0,-1 1,0-1,1 0,-1 1,1-1,-1 1,0 0,1-1,-1 1,0 0,0 1,1-1,-1 0,0 1,0-1,-1 1,1-1,0 1,2 3,76 92,-58-68,1 0,2-1,0-2,46 37,-45-44,1-1,1-1,0-1,2-2,-1-1,2-1,40 10,-52-16,0 1,-1 1,21 11,5 2,-29-14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2.4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1267 1,'-18'2,"1"1,-1 1,1 0,-1 2,1 0,-30 16,-3-1,14-8,0-1,-2-2,1-1,-1-3,0 0,-66-1,-157 7,-19-1,226-14,37 2,0 0,0 0,0 2,0 0,-31 6,48-7,0 0,-1 0,1 0,0 0,-1 0,1 0,-1 1,1-1,0 0,-1 0,1 0,0 0,-1 0,1 0,0 1,-1-1,1 0,0 0,-1 1,1-1,0 0,0 0,-1 1,1-1,0 0,0 1,-1-1,1 0,0 1,0-1,0 0,0 1,0-1,-1 0,1 1,0-1,0 1,0-1,0 0,0 1,0-1,0 0,1 1,4 4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3.3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215 1,'-5'4,"-5"2,-1 4,-7 0,-1 2,-1 1,2 0,1 0,-2-4,3 2,0-1,2 1,0 0,1 2,9-6,3-4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5.5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1,'-1'4,"0"0,0 1,-1-1,1 0,-1 0,0 0,0 0,-1-1,-2 4,-6 10,-35 73,4 2,-35 110,58-143,4 1,2 1,2 0,-4 108,15-149,0 1,1-1,1 0,1 0,0 0,2-1,0 1,2-1,0 0,1-1,0 0,2 0,0 0,1-2,1 1,0-1,1-1,1 0,1-1,0-1,0 0,1-1,1 0,0-2,20 10,-14-9,1-1,0-1,1-1,-1-1,1-1,1-2,-1 0,1-1,-1-2,1-1,0-1,-1-1,50-10,-68 10,0-1,1 0,-1 0,0 0,-1-1,1 0,-1 0,1-1,-1 1,0-2,-1 1,1 0,-1-1,-1 0,1-1,-1 1,0-1,0 1,0-1,-1 0,0-1,-1 1,3-11,1-15,-2 1,0-1,-3 1,-2-45,0 13,21-566,-19 605,-2 12,1 0,1 1,0-1,1 0,1 1,0-1,7-18,-10 30,0 0,1 1,-1-1,0 1,0-1,1 1,-1-1,0 1,0-1,1 1,-1-1,1 1,-1 0,1-1,-1 1,0-1,1 1,-1 0,1 0,-1-1,1 1,0 0,-1 0,1 0,-1-1,1 1,-1 0,1 0,0 0,-1 0,1 0,-1 0,1 0,-1 0,1 0,0 1,-1-1,1 0,-1 0,1 0,-1 1,1-1,-1 0,1 1,-1-1,1 0,-1 1,1-1,-1 0,0 1,1-1,-1 1,0-1,1 1,-1 0,19 30,-18-30,16 30,1-1,1 0,2-2,1 0,31 29,136 115,-183-167,447 341,-450-343,0-1,1 0,0 1,-1-1,1 0,0-1,0 1,0-1,0 1,0-1,1 0,-1-1,0 1,0-1,1 0,-1 0,5-1,-6 0,0 0,1 0,-1-1,0 0,0 1,0-1,0 0,-1-1,1 1,0 0,-1-1,0 1,1-1,-1 0,0 0,0 0,-1 0,1 0,-1 0,1-1,0-4,4-10,-2 0,0 0,-1-1,-1 0,0 1,-3-38,-19-112,7 88,6 25,-3 0,-2 1,-38-105,32 127,8 22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6.7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316 128,'-5'1,"0"1,0 0,1 0,-1 1,0-1,1 1,-1 0,1 0,0 1,-5 5,-10 6,-5 1,-48 23,62-35,1 0,-1-1,0 0,0 0,0-1,0 0,-1-1,-16 0,26-1,-1 0,1 1,-1-1,1 0,0 0,-1-1,1 1,-1 0,1 0,0-1,-1 1,1-1,0 1,-1-1,1 0,0 1,0-1,-1 0,1 0,0 0,0 0,0 0,0 0,0 0,0 0,1 0,-1 0,0-1,1 1,-1 0,0-1,1 1,0 0,-1-1,1 1,0-1,-1 1,1 0,0-1,1-2,-1 0,1 0,0 0,1 0,-1 1,1-1,-1 0,1 1,0-1,0 1,1 0,-1 0,1-1,5-3,29-22,1 1,1 2,80-38,-114 61,0 1,0 0,0 0,0 0,0 0,0 1,1 0,-1 0,0 0,1 1,-1 0,1 0,-1 0,1 1,-1-1,0 1,1 1,7 2,-5 0,-1 0,1 1,-1 0,0 1,0-1,0 1,-1 1,0-1,0 1,9 15,3 7,0 1,-2 2,-2-1,20 61,-16-29,15 107,-26-127,-3-1,-1 2,-2-1,-2 0,-11 65,9-90,-1 1,-1-2,-1 1,0-1,-1 0,-1 0,-1 0,0-1,-1-1,-1 0,-1 0,0-1,0 0,-1-1,-20 15,24-22,-13 11,-39 22,57-36,-1 0,0-1,0 0,0 0,0 0,0 0,0-1,0 0,0 0,-1 0,1-1,0 0,-1 0,1 0,-7-2,10 2,0 0,1-1,-1 1,1-1,-1 0,1 1,0-1,-1 0,1 0,0 0,-1 0,1 0,0 0,0 0,0 0,0-1,0 1,0 0,0-1,1 1,-1-1,0 1,1-1,-1 1,1-1,0 1,-1-1,1 1,0-1,0 0,0 1,0-1,0 1,0-1,1 0,-1 1,0-1,1 1,-1-1,1 1,1-3,2-4,0 0,0 0,1 1,0-1,0 1,7-7,22-23,-8 5,2 3,63-53,-83 77,1 0,0 0,0 1,1 0,-1 1,1 0,-1 0,1 1,0 1,0-1,0 2,16 0,12 2,0 2,38 9,-9-1,-37-6,-6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7.4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0,'1'14,"0"0,1 0,0 0,2-1,-1 1,7 15,40 78,-20-43,55 139,83 172,-165-368,0-1,0 0,1 0,0 0,0 0,0-1,1 0,0 0,0 0,0 0,1-1,-1 1,1-2,0 1,1 0,-1-1,0-1,1 1,0-1,-1 0,1 0,0-1,0 0,0 0,0 0,0-1,0 0,9-2,231-2,-221 4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7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0 304,'10'-2,"0"0,0 0,0-1,-1-1,1 0,-1 0,0 0,0-1,14-11,16-7,52-24,268-125,-317 159,-24 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0:59.40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8.4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1 154,'33'-2,"1"-2,-1-1,46-12,25-5,-52 11,79-27,-92 25,0 1,0 2,1 2,42-3,-59 10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29.1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0 149,'1'1,"-1"0,1 0,-1 1,1-1,0 0,-1 0,1 0,0 0,0 0,0 0,0 0,0-1,0 1,0 0,0 0,0-1,0 1,0-1,0 1,1-1,-1 1,0-1,0 0,1 1,-1-1,0 0,3 0,42 4,-39-4,29-1,-1-1,1-2,-1-2,51-14,-6 1,461-96,-513 109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0.6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954 5,'-120'117,"-183"139,277-237,-1-1,-1-2,-1 0,0-2,-42 14,56-23,0-1,-1 0,0-1,1-1,-1 0,0-1,0-1,0 0,0-1,0-1,1 0,-29-9,39 10,0-1,1 1,-1-1,1 0,-1 0,1-1,0 1,-1-1,1 0,1 0,-1 0,0-1,1 0,0 1,0-1,0 0,0 0,0-1,1 1,0 0,0-1,0 0,1 1,-1-1,1 0,0 0,0 0,1 0,0 0,0 1,0-1,0 0,1 0,-1 0,1 0,3-6,2-9,1 1,1 0,1 0,1 1,1 0,0 1,19-23,-14 20,0 1,1 1,0 1,2 1,0 0,24-15,-33 25,0 1,0 0,1 0,0 1,0 1,0 0,1 0,-1 1,1 0,-1 1,1 0,0 1,-1 1,1 0,14 2,22 8,-1 2,0 2,0 2,-2 1,0 3,-2 2,0 2,-2 1,0 2,-2 2,-2 2,-1 1,55 65,-82-86,-1 1,0 0,-1 0,0 0,-1 1,0 0,-2 1,1-1,-2 1,0 0,-1 0,0 0,-1 0,-1 0,0 0,-1 0,-1 0,0 0,-6 19,-8 23,-2-1,-3-1,-42 80,59-127,-31 64,-3-2,-3-1,-93 118,128-181,1 0,-1 0,0-1,0 0,-1 0,1-1,-1 0,0 0,-9 3,14-6,1 0,-1-1,0 0,1 1,-1-1,0 0,0 0,1 0,-1 0,0 0,0 0,1 0,-1-1,0 1,1-1,-1 1,0-1,-2-1,3 1,-1-1,0 1,1-1,-1 0,1 0,-1 0,1 0,0 0,0 0,0 0,0 0,0 0,0-1,1 1,-1 0,1-1,-1-3,0-7,1-1,0 0,1 1,1-1,0 1,0 0,2-1,-1 1,2 1,0-1,0 0,14-21,9-11,63-77,-84 113,18-22,67-79,-78 95,1 1,0 0,1 1,32-20,-36 29,0 0,-1 1,1 0,0 1,1 0,-1 1,0 0,0 1,1 1,-1 0,13 2,25 0,-29-1,0 0,-1 2,0 0,0 1,24 9,-19-5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1.3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0,'-1'0,"0"0,0 1,1-1,-1 0,0 1,0-1,1 0,-1 1,0-1,1 1,-1-1,0 1,1-1,-1 1,1 0,-1-1,1 1,-1 0,1-1,-1 1,1 0,0 0,0-1,-1 1,1 0,0 0,0 0,0-1,0 1,-1 0,1 0,1 0,-1 0,0-1,0 1,0 0,0 0,0 0,1-1,0 2,9 35,13 7,3-1,0-2,53 62,-17-21,179 234,-231-303,1 1,0-2,1 1,1-2,0 0,0 0,1-1,0-1,1 0,0-1,1-1,-1 0,1-1,1-1,-1 0,1-1,0-1,30 2,-37-5,9 2,-1-1,1-1,-1-1,1 0,-1-2,26-5,-28 2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1.9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1 313,'12'-10,"1"1,0 0,1 1,0 1,0 0,26-8,-14 5,28-10,62-13,-7 2,144-34,-186 49,-39 11,47-3,-58 8,0-1,-1-1,1-1,-1 0,0-1,0 0,0-2,17-7,-11 0,-2 2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3.9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107 303,'1'-22,"-3"-53,1 72,1-1,-1 0,1 0,-1 1,-1-1,1 1,0-1,-1 1,0-1,1 1,-1 0,-1-1,1 1,0 1,-6-6,8 7,-1 1,0-1,0 1,0 0,0-1,0 1,0 0,0-1,0 1,0 0,0 0,0 0,0 0,0 0,0 0,-1 0,1 0,0 0,0 1,0-1,0 0,0 1,0-1,1 1,-1-1,0 1,0-1,0 1,0 0,0-1,1 1,-1 0,0 0,1-1,-1 1,0 0,1 0,-1 0,1 0,0 0,-1 0,1 0,-1 1,-16 48,9-5,1 0,3 0,1 1,2-1,3 1,1-1,18 86,-17-117,0 0,1 0,0 0,1-1,1 0,0 0,13 18,-17-27,0 0,0 0,0 0,1-1,-1 0,1 1,0-1,0 0,0-1,0 1,1-1,-1 0,1 0,-1 0,1-1,0 1,-1-1,1 0,0-1,0 1,0-1,0 0,0 0,0 0,9-3,-9 1,0 0,0-1,0 1,0-2,0 1,0 0,-1-1,0 0,0 0,0 0,0 0,0-1,-1 1,0-1,0 0,0 0,-1 0,1-1,-1 1,2-8,2-7,-1 0,-1 0,0-1,0-27,-4-30,-1 44,5-60,-3 85,0 1,1 0,0-1,0 1,1 0,0 1,0-1,1 0,0 1,0 0,1 0,6-8,-9 14,-1 0,0 1,0-1,1 0,-1 1,0-1,1 1,-1-1,0 1,1 0,-1 0,1 0,-1-1,0 1,1 0,-1 1,1-1,-1 0,0 0,1 1,-1-1,0 1,1-1,-1 1,0-1,1 1,-1 0,0 0,0-1,0 1,1 2,44 36,-32-26,203 196,-58-51,-157-156,1 1,-1-1,1 0,-1 0,1 0,0 0,0 0,0-1,0 1,0-1,1 0,-1 0,0 0,0 0,1 0,-1-1,6 0,-7 0,0-1,0 0,0 0,0 0,0 0,0 0,0 0,0 0,0-1,-1 1,1-1,0 0,-1 1,1-1,-1 0,0 0,0 0,1 0,-1 0,-1 0,1 0,0 0,0 0,-1 0,1-1,-1-3,6-27,-3-1,0 0,-2 0,-5-44,1 2,4-54,-5-107,4 235,0-1,0 1,-1 0,1-1,-1 1,1 0,-1 0,0 0,0-1,0 1,-1 0,1 0,-3-3,-7-4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5.1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522 251,'-144'3,"-157"-6,297 3,0 0,0-1,0 1,0-1,0 0,0 0,0 0,0-1,1 0,-1 1,0-1,1 0,-1 0,1-1,0 1,-6-6,8 6,0-1,0 1,0 0,0 0,1-1,-1 1,1 0,-1-1,1 1,0 0,0-1,0 1,0 0,0-1,1 1,-1-1,1 1,0 0,-1 0,1-1,0 1,0 0,0 0,1 0,-1 0,0 0,1 0,-1 0,4-2,9-11,1 1,0 0,1 2,0 0,1 0,1 2,-1 0,1 1,1 1,0 0,0 1,1 2,-1 0,1 1,0 1,1 0,-1 2,34 1,-36 3,1-1,-1 2,0 0,0 2,-1 0,1 0,-1 2,-1 0,26 17,-20-9,-1 1,0 1,-1 0,-1 2,31 40,-14-4,-2 1,-2 1,-3 1,33 98,-47-116,-2 0,-2 0,-2 1,6 58,-14-83,0 0,-1-1,-1 1,-1-1,0 1,-1-1,0 0,-2 1,0-2,0 1,-2-1,0 0,0 0,-12 15,7-13,-1 0,0-1,-1-1,-1 0,-32 24,40-34,-1 0,0-1,1 0,-1 0,-1-1,1 0,0-1,-1 0,0 0,1-1,-1 0,0 0,0-1,1 0,-1 0,-16-4,-4-2,-53-18,73 21,0-1,0 0,0-1,0 0,1 0,0-1,0 0,0-1,-10-11,16 16,0-1,0 0,0 1,0-1,1 0,-1 0,1 0,0 0,0 0,0-1,0 1,1 0,-1 0,1-1,0 1,0 0,0-1,1-3,0 1,0 1,1-1,0 1,0-1,1 1,0 0,-1 0,2 0,5-8,3 0,1 0,0 0,1 1,0 1,28-16,-8 6,72-30,-90 45,0 1,1 0,0 2,0-1,0 2,0 0,19 2,196 3,-203-3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5.5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0 281,'5'0,"0"-4,9-1,2-5,2 0,7 1,3-1,6-4,5 0,9-5,10-4,-2-3,-1-5,2 3,1-3,-6 4,-11 7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6.0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1 117,'14'0,"73"2,0-5,-1-3,137-26,-2-36,-192 59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7.1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1 307,'1'-3,"1"1,0-1,0 1,0 0,0-1,1 1,-1 0,1 0,-1 1,1-1,0 0,-1 1,1 0,0 0,4-2,5-3,108-67,61-34,-148 90,0 1,1 2,57-15,-72 25,0 0,0 2,0 0,0 1,1 2,-1-1,33 7,-38-4,1 0,-1 2,0-1,-1 1,1 1,-1 1,0 0,-1 0,1 2,17 15,-26-22,-1 1,0 0,-1 1,1-1,0 0,-1 1,0-1,0 1,0 0,0 0,0 0,-1 0,0 0,0 0,0 0,0 0,-1 1,1-1,-1 0,0 0,-1 9,-1-7,0 1,0 0,-1-1,0 0,0 0,0 0,0 0,-1 0,0 0,-1-1,1 0,-10 9,-23 22,2 3,1 1,-46 73,-68 143,134-231,12-22,0 0,0 0,1 0,0 0,-1 1,1-1,0 1,0-1,1 0,-1 1,1 0,0 6,0-9,0-1,0 1,1-1,-1 1,0 0,1-1,-1 1,0-1,1 1,-1-1,1 1,-1-1,1 1,-1-1,1 1,-1-1,1 0,-1 1,1-1,0 0,-1 1,1-1,-1 0,1 0,0 1,31-5,100-41,156-77,-265 112,47-13,11-5,-67 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0.29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1,'-7'0,"0"0,0 0,0 1,0 0,0 1,0-1,0 1,0 1,0-1,1 1,0 0,-9 5,11-4,0 0,0-1,0 2,0-1,0 0,1 1,0 0,0-1,0 1,0 0,1 1,0-1,0 0,1 1,-1-1,0 7,0 8,1 0,0 0,2 0,0-1,1 1,1 0,1-1,0 0,12 30,11 19,43 77,-64-133,1 2,34 60,-38-69,-1-1,1 0,0-1,0 1,1 0,-1-1,1 0,0 0,-1 0,2 0,-1 0,0-1,9 4,-10-6,0 0,-1 0,1 0,0-1,0 1,-1-1,1 0,0 0,-1 1,1-2,-1 1,1 0,-1 0,1-1,-1 0,0 1,0-1,0 0,0 0,0 0,0 0,0 0,-1-1,1 1,-1 0,0-1,2-4,5-7,-1-1,-1 0,6-22,-6 9,-1 0,-1 0,-1 0,-2 0,-5-57,2 77,0 0,0 0,-1 0,0 0,0 1,-1-1,0 1,0 0,-1 0,0 0,0 1,0-1,-1 1,-8-6,-15-13,-54-36,70 52,-139-91,135 89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8.1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2,2 4,-3 4,-1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8.4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8.7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6,4 4,2 3,-1 2,4 0,0-3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9.1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1,'0'4,"4"2,6 3,1 6,-1 3,1 0,0 0,-3 2,2-3,0 0,-3 2,-2 1,-2 2,3-3,0-4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39.5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40.3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63,'-1'-1,"0"1,0 0,0-1,0 1,0 0,0-1,0 1,1-1,-1 0,0 1,0-1,1 0,-1 1,0-1,1 0,-1 0,0 1,1-1,-1 0,1 0,-1 0,1 0,0 0,-1 0,1 0,0 0,0-1,-6-32,5 27,40 53,89 177,-86-143,154 307,-174-323,-17-42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41.0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0 372,'24'-3,"0"-1,-1-1,0-1,0-1,0-1,-1-1,23-12,1 1,377-168,-368 164,0 2,102-25,-128 40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42.2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1 128,'0'1,"0"0,0 0,1 0,-1 0,0-1,1 1,-1 0,0 0,1-1,-1 1,1 0,0-1,-1 1,1 0,-1-1,1 1,0-1,-1 1,1-1,0 1,0-1,-1 0,1 1,0-1,0 0,0 1,0-1,-1 0,1 0,0 0,0 0,0 0,0 0,0 0,-1 0,1 0,0-1,0 1,0 0,0 0,-1-1,2 0,42-13,-40 13,94-42,-49 21,63-21,-97 38,1 1,-1 1,1 1,-1 0,1 0,0 2,0 0,26 4,-35-3,-1 1,1 0,-1 0,0 1,0-1,0 1,0 1,-1-1,1 1,-1 0,0 0,0 1,0-1,-1 1,1 0,-1 0,-1 1,1-1,-1 1,1 0,-2 0,1 0,-1 0,3 13,-2-9,-1 1,0 0,-1 0,0 0,-1 0,0 0,-1 0,0 0,-1 0,0 0,-1 0,0-1,-1 1,-6 12,-16 22,-3-2,-1-1,-67 71,70-83,-3-4,26-24,0 1,0 0,1 0,-1 0,0 0,1 0,0 1,0-1,0 1,0 0,1 0,-1 0,1 0,0 1,-1 5,3-9,0 0,0 0,0 0,0 0,1-1,-1 1,0 0,1 0,-1 0,1 0,-1 0,1-1,-1 1,1 0,0-1,-1 1,1 0,0-1,0 1,-1-1,1 1,0-1,0 1,0-1,0 1,0-1,0 0,-1 0,1 1,0-1,0 0,0 0,0 0,0 0,0 0,0 0,0 0,0 0,0-1,1 1,47-8,-42 6,49-13,0-3,79-37,-44 17,-78 33,22-8,0-2,-1-2,34-21,-50 25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42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1 528,'1'-2,"0"0,1-1,-1 1,1 1,0-1,-1 0,1 0,0 1,0-1,0 1,0-1,0 1,1 0,-1 0,0 0,1 0,-1 0,0 0,4 0,6-3,64-37,132-93,-84 49,-68 49,223-135,-228 144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43.4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0 204,'8'-1,"0"-1,0 0,-1 0,1-1,-1 0,0 0,10-7,0 1,32-15,-21 9,1 1,0 2,54-16,-62 22,1-1,31-15,-38 15,0 0,0 2,0-1,1 2,-1 0,22-2,-16 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1.87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0,'7'3,"1"-1,-1 1,-1 0,1 0,0 0,-1 1,0 0,1 1,-2-1,1 1,9 10,-14-14,71 64,-8-8,82 93,-145-149,0 1,0 0,1-1,-1 1,1-1,-1 1,1-1,-1 0,1 0,0 1,0-1,0 0,3 1,-5-2,1-1,-1 1,1 0,-1 0,1 0,-1 0,1 0,-1-1,1 1,-1 0,0 0,1-1,-1 1,1 0,-1-1,0 1,1 0,-1-1,0 1,1 0,-1-1,0 1,1-1,-1 1,0-1,0 1,0-1,1 1,-1-1,0 1,0-1,0 0,1-9,0 0,-1 0,0 0,-1-12,0 8,0 4,0-1,1 1,1 0,0-1,0 1,5-15,-5 22,0 0,0 0,1 0,0 0,-1 1,1-1,0 1,0-1,1 1,-1 0,0 0,1 0,-1 0,1 0,0 0,0 1,-1-1,1 1,0 0,0 0,0 0,1 0,-1 1,0-1,4 1,6-1,0 1,-1 0,1 1,0 0,-1 1,1 1,-1 0,0 1,0 0,0 1,0 0,-1 1,0 0,0 1,0 0,13 12,12 12,-1 2,60 73,-62-61,-1 1,-3 2,30 65,-22-41,-23-46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46.5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355 361,'-5'-38,"-4"27,8 11,0 1,0-1,1 0,-1 1,0-1,0 0,0 1,1-1,-1 1,0-1,0 1,1 0,-1-1,0 1,1 0,-1-1,1 1,-1 0,1 0,-1 1,-8 16,1 0,1 1,1 0,1 0,0 0,-3 35,4-28,-43 296,35-242,-26 123,35-190,1-8,0 1,0 0,1 0,0 0,0 0,1 0,-1 0,1 0,2 9,7-43,-5-25,-3 0,-1 0,-3 0,-11-61,-57-211,27 135,28 124,8 34,0-1,2 0,2 0,-1-49,5 80,0-1,0 1,1 0,-1 0,1 0,-1 0,1 0,0 0,0 0,0 0,0 0,0 0,0 0,0 1,1-1,-1 0,0 1,1-1,0 1,-1-1,4-1,-1 1,0 1,0-1,0 0,0 1,0 0,1 0,-1 0,1 1,-1-1,5 1,4 1,0 0,0 0,0 2,0-1,0 2,18 6,2 7,0 2,-1 1,-1 2,-1 1,39 38,52 40,298 232,-367-294,-44-33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47.3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1 473,'18'0,"0"-2,1 0,-1-1,0-1,-1-1,26-10,101-54,-34 15,273-83,-326 118,336-79,-154 34,-232 63,-10 5,-7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58.7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1,'5'54,"2"1,26 97,-19-90,42 164,22 105,-74-308,-1 0,-1 1,-1-1,-1 1,-1-1,-1 0,-1 1,-8 29,5-22,2 0,0 0,3 0,0 1,2-1,8 53,11-3,-12-55,-2 1,0 0,1 30,15 134,-21-184,0-1,0 1,1-1,-1 0,1 0,1 0,3 8,6 3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2:59.5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1 427,'67'-1,"0"-3,0-3,0-3,113-31,309-84,-103 29,-188 27,9-1,-192 66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0.1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0,'5'5,"0"9,1 7,3 9,4 11,4 8,4 4,2 6,2 1,-4-1,0 3,-1-6,-2-7,-6-4,1-9,1-12,-1-8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0.8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1 352,'17'-7,"0"1,0 1,1 0,-1 1,1 1,20 0,13-4,867-107,-364 50,452-65,-996 128,-5 0,0 0,0 0,1 1,-1 0,0 0,10 2,-5 2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1.4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59,'-1'-14,"0"12,1-1,0 0,-1 0,1 0,0 0,1 0,-1 0,0 0,1 0,0 1,-1-1,1 0,2-3,-3 6,1 0,-1-1,1 1,-1 0,1 0,-1 0,1 0,-1 0,1 0,-1 0,1 0,-1 0,1 0,-1 0,0 0,1 1,-1-1,1 0,-1 0,1 0,-1 1,0-1,1 0,-1 0,1 1,-1-1,0 0,1 1,-1-1,0 0,0 1,1-1,-1 1,0-1,1 1,10 17,193 468,-140-321,196 591,-230-635,-24-103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2.3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1 655,'0'-4,"1"1,0-1,0 0,0 0,0 0,1 1,-1-1,1 0,0 1,0 0,0-1,1 1,-1 0,1 0,-1 0,1 1,0-1,0 0,1 1,-1 0,0 0,5-2,9-5,1 1,0 0,21-5,1096-307,-614 181,-467 126,-32 8,-1 0,0-1,26-12,-45 17,-1 0,1 0,0 0,-1 0,1 0,0 0,-1-1,0 1,1 0,-1-1,0 0,0 1,1-1,-1 0,0-1,4-11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3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0 311,'2'-3,"-1"-1,1 1,0 0,-1 0,1-1,1 1,-1 1,0-1,1 0,-1 1,1-1,0 1,0 0,0 0,5-3,1-2,42-30,2 3,1 1,1 3,2 3,81-28,-111 46,0 0,0 2,1 2,44-5,-64 10,-1-1,1 1,0 0,-1 1,1 0,0 0,-1 1,1 0,-1 0,0 0,1 1,-1 1,-1-1,1 1,0 0,-1 0,0 1,0 0,0 0,0 0,6 9,-1 5,0 0,0 1,-2 0,-1 1,0 0,-2 0,0 1,-1-1,3 45,-5-20,-2 0,-2 0,-14 85,1-73,-2-1,-2-1,-3-1,-47 87,52-117,12-21,1 0,1 0,-1 0,0 1,1-1,0 1,0-1,-2 10,4-14,0 1,0-1,1 0,-1 1,0-1,0 0,1 1,-1-1,0 0,0 1,1-1,-1 0,0 0,1 0,-1 1,0-1,1 0,-1 0,1 0,-1 0,0 0,1 1,-1-1,1 0,-1 0,0 0,1 0,-1 0,1 0,-1 0,0-1,1 1,-1 0,0 0,1 0,-1 0,1 0,-1-1,1 1,18-7,-18 6,79-35,-48 20,0 2,1 1,40-10,-18 10,0-3,0-1,57-29,-96 40,-1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4.9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1 328,'0'-5,"0"1,1-1,-1 1,1 0,0-1,0 1,1-1,-1 1,1 0,0 0,0 0,0 0,1 0,-1 1,1-1,0 1,0-1,0 1,1 0,-1 0,1 1,0-1,-1 1,1-1,0 1,7-2,11-4,0 1,0 2,1 0,28-2,14-4,552-98,-198 36,-390 69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3.54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158 773,'-5'1,"0"0,0 0,0 1,1-1,-1 1,0 0,1 1,-1-1,1 1,0-1,-1 1,1 1,1-1,-1 1,0-1,-3 6,-3 3,0 1,1-1,-14 29,18-30,0 0,1 1,1 0,0-1,0 1,1 1,1-1,0 0,0 0,2 13,0-16,0-1,0 0,1 0,-1 0,2-1,-1 1,1 0,1-1,-1 0,1 0,0 0,1 0,0 0,0-1,10 11,-4-8,4 5,2-1,25 16,-38-26,0-1,0 0,0 0,0 0,0 0,0-1,1 0,-1 0,1 0,-1 0,1-1,-1 1,1-1,0 0,-1-1,1 1,5-2,-8 1,0 0,0 0,0-1,0 1,-1 0,1-1,0 1,-1-1,0 1,1-1,-1 0,0 0,0 0,1 0,-2 1,1-1,0-1,0 1,-1 0,2-3,5-52,-5 37,16-577,-19 479,4 96,4 17,18 27,-15-12,122 118,5-6,267 181,-400-300,3 2,0 0,1 0,0-1,0 0,0 0,14 4,-19-8,-1 1,0-1,1 0,-1 0,0 0,0-1,1 1,-1-1,0 1,0-1,1 1,-1-1,0 0,0 0,0 0,0-1,0 1,0 0,0-1,-1 1,1-1,0 1,-1-1,1 0,-1 0,0 0,0 0,0 0,0 0,2-4,8-20,-1-1,-1-1,-2 0,0 0,2-31,1 4,5-24,-3-1,3-108,-14 166,-1 0,-2 0,0 0,-1 0,-1 1,-2-1,0 1,-1 0,-1 0,0 1,-2 0,-1 1,-22-32,28 45,0 1,0-1,-1 1,1 0,-1 1,0 0,-1 0,1 0,-1 0,-6-2,11 6,0-1,1 1,-1-1,0 1,0 0,1-1,-1 1,0 0,0 0,1 0,-1 1,0-1,0 0,1 1,-1-1,0 1,0-1,1 1,-1 0,1 0,-1-1,1 1,-1 1,1-1,-1 0,1 0,0 0,0 1,0-1,0 0,0 1,0-1,0 1,0 0,0-1,1 1,-1 0,1-1,-1 1,1 0,-1-1,1 1,0 0,0 0,0 2,-1 14,0-1,1 1,0 0,2-1,0 1,1 0,1-1,0 0,2 0,7 19,14 22,47 79,-63-118,234 332,-161-242,90 155,-157-230,-4-8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5.4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1 163,'4'-3,"1"0,0 0,1 1,-1-1,0 1,1 1,-1-1,1 1,-1 0,1 0,10 0,14-4,760-108,-553 103,-109 6,-98 1,-10-2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6.6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0,'-27'435,"5"-181,22-248,-22 264,14-202,-34 126,40-192,1-13,4-19,72-366,-40 195,6-167,-39 349,1 1,0-1,8-20,-10 39,0 0,0 1,0-1,1 1,-1 0,0-1,0 1,0 0,-1-1,1 1,0 0,0 0,0 0,0 0,-1 0,1 0,-1 0,2 2,-2-3,86 108,134 129,-106-118,-112-117,284 280,-269-266,-6-4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7.4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1 446,'7'-1,"1"-1,0 0,0-1,-1 1,1-2,-1 1,0-1,12-8,10-4,33-12,0 3,2 3,1 3,82-14,241-47,-349 71,0-2,0-2,53-26,-68 30,0 1,1 0,30-4,-32 8,0-1,-1-1,0-1,29-14,-41 16,-2 0,0 1,0 0,0 0,1 1,-1 0,1 0,0 1,-1 0,13-1,-5 5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07.9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20 261,'-17'7,"16"-6,1-1,0 0,0 0,0 0,-1 1,1-1,0 0,0 1,0-1,0 0,0 0,-1 1,1-1,0 0,0 1,0-1,0 0,0 1,0-1,0 0,0 0,0 1,0-1,0 0,0 1,1-1,-1 0,0 1,0-1,0 0,0 0,0 1,1-1,-1 0,0 0,0 1,0-1,1 0,-1 0,0 0,0 1,1-1,-1 0,0 0,0 0,1 0,-1 0,0 0,1 1,-1-1,0 0,1 0,-1 0,0 0,1 0,-1 0,0 0,1 0,22 3,0-1,-1-1,1 0,0-2,0-1,0 0,24-7,2 2,629-97,-113 16,-480 76,213-38,-252 38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0.2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28 297,'-19'817,"15"-777,2-23,0 0,1 0,4 32,-3-48,0-1,0 0,0 0,0 0,0 1,1-1,-1 0,0 0,0 1,0-1,1 0,-1 0,0 0,0 0,1 0,-1 1,0-1,0 0,1 0,-1 0,0 0,1 0,-1 0,0 0,0 0,1 0,-1 0,0 0,1 0,-1 0,0 0,0 0,1 0,-1 0,0 0,0-1,1 1,-1 0,0 0,0 0,1 0,-1-1,0 1,0 0,0 0,1 0,-1-1,0 1,0 0,0 0,0-1,1 1,-1 0,0 0,0-1,0 1,0 0,0-1,0 1,13-18,43-82,54-139,-100 213,-2 0,-1-1,-1 0,-1-1,-1 1,-2-1,-1 0,-1 0,-1 1,-10-51,-11 21,4 18,33 48,13 15,-23-19,5 3,0 2,1-1,0 0,1 0,14 7,-26-19,0-1,0 0,0 0,0 0,-1 1,1-1,-1 0,0 1,-2-6,-4-8,-19-41,25 55,-1 0,0-1,1 1,-1 0,-1 0,1 0,0 1,-1-1,1 0,-1 1,0 0,-3-3,5 5,0 0,0-1,0 1,0 0,0 0,0 0,0 0,0 0,0 0,0 1,0-1,0 0,0 0,0 1,0-1,0 0,0 1,1-1,-1 1,0 0,0-1,0 1,1-1,-1 1,0 0,1 0,-1-1,1 1,-1 0,1 0,-1 0,1 0,-1-1,1 1,0 0,-1 0,1 2,-11 42,10-37,-22 156,7 2,8 264,7-505,1-7,-3 0,-23-130,6 109,-11-158,28 203,3 0,2 0,3 0,17-77,-22 133,0 0,1 0,-1-1,1 1,-1 0,1 0,0 0,0 0,0 0,0 0,0 0,0 0,1 0,-1 1,1-1,-1 0,1 1,0-1,-1 1,4-2,-4 3,1 0,0 0,-1-1,1 1,0 0,0 0,-1 1,1-1,0 0,-1 1,1-1,0 1,-1-1,1 1,-1 0,1 0,-1-1,1 1,-1 0,2 2,9 7,0 1,-1 1,0 0,12 18,-15-19,40 44,2-3,104 85,-64-61,236 239,-121-113,-135-132,-63-65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1.0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1 377,'0'-1,"0"-1,1 1,-1-1,1 1,-1 0,1-1,0 1,0-1,0 1,-1 0,1 0,0 0,1-1,-1 1,0 0,0 0,0 0,3-1,27-15,-26 14,40-19,1 1,1 3,1 2,0 2,1 1,1 3,95-6,-11 3,30 0,-134 11,-1 0,0-3,0 0,0-2,55-20,131-70,-188 83,8-3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1.7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1,'1177'0,"-1140"0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2.2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0 103,'371'-29,"-152"5,-41 9,370-19,-521 34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3.6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0 922,'24'-25,"-2"0,-1-2,36-58,38-97,-74 133,-2-1,-2 0,-2-1,-3-1,-2-1,-2 1,-2-1,-3 0,-4-61,-9 142,-1 25,8-4,2 0,3 1,2-1,1 0,3 0,16 53,106 282,-102-310,2 1,2-1,4-2,3-2,90 123,-128-192,0 1,1-1,-1 0,0 1,0-1,0 1,0-1,0 1,0-1,0 1,-1-1,1 1,0 0,-1 0,1-1,-1 1,0 0,0 0,0 0,0-1,0 1,0 0,0 0,0 0,-1 2,-2-2,1 0,0-1,0 1,0-1,-1 0,1 0,-1 0,1 0,-1 0,1-1,-1 1,1-1,-1 0,1 1,-1-1,0 0,-4-1,-69-3,58 1,-1 2,1 0,0 1,0 1,-1 0,-24 6,43-7,0 0,-1 0,1 0,-1 0,1 0,-1 0,1 0,0 0,-1 0,1 1,-1-1,1 0,-1 0,1 0,0 1,-1-1,1 0,0 0,-1 1,1-1,0 0,-1 1,1-1,0 0,0 1,-1-1,1 1,0-1,0 0,0 1,0-1,-1 1,14 6,24-2,-4-8,0-2,-1-1,1-1,33-13,-21 6,50-7,-88 20,1-1,-1 1,0-1,1-1,-1 1,0-1,0 0,0-1,-1 0,1 0,-1 0,0-1,0 0,8-9,-4-1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7.6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2 843,'-1'-37,"0"21,1 0,3-28,-3 43,0 1,0 0,1-1,-1 1,0-1,0 1,0 0,0-1,1 1,-1 0,0-1,0 1,1 0,-1-1,0 1,0 0,1 0,-1-1,0 1,1 0,-1 0,1-1,-1 1,0 0,1 0,-1 0,0 0,1 0,-1 0,1 0,-1 0,0 0,1 0,-1 0,1 0,-1 0,1 0,-1 0,1 0,17 7,-14-5,18 8,2-1,-1 0,1-2,0-1,44 6,-58-11,-1-1,1 1,0-2,0 1,0-2,0 1,-1-1,1 0,0-1,-1 0,0-1,0 0,0 0,0-1,-1 0,1-1,11-10,-15 10,0 1,-1-1,0 0,0 0,-1 0,1-1,-1 1,-1-1,1 0,1-7,13-78,-13 63,4-35,-2 0,-4-69,0 137,-1-1,1 0,0 1,1-1,-1 0,1 0,-1 0,1-1,0 1,0 0,0-1,5 3,53 36,122 52,24 15,-163-82,-2 1,61 53,-233-188,-6 6,-262-149,365 232,1-1,-43-36,62 45,1 0,0-1,1-1,0 0,1 0,1-1,-15-29,41 50,10 9,94 68,-3 5,-5 5,-3 4,-6 6,-3 4,106 149,-176-213,16 22,95 105,-136-164,1-2,0 1,0-1,1 0,-1 0,1-1,0 0,0-1,0 0,1 0,-1 0,1-1,0-1,-1 1,1-1,0-1,0 0,12-1,-9 0,1-1,0-1,0 0,-1-1,0 0,0-1,0 0,0-1,-1-1,0 1,0-2,10-8,20-12,-35 24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5.09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1 457,'1'6,"1"0,-1 0,2 0,-1 0,1-1,-1 1,2-1,-1 1,7 7,3 7,173 279,46 84,-199-325,43 77,102 252,-168-368,-9-39,-10-38,-6 18,-2 1,-1 1,-32-49,1 1,-179-365,174 327,-67-226,112 320,2-1,1-1,-3-52,9 84,0 0,0 0,0 0,0 0,0-1,0 1,0 0,0 0,0 0,0-1,0 1,0 0,1 0,-1 0,0 0,0-1,0 1,0 0,0 0,0 0,0 0,0 0,0-1,1 1,-1 0,0 0,0 0,0 0,0 0,0 0,1 0,-1 0,0 0,0-1,0 1,0 0,1 0,-1 0,0 0,0 0,0 0,0 0,1 0,-1 0,0 0,0 0,12 6,14 16,-23-19,55 43,110 67,-80-57,826 475,-509-343,-398-185,-1 0,1-1,0 0,0 0,0-1,0 0,10 0,-15-1,-1 0,1 0,0-1,-1 1,1-1,-1 1,1-1,-1 0,1 0,-1 1,0-1,1 0,-1 0,0 0,0-1,0 1,0 0,0 0,0-1,0 1,0 0,0-1,-1 1,1-1,0 1,-1-1,1 1,-1-1,0 1,0-1,1 0,-1 1,0-1,0 0,-1 1,1-1,-1-2,-1-13,0 1,-2-1,0 1,-1 0,-1 0,0 0,-11-18,-2-8,-102-219,-217-344,202 389,129 207,4 9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8.3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1150 0,'-1'6,"0"0,0 0,0-1,-1 1,0-1,0 1,0-1,-1 0,0 1,0-1,0-1,-1 1,1 0,-1-1,0 0,0 0,-1 0,-9 6,-10 7,0-1,-41 18,46-25,-78 37,-1-5,-150 42,-215 25,434-103,8-4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8.8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19.4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9,4 1,6 3,6 3,4-1,2 0,-1-2,-1-5,1-3,-3 1,-5-1,-5-2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20.5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1 392,'0'24,"1"0,2-1,0 1,2 0,0-1,2 0,0 0,2-1,18 37,-26-57,75 136,-63-118,1 0,1 0,0-1,26 23,-37-39,0 1,0-2,1 1,-1 0,0-1,1 0,-1 0,1 0,0-1,0 1,0-1,0 0,0-1,0 1,0-1,0 0,0 0,0 0,0-1,0 0,-1 0,1 0,0-1,0 1,0-1,-1 0,1-1,-1 1,0-1,6-4,9-7,-1-1,0 0,-2-2,0 0,17-23,12-19,-3-2,-2-1,-3-3,52-127,-79 163,0-1,-2 0,-2-1,-1 1,-1-1,-1 0,-3-51,0 78,0-1,0 1,0 0,-1 0,1 0,-1 0,0 0,-1 1,1-1,-1 0,1 0,-1 1,0-1,-1 1,1-1,-1 1,-4-5,7 8,0 0,0 0,0 0,0 0,0 1,0-1,0 0,0 0,0 0,0 0,0 1,0-1,0 0,0 0,0 0,0 0,0 1,0-1,0 0,0 0,0 0,0 0,0 0,0 1,0-1,-1 0,1 0,0 0,0 0,0 0,0 0,0 1,0-1,0 0,-1 0,1 0,0 0,0 0,0 0,0 0,-1 0,1 0,0 0,0 0,0 0,0 0,0 0,-1 0,1 0,0 0,0 0,0 0,-1 0,11 15,16 9,1-2,1-1,1-1,44 21,10 9,-37-20,-1 1,-1 2,47 48,-79-69,-1 0,-1 0,0 1,-1 0,0 1,-1 0,-1 0,0 1,-1 0,0 0,-1 0,-1 1,-1 0,0 0,1 24,-4-28,0 0,-1 0,0 0,-1 0,-1 0,0-1,0 1,-1-1,0 1,-1-1,-1-1,0 1,0-1,-1 0,0 0,-1-1,0 0,0 0,-12 9,6-4,3-2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20.9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68,'-4'-4,"-2"-6,1-5,0-5,2 1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22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1,'-7'1,"0"0,-1 0,1 1,0-1,0 2,0-1,0 1,1 0,-12 7,-55 42,61-43,-24 19,1 1,1 3,2 0,1 2,2 1,1 2,2 1,1 1,3 0,-28 65,48-98,0-1,0 1,0 0,1 0,-1 1,2-1,-1 0,1 0,-1 0,2 1,-1-1,1 0,1 7,0-9,0 0,0 0,0-1,0 1,1-1,0 1,-1-1,1 0,0 0,1 0,-1-1,0 1,1-1,-1 0,1 0,0 0,0 0,0-1,0 1,4 0,7 3,0-1,0-1,0 0,1-1,-1-1,0 0,1-1,-1-1,1 0,19-5,-29 5,0 0,0-1,0 0,-1 0,1-1,0 1,-1-1,0 0,0-1,1 1,-2-1,1 0,0 0,-1-1,0 1,0-1,0 0,-1 0,0 0,0-1,0 1,0-1,-1 0,0 1,0-1,-1 0,2-12,-1-75,-3 71,1 1,0-1,7-36,1 6,5-19,-13 71,0-1,0 1,0 0,0 0,0-1,0 1,0 0,0 0,0 0,0-1,0 1,0 0,0 0,1 0,-1-1,0 1,0 0,0 0,0 0,0-1,1 1,-1 0,0 0,0 0,0 0,1 0,-1 0,0-1,0 1,0 0,1 0,-1 0,0 0,0 0,1 0,-1 0,0 0,0 0,1 0,-1 0,0 0,0 0,1 0,-1 0,0 0,0 1,11 12,10 35,-15-32,47 93,4-4,4-1,5-4,92 107,-135-179,1-2,1 0,30 23,-47-43,1 1,0-1,0-1,0 0,1 0,-1 0,1-2,0 1,0-1,1 0,-1-1,1-1,-1 1,18-1,-8-3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23.5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151 992,'0'0,"0"0,0-1,-1 1,1 0,0 0,0-1,0 1,0 0,0-1,0 1,0 0,0-1,1 1,-1 0,0-1,0 1,0 0,0 0,0-1,0 1,1 0,-1-1,0 1,0 0,0 0,1-1,-1 1,0 0,0 0,0 0,1 0,-1-1,0 1,1 0,-1 0,0 0,0 0,1 0,-1 0,0 0,1-1,-1 1,0 0,1 0,16 10,12 21,261 392,-117-162,-134-206,-15-23,-1 1,26 51,-48-81,1 1,-1-1,0 0,0 0,0 1,0-1,-1 1,1-1,-1 1,0-1,0 1,0-1,0 0,-1 1,1-1,-3 6,2-8,1 1,-1-1,-1 0,1 1,0-1,0 0,0 0,-1 0,1 0,0 0,-1 0,1 0,-1 0,1 0,-1-1,1 1,-1 0,0-1,1 0,-1 1,0-1,0 0,1 0,-1 0,0 0,1 0,-1 0,0-1,1 1,-1 0,0-1,1 0,-1 1,-2-3,-16-5,1-2,1-1,0 0,0-1,1-1,1 0,-16-18,14 15,-46-44,3-2,3-2,2-4,-73-117,96 132,4-1,1-2,3-1,3-1,2-1,3-1,-13-77,28 108,0 0,2 0,1 0,1-1,2 1,1 1,1-1,1 1,2 0,1 0,1 1,1 1,1 0,2 0,26-36,-9 21,1 2,1 0,2 3,2 1,2 1,1 3,85-51,-106 70,-1 2,1 1,1 0,0 2,0 0,35-6,-48 12,0 0,-1 1,1-1,0 2,0-1,0 1,0 0,0 1,-1-1,1 2,0-1,-1 1,0 0,0 1,0-1,0 2,0-1,-1 1,0 0,0 0,8 9,3 7,-1 1,-1 0,-1 1,-1 1,-2 0,16 43,-13-24,-2 1,-2 1,5 53,-13-68,-2 0,0 0,-3 0,0 0,-2 0,-1-1,-2 1,0-2,-2 1,-22 43,-17 20,-103 146,106-170,12-17,-80 92,114-143,0 0,-1 0,1 0,-1 1,1-1,0 0,-1 0,1 1,0-1,-1 0,1 0,0 1,-1-1,1 0,0 1,0-1,-1 0,1 1,0-1,0 1,0-1,0 0,0 1,-1-1,1 1,0-1,0 1,0-1,0 0,0 1,0-1,0 1,0-1,0 0,1 1,-1-1,0 1,18-3,32-18,-46 18,16-6,0 0,1 1,0 1,0 1,1 1,30-3,-35 7,1 1,-1 0,0 1,0 1,0 1,0 0,0 1,24 11,40 23,84 55,28 15,-129-74,62 46,-2-2,-97-64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23.9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1,'0'4,"-4"2,-2-1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25.3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0 528,'1'4,"0"0,0 1,0-1,1 0,-1 0,1 0,0 0,0 0,5 6,3 7,42 73,94 121,2 4,-145-210,-1 0,1 1,-1-1,0 0,0 1,-1-1,1 7,-1-11,-1 0,0 0,0 0,0-1,0 1,0 0,0 0,0 0,0 0,0 0,0 0,-1 0,1-1,0 1,-1 0,1 0,0 0,-1-1,1 1,-1 0,1 0,-1-1,0 1,1 0,-1-1,0 1,1-1,-1 1,0-1,1 1,-1-1,0 1,0-1,0 0,0 1,1-1,-1 0,0 0,0 0,0 0,0 0,0 0,0 0,0 0,1 0,-1 0,0 0,0 0,0-1,0 1,0 0,1-1,-3 0,0 0,-1-1,0 1,1-1,0 0,-1 0,1-1,0 1,0-1,0 1,0-1,0 0,1 0,-3-4,-29-50,28 46,-36-77,4-2,-46-163,73 212,1 0,2-1,2 0,2 0,1-55,3 92,0 1,1-1,-1 1,1-1,0 1,0-1,1 1,-1 0,1-1,0 1,0 0,0 0,1 1,-1-1,1 0,0 1,0-1,7-4,-7 6,0 0,1 1,-1-1,1 1,-1 0,1 0,-1 0,1 0,0 1,-1 0,1-1,0 1,0 1,-1-1,1 0,0 1,-1 0,1 0,0 0,-1 0,0 1,1-1,4 4,200 115,-79-43,594 385,-681-431,-13-8,1-1,0-1,2-2,42 19,-72-37,0 0,0 0,0 0,0-1,0 1,0 0,0-1,0 0,0 1,0-1,0 0,0 0,0 0,0-1,0 1,0 0,0-1,0 1,0-1,2-1,-3 1,0 0,0 0,0 0,0 0,0-1,0 1,-1 0,1-1,0 1,-1-1,1 1,-1 0,0-1,1 1,-1-1,0 1,0-1,0 0,0 1,-1-3,-1-12,-1 1,-1 0,0 0,-8-17,7 16,-35-99,-114-377,134 414,1 7,-13-106,32 189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29.4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0,'2'46,"1"0,3 0,2 0,22 71,78 167,-90-241,3-1,1-1,47 65,-58-92,0 0,2-1,0 0,0-1,1 0,0-1,1-1,1 0,-1-1,1 0,1-2,27 10,-6-8,0-2,0-1,0-2,63-1,155-20,-215 13,285-36,-127 15,-194 24,6-1,1 1,-1 1,1-1,13 3,-7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6.12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0,'0'46,"3"1,2-1,1-1,25 85,-23-103,2-1,1 1,1-2,1 0,1 0,1-1,1-1,2-1,24 25,-30-34,1-1,0-1,1 0,0-1,1 0,0-1,0-1,1-1,0 0,0-1,1 0,0-2,0 0,0 0,1-2,-1 0,0-1,29-2,-42 0,0 0,0 0,0-1,0 1,0-1,0 0,-1 0,1 0,-1-1,1 1,-1-1,0 0,0 1,0-2,0 1,-1 0,1 0,-1-1,0 0,0 1,0-1,0 0,-1 0,1 0,0-5,4-12,-2-1,0 0,1-33,-4 41,0 2,-1 0,0 0,-1 0,0 0,-1 0,0 0,-1 1,0-1,-1 1,-1-1,1 1,-13-20,0 7,0 2,-2-1,-1 2,-26-23,-79-73,124 116,-1-1,1 1,-1 0,0-1,1 1,-1 0,0 0,0 0,0 0,0 0,0 1,0-1,-3 0,-9 1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0.0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682 1,'-22'17,"0"-1,-1-1,-1-1,0-1,0-1,-29 10,-15 8,62-27,-64 30,-84 55,136-77,1 1,0 1,1 1,1 1,0 0,0 0,2 2,0-1,-20 37,30-47,0 0,0 0,1 1,0 0,0-1,0 1,1 0,0 0,0 0,1 0,0 0,0-1,1 1,0 0,0 0,1 0,-1 0,1-1,3 7,0-4,0 0,1-1,0 0,0 0,1 0,0-1,0 0,1 0,-1-1,2 0,-1 0,15 7,8 3,0-1,2-2,0-1,0-1,1-2,42 6,-52-12,-1-1,0-1,1-1,-1-1,1-1,-1-1,0-1,0-1,-1-1,31-12,-13 1,0-2,54-34,-75 39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1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118 544,'1'6,"0"1,0-1,1 0,-1 0,2 1,-1-1,0 0,1-1,0 1,4 5,8 18,565 1065,-517-983,-42-75,-4-8,-1 2,23 60,-38-88,0 1,-1-1,1 0,-1 1,1-1,-1 0,0 1,0-1,0 1,0-1,0 1,-1 4,0-7,1 1,0 0,-1-1,1 1,-1 0,1-1,-1 1,1 0,-1-1,1 1,-1-1,0 1,1-1,-1 1,0-1,1 0,-1 1,0-1,0 0,1 0,-1 1,0-1,0 0,1 0,-3 0,-1 0,-1-1,0 0,0 0,0 0,0-1,1 0,-1 0,1 0,-1 0,-6-5,-30-22,1-2,2-1,-44-48,-91-120,110 119,3-2,3-3,-66-138,97 168,2-2,3-1,3 0,2-1,2-1,4-1,-3-64,11 108,2 0,0 1,1-1,1 0,6-24,-8 39,1 0,0 0,0 0,0 0,1 0,-1 0,1 0,-1 0,1 1,0-1,0 1,0-1,0 1,1 0,-1 0,0 0,1 0,0 0,-1 1,1-1,0 1,0 0,0-1,0 1,0 1,0-1,0 0,0 1,0-1,1 1,-1 0,0 0,0 1,0-1,0 0,0 1,7 2,22 8,-1 1,0 1,0 2,-2 1,29 21,5 1,214 131,-8 11,339 297,-606-475,29 19,-31-20,1-1,-1 0,1 0,-1 0,1 1,0-1,-1 0,1 0,-1 0,1 0,0 0,-1 0,1 0,-1 0,1 0,0-1,-1 1,1 0,-1 0,1 0,-1-1,1 1,-1 0,1-1,-1 1,1 0,-1-1,1 1,-1-1,1 1,-1-1,0 1,1-1,-1 1,0-1,0 1,1-1,-1 1,0-1,0 1,0-1,1 0,-1 1,0-1,0 1,0-1,0 0,0 1,0-1,0 1,-1-1,1 0,0 0,-1-23,0 0,-2 0,-10-45,1 10,-107-902,116 922,-3-81,6 105,1 0,0 1,1-1,1 0,6-21,-8 34,-1 1,1-1,0 0,0 0,-1 0,1 1,0-1,1 1,-1-1,0 1,0-1,1 1,-1-1,0 1,1 0,0 0,2-2,-3 3,0 0,1-1,-1 1,0 0,1 0,-1 0,1 0,-1 0,0 0,1 0,-1 1,0-1,1 1,-1-1,0 0,1 1,-1 0,2 1,5 3,0 1,-1 1,0 0,0 0,8 11,-9-11,421 447,75 91,-475-512,39 64,-55-75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2.3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1605,'-23'29,"0"1,3 1,0 0,2 2,-23 57,41-90,-30 67,-38 131,61-172,1 1,1 1,1-1,2 1,0 0,2 0,1-1,6 32,-6-50,1-1,0 1,0-1,1 1,0-1,1 0,0 0,0 0,1 0,0-1,0 0,0 0,1 0,0 0,1-1,-1 0,1-1,0 0,1 0,-1 0,1-1,0 0,0 0,1-1,-1 0,1 0,-1-1,1 0,0-1,0 0,-1 0,1-1,0 0,0-1,0 0,0 0,-1-1,1 0,0 0,-1-1,0-1,10-4,-1 0,-2-1,1-1,-1 0,-1-1,0-1,-1 0,0-1,0 0,-2-1,0 0,0-1,-1 0,-1-1,11-25,-16 32,0-1,-1 1,0-1,0 0,-1 0,-1 0,1 0,-2 0,1 0,-1 0,-1 0,0 0,0 0,-1 0,0 0,-1 0,0 0,-1 1,0-1,0 1,-1 0,0 1,-1-1,1 1,-2 0,1 0,-10-8,-4 0,0 0,-1 2,0 1,-1 0,-1 2,-43-16,-150-36,194 57,-25-3,-35-10,77 18,0-1,0 0,0 0,0 0,0-1,1 1,-1-1,1 0,0 0,0-1,-6-6,9 9,0 0,1 0,-1-1,1 1,-1-1,1 1,-1 0,1-1,0 1,-1-1,1 1,0-1,0 1,0-1,0 1,1 0,-1-1,0 1,1-1,-1 1,0-1,1 1,0 0,-1-1,1 1,0 0,0 0,-1 0,1-1,2 0,34-33,-32 32,655-557,-489 409,594-550,-703 640,61-81,-117 135,-1 0,0-1,0 1,-1-1,0-1,0 1,-1 0,2-10,-5 17,1-1,-1 1,0 0,0-1,0 1,0-1,0 1,0 0,0-1,-1 1,1-1,-1 1,1 0,-1-1,1 1,-1 0,0 0,1-1,-1 1,0 0,-1-1,0 0,0 1,0 0,0 0,0 0,-1 0,1 0,0 1,-1-1,1 0,-1 1,1 0,0 0,-1 0,1 0,-1 0,-3 1,-10 0,0 2,-1 0,1 1,1 1,-1 0,1 1,0 1,0 0,0 1,1 0,1 2,-20 15,23-16,0 1,0 0,1 0,1 1,0 0,0 0,1 1,1 0,0 0,0 0,1 1,1 0,0 0,1 1,-3 21,5-4,2-1,1 1,1 0,1-1,2 1,1-1,1-1,2 1,24 50,9 3,102 148,-77-142,104 107,51 65,-144-143,-6 4,-4 2,-7 4,-5 2,51 170,-102-279,21 73,-25-84,0 0,-1 0,0 0,-1 0,0 0,-1-1,-1 13,1-19,0 0,0-1,0 1,0 0,0-1,-1 1,1-1,-1 1,0-1,1 0,-1 0,0 0,0 0,-1 0,1 0,0 0,-1-1,1 1,-1-1,1 1,-1-1,0 0,1 0,-1-1,0 1,0 0,-3-1,-9 2,-1-1,1-1,-31-2,27 0,-67-6,0-5,-96-26,-164-62,303 87,-65-20,-113-52,159 56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3.0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1 491,'0'-2,"1"0,0 0,0-1,0 1,0 0,1 0,-1 0,1 0,-1 0,1 1,3-4,2-3,34-36,2 2,2 1,97-65,-115 86,182-116,-155 103,-48 30,0 0,1 0,-1 1,1-1,0 1,0 1,0-1,11 1,24-7,-27 3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6.2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535 229,'-1'6,"0"-1,0 0,-1 1,1-1,-1 0,0 0,-4 7,-6 15,-339 1138,229-738,113-399,-12 49,20-71,0 1,0 0,0-1,1 1,0 0,0-1,1 1,2 10,-3-17,0 0,0 1,0-1,0 0,0 1,0-1,0 0,0 0,0 1,0-1,0 0,1 0,-1 1,0-1,0 0,0 0,0 0,0 1,1-1,-1 0,0 0,0 0,0 1,1-1,-1 0,0 0,0 0,1 0,-1 0,0 0,0 0,1 1,-1-1,0 0,1 0,-1 0,0 0,0 0,1 0,-1 0,0 0,0 0,1 0,-1-1,0 1,0 0,1 0,-1 0,0 0,0 0,1 0,-1-1,0 1,0 0,1 0,-1 0,0-1,0 1,0 0,0 0,0 0,1-1,-1 1,0 0,0 0,0-1,0 1,0 0,0-1,12-20,7-27,-2-1,17-82,8-110,-31 168,39-267,-15-2,-10-423,-26 760,1 0,0 0,0-1,1 1,0 0,0 0,3-11,-4 16,1-1,-1 0,1 1,-1-1,0 1,1-1,-1 0,1 1,-1-1,1 1,0-1,-1 1,1 0,-1-1,1 1,0-1,-1 1,1 0,0 0,0-1,-1 1,1 0,1 0,0 0,0 0,0 1,0-1,-1 1,1-1,0 1,0 0,0 0,-1 0,1 0,0 0,-1 0,3 2,248 183,102 78,-20 27,-210-168,360 330,-140-175,-342-277,0 0,0 0,-1 1,1-1,0 1,0 0,-1-1,1 1,-1 0,0 0,1 0,-1 0,0 0,0 0,1 3,-11-2,-15-8,-21-13,24 7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6.9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1 632,'0'4,"3"10,20-14,3-7,0-2,0 0,0-1,-1-2,40-25,0 2,366-177,112-59,-462 233,-55 28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7.9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5,'-34'1,"0"1,0 2,0 2,0 0,1 3,0 0,1 3,0 0,-51 29,40-16,2 3,1 1,1 2,1 2,2 1,-32 39,53-55,1 0,0 0,2 1,0 1,1 0,1 1,1 0,1 0,-7 29,13-42,0 1,1-1,0 1,0 0,1-1,0 1,1 0,0 0,0-1,1 1,0-1,1 1,-1-1,2 0,-1 0,1 0,0-1,1 1,0-1,0 0,0 0,1 0,0-1,0 0,1 0,14 9,-1-3,1 0,1-2,0-1,0 0,1-2,-1 0,2-2,-1 0,1-2,-1 0,45-2,-63-1,0-1,1 0,-1 0,0 0,0-1,0 0,0 0,0 0,0 0,-1-1,1 0,-1 0,0 0,1 0,-1-1,-1 0,1 0,-1 0,1 0,3-6,3-8,-1-1,0 1,11-40,-11 31,32-96,-5-1,37-255,-72 369,7-33,2 33,-9 10,0 0,0 0,0 1,0-1,0 0,0 1,0-1,0 1,0-1,0 1,-1-1,1 1,0 0,0-1,0 1,-1 0,1 0,0 1,43 54,62 105,-31-44,55 80,110 225,-226-395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8.8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1,'5'1,"-1"1,0 0,0 0,0 1,0-1,0 1,-1 0,1 0,-1 0,1 0,-1 1,-1-1,1 1,3 6,5 3,40 51,79 130,20 83,-117-216,-4 2,-2 1,-3 1,17 73,-41-136,4 30,-4-31,1 0,-1 0,0 1,0-1,0 0,0 0,0 0,-1 1,1-1,0 0,-1 0,1 0,0 0,-1 0,1 0,-1 0,0 0,1 0,-1 0,0 0,0 0,0 1,0-2,0-1,1 1,-1 0,1 0,-1-1,1 1,-1 0,1-1,-1 1,1-1,-1 1,1-1,-1 1,1-1,-1 1,1-1,0 1,-1-1,1 1,0-1,0 0,-1 1,1-1,0 1,0-1,0 0,0 1,0-1,0 0,0 0,-6-29,6 27,-16-104,6-1,4 1,13-186,-4 262,1 0,1 1,2 0,1 0,1 1,1 0,27-52,-35 77,1 0,-1 1,1-1,-1 1,1 0,0 0,0 0,1 0,-1 0,0 1,1-1,0 1,0 0,-1 0,1 0,0 1,0-1,1 1,-1 0,0 0,0 1,1-1,-1 1,0 0,1 0,-1 0,0 1,0-1,1 1,-1 0,0 0,0 1,7 3,11 5,-1 2,0 0,0 1,33 30,-26-21,-3-1,0 1,-1 1,-1 1,-2 2,36 52,70 152,-78-134,-35-73,-2-7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39.7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611 735,'-23'1,"1"1,-1 1,1 2,0 0,0 1,0 1,1 1,0 0,1 2,0 1,0 0,-28 23,16-9,1 1,2 2,1 1,1 2,1 0,-25 42,38-53,1 1,1 0,2 0,-14 43,19-53,2 1,-1-1,2 1,-1 0,2 0,-1 0,2-1,0 1,0 0,1 0,5 17,-6-26,0 0,0 0,1 0,-1-1,1 1,-1 0,1-1,0 1,0-1,0 0,1 1,-1-1,0 0,1 0,0-1,-1 1,1 0,3 0,0 0,-1 0,1 0,0-1,0 0,0 0,0-1,-1 0,1 0,7-1,2-1,0 0,-1-2,1 0,-1 0,0-1,25-14,25-12,-48 24,0 0,-1-1,1 0,-2-1,1-1,22-21,-33 26,-1 0,0 0,0 0,0 0,0-1,-1 0,0 1,0-1,-1 0,0 0,0 0,1-12,-4-80,1 81,-13-91,-4 0,-59-191,44 182,-6 1,-59-123,96 236,-38-65,39 65,-1 0,0 0,0 1,0-1,-1 1,1-1,-1 1,1 0,-1 0,0 0,0 0,0 1,0-1,0 1,0 0,0 0,0 0,0 0,-6-1,8 3,0-1,0 0,1 0,-1 0,0 0,0 0,1 1,-1-1,0 0,0 1,1-1,-1 1,0-1,1 1,-1-1,1 1,-1-1,0 1,1-1,-1 1,1 0,0-1,-1 1,1 0,-1 0,1-1,0 1,0 0,-1 0,1-1,0 1,0 0,0 0,0 0,0-1,0 1,0 0,0 0,0 0,1-1,-1 1,0 0,0 0,1-1,-1 1,0 0,1 0,-1-1,1 2,21 39,382 478,-373-482,31 31,-38-45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0.9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533 347,'-2'27,"-2"0,0-1,-2 1,-15 45,8-30,-405 1156,406-1164,6-17,-1 1,-1-1,-17 28,25-45,0 0,0 0,0 1,0-1,0 0,0 0,0 0,0 0,0 0,0 0,0 1,0-1,0 0,0 0,0 0,0 0,0 0,0 0,0 0,0 0,-1 1,1-1,0 0,0 0,0 0,0 0,0 0,0 0,0 0,-1 0,1 0,0 0,0 0,0 0,0 0,0 0,0 0,-1 0,1 0,0 0,0 0,0 0,0 0,0 0,0 0,-1 0,1 0,0 0,0 0,0 0,0 0,0 0,0 0,0-1,-1 1,1 0,0 0,0 0,0 0,0 0,-1-13,3-16,78-248,-46 170,332-851,-298 794,-42 99,-7 16,2 0,2 2,44-69,-66 114,0 0,0 1,0-1,0 1,1-1,-1 1,0-1,1 1,-1 0,1 0,0 0,-1 0,1 0,0 0,0 0,-1 0,1 1,0-1,0 1,0-1,0 1,0 0,0 0,0 0,0 0,0 0,0 0,0 0,0 1,0-1,-1 1,1-1,0 1,0 0,0 0,-1 0,1 0,0 0,2 2,6 6,0 0,-1 0,1 1,13 21,-11-15,468 531,-415-477,174 169,-205-209,1-2,2-2,0-1,2-2,61 27,-76-43,-6-5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42.6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0,'0'4,"4"2,1 4,9 4,2 9,6 8,5 5,5 3,2 4,4 3,-5-1,1-1,-6-2,-3-1,-1-3,-5-3,-6-4,-5-7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7.75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199 802,'9'1,"0"1,0 1,0 0,-1 0,1 0,-1 1,0 0,0 1,9 6,11 6,39 19,-2 3,65 51,-103-60,-20-15,-7-15,-1 1,1-1,0 1,0-1,-1 0,1 1,0-1,-1 0,1 0,0 1,-1-1,1 0,0 0,-1 1,1-1,-1 0,1 0,0 0,-1 0,1 1,-1-1,1 0,0 0,-1 0,1 0,-1 0,1 0,-1 0,1 0,-1-1,1 1,0 0,-1 0,1 0,-1 0,-4-2,-1 1,1-1,0 0,0 0,0-1,1 1,-1-1,0 0,1 0,-8-8,-42-46,39 39,-66-78,6-4,3-4,-114-222,177 309,0 1,2-1,0 0,0 0,2-1,0 0,-4-32,9 48,0 0,-1 0,1 0,0 0,0 1,1-1,-1 0,0 0,1 0,-1 0,1 1,-1-1,1 0,0 0,0 1,0-1,0 1,0-1,0 1,0-1,0 1,1-1,-1 1,0 0,1 0,0 0,-1 0,1 0,-1 0,1 0,0 0,0 1,-1-1,1 1,0-1,0 1,0 0,0 0,-1-1,1 1,2 1,8 0,-1 0,0 1,0 0,0 1,16 6,226 95,-50-19,-193-81,614 263,-615-262,-1-1,0 2,0-1,0 1,-1 0,8 9,-12-16,-7-10,-6-14,-156-264,53 96,107 183,0-1,1 0,0 0,-5-22,10 32,-1 0,1-1,-1 1,1-1,0 1,-1 0,1-1,0 1,0-1,0 1,0-1,1 1,-1-1,0 1,0 0,1-1,-1 1,1-1,-1 1,1 0,0 0,0-1,-1 1,1 0,0 0,0 0,0 0,0 0,0 0,0 0,1 0,-1 0,0 0,0 1,1-1,-1 1,0-1,1 1,-1-1,1 1,-1 0,1-1,-1 1,0 0,1 0,-1 0,1 0,-1 0,1 1,-1-1,2 1,16 2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1.6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0 329,'372'-23,"-188"7,-11 5,21 1,300-56,-449 56,-1-3,0-1,-1-3,71-37,-74 27,-33 21,1 1,0 0,0 0,1 0,-1 1,19-6,5 1,1 2,42-3,-52 9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5.8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22 510,'33'-33,"-2"-1,42-62,-59 74,-1 0,-1 0,-1-2,-1 1,-1-1,7-32,-14 51,-1 0,0-1,0 1,-1-1,1 0,-1 1,-1-1,1 1,-1-1,0 1,0-1,0 1,-1-1,0 1,0 0,0 0,0 0,-1 0,0 0,-6-6,5 7,0 0,0 1,-1 0,1 0,-1 0,0 1,0 0,0-1,0 2,0-1,0 1,0-1,-1 1,1 1,0-1,-1 1,1 0,-1 0,1 1,0-1,-8 3,8-2,0 0,0 0,0 0,0 1,0 0,0 0,1 0,-1 1,1-1,0 1,-1 0,1 0,1 1,-1-1,0 1,1 0,0 0,-5 8,5-6,0 1,1-1,0 0,0 1,0 0,1-1,0 1,1 0,-1 0,1 0,0-1,1 1,0 0,1 6,17 67,49 137,50 69,-68-170,130 306,136 324,-298-702,-2 1,-2 0,-2 1,9 63,-19-93,0 1,-2-1,0 1,0 0,-2-1,0 1,-1-1,-1 0,0 0,-1 0,-1 0,0-1,-1 0,-1 0,-17 23,14-23,0-2,-2 1,0-2,0 0,-1 0,0-1,-1-1,0 0,-27 12,19-13,1-2,-1 0,-1-1,1-1,-1-1,-42 1,39-3,0-2,0-1,0-1,0-1,0-2,1 0,0-2,0-1,0-1,1-1,-47-26,35 10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6.3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0 220,'35'1,"-1"-2,0 0,0-3,0 0,61-18,344-155,-413 166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7.0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1,'-2'0,"0"0,0 0,0 1,0-1,1 1,-1 0,0 0,0-1,1 1,-1 0,1 0,-1 1,1-1,-1 0,1 0,-1 1,1-1,0 1,0-1,0 1,0-1,0 1,0 0,0-1,1 1,-1 0,1 0,-1 0,1 0,0-1,-1 1,1 0,0 0,0 0,0 0,1 0,-1 2,1 4,-1 0,1 0,0 0,1 0,0 0,0 0,5 11,6 3,1-1,0 0,2-1,0 0,1-1,1-2,1 1,0-2,26 17,-9-10,1-2,1-1,0-1,68 21,-102-39,7 3,1 0,0-1,0-1,21 3,-30-5,-1 0,1 0,0-1,-1 1,1 0,0-1,-1 0,1 1,-1-1,1 0,-1 0,1 0,-1-1,0 1,1-1,-1 1,0-1,0 0,0 0,0 0,-1 0,1 0,0 0,-1 0,0 0,1-1,0-3,2-2,-1-1,-1 0,1-1,-2 1,1 0,-1-1,-1 1,1-1,-2 1,-1-11,-2-9,-18-54,15 61,0 1,2-2,1 1,-2-31,5 52,1-1,0 1,0-1,0 1,0 0,0-1,0 1,0-1,0 1,1-1,-1 1,0 0,1-1,-1 1,1 0,0-1,-1 1,1 0,1-2,-1 3,0 0,0 0,0 0,0 1,-1-1,1 0,0 1,0-1,-1 1,1-1,0 0,0 1,-1 0,1-1,0 1,-1-1,1 1,-1 0,1-1,-1 1,1 0,0 1,32 60,-30-57,71 128,-30-59,-32-52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7.9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1 298,'1'-1,"1"0,0 0,0 0,0 0,0 0,0 0,0 0,0 0,0 1,0-1,0 1,0 0,0 0,0-1,0 1,0 1,1-1,-1 0,0 0,0 1,0-1,0 1,0 0,0 0,0-1,0 1,0 0,-1 1,1-1,0 0,-1 0,3 3,4 3,0 0,0 0,-1 0,0 1,8 12,9 21,-2 2,-2 0,20 62,-10-25,-16-42,-1 0,10 58,-30-271,26-275,-16 422,2 0,9-32,-13 53,1 1,1-1,-1 0,1 1,1-1,-1 1,1 0,0 0,0 0,1 1,0 0,0-1,0 2,6-6,-8 9,-1 0,1 0,0 0,-1 0,1 0,0 1,0-1,0 1,0 0,0 0,-1 0,1 0,0 0,0 1,0-1,0 1,-1 0,1 0,0 0,-1 0,1 0,0 0,-1 1,0 0,1-1,-1 1,4 4,8 7,0 0,-1 1,14 20,-6-8,53 54,-11-15,-3 3,93 140,-137-182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8.7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1219,'-21'0,"-23"-1,0 2,0 2,-69 14,100-14,1 0,0 1,0 0,1 1,-1 1,1 0,0 0,1 1,-1 0,1 1,1 0,-1 1,2 0,-1 0,1 1,0 0,-7 15,6-9,2 0,0 1,1 0,0 0,2 1,0 0,1 0,1 0,0 0,2 21,0-36,0 0,0 0,1 0,0-1,-1 1,1 0,0 0,0-1,0 1,1 0,-1-1,1 1,-1-1,1 0,0 0,0 1,0-1,0 0,0 0,1-1,-1 1,1 0,-1-1,1 0,-1 1,1-1,0 0,-1 0,1-1,0 1,0 0,4-1,10 2,1-1,-1-1,1-1,23-3,-18 2,-4 0,-1 0,0-2,1 0,-1 0,-1-2,1 0,-1-1,27-16,-35 18,-1-1,0 0,0-1,0 0,-1 0,0 0,-1-1,0 0,0-1,0 1,-1-1,0 0,-1 0,0-1,-1 0,0 1,3-16,4-52,-3 0,-6-122,-2 113,0-43,-23-160,16 237,-2 1,-2 0,-2 1,-3 1,-45-95,52 126,-1 0,-1 1,0 0,-1 1,-24-24,31 35,1 0,-1 0,0 0,-1 1,1 0,-1 0,1 1,-1-1,-1 2,1-1,0 1,-1 0,1 0,-1 1,1 0,-1 0,1 1,-12 1,17-1,0 0,0 0,0 1,0-1,-1 1,1 0,0 0,0 0,0 0,0 0,1 0,-1 0,0 1,0-1,1 0,-1 1,0 0,1-1,0 1,-1 0,1 0,0 0,0 0,0 0,0 0,0 0,1 0,-1 0,1 0,-1 0,1 0,0 1,0-1,0 0,0 0,0 4,2 3,-1 0,1 1,0-1,1 0,0-1,1 1,7 13,42 64,5-3,91 103,-66-86,344 398,-371-420,-43-59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49.7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982 23,'-6'-4,"-1"1,1 0,-1 0,0 1,0 0,0 0,0 1,0 0,0 0,0 1,0-1,-10 2,-2-2,4 1,0 1,0 0,0 1,0 1,0 0,0 1,1 1,0 0,0 1,0 1,-21 13,-13 11,-75 66,107-84,-46 41,3 3,3 3,2 1,3 4,-56 91,87-124,-29 69,45-91,0 1,0-1,1 1,1 0,0 0,0 0,1 0,1 1,0-1,0 0,3 14,-2-21,0 0,0 0,1 0,-1-1,1 1,0-1,0 1,0-1,1 0,-1 0,1 0,-1 0,1 0,0 0,0-1,4 3,-1-1,1-1,0 1,0-2,0 1,0-1,0 0,1 0,7 1,3-2,0 0,1 0,-1-2,0 0,0-2,25-5,-21 2,-1 0,0-1,-1-1,1-2,-2 1,1-2,-1-1,-1 0,0-2,-1 0,0 0,-1-2,-1 0,-1-1,0 0,-1-1,-1 0,0-2,-2 1,12-31,-4 5,-2-1,-2-1,13-82,-24 112,0-8,13-46,-15 66,1 0,-1 0,1 0,0 0,1 1,-1-1,1 1,0-1,0 1,0 0,1 0,-1 1,1-1,0 1,7-5,-10 7,1 1,-1-1,1 1,-1-1,1 1,-1 0,0 0,1 0,-1 0,1 0,-1 0,1 0,-1 1,1-1,-1 0,1 1,-1-1,0 1,1 0,-1-1,0 1,0 0,1 0,-1 0,0-1,0 1,1 2,31 38,-22-26,207 304,-89-124,-3-7,-98-146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0.8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1 483,'11'1,"-1"0,1 1,-1 0,1 1,-1 0,0 1,0 0,0 1,0 0,15 11,11 10,40 36,-64-52,175 167,-163-151,-1 2,-1 0,-2 2,-1 0,18 38,-36-66,2 3,-1-1,0 1,0-1,0 1,0 0,-1 0,0 0,0 0,0 0,0 0,-1 0,0 0,0 0,-1 9,0-14,0 0,1-1,-1 1,1 0,-1 0,1-1,0 1,-1 0,1-1,-1 1,1 0,-1-1,1 1,0-1,-1 1,1-1,0 1,0 0,-1-1,1 1,0-1,0 0,0 1,-1-1,1 1,0-1,0 1,0-1,0 1,0-1,0 1,0-1,0 0,-6-26,-1-48,4 0,2 0,5 0,2 0,4 0,3 1,3 1,35-99,-37 134,2 0,1 0,27-40,-44 76,1 1,0-1,0 0,0 0,0 1,1-1,-1 1,0-1,1 1,-1 0,1-1,-1 1,1 0,-1 0,1 0,0 0,0 0,0 1,-1-1,1 1,0-1,0 1,0-1,0 1,0 0,0 0,0 0,0 0,0 0,0 0,0 1,3 0,3 3,-1 0,0 1,0-1,0 1,-1 1,10 9,6 5,189 145,-94-77,204 200,-302-269,34 41,-49-55,0 0,-1 0,0 0,0 0,0 1,-1-1,0 1,0 0,0 0,0 6,-1-12,-1 1,0 0,0 0,1-1,-1 1,0 0,0 0,0 0,0-1,0 1,0 0,-1 0,1 0,0-1,0 1,-1 0,1 0,0-1,-1 1,1 0,0-1,-1 1,1 0,-1-1,1 1,-1 0,0-1,1 1,-1-1,1 1,-1-1,0 0,0 1,1-1,-1 0,0 1,1-1,-1 0,0 0,0 0,0 1,1-1,-1 0,0 0,-1 0,-1-1,1 1,-1-1,1 0,-1 0,0 0,1 0,0 0,-1 0,1-1,0 1,0-1,0 0,-3-2,-5-8,0-1,1 0,1 0,0-1,0 0,2-1,0 1,-6-22,-25-131,33 141,-5-23,-19-132,27 164,1 0,0-1,1 1,0 0,2 0,0 1,1-1,8-22,-9 33,0-1,0 1,1 0,0 1,0-1,0 1,1-1,8-7,-10 11,-1 0,1 0,0 0,0 0,1 0,-1 0,0 1,0 0,1-1,-1 1,1 1,-1-1,1 0,-1 1,1 0,-1 0,1 0,4 1,10 3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2.9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2885,'7'-2,"-1"-1,0 1,1-1,-1 0,0-1,-1 1,1-1,-1 0,0-1,0 1,6-7,-3 4,15-14,-1-1,38-48,-52 59,-1 0,0 0,0-1,-2 0,1 0,-2 0,0-1,0 0,3-20,-7 30,0 1,1-1,-1 1,0-1,0 1,-1-1,1 1,0-1,-1 1,1-1,-1 1,0 0,0-1,0 1,0 0,0 0,-1-1,1 1,-1 0,1 1,-4-4,1 2,0 0,0 1,0 0,0-1,-1 2,1-1,-1 0,1 1,-1 0,-8-1,-11 0,0 1,0 2,-40 5,52-5,-93 16,0 3,1 6,-177 68,276-92,-30 11,2 2,-39 22,64-33,1 1,0 0,0 0,0 1,0 0,1 0,0 1,0-1,1 1,0 0,0 1,0-1,1 1,-6 16,9-20,1 0,-1 0,1-1,0 1,0 0,1 0,-1 0,1 0,-1-1,1 1,1 0,-1-1,0 1,1-1,0 1,-1-1,2 0,-1 1,0-1,0 0,1-1,0 1,-1 0,1-1,0 1,5 2,9 6,-1-1,1 0,33 13,4-3,1-1,0-3,2-3,83 10,-51-15,-1-4,110-8,-184 2,-1-1,0 0,1 0,-1-1,0-1,-1 0,1-1,-1-1,0 1,-1-2,0 0,0 0,0-1,15-17,9-13,-2-2,41-65,-60 86,96-151,-8-5,117-275,-217 445,0 1,-1 1,1-1,0 1,0 0,1-1,-1 1,1 0,4-4,-7 7,1 1,-1 0,1 0,-1-1,1 1,-1 0,1 0,-1 0,1 0,-1-1,1 1,-1 0,1 0,0 0,-1 0,1 0,-1 1,1-1,-1 0,1 0,-1 0,1 0,-1 0,1 1,-1-1,1 1,19 21,27 49,175 246,-163-246,-20-26,56 87,-95-132,1 1,-1-1,0 1,0 0,0-1,1 1,-1-1,0 1,1-1,-1 1,0-1,1 1,-1-1,1 1,-1-1,1 0,-1 1,1-1,-1 0,1 1,-1-1,1 0,0 0,-1 1,1-1,-1 0,2 0,3-16,-7-50,1 44,-2-69,4 0,4 1,4-1,4 1,3 1,5 0,54-144,-68 214,15-34,-21 51,0 0,0 0,0 0,0 0,0 0,1 0,-1 1,1-1,0 0,-1 1,1-1,0 1,0 0,0-1,0 1,0 0,0 0,3-1,0 3,-1 0,1 1,0-1,-1 1,0 0,1 0,-1 1,0-1,0 1,0 0,-1 0,1 0,5 6,4 3,501 360,-255-191,-238-166,-11-7,1 0,-1-1,1 0,0-1,20 8,-29-13,1 0,0-1,0 1,0-1,0 1,0-1,0 0,0 0,0-1,0 1,0 0,0-1,-1 0,1 0,0 0,0 0,0 0,-1 0,1-1,-1 1,1-1,-1 0,0 0,1 0,-1 0,0 0,0 0,-1-1,3-2,18-30,-1-1,-3 0,0-2,21-69,-17 45,180-542,-56-18,-142 600,6-31,-2-2,-3 1,-2-71,-5 108,0 0,0 1,-2-1,0 1,-1-1,-9-19,10 26,-1 1,-1 0,0 0,0 0,-1 0,0 1,0 0,-1 1,0-1,-17-10,5 6,0 2,-1 0,-1 1,0 1,0 1,0 2,-1 0,1 1,-29-1,-6 2,0 2,-88 11,108-6,-57 7,86-9,0-1,1 1,-1 1,1-1,-1 1,1 1,0-1,-11 9,16-10,0-1,0 1,0 0,0 0,0 0,1 0,-1 0,1 0,0 1,-1-1,1 0,0 1,0-1,1 1,-1-1,0 1,1-1,0 1,-1 4,2-2,0 0,-1 0,1-1,1 1,-1 0,1 0,0-1,0 1,5 7,5 6,2 0,0-1,27 25,-33-34,246 240,218 219,-340-324,-110-117,-2 1,-1 1,28 53,-38-58,-3-4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3.6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0 575,'1'-2,"-1"0,1 0,-1 0,1 1,0-1,0 0,0 0,0 0,0 1,0-1,0 1,1-1,-1 1,0-1,1 1,-1 0,1 0,0 0,-1 0,4-2,44-19,-35 16,85-32,105-26,-107 36,940-332,-1035 359,8-4,-1 1,2 1,-1 0,17-3,-9 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8.89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197 106,'-25'-1,"14"0,-1 1,1 0,0 1,-1 0,-19 5,28-6,1 1,0 0,0 0,0 0,0 0,0 1,0-1,0 0,0 1,1 0,-1-1,0 1,1 0,-1 0,1 0,0 0,0 0,-1 0,2 0,-1 0,0 0,0 0,0 1,1-1,0 0,-1 1,1-1,0 0,0 1,0-1,0 0,1 1,0 3,2 6,0 0,0-1,1 1,1-1,0 0,1 0,0-1,8 13,67 79,-70-89,27 29,1-1,2-3,1-1,2-1,2-3,67 37,-104-65,1 0,0-1,0 0,0-1,20 5,-27-8,0 1,0-1,0 0,0 0,0 0,0-1,0 1,0-1,0 1,0-1,0 0,-1 0,1-1,0 1,-1 0,1-1,0 0,-1 1,0-1,1 0,-1 0,0-1,0 1,0 0,2-4,16-29,-2-2,-1 0,-1-1,12-49,5-12,-17 60,-4 9,15-53,-25 76,0-1,-1 1,0-1,0 1,-1-1,0 0,0 1,-1-1,0 1,0-1,-1 1,-4-13,3 14,-1 0,0 1,-1-1,0 1,0 0,0 0,0 0,-1 1,1 0,-1 0,0 0,0 1,-1 0,1 0,-8-2,-4-1,0 0,0 1,-1 1,-26-2,-22 2,-118 9,164-1,1 1,-1 1,1 1,0 0,1 2,0 0,-32 22,-14 5,-69 38,103-55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4.6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1241 694,'-8'0,"0"1,1 1,0-1,-1 1,1 1,-9 3,-15 5,-103 29,2 7,2 5,3 6,-154 94,239-124,1 2,2 1,-37 38,59-52,1 0,1 2,0 0,1 0,2 1,0 1,1 0,-13 35,22-50,0 1,0 0,0 0,1 0,0 0,1 0,0 0,0 0,0 0,1 0,0 0,0 0,0 0,4 8,-3-11,0 0,1 0,-1-1,1 1,-1-1,1 1,0-1,1 0,-1 0,0-1,1 1,0-1,-1 0,1 1,0-2,0 1,0 0,0-1,1 0,-1 0,0 0,1 0,7 0,-2-1,0 1,1-2,-1 1,0-1,0-1,0 0,0 0,0-1,0 0,0-1,-1 0,10-6,-6 2,0 0,-1-2,0 1,-1-2,0 1,-1-1,14-19,-5 2,-2-2,0 0,-2 0,-2-2,0 0,12-53,-15 36,-3 0,-3-1,-2-94,-1 21,-1 120,0 1,0 0,1-1,-1 1,0 0,1 0,-1 0,1-1,0 1,0 0,0 0,0 0,0 0,3-3,-3 4,0 0,0 1,0-1,0 0,0 1,0-1,0 0,1 1,-1-1,0 1,0 0,1-1,-1 1,0 0,1 0,-1 0,0 0,3 0,6 2,-1 1,0 0,0 0,0 1,16 9,0-1,289 149,-44-20,-189-102,99 48,288 96,-442-175,-13-3,-1-1,1 0,-1-1,1 0,0-1,1-1,-1 0,0 0,20-3,-31 2,-1-1,1 1,-1 0,0-1,1 1,-1-1,0 0,0 1,1-1,-1 0,0 0,0 0,0 0,0 0,0 0,0 0,0 0,0 0,-1 0,1-1,0 1,-1 0,1-1,0 1,-1 0,0-1,1 1,-1-1,0 1,0-2,-7-47,4 34,-127-524,99 439,-5 2,-4 2,-67-117,92 187,-2 1,-1 0,-1 1,-1 1,-1 1,-37-31,47 45,-1 0,-1 1,1 0,-1 1,-1 0,1 1,-1 1,0 0,-1 1,1 1,-1 0,1 1,-1 0,0 1,-24 2,22 0,7 0,14 1,39 13,5 13,0 1,58 51,78 82,-119-103,573 566,-609-592,-11-8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5.6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497 779,'-1'1,"0"-1,0 1,0-1,0 1,0-1,0 1,0 0,0-1,0 1,1 0,-1 0,0 0,0 0,1-1,-1 1,1 0,-1 0,1 0,-1 0,1 1,0-1,-1 0,1 0,0 0,0 0,0 0,0 0,0 0,0 0,0 1,0-1,0 0,0 0,1 0,0 1,7 45,12 4,2-1,1-1,3-1,40 55,-39-60,595 851,-370-546,-192-264,65 122,-106-159,-19-46,0-1,0 1,0 0,1 0,-1 0,0 0,0 0,0-1,0 1,-1 0,1 0,0 0,0 0,0-1,-1 1,1 0,0 0,-1 0,1-1,-1 1,1 0,-1 0,1-1,-1 1,1-1,-1 1,0 0,1-1,-1 1,0-1,1 1,-1-1,0 0,0 1,0-1,1 0,-1 0,0 1,0-1,0 0,0 0,0 0,1 0,-1 0,0 0,0 0,0 0,0 0,-1-1,-7-1,-1 1,1-2,0 1,0-1,0-1,0 0,-14-9,-63-44,56 35,-136-96,5-7,6-8,5-6,-175-212,222 224,-156-256,227 326,2-1,3-2,3 0,2-2,2-1,4 0,-13-99,27 138,1 0,0 0,2 1,1-1,1 0,1 1,1 0,1 0,13-32,-7 28,2 1,0 0,2 1,1 1,1 0,1 1,24-22,0 2,2 2,52-37,-82 67,1 0,0 2,0 0,1 1,1 0,-1 2,1 0,0 1,0 0,0 2,23-2,-31 5,0 1,0 1,-1 0,1 0,-1 0,1 1,-1 1,0 0,0 0,0 1,-1 0,0 0,1 1,9 9,3 4,0 2,-1 0,28 39,-7-2,-3 2,-2 2,-3 1,-3 2,40 124,-65-173,-1 1,-1-1,0 1,-1-1,-1 1,-1 28,-1-38,-1 1,1-1,-1 0,0 0,-1 0,1 0,-1 0,-1-1,1 1,-1-1,0 0,-1 0,0 0,0-1,0 0,0 0,-9 7,-377 246,311-208,-20 12,-191 124,256-162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7.1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1551,'12'1,"1"0,-1 2,0-1,0 2,0 0,12 5,-9-3,1-1,29 7,-38-11,0-1,0 0,0 0,0-1,0 0,-1 0,1 0,0-1,-1 0,1 0,-1-1,1 0,-1 0,0 0,10-8,4-5,-1-1,34-38,-24 25,50-51,3-1,90-117,-166 190,0 1,0-1,-1 0,0 0,-1-1,0 1,0-1,3-15,-6 22,-1 0,0-1,0 1,0 0,0 0,0-1,-1 1,1 0,-1 0,0 0,0 0,0 0,0 0,-1 0,1 0,-1 0,1 0,-1 1,0-1,0 1,-1-1,1 1,0 0,-1 0,1 0,-1 0,0 0,0 1,0-1,0 1,-4-2,-23-7,0 1,-1 2,0 1,0 1,-1 1,-33 1,19 1,-304-15,258 18,-166 21,226-18,1 3,0 0,0 2,1 1,-56 27,78-32,0-1,0 1,0 0,1 0,0 1,0 0,1 0,-1 1,1-1,1 2,-1-1,1 0,1 1,-1 0,1 0,1 1,-1-1,2 1,-1-1,1 1,0 0,1 0,0 0,0 0,1 12,3-7,-1 0,1 1,1-1,1 0,0-1,1 1,0-1,1 0,0-1,1 1,17 18,13 13,68 60,-85-84,82 71,3-6,5-4,2-4,228 111,-285-161,112 35,-147-56,0-1,0 0,1-2,-1 0,1-2,-1 0,1-2,-1 0,26-5,-36 3,0-1,-1 0,1-1,-1 0,0 0,0-1,0-1,-1 1,14-14,7-9,35-44,-65 72,60-75,-4-2,-3-4,46-96,102-277,-75 95,-110 299,-2 0,-3 0,-3-1,0-66,-8 105,-1 0,0 1,-2-1,-1 1,-1-1,-1 1,-1 1,-14-33,18 47,-1 0,0 0,0 0,0 1,-1-1,0 1,-1 0,1 1,-1-1,0 1,0 0,-1 1,0-1,1 1,-1 1,-1-1,1 1,0 0,-1 1,0 0,1 0,-1 1,0-1,0 2,0-1,0 1,-10 1,7 1,1 0,-1 1,1 0,-1 0,1 1,0 1,1-1,-1 2,1-1,0 1,0 1,0 0,1 0,0 0,1 1,0 0,0 1,1 0,0 0,0 0,1 0,-5 12,5-11,1 0,1 0,-1 0,2 0,-1 0,2 1,-1-1,1 1,1-1,0 1,0 0,1-1,0 1,1-1,0 0,1 1,0-1,1 0,0 0,0-1,1 1,9 12,6 3,1-1,2-2,43 36,84 47,-92-66,91 76,-84-49,-3 3,-3 2,-3 3,-3 2,55 108,-104-178,0 0,0 0,1-1,0 1,0-1,0 0,0 0,1-1,0 1,0-1,0-1,0 1,10 3,-2-2,1 0,-1-1,1 0,0-2,19 2,-14-2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8.7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15,'0'-4,"4"-1,6-1,6 6,8 11,4 13,2 1,0 6,0 6,-6-4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9.0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115 236,'-4'-4,"-6"-11,-6-14,-4-8,2-1,-1-3,3 1,4 8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3:59.6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78,'-9'0,"0"1,0-1,0 1,0 1,0-1,0 2,0-1,1 1,-1 1,1-1,0 1,0 1,0 0,1 0,-1 0,1 1,0 0,1 0,-10 13,1-4,2 1,0 1,1 1,1-1,0 2,1 0,1 0,1 0,1 1,1 0,-7 40,12-57,1 0,-1 1,1-1,0 0,0 0,0 1,0-1,1 0,-1 0,1 1,0-1,0 0,0 0,0 0,1 0,-1 0,1 0,0-1,0 1,0-1,0 1,0-1,0 1,1-1,-1 0,1 0,0 0,0-1,-1 1,1-1,0 1,0-1,0 0,0 0,1 0,-1-1,0 1,0-1,1 1,5-1,8 0,1 0,-1-2,1 0,-1 0,1-2,19-6,-10 1,0-1,-1-2,-1 0,0-2,-1 0,0-2,25-21,-34 24,-1 0,0-1,-1-1,0 0,-1-1,-1 0,0 0,-2-1,0-1,0 0,6-22,-13 36,-1-1,1 1,-1-1,0 1,-1-1,1 0,-1 0,0 1,0-1,0 0,-1 1,1-1,-1 0,0 1,-1-1,1 1,-1-1,-2-3,1 4,-1 0,1 0,-1 1,0-1,0 1,-1 0,1 0,0 1,-1-1,0 1,1 0,-1 0,0 1,0-1,0 1,-8 0,-73-11,-1 5,-170 6,143 4,77-3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00.5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1285 426,'-21'2,"-1"0,1 2,0 1,0 0,1 2,-23 10,14-7,-73 32,2 5,1 3,3 5,3 5,-128 104,102-59,108-93,0 0,1 0,0 1,0 1,2-1,0 1,-10 22,17-34,0 0,0 0,0 1,0-1,1 0,-1 0,1 0,-1 0,1 1,0-1,-1 0,1 0,0 1,1-1,-1 0,0 1,1-1,-1 0,1 0,0 0,-1 0,1 0,0 0,1 0,-1 0,0 0,0 0,1 0,-1 0,1-1,0 1,-1-1,1 1,0-1,0 0,0 0,0 0,0 0,0 0,0 0,0 0,0 0,1-1,-1 0,0 1,0-1,4 0,9 1,-1 0,0-2,0 0,0 0,0-1,17-5,36-12,95-38,-132 44,-1-2,-1 0,0-2,-1-1,34-30,-54 42,0-1,-1 0,0 0,0-1,-1 1,0-1,0 0,-1-1,0 1,0-1,-1 0,0 0,1-10,-2 5,0 0,-1 0,-1 0,0-1,-1 1,-1 0,-6-27,-1 10,-2 2,0-1,-2 2,-2 0,0 0,-2 1,-23-29,7 17,-2 1,-1 2,-2 2,-1 1,-2 2,-47-27,-280-132,350 178,18 12,0 0,0-1,0 1,0 0,0 0,0 0,0-1,0 1,0 0,0 0,0 0,0 0,0-1,1 1,-1 0,0 0,0 0,0 0,0-1,0 1,0 0,0 0,1 0,-1 0,0 0,0-1,0 1,0 0,1 0,-1 0,0 0,0 0,0 0,0 0,1 0,-1 0,0 0,0 0,0 0,1 0,-1 0,0 0,0 0,0 0,1 0,-1 0,0 0,43 5,22 15,0 4,97 49,-100-43,-2-1,143 65,273 172,-440-240,-11-6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01.1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1 501,'0'-2,"0"-1,1 1,-1 0,0 0,1 0,0 0,-1 0,1 0,0 0,0 0,0 0,0 1,1-1,-1 0,0 1,1-1,-1 0,1 1,-1 0,1-1,3-1,46-20,-31 16,756-306,-512 209,-233 93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01.5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0 505,'6'-1,"-1"0,0-1,0 0,0 0,0 0,0 0,0-1,5-3,17-9,140-59,94-36,6 11,194-69,-402 154,-32 11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02.0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1,'-2'2,"-1"1,0-1,0 1,1-1,-1 1,1 0,0 0,0 0,0 0,0 1,-2 5,1-3,-11 21,2-1,1 1,1 1,1 0,-5 32,-18 153,24-147,-79 1326,88-1342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9.46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03.1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0,'2'4,"0"0,0-1,1 1,-1-1,1 1,0-1,0 0,0 0,0 0,1 0,-1-1,1 1,4 1,2 3,143 123,16 12,-42-52,191 101,-295-176,-2 0,0 0,0 2,-2 1,32 36,18 17,-57-58,-1 1,0 0,-1 1,-1 0,0 1,7 17,8 13,51 102,-67-131,-2 1,0 0,-1 0,-1 1,-1-1,2 35,-5-32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04.3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1089,'0'1,"0"0,0-1,1 1,-1 0,1-1,-1 1,1 0,-1-1,1 1,-1-1,1 1,-1-1,1 1,0-1,-1 0,1 1,0-1,-1 1,1-1,0 0,-1 0,1 0,0 1,0-1,-1 0,1 0,0 0,0 0,-1 0,1 0,0 0,0 0,-1-1,2 1,35-5,-31 3,73-17,-1-4,-2-3,80-39,-74 30,1042-481,-377 164,-712 335,-26 11,1 1,0 0,0 0,1 1,-1 1,1 0,0 0,0 1,19-2,-29 5,0-1,0 0,0 0,-1 0,1 0,0 1,0-1,0 0,0 1,-1-1,1 0,0 1,0-1,-1 1,1 0,0-1,-1 1,1-1,-1 1,1 0,-1 0,1-1,-1 1,1 0,-1 0,0-1,1 1,-1 0,0 0,1 1,-2 26,1-28,-4 23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05.7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1810 3185,'-83'-103,"5"-3,-71-129,101 148,4-1,5-3,-41-134,80 225,-10-32,0 0,3 0,0 0,3-1,0 0,2-49,2 78,0 1,1 0,-1-1,1 1,0 0,0-1,0 1,0 0,0 0,1 0,0 0,-1 0,1 0,0 0,0 1,1-1,3-3,-4 5,0 0,0 0,1 0,-1 0,0 0,1 1,-1-1,1 1,-1-1,1 1,-1 0,1 0,-1 0,1 0,-1 0,1 1,-1-1,1 1,-1 0,1 0,-1-1,4 4,7 3,0 0,-1 1,0 0,0 1,-1 0,-1 1,17 19,61 89,-68-89,125 193,-10 5,135 312,-265-528,8 15,-2 1,14 51,-24-52,-1-26,-1 1,1-1,0 0,0 0,0 1,-1-1,1 0,0 0,-1 0,1 1,0-1,0 0,-1 0,1 0,0 0,-1 0,1 0,0 1,-1-1,1 0,0 0,-1 0,1 0,0 0,-1 0,1 0,0-1,-1 1,1 0,0 0,-1 0,1 0,0 0,-1 0,1-1,0 1,-1 0,-37-35,-62-89,-148-240,223 325,-131-209,-209-451,313 570,-68-255,99 288,3-1,6-1,-2-144,15 195,1 0,2 1,2-1,3 1,1 1,22-62,-23 84,1 0,2 1,0 0,1 1,1 0,1 1,0 0,2 2,0 0,2 0,-1 2,2 0,32-19,-36 25,0 0,1 2,0 0,0 0,1 2,-1 0,2 1,-1 1,0 1,1 0,0 2,-1 0,1 1,0 0,-1 2,1 0,0 2,18 4,6 9,0 1,-1 2,-1 2,-1 2,-1 1,55 47,200 207,-98-62,238 338,117 275,-251-366,-211-330,134 155,-207-269,-15-10,-4-10,0 0,0 0,0 0,0-1,0 1,0-1,0 1,0-1,0 0,0 0,-3-2,-266-78,-4 12,-538-61,246 98,420 35,-277 41,327-26,1 5,2 4,-158 67,183-61,2 3,2 2,1 4,2 2,-83 77,92-69,4 2,1 2,4 2,1 2,4 2,-40 81,52-86,3 2,2 1,3 1,2 1,3 0,3 1,-5 94,15-109,2 1,3-1,1 0,12 47,-12-75,1-1,0 0,1-1,2 1,-1-1,2-1,1 0,0 0,1 0,0-2,2 1,22 21,-26-29,0-1,1-1,0 0,0 0,1-1,-1 0,1-1,0 0,0-1,0 0,1-1,-1 0,23 0,-6-2,-1-2,1-1,-1-2,0 0,27-10,11-5,93-44,141-94,78-79,46-58,-13-18,482-477,-665 560,238-316,-313 341,-10-6,119-239,-214 355,-29 54,3 0,1 1,35-46,-53 82,-1 0,0 1,1-1,0 1,0 0,0 0,0 0,0 1,1-1,-1 1,1 0,-1 0,1 1,0-1,0 1,0 0,0 1,0-1,0 1,0 0,0 0,0 0,8 2,8 3,-1 1,1 0,-2 2,26 12,-16-7,49 25,-1 4,-2 3,-2 4,88 75,242 258,327 489,-69 52,-580-808,-29-37,45 58,-67-109,-24-25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0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1024 0,'-159'108,"-182"159,280-212,2 3,2 3,3 2,3 2,-63 106,92-132,2 2,2 0,2 1,-19 74,30-94,0 0,2 1,1-1,1 0,0 1,2 0,1-1,0 0,2 1,0-1,10 27,-8-36,1 0,0 0,1 0,0-1,1 0,1 0,0-1,0 0,1-1,0 0,1-1,0 0,0-1,1-1,17 9,22 6,1-1,90 22,-109-34,17 5,1-3,79 8,-107-17,0-1,0-2,-1 0,1-1,0-2,-1 0,46-15,-41 7,1 3,1 0,0 2,0 1,1 1,-1 2,34 0,174 0,-191-1,1-2,90-23,-25 3,-81 22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1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1,'-9'1,"-1"1,1 1,0 0,0 0,0 1,0 0,-10 6,0 0,2-2,0 2,0 0,0 1,1 0,1 2,0 0,1 0,0 2,1-1,1 2,0 0,1 0,1 1,0 0,2 1,0 0,-6 19,-35 124,44-138,1 0,1 0,1 0,1 1,2 27,-1-47,1-1,0 0,-1 0,1 1,0-1,0 0,1 0,-1 0,1 0,-1 0,1-1,0 1,0 0,0-1,1 0,-1 1,1-1,-1 0,1 0,0 0,-1-1,1 1,0-1,0 1,0-1,0 0,1 0,-1 0,5 0,9 2,1-2,0 0,-1-1,26-3,-11 1,27 1,104-7,-143 6,-1-1,1-1,-1-1,0 0,36-17,-51 20,0-1,0 1,-1-1,1 0,-1 0,0-1,1 1,-1-1,-1 1,1-1,0 0,-1 0,0 0,0 0,0-1,-1 1,1-1,-1 1,0-1,0 1,0-7,0-11,-1 1,0-1,-5-30,2 23,-25-216,27 219,9 42,8 17,404 678,-271-493,-140-205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1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1,'2'4,"-1"1,1-1,0 0,0 1,1-1,-1 0,1-1,0 1,0 0,0-1,1 1,4 3,5 6,58 67,306 370,-337-389,-29-38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3.2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0,'6'2,"-1"0,-1 0,1 0,0 0,0 1,-1-1,1 1,-1 1,0-1,0 0,0 1,4 5,2 1,79 69,176 169,-99-86,-101-103,-3 3,-3 3,71 99,-127-161,-1 1,0 0,0 0,0 0,0 0,0 0,-1 0,1 1,-1-1,-1 0,1 1,0-1,-1 1,0 8,-1-10,0-1,0 1,0-1,0 1,0-1,-1 0,1 1,-1-1,1 0,-1 0,0 0,0 0,0-1,0 1,0 0,0-1,-1 1,1-1,0 0,-1 0,1 0,-1 0,1 0,-1 0,-4 0,-61 11,-1-3,1-3,-139-6,98-2,101 2,0 0,0 0,0 0,0-1,0 0,0-1,1 0,-1 0,1-1,-1 0,1 0,-9-5,9 4,-1 0,1 1,-1 0,0 0,0 1,0 0,0 0,0 1,0 0,0 0,-15 2,-10 1,-53 12,42-6,22-2,6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4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909 425,'-2'-14,"-1"0,-1 0,0 1,-1-1,0 1,-1 0,-15-23,13 22,-5-10,-1 0,-2 1,0 1,-1 0,-2 2,0 0,-1 1,-24-18,33 28,0 2,-1-1,0 2,0-1,0 2,-1-1,0 2,0 0,0 0,0 1,-1 1,1 0,-1 1,0 1,1 0,-1 0,0 2,-15 2,2 4,0 2,0 0,1 2,0 0,1 2,0 1,2 1,-1 1,2 1,1 1,0 1,1 1,-33 44,47-56,1 0,-1 1,1-1,1 1,0 0,0 0,1 1,0-1,1 1,-1 15,2-19,2 0,-1 0,1 0,0 1,0-1,1 0,0 0,0-1,1 1,0 0,0-1,1 0,-1 1,1-1,1-1,6 9,20 18,2-2,1-1,1-2,1-1,53 28,211 91,-194-97,-7-5,-18-8,104 62,-182-96,0 1,0 0,0 0,0 0,0 0,-1 1,1-1,-1 1,0 0,0-1,0 1,0 0,0 0,0 1,-1-1,1 0,-1 0,1 7,-1-6,-2 0,1-1,0 1,-1 0,0 0,0-1,0 1,0 0,0-1,-1 1,0-1,0 0,0 1,0-1,0 0,-5 5,-54 65,-121 136,147-173,-2-3,0-1,-69 44,45-35,34-22,0-1,-43 21,68-38,0 0,0 0,0 0,0 0,0-1,0 1,0-1,0 1,0-1,0 0,0 1,0-1,0 0,0 0,0-1,0 1,-1 0,1-1,0 1,0-1,0 0,0 1,1-1,-1 0,0 0,0 0,0-1,1 1,-1 0,-1-2,1 0,1 0,0 0,0 0,0 1,0-1,0 0,0 0,1 0,0 0,-1-1,1 1,0 0,1 0,-1 0,0 0,1 0,0 0,0 0,0 0,2-5,1-3,1 0,1 0,0 1,0-1,1 1,11-12,-2 6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5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0,'-166'186,"-332"343,478-509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6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482 784,'-33'-2,"0"-2,0-1,-36-10,32 7,-75-8,102 15,-1 0,1 2,0-1,0 1,0 0,-1 1,2 0,-16 6,21-6,0 0,0 0,1 1,-1-1,1 1,0 0,-1-1,2 2,-1-1,0 0,0 0,1 1,0 0,0-1,0 1,0 0,0 0,1 0,0 0,0 0,0 1,-1 7,2-4,-1 0,1 0,1 0,-1 0,1 0,1-1,-1 1,1 0,1 0,-1-1,1 1,1-1,-1 0,1 0,10 12,4 3,1-1,1 0,25 19,-19-16,-21-20,1 1,-1-1,1 1,-1-2,1 1,1-1,-1 1,0-2,7 3,-10-4,0-1,-1 1,1-1,0 0,-1 0,1 0,0-1,-1 1,1 0,-1-1,1 0,0 0,-1 1,0-1,1-1,-1 1,1 0,-1-1,0 1,0-1,0 0,0 1,0-1,0 0,2-5,7-6,-2-2,0 1,-1-2,0 1,8-24,20-86,-23 78,-3 3,6-69,-14 101,-2 12,0-1,-1 0,1 1,0-1,1 0,-1 1,0-1,0 1,0-1,0 0,0 1,1-1,-1 1,0-1,0 0,1 1,-1-1,1 1,-1-1,0 1,1-1,-1 1,1 0,-1-1,1 1,-1-1,1 1,-1 0,1 0,0-1,-1 1,1 0,-1 0,1 0,0-1,-1 1,1 0,0 0,-1 0,1 0,-1 0,1 0,0 1,-1-1,1 0,0 0,-1 0,1 0,-1 1,1-1,-1 0,1 1,-1-1,1 0,-1 1,1-1,-1 1,1-1,-1 1,1 0,41 39,-25-23,506 354,-425-308,-21-10,3-4,1-3,113 45,-192-90,7 2,0 0,0 0,0-1,0 0,17 2,-24-4,0 0,0 0,0-1,0 1,0 0,-1-1,1 1,0-1,0 0,0 0,-1 1,1-1,0 0,-1-1,1 1,-1 0,1 0,-1-1,1 1,-1 0,0-1,0 1,0-1,0 0,0 1,0-1,0 0,0 0,-1 0,1 1,-1-1,0 0,1 0,-1-2,2-15,0 1,-2-1,0 1,-1-1,-1 1,-5-27,-37-112,23 86,-10-38,-5 1,-4 2,-5 2,-5 2,-4 2,-78-108,117 187,-35-36,45 52,0 0,-1 0,1 1,-1 0,0 0,0 0,-1 1,1 0,-1 0,1 0,-14-2,18 4,0 1,0 0,0 0,0 0,0 0,1 0,-1 1,0-1,0 0,0 1,1-1,-1 1,0 0,0 0,1 0,-1 0,1 0,-1 0,1 0,-1 0,1 0,0 1,-1-1,1 0,0 1,0-1,0 1,0 0,0-1,1 1,-1 0,0 0,1-1,-1 1,1 0,-1 3,-1 9,1-1,0 1,1-1,1 15,0-13,1 20,1 0,2-1,2 0,0 0,3 0,21 50,-11-41,1-1,3-1,1-1,38 45,11-2,4-3,3-3,122 88,-123-106,2-4,2-3,95 41,-150-78,-24-11,1-1,-1 1,1-1,0-1,1 1,-1-1,0 0,1 0,-1-1,1 0,-1 0,1-1,0 0,11 0,2-5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09.94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7.7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1,'-9'0,"-1"0,1 0,0 1,-1 1,1-1,0 2,0-1,-10 5,13-4,1 1,-1-1,1 1,0 0,1 0,-1 0,0 1,1-1,0 1,0 0,1 0,-1 1,-3 7,-5 14,1 0,1 0,2 1,1 0,0 1,-2 38,4 2,5 107,3-144,1 0,1 0,1 0,2-1,2 0,0-1,2 0,2 0,0-1,26 37,-11-26,2-1,1-1,1-2,3-1,1-2,46 33,-26-25,129 102,-161-121,-1 1,0 1,-2 1,35 53,-53-72,0 1,0 0,-1 0,0 1,0-1,0 1,-1-1,-1 1,1 0,-1 0,0 0,-1 0,0-1,0 1,-2 13,-2-7,0-1,0-1,-2 1,1-1,-1 0,-1 0,0 0,-11 12,-9 13,-2-2,-36 34,52-56,0-2,-1 0,0 0,0-1,-1-1,-1-1,0 0,-25 9,14-9,0-1,0-2,-1 0,1-2,-1-1,0-1,0-2,-42-5,50 2,0 0,0-2,1 0,0-1,0-1,1 0,0-2,0 0,1-1,0-1,1 0,-20-21,32 29,0 0,0 0,0 0,1-1,-1 0,1 0,0 1,1-2,-1 1,1 0,0-1,0 1,1-1,-1 1,1-1,0-9,1 6,1-1,1 1,0 0,0 0,1 0,0 0,1 0,0 1,5-11,1 1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8.3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0,'4'4,"6"6,1 6,3 3,4 4,-2 6,1 11,2 7,6 9,-1-1,4 3,-3 0,-1-2,-1-5,-4-11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4:58.6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17,'0'-5,"5"-1,0 1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00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809 145,'0'-4,"0"-1,-1 0,0 0,1 0,-1 1,-1-1,1 1,-1-1,0 1,0-1,0 1,-1 0,1 0,-1 0,-5-6,2 4,0 1,-1 0,1 0,-1 0,0 1,0 0,0 0,-14-4,4 3,-1 0,1 1,-1 1,0 1,0 0,-1 1,-33 3,17 3,0 2,0 1,0 1,1 3,-61 28,70-27,0 1,1 1,0 1,2 1,0 1,0 1,-34 41,52-55,-1 1,2-1,-1 1,0 0,1 0,0 0,1 0,0 0,-1 1,2-1,-1 1,1-1,0 1,0 0,1-1,0 1,0 0,1 0,1 7,1-5,0-1,0 0,0 0,1 0,1 0,-1 0,1-1,0 0,1 0,0-1,0 1,0-1,15 10,3-1,0-2,0-1,2-1,-1-1,1-2,42 10,-55-15,0 0,1 0,-1-1,26 0,-34-3,-1 1,0 0,0-1,0 0,0 0,0 0,0-1,0 1,-1-1,1 0,0 0,-1 0,1 0,-1-1,0 0,0 1,0-1,0 0,0 0,2-4,18-33,-1-1,-1-1,23-73,-9 24,-34 89,0 0,0-1,0 1,0-1,0 1,0 0,1 0,-1 0,1 0,0 0,-1 0,1 0,4-2,7 7,1 18,-3 10,-1 1,8 43,2 10,232 621,57-22,-256-571,89 218,-120-267,-1 1,-4 1,11 87,-26-144,-1 0,-1 0,0 0,0 1,-1-1,0 0,-3 14,2-19,1 0,-1 0,0 0,0-1,0 1,0 0,-1-1,0 0,1 0,-1 1,-1-2,1 1,0 0,-1-1,1 1,-1-1,1 0,-5 2,-19 7,0-1,-1-2,0 0,-1-2,1-1,-1-1,-41 0,26-5,1-1,-1-2,1-2,-56-15,55 7,2-1,0-2,1-2,1-2,1-2,1-1,1-2,1-1,2-2,0-2,-56-67,67 66,2-1,2-1,0 0,3-2,0 0,3 0,1-2,2 1,1-2,-5-55,8 27,3 0,2 0,4 0,2 0,19-85,-2 60,5 2,3 1,67-139,163-232,-232 413,-15 24,1 0,1 1,1 1,20-21,-34 40,0 0,0 0,0 1,0-1,0 1,1-1,-1 1,1 0,-1 0,1 0,-1 0,1 0,0 1,-1-1,1 1,0-1,0 1,-1 0,1 0,0 1,-1-1,1 0,0 1,-1 0,1-1,0 1,3 2,-1 0,1 0,-2 1,1-1,0 1,-1 0,0 0,1 0,-2 0,1 1,0 0,4 8,1 5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01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4 119,'-1'-29,"0"22,0-1,0 1,1 0,0-1,1 1,0 0,0-1,0 1,4-11,-4 18,-1-1,1 1,-1-1,1 1,-1 0,1-1,-1 1,1 0,-1-1,1 1,0 0,-1 0,1-1,-1 1,1 0,0 0,-1 0,1 0,0 0,-1 0,1 0,0 0,-1 0,1 0,0 0,-1 1,1-1,-1 0,1 0,0 1,-1-1,1 0,-1 1,1-1,-1 0,1 1,0 0,22 18,-20-17,21 22,-1 1,-1 2,-2 0,18 29,63 125,-70-121,134 307,-163-461,-3 49,-2-17,3-1,10-73,-7 117,0 0,1 0,1 1,1 0,1 0,1 0,0 1,1 0,0 1,2 0,20-24,-17 23,1 2,1-1,1 2,0 0,1 1,28-16,-39 26,0 0,0 0,0 0,1 1,-1 0,1 0,0 1,-1 0,1 0,0 1,0 0,-1 0,1 1,0 0,-1 1,1-1,-1 1,1 1,-1-1,0 1,13 8,28 22,-2 1,79 78,-122-109,31 29,-2 1,-2 2,-1 1,-2 2,-1 0,-2 2,-2 0,-2 2,-1 0,20 70,-25-62,-8-32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02.9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36,'-1'24,"-9"47,-1 10,9-45,-1 16,6 99,-2-137,1 1,1-1,0 0,1 0,0 0,1 0,1-1,0 0,1 0,0 0,15 19,-19-29,-1 0,0 0,1 0,0 0,-1-1,1 1,0-1,0 0,1 0,-1 0,0-1,1 1,-1-1,1 1,-1-1,1 0,-1 0,1-1,0 1,0-1,-1 0,1 0,0 0,0 0,-1-1,1 0,0 1,-1-1,1-1,-1 1,1 0,-1-1,1 0,-1 0,4-3,0 0,0-1,-1 1,0-2,0 1,-1-1,1 1,-1-1,-1-1,0 1,0-1,0 0,-1 0,0 0,3-12,1-12,33-186,-34 173,-2-1,-4-81,0 124,0 0,0 0,-1 0,0 0,0 0,1 0,-2 0,1 0,0 1,-1-1,1 0,-1 1,1-1,-1 1,0 0,0 0,-1-1,1 1,0 1,-1-1,1 0,-1 0,1 1,-1 0,0-1,0 1,1 0,-1 0,0 1,0-1,-6 0,-9-1,0 2,-1-1,1 2,-25 4,1-1,23-2,25-1,24 8,-12-1,-2 2,1 0,-1 1,-1 0,0 1,0 1,-2 1,18 21,89 132,-95-130,27 51,-38-61,1-1,1-1,1-1,28 32,-33-45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03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1208,'0'-41,"-7"-316,1 262,-34-164,23 180,-4 1,-3 1,-43-94,65 168,1-1,-1 1,0-1,-1 1,1 0,0 0,-1 0,0 0,0 0,0 1,0-1,0 1,0 0,-1 0,1 0,-7-3,9 5,0 0,-1 0,1 0,0-1,0 1,-1 0,1 1,0-1,0 0,0 0,-1 0,1 1,0-1,0 0,0 1,0-1,0 1,0 0,0-1,-2 3,1-1,0 0,0 0,1 0,-1 0,1 1,0-1,0 1,0-1,0 1,0-1,0 1,1 0,-1 3,-1 10,1 0,1 1,0-1,1 0,1 1,1-1,0 0,1 0,0 0,12 25,9 14,52 81,-22-40,-20-29,0 3,67 96,-89-146,2-1,1-1,0-1,1 0,1-1,0-1,1-1,1 0,28 14,-37-22,0-1,0-1,1 0,0 0,0-1,17 2,-21-4,-1-1,0 0,0-1,0 0,0 0,0 0,0-1,0 0,0 0,0-1,-1 0,9-5,111-61,-114 60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07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1809,'-25'8,"24"-2,15-1,8-3,-1-1,0-1,1 0,40-8,-3 1,440-30,-14 1,1146-181,-245 23,-621 93,-218 48,-74 8,-101 6,-286 33,439-27,1 35,-308 15,-90-4,240-9,284-88,-178 17,561-79,-569 40,-107 21,-250 65,147-10,-27 25,-129 5,-1-4,173-29,-221 23,1 2,0 1,57 2,-74 6,0 1,0 2,0 2,-1 1,55 18,-28-1,-1 3,-2 3,0 2,68 51,199 175,-314-249,46 43,-38-33,0-2,0 0,2-2,39 24,-55-37,0 0,0 0,0-1,0 1,1-1,-1-1,0 1,0-1,1 0,-1 0,0 0,1-1,-1 0,0 0,0 0,0-1,1 1,5-4,8-5,-1 0,0-1,22-18,-15 11,638-428,31 55,-577 335,181-61,-253 102,1 3,0 1,1 3,0 2,0 1,1 3,68 6,-98-2,-1 2,0 0,0 2,0 0,-1 0,0 1,0 1,-1 1,0 0,-1 1,16 14,-29-24,-1 0,0 1,1-1,-1 0,1 0,-1 1,0-1,0 0,1 1,-1-1,0 0,1 1,-1-1,0 0,0 1,0-1,1 1,-1-1,0 1,0-1,0 0,0 1,0-1,0 1,0-1,0 1,0-1,0 0,0 1,0-1,0 1,0-1,0 1,-1-1,1 0,0 1,-18 8,-39-1,45-7,-1102 153,-114 12,752-113,-390 41,-53-44,-1-45,894-5,-1350 50,340 66,-205 52,211-104,716-52,41-1,-296 15,7 33,547-56,-24 1,0 3,0 1,1 2,0 1,-46 22,65-25,0 0,0-2,-1 0,0 0,0-2,-27 2,-125-1,101-5,-127 1,-368 14,444-5,0 6,-196 50,186-32,-1-5,-2-7,0-5,-153-2,-89-28,11-1,338 14,0 1,0 2,0 0,1 2,0 1,-32 12,8-2,-1-2,0-2,-1-2,0-3,0-2,-76-2,101-4,17 0,-1 0,0 2,0-1,-20 5,16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32.0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807 178,'-46'-31,"18"15,0-2,0 1,-1 2,-1 1,-1 1,1 1,-2 2,1 1,-2 2,1 1,-1 1,-52 0,79 6,1 0,0 0,-1 0,1 1,0 0,0 0,0 0,0 1,0-1,1 1,-1 1,1-1,-1 0,1 1,0 0,1 0,-6 7,-6 9,2 1,-19 36,19-32,-12 25,2 2,3 0,1 1,3 1,3 1,2 0,2 0,3 1,0 65,7-104,1 0,1 0,0 0,1 0,1 0,1-1,0 0,1 0,1 0,0-1,1 0,1-1,0 0,1 0,0-1,25 21,11 7,2-3,1-3,75 41,-97-61,0-2,1 0,0-2,58 13,125 10,-97-18,-54-3,-43-9,0 0,38 3,-50-7,1 0,-1 0,0-1,0 0,0 0,0-1,0 1,-1-1,1 0,0-1,-1 0,1 0,5-4,2-2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34.3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347 674,'-16'-1,"0"2,0 0,0 1,-23 5,31-4,0 0,0 0,0 1,1 0,0 0,-1 1,2-1,-1 2,0-1,-6 8,-4 6,0 1,2 1,0 0,2 1,0 1,1 0,2 0,0 1,1 0,2 1,0 0,-4 40,10-59,1-1,0 1,0-1,1 1,0-1,-1 1,2-1,-1 0,1 0,0 0,0 1,0-2,0 1,1 0,0 0,0-1,1 1,-1-1,1 0,0 0,0-1,0 1,0-1,1 0,-1 0,1 0,0 0,7 2,1 0,1 0,-1-1,1 0,0-1,0-1,0 0,0-1,0-1,28-2,-38 1,-1 0,1 0,0 0,0-1,0 0,-1 0,1 0,-1 0,0 0,1-1,-1 0,0 1,-1-1,1 0,0-1,-1 1,0 0,1-1,-1 1,-1-1,1 0,0 1,1-7,3-10,0-1,-1 0,2-23,-6 39,52-343,-53 346,0-1,1 0,-1 1,1-1,-1 1,1-1,0 1,0 0,0-1,0 1,1 0,-1-1,0 1,1 0,0 0,-1 0,1 0,0 1,0-1,0 0,0 1,3-2,-2 2,0 1,0-1,-1 1,1 0,0 0,0 0,-1 0,1 1,0-1,0 1,-1-1,1 1,0 0,-1 0,1 0,-1 1,1-1,-1 1,0-1,4 4,142 119,-101-81,70 50,-96-78,-10-7,-1 0,1-1,0-1,1 0,19 8,-28-13,-1-1,1 1,-1-1,0 1,1-1,-1 0,1 0,-1 0,0 0,1-1,-1 1,1-1,-1 1,0-1,0 0,1 0,-1 0,0 0,0 0,0-1,0 1,0 0,0-1,0 0,-1 1,1-1,0 0,-1 0,0 0,1 0,-1 0,0 0,0 0,0-1,1-4,12-32,-2-1,-2-1,6-47,3-7,-20 93,2 1,-1-1,0 1,0 0,0-1,1 1,-1-1,1 1,-1 0,1-1,-1 1,1 0,0 0,0-1,0 1,0 0,0 0,0 0,0 0,0 0,0 0,0 0,0 1,1-1,-1 0,0 1,0-1,1 0,-1 1,1 0,-1-1,0 1,1 0,-1 0,1 0,-1 0,3 0,4 2,-1 0,0 1,-1 0,1 0,-1 1,9 5,3 2,60 38,-46-28,52 27,-38-26,44 20,-81-38,1-1,0 0,0-1,0 0,0 0,0-1,12 0,-19-2,0 1,1-1,-1 0,0 0,0 0,0 0,0 0,0-1,0 1,0-1,0 0,-1 0,1 0,0-1,-1 1,0 0,0-1,0 1,0-1,0 0,0 0,-1 0,1 0,-1 0,0 0,0 0,0 0,0-1,0-3,3-11,-1-1,-1 0,-1-33,-1 46,-2-27,0-36,2 66,0 0,1 0,-1 0,1 0,-1 0,1 0,0 0,0 0,0 0,0 0,1 1,-1-1,1 0,0 1,0-1,3-3,-3 5,-1 1,1-1,0 0,-1 1,1-1,0 1,-1 0,1-1,0 1,0 0,0 0,-1 0,1 0,0 0,0 1,-1-1,1 0,0 1,0 0,-1-1,1 1,2 1,37 23,-36-21,190 125,-155-105,1-3,1-1,46 14,-52-21,1-2,1-1,-1-3,1 0,0-3,53 0,-86-4,0 0,-1-1,1 0,0 0,-1 0,1 0,-1-1,1 0,-1 0,0 0,1 0,-1-1,0 0,-1 1,1-2,-1 1,6-6,-4 2,0 0,-1 0,0 0,-1 0,1-1,-1 1,-1-1,0 0,3-13,-2-4,-1 0,-1 0,-1 0,-2 0,-7-44,-46-178,45 216,0 1,-2 0,-2 1,0 1,-36-52,48 77,-1 0,0 0,0 0,0 0,-1 0,1 1,-1-1,1 1,-9-4,12 6,-1 0,0-1,0 1,0 0,1 0,-1 0,0 0,0-1,0 1,1 0,-1 0,0 1,0-1,0 0,1 0,-1 0,0 0,0 1,1-1,-1 0,0 1,0 0,0 0,0 0,0 0,1 0,-1 0,0 0,1 1,-1-1,1 0,-1 1,1-1,0 0,0 1,-1-1,1 0,0 1,0-1,0 0,1 2,0 4,0-1,0 0,1 1,0-1,0 0,1 0,0 0,0 0,0-1,0 1,1-1,0 0,9 9,8 7,40 30,-51-44,56 40,3-4,118 56,28 16,-208-111,0 1,0 0,-1 0,0 0,0 1,-1 0,1 0,-1 0,0 1,-1 0,7 13,-9-17,-1 0,0 0,0 0,-1 0,1 1,0-1,-1 0,0 0,0 1,0-1,0 0,-1 0,1 1,-1-1,0 0,1 0,-2 0,1 0,0 0,0 0,-1 0,0 0,0 0,0-1,0 1,0-1,0 0,0 1,-1-1,1 0,-5 2,-10 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11.03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35.8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1140,'-31'0,"0"1,0 2,-57 11,76-10,0-1,1 1,-1 1,1 0,1 0,-1 1,1 1,0 0,0 0,1 1,0 0,-16 18,23-24,1 0,-1-1,1 1,0 0,-1 0,1 0,0 0,0 0,0 0,0 1,1-1,-1 0,0 0,1 1,0-1,-1 0,1 1,0-1,0 0,0 1,1-1,0 3,0-3,0 0,0 0,1 0,-1 0,1 0,-1 0,1-1,0 1,0 0,0-1,0 1,0-1,0 0,0 0,0 0,1 0,2 1,3 1,0-1,0 0,1-1,-1 1,0-2,1 1,-1-1,1 0,-1-1,0 0,10-3,-14 3,-1-1,1 1,-1-1,0 0,0-1,0 1,0 0,0-1,0 0,-1 0,1 1,-1-1,0-1,0 1,0 0,0-1,0 1,-1-1,1 1,0-8,3-8,-1 0,2-38,-3 20,-3 31,1-1,0 0,1 1,-1-1,1 1,1-1,-1 1,7-11,-8 15,0 1,1 0,-1-1,1 1,-1 0,1 0,0 0,0 0,-1 0,1 0,0 0,0 1,0-1,0 1,0-1,0 1,0 0,0-1,0 1,0 0,0 1,0-1,0 0,-1 0,1 1,0-1,0 1,0 0,0 0,0-1,-1 1,1 0,2 2,173 102,-43-23,46 29,-179-110,1 0,-1 1,1-1,-1 0,0 0,1 0,0 0,-1 0,1-1,0 1,-1 0,1-1,0 0,-1 1,1-1,0 0,0 0,0 1,-1-1,1-1,0 1,0 0,0 0,-1-1,1 1,0-1,0 1,-1-1,1 0,-1 0,1 0,-1 0,1 0,1-2,2-3,-1-1,1 0,-2 1,1-2,-1 1,4-14,-6 19,26-73,-4-1,-3-1,-4 0,-2-2,4-139,-19 193,-2-1,-1 1,0 0,-2 0,-1 0,-1 1,-1 0,-2 1,0 0,-1 0,-1 1,-20-25,-22-22,-3 2,-79-69,95 95,41 40,-50-41,50 41,-1 0,1 0,-1 0,1 1,-1-1,1 1,-1-1,0 1,1-1,-1 1,0 0,1 0,-1 0,-3 0,5 0,-1 1,0-1,0 1,0-1,0 1,1-1,-1 1,0 0,1 0,-1-1,0 1,1 0,-1 0,1 0,-1-1,1 1,0 0,-1 0,1 0,0 0,-1 0,1 0,0 0,0 0,0 0,0 0,0 0,0 1,1 4,-1 1,1-1,0 1,1-1,0 0,0 0,0 1,0-1,1-1,0 1,1 0,4 6,57 68,-48-60,50 57,258 313,-228-283,-62-72,-25-24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37.1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1,'-12'0,"0"2,0 0,0 0,0 1,0 1,0 0,1 0,0 1,0 0,0 1,-13 10,2 0,1 1,1 0,0 2,-19 24,36-41,1 1,0 0,0 0,0 0,0 0,0 0,1 0,-1 0,1 0,0 1,0-1,0 1,0-1,1 0,-1 1,1 0,0-1,0 1,0-1,1 1,-1-1,1 0,0 1,0-1,0 1,0-1,1 0,-1 0,1 0,0 0,0 0,0 0,0 0,1-1,4 6,10 7,0-1,0-1,2 0,32 17,-18-11,41 32,-3 3,-2 3,77 83,-140-134,-1 0,1 0,-1 0,0 1,-1 0,1 0,-1 0,-1 0,5 14,-7-18,0 0,-1 0,0 0,0 0,0 0,0 0,0 0,-1 1,1-1,-1 0,0 0,0 0,0-1,0 1,-1 0,1 0,-1 0,1-1,-1 1,0-1,0 1,0-1,-1 0,1 0,0 0,-1 0,-4 2,-57 40,27-20,-47 40,60-41,-2-1,-1-1,0-1,-57 29,66-43,5-6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37.6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0,1 4,5 6,0 6,0 3,1 4,1 2,1-3,1-2,-5 1,-4 1,-2-4,-3-4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37.9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39.9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1,'-42'0,"0"1,0 2,0 3,1 0,0 3,1 1,-1 2,-42 20,39-13,-124 62,151-71,1 0,1 1,-1 0,2 1,0 1,0 0,-17 23,29-34,0 1,0-1,0 1,0 0,1-1,0 1,-1 0,1 0,0 0,0 0,1 0,-1 0,1 0,-1 0,1 0,0 0,0 0,0 0,1 0,-1 1,1-1,-1 0,1 0,2 4,-1-4,1 1,0-1,0 0,0 0,0 0,0 0,1 0,-1 0,1-1,0 0,-1 0,1 0,0 0,1 0,-1-1,0 0,6 1,44 7,0-3,1-2,106-7,-66 1,-65 2,-14 1,1-1,-1-1,23-4,-35 4,1 1,-1-2,0 1,-1 0,1-1,0 0,0 0,-1 0,1 0,-1-1,1 1,-1-1,0 0,0 0,0 0,-1 0,1-1,2-3,2-9,12-18,-18 33,0 0,0 0,-1 0,1 1,0-1,0 0,0 1,0-1,0 1,0-1,0 1,0-1,0 1,0 0,0-1,1 1,-1 0,0 0,0 0,0 0,0 0,0 0,0 0,1 0,-1 1,0-1,0 0,0 1,0-1,2 1,7 5,1 1,-1 0,0 0,-1 1,1 0,13 16,48 67,-54-68,373 515,-275-378,-67-94,67 99,-97-136,-1 2,-1 0,19 55,-33-80,0 1,0-1,-1 1,1-1,-2 1,1 0,-1 0,0 0,0-1,-1 1,1 0,-3 7,1-11,1 0,-1 1,1-1,-1 0,0 0,0 0,-1 0,1-1,0 1,-1-1,0 1,0-1,1 0,-1 0,-1 0,1 0,0-1,0 1,-1-1,1 0,0 0,-1 0,-6 1,-13 1,1 0,-1-1,0-2,0 0,0-1,0-2,1 0,-1-1,1-1,0-2,0 0,-34-17,43 18,0-1,0-1,1 0,0-1,1 0,0 0,0-2,1 1,0-1,1-1,0 0,1 0,0 0,1-1,1 0,0-1,0 0,2 1,0-2,-4-23,5 15,1-1,1 0,1 0,2 0,0 0,1 1,11-37,-4 27,2 1,2 0,1 1,30-48,8-1,-27 43,-2 0,39-81,-63 116,1-1,0 1,0 0,0 0,0 0,0 0,1 0,-1 1,1-1,-1 0,1 1,-1-1,1 1,0-1,0 1,0 0,0 0,0 0,0 0,0 0,0 0,0 0,1 1,-1-1,0 1,0 0,1-1,-1 1,0 0,0 1,1-1,3 1,6 2,0 0,0 2,-1-1,1 1,11 7,13 6,3-5,-29-11,-1 0,0 1,0 0,0 1,-1 0,1 0,-1 1,14 11,-21-16,-1 0,0 0,1 0,-1 1,0-1,1 0,-1 0,0 0,1 1,-1-1,0 0,1 1,-1-1,0 0,0 0,0 1,1-1,-1 0,0 1,0-1,0 0,0 1,1-1,-1 1,0-1,0 0,0 1,0-1,0 0,0 1,0-1,0 1,0-1,0 0,-1 1,1-1,0 1,0-1,0 0,0 1,0-1,-1 0,1 1,0-1,0 0,-1 0,1 1,-1-1,0 0,0 0,0 0,0-1,0 1,0 0,1-1,-1 1,0 0,0-1,0 1,1-1,-1 1,0-1,0 1,1-1,-1 0,0 1,1-1,-1 0,1 0,-1-1,-10-14,2-2,0 1,1-1,1-1,1 1,1-1,0 0,1-1,-1-21,0-29,5-85,1 117,-1 34,0-1,0 0,0 1,1-1,0 1,0-1,0 1,1-1,-1 1,1-1,4-5,-5 8,1 0,0 1,-1-1,1 1,0-1,0 1,0 0,1-1,-1 1,0 0,0 0,1 1,-1-1,0 0,1 1,-1-1,0 1,1 0,-1 0,1 0,-1 0,1 0,-1 1,3 0,11 2,0 1,0 0,0 1,0 1,21 11,73 47,-71-40,4 2,-2 1,-1 2,52 48,-50-19,-30-44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1.4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226 929,'-16'0,"-1"0,0 1,0 1,0 0,1 1,-27 9,38-10,0 0,0 1,0-1,1 1,-1 1,1-1,-1 1,1-1,0 1,0 1,1-1,-1 0,1 1,0 0,0-1,1 1,-1 0,1 1,0-1,1 0,-1 1,1-1,-1 10,1 3,0 0,1 0,1-1,1 1,0-1,2 1,0-1,1 0,0 0,1 0,1-1,1 0,0 0,1-1,1 0,0-1,1 0,1-1,0 0,1 0,0-1,1-1,19 13,-32-23,1 0,-1 0,0 0,1 0,-1-1,1 1,-1 0,1-1,-1 1,1 0,-1-1,1 0,0 1,-1-1,1 0,0 0,-1 0,1 0,0 0,-1 0,1-1,0 1,-1 0,1-1,-1 0,1 1,-1-1,1 0,-1 1,1-1,-1 0,0 0,1 0,-1-1,0 1,0 0,0 0,0-1,0 1,0 0,0-1,0 1,-1-1,1 1,0-3,4-9,-2 0,1 0,-2-1,2-21,-3 27,6-94,-8-172,-1 258,0 0,-2-1,0 2,-6-19,7 26,35 35,113 153,-19-19,-101-134,1 0,1-1,43 30,-64-51,0-1,1 0,0 0,0-1,0 0,0 0,0-1,0 0,1 0,11 1,-15-3,-1 0,1 0,-1 0,0-1,1 1,-1-1,1 0,-1 0,0 0,0 0,0-1,1 1,-1-1,-1 0,1 0,0 0,0 0,-1 0,1-1,-1 1,0-1,0 0,0 1,0-1,2-4,7-16,-1 0,-1 0,-1-1,-1-1,-1 1,-2-1,3-31,-2-184,-7 162,0 8,-3 1,-3 0,-4 0,-2 1,-3 0,-3 2,-51-113,63 163,0 0,-1 0,-1 1,-13-16,20 27,0 1,0-1,0 0,-1 1,1 0,-1 0,0 0,0 0,0 1,0-1,0 1,0 0,-1 0,1 1,-1-1,1 1,-1 0,0 0,1 1,-9-1,11 1,1 0,0 1,-1-1,1 1,0-1,0 1,-1-1,1 1,0 0,0-1,0 1,0 0,0 0,0 0,0 0,0 0,0 0,0 0,0 0,1 1,-1-1,0 0,1 0,-1 1,1-1,0 0,-1 0,1 1,0-1,0 0,0 1,0-1,0 1,0-1,0 0,0 1,0-1,1 0,-1 1,1-1,-1 0,2 2,1 8,1 0,1 0,10 17,-14-26,81 128,156 190,-135-188,-84-107,7 10,2-1,39 37,-59-63,1 0,0-1,1 0,-1 0,1-1,1-1,-1 0,1 0,0-1,0 0,0-1,1 0,14 1,-5-2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4.4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663 555,'0'-2,"0"1,0-1,-1 1,1-1,0 1,-1 0,1-1,-1 1,0-1,0 1,1 0,-1 0,0-1,0 1,0 0,0 0,0 0,0 0,-1 0,1 0,0 0,-1 1,1-1,0 0,-1 1,1-1,-1 1,1-1,0 1,-1 0,1-1,-1 1,0 0,1 0,-3 1,-1-2,-1 1,1 1,0-1,-1 1,1 0,0 0,0 1,0-1,-6 3,-9 10,1 1,1 0,0 1,1 1,0 1,2 1,-21 30,22-30,-47 65,4 3,4 3,3 1,-71 190,107-241,-15 76,27-104,0-1,0 0,2 1,-1 0,2-1,-1 1,2-1,-1 1,2-1,-1 0,8 19,-7-26,-1-1,0 0,1 0,0 0,0 0,0-1,0 1,0-1,1 0,-1 1,1-2,-1 1,1 0,0-1,0 1,-1-1,1 0,0-1,0 1,0-1,0 1,0-1,0 0,4-1,12 0,0-1,0-1,27-7,-36 7,1 0,-1-1,0 0,-1-1,1 0,-1-1,0 0,-1-1,1 0,-1 0,12-13,-6 2,-1 0,-1-1,-1 0,20-42,-3-3,-3-2,-3-1,-2-1,-4 0,-3-1,8-91,-21 119,-2 30,1 1,1-1,0 0,3-13,-4 23,1 1,-1-1,0 0,1 1,-1-1,0 0,1 1,-1-1,1 1,-1-1,1 1,-1-1,1 1,0-1,-1 1,1 0,0-1,-1 1,1 0,0 0,-1-1,1 1,0 0,-1 0,1 0,0 0,0 0,-1 0,1 0,0 0,0 0,-1 0,1 0,0 0,-1 1,1-1,0 0,-1 1,1-1,0 0,-1 1,1-1,-1 1,1-1,0 1,-1-1,1 1,0 0,35 30,-30-25,176 187,-91-91,-87-97,0-1,0 0,1 1,-1-2,1 1,0-1,0 1,0-1,1-1,-1 1,1-1,0 0,-1 0,1 0,0-1,11 1,-6-3,0 0,-1 0,1-1,0 0,-1-1,1-1,-1 1,14-9,10-5,-1-2,-1-1,-1-1,-1-2,-1-1,-1-1,-2-2,0-1,41-57,-38 43,-2-2,-2 0,-2-1,-2-2,-2 0,23-91,-30 81,-2-1,-3 1,-3-2,-5-101,1 156,0 0,0 0,-1 0,0 0,1 0,-2 0,1 0,0 1,-1-1,0 0,1 1,-1-1,-1 1,-2-3,4 5,-1 0,1 0,-1 0,1 1,-1-1,1 0,-1 1,0 0,1-1,-1 1,0 0,1 0,-1 0,0 0,1 0,-1 0,0 0,1 1,-1-1,1 1,-1-1,0 1,1 0,-1-1,1 1,-1 0,1 0,0 0,-1 0,1 0,0 0,0 1,0-1,-1 2,-14 13,0 1,1 1,1 0,1 1,1 0,1 1,0 1,2 0,0 0,1 0,1 1,1 1,2-1,0 1,1 0,1-1,1 1,1 0,3 25,-1-39,-1-1,1 0,1 0,0 0,0 0,0 0,1 0,0-1,0 0,1 0,0 0,6 7,-1-4,1-1,-1 0,2 0,-1-1,1 0,21 9,6-1,0-1,1-2,77 13,66 2,25 5,-199-31,-1 0,1 0,-1 1,0 0,15 8,-21-10,-1 0,1 0,-1 0,1 0,-1 1,0-1,1 0,-1 0,0 1,0-1,0 1,0-1,0 1,0-1,-1 1,1 0,0-1,-1 1,1 0,-1-1,0 1,1 0,-1 0,0 0,0-1,0 1,-1 0,1 0,0-1,-1 1,1 0,-1 0,1-1,-2 4,-8 13,0-1,-1 0,-15 16,18-24,1 0,-1 0,2 1,-1 0,1 0,1 1,0-1,0 1,1 0,1 0,0 1,-3 17,6-26,0-1,0 0,1 0,-1 1,1-1,-1 0,1 0,0 0,-1 0,1 0,0 0,1 0,-1 0,0 0,0 0,1 0,-1-1,1 1,0-1,-1 1,1-1,0 0,0 1,0-1,0 0,0 0,0 0,0-1,0 1,0 0,0-1,1 1,3-1,10 2,0-1,-1 0,31-3,-24 0,-4 1,0 0,0-1,27-8,-37 8,0 0,-1-1,0 0,1-1,-1 1,-1-1,1-1,-1 1,1-1,8-9,35-36,-32 34,-1-1,-1-1,23-31,-29 31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5.2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0 649,'18'-17,"1"2,0 0,38-21,-4 1,-27 17,157-116,-147 105,-1-2,56-65,-86 90,0-1,-1 0,0 1,0-1,0-1,-1 1,0-1,0 1,-1-1,0 0,0 0,-1 0,0 0,0 0,-2-14,1 18,-1 0,0-1,0 1,0 0,-1 0,1 0,-1 0,0 0,0 0,-1 0,1 1,-1-1,0 1,0 0,0 0,0 0,0 0,-1 0,1 1,-1-1,0 1,0 0,0 0,0 1,0-1,0 1,0 0,-1 0,-7-1,5 2,0-1,0 1,0 1,0 0,1 0,-1 0,0 0,0 1,1 0,0 1,-1 0,1 0,0 0,0 0,0 1,1 0,-1 1,-5 5,-11 11,1 1,-32 43,46-55,-29 38,4 0,1 2,-33 72,50-88,1 0,1 1,2 0,1 1,2 0,-4 57,11-89,-1 0,1-1,0 1,0 0,1 0,-1-1,1 1,0-1,0 1,0 0,0-1,1 1,-1-1,1 0,0 0,0 1,0-1,0 0,0-1,1 1,0 0,3 2,1-1,1 0,0 0,-1-1,1-1,0 1,0-1,1-1,-1 1,12-1,64 5,1-4,128-12,169-42,-364 50,153-32,-168 33,-1 1,1-1,-1 0,1 0,-1 0,0 0,1-1,-1 1,0 0,0-1,0 0,3-3,3-6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5.8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0,'1'14,"2"-1,-1 0,2 0,0 0,0 0,2-1,-1 0,11 18,11 25,126 365,-59-152,-79-226,-4-9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6.8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0,'79'134,"-54"-96,-2 1,21 47,9 56,35 155,-12-32,-73-257,-2-3,1 1,0 0,0-1,0 0,1 1,0-1,0 0,6 8,-9-13,0 0,1 0,-1 0,0 0,1 0,-1 0,0 0,1-1,-1 1,0 0,1 0,-1 0,0 0,1 0,-1 0,0-1,1 1,-1 0,0 0,0 0,1-1,-1 1,0 0,0 0,0-1,1 1,-1 0,0-1,0 1,0 0,0 0,0-1,1 1,-1 0,0-1,0 1,0 0,0-1,0 1,0 0,0-1,0 1,0 0,0-1,0 1,-1 0,1-1,0 1,2-21,-1-15,2 0,1-1,2 2,1-1,2 1,26-66,-33 98,0-1,0 1,0-1,0 1,1-1,-1 1,1 0,0 0,0 1,0-1,0 1,1-1,-1 1,0 0,1 0,6-2,-3 2,1 0,-1 0,0 1,1 0,-1 0,1 1,-1 0,13 2,-4 0,1 1,-1 1,0 1,0 0,-1 2,1-1,20 13,-19-8,0 1,-1 0,0 1,-1 1,0 0,-1 1,-1 0,0 1,-2 1,14 23,-18-23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11.42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7.3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0 277,'0'-4,"9"-6,2-6,4 0,8-1,4-2,7-3,5-1,1 3,1-4,4-1,-3 2,-3 2,-5 4,-4 5,-6 5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8.2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107 101,'-1'2,"-1"0,1 0,0 0,-1 0,1 0,-1 0,1 0,-1-1,0 1,0-1,0 1,0-1,0 0,0 0,-3 1,-11 9,10-4,-1 0,2 1,-1 0,1 0,0 0,1 0,0 1,0-1,1 1,0 0,1 0,0 1,0-1,1 0,0 1,1-1,0 1,1 10,0-2,2-1,-1 0,2 0,0 0,2 0,-1-1,2 0,0 0,10 16,-5-15,0 0,1-1,1 0,0-1,1-1,22 17,-27-24,0 0,0 0,0-1,1 0,0-1,1-1,-1 1,1-2,-1 0,1 0,0-1,14 1,-24-3,0 0,1-1,-1 1,0-1,1 0,-1 1,0-1,1 0,-1 0,0 0,0-1,0 1,0 0,0-1,0 1,-1-1,1 0,0 0,-1 0,1 1,-1-2,0 1,0 0,0 0,0 0,0 0,0-1,0 1,-1 0,1-1,-1 1,1-4,1-11,0 0,-1 0,-2-27,0 25,1-36,1 13,-2-1,-1 1,-3 0,-13-59,15 90,0 1,-1-1,0 1,-1 0,0 0,0 1,-1-1,0 1,-1 1,0-1,-1 1,1 0,-1 1,-1-1,0 2,0-1,0 1,0 1,-1 0,0 0,0 1,-12-4,-3 2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49.3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13 991,'5'-5,"-1"0,0-1,0 1,-1-1,1 0,-1-1,0 1,-1 0,3-11,12-68,-5 16,124-420,-133 478,22-104,-24 105,1-1,-1 0,-1 1,0-1,-1 0,0 0,-1 1,-3-16,3 23,0 0,0 0,0 1,0-1,-1 0,1 1,-1 0,1-1,-1 1,0 0,0 0,0 1,0-1,0 1,0-1,-1 1,1 0,0 0,-1 0,1 1,0-1,-1 1,1 0,-6 0,-13 0,0 0,-33 5,46-4,7-1,-1 0,1 0,0 0,0 0,0 1,0-1,0 0,0 1,0 0,0-1,0 1,0 0,0 0,0 0,0 0,0 1,1-1,-1 0,0 1,1-1,-1 1,1-1,0 1,-1 0,1 0,0 0,0 0,0 0,0 2,1 0,0 0,0-1,1 1,0 0,0 0,0-1,0 1,1-1,-1 1,1-1,0 0,0 0,0 1,0-1,1 0,3 3,46 49,3-2,71 53,51 48,-87-62,96 125,-182-211,0 0,-1 0,1 0,-1 0,-1 1,1-1,-1 1,0 0,-1-1,1 1,0 12,-2-14,0-1,0 0,-1 1,1-1,-1 0,0 0,0 1,0-1,-1 0,1 0,-1 0,0 0,0 0,-1-1,1 1,-1-1,0 1,0-1,-5 4,-7 4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50.5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75 460,'43'-38,"1"2,86-53,-12 8,-80 54,-21 17,0-2,-1 0,0-1,-1 0,-1-2,0 1,22-32,-35 45,0 0,0 0,-1 0,1 0,-1 0,1-1,0 1,-1 0,0 0,1-1,-1 1,0 0,0 0,0-1,0 1,0 0,0-1,0 1,0 0,0-1,-1 1,1 0,0-1,-1 1,1 0,-1 0,0 0,1 0,-1-1,0 1,0 0,0 0,1 0,-1 0,0 1,0-1,0 0,-1 0,1 1,0-1,0 0,0 1,-1-1,1 1,0-1,0 1,-1 0,1 0,0 0,-2-1,-10-1,-1 1,1 0,0 1,-14 1,16 0,-34 1,1 3,0 1,0 2,0 2,1 2,-73 31,111-40,-1-1,1 1,0 0,0 1,0-1,0 1,1 0,0 0,0 1,0-1,0 1,0 0,1 0,0 0,-2 6,0 2,0 1,2 0,0 0,0 0,0 18,0 2,1 0,1 0,2 0,2 0,0 0,3 0,17 58,-19-79,1 0,0 0,1-1,0 0,1 0,1 0,0-1,0 0,1-1,0 0,1 0,0-1,1 0,0-1,0 0,1-1,-1 0,2-1,-1 0,1-1,0 0,17 4,-1-5,1-1,-1-1,1-1,29-4,-24 2,-13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51.5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0 742,'2'-4,"0"0,1 1,-1-1,1 1,0 0,-1 0,1 0,0 0,1 1,-1-1,1 1,-1-1,7-2,5-5,-1-3,0 0,-1-1,-1 0,0-1,-1-1,9-17,4-10,19-53,-30 64,-2-2,-2 1,-1-1,-2-1,-1 1,-1-1,-2 0,-4-56,-13 43,9 30,6 18,0 0,0 0,0 0,0 0,0 0,0 0,1 1,-1-1,0 0,0 0,0 0,0 0,0 0,0 0,0 0,0 0,0 0,1 0,-1 0,0 0,0 0,0 0,0 0,0 0,0 0,0 0,0 0,1 0,-1 0,0 0,0 0,0 0,0 0,0 0,0-1,0 1,0 0,0 0,1 0,-1 0,0 0,0 0,0 0,0 0,0 0,0 0,0-1,128 115,-72-67,69 76,-62-49,-5 2,-2 3,76 144,-129-217,0-1,0 1,-1 0,1 0,-1 0,-1 0,1 1,-1-1,0 0,-1 1,1-1,-2 8,0-10,0 1,-1-1,1 1,-1-1,0 0,-1 0,1 0,-1 0,0 0,0-1,0 1,0-1,0 0,-1 0,0 0,1 0,-5 2,-31 18,-1-2,-1-2,-1-2,-46 13,88-29,-25 6,3-1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52.0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1,'4'0,"2"8,4 8,4 5,1 3,1 7,2 1,-1 0,-4-1,0-1,-3-3,-2-4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52.3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26,'0'-5,"0"-5,0-1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54.9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0 205,'53'-20,"198"-8,-174 23,-1-4,83-19,-151 25,0 1,0-1,-1-1,1 0,-1 0,12-8,-18 11,0 0,1 1,-1-1,0 0,0 0,0 0,0 0,1 0,-1-1,-1 1,1 0,0 0,0-1,0 1,-1 0,1-1,0 1,-1-1,0 1,1-1,-1 1,0-1,0 1,1-1,-1 1,-1-1,1 1,0-1,0 1,0-1,-1 1,1-1,-1 1,1-1,-1 1,0 0,1-1,-1 1,0 0,0-1,0 1,-2-2,0 1,0-1,-1 1,1 0,-1 0,1 0,-1 1,0-1,1 1,-1 0,0 0,0 0,-4 0,-55-2,46 3,-20-1,0 3,0 1,0 1,1 3,-1 0,1 3,1 1,0 1,1 2,0 2,-40 24,69-36,-1-1,1 1,0 1,0-1,0 1,1 0,0 0,-1 0,2 0,-5 8,7-11,0 1,0-1,0 1,1-1,-1 1,1 0,0-1,0 1,-1 0,2-1,-1 1,0-1,0 1,1 0,0-1,-1 1,1-1,0 1,0-1,0 1,1-1,-1 0,1 0,-1 0,1 1,0-2,-1 1,3 2,7 6,1 0,0-1,0 0,1-1,0-1,0 0,0 0,21 5,17 4,55 9,13 4,-101-24,-10-2,0 0,0-1,0 0,0 0,0-1,14 0,-19-1,0-1,-1 1,1-1,0 0,0 0,0 0,-1 0,1-1,0 1,-1-1,1 0,-1 1,0-1,0 0,1-1,-1 1,-1 0,1 0,0-1,0 1,-1-1,2-3,19-38,26-76,-15 32,-33 87,1 0,-1 0,1-1,-1 1,1 0,-1 0,1 0,0 0,-1 0,1 0,0 0,0 0,0 0,0 0,0 0,0 1,0-1,0 0,0 1,0-1,2 0,-2 1,0 0,0 0,0 0,0 1,1-1,-1 0,0 1,0-1,0 1,0-1,0 1,-1-1,1 1,0 0,0-1,0 1,0 0,-1 0,2 1,6 9,-1-1,-1 1,9 20,-5-12,405 680,-343-582,-17-27,23 33,76 167,-150-281,0 0,0 0,-1 0,-1 0,1 1,-2-1,1 1,0 10,-3-16,1 0,-1 0,0-1,0 1,0 0,0 0,-1 0,0-1,1 1,-1-1,-1 1,1-1,0 0,-1 0,0 0,1 0,-1 0,0-1,-1 1,1-1,-6 4,-19 10,0-1,-1-2,0-1,-32 9,-130 27,88-24,87-20,-1 0,1-1,-1 0,0-2,0 0,-30-3,41 2,1-1,-1-1,0 1,0-1,1 0,-1-1,1 1,0-1,0 0,0 0,0-1,0 0,1 1,0-2,-1 1,1 0,1-1,-1 0,1 1,0-1,0-1,-4-9,-1-5,1-1,1-1,2 1,0-1,0 1,2-1,2-42,24-158,-15 161,13-90,2-211,-24 355,0 0,0 1,0-1,1 0,0 1,4-12,-5 17,1-1,0 0,0 1,1-1,-1 0,0 1,0-1,1 1,-1 0,1-1,-1 1,1 0,-1 0,1 0,0 0,0 0,-1 0,1 1,0-1,0 1,0-1,0 1,0 0,0-1,0 1,0 0,3 1,55 3,0 3,101 25,-75-13,-47-12,61 14,-92-19,-1 1,0 0,0 0,0 0,0 0,-1 1,1 0,-1 1,0 0,7 7,-11-11,-1 0,0 0,0 1,0-1,0 0,0 1,0-1,-1 0,1 1,0-1,-1 1,1-1,-1 1,0-1,1 1,-1 0,0-1,0 1,0-1,0 1,0 0,0-1,-1 1,1-1,0 1,-1-1,1 1,-1-1,0 1,1-1,-1 1,0-1,0 0,-1 2,1-2,0-1,0 1,0 0,0-1,0 1,-1-1,1 1,0-1,0 0,-1 0,1 1,0-1,0 0,-1 0,1 0,0 0,0 0,-1 0,1-1,0 1,0 0,-1-1,1 1,0-1,0 1,0-1,0 0,0 1,0-1,0 0,0 0,0 0,0 1,0-1,0 0,0 0,1 0,-1-1,0 1,1 0,-1-2,-7-13,2-1,0-1,0 0,2 1,0-1,1-1,-1-34,3 35,-1-4,-4-39,3-81,3 127,1 0,1-1,0 1,1 0,1 0,0 0,1 1,1-1,0 1,15-23,-19 33,1 0,1 0,-1 0,0 0,1 1,0-1,0 1,0 0,0 1,0-1,1 1,-1-1,1 1,0 1,-1-1,9-1,-6 2,0 1,0-1,0 2,0-1,-1 1,1 0,0 0,0 1,0 0,10 5,8 5,0 2,-1 1,0 1,33 30,-51-41,19 16,-1 0,-1 2,-1 1,20 28,-32-38,0 1,-1 1,-1 0,-1 0,0 0,-1 1,0 0,5 33,-8-35,0 0,1 0,8 20,-4-17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5:57.2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1468,'-10'0,"-1"1,0 0,1 0,-1 1,1 1,0 0,0 0,0 1,0 0,0 1,1 0,0 1,0 0,0 0,1 0,0 1,0 1,1-1,0 1,-7 11,-11 13,3 0,0 2,2 0,2 1,1 1,2 1,-17 62,30-95,2-1,-1 0,0 1,1-1,0 1,-1-1,1 1,1-1,-1 1,0-1,1 1,0-1,0 0,0 1,0-1,0 0,1 0,-1 0,1 0,3 5,-2-6,0 0,-1-1,1 1,0-1,0 1,-1-1,1 0,0 0,0 0,0 0,1-1,-1 1,0-1,0 0,0 0,0 0,1 0,-1 0,0-1,0 0,0 1,6-3,-3 1,0-1,-1 1,1-1,0 0,-1 0,0 0,0-1,0 0,0 0,0 0,-1-1,0 1,0-1,0 0,-1 0,1-1,3-8,3-9,-1 0,-2 0,7-31,4-12,10-44,-12 38,-15 70,-1 0,0 0,1 0,0 0,-1 0,1 0,0 1,0-1,0 0,0 0,0 1,1-1,-1 0,0 1,3-2,-3 2,0 1,-1 0,1 0,0 0,0 0,-1 0,1 0,0 0,0 0,-1 0,1 0,0 0,0 0,-1 0,1 1,0-1,-1 0,1 1,0-1,-1 0,1 1,0-1,-1 1,1-1,-1 1,1-1,0 2,6 7,0 0,0 0,-1 1,6 14,1 0,10 11,1-2,33 36,-42-52,1-2,0 0,1-1,1-1,35 20,-49-30,0-1,1-1,-1 1,1 0,-1-1,1 0,-1 0,1-1,0 1,0-1,-1 0,1 0,0 0,-1-1,10-2,-7 1,0-1,-1 0,1 0,-1-1,1 0,-1 0,0 0,-1-1,8-7,6-10,-1 0,-1-2,-1 0,15-29,-29 50,45-87,68-183,4-105,-93 284,-5-1,-3-1,-5-1,2-193,-16 270,0 1,-2-1,0 1,-2-1,0 1,-12-29,15 43,0-1,0 1,-1 0,0 0,0 0,0 0,-1 0,0 1,1-1,-2 1,1 0,0 0,-1 1,0-1,0 1,0 0,0 0,0 1,-1 0,1 0,-1 0,1 0,-1 1,0 0,-11-1,15 2,0 0,0 0,0 1,0-1,0 1,0-1,0 1,0-1,0 1,0 0,0 0,0 0,1 0,-1 0,0 1,1-1,-1 0,1 1,-1-1,-1 4,0-1,1 0,0 1,0-1,1 0,-1 1,1 0,0-1,-1 10,1 8,1 0,0 0,6 26,-5-36,19 125,6-1,6-2,6-1,98 229,-134-355,63 128,-55-117,1-1,0 0,1 0,1-1,17 17,-22-27,1 1,-1-1,1-1,0 1,1-2,-1 1,1-1,0-1,0 1,0-2,1 0,-1 0,0 0,1-2,0 1,-1-1,1-1,-1 0,1 0,-1-1,0 0,0-1,0 0,0-1,0 0,0 0,-1-1,0-1,0 1,11-10,10-14,-1-1,-1-2,-2 0,40-64,67-155,-46 61,62-200,-147 384,7-18,-1 0,-1 0,-1-1,-2 0,0 0,-2 0,0-35,-3 56,0 0,0 0,0 1,0-1,-1 1,0-1,0 1,0 0,0-1,0 1,0 0,-1 0,0 1,1-1,-1 0,0 1,0 0,-1 0,1 0,0 0,-1 0,1 1,-1-1,1 1,-1 0,0 0,0 0,1 1,-1-1,0 1,0 0,0 0,1 0,-1 1,0-1,0 1,0 0,1 0,-1 0,1 1,-1-1,1 1,-1 0,1 0,0 0,0 0,0 1,0-1,0 1,0 0,1-1,-4 6,3-2,0 1,0 0,0-1,1 1,0 0,0 0,1 1,0-1,0 0,1 0,0 1,1 12,1-8,1 0,0 1,1-1,0-1,1 1,11 20,4 0,2-1,1-2,52 53,-50-57,209 220,-168-168,75 112,-104-138,24 39,-56-82,0 1,-1-1,0 1,-1 0,0 0,0 1,-1-1,2 14,-4-17,-1-1,1 0,-1 0,0 0,0 1,-1-1,1 0,-1-1,0 1,-1 0,1 0,-1-1,0 0,0 1,0-1,0 0,-6 4,-8 8,-1-1,-33 22,8-7,31-21,-1-1,0-1,0 0,-17 6,-12 6,26-10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00.4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0,'1'10,"1"0,1 0,0 0,0 0,1-1,0 1,0-1,8 11,7 16,132 309,47 102,-159-367,170 371,-203-435,2 4,0-1,1 0,1 0,14 19,-7-17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13.51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1,'11'62,"-2"-17,8 53,5 0,62 170,-36-123,137 418,205 717,-274-759,89 1007,-161-864,57 691,-27-678,27 95,546 2704,-465-2687,-7-93,-19-108,-23-102,-29-113,152 584,-230-849,13 129,-35-198,-2 0,-2 0,-1 0,-2 0,-1 0,-18 67,-37 104,9 1,-30 282,58 11,23-482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01.5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52 128,'-1'-6,"0"1,-1-1,1 1,-1 0,-1 0,1 0,-5-6,-6-16,7 12,-7-19,12 30,10 21,36 70,66 94,-31-53,404 650,-381-613,-103-165,0 0,0 0,0 0,0 0,0 0,0 0,0-1,0 1,0 0,0 0,0 0,0 0,0 0,1 0,-1 0,0 0,0 0,0 0,0 0,0 0,0-1,0 1,0 0,1 0,-1 0,0 0,0 0,0 0,0 0,0 0,0 0,1 0,-1 0,0 0,0 0,0 0,0 0,0 0,0 1,0-1,1 0,-1 0,0 0,0 0,0 0,0 0,0 0,0 0,0 0,0 0,0 0,0 0,1 1,-1-1,0 0,0 0,0 0,0-20,-5-25,-7-33,3 0,3-1,8-119,-1 185,1-1,1 1,0 0,1 0,0 0,1 0,1 1,0-1,0 1,1 1,1-1,0 2,0-1,1 1,1 0,0 0,0 1,0 1,23-14,-11 9,0 0,0 2,2 1,-1 0,1 2,1 1,-1 1,1 0,45-2,-47 7,0 1,-1 0,1 2,35 7,-48-6,1 0,-1 0,0 1,-1 0,1 1,-1 0,0 1,0-1,0 2,-1-1,15 16,8 17,-2 2,-2 1,-1 1,34 81,-31-62,58 90,-42-89,-36-47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03.2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380 772,'-38'0,"0"1,0 3,0 1,-57 15,88-18,1 1,-1 0,1 0,-1 1,1 0,0 0,0 0,1 0,-1 1,1 0,0 1,0-1,1 1,-1 0,1 0,1 0,-1 0,1 1,0-1,1 1,-4 11,0 11,1 0,1 0,1 0,2 31,0-36,0 27,2 0,2 0,2 0,22 89,-26-135,1 0,-1 0,1-1,0 1,1-1,-1 1,1-1,0 0,0 0,0 0,0 0,0-1,1 1,0-1,0 0,0 0,0 0,6 2,-3-2,0-1,0 0,0 0,0-1,1 0,-1 0,0 0,1-1,-1 0,1-1,6-1,18-5,-1-1,-1-1,0-2,41-20,-68 30,2-2,0 0,-1 0,1 0,-1 0,0-1,0 1,0-1,0 0,-1-1,1 1,-1-1,0 1,0-1,-1 0,0 0,1 0,-2 0,1 0,0-1,-1 1,0 0,0-9,0-10,0-1,-2 1,-6-42,6 63,-69-408,52 316,17 89,0-1,0 1,0-1,0 0,1 0,0-10,0 17,0-1,0 1,0 0,0 0,0-1,0 1,0 0,0 0,0 0,0-1,1 1,-1 0,0 0,0-1,0 1,0 0,0 0,1 0,-1 0,0-1,0 1,0 0,0 0,1 0,-1 0,0 0,0-1,1 1,-1 0,0 0,0 0,0 0,1 0,-1 0,0 0,0 0,1 0,-1 0,0 0,0 0,1 0,-1 0,0 0,0 0,1 0,-1 0,0 1,0-1,0 0,1 0,-1 0,0 0,0 0,0 1,1-1,-1 0,0 0,0 0,0 1,15 13,-12-10,455 417,-275-276,-151-123,1-2,0-1,73 30,-100-47,1 0,-1 0,1 0,-1-1,1 0,-1 0,1 0,9-1,-14 0,0-1,0 1,0-1,0 0,0 1,-1-1,1 0,0 0,0 0,-1 0,1 0,-1-1,1 1,-1 0,1-1,-1 1,0-1,0 1,0-1,1 0,-2 1,1-1,0 0,0 0,-1 0,1 0,-1 0,1 0,-1 0,0 0,0-3,3-38,-1-1,-3 0,-2 1,-2 0,-1-1,-3 2,-17-55,-14-21,-70-140,54 138,-5 3,-103-148,158 257,0 1,0 0,0 0,-12-8,18 14,-1 1,0-1,0 0,0 1,0-1,0 1,0-1,0 1,0-1,-1 1,1 0,0 0,0-1,0 1,0 0,0 0,0 0,-3 0,4 1,-1 0,0-1,0 1,0 0,0 0,1 0,-1-1,0 1,1 0,-1 0,1 0,-1 0,1 0,0 0,-1 0,1 0,0 0,0 1,-1-1,1 0,0 0,0 0,0 0,1 2,-1 11,1 0,1 0,0 0,1-1,0 1,1 0,1-1,9 18,59 103,-60-111,50 75,4-2,3-3,5-3,156 143,-223-225,1 0,0-1,1 0,0-1,0 0,0 0,0-1,1 0,17 4,-20-7,0-1,0 0,0-1,0 0,0 0,1-1,-1 0,0 0,-1-1,1 0,0 0,0-1,-1 0,12-6,48-30,-2-3,115-97,-105 78,-29 20,-32 24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03.7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1,'-4'0,"-6"4,-10 2,-5-1,-8 4,-6 4,-5 4,-8 0,-4-4,-1 1,1-3,6-2,6 1,8-1,9-3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04.3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1,'-4'3,"-1"-1,1 1,-1-1,0 0,0 0,0-1,0 1,-1-1,1 0,-9 0,-13 3,-73 28,-179 80,273-109,-39 19,1 2,1 2,2 2,-46 39,69-52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06.5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360 156,'-9'1,"1"0,0 0,-1 1,1 0,0 1,0 0,1 0,-1 1,1-1,-1 2,1-1,0 1,1 0,-1 1,1-1,0 1,-9 13,-8 10,2 1,-29 55,44-75,-23 42,-25 64,47-99,1 1,0 0,2 0,0 0,1 1,1-1,0 1,2 20,0-37,0 1,0 0,1 0,-1 0,1 0,-1-1,1 1,0 0,0-1,0 1,0 0,1-1,-1 0,1 1,0-1,-1 0,1 0,0 1,0-2,1 1,-1 0,0 0,0-1,1 1,-1-1,1 0,0 1,-1-1,1-1,0 1,-1 0,5 0,-4-1,1 0,0 0,0 0,0-1,0 0,0 0,0 0,0 0,-1 0,1-1,0 1,-1-1,1 0,-1 0,0-1,0 1,0-1,0 1,0-1,0 0,-1 0,1 0,1-4,12-20,-1-1,-2-1,-1 0,16-59,17-131,-31 144,0-34,4-16,-18 124,0 1,0-1,0 0,0 0,0 0,0 1,1-1,-1 0,0 0,1 1,-1-1,0 0,1 1,-1-1,1 0,-1 1,1-1,-1 0,1 1,-1-1,1 1,0-1,-1 1,1-1,0 1,0 0,-1-1,1 1,0 0,0 0,-1-1,1 1,1 0,0 1,0-1,0 1,0 0,0 0,0 0,0 0,0 0,0 0,-1 0,1 1,-1-1,3 3,43 57,-44-56,12 15,34 53,3-1,101 104,-136-158,2-1,1-1,0-1,1 0,0-1,1-2,0 0,1-1,1-2,0 0,0-1,0-2,1 0,25 1,17-3,0-4,71-8,-135 8,0-1,1 1,-1-1,0 0,0 0,0 0,0 0,-1 0,1-1,0 0,-1 1,1-1,0 0,-1 0,0 0,0 0,1-1,-1 1,-1-1,1 1,0-1,-1 0,1 1,-1-1,0 0,0 0,0 0,0 0,0 0,0-7,1-8,-2 0,0 0,0 0,-5-25,1 13,1 6,-2 0,0 0,-2 1,0-1,-2 1,0 1,-23-38,25 46,-2 1,0 0,0 0,-1 1,-1 0,0 1,-1 0,0 0,0 2,-1-1,-1 2,-27-15,33 21,0-1,0 1,-1 1,1-1,0 1,-1 1,1-1,-1 2,1-1,-1 1,1 0,-17 5,23-5,-1 0,1 0,-1 0,1 0,0 1,-1-1,1 1,0-1,0 1,0 0,0 0,1 0,-1 0,0 0,1 0,-1 1,1-1,-1 3,1-2,0 1,1 0,-1-1,1 1,0 0,0-1,0 1,1-1,-1 1,1 0,0-1,0 1,0-1,0 1,1-1,0 0,1 3,4 7,1-2,0 1,1-1,0 0,1-1,0 0,12 9,88 60,-82-61,93 61,2-7,255 110,-367-178,0 0,0 1,0 1,-1 0,1 1,13 11,-22-16,0 0,0-1,-1 1,1 0,-1 0,1 1,-1-1,0 0,0 0,0 1,0-1,0 0,0 1,-1-1,1 1,-1-1,1 1,-1-1,0 1,0 0,-1-1,1 1,0-1,-1 1,1-1,-1 0,0 1,0-1,0 1,0-1,0 0,-1 0,1 0,-1 0,1 0,-3 3,-13 16,-1 1,1 0,-25 45,39-61,0 0,0-1,1 1,0 0,0 1,0-1,1 0,0 0,0 1,1-1,-1 1,1-1,1 0,-1 1,1-1,0 0,1 1,2 6,-3-11,1 1,-1-1,1 0,0 0,0 1,0-1,0 0,0-1,0 1,1 0,-1-1,1 1,-1-1,1 0,-1 1,1-1,0-1,0 1,-1 0,1-1,0 1,3-1,10 1,1 0,28-3,-23 1,-11 1,-3 0,0 0,0 0,0 0,0-1,0 0,0-1,0 0,0 0,-1 0,1-1,-1 0,0-1,0 0,8-5,2-6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07.4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27 498,'28'-3,"0"-1,0-2,0 0,-1-2,0-1,49-24,-43 18,36-14,-1-4,92-59,-155 89,0-1,-1 0,1 0,-1 0,0 0,0-1,0 0,0 0,-1 0,0 0,0-1,-1 1,1-1,-1 1,0-1,-1 0,1 0,-1 0,0-7,-1 9,0-1,0 1,-1-1,1 1,-1-1,0 1,0 0,-1 0,0-1,1 1,-1 0,0 1,-1-1,1 0,-1 0,0 1,0 0,0-1,0 1,0 0,-1 1,1-1,-1 1,0-1,0 1,-7-3,-13-5,-1 1,0 1,-1 1,1 1,-1 1,0 1,-1 2,1 0,-38 4,49-1,0 1,0 1,0 0,1 1,0 0,0 2,0-1,0 2,1-1,0 2,0 0,1 1,0 0,0 0,1 1,1 1,-1 0,-8 13,13-14,0 0,1 0,0 0,1 0,0 1,0 0,1 0,1 0,0 0,0 1,1-1,0 0,1 1,1-1,0 1,0-1,1 0,0 0,1 0,6 14,7 17,2-2,2 1,44 64,-54-91,0-1,0 0,1 0,1-1,0-1,1 0,0 0,0-1,1-1,1-1,-1 0,1 0,1-2,-1 0,1 0,26 4,15-1,-1-2,1-3,85-5,-90 0,19-4,-48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0.9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0 919,'1'-10,"0"1,1 0,0-1,1 1,0 0,0 0,1 0,0 1,1-1,0 1,0 0,1 0,0 1,0 0,0 0,15-12,8-5,0 2,64-38,-62 43,0 1,0 2,2 1,0 1,0 2,1 1,48-6,-68 13,0 1,0 0,0 1,0 0,0 1,0 1,0 0,0 1,0 1,-1 0,1 1,-1 0,0 1,-1 0,1 1,-1 1,-1 0,1 0,-1 1,18 20,-23-21,1 0,-2 1,1-1,-1 1,-1 0,1 1,-2-1,1 1,-1-1,-1 1,0 0,0 0,-1 0,0 0,-1 1,0-1,0 0,-1 0,-5 20,0-7,-2 0,0 0,-2-1,0 0,-1 0,-2-2,-16 24,-22 25,-3-2,-75 71,96-119,27-18,21-11,9-1,0 1,1 1,0 2,1 0,37-4,-37 7,73-13,1 5,155 0,-196 14,0 2,0 2,0 3,-1 3,94 31,-129-34,-1 0,1 2,-2 0,1 1,-2 2,0 0,0 1,-2 1,27 27,-32-26,-1-1,0 2,-1-1,-1 1,0 1,-1 0,-2 1,0-1,-1 1,0 0,3 32,-1 23,-3 0,-4 0,-2 0,-14 84,12-137,-2 0,0 0,-2-1,0 1,-2-1,0-1,-1 0,-1 0,-1-1,0 0,-2-1,0-1,-1 0,0-1,-2 0,0-2,-1 0,0 0,-1-2,0 0,-1-2,0 0,-1-1,0-1,0-1,-1-1,0 0,0-2,-24 1,17-3,-1-1,1-2,-1-1,1-2,-49-12,64 12,0 0,0-2,1 0,-1 0,2-1,-1-1,1 0,0-1,0 0,1-1,1 0,-1-1,-10-14,11 10,1 1,0-1,1 0,1-1,0 0,1 0,1 0,1-1,-5-33,7 24,1 0,1 0,1 1,2-1,0 1,8-27,5-4,3 1,2 1,2 1,3 1,38-58,-37 65,3 1,1 1,2 2,1 2,3 0,1 3,77-58,-89 79,1 1,1 2,0 0,41-10,45-19,19-17,-3-6,187-124,-309 182,0 0,0 0,-1-1,0 0,0 0,0-1,-1 1,-1-1,1-1,-1 1,6-15,-9 17,0 0,0-1,-1 1,0 0,0-1,-1 1,0-1,0 1,0-1,-1 1,0-1,0 1,-1 0,0-1,0 1,0 0,-1 0,-4-8,-11-15,0 0,-2 2,-1 0,-1 1,-1 1,-2 1,0 2,-2 0,-51-32,70 49,0 1,0 1,0-1,0 1,-1 1,1 0,-1 0,0 0,1 1,-1 1,0-1,0 2,0-1,1 1,-1 0,-15 4,15-1,0 0,0 0,0 1,0 0,1 0,0 1,0 0,0 0,1 1,0 0,0 0,1 1,0 0,-8 13,3-2,0-1,1 1,1 1,1-1,1 2,-8 35,13-44,1 0,0 0,1 0,0 0,1 0,1 0,0 0,0 0,1 0,0 0,1-1,1 0,7 15,3-2,0 0,2-1,1-1,0-1,2 0,0-2,2 0,0-1,1-1,47 25,1-4,3-3,116 36,-119-47,1-4,1-3,1-3,113 7,-178-22,0 0,1 0,-1 0,0-2,0 1,0-1,0 0,0-1,-1 0,1 0,-1-1,0 0,0 0,-1-1,0 0,0-1,0 1,-1-1,0 0,0-1,5-8,5-10,0 0,-2 0,-1-1,-2-1,13-41,2-27,-5 0,-3-1,-5-1,1-156,-15 217,-1 1,-13-68,12 90,0 1,-1-1,-1 0,0 1,-1 0,0 0,-1 1,-1 0,0 0,-13-15,17 23,-1 1,0-1,0 1,0 0,0 0,-1 0,1 1,-1 0,0 0,1 0,-1 1,0 0,0 0,0 0,0 1,0 0,0 0,0 0,0 1,0 0,-11 3,14-3,1 0,-1 0,0 0,0 1,1-1,-1 1,0-1,1 1,0 0,-1 0,1 0,0 0,0 1,0-1,0 0,1 1,-1 0,-1 2,2-2,0 1,1-1,-1 1,1-1,0 1,0-1,0 1,0-1,0 1,1-1,0 1,0-1,0 0,0 1,0-1,0 0,1 0,0 0,2 4,5 7,1-1,1 0,0 0,0-1,1-1,1 0,0-1,18 12,123 62,-120-67,17 6,30 16,-73-35,-1 0,0 1,-1 0,1 0,-1 0,0 1,10 12,-13-13,0 0,-1 0,0-1,0 1,0 1,-1-1,1 0,-1 0,-1 1,1 7,-3 59,-1-39,2 0,-4 300,5-326,0-1,1 0,0 1,0-1,0 0,1 0,0 0,0 0,0 0,1 0,0 0,5 7,-5-10,0 0,0 0,1 0,-1-1,1 1,0-1,0 0,0 0,0 0,0-1,0 1,0-1,1 0,-1 0,0 0,1-1,-1 1,8-1,35 0,0-2,0-1,73-16,-91 12,1-2,-2 0,1-2,-1-1,-1-1,42-28,-48 27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1.8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80 134,'-3'0,"0"0,0 0,0 1,0 0,0-1,0 1,0 0,0 1,0-1,0 0,0 1,1-1,-1 1,1 0,-1 0,1 0,0 0,-1 1,1-1,0 1,1-1,-1 1,0 0,1-1,-1 1,1 0,0 0,0 0,0 0,0 6,-3 9,2 0,0 0,1 0,1 20,0-21,1 12,1 0,1 0,2 0,1 0,1-1,1 0,2 0,0-1,2 0,1-1,1 0,2-1,0-1,2 0,0-2,1 0,2-1,25 21,4 1,2-3,2-2,2-2,1-2,1-4,91 35,-143-63,-1 0,0 0,1-1,-1 1,1-1,0-1,-1 1,1-1,-1 0,1 0,0 0,7-2,-10 0,-1 1,1-1,-1 1,0-1,0 0,1 1,-1-1,0 0,-1-1,1 1,0 0,-1 0,1-1,-1 1,1-1,-1 0,0 1,0-1,-1 0,1 1,0-1,-1 0,0 0,1 0,-1 1,-1-5,5-103,-17-162,8 213,-3 1,-3 0,-2 1,-21-59,25 91,0 1,-2 0,-1 1,0 0,-2 1,-1 1,0 0,-2 1,0 0,-1 1,-33-26,40 38,0 1,0 0,0 1,-1 0,0 1,0 0,0 0,0 2,-1-1,-13 0,-7 2,1 1,-56 6,78-5,1 1,-1 0,1 0,-1 1,1 0,0 0,-10 6,6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3.0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481 733,'2'-3,"-1"0,1 0,0 0,0 0,0 1,1-1,-1 1,1-1,-1 1,1 0,4-3,6-5,5-9,0-1,-2-1,0-1,-1 0,-2-1,14-28,-11 14,-1-1,-2 0,12-56,-21 73,0 0,-1 0,-1 0,-1 0,-4-38,3 53,-1-1,-1 1,1 0,-1-1,0 1,-1 0,1 0,-1 0,-1 1,1-1,-1 1,0-1,0 1,0 0,-1 1,1-1,-1 1,0 0,-1 0,1 1,-1-1,-10-4,6 5,0 0,0 0,0 1,0 0,-1 1,1 0,0 0,-1 1,1 1,-1 0,1 0,0 1,0 1,0-1,0 1,0 1,1 0,-1 0,1 1,-10 7,-4 3,0 2,0 1,2 0,0 2,1 0,-19 27,31-37,1-1,1 1,-1 1,2 0,-1-1,1 2,1-1,0 0,1 1,0 0,1 0,0 0,1 0,0 22,3-15,1 0,0 0,2 0,0 0,1-1,1 0,0 0,16 26,133 208,-25-44,50 119,-149-259,-2 1,40 142,-66-196,-1 0,0 1,-1-1,0 1,-2 29,0-41,-1 0,1-1,-1 1,0-1,0 1,0-1,0 1,-1-1,1 0,-1 1,0-1,0 0,0 0,0 0,-1-1,1 1,-1 0,0-1,0 0,0 0,0 0,0 0,0 0,0 0,-1-1,1 0,0 1,-1-1,0 0,-6 0,-13 2,-1-1,0-2,0 0,1-2,-1 0,-38-10,-137-49,136 40,38 12,-125-46,134 48,1-1,0 0,1-1,0 0,0-2,1 1,-14-15,14 9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3.5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1 193,'8'0,"8"-4,9-2,9-3,7-2,6-1,11-5,9-2,10-3,5 2,2 5,-6 1,-11 2,-14-1,-10 2,-13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15.9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2267,'0'1,"1"0,-1 1,0-1,1 0,-1 0,1 0,0 0,-1 0,1 0,0 1,0-1,-1-1,1 1,0 0,0 0,0 0,0 0,0-1,0 1,1 0,1 0,28 12,-30-13,56 18,1-4,76 11,126 1,-243-24,926 45,3-38,-760-8,994-5,8-53,723-161,-2-66,-534 75,-641 102,2235-309,-2417 351,-86 20,329-8,0 49,-760 4,0-1,0-2,41-9,-2 0,1569-142,-1585 150,599-38,2326-55,12 93,-1985-8,-539 3,-415 8,-3 2,0-2,0-3,-1-2,84-21,183-68,471-131,-205 98,-126 31,-305 52,-141 42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4.7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128 661,'-5'0,"1"1,0 0,0 0,-1 0,1 1,0-1,0 1,1 0,-1 0,0 0,1 1,-1-1,1 1,0 0,-1 0,2 0,-1 1,0-1,1 0,-1 1,1 0,0 0,0 0,0-1,1 2,-2 3,-4 15,0-1,1 1,-3 32,4-19,1 0,2 0,1 1,9 70,-6-93,0 0,1-1,1 1,0-1,1 0,1 0,0 0,0-1,1 0,1 0,0 0,0-1,1-1,1 1,21 17,-20-21,1 0,0-1,1-1,-1 0,1 0,0-1,0-1,1 0,-1-1,0 0,15-1,-14 0,1-1,-1 0,1-1,-1-1,0-1,0 0,0 0,0-2,0 0,14-7,-24 9,1-1,-1 1,0-1,0 0,-1-1,1 1,-1-1,0 1,0-1,-1 0,1 0,-1 0,0 0,-1-1,1 1,-1 0,0-1,0 1,-1-1,0 1,1-1,-2-7,0-5,0 0,-2 0,0 0,-1 0,-9-28,-8-1,-1 2,-2 0,-33-44,30 49,2-1,1-2,-24-62,48 104,-4-9,0-1,1 0,0 0,-1-15,4 24,0 0,0 0,0-1,0 1,0 0,0 0,0 0,1 0,-1 0,1 0,-1 0,1 1,0-1,0 0,0 0,0 0,0 1,0-1,0 0,1 1,-1-1,1 1,-1 0,1-1,-1 1,1 0,0 0,-1 0,1 0,0 0,4-1,15-2,0 1,1 1,-1 1,1 1,26 3,2-1,3 0,0 3,-1 2,1 2,-1 3,-1 1,0 3,91 42,-111-41,0 0,-1 3,-1 0,0 1,34 36,-45-39,-1 2,0 0,-2 0,-1 2,0 0,-2 0,0 2,9 25,-18-40,0-1,-1 1,0 0,0 0,-1 0,1 13,-2-19,0-1,-1 1,1 0,0-1,-1 1,1-1,-1 1,0-1,0 1,0-1,0 0,0 1,-1-1,1 0,-1 0,0 0,1 0,-1 0,0 0,0 0,0-1,0 1,0-1,-1 1,1-1,-4 1,5-1,-1-1,1 0,0 1,0-1,-1 0,1 0,0 0,-1 0,1 0,0 0,-1-1,1 1,0 0,0-1,-1 1,1-1,0 1,0-1,0 1,-1-1,1 0,0 0,0 0,0 0,0 1,1-1,-1 0,0 0,0-1,0 1,1 0,-1 0,1 0,-1 0,0-3,-14-48,8 1,2-1,3 0,2 0,11-90,53-205,-44 249,-5 22,26-77,-30 122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6.1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703 102,'-31'-1,"0"2,0 1,0 2,0 1,1 1,-1 2,2 0,-1 3,1 0,-47 27,46-21,2 2,0 1,1 1,1 2,1 0,-31 38,44-46,1-1,1 1,0 1,1 0,1 0,0 1,1-1,1 2,0-1,2 1,0 0,1 0,-2 32,5-43,1-1,-1 0,1 1,0-1,1 0,0 0,0 1,0-1,0-1,1 1,0 0,0-1,1 1,0-1,-1 0,2 0,4 5,-1-4,0 0,0 0,0-1,1 0,0 0,0-1,0 0,1-1,-1 0,14 3,-8-3,1-1,0 0,0-1,-1-1,1 0,0-1,0-1,-1-1,1 0,-1-1,0 0,0-1,28-14,-31 10,0 0,-1-1,-1 0,0 0,0-1,-1-1,0 1,-1-1,-1-1,12-24,2-12,23-79,-30 73,-2 0,-2-1,-3 0,-3-1,-3-80,2 105,-3 32,0 0,0 0,1-1,-1 1,0 0,0 0,0-1,0 1,1 0,-1 0,0 0,0 0,0-1,1 1,-1 0,0 0,0 0,1 0,-1 0,0 0,0 0,1-1,-1 1,0 0,0 0,1 0,-1 0,0 0,1 0,-1 0,0 1,0-1,1 0,-1 0,0 0,0 0,1 0,-1 0,0 0,0 1,1-1,-1 0,0 0,0 0,0 0,1 1,29 43,291 579,-303-578,15 59,-28-88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6.8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0,'2'1,"0"0,1 0,-1 0,0 0,0 1,0-1,0 1,-1-1,1 1,0 0,0-1,-1 1,3 4,2 1,119 148,161 260,-115-157,229 273,-388-517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17.4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0,'1'6,"1"0,1 0,-1 0,1 0,0-1,0 0,1 1,-1-1,1-1,0 1,7 6,0 1,327 434,-197-252,-72-98,86 162,-144-239,2 0,0 0,23 22,-31-35,5 6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0.3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1 225,'10'1,"1"0,0 1,-1 0,1 1,-1 0,1 1,-1 0,-1 0,1 1,0 0,-1 1,0 0,-1 0,1 1,8 9,12 14,-1 1,36 52,-64-82,10 11,-2 1,0 0,0 1,-1 0,-1 0,8 25,-15-26,-8-15,-8-19,11 1,0 1,2-2,1 1,0 0,2 0,0-1,1 1,1-1,1 1,8-37,-4 40,0 0,1 0,0 1,2 0,0 0,1 0,0 2,1-1,1 1,0 1,1 0,0 1,1 0,1 1,0 0,0 2,1-1,0 2,0 0,1 1,0 1,1 1,18-4,-32 8,1 0,-1 1,1-1,-1 1,1 0,0 1,-1-1,1 1,-1 0,1 0,-1 0,0 0,0 1,1 0,-1 0,0 0,0 0,-1 1,1 0,0-1,-1 1,4 4,4 7,0-1,-1 2,-1-1,12 26,11 16,-1-4,-19-27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2.3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0 935,'2'-5,"1"-1,-1 1,1 0,0 0,0 0,0 1,1-1,0 1,-1 0,2 0,-1 0,0 0,7-4,6-6,0-1,2 2,0 0,0 1,1 1,1 1,36-14,-6 3,10-6,42-18,-1-4,130-85,-230 133,0 1,0-1,-1 0,1-1,-1 1,1 0,0 0,-1-1,0 1,1-1,-1 1,0-1,0 1,0-1,0 0,0 0,0 1,-1-1,1 0,0 0,-1 0,0 0,1 0,-1 0,0 0,0 0,0 0,0 0,0 0,-1 0,1 0,-1 0,0-2,-1 1,0 0,-1 0,1 1,-1-1,1 1,-1-1,0 1,0 0,0 0,0 0,0 1,0-1,-1 1,1-1,-1 1,1 0,-1 1,-3-2,-15 0,1 0,-1 2,1 0,-1 1,0 1,1 1,0 1,0 1,0 1,0 1,1 1,0 0,1 1,0 2,0 0,1 1,1 0,-21 19,24-19,1 1,-1 0,2 1,0 0,1 1,0 0,1 1,1 0,1 0,0 1,1 0,0 1,2 0,0 0,1 0,1 0,1 1,0-1,1 1,1-1,4 29,-2-38,1 0,-1 0,2 0,-1 0,1-1,0 1,1-1,0 0,0 0,1-1,0 0,0 0,1 0,0-1,0 0,0 0,1 0,11 5,13 6,0-2,1-2,52 15,-62-21,48 13,1-3,120 12,146-9,-159-13,-134-3,-28-2,0-1,0 0,1-1,-1-1,26-4,-38 3,0 1,0-1,-1 0,1 0,-1 0,0 0,0-1,0 0,0 0,0 0,0 0,-1-1,1 0,-1 1,0-1,0 0,-1 0,1-1,-1 1,0-1,0 1,0-1,1-9,24-100,-6-1,7-126,-21 159,-6-129,-3 178,-1 0,-2 0,-2 1,-1 0,-1 0,-25-55,31 79,-1 1,0 0,0 1,-1-1,0 1,0-1,-1 1,0 1,0-1,0 1,-10-6,13 10,1-1,-1 1,1 0,-1 0,0 0,0 1,1-1,-1 1,0-1,0 1,0 0,0 0,1 0,-1 1,0-1,0 1,0-1,1 1,-1 0,0 0,1 0,-1 0,1 1,-1-1,1 1,0 0,-1-1,1 1,0 0,0 0,0 0,1 1,-1-1,0 0,-1 4,1-4,0 1,0 0,0 0,0 0,0 0,1 0,-1 0,1 0,0 0,0 1,0-1,0 0,1 1,-1-1,1 1,0-1,0 1,0-1,1 1,-1-1,1 1,0-1,0 0,0 1,0-1,0 0,1 0,0 0,-1 0,1 0,0 0,0 0,1-1,-1 1,1-1,-1 0,1 1,0-1,0 0,0-1,0 1,0 0,0-1,0 0,5 2,16 6,1-2,-1 0,1-2,47 5,102-7,-172-3,-1-1,0 1,1 0,-1 0,1 0,-1 1,1-1,-1 0,1 0,-1 1,0-1,1 1,-1 0,0-1,1 1,-1 0,0-1,0 1,1 0,-1 0,0 0,1 2,6 30,-3-5,3-2,1-1,2 1,1-2,0 1,2-2,19 26,112 129,-109-136,77 85,-23-28,115 163,-184-230,0 2,-2 0,-2 1,-1 0,-2 2,-1 0,-2 0,-2 1,8 66,-16-85,0 0,-2 0,0 0,-1 0,-1 0,-1 0,0-1,-2 0,0 0,-1 0,0 0,-20 31,19-39,1 1,-1-1,-1-1,1 1,-2-2,1 1,-1-1,-1-1,1 0,-1 0,0-1,-1 0,0-1,1-1,-2 0,1 0,0-1,-1-1,1 0,-16 1,19-4,0 0,0 0,0 0,1-1,-1-1,1 1,-1-2,1 1,0-1,0 0,1 0,-1-1,1 0,0-1,0 0,1 0,-11-12,-8-11,1-2,-33-55,54 80,-22-37,1-2,2-1,3-1,-19-63,16 24,-17-146,28 149,-2 0,5 0,3-143,5 223,1-1,0 0,0 0,0 1,0-1,1 0,-1 1,1 0,0-1,0 1,0 0,1 0,-1 0,1 0,-1 0,1 1,4-4,6-3,0 0,29-13,1-2,12-11,-32 19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3.6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1382,'-6'0,"1"0,0 0,-1 0,1 0,0 1,0 0,0 0,0 1,-1-1,2 1,-1 0,0 1,0-1,1 1,-1 0,1 0,0 0,0 0,0 1,0 0,1 0,-1 0,1 0,0 0,0 1,1-1,-1 1,1 0,0 0,-2 7,-4 8,1 0,0 1,1 0,1 0,2 1,0-1,0 28,2-43,2 0,-1 0,1 0,0 0,0 0,0 0,1 0,0 0,0-1,1 1,0-1,0 1,0-1,0 0,1 0,0-1,0 1,0-1,0 0,1 0,0 0,0 0,0-1,0 0,0 0,1 0,-1-1,1 0,0 0,7 1,-7-1,0 0,0-1,0 0,0 0,0 0,0-1,1 0,-1-1,0 1,0-1,0 0,0 0,0-1,0 0,0 0,0 0,-1-1,1 0,4-4,-4 2,0 0,-1 0,0-1,0 0,-1 0,1-1,-1 1,-1-1,1 0,-1 0,0 0,-1 0,0-1,0 1,1-9,23-172,-25 187,-1 1,0-1,0 1,0-1,1 1,-1 0,0-1,1 1,-1 0,0-1,0 1,1 0,-1-1,1 1,-1 0,0 0,1-1,-1 1,1 0,-1 0,0 0,1 0,-1-1,1 1,-1 0,1 0,-1 0,1 0,-1 0,1 0,-1 0,1 0,-1 0,0 1,1-1,-1 0,1 0,-1 0,1 0,-1 1,0-1,1 0,-1 0,0 1,1 0,25 16,-19-12,28 15,1-1,0-2,1-2,59 17,160 25,-249-55,-5-2,7 2,-1 0,1-1,-1 0,1-1,14-1,-21 1,0 0,-1-1,1 1,0-1,0 1,-1-1,1 0,0 0,-1 1,1-1,-1 0,1-1,-1 1,0 0,1 0,-1-1,0 1,0 0,0-1,0 1,0-1,0 0,0 1,0-1,-1 0,1 1,-1-1,1 0,-1 0,0 0,0 1,0-1,0-3,-1-27,-2 0,-1 0,-2 0,-1 1,-12-33,-2-14,-115-419,96 379,-5 2,-68-126,5 58,92 159,-2 1,-1 1,0 0,-2 2,-24-21,44 41,0 0,-1 0,1-1,0 1,-1 0,1 0,0 0,-1 1,1-1,-1 0,0 0,1 1,-1-1,0 1,1 0,-1-1,0 1,1 0,-1 0,-2 0,3 1,0-1,1 1,-1 0,0 0,1 0,-1 0,1-1,-1 1,1 0,-1 0,1 0,0 0,-1 0,1 0,0 0,0 0,0 0,0 0,0 0,0 0,0 0,0 0,1 2,1 10,0 0,1-1,9 23,53 108,110 180,-96-185,-44-76,3-1,50 60,-62-91,1 0,2-1,1-2,1-1,41 26,-27-23,1-3,2-1,71 26,-104-45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4.3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0 234,'0'-1,"1"0,0-1,-1 1,1 0,0-1,-1 1,1 0,0 0,0-1,0 1,0 0,0 0,0 0,0 0,1 0,-1 1,0-1,0 0,1 0,-1 1,2-1,38-15,-30 12,170-54,-102 35,102-45,-129 38,-37 19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4.9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6,0 3,0 4,4 2,6-3,5 3,5 1,3 1,2 5,1-4,-4-2,-2-1,-3-5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5.2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1.79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1401,'-1'-67,"6"-116,-3 159,2 0,1 0,1 0,0 1,17-37,4 5,3 2,2 1,54-68,127-122,-196 223,-15 17,194-199,-155 163,1 3,1 1,51-30,-79 56,0 0,1 1,-1 0,2 1,-1 1,0 0,1 2,0 0,0 0,0 2,0 0,33 3,-36 0,0 1,0 0,-1 1,1 0,-1 1,0 1,0 0,-1 1,1 0,-2 1,1 0,-1 1,0 0,-1 1,18 21,-8-4,-2 1,0 1,-2 0,-2 1,0 1,-2 0,-2 1,13 62,-12-32,-3 1,-3 0,-5 116,-7-106,-3-1,-3 0,-3-1,-50 133,19-89,-5-2,-71 112,70-139,-4-4,-3-1,-91 94,122-150,20-21,18-19,3 0,1 1,0 0,1 1,1 0,30-20,90-45,-118 69,68-35,131-48,-160 73,1 2,1 3,95-12,-137 25,-1 0,1 1,0 0,0 2,-1 0,1 0,-1 1,0 1,0 1,0 0,-1 1,16 8,-14-4,-1 0,0 1,-1 1,0 0,-1 1,0 1,-1 0,0 0,17 30,-17-21,-1 0,-1 1,-1 0,-1 0,-1 1,-1 0,-1 0,-1 1,-1 0,-2-1,-1 1,-3 33,-4 1,-2-1,-3 0,-3 0,-24 63,-2-16,-5-1,-5-2,-4-3,-74 102,39-79,-6-4,-175 167,258-272,-12 9,-41 32,65-54,-1 0,1 0,-1-1,1 1,0-1,-1 1,1-1,-1 0,1 1,-1-1,0 0,1 0,-1 0,1 0,-1 0,1-1,-1 1,1 0,-1-1,1 1,-1-1,1 1,0-1,-1 0,1 0,0 1,-1-1,1 0,0 0,0 0,0-1,0 1,0 0,-1-2,-5-6,0 0,1 0,-8-17,8 16,-35-72,21 41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6.1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1 131,'9'6,"1"1,-1 0,-1 1,1 0,-1 0,-1 0,0 1,8 12,12 14,223 253,-228-258,21 36,-29-42,1-2,0 0,31 33,-45-54,-1 0,1 0,0-1,-1 1,1 0,0-1,0 1,-1 0,1-1,0 1,0-1,0 1,0-1,0 0,0 1,0-1,0 0,0 0,0 0,0 0,1 0,-1 0,0 0,-1-1,1 1,-1-1,1 0,-1 1,1-1,-1 1,0-1,1 0,-1 1,0-1,1 0,-1 1,0-1,0 0,1 0,-1 1,0-1,0 0,0 0,0 0,-5-59,3 42,-24-243,-6-128,32 367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7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6 345,'12'-13,"0"-1,-1-1,0 0,-1 0,-1-1,10-24,-4 3,18-72,-32 107,0 0,0 0,-1 0,1 0,-1 0,0-1,0 1,0 0,0 0,0 0,0-1,0 1,-1 0,1 0,-1 0,1 0,-1 0,0-1,0 1,0 1,0-1,0 0,-1 0,1 0,-1 1,1-1,-1 0,1 1,-1-1,0 1,0 0,1 0,-1 0,0 0,0 0,0 0,-1 0,1 0,0 1,0-1,0 1,0 0,-1 0,1 0,0 0,0 0,0 0,-1 0,1 1,0-1,0 1,0-1,0 1,0 0,0 0,0 0,0 0,0 0,0 1,0-1,1 0,-1 1,0 0,1-1,0 1,-1 0,-1 2,-3 5,0 1,1 0,0 0,0 0,1 1,1-1,0 1,0 0,1 0,0 0,1 0,0 0,1 0,0 0,1 1,0-1,0 0,2 0,6 20,-6-26,1 0,-1 0,1-1,1 0,-1 0,0 0,1 0,0-1,0 0,0 0,0 0,1 0,9 3,5 1,-1-1,35 6,-47-11,0 0,0-1,0 0,1 0,-1 0,0-1,0 0,0-1,0 0,0 0,-1 0,8-4,-14 6,-1 0,1 0,0 0,0 0,0 0,0 0,0 0,-1 0,1 0,0 0,0 0,0 0,0 0,-1 0,1 0,0 0,0 0,0 0,0 0,-1 0,1 0,0 0,0 0,0 0,0 0,0 0,0 0,-1 0,1-1,0 1,0 0,0 0,0 0,0 0,0 0,0 0,0-1,-1 1,1 0,0 0,0 0,0 0,0-1,0 1,0 0,0 0,0 0,0 0,0 0,0-1,0 1,0 0,0 0,0 0,0 0,0-1,0 1,1 0,-1 0,0 0,0 0,0 0,0-1,0 1,0 0,0 0,1 0,-1 0,-11-2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8.8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1,'2'16,"0"0,2-1,0 1,0 0,2-1,0 0,15 27,-5-9,85 170,9-5,146 195,-250-384,-1-1,1 0,0 0,0 0,1-1,0 1,9 6,-13-13,-1 1,0-1,1 0,-1 0,0 0,1 0,-1-1,1 1,-1 0,1-1,0 0,-1 0,1 0,-1 0,1 0,-1 0,1-1,0 1,-1-1,1 0,-1 0,0 0,1 0,-1 0,0 0,1-1,-1 1,4-4,62-48,-42 31,0 1,2 2,57-30,-57 37,-4 4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9.4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0 680,'1'-5,"-1"0,1 0,0 0,1 0,-1 0,1 0,0 1,0-1,1 1,-1-1,1 1,0 0,0 0,0 0,1 0,-1 1,8-6,7-6,1 2,33-18,-36 21,89-44,132-49,-86 39,83-44,193-78,-396 176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29.9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0,'4'0,"6"0,1 4,8 2,-1 4,2 0,2 3,1 3,5 3,3 3,-1 2,0 1,-1-4,-6-5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30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31.5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0 714,'17'-1,"-1"1,0 1,0 0,0 1,0 1,0 1,15 5,-30-9,0 1,0-1,0 1,0-1,0 0,0 1,0-1,0 0,0 0,-1 0,1 0,0 0,0 0,0 0,0 0,0 0,0 0,0-1,0 1,0 0,0-1,0 1,0-1,0 1,0-1,-1 1,1-1,0 1,0-1,-1 0,1 1,0-1,-1 0,1 0,-1 0,1 0,-1 1,1-1,-1 0,0 0,1 0,-1 0,0 0,1-2,2-51,-4 41,-2-78,0-64,4 140,0 1,1-1,1 1,0-1,1 1,1 0,12-26,-13 35,-1 1,1-1,0 1,1-1,-1 1,1 1,0-1,0 1,0-1,0 2,0-1,1 0,-1 1,1 0,0 0,0 1,0 0,0 0,0 0,0 1,0-1,0 2,7 0,16 1,0 1,0 1,38 11,14 8,0 3,-2 3,-1 4,-1 3,73 48,-128-68,0 1,-2 0,0 2,26 30,-42-44,-4-5,1 0,-1 0,0 1,0-1,0 0,0 0,1 0,-1 0,0 0,0 0,0 1,1-1,-1 0,0 0,0 0,1 0,-1 0,0 0,0 0,0 0,1 0,-1 0,0 0,0 0,1 0,-1 0,0 0,0 0,1 0,-1 0,0-1,0 1,0 0,1 0,-1 0,0 0,0 0,0-1,0 1,1 0,-1 0,0 0,0 0,0-1,0 1,0 0,0 0,0 0,1-1,6-19,1-24,-2-12,3 0,21-69,-20 92,2 1,1 0,1 1,1 1,23-33,-34 58,0 1,0-1,0 1,0 0,1 1,-1-1,1 1,0 0,0 0,0 0,0 1,1-1,-1 1,1 1,0-1,-1 1,12-1,7 0,0 1,1 2,26 3,13 1,-46-3,0 0,0 2,-1 0,0 1,1 1,-2 1,1 0,-1 1,0 0,-1 2,15 11,-27-19,0 0,0 1,0-1,-1 1,1-1,-1 1,0 0,3 5,3 6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32.5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5 407,'9'-2,"1"0,-1 0,0-1,0 0,0-1,0 0,-1-1,0 1,0-2,10-7,10-5,139-95,-141 93,0-2,-2 0,-1-2,21-28,-41 49,-1 0,0-1,0 1,0-1,0 0,0 1,-1-1,0 0,0 0,0 0,0 0,0 0,-1 0,0-7,0 10,0 0,0 0,0 0,-1 0,1-1,-1 1,1 0,-1 0,1 0,-1 0,0 0,1 1,-1-1,0 0,0 0,1 0,-1 1,0-1,0 0,0 1,-1-2,-1 1,0 1,1-1,-1 1,0-1,0 1,1 0,-1 0,0 0,0 0,1 0,-1 1,-4 0,-14 5,0 0,1 2,0 0,0 1,-36 23,43-24,1 0,1 1,-1 1,2 0,-1 0,1 1,1 0,0 1,-14 24,-1 18,1 1,4 2,1 0,3 0,3 2,2-1,3 2,0 62,7-118,-2 25,2 0,1 1,1-1,10 50,-10-73,-1 0,1 0,0 0,1 0,-1 0,1-1,0 1,0-1,1 0,0 0,0 0,0 0,0-1,1 0,0 1,0-2,0 1,0 0,0-1,1 0,0-1,-1 1,1-1,0 0,0 0,0-1,0 0,9 1,10 0,0-1,-1-1,1-2,0 0,0-1,-1-2,0 0,0-2,0-1,-1 0,0-2,-1 0,27-18,55-38,135-109,-217 158,-5 5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35.5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995 213,'-7'8,"0"1,0-1,1 1,0 1,-5 10,-11 18,-21 27,-737 1068,773-1124,0 1,-1-2,-16 15,23-22,1 0,-1-1,0 1,1-1,-1 1,0-1,0 0,1 1,-1-1,0 0,0 1,0-1,1 0,-1 0,0 0,0 0,0 0,0 0,1 0,-1 0,0 0,0 0,0 0,-1-1,1 0,0 0,0-1,0 1,0 0,0-1,1 1,-1-1,1 1,-1-1,1 1,-1-1,1 0,0 1,-1-1,1 1,0-1,0 0,1-2,-1-8,1-1,1 1,0 0,0 0,1 0,1 0,0 0,1 1,0-1,13-19,6-6,52-58,-29 38,68-89,341-467,-441 587,-2 0,-1-1,-1-1,-1 0,-2 0,0-1,5-56,9-27,-22 109,1 0,-1 1,1-1,0 1,-1-1,1 1,0-1,1 1,-1 0,0 0,1-1,-1 1,1 0,0 0,0 0,0 1,0-1,0 0,0 1,3-3,-2 4,0 0,-1-1,1 1,0 0,0 0,0 0,-1 1,1-1,0 1,-1-1,1 1,0 0,-1 0,1 0,-1 0,1 1,-1-1,1 1,3 3,214 167,8 5,890 511,-909-582,5-8,256 79,-461-174,-1 1,1 0,-1 0,11 8,-18-12,0 0,-1 1,1 0,0-1,0 1,-1-1,1 1,0 0,-1-1,1 1,-1 0,1 0,-1 0,0-1,1 1,-1 0,0 0,1 0,-1 0,0 0,0 1,0-1,-1 0,0 0,1 0,-1 0,0-1,0 1,1 0,-1 0,0-1,0 1,0 0,0-1,0 1,0-1,0 1,0-1,-1 0,1 1,0-1,0 0,0 0,-2 0,-20 4,-1-1,-37-2,-12 2,-559 60,325-30,-1004 137,1073-136,146-22,-182-2,264-10,0 0,0 1,0 1,1 0,-1 0,0 1,1 0,-1 1,1-1,-10 7,-11 8,-44 35,9-5,38-30,15-8,0-2,-1 0,0 0,0-1,0-1,-1 0,-19 6,32-12,0 0,0 0,0 1,0-1,1 0,-1 0,0 0,0 0,0 0,0 0,0 0,0 0,0-1,1 1,-1 0,0 0,0-1,0 1,0 0,1-1,-1 1,0-1,0 1,1-1,-2 0,2 0,0 0,0 0,0 0,-1 0,1 0,0 0,0 0,1 0,-1 0,0 0,0 0,0 0,1 0,-1 0,0 0,1 0,-1 0,2-1,33-46,-29 40,194-252,-26 40,-62 81,-93 116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36.6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1,'1'31,"2"1,1 0,1-1,14 45,51 121,-40-121,202 516,53 144,414 1410,-505-1464,131 397,-63-386,58-28,-300-623,-17-34,0 1,1-1,0 0,0-1,1 1,0-1,0 0,1 0,9 10,-15-17,1 0,-1 0,0 0,1 0,-1 1,0-1,1 0,-1 0,0 0,1 0,-1 0,0 0,1 0,-1 0,0 0,1 0,-1 0,1 0,-1 0,0 0,1 0,-1 0,0 0,1 0,-1-1,0 1,1 0,-1 0,0 0,0-1,1 1,-1 0,0 0,1-1,-1 1,0 0,0 0,0-1,1 1,-1 0,0-1,0 1,0 0,0-1,0 1,0-1,0 1,0 0,1-1,-1 1,0 0,-1-1,1 1,0 0,0-1,0 1,0 0,0-1,0 1,0-1,-1 1,-3-26,-28-39,19 43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2.38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1,'0'171,"-6"729,-37-9,-21-324,30-298,29-218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38.1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3441,'1'-3,"1"0,1 0,-1 1,0-1,1 1,-1 0,1 0,-1 0,1 0,0 0,0 0,0 1,0-1,4 0,1-2,31-14,0 2,1 1,1 3,57-11,-30 7,687-144,-416 92,2848-612,-2212 469,143-78,-144 13,-619 180,564-198,-147 41,-384 137,517-144,-760 227,254-23,-356 51,0-3,0-1,79-30,117-65,-152 63,153-50,-141 63,-1-4,159-77,-252 107,-2 1,0 0,-1-1,1 1,0-1,0 1,-1-1,1 0,-1 0,0 0,1 0,-1-1,0 1,0-1,-1 1,4-6,-6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39.7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1 354,'0'17,"-1"71,20 150,-16-214,2 0,0 0,2-1,0 0,2 0,1 0,0-1,2-1,0 0,2 0,17 21,-17-29,-1 0,2-1,0 0,1-1,0-1,0 0,1-1,0-1,0-1,1 0,33 7,-10-6,1-1,0-2,0-2,51-3,-74-1,1-1,-1 0,0-1,0-1,0-1,0-1,-1 0,29-15,-39 17,-1 0,0-1,0 0,0 0,-1-1,1 0,-1 0,-1 0,1 0,-1-1,0 0,-1 0,0-1,0 1,0-1,-1 0,0 0,0 0,-1-1,-1 1,1 0,0-10,-2-6,-1 1,-1-1,0 1,-2 0,-1-1,-9-25,-58-133,50 129,17 41,-27-68,-4 2,-3 1,-72-107,107 178,0 0,-1 0,0 1,0 0,0 0,-1 0,1 1,-1-1,0 1,0 1,-7-4,8 6,0-1,0 1,1 1,-1-1,0 1,0 0,0 0,0 0,0 1,1-1,-1 1,0 0,0 1,1-1,-1 1,-7 4,-26 14,-46 31,57-32,-1-2,-1-1,-51 21,72-35,1 1,-1 1,1-1,0 1,0 0,0 1,0-1,1 2,-8 6,4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40.5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35 483,'-1'0,"-1"1,1-1,0 0,0 0,-1 0,1 0,0 0,-1 0,1 0,0-1,-1 1,1 0,0-1,0 1,-1-1,1 1,0-1,0 0,0 1,0-1,0 0,0 0,0 0,0 0,0 0,0 0,0 0,0-1,1 0,0 0,1 0,-1 0,0 0,1 0,0 0,-1 0,1 1,0-1,0 0,0 0,0 1,0-1,1 1,-1-1,0 1,1-1,-1 1,3-1,27-22,0 1,2 2,0 2,1 1,63-23,-25 9,291-119,-327 138,-18 7,0-1,0 0,-1-2,0 0,20-14,-17 7,-1 2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41.8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1667 0,'-1'14,"-2"0,1-1,-2 1,0-1,0 0,-9 16,0 5,-39 100,-6-2,-6-2,-5-3,-116 159,139-222,-218 285,212-287,-4-2,-2-4,-90 70,140-120,0 0,0 0,-1-1,0 0,0-1,0 0,-14 4,19-7,0-1,0 1,0-1,0 0,0 0,0 0,0-1,0 1,0-1,1 0,-1 0,0-1,0 1,1-1,-1 1,1-1,-1 0,1-1,0 1,0-1,0 1,-3-4,-18-20,1-1,1-2,1 0,2-1,1-1,-17-39,-70-205,71 166,4-1,5-2,-16-180,39 271,1 0,1 0,1 1,0-1,2 0,10-38,-11 51,1 1,0 0,0 0,1 0,0 0,0 1,0 0,1-1,0 2,0-1,1 1,0-1,0 1,0 1,0-1,1 1,-1 0,1 1,0 0,1 0,11-3,1 1,0 1,1 2,-1 0,1 1,40 3,104 22,-148-21,211 44,-2 11,227 90,343 161,-620-237,-175-71,1 0,-1 0,1-1,-1 1,1 0,-1-1,1 1,-1-1,1 1,0-1,-1 0,1 0,0 0,-1 0,1 0,0 0,-1 0,1 0,0-1,-1 1,1-1,1 0,-2 0,0-1,0 1,0 0,0 0,-1 0,1-1,0 1,-1 0,0-1,1 1,-1-1,0 1,1 0,-1-1,0 1,0-1,0 1,0-1,0 1,-1-2,-1-9,-1 0,0 0,-1 0,-9-19,-14-23,-2 2,-3 1,-2 1,-2 1,-2 3,-2 1,-51-44,50 55,-52-33,87 64,-1 0,1 0,-1 0,0 1,0 0,0 0,0 1,-7-1,-24-6,22 3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43.4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2995 1,'-4'1,"0"0,0 0,0 1,1-1,-1 1,0 0,1 0,-1 0,1 1,0-1,0 1,-4 3,-10 8,-319 244,-871 527,1139-746,-342 182,353-195,-2-3,0-2,-2-2,0-3,-80 10,126-25,0 0,0 0,1-1,-1-1,0-1,0 0,1-1,-1 0,1-1,-26-11,25 7,1-1,-1 0,2-1,-1 0,2-1,-1-1,1 0,1-1,-11-15,3 2,2-1,0-1,2 0,1-2,-16-48,23 55,1 0,1 0,1-1,0 1,2-1,1 0,1 1,4-33,-1 43,1-1,0 1,0 1,2-1,-1 1,2 0,-1 0,2 0,-1 1,2 0,-1 1,1 0,1 0,0 1,0 0,1 1,17-10,14-7,1 2,0 2,69-22,-56 23,1 2,0 3,1 3,0 2,1 2,0 4,0 1,0 4,1 2,-1 2,-1 3,76 20,25 22,-1 7,-3 7,234 134,-352-177,0-2,0-2,2-1,0-2,1-2,50 9,-15-5,-53-10,1 0,0-2,0-1,0 0,0-2,0-1,24-2,-41 0,0 0,0 0,0-1,-1 1,1-1,-1 0,0-1,0 1,0-1,-1 0,1-1,-1 1,0-1,0 0,0 0,5-9,5-11,-1 0,13-37,-15 35,2-6,-1-1,-2 0,7-41,-14 54,0 1,-1 0,-1 0,-2-1,1 1,-2 0,-5-21,4 30,-1 0,0 0,-1 1,0-1,-1 1,0 1,-1-1,0 1,0 0,-1 0,0 1,-1 0,-11-8,-17-11,-1 2,-45-22,18 11,18 14,37 18,-1 0,1-1,0-1,-11-7,9 3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44.7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113 154,'0'-1,"1"-1,-1 1,0 0,1 0,-1-1,1 1,0 0,-1 0,1 0,0-1,0 1,0 0,0 0,0 0,0 1,0-1,0 0,0 0,0 0,0 1,1-1,1 0,33-12,-32 11,108-29,2 5,0 4,1 6,233-3,-343 19,1 0,-1 0,1 1,-1 0,1 0,-1 0,1 1,-1 0,0 0,7 3,-11-4,1 1,0-1,-1 1,1-1,-1 1,1-1,-1 1,0 0,1 0,-1 0,0 0,0 0,-1 0,1 0,0 0,-1 0,1 0,-1 0,0 0,1 1,-1-1,0 0,0 0,-1 0,1 1,0-1,-1 0,1 0,-2 3,-7 20,-2 0,-1-1,0 0,-2-1,0 0,-24 26,3 0,-361 512,376-529,17-25,-1 0,0 0,-1-1,0 1,0-1,0 0,0 0,-12 8,16-13,0-1,0 0,0 1,0-1,0 0,0 1,0-1,0 0,0 0,0 0,0 0,0 0,-1 0,1 0,0-1,0 1,0 0,0-1,0 1,0 0,0-1,0 1,0-1,0 0,1 1,-1-1,0 0,0 1,0-1,1 0,-1 0,0 0,1 0,-1 0,1 0,-1 1,1-1,-1-2,-18-44,17 39,-13-31,-27-51,0 1,-67-148,-36-94,118 261,16 50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46.6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90,'2'-7,"1"0,-1 0,1 1,0-1,0 1,1 0,0 0,0 0,1 0,-1 1,1 0,10-9,-14 14,-1 0,0-1,0 1,1 0,-1 0,0 0,1 0,-1 0,0-1,0 1,1 0,-1 0,0 0,1 0,-1 0,0 0,1 0,-1 0,0 0,1 0,-1 0,0 0,0 0,1 1,-1-1,0 0,1 0,-1 0,0 0,0 0,1 1,-1-1,0 0,0 0,1 0,-1 1,0-1,0 0,0 0,0 1,1-1,-1 0,0 1,0-1,0 0,0 0,0 1,0-1,0 0,0 1,0-1,0 0,0 1,0-1,0 0,0 1,0-1,0 0,0 0,0 1,0-1,0 0,-1 1,-1 24,-28 112,-54 149,74-256,-197 558,205-585,0 3,-1 1,1-1,0 1,1 0,-2 9,3-15,0 0,0 0,0 0,0 0,0 0,1 0,-1 0,0 0,0 0,1 0,-1 0,1 0,-1 0,1 0,-1-1,1 1,-1 0,1 0,0 0,-1-1,1 1,0 0,0-1,0 1,0-1,-1 1,1-1,0 1,0-1,0 0,0 1,0-1,0 0,0 0,0 0,0 0,0 0,0 0,0 0,0 0,0 0,0 0,2-1,128-13,60-3,324-10,-511 27,-1 0,1 0,0-1,-1 0,1 0,0 0,-1 0,1 0,-1-1,1 1,-1-1,0 0,0 0,0 0,0 0,4-5,-5 4,-1 1,0 0,0-1,0 1,0 0,-1-1,1 0,-1 1,1-1,-1 1,0-1,0 1,0-1,0 0,0 1,-1-1,1 1,-1-1,0 1,0-1,0 1,0 0,0-1,-2-2,-269-640,253 598,13 38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50.2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1 320,'16'0,"10"-1,0 2,0 0,0 2,29 7,-49-9,1 1,-1 0,1 1,-1 0,0 0,0 0,0 0,0 1,-1 0,1 1,-1-1,0 1,-1 0,1 0,-1 0,0 1,0 0,0-1,-1 1,5 12,-2 3,0 0,-2 1,0-1,-2 1,0-1,-1 1,-1 0,-4 25,-3 10,-29 104,6-65,63-158,123-383,-37 105,-87 260,-19 47,-11 28,-6 12,-16 37,1 1,2 0,3 1,1 1,3 0,-7 61,17-103,0 0,0-1,0 1,0 0,1-1,0 1,0-1,0 1,0-1,1 0,0 1,0-1,0 0,0 0,0 0,1 0,0-1,0 1,0-1,0 1,1-1,-1 0,1-1,0 1,0 0,0-1,0 0,0 0,0 0,0-1,6 2,13 3,0-1,1-1,-1-1,44-1,-56-1,257-3,-175 1,-70 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50.7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0,'-1'30,"1"-1,2 0,1 1,2-1,1-1,1 1,1-1,16 37,-8-32,1 0,2-1,1-1,2-1,1-1,1-1,1-1,42 35,-47-46,0-1,0-1,1-1,1-1,0-1,1-1,0-1,0 0,1-2,0-1,0-1,1-1,39 1,-33-5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51.3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1,'37'39,"-23"-23,1-1,18 16,71 55,-59-47,1-2,1-1,86 47,-116-75,1-1,-1 0,2-2,-1 1,0-2,1-1,0 0,0-2,0 0,0 0,0-2,0-1,0 0,0-1,-1-1,1-1,-1-1,21-9,-13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43.0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3.37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1,'1'6,"-1"1,2-1,-1 1,1-1,0 0,0 1,5 8,6 16,116 428,-35-118,28 78,-121-417,3 13,1 0,1-1,0 1,15 23,-20-36,0-1,0 1,0 0,0 0,1-1,-1 1,1-1,-1 1,1-1,0 1,-1-1,1 0,0 0,0 0,0 0,0 0,0-1,0 1,0 0,0-1,0 0,0 1,0-1,1 0,-1 0,0 0,0 0,0-1,0 1,0 0,0-1,0 0,0 1,0-1,0 0,0 0,0 0,0 0,0-1,-1 1,1 0,0-1,2-2,4-6,0 1,0-1,-1 0,-1-1,0 0,0 0,-1 0,0-1,6-23,21-47,45-51,-42 77,-2-1,-3-2,32-90,-58 135,-1 0,-1-1,0 0,-1 1,0-1,-1 0,-1 0,0 1,-1-1,-1 0,0 1,-1 0,-1 0,0 0,-1 0,0 1,-13-21,190 392,-28-108,-67-123,71 164,-141-276,0-1,-1 1,-1 0,4 23,-6-18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51.9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1 299,'0'-4,"4"-2,6-4,10-4,1-4,2-4,5-2,2-1,5-1,0 0,-5 0,-4 4,-2 7,-1 1,-4-2,-1 3,1 2,-4 5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52.66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45,'-1'-1,"1"-1,0 0,1 1,-1-1,0 0,0 1,1-1,-1 0,1 1,-1-1,1 1,0-1,0 1,0-1,0 1,-1 0,2-1,-1 1,0 0,0 0,0 0,1 0,-1 0,0 0,1 0,1-1,1 1,1-1,-1 1,1 0,-1 1,1-1,-1 1,1 0,-1 0,8 1,10 2,-1 1,0 1,22 9,-4 1,-1 1,0 2,-2 2,-1 2,0 1,-1 1,-2 2,-1 1,46 51,-34-27,-3 2,-1 1,-3 2,-3 2,34 80,-21-40,-17-40,31 95,-58-146,0 0,-1 0,1 1,-2-1,1 0,-1 11,-3 6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6:57.4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1,'2'0,"-1"1,0-1,0 1,0-1,0 1,0-1,0 1,0 0,0-1,0 1,-1 0,1 0,0 0,0 0,-1 0,1 0,-1 0,1 0,-1 0,1 0,-1 0,1 1,11 35,-7-22,10 14,2 0,1-1,1-2,1 1,1-2,29 26,11 14,345 363,-362-377,-37-42,0 1,1-1,0 0,16 12,317 197,17-27,-307-165,607 258,-532-234,63 38,-117-52,89 32,-8-25,-101-25,13 3,124 59,-149-61,1-3,1-1,69 15,-54-16,59 24,-53-16,1-2,0-3,115 15,-92-26,138-6,-87-3,-103 3,69 0,130 16,-87-9,-38-3,-40 8,12 0,272-12,-332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0.8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2405,'-3'-4,"0"0,0-1,0 0,1 1,0-1,0 0,0 0,0 0,1 0,0 0,0 0,0-1,1-6,0-72,0 80,4-29,1 0,1 0,2 1,1 0,2 1,1 0,1 0,25-40,21-25,78-96,-136 191,37-49,2 3,2 1,1 2,82-62,-88 79,2 2,0 2,2 1,0 2,2 2,86-24,8 14,232-17,-258 34,-103 11,1-1,-1-1,1 1,-1-1,1-1,-1 0,0 0,0 0,11-8,-14 7,0 0,0-1,0 1,-1-1,1 0,-1 0,0-1,-1 1,1-1,-1 0,0 0,3-12,7-14,-2-2,-1 1,-2-1,-1 0,-2-1,-1 0,-1-38,-4 46,-1 1,-1-1,-1 1,-13-44,12 57,0 0,-1 1,0-1,0 1,-2 0,1 1,-2 0,1 0,-1 1,-20-18,18 18,-1 0,0 1,0 1,-1 0,-1 0,1 1,-1 1,0 0,0 1,-1 1,1 0,-1 1,0 0,0 1,-1 1,-16 1,1 2,-24 1,50-4,7-1,27-6,727-151,-560 135,-117 16,127-28,-202 35,-1 0,0 0,1 1,-1-1,1 1,-1 0,1-1,4 2,-1 7,-11 12,-11 25,1 1,3 1,2-1,-4 57,7-53,-11 204,15-161,-19 117,20-203,0 1,-1-1,0 1,0-1,0 0,-1 1,0-1,-1-1,1 1,-1 0,-1-1,1 0,-1 0,0 0,0-1,-1 1,0-1,-11 7,-2-1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2.4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1,'-7'1,"1"1,-1 1,1-1,0 1,0 0,0 1,0-1,0 1,1 0,-1 1,1-1,0 1,-5 7,-5 2,-28 27,2 1,2 3,2 1,2 1,2 3,2 0,-45 103,67-132,1 1,1 0,2 0,0 0,0 1,2 0,0 39,4-51,-1 0,2-1,0 1,0-1,1 1,0-1,0 0,1 0,1 0,0 0,0-1,1 0,0 0,0 0,1-1,1 0,-1 0,12 8,-4-5,1-1,1 0,0-1,0-1,1-1,0 0,0-1,1-1,-1-1,35 4,18-3,111-7,-108 0,12-3,-1-3,128-29,-201 33,-1 1,1-2,-1 0,16-9,-5 3,-6 3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3.4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1,'-5'0,"0"1,0 0,0 0,0 0,0 1,0-1,0 1,0 0,0 1,1-1,-1 1,1 0,0 0,0 0,0 1,0-1,0 1,1 0,0 0,0 0,0 1,0-1,0 1,1 0,0-1,0 1,1 0,-2 6,-2 6,1-1,0 1,2 0,0 0,1 0,0 0,3 24,0-29,0-1,0 1,1-1,1 0,0 0,0 0,1 0,0 0,1-1,0 0,1-1,0 1,1-1,0 0,0-1,18 15,-13-15,0 1,0-2,0 0,1 0,0-1,0-1,0-1,1 0,0 0,0-2,0 1,26-1,-34-2,6 0,0 0,0 0,0-2,-1 1,18-6,-28 7,0-1,0 0,0 0,0 1,0-1,0-1,0 1,-1 0,1 0,0-1,-1 1,1 0,-1-1,1 0,-1 1,0-1,0 0,0 0,0 0,0 1,0-1,0 0,-1 0,1-1,-1 1,1 0,-1 0,0 0,0 0,0 0,0 0,0 0,0 0,-1-1,1 1,-1 0,1 0,-1 0,0 0,-1-2,-17-41,-2 2,-2 0,-37-50,30 46,18 30,2 0,30 24,669 320,-661-315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4.97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1 803,'1'3,"1"1,0-1,1 0,-1 0,0 0,1-1,-1 1,1-1,0 1,0-1,0 0,0 0,0 0,7 3,0 1,40 23,1-2,2-2,0-3,59 17,-1-8,121 18,-225-48,1 0,-1 0,1 0,0-1,-1 0,1-1,-1 0,13-3,-18 4,1-1,-1 0,0 0,0 0,0-1,-1 1,1 0,0-1,0 1,-1-1,1 1,-1-1,1 0,-1 0,0 0,1 1,-1-1,0-1,0 1,-1 0,1 0,0 0,-1 0,1 0,-1-1,0 1,0 0,0-1,0 1,0 0,0 0,-1-4,-4-19,-1 2,-2-1,0 1,-1 0,-1 1,-25-40,-5-14,-44-71,134 183,16 20,-37-30,1-1,1-2,42 24,-33-24,2-1,1-2,0-3,1-1,73 16,-114-31,0 0,0-1,0 0,0 1,1-1,-1 0,0-1,0 1,0 0,0-1,0 0,0 0,1 0,-2 0,1 0,0 0,0-1,0 0,-1 1,1-1,-1 0,1 0,-1-1,0 1,3-4,-1 0,-1-1,0 1,0-1,-1 0,0 1,0-1,-1 0,0 0,0-1,-1-10,3-49,-4 0,-18-131,12 165,-1-1,-1 1,-2 1,-1 0,-2 0,-1 2,-32-50,-55-54,101 133,0 1,0-1,1 0,-1 1,0-1,1 0,-1 0,1 1,-1-1,1 0,0 0,-1 0,1 0,0 0,-1 1,1-1,0 0,0 0,0 0,0 0,0 0,0 0,0 0,0 0,0 0,0 0,1 0,-1 0,0 1,1-1,-1 0,0 0,1 0,-1 0,1 1,0-1,-1 0,1 0,-1 1,1-1,0 1,0-1,-1 0,1 1,0-1,0 1,0 0,0-1,0 1,-1 0,1-1,0 1,0 0,1 0,5-1,0 0,0 1,0 0,0 0,-1 0,13 3,86 26,0 4,183 86,-182-73,-2 5,164 108,-264-157,0 1,-1 0,1 0,-1 0,1 0,-1 0,0 1,-1 0,1-1,0 1,-1 0,0 0,0 0,0 1,-1-1,1 0,0 6,-2-4,0 1,0-1,-1 0,0 0,0 0,0 0,-1 0,0 0,0 0,-1 0,-5 10,-2 4,0-1,-2 0,0-1,-1-1,-27 30,27-36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6.5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1577,'-1'1,"0"-1,0 0,0 0,0 1,0-1,0 1,0-1,1 1,-1-1,0 1,0 0,0-1,1 1,-1 0,0 0,1-1,-1 1,1 0,-1 0,1 0,-1 0,1 0,0 0,-1 0,1 0,0 0,0 0,0 1,-5 35,5-30,-1 20,2 0,1 1,1-1,1 0,1 0,2 0,1-1,1 0,1 0,1-1,1 0,16 23,-6-14,1-1,2-1,1-1,2-1,1-1,1-2,53 38,-73-59,1 1,0-1,0-1,0 0,0 0,23 4,-32-8,0-1,0 1,1-1,-1 0,1 0,-1 0,0 0,1 0,-1-1,0 1,1-1,-1 1,0-1,0 0,0 0,0 0,3-2,-4 2,1-1,-1 0,1 0,-1 0,0 0,0 0,0 0,0 0,0 0,0-1,-1 1,1 0,-1-1,1 1,-1 0,0-1,0 1,0 0,0-1,-1-3,-2-14,0 1,-2-1,0 1,-1 0,-1 1,-15-29,-66-102,78 134,-37-59,-4 1,-2 3,-69-68,75 96,90 95,9-6,1-3,3-2,119 66,198 68,-306-148,2-3,116 25,-181-49,-1 0,1-1,-1 1,1-1,0 0,-1 0,1 0,-1 0,1-1,0 0,-1 1,1-1,6-3,-8 2,0 1,0-1,0 0,0 0,0 0,0 0,-1-1,1 1,-1 0,1-1,-1 1,0-1,0 1,0-1,0 0,-1 1,1-1,-1 0,1-4,3-38,-2-1,-2 0,-2 0,-2 0,-10-49,-64-221,22 134,-113-247,127 340,-5 2,-3 2,-3 2,-104-121,119 162,-2 2,-59-47,83 75,0 0,-1 0,-1 2,0 0,0 1,-1 1,0 1,0 0,-39-7,53 13,1 1,-1-1,1 1,-1 0,1 0,-1 0,1 0,-1 1,1 0,-1 0,1 0,-1 1,1-1,0 1,0 0,0 0,-4 4,5-4,1 1,0 0,0 0,0 1,0-1,0 0,1 0,0 1,-1-1,1 1,1 0,-1-1,0 1,1 0,0-1,0 1,0 0,0-1,0 1,1 0,1 4,2 9,0 0,1 0,1 0,0-1,2 0,0 0,0-1,2 0,0-1,0 1,1-2,18 17,17 13,2-3,60 39,-75-55,147 110,-7 8,189 198,-145-83,-92-104,-90-118,-25-26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7.5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51,'1'-16,"0"15,-1 0,0 0,1 0,-1 0,0 0,0 0,1 0,-1 0,0 0,0 0,0 0,-1 0,1 0,0 0,0 0,0 0,-1 0,1 0,0 0,-1 0,1 0,-1 0,1 0,-1 0,0 0,1 1,-1-1,0 0,0 0,1 1,-1-1,0 0,0 1,0-1,0 1,0-1,0 1,0 0,0-1,0 1,0 0,0 0,0-1,0 1,0 0,0 0,0 0,0 0,0 1,0-1,-2 0,-11 2,1-1,-1 2,1 0,0 0,-1 1,1 1,1 0,-1 1,1 0,0 1,1 0,-1 1,1 0,1 1,-18 18,13-11,0 1,1 0,1 1,1 0,0 1,1 1,2 0,0 0,-7 24,14-38,0 0,0 1,1-1,0 1,1 0,-1-1,1 1,1-1,-1 1,1 0,0-1,1 1,-1-1,1 0,4 9,-2-8,0 0,1-1,0 1,0-1,1 0,-1 0,2-1,-1 0,0 0,1 0,0-1,9 5,44 20,1-3,73 20,66 27,-197-72,0 0,0 0,0 1,-1-1,1 1,0-1,-1 1,1 0,-1 0,0 0,1 1,-1-1,0 0,0 1,-1-1,1 1,0 0,-1 0,0-1,0 1,1 0,0 5,-2-3,-1 0,1 0,-1 0,0-1,0 1,0-1,-1 1,1 0,-1-1,0 0,-1 0,1 1,-1-1,-4 5,-18 22,0 0,-3-2,-55 47,-104 64,113-88,-142 89,197-128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8.1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5,4 0,2 5,1 0,0 3,5 3,-4 4,3 2,0 2,0-3,-6-1,-2-4,-5 0,-6-4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3.79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0,'9'9,"11"7,11 9,17 13,18 17,6 13,-1 2,-4 8,-4 2,-10-3,-8-7,-8-2,-11-8,-9-6,-8-8,-5-3,-3-9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08.4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78 110,'0'-4,"-4"-2,-2-4,-3-4,-6-4,1-4,-2 2,2 5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10.4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1001 1,'-91'-1,"-282"10,313-3,0 2,0 3,2 2,-67 25,104-31,1 2,1 0,-20 13,33-18,0 0,0 0,0 1,0 0,1 0,0 0,0 1,0-1,1 1,0 0,0 1,-4 8,7-14,1 0,-1 0,1 0,-1 0,1 1,-1-1,1 0,0 1,0-1,-1 0,1 0,0 1,0-1,0 0,1 1,-1-1,0 0,0 1,1-1,-1 0,1 0,-1 1,1-1,0 1,0-1,0-1,0 1,1 0,-1-1,0 1,0-1,1 0,-1 1,0-1,0 0,1 0,-1 0,0 0,1 0,-1 0,0 0,1 0,1-1,6-2,-1 1,1-1,-1 0,0-1,12-8,38-33,-41 30,0 0,23-12,-16 12,2-1,1 1,48-19,-66 30,1 1,-1 1,1 0,0 0,0 1,0 0,0 1,0 0,0 0,0 1,0 0,13 4,-15-2,-1 0,0 0,0 1,0 0,0 0,-1 0,0 1,0 0,0 0,0 1,9 11,4 9,26 45,-21-31,784 1261,-803-1293,-1-1,0 1,0 0,-1 0,0 0,4 17,-6-22,-1-1,0 1,0-1,-1 0,1 1,0-1,-1 0,0 1,1-1,-1 0,0 0,0 1,0-1,-1 0,1 0,0 0,-1 0,1-1,-1 1,0 0,1-1,-1 1,0-1,0 1,0-1,0 0,0 0,-1 0,-2 1,-23 8,-1-2,1 0,-2-2,1-2,-1 0,-39-2,38 0,-42 4,-1-4,1-3,-119-16,168 13,0-2,1-1,0-1,0-1,1 0,-27-17,34 16,0 0,1-1,1 0,0-1,0-1,1 0,1 0,0-1,-15-27,12 13,1 0,2-2,0 1,2-1,1 0,2-1,-5-52,7-4,9-130,-2 174,10-51,-11 81,1-1,1 1,0 0,1 0,1 1,0-1,14-22,-14 29,-1 0,1 1,0-1,0 1,1 0,0 1,0 0,12-6,68-24,-40 17,99-50,80-28,-202 87,1 1,0 1,0 2,1 0,-1 2,1 0,36 4,-51 0,0 1,-1 0,0 0,1 1,-1 1,-1 0,1 0,-1 1,0 0,0 0,-1 1,0 1,0-1,0 1,-1 0,0 1,-1 0,0 0,0 0,5 14,-10-21,0 1,-1 0,1 0,0-1,-1 1,0 0,1 0,-1 0,-1 4,-3 0,-5-20,4 1,1-1,1 0,-1 0,2 0,0 0,0-14,1-87,2 65,-1 23,-1 13,1 1,0 0,0-1,2 1,3-19,-4 29,0-1,0 1,-1 0,1 0,0 0,1 0,-1 0,0 0,1 1,-1-1,1 0,-1 1,1-1,0 1,0-1,-1 1,1 0,0 0,0 0,0 0,1 0,-1 0,0 1,0-1,0 1,1-1,-1 1,0 0,0 0,1 0,-1 0,0 0,0 1,1-1,-1 1,2 0,22 7,-1 0,0 2,-1 1,0 1,39 27,-17-11,3 1,85 45,-114-66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11.9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1514,'-11'2,"-1"1,1 0,0 0,0 1,0 1,1 0,-14 8,-4 6,2 0,0 1,2 2,0 1,1 0,2 2,0 0,2 2,0 0,2 1,2 1,0 0,-11 36,1 25,24-82,0 0,0 1,0-1,1 0,0 0,1 1,0-1,0 0,3 10,-4-17,1 1,-1-1,1 1,0-1,-1 1,1-1,0 1,0-1,0 1,0-1,0 0,0 0,0 1,0-1,1 0,-1 0,0 0,1 0,-1-1,1 1,-1 0,1-1,-1 1,1-1,0 1,-1-1,1 0,0 1,-1-1,1 0,0 0,-1 0,1 0,-1-1,1 1,0 0,-1-1,1 1,-1-1,1 0,-1 1,3-3,3 0,-1-1,0 0,0 0,-1 0,1-1,-1 0,0 0,8-12,15-25,-3-2,-1-1,20-56,44-149,-77 216,2-10,-2 1,11-87,-22 129,0-1,0 1,0 0,0 0,0 0,0 0,1-1,-1 1,0 0,1 0,-1 0,1 0,0 0,-1 0,1 0,0 0,-1 0,1 0,0 0,1 0,-1 0,0 1,0 0,0 0,0 0,-1 0,1 0,0 0,0 0,0 0,0 0,0 0,0 0,0 0,0 1,0-1,-1 0,1 1,0-1,0 1,1 0,7 5,-1 1,1 0,12 16,-5-7,21 18,366 324,-315-288,4-4,175 96,-256-156,49 20,-59-25,0-1,1 1,-1-1,1 0,-1 1,1-1,-1 0,1 0,-1 0,0 0,1 0,-1 0,1 0,-1 0,1-1,-1 1,1 0,-1-1,1 0,-1 1,0-1,0 0,1 1,-1-1,0 0,0 0,0 0,0 0,0 0,0 0,0-1,0 1,0 0,0 0,0-2,4-16,-1 0,-1 0,-1 0,-1-1,-1 1,0 0,-3-20,1 11,-9-107,-48-234,-74-125,107 412,-3 1,-55-105,65 150,-2 1,-1 2,-2 0,-1 1,-1 2,-2 0,-39-31,-217-133,210 148,70 43,0 0,0 1,-1 0,1 0,0 0,-1 1,1-1,-10 0,13 2,0 0,1 0,-1 0,0 0,1 0,-1 0,0 0,1 0,-1 0,0 1,1-1,-1 0,0 1,1-1,-1 0,0 1,1-1,-1 1,1-1,-1 1,1-1,-1 1,1-1,-1 1,1 0,-1 1,1 0,-1 0,1 0,-1 0,1 0,0 0,0 0,0 0,0 0,1 0,-1 0,0 0,2 3,8 28,2-2,1 1,1-1,28 43,-7-12,570 973,-521-901,5-3,174 195,-250-312,2 0,0 0,0-2,2 0,-1 0,1-2,27 13,-38-20,0-1,0 0,0 0,0-1,0 1,0-1,1-1,-1 1,0-1,1 0,-1 0,0-1,0 0,1 0,-1-1,0 1,0-1,0-1,0 1,-1-1,1 0,-1 0,0 0,1-1,-1 0,-1 0,8-8,22-31,-23 24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23.3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5776 85,'-3'2,"-1"1,0-1,0 1,0-1,0 0,0 0,-1-1,1 0,0 1,-1-1,1 0,-6 0,-61 1,47-2,-182 9,-263 47,-199 73,592-113,-687 154,17 54,624-177,-75 25,176-63,0 1,1 1,1 1,-1 1,2 0,-21 20,-18 12,-17 7,31-23,-77 66,116-89,7-4,14-8,26-13,57-33,3 5,209-66,511-109,-67 19,645-206,-1317 385,1 3,1 3,160-10,-223 27,-18 1,-8 0,-48 9,-308 98,122-33,-333 88,-428 129,760-222,-284 43,239-72,143-22,-259 61,282-53,-122 34,-26 6,211-51,133-27,951-235,43-11,-174 63,-755 171,-76 11,129-7,-258 36,-157 0,29-4,-809 161,667-106,-137 27,-417 77,-6-51,500-69,332-38,0 2,0 3,2 2,-76 39,57-23,41-21,-53 32,87-46,-1 0,1 0,-1 0,1 0,0 0,-1 0,1 0,0 1,0-1,0 0,0 1,0-1,0 1,0-1,0 1,0-1,1 1,-1 0,1-1,-1 1,1 0,0 0,-1 1,2 0,-1-1,1 1,0-1,0 0,0 1,0-1,0 0,0 0,1 0,-1 0,1 0,-1 0,1 0,2 2,9 7,0-1,1 0,29 14,-33-18,16 8,-1-2,2 0,-1-2,1-1,1-1,0-1,0-2,0 0,1-2,-1-1,1-2,44-4,39-12,-1-5,-1-4,163-61,189-38,7 36,-326 63,244-36,393-85,-36-24,-248 46,-240 56,237-104,-158 47,-327 122,1 0,-1-1,0 0,0-1,8-5,-39 7,-15 7,-476 152,229-64,231-78,0-2,-1-2,-73 3,-167-8,180-7,-194 21,-280 64,-537 91,398-22,601-125,77-19,0 3,1 2,0 2,-64 29,-111 58,82-40,66-22,2 3,-77 60,144-98,-22 26,29-31,-1 1,1-1,0 0,0 0,0 0,0 1,-1-1,1 0,0 0,0 0,0 1,0-1,0 0,0 0,0 1,0-1,-1 0,1 1,0-1,0 0,0 0,0 1,0-1,0 0,1 0,-1 1,0-1,0 0,0 0,0 1,0-1,0 0,0 0,1 1,-1-1,0 0,0 0,1 1,21-7,50-25,2 3,80-19,158-22,378-22,6 42,311 11,-959 37,40-2,113-1,224-36,-345 25,-2-4,129-49,144-85,-114 47,-166 76,326-155,-340 148,-2-2,70-63,-43 33,-82 68,17-12,-1 0,-1-2,17-19,-31 33,-1-1,1 1,0 0,-1-1,1 1,-1 0,1-1,-1 1,0-1,1 1,-1-1,0 1,0-1,0 1,0-1,0 1,-1-1,1 1,0-1,-1 1,1 0,-1-1,1 1,-1 0,0-1,0 1,1 0,-1 0,0-1,0 1,0 0,0 0,-1 0,1 0,0 0,0 1,0-1,-1 0,1 0,-1 1,-2-1,-13-7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7:59.2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1 137,'1'-2,"1"0,0 0,0 1,0-1,0 0,0 1,0 0,0-1,0 1,0 0,1 0,-1 0,1 0,-1 1,5-1,1-2,26-8,0 2,1 1,60-5,110 5,-157 7,1001-12,757 70,227 22,2-75,-1070-7,177-56,-81-46,-1029 102,234-8,-238 7,-9-1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00.2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1,'5'7,"-1"0,1 0,-2 0,1 1,-1 0,0-1,-1 1,0 0,2 15,4 10,241 1138,-64 97,-144-971,-3-13,164 979,16-362,-125-537,-11 40,11 39,-93-441,1 1,-1-1,1 1,0-1,-1 0,1 1,0-1,1 0,-1 0,0 0,1 1,1 1,-2-5,0 1,-1-1,1 1,0-1,0 0,0 1,-1-1,1 0,0 1,-1-1,1 0,0 0,-1 0,1 1,-1-1,0 0,1 0,-1 0,0 0,1 0,-1 0,0 0,0 0,0 0,0 0,0 0,0-2,6-23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02.1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51,'0'0,"-1"0,0 1,0-1,0 0,1 1,-1-1,0 1,0-1,1 1,-1 0,1-1,-1 1,0-1,1 1,-1 0,1 0,-1-1,1 1,0 0,-1 0,1 0,0-1,0 1,-1 0,1 0,0 1,-5 30,4-25,-78 448,4-25,23-136,54-323,0 0,-4-38,0 2,5-17,26-156,39-76,-59 276,96-370,-105 407,0 0,0 0,0 1,0-1,0 0,1 1,-1-1,0 0,0 1,0-1,1 0,-1 1,0-1,1 0,-1 1,1-1,-1 1,0-1,1 0,-1 1,1-1,-1 1,1 0,0-1,-1 1,2-1,4 17,1 4,0-9,-1-1,1 0,1 0,0-1,0 1,16 12,67 45,-30-22,359 265,-419-309,1-1,-1 1,1 0,-1 0,1 0,-1 0,0 0,1 0,-1 0,0 1,0-1,0 0,0 1,0-1,0 1,0-1,-1 1,1-1,-1 1,1 0,-1-1,1 1,-1 0,0-1,0 1,0 3,-1-4,0 1,0 0,-1 0,1 0,-1-1,0 1,1-1,-1 1,0-1,0 0,0 0,0 1,0-1,0-1,0 1,0 0,0 0,-1-1,-3 1,-218 47,-67 18,143-24,-1-7,-187 19,336-54,-6 1,1 0,-1-1,1 0,-1 0,1-1,-1 1,-8-3,10-2,9 1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10.2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1 721,'0'-12,"1"0,0 1,0-1,1 0,1 1,0-1,1 1,0 0,0 0,1 1,10-16,-11 19,1 1,0 1,0-1,0 1,1-1,-1 2,1-1,1 1,-1-1,1 2,-1-1,1 1,0 0,0 0,0 1,1 0,-1 0,15-1,-3 2,0 0,0 1,0 1,0 1,-1 1,1 0,-1 1,1 1,-2 1,1 1,22 11,267 138,-265-138,-33-15,-1 0,0 0,0 1,0 0,-1 1,11 7,-16-9,1-1,-1 1,0 0,0 0,0 0,0 0,0 1,-1-1,0 0,1 1,-1-1,0 1,-1-1,1 1,-1-1,1 1,-1 0,0-1,-1 8,-2 10,-1 1,-1-1,-10 27,-7 33,0 17,11-54,2 0,-4 61,12-103,1 1,0 0,0-1,0 1,0 0,0-1,0 1,1-1,-1 1,1 0,0-1,0 1,0-1,0 0,0 1,0-1,1 0,-1 0,1 0,0 0,0 0,-1 0,1 0,0 0,3 1,-1-1,0-1,1 0,-1 0,1 0,-1 0,1-1,-1 1,1-1,0 0,-1-1,1 1,-1-1,9-2,8-3,-1-1,0-1,-1-1,23-14,-16 9,40-16,-16 13,1 2,0 1,1 3,0 3,0 2,1 1,0 4,55 4,-104-2,0-1,0 1,0 0,0 0,0 0,0 1,-1-1,1 1,0 0,-1 0,1 0,-1 0,0 1,1 0,-1-1,-1 1,1 0,0 0,-1 1,1-1,-1 1,0-1,0 1,0-1,1 7,2 7,-1 1,-1-1,0 1,-1 32,7 32,-1-43,-7-28,1 0,1 0,0 0,1 0,6 14,-8-22,0 0,0 0,0 0,0-1,0 1,1-1,-1 1,1-1,0 0,-1 0,1 0,0 0,0-1,0 1,1-1,-1 0,0 0,0 0,1 0,-1-1,0 1,6-1,12 0,-1-2,1 0,-1-1,39-11,27-5,-25 11,1 3,1 2,95 9,-155-6,0 1,0 0,0 0,0 0,-1 0,1 0,0 1,-1-1,1 1,-1 0,0 0,1-1,-1 2,0-1,0 0,0 0,0 1,-1-1,1 1,-1-1,1 1,0 3,4 9,-1 0,0 1,2 17,0-2,13 30,3-2,2 0,3-1,42 65,-40-65,-3 2,-3 1,24 88,-45-138,6 26,-1 1,3 51,-8-55,1-1,2 1,17 52,5-3,-11-31,46 96,29 33,-39-72,101 154,-152-259,1 0,0-1,-1 0,1 1,0-1,0 0,1 0,-1-1,1 1,-1-1,1 0,0 0,0 0,0 0,0 0,0-1,0 0,0 0,5 0,-4-1,0 0,1-1,-1 1,0-1,0-1,0 1,0-1,0 0,0 0,-1 0,1 0,-1-1,1 0,-1 0,6-5,26-27,0-1,-2-1,29-44,-23 30,48-48,-79 88,0-1,0 0,-1 0,-1-1,0 0,-1-1,0 1,-1-1,-1 0,0 0,2-20,0 8,1 0,14-32,3 1,-14 30,2 0,1 1,18-27,7-17,-31 53,1 2,1-1,0 1,19-23,-25 34,1 1,-1 0,1 0,-1 0,1 0,0 1,0 0,0-1,0 1,1 1,-1-1,1 1,-1-1,1 1,-1 1,1-1,-1 1,1-1,0 1,-1 1,1-1,6 2,9 2,0 2,-1 0,1 1,-1 2,-1-1,23 15,-3 2,61 51,-88-65,-1 1,0 0,-1 0,-1 1,0 0,0 0,8 24,18 30,-18-41,5 9,1-1,1-1,28 30,-46-59,0 0,-1 0,2-1,-1 0,0 0,1-1,-1 1,1-1,0 0,-1-1,1 1,0-1,0 0,9 0,14-1,52-4,-22 0,-9 6,-37-1,1 0,0-1,-1 0,1-1,0 0,25-7,-37 8,-1-1,1 0,0 0,-1 0,1 0,-1-1,1 1,-1 0,0-1,1 1,-1-1,0 1,0-1,0 1,0-1,0 0,0 0,-1 1,1-1,-1 0,1 0,-1 0,0 0,1 0,-1 0,0 1,0-1,0 0,-1 0,1 0,0 0,-2-3,-1-8,-1 0,0 0,-11-20,6 15,-29-53,32 61,0 1,0-1,1 0,0 0,0-1,1 0,1 1,0-1,1-1,-2-14,3 21,-12-182,2 90,-18-107,28 200,-65-331,60 262,2-1,7-75,1 19,-1 61,4 0,22-95,-1 4,30-276,-56 428,0-1,1 1,0 0,0-1,1 1,0 1,1-1,-1 1,1 0,1 0,-1 0,1 0,1 1,-1 0,1 1,0-1,0 1,0 1,1-1,0 1,0 1,0-1,0 1,0 1,1-1,17-1,28 3,1 3,-1 2,1 3,-2 1,65 20,-36-2,-1 3,121 62,176 66,-152-70,-193-72,1-2,1-2,0-1,49 8,-73-16,1-1,0-1,0 0,-1 0,1-1,0-1,-1 0,1 0,-1-1,1-1,-1 0,0 0,-1-1,1-1,-1 1,0-2,13-10,-23 17,30-24,-1-1,-2-1,0-1,-2-2,24-34,-1 2,-36 48,0-2,14-21,1-15,31-82,-37 81,44-81,-62 129,1 1,-1-1,1 1,-1 0,1 0,0 0,0 1,0-1,1 1,-1 0,0 0,1 1,0-1,-1 1,1 0,0 0,-1 1,1-1,0 1,6 0,9 0,0 2,0-1,32 9,-1 5,0 3,-2 2,56 31,172 113,-141-79,-98-64,0-2,2-2,0-2,0-1,2-2,-1-2,1-2,1-2,-1-1,62-2,10-7,0-6,189-39,151-16,-338 51,20-7,-1-6,204-68,245-128,-506 190,-2-3,128-83,-196 113,0 1,0 0,0 1,13-6,-5 7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12.9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1 305,'0'1,"1"0,-1 0,1 1,-1-1,1 0,-1 0,1 0,0 0,0 0,-1 0,1 0,0 0,0-1,0 1,0 0,0 0,0-1,0 1,3 0,27 14,-20-11,44 17,0-3,2-2,74 11,-10-2,1224 258,-994-227,669 18,-816-77,1-9,395-76,-193-38,-69 18,-280 93,0 4,1 1,116-2,302 16,773-10,-1134 2,0-5,-1-5,131-34,-171 35,-57 11,0-1,0-1,25-8,-40 11,0 0,-1 0,1 0,-1 0,1 0,-1-1,1 1,-1-1,0 0,0 1,0-1,0 0,0 0,0-1,0 1,-1 0,1-1,-1 1,0-1,0 1,0-1,0 1,0-1,0 0,-1 0,1 1,-1-1,0 0,0-3,0 2,-1 1,0-1,0 1,-1-1,1 1,-1-1,1 1,-1 0,0 0,0 0,0 0,-1 0,1 0,-1 1,0-1,1 1,-1 0,0-1,-1 1,1 1,0-1,-4-1,-47-18,-106-25,47 16,69 18,-50-16,87 25,1 1,0-1,0 0,0-1,0 1,0-1,1 0,-1-1,1 1,0-1,-4-5,9 9,-1 0,1 0,-1 1,0-1,1 0,-1 0,1 0,0 1,-1-1,1 0,0 0,0 0,-1 0,1 0,0 0,0 0,0 0,0 0,0 0,0 0,0 0,0 1,1-1,-1 0,0 0,1 0,-1 0,1-1,1 0,-1 1,1 0,0-1,-1 1,1 0,0 0,0 0,0 0,0 0,-1 1,1-1,4 0,9-2,0 1,29 0,-36 2,732 13,-699-11,-14-1,0 0,1 2,-1 1,-1 2,1 0,25 10,-50-15,0 0,0 0,-1 0,1 0,0 0,-1 0,1 1,-1-1,1 1,-1-1,0 1,1-1,-1 1,0-1,0 1,0 0,-1 0,1 0,0 0,-1-1,1 1,-1 0,1 0,-1 0,0 0,0 0,0 0,0 0,0 0,0 0,-1 0,1 0,-2 3,-2 8,-1-1,0 0,-1 0,-10 15,-5 10,-343 767,358-789,4-9,0-1,0 1,-1-1,1 1,-1-1,0 0,-1 0,0 0,1 0,-1-1,-5 5,8-13,1-1,0 1,1 0,-1 0,1 0,0 0,0 0,2-6,6-20,1 1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13.7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0,'2'15,"0"0,2-1,0 1,0-1,1 0,1 0,1-1,0 0,0 0,15 18,2 8,429 801,-442-814,23 41,-32-64,1 0,-1 0,0 0,1 0,-1 0,1-1,0 1,0-1,0 0,0 0,0 0,0 0,1-1,-1 1,1-1,5 2,28 1,-1-2,70-4,-32-1,23 2,268-6,-5-32,-346 34,-23 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5.3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92,'1'66,"2"0,4 0,2 0,4-1,2-1,26 70,-33-112,1-1,1 0,23 33,-31-49,1 0,1-1,-1 1,1-1,-1 0,1 0,0-1,1 1,-1-1,0 0,1 0,0 0,0-1,0 0,0 0,0 0,0 0,0-1,1 0,-1 0,9 0,-9-2,-1 0,1 0,-1-1,1 0,-1 0,0 0,0 0,0-1,0 1,0-1,0 0,-1 0,0-1,1 1,-1-1,4-7,8-10,22-42,-27 45,112-206,-117 215,-1-1,-1 1,0-1,0 0,-1 1,0-1,-1 0,1-11,-5-86,0 47,2 13,-1 21,2 0,3-35,-3 61,0 0,0 0,0 1,0-1,0 0,0 0,1 1,-1-1,0 0,0 0,0 0,0 1,0-1,1 0,-1 0,0 0,0 1,0-1,0 0,1 0,-1 0,0 0,0 0,1 1,-1-1,0 0,0 0,0 0,1 0,-1 0,0 0,0 0,1 0,-1 0,0 0,1 0,-1 0,0 0,0 0,1 0,-1 0,0 0,0 0,0-1,1 1,-1 0,0 0,0 0,1 0,-1 0,0-1,0 1,0 0,0 0,1 0,-1 0,0-1,0 1,0 0,0 0,0-1,0 1,0 0,1 0,-1-1,0 1,0 0,0-1,13 22,-12-20,136 227,58 103,-136-220,46 125,-67-145,23 63,-54-127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14.8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1 260,'10'-1,"1"-1,-1-1,1 0,-1 0,15-7,-11 4,1 0,-1 1,1 1,27-4,17 1,59-14,7-2,-91 16,-1-1,1-2,-2-2,40-19,20-6,-81 32,-1 2,1 0,-1-2,-1 1,1-1,16-11,-15 5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18.6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0,'8'71,"0"-19,30 811,-31-549,0-95,81 1456,-35-1243,172 681,-94-665,-120-414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20.0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0 268,'4'-1,"0"1,0-1,0 0,0 0,0-1,0 1,0-1,4-2,24-9,331-40,-197 35,873-61,218 24,-480 18,716 61,2 128,588 103,-1539-191,1290 115,3-141,-800-101,-14-77,-1000 136,212-49,-204 41,-17 2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25.4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3950,'-20'-53,"17"25,1 0,2-1,1 1,1-1,1 1,2 0,11-39,5-38,27-176,-34 207,4 1,2 0,40-89,-27 72,271-718,-256 685,97-178,93-93,-208 347,3 1,1 1,2 2,2 2,70-60,-98 94,0 1,0 0,1 0,0 1,0 1,1 0,-1 0,1 1,0 0,23-1,5 2,79 7,-28 0,-4-4,115 5,-175-3,1 2,-1 0,0 2,0 1,34 15,123 69,242 162,467 358,-811-556,-19-13,87 76,104 125,105 97,-293-282,3-3,3-3,2-3,103 53,-116-75,-27-13,50 30,183 102,-251-142,0 0,1-2,-1 0,1 0,0-2,0 0,0-1,26-3,5 1,210 3,186-4,-420 1,1 0,-1-2,-1 0,1-2,43-16,-52 16,1-2,-2 0,1 0,-1-1,0-1,-1-1,-1 0,1 0,14-19,14-26,49-85,0-1,87-102,10 9,351-341,-405 448,-6-6,-5-5,125-189,-220 287,-3 1,1 0,3 3,1 0,2 2,58-53,304-200,-341 249,3 2,1 2,1 3,2 3,94-35,-113 49,57-17,-74 27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47.4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313 121,'39'469,"-21"-326,37 423,-40 5,-68-774,-99-315,-57-251,207 756,-6-21,2-1,1 1,2-1,2 0,4-58,-2 88,1 0,0 0,0 0,1 1,-1-1,1 1,0 0,0 0,0 0,1 0,0 0,-1 1,1 0,0 0,1 0,-1 0,9-4,-6 3,0 0,1 1,-1 0,1 0,0 1,0 0,0 0,0 1,0 0,14 0,4 5,0 1,-1 1,1 1,-1 1,-1 2,37 19,0 5,69 50,-21-2,-3 5,-4 4,153 178,-50 3,-87-78,-36-55,-20-44,51 85,-109-171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48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0 164,'4'0,"6"-4,6-2,8-3,13-1,9-3,1-4,5 2,2 3,1-1,0-2,-6 1,-7 3,-6 4,-5 2,-8-1,-7-1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49.4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1 210,'4'0,"0"1,0-1,0 1,0 0,0 1,0-1,-1 1,1 0,0 0,-1 0,7 5,38 34,-29-23,17 12,-19-17,0 1,-1 0,0 2,-1 0,-1 0,23 36,-30-27,-9-19,-6-14,1-6,1 1,1-1,0 0,1-1,1 1,0-1,0 1,1-21,-4-14,-1 9,2-1,2 0,3-69,1 107,0 0,0 0,-1 0,2 1,-1-1,0 1,1-1,-1 1,1-1,-1 1,1 0,0 0,0-1,0 2,1-1,-1 0,0 0,1 1,-1-1,1 1,-1 0,1-1,0 1,-1 1,1-1,0 0,0 1,0-1,0 1,0 0,5 0,7-1,1 2,-1-1,1 2,25 5,-18 0,0 0,0 1,-1 1,-1 2,1 0,27 20,111 94,-151-117,-3-3,-1 0,0 0,0 0,0 1,-1 0,0 0,0 0,-1 0,1 1,-1 0,-1-1,1 1,-1 0,-1 0,1 0,-1 1,0-1,-1 0,1 0,-1 1,-1-1,-1 10,0 4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0.1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0,'2'5,"-1"-1,1 0,0 0,0 1,1-1,-1-1,1 1,0 0,0-1,4 5,4 5,274 420,-200-295,117 166,-197-297,1 1,-1-1,1 0,1-1,-1 0,1 0,0 0,1-1,-1 0,1 0,0-1,0 0,0 0,1-1,-1 0,1-1,0 1,0-2,0 1,17-1,-8 0,15 1,0-1,0-2,44-6,-54 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0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1 153,'9'0,"6"0,6-4,12-6,8-5,7-1,3-1,1-2,6 2,0-1,-5 4,-7 3,-7 4,-10 3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1.2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1,'4'0,"2"4,3 6,6 1,3 3,4 4,2 2,1 3,6 1,0 1,-4 1,-2-5,-2-5,-4-1,-6 0,-5-1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5.91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1,'13'909,"-1"165,-12-1053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1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4.7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20,'0'-1,"0"0,0 0,0 1,0-1,0 0,0 0,-1 0,1 1,0-1,0 0,0 0,-1 1,1-1,0 0,-1 1,1-1,-1 0,1 1,-1-1,1 0,-1 1,1-1,-1 1,0-1,1 1,-1 0,0-1,1 1,-2-1,-26 3,-26 23,28-7,0 2,2 1,1 1,0 1,2 0,0 2,2 1,1 0,1 1,1 1,2 1,0 0,2 0,2 2,-9 36,17-58,0 0,1-1,0 1,0 0,1 0,0 0,1 0,0-1,3 15,-2-18,-1-1,1 0,1 0,-1 0,0 0,1 0,0-1,0 1,0-1,0 1,1-1,-1 0,1-1,0 1,0-1,0 1,0-1,0 0,0-1,6 3,19 5,1-2,0 0,0-2,42 2,126-7,-108-2,-80 2,-1-1,0 0,0 0,0-1,13-3,-7-1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5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0,'-13'2,"-1"1,0 0,1 1,-1 1,1 0,0 0,1 2,-1-1,-18 15,18-12,1 0,0 0,0 2,2-1,-1 1,1 1,1 0,0 0,0 1,1 0,1 0,0 1,1 0,-5 19,10-32,1 1,0-1,-1 1,1-1,0 1,0-1,0 1,0-1,0 1,0-1,1 1,-1-1,1 1,-1-1,1 1,-1-1,1 0,0 1,-1-1,1 0,0 0,0 0,0 1,0-1,2 1,-1 0,1-1,0 1,0-1,0 1,0-1,0 0,1-1,-1 1,0 0,0-1,5 0,3 0,0 0,0-1,0 0,0-1,-1 0,14-5,-5 0,-1 0,0-1,31-20,-42 22,0 1,-1-1,1 0,-2 0,1-1,-1 0,0 0,0 0,-1 0,0-1,5-12,-8 18,-1 0,1 0,-1 1,1-1,0 0,0 0,0 0,0 1,0-1,0 0,0 1,1-1,-1 1,0 0,1-1,-1 1,1 0,0 0,-1 0,1 0,0 0,0 0,0 1,0-1,-1 0,1 1,0 0,0-1,0 1,0 0,0 0,0 0,0 0,0 0,0 1,0-1,0 1,0-1,0 1,3 1,6 4,0 1,0 0,-1 0,0 1,12 12,-3-3,509 368,-499-366,-7-3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6.2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1,'0'4,"0"6,5 5,9 9,7 5,9 5,3 10,0 3,8 0,0 6,3-1,-2-7,0-1,-3-4,-8-5,-4-8,-8-5,-7-5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7.2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0,'7'1,"1"0,-1 0,0 0,0 1,0 0,0 0,0 0,0 1,-1 0,1 1,10 7,4 5,37 35,-17-13,63 47,-24-20,122 127,-200-191,0 1,0 0,0 0,0 0,-1 0,1 0,-1 0,0 0,1 0,-1 1,0-1,0 1,-1-1,1 0,0 1,-1-1,0 1,1 0,-1-1,0 1,0-1,0 1,-1-1,1 1,-1-1,1 1,-3 3,1-2,-1-1,0 1,0-1,-1 0,1 0,-1 0,0 0,1 0,-1-1,0 0,-1 0,1 0,0 0,-8 1,-48 13,0-4,-1-2,-96 4,65-7,-157 21,223-26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8.3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385 310,'0'-8,"-1"-1,-1 1,1 0,-2 0,1 0,-1 0,0 0,-1 0,0 0,0 1,0 0,-9-10,-9-10,-43-40,51 53,1 2,0-1,-1 2,-1 0,-21-13,31 21,0 0,1 1,-1 0,0 0,0 1,0-1,-1 1,1 0,0 1,0-1,-1 1,1 0,0 0,0 1,-1-1,1 1,0 0,0 1,-9 3,11-3,0 0,0 0,1 1,-1-1,1 1,-1 0,1-1,0 1,0 0,0 1,1-1,-1 0,1 0,-1 1,1-1,0 1,0-1,1 1,-1-1,1 1,0 0,0 5,0 14,1-1,5 31,-5-44,3 19,2 0,0-1,1 0,2 0,1 0,1-1,18 30,-21-42,2 0,0 0,0-1,1-1,1 0,0 0,1-1,0 0,1-1,0-1,0 0,1-1,23 9,89 20,-94-30,-1 2,0 1,44 20,-73-28,1-1,-1 1,0-1,0 1,0 0,0 0,-1 1,1-1,-1 0,1 1,-1 0,0-1,0 1,0 0,0 0,0 0,-1 0,1 1,-1-1,0 0,0 1,0-1,0 4,-1-3,-1 0,0-1,0 1,0-1,0 1,-1-1,1 1,-1-1,0 0,0 1,0-1,0 0,0 0,-1-1,1 1,-1 0,0-1,0 0,0 0,0 0,-5 3,-9 5,0-1,-1 0,-1-1,1-1,-37 8,-96 8,60-12,27 2,38-5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8:59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0,'-7'3,"0"-1,0 2,0-1,0 1,1 0,-1 0,1 1,-8 7,12-10,-77 66,44-36,-2-1,-41 26,53-40,2 0,0 2,1 0,-20 24,31-30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0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1,'-39'1,"0"2,0 2,1 2,0 1,0 2,-53 21,6 5,-124 74,205-108,-51 32,51-31,0 0,0 0,0 1,1-1,-1 1,1-1,0 1,0 0,-5 9,8-13,0 1,0 0,0-1,0 1,0-1,0 1,1-1,-1 1,0 0,0-1,1 1,-1-1,0 1,0-1,1 1,-1-1,0 1,1-1,-1 0,1 1,-1-1,1 1,-1-1,1 0,-1 1,1-1,-1 0,1 0,-1 0,1 1,-1-1,1 0,0 0,-1 0,1 0,-1 0,1 0,0 0,-1 0,1 0,0 0,32 1,-30-1,19 0,0-1,0-1,0-1,-1 0,0-2,1-1,-2 0,41-19,-54 19,1 0,-1-1,0 0,-1 0,1-1,-1 1,-1-2,1 1,-2 0,1-1,3-10,-2 6,1 0,0 1,17-24,-21 34,-1-1,1 0,0 1,0 0,0-1,0 1,0 0,0 1,0-1,1 1,-1-1,1 1,-1 0,1 0,-1 0,1 1,0-1,-1 1,1 0,0 0,-1 0,1 1,0-1,-1 1,1 0,0 0,-1 0,0 1,1-1,-1 1,0-1,5 4,9 6,-1 1,0 0,0 1,20 23,-30-29,93 105,-57-60,-30-38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1.0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0,'1'14,"9"13,60 125,6-4,139 203,-200-329,0 0,0-1,37 38,-47-54,0 0,0-1,1 0,-1 0,1 0,0-1,0 0,0 0,0-1,1 1,-1-1,1-1,0 1,-1-1,1 0,11 0,205-10,-203 5,-3-2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2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2,'-69'-1,"-115"5,163-2,0 2,0 0,0 1,1 1,-1 1,-30 14,48-19,-1 0,1 0,-1 0,1 1,0-1,0 1,0 0,0 0,0 0,1 0,-1 0,1 1,0-1,0 1,0-1,0 1,-1 6,2-4,0 0,0 0,0 0,1 0,0 0,1 1,-1-1,1 0,0 0,3 9,3 4,0 0,2 0,0-1,1 0,24 31,8 4,2-2,3-3,91 75,175 103,-147-112,-160-109,1-1,-1 2,0-1,0 1,-1-1,0 2,7 9,-11-14,1 0,-2-1,1 1,0 0,0 1,0-1,-1 0,0 0,1 0,-1 0,0 0,0 0,0 1,0-1,0 0,0 0,-1 0,1 0,-1 0,0 0,1 0,-1 0,0 0,0 0,0 0,0 0,-1 0,1-1,0 1,-1 0,-3 2,-62 46,53-41,1 0,0 1,1 0,0 1,-12 14,-5 11,16-17,-2 0,0-2,-1 0,-24 20,37-36,1 0,-1 1,0-2,1 1,-1 0,0 0,1-1,-1 0,0 1,0-1,1 0,-1 0,0-1,0 1,1 0,-1-1,0 0,1 0,-1 0,0 0,1 0,-1 0,1-1,0 1,-3-2,-10-7,0-1,-22-21,26 21,-22-18,3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6.88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1 440,'1'-7,"0"0,1 0,1 0,-1-1,1 2,0-1,0 0,5-6,0-1,160-271,-152 259,-14 22,1-1,1 0,-1 1,1-1,-1 1,1 0,0 0,7-4,-10 8,-1-1,1 1,0 0,-1-1,1 1,0 0,0 0,-1-1,1 1,0 0,0 0,0 0,-1 0,1 0,0 0,0 0,0 0,-1 1,1-1,0 0,0 0,-1 1,1-1,1 1,0 1,-1-1,1 1,-1 0,0 0,1 0,-1-1,0 2,0-1,0 0,0 0,0 0,-1 0,1 3,3 14,-1 1,0-1,-2 0,0 1,-2 0,-3 27,-3 5,-18 59,-5-9,-81 177,108-274,1 0,0 0,0 0,0 0,1 1,0-1,-2 10,3-14,1 0,-1 0,0-1,0 1,0 0,0 0,1-1,-1 1,0 0,1-1,-1 1,0 0,1-1,-1 1,1-1,-1 1,1-1,-1 1,1-1,0 1,-1-1,1 1,0-1,2 1,-1 0,0-1,1 1,-1-1,0 1,1-1,-1 0,1 0,-1 0,4-1,153-13,0 6,196 17,-203 8,-135-14,-1 1,1 1,-1 0,0 1,0 1,26 15,-38-20,0 1,0 0,0 1,-1-1,1 1,-1-1,0 1,0 0,0 0,0 0,-1 1,0-1,0 1,0-1,2 8,-3-4,0 0,0 0,0 0,-1 0,0 0,0 0,-1 0,-3 14,-3 2,-1-1,-1 0,0 0,-2 0,-16 24,-25 35,-4-2,-4-2,-3-4,-3-1,-3-4,-127 98,168-148,3-4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2.8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1,'4'0,"6"4,1 6,3 1,0 3,0 3,4 4,2 1,6 3,-1 0,4 5,1 1,-5 0,-1-5,-6-7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3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4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0,'-32'2,"1"2,-1 0,1 3,0 0,1 2,0 1,0 2,1 1,0 1,1 1,1 2,1 0,0 2,-31 29,32-22,1 0,1 1,1 2,1 0,2 1,1 1,1 1,2 1,1 0,2 0,-13 57,24-86,0 0,1 0,-1 0,1 0,0 1,0-1,0 0,0 0,1 0,0 0,0 0,0 0,0 0,0-1,1 1,4 6,-4-8,0 0,0 0,0 0,1 0,-1-1,1 1,-1-1,1 0,0 0,0 0,-1 0,1 0,0 0,0-1,0 0,0 1,0-1,0 0,-1 0,1-1,0 1,0-1,0 1,3-2,3 0,0-1,0-1,0 1,-1-1,1 0,-1-1,0 0,-1-1,1 1,9-11,10-11,31-40,-6 7,4 0,-4 4,88-74,-138 128,-1 1,1-1,-1 1,1 0,0 0,-1 0,1 0,0 0,0 0,0 0,0 1,0-1,0 1,0-1,0 1,0 0,0 0,0 0,0 0,0 0,0 0,0 0,0 1,0-1,0 1,0 0,0-1,0 1,0 0,0 0,2 2,3 3,0 1,-1 0,0 0,-1 1,0-1,5 10,2 2,367 617,-180-291,223 428,-411-749,39 90,-45-99,0 0,-1 0,0 1,-2-1,2 26,-4-38,0 1,0-1,-1 1,1-1,-1 1,0-1,0 0,0 1,-1-1,1 0,-1 0,0 0,0 0,0 0,0 0,0-1,0 1,-1-1,0 1,1-1,-1 0,0 0,0 0,0 0,0-1,0 1,-1-1,1 0,0 0,-1 0,1 0,-5 0,-11 2,0-1,0-1,-1-1,-29-2,4-4,1-1,1-2,0-2,0-1,1-3,1-1,0-3,2-1,0-1,1-3,1-1,1-1,2-2,1-2,1-1,1-1,2-2,2-1,1-1,1-1,3-1,0-2,-19-53,19 30,3 0,3-2,-15-128,17-201,16 336,1 0,3 0,3 1,30-106,-31 139,1 0,1 1,1 0,1 1,1 0,1 1,1 1,1 0,0 1,1 0,2 2,-1 0,36-24,-35 29,1 0,0 1,0 1,1 0,0 2,0 1,1 0,0 2,1 0,25-1,-31 6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5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1,'2'4,"-1"-1,0 1,1-1,0 0,0 0,0 0,0 0,0 0,1-1,-1 1,1-1,0 1,6 3,1 3,191 199,-169-169,-2 2,-1 1,39 78,-67-118,0 0,0 0,0 0,0 1,-1-1,1 0,-1 1,1-1,-1 1,0-1,0 5,0-6,0-1,-1 1,1 0,0 0,0-1,-1 1,1 0,0-1,-1 1,1 0,-1-1,1 1,-1-1,1 1,-1-1,1 1,-1-1,1 1,-1-1,0 1,1-1,-1 0,0 1,-1-1,0 0,-1 1,1-1,0-1,-1 1,1 0,0-1,-1 1,1-1,0 1,-1-1,1 0,0 0,0 0,0 0,0-1,0 1,0-1,0 1,0-1,0 1,-1-4,-8-8,1 0,0-1,1-1,1 0,1 0,-9-21,2-4,-12-55,21 77,1 0,1 0,1 0,1 0,1-30,1 43,-1-1,1 1,0 0,1 0,-1 0,1 0,0 0,0 0,1 0,0 0,-1 1,2-1,-1 1,0 0,1 0,0 0,0 1,0-1,0 1,0 0,1 0,-1 0,6-1,3-2,-1 1,1 0,0 1,0 1,0 0,1 0,-1 2,1 0,0 0,-1 1,1 1,-1 0,19 4,-14 0,-1 1,0 0,0 2,0-1,-1 2,0 0,-1 1,0 1,19 17,6 12,-2 2,-1 1,-2 2,-3 1,43 80,-66-110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07.8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208 581,'-15'0,"-1"0,1 1,0 0,-27 7,37-6,1 0,-1-1,1 2,-1-1,1 0,0 1,0 0,0 0,0 0,1 0,-1 1,1 0,0-1,0 1,0 0,0 0,1 1,0-1,-3 6,-2 11,1 1,1 0,0 0,2 1,0-1,2 1,0-1,2 1,1-1,0 1,2-1,0 0,1 0,2 0,0-1,11 22,-9-26,0 0,2-1,0 0,1-1,0 0,1-1,24 21,-28-28,-1-1,1 1,1-2,-1 1,1-1,0-1,0 1,0-2,1 1,-1-2,1 1,0-1,-1-1,23 0,-30-1,0 0,1-1,-1 1,0-1,0 0,0 0,0 0,0-1,0 1,-1-1,1 0,0 1,-1-1,1 0,-1-1,0 1,1 0,-1-1,0 1,0-1,-1 1,1-1,-1 0,1 0,-1 0,2-4,1-9,0 0,-1 0,0-1,0-17,1-1,15-124,-1-214,-18 356,-1 12,1 0,-1 0,1 0,0 0,1 0,-1 0,1 0,0 0,0 1,1-1,-1 0,1 0,0 1,3-5,-5 8,1 1,0 0,-1-1,1 1,-1-1,1 1,0 0,-1 0,1-1,0 1,-1 0,1 0,0 0,-1 0,1 0,0 0,-1 0,1 0,0 0,-1 0,1 0,0 0,0 1,-1-1,1 0,-1 0,1 1,0-1,-1 1,1-1,0 1,20 16,-16-12,86 81,40 33,642 437,-771-554,1 0,-1 0,0-1,1 0,-1 1,1-1,-1 0,1 0,0 0,-1-1,1 1,0-1,0 1,0-1,4 0,-6-1,1 0,-1 0,1 1,-1-1,1 0,-1-1,1 1,-1 0,0 0,0 0,0-1,0 1,0-1,0 1,0-1,0 1,0-1,-1 0,1 1,0-1,-1 0,0 1,1-1,-1 0,0-2,6-54,-2-1,-3 1,-9-85,5 107,-3-51,-4-1,-4 2,-4 0,-3 0,-36-90,47 150,-1 1,0 0,-2 1,-1 0,-1 1,-1 1,-35-39,50 59,-1 1,1-1,-1 1,0-1,0 1,1 0,-1 0,0 0,0 0,0 0,0 0,0 1,0-1,-1 1,1-1,0 1,0 0,0 0,0 0,-1 0,1 0,0 0,0 1,0-1,0 1,0-1,-1 1,1 0,-3 2,4-2,-1 1,1-1,-1 1,1 0,0 0,0-1,0 1,0 0,0 0,0 0,1 0,-1 0,1 0,-1 0,1 1,0-1,0 0,0 0,0 0,0 0,0 0,0 0,1 0,-1 1,1-1,0 0,-1 0,1-1,0 1,0 0,2 2,14 25,1-2,36 42,-5-7,172 214,-165-216,2-3,87 67,-130-113,0-1,1-1,-1 0,2-2,-1 0,1 0,0-1,0-2,23 5,3-4,-1-2,76-5,-28-1,-67 3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0.1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18558 0,'-43'10,"9"0,-85-1,-18 3,-322 74,146-24,55-10,-126 21,68-20,-130 18,-103-35,522-35,-1022 5,581-9,-48 1,-558 5,136 56,8 60,-191 7,496-44,540-64,-73 12,-281 12,-288 35,-235 90,658-102,-3-13,-334 13,-79-76,5-57,333 8,-34-4,130 34,-445-57,442 42,-238-33,479 75,1 2,-1 2,-65 9,-51 2,115-8,0 2,0 2,-85 25,86-19,0-3,-1-1,-87 6,79-17,34 1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5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65,'15'688,"54"-8,-27-483,-40-265,-15-148,-58-318,34 302,-38-255,75 484,-2-4,1 1,0-1,1 0,-1 0,1 0,2-14,-1 20,0-1,-1 0,1 1,0-1,0 1,0-1,0 1,0 0,0-1,0 1,1 0,-1 0,0 0,1 0,-1 0,1 0,-1 0,1 0,-1 1,1-1,0 0,-1 1,1 0,0-1,0 1,-1 0,1 0,0 0,0 0,-1 0,4 1,25-1,1 2,-1 1,0 2,0 1,0 1,-1 1,0 2,-1 1,0 1,51 31,4 10,-3 4,-2 4,-3 2,-2 4,65 80,-54-43,116 185,-187-265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6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1 241,'0'-5,"4"-1,6-3,10-1,5-3,8-3,6-4,5-2,4-2,-2 4,-1 0,-7-1,-6 4,-5 5,-2 3,-1 0,-5 2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7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1006,'5'2,"1"0,-1 0,1 0,-1 1,0 0,0 0,0 0,0 1,-1-1,1 1,3 5,5 2,140 135,-39-33,-94-97,-29-29,-14-22,17 22,0 0,1 0,1 0,0-1,1 0,1 1,0-1,0 0,2 0,1-26,-1 35,1-1,-1 0,1 1,1-1,-1 1,1-1,0 1,0-1,1 1,-1 0,1 0,0 1,1-1,-1 0,1 1,0 0,0 0,0 0,1 0,-1 1,1 0,0 0,0 0,0 0,0 1,0 0,1 0,9-2,18-1,0 1,0 2,0 1,1 2,-1 1,0 2,0 1,0 2,0 1,-1 1,55 25,-71-25,1 0,-1 2,22 18,-5-3,-31-25,-1 0,0 0,1 1,-1-1,0-1,1 1,-1 0,1 0,-1-1,1 1,0 0,-1-1,1 0,0 1,-1-1,1 0,0 0,-1 0,1 0,0 0,-1 0,1-1,0 1,-1 0,1-1,0 1,-1-1,1 0,-1 0,1 1,-1-1,1 0,-1 0,0 0,1 0,-1-1,0 1,0 0,0-1,0 1,0 0,0-1,0 1,-1-1,1 1,0-3,3-5,-1-1,0 1,0-1,-1 0,0 1,0-19,0-82,-5 0,-21-137,13 179,-3 1,-3 1,-3 0,-51-113,67 171,-1-4,0 0,-2 1,1 0,-1 0,-1 0,-15-16,22 26,1 0,-1 1,1-1,-1 0,0 1,1-1,-1 1,0-1,1 1,-1-1,0 1,0 0,1-1,-1 1,0 0,0-1,0 1,0 0,1 0,-1 0,0 0,0 0,0 0,0 0,0 0,-1 0,2 1,-1 0,0 0,1 0,-1-1,1 1,-1 0,1 0,-1 0,1 0,0 0,-1 0,1 0,0 0,0 0,0 0,0 0,0 0,0 1,7 49,13-4,2 0,2-1,2-2,54 73,152 144,-154-183,2-4,121 84,-151-124,2-2,2-2,0-2,2-3,102 31,-120-45,-10-1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7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0 152,'5'0,"5"0,5 0,5-4,7-11,3-1,6-4,4-2,10 3,-1 0,0-1,-8 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7.36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0,'62'82,"131"185,-168-226,-1 1,-2 1,-2 1,26 83,-43-116,-1-1,0 0,0 1,-1-1,0 1,-1 0,0-1,-1 1,0-1,-1 1,0-1,-1 0,0 1,0-1,-1-1,-1 1,1 0,-2-1,1 0,-1 0,-11 12,1-5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8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5,0 7,5 0,5-6,1-1,3-1,-1-3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8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0,'5'0,"4"0,3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19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0,'-10'1,"0"0,0 0,0 1,1 1,-1-1,0 1,1 1,0 0,0 0,0 1,0 0,1 1,0-1,0 2,0-1,1 1,0 0,0 1,1-1,0 1,-6 11,-1 3,1 0,1 1,1 0,0 0,2 1,1 1,-5 34,10-50,1-1,0 1,1-1,0 1,0-1,1 1,0-1,0 1,3 7,-2-12,-1-1,0 0,1 0,-1 0,1-1,0 1,0 0,0 0,0-1,0 0,1 1,-1-1,1 0,-1 0,1 0,0 0,0-1,0 1,0-1,0 0,0 0,0 0,0 0,1 0,4 0,30 1,1-1,42-4,0-1,-31 2,0-3,77-16,96-37,-81 19,98-18,-186 34,-35 14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1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200 522,'-13'0,"1"0,0 0,-1 1,1 1,-17 4,25-4,-1 0,1 0,0 0,0 1,0-1,0 1,0 0,0 0,1 1,0-1,-1 1,1-1,1 1,-1 0,0 0,1 1,-2 4,-4 9,0 0,2 0,0 1,1 0,1 0,1 0,1 0,0 0,2 1,0-1,1 1,7 35,-5-41,0-1,1 0,1 0,0 0,1-1,0 0,1 0,0 0,1-1,0 0,1 0,0-1,1 0,0-1,0 0,1-1,0 0,24 13,-15-12,1 0,0-1,0-1,1-1,0-1,0-1,0-1,31 0,-50-3,0 0,1-1,-1 0,0 0,0 0,0 0,0 0,0 0,0-1,0 1,0-1,-1 0,1 0,-1 0,1 0,-1-1,0 1,0 0,0-1,0 0,0 1,0-1,-1 0,1 0,-1 0,0 0,0 0,0 0,-1-1,1-2,3-14,-1 1,-1-1,-2-36,0 38,1-56,-5-349,-9 321,7 67,48 83,54 61,171 150,-260-252,1 0,-1-1,2 0,-1 0,1-1,-1 0,2 0,18 6,-24-10,1-1,0 1,0-1,0 0,0 0,0 0,0-1,0 1,0-1,0-1,0 1,0 0,-1-1,1 0,-1 0,1-1,-1 1,0-1,0 0,4-4,7-6,0-2,-1 1,-1-2,0 0,-1 0,18-36,48-118,-68 146,-4 7,-1 1,-1-1,0 0,1-24,-2 25,-3 15,0-1,0 1,0 0,0 0,1 0,-1 0,0 0,1 0,-1-1,1 1,-1 0,1 0,0 0,-1 0,1 1,0-1,0 0,0 0,-1 0,1 1,0-1,0 0,0 1,0-1,0 1,0-1,1 1,-1-1,0 1,0 0,0 0,0-1,0 1,1 0,-1 0,0 0,0 0,0 0,0 1,1-1,-1 0,0 1,0-1,0 0,0 1,0-1,0 1,2 1,10 4,0 1,-1 1,17 12,-11-7,36 18,0-2,92 35,-108-50,1-2,0-2,0-1,1-2,40 1,-76-8,-1 1,0-1,1 0,-1-1,0 1,1-1,-1 1,0-1,1 0,-1 0,0 0,0-1,0 1,0-1,0 0,4-3,-5 3,-1 0,1 0,0-1,-1 1,0-1,0 1,1-1,-2 1,1-1,0 0,0 0,-1 1,1-1,-1 0,0 0,0 1,0-1,0 0,-1 0,0-3,-11-69,-4 0,-3 0,-33-81,19 92,44 77,0 0,21 19,25 26,334 365,-375-407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2.5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0 728,'30'-18,"-2"-1,0 0,46-45,-15 13,25-16,126-109,-168 137,-3-1,62-80,-96 112,1-1,-1 0,-1 0,0 0,0 0,2-12,-5 19,-1 1,0-1,1 1,-1-1,0 0,0 1,0-1,0 0,0 1,0-1,-1 0,1 1,-1-1,1 1,-1-1,1 0,-1 1,-1-2,1 2,0 0,-1 0,1 0,-1 0,1 1,0-1,-1 0,1 1,-1 0,0-1,1 1,-1 0,1-1,-1 1,0 0,1 0,-1 0,0 1,1-1,-1 0,1 1,-1-1,-1 1,-3 1,0 0,0 0,1 0,-1 1,1 0,-1 0,1 0,0 0,0 1,1 0,-1 0,1 1,0-1,0 1,0 0,0 0,1 0,0 0,0 1,0-1,1 1,0 0,0-1,0 1,1 0,0 0,0 1,1-1,-1 0,1 0,1 0,-1 0,1 0,0 0,0 0,1 0,0 0,0 0,0 0,1-1,0 1,0-1,0 0,5 6,17 15,0-1,2-2,1 0,35 20,3 5,-16-12,-28-22,-1 1,0 1,-1 1,0 1,-2 0,26 34,-42-48,0 0,0-1,-1 1,1 0,-1 0,0 0,0-1,-1 1,1 0,-1 0,0 0,0 1,0-1,0 0,-1 0,0 0,1-1,-2 1,1 0,0 0,-1 0,1-1,-1 1,0-1,-1 1,1-1,0 0,-1 0,-5 5,-7 7,-1-1,0 0,-1-2,-23 14,17-12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4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500 707,'-6'-5,"0"0,0 0,0 1,0 0,-1 0,1 0,-1 1,0 0,-1 0,1 1,0 0,-1 0,1 1,-1 0,1 0,-1 0,1 1,-1 1,0-1,1 1,-14 4,6-1,0 0,0 1,1 1,0 1,0 0,1 1,0 0,0 1,-19 18,13-9,2 0,0 2,1 0,1 1,1 1,1 0,1 0,1 1,1 1,1 0,-7 29,15-50,0 1,0-1,1 1,-1 0,1-1,0 1,0 0,0-1,0 1,1 0,0-1,-1 1,1 0,1-1,-1 0,0 1,1-1,0 0,-1 1,1-1,1 0,-1 0,5 4,-3-4,0 0,1-1,0 1,-1-1,1-1,0 1,0-1,0 1,0-1,0-1,0 1,1-1,-1 0,0 0,0 0,8-2,-5 1,0-1,-1 0,1-1,0 0,-1 0,0 0,0-1,0 0,0 0,0-1,-1 0,0 0,0-1,-1 1,1-1,-1-1,0 1,-1-1,1 1,-2-1,1-1,-1 1,5-15,4-14,-2-1,-2 0,6-66,-11 79,3-64,-7 68,2 0,0 0,1-1,1 1,1 0,13-37,-16 56,-1 0,1 1,-1-1,1 0,-1 0,1 0,0 1,-1-1,1 0,0 1,0-1,-1 0,1 1,0-1,0 1,0 0,0-1,0 1,0 0,0-1,0 1,0 0,0 0,0 0,0 0,0 0,0 0,0 0,0 0,0 0,0 1,0-1,0 0,0 0,0 1,-1-1,1 1,0-1,0 1,0-1,0 1,-1 0,1-1,0 1,0 1,44 42,-34-32,408 359,-396-352,1-2,44 25,-58-36,1-1,-1-1,1 0,0-1,-1 0,1 0,1-1,-1-1,0 0,14 0,-23-1,1 0,-1-1,0 1,0-1,0 1,0-1,0 1,0-1,0 0,0 0,0 0,-1 0,1-1,0 1,-1 0,1-1,0 1,-1-1,0 1,1-1,0-2,1-1,-1 1,0-1,-1 0,1 1,-1-1,0 0,0 0,-1 0,1-5,-2-13,0 1,-1 0,-7-27,8 43,-20-74,-3 1,-3 1,-42-81,26 59,41 96,-76-165,67 148,-1 1,-1 1,0 0,-2 0,-31-30,43 46,0 0,0 1,0 0,-1-1,1 1,-1 0,0 1,1-1,-1 1,0-1,0 1,0 1,0-1,0 0,-6 1,8 0,1 0,-1 1,0-1,1 1,-1 0,0-1,1 1,-1 0,1 0,-1 0,1 0,0 0,0 0,-1 1,1-1,0 0,0 1,0-1,0 0,0 1,0-1,1 1,-1 0,0-1,1 1,-1 0,1-1,0 1,0 0,-1-1,1 1,0 0,0 0,1-1,-1 1,0 0,1 1,1 10,0 0,1 0,0 0,1-1,0 1,1-1,1 0,9 15,9 12,30 35,-2-7,3-3,3-2,3-3,83 64,-137-117,0-1,0 0,0-1,1 0,-1 0,1-1,0 0,0 0,13 2,-6 0,-1 1,-1 0,1 1,-1 0,0 1,17 13,-15-10,11 7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4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2,'-6'-1,"0"1,0 0,0 0,0 0,0 1,0 0,0 0,0 0,0 1,0 0,0 0,1 0,-1 1,1 0,0 0,0 0,0 1,0 0,0 0,1 0,-6 7,-4 7,2 1,-1 1,2 0,1 0,1 1,-14 43,18-46,0 1,1 0,1-1,1 2,1-1,0 0,2 0,4 33,-1-39,0 1,1-1,1 0,0-1,1 1,0-1,1-1,1 1,-1-1,2-1,-1 1,2-2,-1 1,1-2,19 13,18 8,1-1,77 30,40 4,-106-43,-2 3,79 42,-133-62,0 0,0 0,-1 0,1 1,-1-1,0 1,0 0,0 0,0 0,0 1,-1-1,1 0,-1 1,0 0,0-1,0 1,0 0,-1 0,0 0,0 0,1 5,-2-2,-1 1,1-1,-2 1,1-1,-1 0,0 0,0 0,-1 0,0 0,0 0,-5 6,2-1,-1-2,0 1,-1 0,0-1,0-1,-1 0,-1 0,1 0,-2-1,1-1,-1 0,0 0,0-1,-1 0,0-1,0 0,0-1,0-1,-1 0,1 0,-1-1,0-1,-14 0,-7-1,2-1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5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1,'4'0,"6"4,5 6,5 5,-2 5,2 3,0 2,2 0,1 2,-3-1,-5-4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5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26,'0'-5,"0"-5,0-1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7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0,'-12'0,"-1"1,0 0,1 1,-1 0,1 1,0 0,0 1,0 1,-13 6,5 1,1 0,1 1,0 0,-21 22,13-12,2 2,0 0,2 2,1 0,1 1,1 2,2-1,-22 52,38-79,0 0,0 0,0 0,0 0,1 0,-1 1,1-1,-1 0,1 0,0 1,0-1,0 0,0 1,0-1,1 0,-1 0,1 1,-1-1,1 0,0 0,0 0,0 0,1 2,0-2,0-1,0 1,0-1,0 0,1 0,-1 0,0 0,1 0,-1 0,0-1,1 1,-1-1,1 0,-1 1,1-1,-1 0,4-1,11-1,-1-1,1 0,-1-1,30-13,-17 4,-1-2,51-35,-42 25,-34 24,-1-1,1 1,0 0,0 0,0 0,1 0,-1 1,0-1,0 1,0 0,0 0,1 0,-1 0,0 0,0 1,0-1,0 1,0 0,1 0,-2 0,1 1,0-1,0 1,0-1,-1 1,5 3,8 7,0 1,-1 0,17 21,-14-16,441 516,-370-416,-6 3,118 236,-187-329,-1 0,-1 1,-2 0,12 59,-19-80,-1 1,0-1,-1 0,0 0,0 0,-1 1,0-1,0 0,0 0,-2 0,1 0,-1 0,0-1,0 1,-1-1,0 0,0 0,-1 0,0 0,0-1,0 0,-1 0,-8 7,9-10,-1 1,0-1,0 0,-1 0,1-1,0 0,-1 0,0 0,1-1,-1 0,0 0,0-1,0 0,1 0,-1 0,0-1,0 0,1 0,-1-1,0 0,1 0,0-1,-7-3,-7-4,1 0,0-2,0 0,1-1,-30-29,16 11,2-2,1-1,1-1,2-1,2-1,1-2,2 0,2-1,1-1,3-1,1-1,2 1,2-2,1 0,-2-53,9-21,4 0,34-213,-30 265,-5 45,1 1,0-1,2 0,0 1,12-31,-16 49,1 1,0-1,0 0,0 0,0 1,0-1,0 0,0 1,0-1,1 1,-1 0,1-1,-1 1,1 0,-1 0,1 0,0 0,-1 0,1 0,0 1,0-1,0 0,0 1,-1-1,1 1,0 0,0 0,0 0,0 0,0 0,0 0,0 0,0 1,0-1,0 1,0-1,-1 1,1 0,3 1,7 5,0 0,-1 1,1 0,16 16,-9-8,138 95,-94-70,89 78,-148-116,24 27,-26-29,-1 0,0 1,0-1,0 0,0 1,-1-1,1 1,0 0,-1-1,1 1,-1-1,1 1,-1 0,0 0,1-1,-1 1,0 0,0-1,-1 4,1-5,0 0,0 1,0-1,0 0,0 0,0 1,-1-1,1 0,0 0,0 1,0-1,-1 0,1 0,0 1,0-1,0 0,-1 0,1 0,0 0,0 1,-1-1,1 0,0 0,-1 0,1 0,0 0,0 0,-1 0,1 0,0 0,-1 0,1 0,0 0,-1 0,1 0,0 0,0 0,-1 0,1 0,-1 0,-14-11,-10-17,11 7,1 0,0-1,2 0,1-1,1 0,1-1,-7-33,6 12,2-1,2 1,1-51,4 85,-1 0,1 0,1 0,0 0,0 1,4-15,-4 22,0 0,0 0,1 0,-1 1,1-1,0 0,-1 1,1-1,0 1,1 0,-1 0,0 0,1 0,-1 0,1 0,-1 1,1-1,0 1,0 0,0-1,0 1,-1 1,5-2,9-1,0 1,0 1,1 0,-1 1,0 1,1 1,-1 0,0 1,20 6,20 9,63 29,-104-41,25 11,0 2,0 2,-2 1,-1 2,-1 2,-1 1,36 36,-49-38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37.96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0,'4'45,"2"-1,1 1,3-1,1-1,23 55,-13-35,74 223,136 476,-185-571,-37-153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29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1076,'-16'19,"1"1,0 1,2 0,0 1,-9 24,-4 5,2-8,-8 13,3 1,-30 82,58-138,1 0,-1 1,1-1,-1 0,1 0,0 0,-1 0,1 1,0-1,0 0,0 0,0 0,0 1,0-1,0 0,1 0,-1 0,0 1,1-1,-1 0,0 0,1 0,0 0,-1 0,1 0,0 0,-1 0,2 2,0-3,0 1,0 0,0 0,1-1,-1 1,0-1,0 0,0 1,0-1,0 0,1 0,-1-1,0 1,3-1,9-2,0-1,0-1,22-10,-11 2,0-1,0-1,-2-1,0-1,-1-2,21-21,-30 26,0 0,-1-1,-1-1,-1 1,0-2,-1 0,0 0,-2 0,0-1,4-19,-11 35,1 1,-1-1,0 1,1-1,-1 0,1 1,-1-1,1 1,0-1,-1 1,1 0,0-1,0 1,0 0,0 0,0-1,0 1,1 0,-1 0,0 0,1 0,-1 0,0 1,1-1,-1 0,1 1,-1-1,1 1,0-1,-1 1,1 0,-1 0,1 0,0 0,-1 0,1 0,-1 0,1 0,0 0,-1 1,1-1,-1 1,1-1,-1 1,1 0,-1 0,0-1,1 1,1 2,11 6,1 1,-1 0,23 24,-19-18,238 196,-185-159,137 76,-199-124,43 18,-51-23,1 1,-1-1,0 1,1-1,-1 0,1 0,-1 0,0 0,1 0,-1 0,1 0,-1 0,1 0,-1-1,0 1,1 0,-1-1,0 1,1-1,-1 0,0 0,0 1,1-1,-1 0,0 0,0 0,0 0,0 0,0 0,0 0,-1-1,1 1,0-1,3-8,-1 1,-1-1,0 1,0-1,-1 0,0 1,-1-1,0 0,-1-12,-19-97,14 87,-60-255,-189-516,227 726,-4 2,-62-108,93 180,0 1,0 0,-1 0,1 0,-1 0,1 0,-1 1,0-1,0 0,0 1,-3-3,5 4,-1 0,1 0,-1 0,1 0,0 0,-1 0,1 0,0 0,-1 0,1 0,-1 1,1-1,0 0,-1 0,1 0,0 0,-1 1,1-1,0 0,0 0,-1 1,1-1,0 0,-1 0,1 1,0-1,0 0,0 1,-1-1,1 0,0 1,0-1,0 0,0 1,0-1,0 0,0 1,-1-1,1 1,0-1,0 6,0-1,0 0,0 0,0 1,1-1,-1 0,1 0,1 0,2 8,18 32,1-1,2-2,56 71,-27-37,168 210,-191-252,1-1,2-2,1-1,1-1,74 42,-90-61,1-1,0-1,1-1,0 0,0-2,0-1,1 0,0-2,-1 0,1-2,0-1,29-4,-48 4,0 0,0 0,0 0,0-1,0 0,-1 0,1 0,-1 0,1 0,-1-1,0 0,0 1,0-1,0-1,0 1,-1 0,1 0,-1-1,0 0,0 1,0-1,-1 0,1 0,-1 0,0 0,0 0,0 0,0-6,2-14,-2 0,0 0,-4-39,3 50,-1 5,0 0,0-1,0 1,-1 0,0 0,0 1,-1-1,0 0,-1 1,0 0,0-1,0 1,-1 1,-7-9,8 11,0 1,0 0,0 0,0 0,-1 1,1-1,-1 1,0 0,0 0,1 1,-1-1,0 1,0 0,-1 1,1-1,0 1,0 0,0 0,0 1,0-1,0 1,0 0,0 1,-6 1,5-1,0 1,0 0,0 0,0 0,1 0,-1 1,-5 5,10-9,0 1,1 0,-1-1,0 1,0 0,0 0,1-1,-1 1,0 0,1 0,-1 0,1 0,-1 0,1 0,0 0,-1 0,1 0,0 0,0 0,-1 0,1 0,0 0,0 0,0 0,0 0,0 0,1 1,-1-1,0 0,0 0,1 0,-1 0,1 0,-1 0,1 0,-1-1,1 1,-1 0,1 0,0 0,0 0,-1-1,1 1,0 0,0-1,0 1,0-1,0 1,0-1,0 1,1 0,47 24,53 19,13 6,-95-41,302 160,-263-134,-1 3,-2 3,63 58,-111-92,-1 0,0 1,0-1,-1 2,0-1,0 1,-1 0,6 12,-10-19,-1 1,1 0,0-1,-1 1,0 0,1-1,-1 1,0 0,-1 0,1-1,0 1,-1 0,1-1,-1 1,0 0,0-1,0 1,0-1,0 1,-1-1,1 0,-1 0,0 1,1-1,-1 0,0 0,0-1,0 1,-1 0,1-1,0 1,-1-1,1 0,-1 0,-2 2,-20 10,1 1,-25 19,28-17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0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330 745,'-12'0,"1"-1,-1 2,0-1,1 2,-1 0,1 0,-1 1,1 0,0 1,0 0,0 1,1 0,0 1,0 0,0 0,1 1,-1 1,2-1,-14 16,10-9,1 0,0 0,1 1,1 0,1 1,0 0,1 1,0-1,2 1,-6 23,10-33,0 1,0-1,0 0,1 1,0-1,0 0,1 1,0-1,1 0,-1 1,1-1,0 0,1 0,0-1,0 1,1 0,-1-1,1 0,1 0,-1 0,1 0,0-1,0 0,1 0,0 0,-1-1,9 5,28 13,2-2,1-1,0-3,66 15,-110-31,1 1,-1 0,1 0,-1-1,1 1,0-1,-1 0,1 1,0-1,-1 0,1 0,0 0,-1 0,1 0,0-1,-1 1,1 0,0-1,-1 1,1-1,-1 0,1 1,-1-1,1 0,-1 0,0 0,1 0,-1 0,0 0,0-1,1 1,-1 0,0-1,0 1,-1 0,1-1,0 1,0-1,-1 0,1 1,-1-1,1 1,-1-1,0 0,1 1,-1-4,0-8,-1-1,0 1,-1-1,-7-24,5 21,0 1,1 6,0 1,1-1,0 0,0-14,2 23,0 0,0 0,0 0,0 0,0 0,1 0,-1 0,0 0,0 0,1 0,-1 0,1 0,-1 0,1 0,-1 0,1 1,0-1,-1 0,1 0,1-1,-1 2,1 0,-1-1,1 1,-1 0,0 0,1-1,-1 1,1 0,-1 0,1 1,-1-1,0 0,1 0,-1 1,1-1,-1 1,0-1,0 1,2 1,31 15,-1 2,30 23,-36-23,0-1,1-1,1-1,43 16,-64-29,1-1,-1 1,1-2,0 1,0-1,0-1,-1 1,1-2,0 1,0-1,0 0,0-1,-1 0,1-1,-1 0,1 0,-1 0,0-1,0-1,12-8,-7 3,-1-1,0 0,-1-1,0 0,-1 0,-1-1,0-1,8-15,52-124,-51 109,-6 16,137-363,-131 332,-2-2,-2 1,-4-2,5-103,-14 161,-1 0,0 0,0 0,-1 0,1 0,-1 0,1 1,-1-1,-1 0,1 0,0 1,-1-1,0 1,0-1,0 1,0 0,0 0,-1 0,1 0,-4-2,3 3,-1 0,1 0,-1 1,1 0,-1 0,0 0,1 0,-1 0,0 1,0 0,1 0,-1 0,0 0,0 0,1 1,-1-1,0 1,1 0,-1 0,-5 3,0-1,1-1,0 2,0-1,1 1,-1 0,0 0,1 1,0 0,1 1,-1-1,1 1,0 1,0-1,1 1,-1 0,2 0,-1 0,1 1,0 0,1 0,-1 0,2 0,-1 0,1 0,0 1,1 0,0-1,0 10,0-2,0 0,1 0,1 0,1-1,0 1,5 21,-4-30,0 0,0 1,1-1,0 0,0-1,0 1,1-1,0 0,0 0,1 0,0-1,0 1,0-1,11 6,129 70,-106-62,-1 2,-1 2,-1 1,35 30,-27-12,-3 3,-1 2,-2 1,-2 2,57 105,-40-48,-4 3,36 125,-84-231,0 4,1-1,-1 1,2-1,-1 0,7 10,-9-16,0 1,0-1,0 0,0 0,0 0,0 0,0 0,1-1,-1 1,0 0,0 0,1-1,-1 1,1-1,-1 1,0-1,1 0,-1 0,1 1,-1-1,1 0,-1 0,1 0,-1 0,0-1,1 1,-1 0,1-1,-1 1,0-1,1 1,-1-1,0 0,1 1,1-3,11-6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1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1 760,'33'-3,"0"-1,0-2,-1-1,39-14,-47 14,237-77,-203 62,-2-3,78-46,-124 66,-1 0,0-1,-1-1,0 1,0-1,0-1,-1 1,0-1,0-1,-1 1,0-1,-1 0,1-1,-2 1,0-1,0 0,0 0,-2 0,1 0,-1-1,0 1,-1-1,-1-19,1 7,-1 1,-2-1,0 1,-2 0,-10-40,12 56,0-1,-1 1,1 0,-1 0,-1 0,1 1,-1-1,0 1,0 0,-1 0,1 0,-1 1,0 0,0-1,-1 2,1-1,-1 1,0 0,0 0,0 0,0 1,0 0,-1 0,-6-1,1 2,0 0,-1 1,1 1,0-1,0 2,-1 0,1 0,0 1,1 1,-1 0,1 1,-1 0,1 0,1 1,-15 10,-5 7,0 1,2 1,-44 50,50-49,2 1,2 1,0 0,2 2,1 0,1 1,2 0,1 1,2 0,0 1,3 0,1 0,1 0,1 65,4-85,0 0,1 0,1 0,0-1,0 1,1-1,1 0,0 0,1 0,10 15,-12-20,2-1,-1 1,1-1,0 0,0-1,0 0,1 0,0 0,0 0,0-1,1 0,0-1,-1 0,1 0,0-1,0 1,11 0,364 25,-209-21,41 8,272 11,-482-26,9 1,1-1,-1-1,19-2,-14-3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2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1,'0'4,"0"6,9 10,6 14,15 22,10 20,15 22,7 15,2 11,-2 1,-3-8,-7-11,-4-15,-5-19,-11-13,-10-12,-10-14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3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0,'1'12,"0"-1,0 1,1 0,1-1,0 0,1 0,0 0,8 16,7 7,27 39,-10-18,-31-46,333 564,-248-402,98 262,-136-286,48 227,-129-575,16 98,4 0,5 0,11-135,-6 228,0-1,1 1,0-1,1 1,0 0,0 0,1 1,0-1,8-12,-9 18,0 1,0-1,0 1,0-1,1 1,0 0,-1 1,1-1,0 1,0 0,1-1,-1 2,0-1,1 0,-1 1,1 0,-1 0,1 0,0 1,-1 0,1 0,9 1,9 1,0 2,0 0,0 2,-1 1,43 18,100 62,-148-79,-1 2,-1 0,0 0,0 2,-1-1,0 2,-1 0,-1 1,20 26,-22-17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3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1 157,'0'-4,"4"-2,6-4,10-4,5 0,3 2,10-1,15-6,16-6,9 3,-9 5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4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104 118,'-4'0,"0"1,0 0,0 0,0 0,0 0,0 0,1 1,-1 0,1 0,-1 0,1 0,0 0,-1 1,1-1,1 1,-1 0,0 0,1 0,-1 0,1 1,0-1,0 1,0-1,0 1,1 0,0-1,-2 7,-2 8,0 0,2 0,0 1,-1 28,3-31,2 0,0 0,1 0,0 0,1 0,1 0,1 0,0-1,1 0,0 0,1-1,1 1,18 24,-17-29,-1 1,2-1,-1-1,1 0,1 0,0-1,0 0,0-1,1-1,0 0,0 0,1-1,-1 0,1-1,0-1,1 0,13 1,-17-3,0 0,1-1,-1 0,0 0,0-1,0 0,0-1,0 0,18-7,-22 6,0 0,-1-1,1 0,-1 0,0 0,0 0,-1-1,1 0,-1 0,0 0,-1-1,1 1,-1-1,0 0,0 0,2-8,0-2,-1 0,0 0,-2 0,0 0,0-1,-2 1,0 0,-1-1,0 1,-1-1,-1 1,-1 0,0 0,-1 1,-1-1,-10-18,2 4,-2 1,-1 0,-2 2,-1 0,0 1,-2 1,-28-25,45 46,0 0,0 0,-1 1,0-1,1 1,-1 0,0 1,-1 0,1 0,0 0,-1 0,1 1,-1 0,1 1,-1-1,1 1,-1 0,-8 2,2 0,-1 1,1 1,0 0,0 1,0 0,1 0,-22 15,21-11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5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1416,'-34'1,"-39"-3,73 2,0 0,0 0,0 0,-1 0,1 0,0 0,0 0,0 0,0 0,0-1,0 1,-1 0,1 0,0 0,0 0,0 0,0 0,0 0,0-1,0 1,0 0,-1 0,1 0,0 0,0 0,0-1,0 1,0 0,0 0,0 0,0 0,0-1,0 1,0 0,0 0,0 0,0 0,0 0,0-1,0 1,0 0,1 0,-1 0,0 0,0 0,0-1,0 1,0 0,0 0,0 0,1 0,8-12,14-9,23-12,2 2,86-42,-15 10,-63 31,800-501,-659 380,-173 132,-1-2,0-1,-2-1,-1 0,28-47,-44 64,1-1,-2 1,1-1,-1 0,-1 0,1 0,-2 0,1-1,-1 1,-1-1,1 1,-2 0,1-1,-4-14,3 18,-1 0,0 0,0 1,-1-1,1 1,-1 0,-1-1,1 1,-1 0,1 1,-1-1,-1 1,1 0,-1 0,1 0,-1 0,0 1,0 0,-1 0,1 1,-1-1,1 1,-10-2,1 0,0 1,0 1,0 0,0 1,0 0,-1 2,1-1,0 2,0 0,0 0,0 2,-14 4,8 0,2 0,-1 1,2 1,-1 1,1 0,1 1,-28 26,21-14,1 0,2 1,0 2,1 0,2 1,1 0,1 2,2-1,1 2,-12 43,21-60,-1 0,2 0,0 0,1 0,0 0,1 0,1 0,0 1,1-1,0 0,1 0,1-1,0 1,1-1,1 0,0 0,0 0,1-1,1 0,0 0,1-1,15 16,12 8,2-1,1-2,75 46,142 65,-222-125,103 51,-47-25,156 101,-243-143,1 0,-1 1,0-1,0 1,0 0,-1-1,1 1,-1 1,1-1,-1 0,0 1,0-1,0 1,-1-1,1 1,0 4,-2-5,0 0,0 0,0 0,-1 0,1 0,-1 0,0 0,0 0,0 0,0-1,0 1,-1 0,1 0,-1-1,0 1,0-1,0 0,0 1,0-1,-4 2,-21 21,-1-2,-1-1,-52 30,-103 41,160-82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6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607 769,'15'0,"0"0,0-1,0 0,22-6,-30 5,-1-1,0 1,0-1,0 0,-1-1,1 1,-1-1,0 0,0-1,0 1,0-1,7-10,6-10,-1-1,-2-1,0-1,-2 0,17-54,-11 17,17-107,-34 165,2-17,-1 0,-1 0,-1-40,-1 60,0-1,-1 1,1 0,-1 0,1-1,-2 1,1 0,0 0,-1 0,1 0,-1 0,0 0,0 1,-1-1,1 1,-1-1,0 1,0 0,0 0,0 0,0 1,-1-1,1 1,-1-1,0 1,0 0,0 1,-4-2,-9-1,-1 2,1 1,-1 0,1 1,0 0,-1 2,1 0,0 1,0 1,0 0,-21 9,5 0,1 2,0 1,2 1,-49 35,29-12,2 1,2 2,-73 89,91-97,2 2,1 2,2 0,1 1,2 1,-15 47,33-80,-1 0,1 0,0 0,0 0,1 0,1 1,-1-1,1 0,0 1,1-1,3 16,-1-16,0-1,0 0,1 0,0 0,0-1,1 0,-1 1,2-1,-1-1,0 1,1-1,12 9,15 8,0-1,1-1,1-2,42 16,154 43,-189-65,110 28,-131-36,1-1,-1-1,1 0,0-2,26-3,-38 1,0-1,-1 0,1 0,-1-1,0-1,0 1,0-2,-1 1,14-12,7-8,29-31,44-42,-89 87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7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0 814,'9'-2,"0"0,0 0,0-1,0 0,0-1,-1 0,0 0,1-1,-2 0,1 0,14-13,-11 10,58-46,-2-3,87-95,-118 111,-2-1,-1-2,-3-2,-1 0,26-60,-51 97,0 0,-1 0,0-1,0 1,-1-1,2-13,-4 21,0-1,0 0,0 1,-1-1,1 0,-1 1,1-1,-1 1,0-1,0 1,0-1,0 1,-1 0,1-1,-1 1,1 0,-1 0,0 0,1 0,-1 0,0 1,0-1,-1 1,1-1,0 1,-1-1,1 1,-3-1,-8-2,0 0,0 0,-1 1,1 1,-1 1,1-1,-1 2,0 0,-14 2,19-1,-1 0,1 1,-1 0,1 0,0 1,0 0,0 0,1 1,-1 1,1-1,0 1,0 1,-12 10,17-13,0 1,0-1,1 1,-1-1,1 1,0 0,0 0,0 0,1 0,-1 0,1 1,0-1,0 0,1 1,-1-1,1 0,0 1,0-1,1 1,-1-1,1 0,0 1,0-1,0 0,1 0,-1 0,1 0,0 0,0 0,1 0,-1-1,6 7,9 11,1-2,1 0,0-1,29 21,-26-22,175 139,240 212,-430-361,24 23,36 46,-60-67,-1 0,0 0,0 1,0 0,-2 0,1 0,-1 0,-1 1,1-1,2 21,-6-26,0 0,-1 0,1 0,-1 1,0-1,-1 0,1 0,-1 0,0-1,0 1,0 0,-1-1,1 1,-1-1,0 0,-1 0,1 0,-7 6,3-5,1 1,-1-1,0 0,-1-1,1 1,-1-1,0-1,0 0,0 0,-11 3,-3-3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44.53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10,0 3,0 2,0 0,0 4,0 0,0-2,0-1,0-2,0-2,0-1,0-1,0 0,0-4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8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1,'4'0,"6"0,6 0,4 9,2 6,3 10,5 5,2 1,-4 5,-4-5,-5-3,-1-1,0-7,-3-1,-8-4,-6-6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8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26,'0'-5,"0"-4,0-2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39.8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1,'-8'0,"0"1,0 0,0 0,0 1,1 0,-1 1,1-1,0 1,-1 1,1-1,0 1,1 1,-1-1,1 1,0 0,0 1,1-1,-1 1,-4 7,2-3,1 1,0 0,1 1,0-1,1 1,0 0,1 1,0-1,1 1,-3 24,6-18,0 0,2 0,0-1,1 1,1 0,0-1,2 0,0 0,1 0,1-1,0 0,1 0,1-1,1-1,0 1,1-2,1 1,0-2,1 0,0 0,1-2,0 0,1 0,0-1,21 8,-34-17,0 1,-1-1,1 0,1 0,-1-1,0 1,0-1,0 0,0 1,0-1,5-1,-7 1,1-1,-1 1,0-1,1 1,-1-1,1 0,-1 1,0-1,0 0,1 0,-1 0,0 0,0 0,0 0,0 0,0 0,1-3,1-2,-1 0,0 0,0-1,0 1,-1-1,0 0,0 1,-1-1,0-7,-3-131,0 84,5-66,4 110,4 22,13 30,68 167,-30-61,494 1240,-547-1357,-1-8,-2 0,0 0,-1 0,-1 0,0 1,0 18,-3-33,0 0,-1 0,1 0,-1 0,1 0,-1-1,0 1,0 0,0 0,0-1,0 1,0 0,0-1,-1 1,1-1,-1 0,1 1,-1-1,1 0,-1 0,0 0,1 0,-1 0,0 0,0-1,0 1,0 0,0-1,0 0,0 1,0-1,-4 0,-9 1,-1-1,0 0,-20-3,13 1,14 1,0-1,0 0,0 0,1-1,-1 0,1-1,-1 1,1-2,0 1,1-1,-1 0,1-1,0 1,0-2,1 1,0-1,0 0,0 0,-7-14,-8-14,2 0,1-1,-13-43,26 68,-19-55,3-1,3-1,3 0,3-1,2-1,4 0,3 0,3 0,16-127,-11 168,2 0,18-54,-20 72,-1 1,1 0,1-1,-1 2,2-1,0 1,0 0,0 0,1 1,13-12,0 7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0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1 374,'3'1,"0"0,1 0,-1 0,0 0,0 0,0 1,0-1,0 1,0 0,-1 0,1 0,0 0,-1 1,1-1,-1 1,0-1,0 1,2 3,31 54,22 59,-54-119,0-12,-1-20,-2 28,9-77,3 0,30-102,-16 76,-24 99,0 0,1 0,-1 0,2 0,-1 1,1-1,7-9,-10 15,0 1,0 0,0-1,0 1,0 0,1 0,-1 0,1 0,-1 0,1 0,-1 0,1 0,-1 0,1 1,0-1,-1 1,1-1,0 1,0 0,-1-1,1 1,0 0,0 0,0 1,-1-1,1 0,0 0,0 1,-1-1,1 1,0 0,-1-1,1 1,-1 0,1 0,-1 0,1 0,-1 0,0 0,1 1,0 0,10 9,-2 1,0 0,0 0,-1 1,0 0,-1 0,-1 1,7 16,39 122,-50-144,33 97,-17-55,17 77,-33-109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2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78 167,'1'-30,"-2"-42,1 68,-1 1,1-1,-1 0,0 1,0 0,0-1,-1 1,1 0,-1-1,0 1,0 0,0 0,0 0,-1 1,1-1,-4-3,5 6,1-1,-1 1,0-1,1 0,-1 1,0-1,0 1,1 0,-1-1,0 1,0-1,0 1,0 0,0 0,1 0,-1 0,0-1,0 1,0 0,0 0,0 1,0-1,0 0,0 0,1 0,-1 1,0-1,0 0,0 1,0-1,1 0,-1 1,-1 0,0 2,1-1,-1 0,0 1,1-1,0 1,0 0,0-1,0 1,0 0,0 5,-2 7,2-1,0 1,1 18,5 3,2-1,2 0,0-1,3 1,25 51,-35-81,1 1,0-2,0 1,0 0,1 0,0-1,0 0,0 0,0 0,0 0,9 5,-12-9,1 1,-1-1,0 1,0-1,0 1,0-1,1 0,-1 1,0-1,0 0,1 0,-1 0,0 0,0 0,1 0,-1 0,0-1,0 1,1 0,-1-1,2 0,-1-1,0 1,-1-1,1 0,-1 1,0-1,1 0,-1 0,0 0,0 0,0 0,0 0,0 0,-1-1,1 1,-1 0,1-4,7-32,7-48,-15 80,1 1,-1-1,-1 0,1 0,-1 1,0-1,0 0,-1 1,0-1,0 1,0 0,-4-7,-4 1,8 20,9 24,41 83,73 131,-9-22,-107-215,-2-1,1 0,1 0,-1 0,1-1,1 0,0 0,7 7,-2-6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2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1,'22'25,"34"48,-25-30,252 367,-231-320,-4 1,66 178,-97-209,14 86,-4-15,-19-96,-1 1,2 41,-7-53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3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64 575,'11'-52,"1"6,-11-3,-1 1,-3-1,-2 1,-13-61,14 88,-1-1,-1 1,0 0,-2 1,0 0,-17-28,47 77,49 50,75 45,-90-81,-3 3,-2 2,63 74,-109-115,-1 1,1-1,-2 1,1 0,-1 0,0 0,-1 0,1 1,-2-1,1 1,-1-1,0 15,-1-18,0-1,-1 1,1 0,-1-1,1 1,-1-1,-1 1,1-1,-1 0,1 1,-1-1,-1 0,1 0,0 0,-1-1,0 1,0 0,0-1,0 0,-1 0,1 0,-1 0,0 0,-6 3,-51 14,49-17,0 0,0 1,0 1,1 0,0 0,-15 10,15-5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6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20 108,'-1'-18,"-1"0,-1 1,0-1,-7-19,23 71,25 46,11 24,33 110,63 267,-61-199,-75-250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7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0,'4'5,"0"0,0 0,-1 1,0-1,5 12,6 12,-1-7,322 554,-247-406,99 267,-175-397,-2 0,-1 1,-2-1,2 62,-9-101,0 0,0 0,0 0,0 0,0 0,0 0,0 0,1 0,-1 0,0 0,1 0,-1 0,0 0,1 0,-1 0,1 0,0 0,-1 0,2 1,-1-2,-1 0,1 0,0 0,-1 0,1 0,-1-1,1 1,-1 0,1 0,0 0,-1-1,1 1,-1 0,1-1,-1 1,0 0,1-1,-1 1,1 0,-1-1,1 1,-1-1,0 1,1-2,22-38,18-67,73-174,-83 214,4 1,44-65,-73 122,1-1,1 1,0 0,0 0,0 1,1 0,0 1,1 0,0 1,14-8,-17 11,0 0,0 1,1 0,-1 0,1 1,0-1,-1 2,1-1,0 1,-1 0,1 1,0 0,-1 0,1 1,-1 0,15 5,-1 3,-1 0,0 1,-1 1,27 20,67 67,-103-90,101 99,-5 4,-5 5,158 241,-188-231,-60-108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8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1484,'-54'46,"34"-30,2 0,-21 23,20-15,1 1,1 0,2 1,0 1,2 1,1-1,1 2,2 0,-10 51,12-40,1 0,3 1,1 0,2 0,2 0,12 67,-11-93,0-1,1 0,0 0,2-1,-1 1,2-1,-1 0,2 0,9 11,-13-19,0 0,0 0,1-1,0 1,0-1,0 0,0-1,1 1,-1-1,1 0,0-1,0 1,0-1,0 0,0-1,1 0,-1 0,0 0,1 0,-1-1,1 0,9-2,-13 2,0-1,1 0,-1 0,0-1,0 1,0 0,0-1,-1 0,1 0,0 0,-1 0,1 0,-1 0,0-1,0 1,1-1,-2 0,1 1,0-1,-1 0,1 0,-1 0,0 0,0-1,0 1,1-4,2-12,-1 0,-1 0,1-27,-2 25,6-659,-9 421,5 252,6 16,16 37,-1-4,20 18,3-2,2-2,2-2,100 80,258 154,-405-286,34 24,2-1,1-3,1-1,84 30,-124-50,0-1,0 1,0 0,1-1,-1 0,0 1,0-1,0 0,0 0,1 0,-1 0,0-1,0 1,0 0,0-1,1 0,-1 1,0-1,0 0,0 0,0 0,-1 0,1-1,0 1,0 0,-1-1,1 1,-1-1,1 0,-1 0,0 1,1-1,-1 0,0 0,0 0,0-3,2-6,0-1,-1 1,0-1,-1 0,-1-20,0 12,2-215,-40-329,14 394,-7 1,-87-271,13 172,92 241,-1 0,-1 2,-1 0,-2 0,0 2,-1 0,-34-30,51 51,0 0,-1 0,1 0,0 0,0 1,-1-1,1 1,-1-1,1 1,-1 0,0 0,1 0,-1 1,0-1,0 1,0-1,0 1,1 0,-1 0,0 0,-3 1,4 0,0 0,0 1,1-1,-1 1,0-1,1 1,-1 0,1 0,0 0,0 0,0 0,0 0,0 0,0 0,0 0,0 0,1 0,-1 0,1 1,0-1,0 0,0 0,0 1,0-1,0 0,1 5,2 14,0-1,1 1,1 0,1-1,1 0,1 0,1-1,0 0,14 20,8 9,2-3,49 53,285 280,-285-298,-58-55,1-1,2-1,31 20,-49-37,2 0,-1-1,1 0,0-1,0 0,0 0,0-1,1-1,-1 0,1 0,0-1,20-1,-17-2,1 0,-1-2,1 1,-1-2,0 0,0-1,-1 0,15-9,17-13,44-35,-39 26,150-104,-105 74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45.3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5 253,'0'0,"0"0,0 0,-1 0,1 0,0 0,-1-1,1 1,0 0,0 0,0 0,-1-1,1 1,0 0,0 0,0-1,-1 1,1 0,0-1,0 1,0 0,0 0,0-1,0 1,0 0,0-1,0 1,0 0,0-1,0 1,0 0,0 0,0-1,0 1,0 0,0-1,0 1,0 0,0-1,0 1,1 0,-1 0,0-1,0 1,0 0,1 0,-1-1,0 1,0 0,0 0,1 0,-1-1,0 1,1 0,-1 0,0 0,1 0,14-17,13-9,1 2,1 1,1 1,1 2,0 1,2 2,0 1,1 1,1 3,41-11,-68 21,0 1,1 0,-1 0,0 1,0 0,0 0,0 1,0 0,0 1,0 0,0 0,0 1,0 0,-1 1,0 0,0 0,0 1,0 0,0 0,-1 1,0 0,0 0,-1 0,0 1,7 10,14 18,-1 2,-3 0,-1 1,-1 2,16 46,63 215,-38-73,57 415,-103-389,-15-227,-1-20,0-3,0-1,0 1,0-1,1 1,-1-1,1 1,0-1,2 6,1-5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9.0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1020 50,'-268'-13,"10"0,100 1,124 7,-1 2,1 0,-1 3,1 1,0 1,-62 12,63-3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49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0,'-9'5,"-11"4,-6 7,-12 3,-8 4,-1-2,5-5,3-1,6-3,7-4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51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1,'-6'0,"-1"1,1 0,0 0,0 1,0 0,-1 0,2 1,-1-1,0 1,1 1,-1-1,-8 8,-7 7,-32 33,34-30,-16 15,1 2,2 2,2 0,-33 61,49-76,2 0,1 0,0 2,2-1,2 1,0 0,1 1,2-1,-1 44,5-63,1 1,-1-1,2 1,-1-1,1 0,1 0,-1 0,2 0,-1 0,1 0,0-1,0 0,1 0,0 0,0 0,1-1,0 0,0 0,0 0,1-1,0 0,10 6,-7-5,1-1,-1-1,1 0,0 0,0-1,0 0,1-1,-1 0,1-1,-1 0,1-1,-1 0,1-1,-1 0,1-1,12-4,-19 4,-1 0,1 0,-1 0,0-1,0 0,0 0,0 0,0-1,-1 1,1-1,-1 0,0 0,0 0,0 0,-1 0,1-1,-1 1,0-1,-1 0,1 1,-1-1,0 0,1-8,2-16,-1 0,-1-56,-3 57,-1-58,0 42,6-81,-4 124,0 1,0 0,-1 0,1-1,0 1,0 0,0 0,0-1,0 1,0 0,0-1,0 1,0 0,1 0,-1-1,0 1,0 0,0 0,0-1,0 1,0 0,0 0,1 0,-1-1,0 1,0 0,0 0,0 0,1-1,-1 1,0 0,0 0,1 0,-1 0,0 0,0 0,1-1,-1 1,0 0,0 0,1 0,-1 0,0 0,0 0,1 0,-1 0,0 0,0 0,1 0,13 13,-13-12,0 0,-1 1,1-1,0 0,0 0,0 0,0 0,0 0,0 0,0 0,1 0,-1 0,0-1,0 1,1 0,-1-1,1 1,-1-1,0 1,1-1,-1 0,1 0,-1 1,1-1,-1 0,1 0,-1-1,1 1,1 0,-2-1,0 0,1-1,-1 1,1 0,0-1,0 1,-1 0,1 0,0 0,0 0,0 1,0-1,0 0,3 0,-3 2,0 0,0 0,0 0,0 0,0 1,-1-1,1 0,0 1,-1-1,1 1,-1 0,1-1,-1 1,0 0,1 2,157 245,-106-159,70 91,-121-178,0 0,1 0,-1 0,1-1,0 1,-1-1,1 1,0-1,0 0,1 0,-1 0,0-1,1 1,-1-1,1 0,-1 0,7 1,-7-2,0 0,0-1,-1 1,1-1,-1 0,1 0,-1 0,1 0,-1 0,1-1,-1 1,0-1,0 0,0 1,0-1,0 0,0 0,0 0,0-1,-1 1,1 0,-1 0,0-1,0 1,1-4,12-26,-2-1,-2-1,9-48,-7 30,10-38,-4-1,-4 0,5-168,-20 246,0 0,-1 0,0 0,-6-18,8 28,-1 1,0-1,0 1,0 0,-1-1,1 1,-1 0,1 0,-1 0,1 0,-1 0,-4-3,5 4,-1 1,1-1,0 1,-1-1,1 1,0 0,-1 0,1-1,0 1,-1 0,1 0,0 0,-1 1,1-1,-1 0,1 0,0 1,-1-1,1 1,0-1,0 1,0 0,-1-1,1 1,0 0,-1 1,0-1,1-1,-1 1,1 0,0 0,0 0,-1 0,1 0,0 0,0 0,0 0,0 0,0 0,0 1,1-1,-1 0,0 1,1-1,-1 1,0-1,1 1,0-1,-1 1,1-1,0 1,0-1,0 1,0-1,0 1,0-1,0 1,1-1,-1 1,0-1,1 1,0-1,-1 1,1-1,0 0,-1 1,1-1,0 0,0 0,0 0,0 1,0-1,0 0,1 0,-1-1,2 2,8 7,0-2,1 1,0-2,17 8,-22-11,74 35,87 56,-135-73,-1 2,-1 1,-1 1,-1 2,29 34,-46-46,-2 1,0 0,-1 0,-1 1,0 0,-1 0,-1 1,-1 0,0 0,-1 1,1 20,-1 18,-2 0,-8 74,2-91,-19 73,1-8,22-103,-1 0,1 1,0-1,0 1,0-1,0 1,0-1,0 1,1-1,-1 0,1 1,0-1,-1 0,3 4,-2-5,0 0,0 0,0 0,0 0,0 0,0 0,0 0,0 0,0-1,0 1,0 0,0-1,1 1,-1-1,0 0,0 1,1-1,-1 0,3 1,0-2,0 1,-1 0,1-1,0 0,0 0,-1 0,1 0,0-1,-1 1,1-1,-1 0,0 0,1 0,-1-1,0 1,3-5,39-44,-33 38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52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257 497,'6'-9,"0"1,0 0,1 0,0 0,0 1,1 0,0 0,15-9,4-5,219-148,-196 137,-43 28,1-1,-1-1,0 1,0-1,-1 0,0-1,0 1,0-1,-1-1,0 1,0-1,-1 0,0 0,0 0,-1 0,0-1,-1 1,0-1,2-10,-4 17,0 1,0-1,0 0,0 1,0-1,0 1,0-1,-1 1,1-1,0 0,-1 1,1-1,-1 1,0 0,1-1,-1 1,0-1,0 1,0 0,0 0,0 0,0-1,0 1,-1 0,1 0,-2-1,0 1,-1 0,1 0,0 0,0 1,-1-1,1 1,-1 0,1 0,0 0,-1 0,1 1,-4 0,-6 2,0 0,1 2,-1-1,1 1,-18 11,5 1,1 1,0 1,2 1,0 1,-30 39,-80 129,124-178,-166 290,150-250,2 0,3 2,2 0,-13 67,28-112,1 0,0 0,0 0,1 0,0 0,0-1,1 1,2 12,-2-17,0 0,0 0,1-1,-1 1,1-1,0 1,-1-1,1 1,0-1,0 0,1 0,-1 0,0 0,1 0,-1-1,1 1,-1-1,1 0,0 1,0-1,0 0,-1-1,1 1,6 0,16 3,1-2,-1 0,1-2,-1-1,0-1,50-10,-27 0,-2-2,78-33,-97 32,0-1,-1-1,0-1,33-32,2 0,-6 7,19-16,127-76,-175 124,-8 6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55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1 889,'1'-3,"-1"-1,1 0,0 0,0 0,1 0,-1 0,1 1,0-1,0 1,0-1,0 1,1 0,-1 0,4-3,47-42,-48 44,392-289,-355 264,1 1,2 3,1 1,0 3,60-19,-100 38,1-1,0 2,1-1,-1 1,0 0,0 0,1 1,-1 0,0 0,1 1,-1 0,0 0,0 1,0-1,0 2,0-1,0 1,0 0,-1 0,1 1,-1 0,0 0,0 1,-1-1,1 1,-1 1,0-1,-1 1,1-1,-1 1,0 1,0-1,-1 0,0 1,0 0,0 0,1 8,5 18,-2 0,-1 1,-1 0,-2 0,-2 58,-5-25,-25 127,11-114,-4 0,-4-1,-3-2,-76 143,78-186,35-43,0 2,1-1,1 1,-1 1,1 0,0 0,18-7,-20 9,21-9,1 1,1 2,0 0,0 3,1 0,0 2,38-1,-42 5,-1 0,0 3,1 0,-1 1,0 2,-1 1,1 1,46 19,-49-13,1 2,-2 0,0 1,-1 2,-1 0,0 1,-2 1,0 1,-1 1,-1 0,-2 1,0 1,18 40,-5-3,-4 1,-2 2,-3 0,16 102,-19-66,-4 1,-3 163,-12-204,-1 1,-4-1,-2 0,-3-1,-34 98,42-144,-1 1,-1-1,0 0,0 0,-1-1,-1 0,0-1,0 0,-14 12,15-16,-2 0,1 0,-1-1,0-1,0 1,-1-2,0 1,0-1,0-1,0 0,-23 3,17-4,0-1,0 0,-1-1,1-1,0-1,0 0,0-1,0-1,1 0,-1-1,1-1,0-1,1 0,-1-1,2-1,-1 0,1-1,0-1,1 0,1 0,0-2,0 1,1-2,0 1,2-1,-1-1,2 0,-10-21,4 1,2-1,0 0,3 0,1-1,2 0,-3-48,8 33,2 1,2-1,3 1,11-52,8 9,3 2,4 1,4 1,67-120,-35 94,6 4,4 2,5 5,154-153,-188 209,-2-2,-2-3,-3-1,-2-2,36-69,-63 103,-2-1,-1-1,-1 0,-1 0,-1-1,-1 0,-2-1,0 1,-2 0,-1-1,-1 0,-1 1,-1-1,-2 1,-1-1,-11-36,12 50,0 0,-2 0,1 1,-1 0,-1 0,0 0,-1 1,0 0,-15-14,16 18,-1 1,0 0,-1 1,1 0,-1 0,0 1,0 0,0 0,-1 1,1 0,-1 1,0 0,-17-1,11 2,0 0,0 2,0 0,0 1,0 0,1 1,-1 1,1 0,0 2,-23 10,18-6,1 2,0 0,0 1,2 1,-1 1,-27 31,20-15,1 1,2 0,1 2,2 0,1 1,1 1,3 1,-14 50,20-58,1 2,2-1,1 1,1-1,1 1,2 0,2 0,5 34,-5-51,1-1,1 1,0-1,1 0,0 0,1 0,1-1,0 1,0-2,2 1,-1-1,1 0,1-1,0 0,0-1,1 0,0 0,0-1,1-1,15 8,7-1,0-1,0-1,1-3,1 0,66 6,188-4,-142-18,-1-7,0-5,-1-7,-2-7,182-65,-61-9,-226 87,-2 0,0-3,-2-1,52-45,-77 59,0 0,0 0,-1-1,0-1,-1 0,0 0,-1 0,-1-1,0 0,6-17,-9 19,-1 0,0 0,0 0,-1 0,-1 0,0 0,-1 0,0-1,0 1,-1 0,0 0,-1 1,-7-18,-5-8,-2 2,-1 0,-1 0,-2 2,-1 1,-2 0,-46-45,52 59,-1 0,0 2,-1 0,-1 1,0 1,-1 1,-1 1,1 1,-2 1,1 1,-1 1,-46-7,45 11,0 2,1 0,-1 2,0 1,1 1,-1 1,-24 7,40-9,1 1,0-1,0 1,0 1,1-1,-1 1,1 1,0-1,0 1,1 1,-1-1,1 1,0 0,0 0,1 1,0 0,0 0,1 0,0 0,0 1,1 0,-1 0,2 0,-3 10,4-11,1-1,1 1,-1 0,1-1,1 1,-1-1,1 1,0-1,0 0,1 0,0 1,0-2,0 1,1 0,0-1,0 0,0 0,1 0,8 7,12 12,2-2,41 27,-64-46,70 43,1-2,119 48,172 47,-230-90,-122-44,0-1,0 1,-1 1,25 14,-36-19,0 0,0 1,0-1,-1 0,1 0,0 1,-1-1,1 1,-1 0,0-1,1 1,-1 0,0 0,0 0,0 0,0 0,0 0,-1 0,1 0,-1 0,1 0,-1 0,0 0,0 0,0 1,0-1,0 0,0 0,-1 0,1 0,-1 0,1 1,-2 1,-11 21,-1-1,-22 30,-11 18,15-14,2 0,3 2,3 1,2 1,3 1,3 0,3 1,-10 116,23-165,-1 0,2 1,0-1,0 0,2 0,5 20,-7-31,1 0,-1 0,1 0,0-1,0 1,0-1,0 1,1-1,-1 0,1 1,0-2,0 1,0 0,1 0,-1-1,0 0,1 0,0 0,-1 0,1 0,0-1,0 0,0 1,0-2,0 1,0 0,1-1,3 0,13 0,0-2,0-1,-1 0,1-2,-1 0,0-1,0-1,-1-1,1-1,-2 0,28-20,18-15,100-91,-153 125,187-187,-114 110,-43 46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56.6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147 388,'-4'0,"-1"0,0 1,1 0,-1-1,1 1,-1 1,1-1,-1 1,1 0,0 0,0 0,0 0,0 1,0 0,-5 4,3-1,0 1,1-1,0 1,0 0,1 0,0 0,0 1,-3 9,1 0,1 1,0 0,1 0,1 0,1 0,1 1,1 27,1-37,0 1,1 0,0 0,0-1,1 1,1-1,-1 0,1 0,1 0,0 0,0-1,1 0,10 12,-5-9,1 0,0 0,1-1,0-1,0-1,1 1,25 9,6-1,1-3,0-1,1-3,78 8,-103-15,137 10,-139-13,0 0,0-2,0 0,0-1,34-10,-47 10,-1 1,0-2,0 1,0-1,-1 0,1 0,-1 0,0-1,0 1,0-2,-1 1,1 0,-1-1,-1 0,1 1,-1-2,0 1,0 0,-1 0,0-1,0 0,0 1,-1-1,0 0,0-11,0-6,-1-1,-1 1,-1 0,-2 0,-11-47,-3 11,-1 1,-54-109,56 137,0 0,-3 2,0 0,-2 1,0 1,-46-40,56 56,-1 2,-1 0,0 0,0 2,-1 0,0 0,0 1,0 1,-1 1,1 0,-1 1,0 0,-1 1,1 1,-24 2,21 0,1 2,-1 0,0 0,1 2,0 0,0 2,1 0,0 0,0 2,0 0,1 1,1 1,-15 12,15-9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57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636 147,'0'-9,"0"0,-1 0,0 0,0 0,-1 1,0-1,-1 0,0 1,-4-10,5 15,0-1,0 1,-1 0,1-1,-1 1,0 1,0-1,0 0,0 1,0-1,-1 1,1 0,-1 0,1 0,-1 1,0-1,0 1,0 0,1 0,-1 0,0 1,-8-1,0 1,1 1,0 1,0 0,-1 0,1 1,1 0,-1 1,-15 8,-83 48,91-49,-5 4,1 0,1 2,0 1,2 0,0 2,1 0,1 1,0 1,2 0,1 1,1 1,1 0,0 1,2 0,1 1,2 0,0 0,2 0,0 1,2 0,1 0,1 0,4 36,-1-46,0 1,2-1,0 0,1 0,0 0,2-1,0 1,1-2,11 19,-4-13,1 1,1-2,1 0,0-1,31 24,18 5,3-3,145 70,-137-76,-68-34,33 17,-1 1,45 34,-77-50,0 1,-1 0,0 0,0 1,-1 1,0-1,-1 1,0 0,0 1,-1 0,-1 0,0 0,7 22,-11-27,0 1,-1-1,0 1,0-1,0 0,-1 1,0-1,0 0,-1 1,1-1,-1 0,-1 0,1 0,-7 10,-5 6,-1 0,-23 25,15-18,12-15,-6 10,-2-1,-1-1,-34 30,46-46,1 0,-1-1,0 0,0-1,0 0,-1 0,1-1,-1 0,0 0,0-1,0 0,0-1,0 0,-1 0,-16-2,-4-2,0-2,0-1,1-2,-38-14,-108-55,51 20,85 40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58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0 328,'5'0,"5"-4,5-1,9-1,9-2,12-5,6-5,8-7,6-4,1-1,7-5,-2 1,-3 0,-10 7,-9 4,-10 5,-7 6,-9 5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29:59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96 607,'-3'1,"1"-1,0 1,-1 0,1 0,0 1,-1-1,1 0,0 1,0-1,0 1,0 0,1-1,-1 1,0 0,1 0,-1 0,1 1,-2 3,-21 42,19-30,-18 64,22-77,0 0,0 0,0-1,1 1,0 0,0 0,0 0,1 0,0 0,0 0,0-1,0 1,4 8,-2-10,-1-1,1 1,0-1,0 1,0-1,0 0,0 0,0-1,1 1,-1 0,1-1,-1 0,1 0,0 0,-1-1,1 1,0-1,-1 0,1 0,5 0,13-1,0-1,23-4,-40 5,71-13,-1-2,-1-5,0-2,97-46,-156 62,-1 0,0-2,23-17,-35 24,0 0,0 0,0 0,0 0,0 0,0-1,-1 1,1-1,-1 1,1-1,-1 1,1-6,-1 6,-1 1,0-1,-1 0,1 1,0-1,0 0,-1 1,1-1,0 1,-1-1,0 0,1 1,-1 0,0-1,0 1,0-1,0 1,0 0,0 0,0-1,0 1,-1 0,1 0,-3-1,-295-202,228 153,21 17,-77-71,124 102,-1-1,0 0,1-1,0 1,0 0,0-1,1 0,-3-6,5 11,0-1,-1 0,1 0,0 1,0-1,0 0,0 0,0 0,0 1,0-1,0 0,0 0,0 1,0-1,1 0,-1 0,0 1,0-1,1 0,-1 0,1 1,-1-1,1-1,1 1,-1 1,1-1,-1 0,1 0,0 1,-1-1,1 1,0-1,-1 1,1 0,0 0,0 0,-1 0,1 0,0 0,1 0,519 81,-434-64,131 28,377 131,-543-156,0 3,-2 2,-1 2,49 36,-80-50,-1 1,0 0,-1 2,-1 0,0 1,-1 1,-1 0,-1 1,0 0,-2 1,0 0,14 39,-23-52,0 0,-1 1,0-1,0 1,-1-1,0 1,0-1,0 1,-1-1,0 0,-1 1,-3 9,4-15,0 1,0-1,0 1,-1-1,1 0,-1 1,1-1,-1 0,0 0,0 0,0 0,0-1,0 1,0 0,0-1,-1 0,1 1,-1-1,1 0,-1 0,1 0,-1-1,1 1,-1 0,0-1,1 0,-1 0,0 0,0 0,1 0,-1 0,0-1,1 1,-1-1,1 0,-1 0,-3-1,0-1,1 0,-1 0,0-1,1 0,0 0,0 0,0 0,0-1,1 0,0 0,0 0,0-1,0 1,-3-10,-8-13,-16-50,24 59,-19-54,3-1,-16-98,30 121,3 0,2-1,3 0,6-71,-4 109,1 1,0 0,1-1,0 1,1 0,1 0,0 1,0-1,1 1,1 1,0-1,10-11,-16 22,-1 0,1 0,0 0,-1 0,1 1,0-1,0 0,0 1,0-1,-1 0,1 1,0-1,0 1,0-1,0 1,0 0,0-1,0 1,1 0,-1 0,0 0,1 0,5 3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0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365,'-31'1,"0"2,0 1,0 2,1 1,0 1,1 2,-1 1,-48 26,6 3,2 4,-69 56,75-50,3 3,-99 110,129-127,2 2,1 1,3 1,1 1,1 1,-19 54,35-77,1 0,1 0,0 1,2 0,0 0,0 38,3-50,1-1,-1 0,1 0,1 0,0 0,0-1,0 1,0 0,1-1,1 1,-1-1,1 0,0 0,0 0,0-1,1 0,0 1,0-2,0 1,1 0,0-1,10 6,19 7,2-1,0-1,0-3,2-1,51 9,-86-19,-1 0,1-1,0 1,-1-1,1 0,0 0,-1 0,1 0,0-1,-1 0,1 1,0-1,-1-1,0 1,1 0,-1-1,0 0,6-3,-4 0,-1-1,1 1,-1-1,-1 0,1 0,-1 0,0 0,4-14,18-57,-4-1,-3-1,10-109,-8 55,117-709,-136 834,1-11,2 0,0 0,1 1,9-24,-13 39,1 0,-1 0,1 0,0 0,0 0,0 1,0-1,0 1,1-1,-1 1,1 0,-1 0,6-3,-6 4,1 1,-1-1,0 1,1-1,-1 1,1 0,-1 0,1 0,-1 0,0 0,1 0,-1 1,1-1,-1 1,0 0,0 0,1 0,-1 0,0 0,0 0,3 2,2 3,1-1,-1 1,0 1,-1-1,0 1,0 0,0 0,5 9,36 72,-14-23,49 72,302 568,-348-629,20 53,-47-103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45.83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0 563,'4'0,"6"-4,10-2,10-8,12-10,17-6,15-5,21-7,15-8,7-4,4 2,-5 2,-15 6,-15 0,-13 5,-16 8,-13 6,-13 6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0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1,'2'7,"-1"0,1 0,0 0,1 0,0 0,0 0,8 12,-3-4,384 709,-335-619,-47-85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1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0,'20'21,"-2"1,-1 1,19 30,1 3,546 870,-562-887,2-1,37 45,-51-72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5.1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1 477,'4'1,"0"-1,0 1,-1 0,1 0,0 0,0 0,-1 1,1 0,-1 0,1 0,-1 0,5 4,40 39,-33-30,638 680,-459-454,-176-203,-18-38,0 1,0-1,0 0,0 1,0-1,0 0,0 0,0 1,0-1,0 0,0 1,0-1,0 0,0 0,0 1,0-1,0 0,0 1,0-1,0 0,0 0,-1 1,1-1,0 0,0 0,0 1,0-1,-1 0,1 0,0 0,0 0,-1 1,1-1,0 0,0 0,-1 0,1 0,-21-8,-7-11,2-1,0-1,1-2,-21-25,-85-109,105 123,16 22,-295-387,233 295,-113-221,174 302,0-1,1 0,2-1,-8-36,15 55,0 1,0-1,0 0,1 1,0-1,0 1,1-1,-1 0,1 1,0-1,1 1,-1 0,1-1,0 1,1 0,-1 0,1 0,0 0,0 1,1-1,-1 1,1 0,0 0,0 0,0 0,9-5,5-1,1 1,0 1,0 1,1 0,36-6,-14 5,77-3,-111 11,0 0,0 0,0 1,1 0,-1 0,0 1,0 0,-1 0,1 1,0 0,-1 1,10 5,-12-6,-1 1,0-1,1 1,-1 1,0-1,-1 0,1 1,-1 0,0 0,0 0,-1 0,1 0,-1 0,0 1,0-1,-1 1,0 0,1 6,0 4,-1-1,0 1,-2-1,1 1,-6 24,5-32,-1-1,0 0,-1 1,0-1,0-1,0 1,-1 0,0-1,0 1,-1-1,1 0,-1-1,-9 8,6-6,-15 13,0-2,-43 25,45-32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6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1,'-23'0,"0"1,0 2,0 0,1 2,-1 0,1 1,0 2,1 0,-41 22,50-23,0 0,1 1,0 1,0 0,0 0,2 1,-1 1,1-1,1 2,0-1,0 1,1 0,1 0,0 1,0 0,2 0,-6 21,5-4,0 0,3 0,1 58,2-71,0 0,2-1,0 1,1-1,0 0,2 0,0 0,12 24,-15-36,0 0,-1 0,1 0,0-1,1 1,-1-1,1 0,-1 0,1 0,0 0,0 0,0-1,0 0,1 0,5 2,-2-2,0 0,0-1,-1 0,1 0,1-1,-1 0,0-1,11-1,10-5,1-1,-1-1,49-23,-61 25,-9 4,-1 0,1-1,-1 0,0 0,-1 0,1-1,11-11,-16 14,0-1,0 0,0 0,0 0,0 0,-1-1,0 1,1 0,-1-1,0 1,-1-1,1 1,-1-1,1 1,-1-1,0 0,0 1,-1-1,1 1,-2-7,-8-25,-1 0,-2 2,-1-1,-2 1,-1 1,-1 1,-2 1,-1 0,-1 2,-2 0,-1 2,-34-30,33 34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7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21,'-53'-19,"49"18,0 1,-1-1,1 1,-1 0,1 1,0-1,-1 1,1 0,0 0,-1 0,1 0,0 1,0 0,0-1,0 2,0-1,1 0,-1 1,1 0,-1 0,1 0,0 0,0 0,-4 7,4-6,0 1,1-1,-1 1,1 0,0 0,1-1,-1 1,1 0,0 1,0-1,0 0,1 0,0 0,0 0,0 1,1-1,0 0,0 0,0 0,0 0,3 5,-2-6,0-1,0 0,0 0,0 0,1-1,-1 1,1 0,0-1,0 0,0 1,0-1,0-1,0 1,0 0,7 2,58 14,-46-13,6 2,-7-3,0 1,0 1,-1 1,36 18,-51-22,0 0,0 1,0-1,-1 1,0 0,1 0,-2 0,1 1,0-1,-1 1,0 0,0 0,0 0,-1 1,1-1,-1 1,-1-1,1 1,-1 0,0-1,0 1,0 10,-2 3,0-1,-1 0,-1 1,-1-1,0 0,-1 0,-2-1,-11 26,-9 9,-44 65,69-114,-1 0,1 0,0 0,-1 0,0 0,0 0,0-1,0 1,0-1,0 0,-1 0,1 0,-1 0,1-1,-1 1,0-1,-4 1,2-1,0-1,0 0,0 0,0 0,0-1,0 1,0-1,0-1,0 1,-6-4,-11-5,0-2,1 0,1-2,-25-18,36 24,-3 0,1-1,0-1,0 0,1 0,1-2,0 1,-14-20,13 9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8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49,'-1'-2,"1"0,0 0,0 0,0 0,1 0,-1 1,0-1,1 0,-1 0,1 0,0 1,0-1,-1 0,1 1,0-1,0 1,0-1,1 1,-1-1,0 1,1 0,-1 0,0-1,3 0,-1 1,1 0,-1 0,0 0,1 0,-1 1,0-1,1 1,-1 0,0 0,1 0,-1 0,6 2,1 0,0 1,-1 0,1 0,0 1,-1 0,0 1,0 0,10 8,-8-2,-1 1,0 1,-1 0,0 0,-1 1,9 21,-5-12,-2-4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8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93 170,'-4'-4,"-6"-11,-5-14,-5-4,1 1,4 1,5 5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9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52,'-1'-2,"1"0,0 0,0 1,0-1,0 0,0 0,0 0,0 0,1 1,-1-1,1 0,-1 0,1 0,0 1,0-1,0 1,-1-1,2 0,-1 1,0-1,0 1,0 0,1-1,-1 1,1 0,-1 0,1 0,-1 0,1 0,-1 0,1 1,0-1,0 0,-1 1,1-1,0 1,0 0,0 0,0 0,-1 0,1 0,0 0,0 0,0 0,0 1,-1-1,1 1,0-1,3 2,7 2,0 1,-1 0,0 1,1 0,18 14,74 66,120 126,80 68,-297-276,0 0,-1 0,1 0,0-1,1 0,-1-1,0 1,1-1,-1-1,1 0,9 1,12-1,49-4,-26 1,-31 1,251-16,-243 13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09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6,'0'-4,"0"2,-5 2,0 6,-5 1,-9 3,-1 6,-5-1,-4 1,0 3,-5 2,-4 1,0-2,-3-1,2 1,3-3,8-4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0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4,5 2,3 8,6 6,-2 4,3 2,1-3,-5-2,-3-4,-4-5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48.5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505 1,'-29'-1,"0"2,-47 8,64-6,0 0,0 1,0 0,1 1,0 0,0 1,0 0,-17 14,3 0,1 2,1 0,1 2,2 0,-26 39,33-43,1 1,0 0,2 0,1 1,0 1,2-1,-9 45,15-64,0 1,1-1,0 0,0 1,0-1,0 0,0 1,0-1,1 0,0 1,0-1,0 0,0 0,0 0,0 0,1 0,0 0,-1 0,1 0,0 0,1-1,-1 1,0-1,1 0,-1 0,1 0,0 0,-1 0,1 0,0-1,0 1,0-1,1 0,-1 0,4 1,11 2,1-1,-1-1,1-1,0-1,21-2,-17 1,-19 1,28-1,1-1,34-7,-59 8,-1-1,1 1,-1-1,0-1,0 0,0 0,0 0,0-1,-1 0,0 0,0 0,0-1,0 0,-1 0,7-8,-9 7,-1 1,0 0,0-1,0 0,0 1,-1-1,0 0,0-8,-1 10,1-1,-1 1,1 0,0-1,0 1,0 0,1 0,-1 0,1 0,3-5,-3 8,-1-1,1 1,0 0,0 0,0 0,0 0,0 1,0-1,0 0,0 1,0-1,1 1,-1 0,0 0,0 0,0 0,0 0,0 0,1 1,-1-1,0 1,0-1,0 1,0 0,0 0,0 0,2 1,18 8,0 0,-1 1,-1 1,28 21,77 71,-84-69,631 615,-521-478,-7 7,130 214,-228-318,48 106,-80-150,-2 1,-1 0,-2 0,-1 1,-1 0,3 56,-10-71,-2 1,0-1,0 0,-2 0,0 0,-1 0,-1-1,-1 0,0 0,-1-1,-1 1,0-2,-2 1,-13 16,-6 2,-1-1,-1-2,-2-1,-59 41,87-66,-1 0,0 0,0-1,0 0,0 0,-1-1,1 1,-1-2,0 1,0-1,0-1,0 1,-1-1,1-1,0 1,0-2,-1 1,1-1,0 0,0 0,0-1,0-1,0 1,0-1,1 0,-1-1,1 0,0 0,0-1,-12-9,-3-5,1-1,0-1,1-1,-32-47,-56-110,94 153,-114-207,11-5,10-5,-109-369,166 409,44 167,1 0,1-1,3-60,2 86,0 1,1 0,0-1,1 1,0 0,1 0,0 1,1-1,-1 1,2 0,-1 0,1 1,1-1,0 1,0 1,0-1,1 1,0 0,0 1,1 0,0 1,11-6,2-1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46.27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0,'0'4,"0"6,0 6,0 3,0 9,0 6,0 8,0 8,0 9,0 7,0 6,0 2,0 3,-4-4,-6-6,-1-14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0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1.7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1 252,'76'87,"-52"-57,1-2,2 0,56 44,-54-50,-19-13,0-1,1-1,23 13,-30-19,0 1,0-1,0 0,0 0,0 0,0 0,0-1,1 0,-1 0,0 0,0 0,0-1,0 1,0-1,0 0,8-3,6-5,1-1,-1-1,0 0,-1-2,-1 0,0 0,25-29,-35 34,0 0,-1 0,0 0,0-1,-1 0,0 0,-1 0,5-19,9-83,-9 51,11-93,-13 132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2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333 253,'1'-16,"1"-1,6-29,3-26,-11 69,0 0,-1 0,1 1,0-1,-1 0,0 0,0 1,0-1,0 0,0 1,0-1,0 1,-1-1,0 1,1 0,-1 0,-4-4,1 2,0 0,0 0,-1 1,1 0,-1 0,0 0,-10-3,-5 1,-1 0,1 1,-38-2,53 6,0-1,1 1,-1 0,0 0,0 0,1 1,-1 0,0 0,1 1,-1 0,1 0,-1 0,1 0,0 1,0 0,0 0,0 0,1 1,-1-1,1 1,0 0,0 0,0 1,1-1,-1 1,1 0,0 0,1 0,-1 0,1 1,0-1,0 1,1-1,-1 1,1-1,1 1,-1 11,-1 12,1 1,2-1,1 1,2-1,0 0,11 34,-11-47,2 0,-1-1,2 0,0 0,1 0,0-1,1 0,1-1,0 0,1-1,0 0,20 17,-24-24,-1-1,1 1,0-1,0 0,1-1,-1 0,1 0,-1-1,1 1,0-2,0 1,0-1,0 0,0-1,0 0,1 0,-1-1,0 0,0 0,0-1,0 0,-1 0,1-1,-1 0,1 0,-1-1,0 0,9-7,134-85,-135 85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4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1,'1'8,"1"1,0-1,0 0,1 1,0-1,0 0,5 7,9 25,43 135,185 510,44-24,-207-510,-68-129,0-1,2 0,0-1,27 24,-37-39,-1-1,1 0,-1 0,1-1,1 0,-1 0,0 0,1-1,-1 0,1 0,0-1,12 2,3-2,0-1,36-4,-13 0,44-6,0-3,-1-4,0-4,97-37,-115 39,-48 14,0-1,32-13,-38 8,-7 0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4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0 248,'4'0,"6"-5,6-1,3-3,9-1,6-3,12-4,10-2,8 1,7-4,8-4,-1 0,-1 3,-5 6,-10 6,-8 0,-8 3,-12 1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5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5,3 5,8 5,4 5,5 7,4 8,5 6,2 1,3 1,-3-2,-2-3,-8-5,-5-3,-5-7,-7-7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5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6.6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1 310,'43'2,"1"1,-1 2,-1 2,1 2,-1 2,-1 2,52 22,-18 1,-1 2,124 88,-191-121,45 35,-49-38,-1 1,1-1,-1 0,0 1,0 0,0-1,0 1,0 0,0 0,-1 0,0 0,1 1,-1-1,1 7,-2-10,0 0,0 1,0-1,0 0,0 1,0-1,0 0,0 1,0-1,0 0,0 0,0 1,0-1,0 0,0 1,0-1,0 0,-1 0,1 1,0-1,0 0,0 0,-1 1,1-1,0 0,0 0,-1 1,1-1,0 0,0 0,-1 0,1 0,0 0,0 1,-1-1,1 0,0 0,-1 0,1 0,0 0,-1 0,0 0,-17-7,-14-18,19 10,2-1,0 0,1-1,0 0,2-1,0 0,1 0,1-1,-6-26,5 10,1-1,2 0,1 0,3-43,0 76,0 1,0-1,0 1,0-1,1 1,-1-1,1 1,0 0,-1-1,1 1,0 0,0 0,1-1,-1 1,0 0,1 0,-1 0,1 0,0 1,-1-1,1 0,0 1,0-1,0 1,0 0,0 0,1-1,-1 1,0 1,0-1,1 0,-1 1,1-1,-1 1,0-1,1 1,-1 0,1 0,-1 0,4 1,10 1,1 1,-1 1,0 1,29 11,-32-11,386 157,-368-150,0 1,-1 1,-1 2,47 33,-94-103,6 26,1-2,1 0,2 0,1 0,1-1,2 0,1 0,2 0,3-53,-1 81,-1-1,1 1,-1 0,1 0,0-1,0 1,1 0,-1 0,1 0,-1 0,1 0,0 1,0-1,0 0,0 1,1-1,-1 1,1 0,-1 0,1 0,0 0,0 1,0-1,4-1,2 0,-1 2,1-1,0 1,-1 1,1-1,0 1,-1 1,14 2,30 7,0 3,-1 2,-1 3,75 37,-53-24,-9-4,0-3,-2 3,0 3,-3 3,61 43,-100-60,-6-1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17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1207,'-1'0,"1"0,-1 0,0-1,0 1,0 0,0-1,1 1,-1-1,0 1,0-1,1 1,-1-1,0 1,1-1,-1 0,0 0,1 1,-1-1,1 0,-1 0,1 1,0-1,-1 0,1 0,0 0,0 0,-1 0,1 1,0-1,0 0,0 0,0 0,0 0,0 0,0 0,1 0,-1 1,0-1,0 0,1-1,12-39,14-5,3 1,34-41,11-15,6-19,98-197,-168 294,0-1,-2 0,-1-1,8-42,-14 59,-1 0,-1 0,1 0,-1 0,0 0,-1 0,0 0,0 0,-1 0,0 1,0-1,-1 1,0-1,0 1,-1 0,1 0,-2 0,1 0,-7-6,2 3,0 1,-1 0,0 1,-1 0,0 1,0 0,-1 0,1 1,-2 1,1 0,0 0,-1 2,0-1,-16-1,11 4,0 0,-1 1,1 1,0 0,0 2,0 0,0 1,0 1,-26 10,17-3,1 1,0 1,0 1,2 1,0 2,1 0,0 1,2 2,0 0,2 1,0 1,-26 43,32-43,2 0,1 1,0 0,2 0,1 1,1 0,1 1,1 0,1-1,2 1,0 0,2 0,0 0,2 0,1-1,1 1,2-1,0 0,1-1,2 0,0 0,2-1,0 0,2-1,27 35,-13-24,1 0,1-2,2-2,1-1,1-1,1-2,1-1,1-2,2-2,40 16,-65-32,0-1,0-1,0 0,1 0,-1-2,0 0,1 0,-1-1,0-1,1-1,26-8,11-6,87-43,-123 53,71-33,86-42,-167 79,0-1,0 0,0 0,-1-1,1 0,7-8,-2-1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25.4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6,'0'0,"0"0,0 0,0 1,1-1,-1 0,0 0,0 0,0 0,0 0,1 0,-1 0,0 0,0 0,0 0,1 0,-1 0,0 0,0 0,0 0,1 0,-1 0,0 0,0 0,0 0,0 0,1 0,-1-1,0 1,0 0,0 0,0 0,1 0,-1 0,0 0,0-1,0 1,0 0,0 0,0 0,0 0,1-1,-1 1,0 0,0 0,0 0,0 0,0-1,0 1,0 0,0 0,0 0,0-1,0 1,0 0,0 0,0 0,0-1,0 1,-1 0,11 17,92 316,-44-127,391 1149,39-21,259 475,-686-1682,-52-110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47.42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622 640,'1'-19,"1"1,7-30,2-20,-11 53,0-1,-2 1,0 0,0-1,-2 1,0 1,0-1,-1 0,-1 1,-1 0,0 0,-1 1,-15-21,-4-1,-2 1,0 2,-53-44,70 66,0 1,-1 1,0-1,-1 2,0 0,0 1,0 0,-1 1,0 1,0 0,0 1,-16-1,23 3,1 0,-1 1,1 0,0 1,-1-1,1 1,0 1,-1-1,1 1,0 1,0-1,1 1,-1 1,0-1,1 1,0 0,0 0,0 1,0 0,1 0,0 0,0 1,0-1,1 1,0 0,-6 12,5-8,0 1,1-1,0 1,1-1,0 1,1 0,0 0,0 0,1 22,2-28,-1 0,1 1,0-1,1 0,-1 0,1-1,0 1,0 0,1 0,-1-1,1 0,0 1,0-1,1 0,-1 0,1-1,0 1,0-1,0 0,0 0,1 0,-1 0,9 3,0-2,0 0,0-1,0 0,1-1,-1 0,1-1,0-1,-1 0,26-4,-26 2,0 1,1 0,-1 1,0 0,1 1,-1 1,0 0,0 0,0 2,0-1,15 8,-8 2,0 0,-1 1,-1 1,0 1,-1 0,19 24,4 10,36 59,-43-57,-2 0,-2 2,-2 2,-3 0,31 109,-26 40,-19-147,-2-1,1 87,-9-122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26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3650,'17'-14,"1"1,0 1,0 0,1 1,26-10,-14 6,115-52,4 7,173-46,326-47,300-6,5 34,45-5,3091-598,-27-180,-569 229,-3208 638,1279-219,-1521 251,22-4,0-2,-1-4,63-26,-126 44,-1 1,1-1,0 0,0 1,0-1,-1 0,1 0,0-1,-1 1,1 0,-1 0,1-1,-1 1,0-1,0 1,2-3,-4 4,1-1,0 0,-1 1,1-1,0 1,-1-1,1 1,-1-1,1 1,0-1,-1 1,0-1,1 1,-1-1,1 1,-1 0,1-1,-1 1,0 0,1 0,-1-1,0 1,1 0,-1 0,0 0,1 0,-1 0,-1 0,-65-4,9 6,33-1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29.9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639 240,'-2'1,"0"-1,-1 1,1 0,0-1,0 1,0 0,0 0,0 0,0 1,0-1,0 0,0 1,0 0,1-1,-3 3,-26 34,21-25,-221 301,143-192,8-5,-57 74,175-277,54-111,222-438,-298 602,15-28,-30 57,0 0,1 1,0-1,0 1,0-1,0 1,0 0,1 1,-1-1,1 0,5-2,-7 4,0 1,0 0,0 0,0 0,0 0,0 0,-1 0,1 0,0 0,0 1,0-1,0 1,-1-1,1 1,0 0,0 0,-1 0,1 0,-1 0,1 0,-1 0,1 0,-1 1,2 1,37 43,-23-24,4-1,2-1,0 0,2-2,0-1,0-1,29 13,175 70,-168-75,-21-8,296 125,-335-140,0-1,1 0,-1 1,0-1,0 1,0-1,0 1,0 0,0-1,0 1,0 0,0 0,0 0,-1 0,1 0,0-1,-1 1,1 1,0-1,-1 0,1 0,-1 0,1 2,-1-2,-1 0,1 0,0 0,-1 1,1-1,-1 0,0 0,1 0,-1 0,0 0,0 0,1-1,-1 1,0 0,0 0,0-1,0 1,0 0,-2 0,-11 6,0 0,0-1,-16 4,13-5,-466 201,-83 29,502-213,8-2,0-2,0-3,-94 14,130-29,23-1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31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87,'-3'148,"8"189,-1-294,2 0,1 0,3-1,1 1,27 63,-32-91,2 0,-1-1,1-1,1 1,1-1,0-1,0 0,22 19,-22-23,1-1,-1 0,1 0,1-1,-1-1,1 0,0 0,0-1,1-1,-1 0,18 1,31 1,0-4,0-2,0-3,0-2,0-3,-1-3,-1-2,0-3,-1-2,97-48,-138 59,0-2,-1 1,0-2,-1 0,15-14,-27 22,0 1,-1-1,1 1,-1-1,1 0,-1 0,0 0,-1 0,1 0,0 0,-1 0,0-1,1 1,-1 0,-1-1,1 1,0-1,-1 1,0-1,0 0,0 1,0-1,0 1,-1-1,0 1,0-1,0 1,0-1,0 1,-1 0,1 0,-1-1,-3-3,-16-17,-1 1,-2 1,0 1,-1 1,-49-29,64 43,-57-34,-2 4,-1 2,-2 4,-108-30,34 6,-148-78,-9-4,268 123,20 8,-1 0,2-1,-1-1,1 0,0-1,-16-12,30 20,0 0,0 0,0 0,0 0,1 0,-1 0,0 0,0 0,0 0,0-1,0 1,0 0,0 0,0 0,1 0,-1 0,0 0,0 0,0 0,0 0,0 0,0 0,0 0,0 0,0 0,0 0,0-1,0 1,1 0,-1 0,0 0,0 0,0 0,0 0,0 0,0 0,0-1,0 1,0 0,0 0,0 0,0 0,0 0,0 0,0 0,0 0,0-1,0 1,0 0,-1 0,1 0,0 0,0 0,0 0,0 0,0 0,0 0,0-1,0 1,0 0,0 0,0 0,0 0,-1 0,1 0,0 0,0 0,0 0,0 0,14 0,17 7,-15-1,-1 0,0 1,23 15,0 1,-19-14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35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5363,'-3'-53,"-14"-81,9 83,-64-288,25 131,-60-364,26-3,-11-805,92 1197,8 1,9 0,7 1,8 2,8 0,94-260,-111 378,2 1,3 2,38-60,-55 102,0 0,1 0,0 1,2 1,-1 0,2 0,0 2,0 0,1 0,1 2,0 0,0 1,1 1,30-10,-7 8,1 2,81-5,91 11,-130 3,40 1,195 27,-252-18,-1 3,0 4,-1 2,96 44,-33 3,-3 4,-3 7,-4 4,110 100,-110-72,-5 5,-4 4,135 195,231 430,-371-573,239 477,-48 22,-21-45,72 4,52-28,-174-270,-185-271,385 556,-302-456,242 246,-288-331,-22-19,95 75,-136-122,0-2,0 1,0-2,1 0,0 0,0-1,1-1,-1-1,1 0,0 0,0-2,0 0,0 0,0-2,0 0,16-3,20-6,1-2,-2-2,59-26,-28 9,-1-5,-2-3,-1-3,-2-3,-3-4,-2-3,-2-3,-2-2,-3-4,-3-2,56-77,214-375,-41-27,-268 501,-1 2,-1 0,-3-2,16-55,-27 73,0 0,-2-1,-1 1,0-1,-2 1,-1-1,-7-42,-19-55,-71-193,38 138,56 163,1 0,0-1,1 1,1 0,0-1,0 1,2-1,-1 1,2-1,3-17,1 12,0-1,1 1,0 1,2-1,0 2,14-21,15-12,1 2,3 1,65-55,-96 91,46-54,-23 24,-29 36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44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1434,'35'-2,"65"-12,-46 5,895-183,-806 159,1379-258,-1237 246,592-71,-717 102,-2-7,219-57,-180 40,-13 3,364-133,166-54,-614 198,139-44,-219 60,0 0,1 1,43-10,37-5,-81 21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47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1640,'84'-25,"237"-62,65-20,1392-492,-226 71,-529 269,-974 250,-26 5,0 0,30-11,-52 13,-10 1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48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1,'0'8,"1"0,0 1,1-1,0 0,0 0,0-1,1 1,6 11,40 61,-25-44,559 1029,-425-758,130 257,126 242,-397-778,1-1,24 29,-23-33,-1 2,21 38,108 248,-137-288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51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159 124,'-3'21,"0"-1,0 0,-2 0,-1 0,0-1,-12 25,-12 36,18-39,-60 235,121-422,-19 24,67-231,-96 349,1 0,-1 1,0-1,1 0,0 1,0-1,0 1,0-1,1 1,-1 0,1 0,0 0,0 0,0 1,0-1,4-1,-4 2,1 1,0 0,0 0,0 1,0-1,0 1,0 0,0 0,0 0,0 0,0 1,0 0,-1 0,1 0,0 0,4 2,52 21,-1 3,108 69,-43-24,-58-35,30 16,122 49,-218-102,-1 1,1-1,0 0,0 0,0 0,0 0,0 0,0 0,0 0,0 0,0 0,0 0,-1 0,1 0,0 0,0 0,0 1,0-1,0 0,0 0,0 0,0 0,0 0,0 0,0 0,0 0,0 0,0 1,0-1,0 0,0 0,0 0,0 0,0 0,0 0,0 0,0 0,0 0,0 1,0-1,0 0,0 0,0 0,0 0,1 0,-1 0,0 0,-22 2,-49-1,33 0,-224 26,99-7,112-14,-1 3,1 1,1 3,0 2,-70 32,72-28,28-13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0:57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3422,'1'-7,"1"0,0 0,0 0,1 0,0 0,0 1,0-1,9-10,6-15,61-163,-25 56,-45 122,1 1,0 0,1 0,0 1,1 0,1 1,25-21,-29 30,-1 0,1 1,0 0,1 1,-1 0,0 0,1 1,0 0,0 1,-1 0,12 0,32-5,14-7,-2-2,109-42,-171 56,0 0,0-1,0 0,0 1,0-1,0 0,-1 0,1 0,-1-1,1 1,-1-1,0 1,0-1,0 0,0 0,0 0,-1 0,0 0,1 0,-1 0,0 0,0-1,-1 1,2-6,-2-4,-1 0,0 0,-1 0,0 0,-5-15,-3-18,-4-23,-3 1,-42-106,37 113,15 36,1-1,1 0,-2-44,-1 2,4 43,2-1,0 0,3-36,0 51,0 1,1-1,1 1,-1 0,2 0,-1 0,2 0,-1 1,1-1,0 1,8-8,-2-1,0 0,-1 0,-1-1,-1 0,0 0,6-30,10-23,-22 68,4-16,2 1,1 0,20-35,-24 48,0 1,-1-1,2 1,-1 0,0 0,1 0,0 1,0 0,1 0,-1 1,1 0,0 0,-1 0,14-3,56-17,-55 15,1 1,-1 1,1 2,40-5,121 9,-180-1,-1 1,1-1,-1 0,1 0,-1 0,1 0,-1 0,0 0,1 0,-1-1,0 1,0-1,0 0,0 0,0 0,-1 0,1 0,0 0,-1 0,0 0,1-1,-1 1,0 0,0-1,0 1,-1-1,1 1,0-1,-1 0,1-4,0-11,0-1,0 1,-4-28,1 18,-1-36,3-186,2 241,0 0,0 1,1-1,0 1,1 0,0 0,0 0,1 0,0 1,0 0,0 0,14-13,2-1,2 1,36-25,-39 31,1 1,0 1,1 1,0 0,32-9,-43 16,2 1,-1 1,0 0,0 0,1 1,-1 1,1 0,-1 1,1 0,-1 1,0 0,17 6,99 47,-80-33,52 17,-85-34,1 0,0-2,0 0,0-1,0-1,0 0,28-2,-34-1,1 1,0-2,-1 1,0-2,0 1,0-1,0-1,0 0,-1 0,0-1,0 0,0-1,-1 1,0-2,11-12,1-6,-1-2,-1 0,24-50,-26 45,1 2,36-49,-47 72,1 1,1 1,-1-1,1 1,0 0,1 1,-1 0,1 0,0 1,15-5,11-2,55-9,-54 13,-3 2,-24 4,1 0,-1-1,0 0,-1 0,1-1,9-5,1-3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0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169 302,'58'890,"-55"-853,15 229,-18-265,5 36,-4-36,-1 1,0-1,0 0,1 0,-1 1,0-1,1 0,0 0,-1 0,1 0,-1 0,1 1,0-1,0 0,0-1,0 1,0 0,0 0,0 0,0 0,0-1,0 1,2 0,-2-1,0 0,0 0,-1 0,1-1,0 1,0 0,-1-1,1 1,0-1,-1 1,1-1,0 1,-1-1,1 1,-1-1,1 1,-1-1,1 0,-1 1,1-1,-1 0,0 0,1 1,-1-1,0 0,0 0,0 1,1-1,-1 0,0 0,0 0,0 1,0-1,-1-1,2-32,-16-71,-46-164,35 166,-151-649,177 750,-3-9,1 0,0-1,0-20,2 31,0-1,0 1,0 0,0 0,1-1,-1 1,0 0,1 0,-1 0,1-1,-1 1,1 0,-1 0,1 0,0 0,-1 0,1 0,2-1,-2 1,0 1,0-1,1 1,-1 0,0 0,1 0,-1 0,0 0,1 0,-1 0,0 0,0 0,1 0,-1 1,0-1,0 1,1-1,-1 1,0-1,0 1,0 0,2 1,29 20,0 2,-2 1,0 1,-2 2,40 51,7 5,70 71,121 125,-187-204,134 98,-199-164,-7-4,0 0,1 0,-1-1,1 0,1-1,-1 0,1 0,-1-1,16 4,-22-7,-1 0,0-1,1 1,-1-1,0 1,1-1,-1 0,0 1,0-1,0 0,0 0,1 0,-1 0,0 0,-1 0,1 0,0 0,0-1,0 1,-1 0,1 0,-1-1,1 1,-1 0,1-1,-1 1,0-1,0 1,1-2,3-48,-4 46,0-115,-5 1,-30-170,1 81,20 100,-2-160,17 246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58.49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923 52,'-3'-3,"1"0,-1-1,1 1,0-1,0 0,0 1,1-1,-1 0,1 0,-1-6,2 4,3 7,11 28,432 1272,-371-1060,386 1075,-457-1306,0 0,0-1,-1 1,0 0,2 13,-4-22,-1 0,0 0,0 0,0 0,0 0,0 0,0 1,0-1,0 0,0 0,0 0,0 0,-1 0,1 0,-1 1,1-1,0 0,-1 0,0 0,1-1,-1 1,0 0,1 0,-1 0,0 0,0 0,0-1,0 1,0 0,0-1,0 1,0-1,0 1,0-1,0 0,0 1,0-1,0 0,0 0,0 1,0-1,-1 0,1 0,0 0,0-1,-2 1,-11-2,-1-1,1-1,1 0,-1 0,-19-10,-6-2,-243-90,-749-260,838 314,-21-7,184 49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2.1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434 436,'-5'0,"1"1,-1 0,1 0,-1 1,1-1,-1 1,1 0,0 0,0 0,0 1,0-1,0 1,1 0,-1 0,-4 7,-46 58,51-64,-43 69,4 3,3 0,-52 146,67-154,-25 113,44-154,1 0,1 0,1 1,1-1,2 0,1 1,7 39,-8-60,1-1,0 1,0-1,0 0,1 1,0-1,0 0,0-1,1 1,0 0,0-1,1 0,-1 0,1 0,0-1,8 6,-7-7,0 0,-1-1,1 0,0 0,0 0,0-1,1 0,-1 0,0-1,0 1,1-1,-1-1,0 1,0-1,0 0,1-1,9-3,30-11,-2-2,0-3,-1-1,-1-2,-1-2,-2-1,0-2,-2-2,-1-2,41-48,-64 64,0 0,-2-2,0 1,0-1,-2-1,-1 1,0-1,-1-1,-2 0,5-24,-1-19,-1 1,-3-72,-4 83,1-2,-10-102,6 142,0-1,-1 1,-1 0,0-1,-1 2,0-1,-2 1,1 0,-1 0,-1 0,-18-21,23 30,-1 1,1-1,0 0,1 0,-1 0,1 0,-1 0,-1-8,4 12,-1 0,1-1,0 1,0 0,0-1,0 1,0 0,0 0,0-1,0 1,0 0,0-1,0 1,0 0,1-1,-1 1,0 0,0 0,0-1,0 1,0 0,1 0,-1-1,0 1,0 0,0 0,1-1,-1 1,0 0,0 0,1 0,-1 0,0-1,0 1,1 0,-1 0,0 0,1 0,-1 0,0 0,0 0,1 0,30 9,257 135,451 301,-707-423,-1 2,42 40,-65-57,-1 1,0 0,0 0,-1 1,0-1,-1 1,0 0,0 1,-1-1,0 1,-1 0,0 0,0 0,1 14,-4-23,1 1,-1 0,0 0,0-1,0 1,0 0,-1 0,1-1,0 1,-1 0,1-1,-1 1,1 0,-1-1,0 1,0-1,0 1,0-1,0 1,-1 1,1-3,-1 1,1-1,0 1,0-1,0 1,-1-1,1 0,0 0,-1 0,1 0,0 0,0 0,-1 0,1 0,0 0,0 0,-1-1,1 1,0 0,-2-2,-3-1,0 0,0 0,1-1,0 1,0-1,0 0,0-1,1 1,-8-10,-1-8,1 0,1 0,1-1,1-1,1 0,1 0,-4-29,-16-179,23 187,3 1,2-1,2 1,1-1,19-74,-17 95,1 2,1-1,1 1,1 1,1-1,1 2,1 0,1 0,0 1,1 1,1 0,26-21,-33 32,-1 1,1 1,0-1,1 2,-1-1,1 1,0 1,0-1,0 2,0-1,15 0,1 1,1 2,0 0,34 6,-50-4,0 1,0 0,0 0,-1 1,0 1,0 0,0 0,0 1,-1 0,0 1,12 11,12 12,42 53,-62-68,53 66,-3 3,91 163,-142-224,-1 0,-1 2,-1-1,-1 1,-1 0,3 29,-7-41,0-1,1 1,9 19,0 3,-7-16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3.1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20,'-92'-20,"75"21,1 0,-1 1,1 1,0 0,0 1,0 1,1 0,-1 2,1-1,1 2,-1 0,1 1,-13 10,-22 19,-89 90,137-127,-22 20,2 2,0 0,2 1,0 1,2 1,1 0,1 1,1 1,-18 52,27-65,1 0,0 0,1 1,1-1,1 1,0 19,2-26,0 0,0 0,1 0,1-1,-1 1,2-1,-1 1,1-1,0 0,0 0,1-1,8 9,0 1,2-1,0-1,0 0,1-1,1-1,1-1,0 0,0-1,1-1,0-1,26 8,-7-5,0-2,0-2,1-2,0-1,48-1,-63-3,58 2,0-3,0-4,100-17,-158 14,-7-1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4.3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823 0,'-37'2,"0"1,1 2,0 1,0 2,-40 14,-172 76,122-45,123-52,-19 7,1 1,1 0,0 2,0 0,-23 18,40-26,-1 0,1 0,0 0,0 0,0 0,0 1,1-1,0 1,-1 0,1 0,0 0,1 0,-1 0,1 0,0 0,0 0,0 1,0-1,1 0,0 1,0-1,0 0,0 1,1-1,-1 0,1 1,1-1,-1 0,0 0,1 0,0 0,0 0,0 0,4 5,0 0,1-1,1 1,-1-1,1-1,1 1,0-1,0-1,0 1,0-2,17 8,16 6,52 16,-79-30,35 11,1-2,0-2,1-2,0-2,0-3,59-2,-104-3,-1 0,1-1,-1 1,1-1,-1-1,0 0,0 1,0-2,0 1,0-1,0 0,0 0,9-8,-11 7,0 0,-1 0,0 0,0 0,0-1,-1 1,1-1,-1 0,0 0,0 0,-1 0,1 0,-1 0,-1 0,1 0,-1-1,0-7,-7-484,50 580,0-10,3-2,59 71,-64-89,-22-31,38 35,6 7,-33-30,-17-22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4.9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0,'1'9,"1"0,1 0,0 0,0-1,1 1,0-1,0 0,1 0,0 0,0-1,8 8,3 8,66 101,5 9,117 136,-161-223,-30-30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5.8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1,'1'5,"1"1,0-1,1 1,-1-1,1 0,0 0,0 0,1 0,0 0,-1-1,7 6,-1-1,470 558,-445-533,-26-28,-1 1,1-1,-2 2,1-1,-1 1,0 0,7 13,-13-20,1 1,-1-1,1 1,-1-1,0 1,0 0,0-1,0 1,0 0,0-1,0 1,0-1,-1 1,1-1,-1 1,1-1,-1 1,0-1,1 1,-1-1,0 1,0-1,0 0,0 0,0 1,0-1,0 0,-1 0,1 0,0 0,-1 0,1-1,-1 1,1 0,0-1,-1 1,-2 0,-8 4,-1-2,1 1,-23 2,17-3,-209 40,-37-6,74-13,150-19,-46 0,62-4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7.0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878 454,'-42'-46,"-38"-55,48 59,-1 2,-57-55,71 78,-2 0,0 1,-1 0,0 2,-38-17,53 27,-1 1,0 1,0-1,0 1,-1 1,1-1,0 1,-1 1,1 0,0 0,-1 0,1 1,-1 1,1-1,0 1,0 1,0-1,0 1,1 1,-1-1,-10 8,-7 7,1 2,1 1,1 1,1 0,1 2,1 0,1 1,1 1,-16 33,29-51,0 0,1 0,0 0,0 0,1 0,0 0,0 1,1-1,0 1,0 0,1-1,1 1,1 12,0-12,1 0,0 0,1 0,0 0,0 0,1-1,0 0,1 0,0 0,0 0,13 11,10 8,1-1,2-1,1-2,42 23,147 62,-144-74,-3 4,84 54,-150-85,1 0,-1 1,-1 0,1 0,-1 1,10 15,-16-22,-1 0,0-1,0 1,1 0,-1 0,0 0,-1 0,1 0,0 0,-1 0,1 0,-1 0,1 0,-1 0,0 0,0 1,0-1,0 0,0 0,-1 0,1 0,0 0,-1 0,0 0,1 1,-1-2,0 1,0 0,0 0,-1 0,1 0,0-1,-1 1,1 0,-1-1,1 0,-1 1,0-1,0 0,1 0,-1 0,-2 1,-86 41,-2-4,-1-5,-131 31,212-61,-38 9,-1-1,-95 9,120-20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7.8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1060 1,'-6'1,"0"0,0 1,0 0,0 0,0 0,0 1,1 0,-7 4,-10 5,-367 198,20 32,265-172,10-13,72-46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39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863 282,'-27'-26,"-2"2,-1 1,-1 1,-1 1,-51-24,30 22,0 1,-107-27,129 41,-1 1,0 2,-52-1,75 5,1 1,-1 1,0 0,1 0,-1 0,1 1,-1 0,1 1,0 0,0 1,0-1,0 1,1 1,-1-1,1 1,0 1,1-1,-10 11,13-13,1 0,-1 0,1 0,0 1,0-1,0 0,1 1,-1 0,1-1,0 1,0 0,0 0,0 0,0-1,1 1,0 0,0 0,0 0,0 0,2 8,1-7,-1 1,1 0,0-1,0 1,0-1,1 0,0 0,0 0,0-1,1 1,9 6,9 5,0-2,1 0,0-1,47 16,-43-18,0-2,1 0,0-2,1-1,0-1,-1-2,1-1,0-1,0-2,0-1,45-8,-70 9,0 0,0 1,0-1,0 1,0 1,0-1,0 1,0-1,0 2,0-1,0 0,0 1,0 0,-1 0,1 0,-1 1,0 0,1-1,-1 2,4 3,8 9,0 0,-2 1,19 27,5 6,-29-39,39 50,-39-43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0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1,'1'13,"0"-1,1 1,0-1,1 0,1 0,0 0,6 13,45 82,-35-72,19 36,18 37,136 190,-188-293,0 1,0-1,0-1,1 1,0-1,0 0,0 0,0-1,0 0,1 0,-1 0,1-1,0 0,0 0,0-1,10 1,11 0,0-1,54-6,-10 0,169 4,-217 1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1.6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848 44,'0'-2,"-1"0,1 0,0 1,0-1,-1 0,1 0,-1 0,1 0,-1 1,0-1,0 0,0 1,0-1,0 1,0-1,0 1,0-1,-1 1,1 0,-1-1,1 1,-1 0,1 0,-1 0,1 0,-1 1,0-1,0 0,1 1,-1-1,0 1,0 0,0-1,0 1,0 0,0 0,1 0,-5 1,-8 0,-1 0,1 1,-28 8,31-7,-62 16,2 3,0 3,1 4,-68 38,132-64,0 0,0 1,0 0,1 0,-1 0,1 1,0 0,0 0,1 0,0 1,-1 0,2-1,-1 1,1 1,0-1,0 0,1 1,-1 0,1-1,1 1,0 0,0 0,0 0,1 0,-1 0,2 0,-1 0,1 0,2 8,2 11,1-2,2 1,0-1,1 0,2 0,0-1,2-1,0 0,1-1,2 0,0-1,31 30,23 14,3-2,85 55,-84-64,63 45,-136-97,1 0,-1 0,0 0,0 0,0 0,0 1,0-1,0 0,-1 1,1-1,0 1,-1-1,1 1,-1-1,1 1,-1-1,0 1,0 0,0-1,0 1,0-1,0 1,0 0,0-1,0 1,-1-1,1 1,-1-1,1 1,-1-1,0 1,1-1,-1 0,0 1,0-1,0 0,0 1,0-1,-3 2,-5 6,-1 1,-1-2,-21 15,14-10,-22 18,0-1,-74 38,98-60,-1-1,1 0,-2-2,1 0,-1-1,1 0,-1-2,0 0,0-1,-35-3,13-3,0-2,0-2,1-2,0-2,1-1,-71-37,106 50,0-1,0 0,0 1,0-1,0 0,1 0,-1-1,1 1,-4-4,3-3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1:59.61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1111,'0'-5,"1"0,0 1,0-1,0 1,1-1,-1 0,1 1,0 0,1 0,-1-1,1 2,0-1,0 0,0 0,0 1,0-1,1 1,0 0,6-4,10-6,1 0,37-16,-26 13,529-218,-284 129,268-126,43-17,-477 203,95-36,-172 70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2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3.2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54,'6'1,"-1"0,1 1,0-1,-1 1,0 0,1 1,-1-1,7 5,24 10,-28-15,0-1,1 0,-1 0,0-1,1 0,-1-1,1 0,-1 0,0 0,0-1,13-5,-16 5,0 1,0-1,0-1,-1 1,1-1,-1 1,1-1,-1-1,0 1,0 0,0-1,-1 0,1 0,-1 0,0 0,0-1,-1 1,1-1,2-6,-5 10,0 1,0 0,0 0,1 0,-1-1,0 1,0 0,0 0,0-1,0 1,0 0,0 0,0-1,0 1,0 0,0-1,0 1,0 0,0 0,0-1,0 1,0 0,0 0,0-1,0 1,0 0,0 0,0-1,-1 1,1 0,0 0,0-1,0 1,0 0,-1 0,1 0,0 0,0-1,-1 1,-10 5,-11 15,8-4,0 0,1 1,1 0,1 1,1 0,-10 22,14-26,0 0,1 1,1-1,0 1,1 0,1 0,0 1,1-1,1 18,2-25,-1 0,1 0,1 0,-1 0,1 0,1 0,-1-1,1 0,9 12,53 60,-20-25,-42-49,-4-3,1-1,0 1,0-1,0 1,0-1,0 0,0 1,0-1,0 0,0 0,1 1,-1-1,1 0,-1 0,1-1,-1 1,4 1,-1-5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3.6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6.4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889 328,'0'-18,"-1"1,-1 0,0 0,-1-1,-1 2,-1-1,0 0,-2 1,1 0,-2 0,0 1,-11-15,13 22,0 0,0 1,-1-1,0 2,0-1,-1 1,0 0,0 1,0-1,-1 2,1-1,-1 1,0 1,0-1,-1 2,1-1,-1 1,1 1,-1-1,0 2,0-1,-18 3,2 2,-1 1,1 2,0 0,1 2,0 0,0 2,1 1,-27 18,12-5,1 3,2 0,-63 65,84-77,1 1,0 0,2 1,0 1,1 0,1 0,0 1,2 0,0 1,1 0,2 0,0 1,1-1,1 1,1 0,2 42,0-61,0 0,1 0,0 0,0 0,-1 0,2-1,-1 1,0 0,0 0,1-1,0 1,-1-1,1 1,0-1,0 0,0 0,1 0,-1 0,0 0,1 0,-1-1,1 1,0-1,-1 0,1 0,0 0,0 0,0 0,0 0,0-1,3 1,12 1,0-1,-1-1,1-1,20-3,-22 3,22-4,-1-1,0-1,0-3,60-22,-72 21,0-1,-1 0,-1-2,0-1,0-1,-2 0,26-26,-33 29,1 1,0 1,1 1,18-10,18-12,81-57,147-110,-297 213,7-6,1 0,1 0,-15 18,21-24,0 1,1-1,0 0,-1 1,1-1,0 1,0-1,0 1,1-1,-1 1,0 0,1 0,0-1,0 1,0 0,0-1,0 1,0 0,1-1,-1 1,1 0,1 3,15 28,1-1,26 36,14 24,30 69,122 317,-186-408,-2 2,-4 1,-3 0,-3 1,-4 1,-2 0,-7 100,-2-142,-1 0,-2 0,-1-1,-2 0,-1 0,-19 41,23-60,-1-1,0 0,-1 0,0-1,-1 0,0 0,-1-1,0-1,-1 1,0-2,-1 0,0 0,0-1,-1 0,0-1,0 0,-16 5,16-9,0-1,0 0,0-1,0 0,0-1,0 0,0-1,0 0,0-2,0 1,0-1,0-1,-16-8,6 3,2-2,0 0,0-1,1-1,0-2,-26-23,13 3,2-1,1-2,2 0,1-2,2-1,2-1,2-1,2-1,2 0,1-2,-10-54,9 16,3-1,4-1,4 0,3 0,12-115,-2 129,3 1,3-1,29-89,-31 129,1 0,1 0,2 1,1 1,2 0,1 1,1 2,1 0,28-28,-41 48,1 0,-1 1,1 0,0 1,1 0,-1 0,1 1,0 0,0 0,1 1,-1 1,1 0,-1 0,21 0,9 3,0 1,68 13,-45-5,169 29,-185-28,0 2,83 35,-121-44,0 1,0 1,0 0,-1 0,1 0,-2 1,14 15,-20-21,1 1,-1-1,1 1,-1-1,0 1,0 0,0 0,0 0,0 0,0 0,0 0,-1 0,1 0,-1 0,1 0,-1 0,0 0,0 1,0-1,0 0,0 0,0 0,-1 0,1 0,-1 0,1 0,-1 0,0 0,0 0,0 0,0 0,0 0,0 0,0-1,-1 1,1 0,-1-1,1 1,-1-1,0 0,1 1,-1-1,-4 2,6-3,-1 0,1 1,0-1,-1 0,1 0,-1 1,1-1,-1 0,1 0,-1 0,0 1,1-1,-1 0,1 0,-1 0,1 0,-1 0,1 0,-1 0,0 0,1-1,-1 1,1 0,-1 0,1 0,-1 0,1-1,-1 1,1 0,-1-1,1 1,-1 0,1-1,0 1,-1-1,-8-24,9-27,4 15,2 2,1-1,1 1,18-44,-25 75,1 1,-1 0,1 0,0 0,0 0,0 0,0 0,0 1,1-1,-1 1,1-1,0 1,-1 0,1 0,0 0,0 0,0 1,1-1,4 0,-2 0,-1 1,1 1,0-1,0 1,0 0,0 1,0-1,0 1,-1 0,11 4,3 2,0 0,-1 2,0 1,0 0,26 20,-24-13,0 2,-1 0,-1 0,-1 2,-1 0,-1 1,-1 1,16 33,-11-15,-2 1,-1 1,-2 0,8 50,-14-13,-8-59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7.9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403 202,'-20'-20,"-15"-15,-59-47,84 74,-1 1,0-1,0 2,-1 0,1 0,-1 1,-1 0,1 1,-1 1,-23-4,33 7,1 0,-1 0,0 0,1 1,-1-1,1 1,-1-1,0 1,1 0,-1 0,1 0,0 0,-1 0,1 1,0-1,0 1,0-1,-4 5,2-2,0 1,1 0,-1 1,1-1,0 1,0-1,-3 11,0 3,1 0,1 1,1-1,-1 23,4-23,1 0,1-1,1 1,0-1,2 0,0 0,0 0,2 0,0-1,1 0,1-1,1 0,0 0,1-1,0 0,1-1,1 0,29 23,-32-30,0 0,1-1,0 0,1-1,-1 0,1-1,0 0,0-1,1 0,-1-1,24 2,4-3,-1-1,58-9,-94 9,-1-1,1 1,-1-1,1 0,0 1,-1-1,1 0,-1-1,0 1,1 0,-1-1,0 1,0-1,0 0,0 0,0 0,0 0,-1 0,2-2,12-13,-13 16,-1 1,0-1,1 0,-1 0,1 1,-1-1,0 1,1-1,0 1,-1 0,1 0,-1 0,1-1,-1 1,1 1,-1-1,1 0,0 0,-1 1,1-1,-1 0,1 1,-1 0,0-1,3 2,36 23,-37-23,64 51,68 70,39 32,-142-133,-6-7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49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1160,'1'-2,"1"0,-1-1,1 1,-1-1,0 1,0-1,0 0,-1 0,1 1,0-1,-1 0,0 0,0 0,0 1,0-5,-7-52,4 35,-6-34,-2 1,-24-73,-51-109,36 105,20 48,-4 1,-60-108,93 190,-1 0,0 0,0 0,0 0,0 0,-1 0,1 0,-1 1,0 0,1-1,-1 1,0 0,0 0,-1 0,1 1,0-1,-1 1,1 0,-1 0,1 0,-1 0,-3 0,3 1,1 1,0 0,-1 0,1 0,0 0,0 0,0 1,0-1,0 1,0 0,0 0,0 0,1 0,-1 0,1 1,0-1,0 1,-1 0,2 0,-1-1,0 1,0 0,-1 5,-2 5,0 0,1 0,0 0,1 1,1-1,0 1,0 0,2 0,0 0,0 0,1-1,1 1,0 0,1-1,1 1,0-1,0 0,11 20,7 10,1-1,3 0,60 73,-48-68,2-1,58 51,-78-80,0-1,1-1,0-1,2-1,-1-1,1-1,1-1,28 8,-4-5,0-1,1-3,1-2,93 2,-122-9,-10 0,1 1,0-2,-1 1,1-2,-1 0,0 0,1-1,-1 0,15-7,-10 0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51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2168,'1'-2,"0"-1,0 1,0-1,0 1,0 0,0-1,1 1,-1 0,1 0,-1 0,1 0,0 0,0 0,0 0,0 1,0-1,0 1,1 0,-1-1,0 1,4-1,53-20,18 5,97-8,-136 20,561-58,86-10,476-68,-366 66,263-38,393-49,-1079 136,680-39,-348 46,-17 2,-254-13,242-4,213 57,-104-1,-527-30,426-70,40 16,-220 26,75-2,-159 40,227-8,-480-9,308-69,152-87,-205 52,521-181,-891 279,192-70,-212 83,1 1,0 1,1 1,-1 2,66 2,-32 2,1-3,95-15,-79 6,233-26,319-33,3 32,-569 39,-39 0,1 0,-1-2,0-2,0-1,51-12,-78 15,-1 0,1 0,0 0,-1-1,1 1,-1-1,0 1,1-1,-1 0,4-4,1-4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57.3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145 465,'2'30,"2"1,1-1,1-1,11 31,-1 1,28 78,-31-106,-1 0,-2 1,-2 0,-1 1,4 51,-11-75,2-1,-1 0,1 0,1 0,0 0,0 0,1-1,0 1,0-1,1 0,11 15,0-3,1-1,1 0,27 22,-45-41,1 0,-1 0,1 0,-1-1,1 1,0 0,-1-1,1 1,0-1,0 1,-1-1,1 1,0-1,0 1,0-1,0 0,-1 1,1-1,0 0,0 0,0 0,0 0,0 0,0 0,1 0,-2-21,-23-34,-97-158,64 120,4-3,-55-139,79 158,2 9,-22-96,47 161,0 1,1-1,-1 1,1-1,0 0,0 1,0-1,0 0,0 1,0-1,1 1,-1-1,1 1,0-1,0 1,0-1,0 1,0-1,1 1,1-3,-1 4,0-1,0 1,0 0,0 0,0 0,0 0,0 1,0-1,0 1,0-1,0 1,1-1,-1 1,0 0,0 0,1 0,-1 1,0-1,0 0,0 1,1 0,-1-1,0 1,3 1,37 18,-1 1,-1 1,0 3,41 34,-28-21,710 523,-593-445,-170-115,1-1,0 1,-1-1,1 1,0-1,-1 1,1-1,0 0,0 1,-1-1,1 0,0 0,0 0,0 0,-1 0,1 1,0-1,0-1,0 1,-1 0,1 0,0 0,0 0,-1 0,1-1,0 1,0 0,-1-1,1 1,0-1,0 0,0 0,0-1,0 1,0-1,0 0,-1 0,1 1,0-1,-1 0,0 0,1 0,-1 0,0-3,-5-56,-29-102,-90-255,82 295,-47-144,75 212,12 43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59.0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155 537,'-36'-26,"28"20,1 0,-1 0,0 1,-1 0,1 0,-14-5,21 10,0-1,0 1,-1 0,1 0,0 0,-1 0,1 0,0 0,0 0,-1 0,1 0,0 0,0 1,-1-1,1 1,0-1,0 1,0-1,-1 1,1 0,-1 0,0 1,0 1,1-1,-1 0,1 1,-1-1,1 1,0 0,0-1,0 1,0 0,1-1,-1 1,0 5,-1 22,0 1,2 0,2-1,1 1,1-1,1 1,2-1,1-1,1 1,2-2,1 1,1-1,29 45,-38-67,1 0,-1-1,1 0,0 0,1 0,-1 0,1-1,0 0,0 0,0-1,1 1,11 3,-5-3,-1-1,0 0,1-1,-1-1,1 0,22-1,-1-4,1-1,-1-1,0-2,44-17,-40 13,0-2,-2-2,0-1,0-2,55-39,-89 56,0 0,0 0,0 0,0 0,0 0,0-1,-1 1,1-1,-1 1,0-1,1 1,-1-1,0 0,-1 1,1-1,0 0,-1 0,1-5,-2 2,1 0,-1 1,0-1,0 1,-1-1,0 1,0-1,0 1,-3-6,-7-8,0 1,-1 0,-29-30,27 31,0 1,-2 1,0 0,-1 1,0 1,-1 1,-1 0,1 2,-2 0,0 1,0 1,-41-10,61 18,0 0,0 0,0 0,1 0,-1 0,0 0,0-1,1 1,-1 0,0 0,0-1,1 1,-1-1,0 1,1 0,-1-1,1 1,-1-1,0 0,1 1,-2-2,9-10,30-10,-35 21,65-32,1 3,2 3,0 3,99-21,-129 39,1 2,-1 1,1 2,0 2,-1 1,1 3,-1 1,58 16,-45-5,0 2,-1 2,-1 3,-1 2,74 51,-91-54,0 2,55 55,-78-70,0 1,-1 0,-1 0,0 0,-1 1,0 1,0-1,-2 1,1 0,-2 0,0 1,3 16,-6-27,-1 0,0 0,1 1,-1-1,-1 1,1-1,0 0,-1 0,0 1,0-1,0 0,0 0,-2 4,2-6,0 0,0 0,0 0,0 0,0-1,0 1,0 0,0-1,0 1,0-1,0 1,-1-1,1 0,0 1,0-1,-1 0,1 0,0 0,0 0,-1 0,1 0,0 0,0 0,0-1,-1 1,1 0,0-1,0 1,0-1,0 1,0-1,0 0,0 1,0-1,0 0,0 0,0 0,0 0,-1-1,-8-6,0-1,1 0,0-1,0 0,1 0,-7-12,-41-76,34 57,17 33,-125-244,114 216,2 0,2-2,1 1,2-1,-6-48,15 83,-1 0,1 0,0-1,0 1,0 0,0 0,1 0,-1 0,1 0,-1-1,1 1,0 0,1 1,-1-1,0 0,1 0,0 0,-1 1,1-1,4-3,-2 4,0-1,0 1,0-1,1 1,-1 0,1 1,-1-1,1 1,0 0,-1 0,1 1,0-1,5 1,50 0,0 2,0 3,-1 2,1 4,-2 1,0 3,0 3,107 49,-108-39,-1 1,-1 4,54 41,-83-54,-1 2,-1 0,-1 1,-1 2,-1 0,-1 1,30 53,-41-61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1:59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1,'-2'0,"-1"0,0 1,1-1,-1 1,1 0,-1 0,1 0,0 0,-1 1,1-1,0 1,0-1,-1 1,1 0,1 0,-4 2,-29 42,17-22,10-16,1 0,0 1,0 0,0 0,2 0,-1 0,1 1,0 0,-3 15,6-19,0 0,1 0,0 1,0-1,0 0,1 0,0 0,0 0,0 0,1 0,0-1,0 1,1 0,0-1,0 1,0-1,7 9,19 21,2-2,0-1,38 28,112 77,-167-126,0-1,1-1,0-1,25 11,-34-17,0 0,1-1,-1 1,0-1,0-1,1 1,-1-1,1 0,-1-1,0 0,0 1,1-2,-1 1,0-1,9-4,29-15,-1-2,55-40,-6 4,-59 38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0.41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1,'32'55,"-14"-28,327 512,55 89,-358-555,2 4,69 89,-97-148,-4-8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02.0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409 968,'-15'0,"-17"-1,0 2,0 1,0 1,-37 9,59-9,0 0,1 1,-1 0,1 0,0 1,1 0,-1 1,1 0,0 0,0 0,1 1,-1 1,2-1,-1 1,1 0,0 0,-7 15,5-6,1-1,1 1,0 1,1-1,1 1,0-1,2 1,0 0,1 1,0-1,4 23,-2-28,1 1,1-1,0 1,0-1,2 0,0 0,0 0,1-1,0 0,1 0,1 0,0-1,0 0,1-1,13 12,-2-6,0-1,2-1,0-1,0-1,1 0,35 11,-21-11,1-2,0-1,59 6,-92-14,1 0,-1-1,0 0,1 0,-1 0,0-1,0 1,1-1,-1 0,0-1,0 0,0 1,5-4,-7 2,1 1,-1-1,0 0,-1 0,1-1,0 1,-1-1,0 1,0-1,0 0,0 0,0 0,-1 0,0 0,0 0,0 0,0-5,30-181,-9-2,-5-340,-19 441,-16-102,17 190,1-1,-1 0,1 0,-1 0,0 0,0 0,-1 0,1 0,-1 0,-4-6,6 10,0 0,0 0,0 0,0 0,0-1,0 1,0 0,0 0,0 0,-1 0,1 0,0 0,0 0,0 0,0 0,0 0,0 0,0 0,0 0,0 0,-1 0,1 0,0 0,0 0,0 0,0 0,0 0,0 0,0 0,-1 0,1 0,0 0,0 0,0 0,0 0,0 0,0 0,0 0,0 0,0 1,0-1,-1 0,1 0,0 0,0 0,0 0,0 0,0 0,0 0,0 0,0 0,0 1,0-1,0 0,0 0,0 0,0 0,0 0,0 0,0 0,0 1,0-1,0 0,-1 14,3 16,6 4,2-1,1 0,26 53,59 90,-1-18,219 279,-304-425,0 0,1 0,0-1,1-1,24 17,-35-27,0 1,-1-1,1 0,0 1,0-1,-1 0,1 0,0 1,0-1,-1 0,1 0,0 0,0 0,-1 0,1 0,0 0,0 0,-1-1,1 1,0 0,0 0,-1-1,1 1,0 0,-1-1,1 1,0-1,-1 1,2-1,12-26,-2-37,-12 59,7-83,-7-114,-3 110,11-96,-8 181,1 0,0-1,0 1,1 0,0 0,0 0,5-8,-7 14,1 0,-1 1,1-1,0 0,-1 0,1 0,0 1,0-1,-1 0,1 1,0-1,0 1,0-1,0 1,0-1,0 1,0-1,0 1,0 0,0 0,2-1,-1 2,0-1,1 0,-1 1,0 0,0 0,1-1,-1 1,0 0,0 1,0-1,0 0,0 1,-1-1,3 2,158 147,-119-115,-10-7,1-2,1 0,2-3,61 31,-95-53,-1 0,1 0,0 0,0 0,-1 0,1 0,0-1,0 1,0-1,0 0,0 0,0 0,0 0,0 0,-1-1,1 0,0 1,0-1,0 0,-1 0,1 0,0-1,-1 1,1-1,-1 1,1-1,-1 0,0 0,0 0,0 0,0 0,0-1,0 1,-1 0,1-1,-1 0,0 1,0-1,0 0,0 1,0-1,1-4,3-14,-1-1,-1 1,-1-1,-1-34,-1 39,2-130,-22-197,19 336,0 1,1-1,-1 0,2 1,0-11,-1 17,0 0,1 0,-1 1,0-1,0 0,0 1,1-1,-1 0,0 1,1-1,-1 0,1 1,-1-1,1 1,-1-1,1 1,-1-1,1 1,0-1,-1 1,1 0,-1-1,1 1,0 0,0-1,1 1,0 0,0 1,-1-1,1 0,0 1,-1-1,1 1,0-1,-1 1,1 0,-1 0,1 0,-1 0,1 0,2 2,19 15,33 25,1-3,107 58,-39-43,142 42,-254-92,65 17,-72-21,1 1,0-1,0-1,0 1,0-1,0 0,0-1,12-2,-17 2,0 0,0 0,0 0,0-1,0 1,0 0,0-1,0 0,-1 1,1-1,-1 0,1 0,-1 0,0 0,0 0,0 0,0 0,0 0,0-1,-1 1,1 0,-1 0,1-1,-1 1,0 0,0-1,0 1,0 0,-1-4,0-10,-1 0,0 1,-6-18,6 22,0 4,-60-238,46 192,-2 1,-39-76,56 126,-20-33,20 33,0 1,1 0,-1 0,0 0,0 0,0 0,1 0,-1 0,-1 0,1 0,0 0,0 0,0 0,0 1,0-1,-1 1,1-1,0 1,-1-1,1 1,0 0,-1-1,1 1,-3 0,4 1,0-1,-1 1,1 0,-1-1,1 1,0 0,0 0,-1-1,1 1,0 0,0 0,0-1,0 1,0 0,0 0,0-1,0 1,0 0,0 0,1 0,-1-1,0 1,0 0,1-1,-1 1,0 0,1-1,-1 1,1 0,-1-1,1 1,0 0,19 29,-18-28,52 62,3-1,3-3,86 65,-37-31,-103-90,0 1,-1 0,1 1,-1-1,0 1,-1 0,1 1,-1-1,0 1,-1-1,1 1,-1 0,-1 0,1 1,-1-1,-1 0,1 1,-1 0,-1-1,1 1,-1-1,0 1,-1 0,0-1,0 1,-1-1,0 1,-4 8,-81 296,82-293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03.8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129 535,'-11'11,"0"0,1 0,0 1,1 0,1 1,-1 0,2 0,-8 19,5 0,2 1,1 1,1-1,2 1,1 0,2 0,1 0,6 41,-2-53,0 0,1 0,2 0,0-1,1 0,1 0,1-1,1 0,1-1,0 0,2-1,0 0,1-1,0-1,2 0,0-1,0-1,1-1,1 0,34 16,-50-27,-1-1,1 1,-1-1,1 0,-1 0,1 0,0 0,0 0,-1-1,1 0,0 1,0-1,-1 0,1 0,0 0,0 0,0-1,-1 1,1-1,0 0,0 0,4-2,-4 0,-1 1,0-1,0 0,0 0,0 0,0 0,-1 0,1 0,-1 0,0-1,0 1,0 0,0-1,-1 1,1-1,-1 1,0-1,0-4,-9-505,-15 315,15 134,9 62,-1-1,1 1,0 0,-1 0,1-1,0 1,0 0,1 0,-1-1,0 1,1 0,0 0,-1 0,2-3,-1 4,-1 1,1 0,-1-1,1 1,-1 0,1-1,0 1,-1 0,1 0,-1-1,1 1,0 0,-1 0,1 0,0 0,-1 0,1 0,-1 0,1 0,0 0,-1 0,1 0,0 0,-1 0,1 1,0-1,-1 0,1 1,-1-1,2 1,7 5,0 0,0 1,0 0,9 11,-7-7,625 589,-625-589,2 3,0-1,1 0,0-1,1-1,0 0,1-1,0-1,24 11,-37-19,-1 0,0 0,0-1,0 1,1-1,-1 0,0 0,1 0,-1 0,0 0,0 0,1 0,-1-1,0 1,0-1,1 0,-1 1,0-1,0 0,0 0,3-3,-2 2,-1-1,0 0,1 0,-1 0,0 0,0 0,-1 0,1-1,-1 1,1 0,-1-1,1-5,1-12,0 0,-2 0,-1-41,-1 41,-6-619,5 586,-3 1,-13-60,12 84,-2 0,0 1,-2 0,-2 0,-19-35,28 59,1 1,-1-1,0 1,0-1,0 1,-1 0,1 0,-1 0,0 1,1-1,-1 1,0 0,-1 0,1 0,-6-1,8 2,0 1,0 0,0-1,0 1,0 0,0 0,0 0,0 0,0 1,0-1,0 0,0 1,1-1,-1 1,0 0,0 0,0 0,1 0,-1 0,0 0,1 0,-1 0,1 1,-1-1,1 1,0-1,-1 1,1-1,0 1,0 0,0-1,0 1,1 0,-1 0,0 0,0 2,-2 9,1-1,0 1,1 0,0 0,1 0,1 0,0 0,0 0,2-1,-1 1,6 14,8 20,32 68,-43-105,27 61,4-1,3-2,2-2,3-1,68 74,199 171,-297-298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04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1,'-4'0,"-7"0,0 0,0 1,0-1,1 2,-12 2,17-2,1 0,-1 0,1 0,0 1,0-1,0 1,1 0,-1 0,1 1,-1-1,1 1,0-1,0 1,-3 6,-6 10,0 1,2 0,1 1,0 0,2 0,1 1,0 0,2 0,0 0,2 1,1-1,0 1,2-1,6 40,-4-43,2 1,0-1,1-1,1 1,0-1,2-1,0 1,2-1,0-1,0 0,2 0,0-2,1 1,0-2,1 0,1 0,17 10,3-3,0-2,76 27,-23-10,-83-34,0 1,1 1,-1-1,-1 1,1 0,0 0,4 6,-9-9,0 0,0 0,0 0,0 0,-1 0,1 0,0 0,-1 0,1 1,-1-1,1 0,-1 1,1-1,-1 0,0 1,0-1,0 0,0 1,0-1,0 0,0 1,0-1,-1 0,1 1,0-1,-1 0,1 0,-1 1,1-1,-1 0,0 0,1 0,-1 0,0 1,0-1,0 0,0-1,0 1,0 0,0 0,-2 1,-46 34,-65 36,102-65,0-1,0-1,-1 0,0-1,0 0,0-1,0-1,-18 2,-15-2,-51-5,25 1,50 2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05.3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9,5 5,0 6,5 5,0 0,-1 2,1-1,0 0,2 1,-1 4,-2-4,-3-3,-2-9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05.6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08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 77,'-2'-3,"0"0,-1 1,0-1,1 1,-1-1,0 1,0 0,0 0,0 0,-1 0,-4-2,1 1,-8-5,0 1,-1 1,0 1,0 0,0 1,0 1,-32-2,-119 4,163 1,-26 2,-1 0,1 2,-51 14,71-16,1 1,0 0,0 1,0 0,0 0,0 1,1 0,0 1,0-1,1 1,-1 1,1 0,1 0,-1 0,-8 13,14-19,1 1,-1-1,0 0,0 0,1 0,-1 1,1-1,-1 0,1 1,0-1,-1 0,1 1,0-1,0 1,0-1,0 0,0 1,0-1,1 1,-1-1,0 0,1 1,-1-1,1 0,-1 1,2 0,-1 0,1-1,0 1,0-1,-1 0,1 0,0 0,0 0,0 0,0 0,1-1,-1 1,0 0,0-1,4 1,10-1,-1 1,1-2,23-3,-34 3,16-3,0-1,0-1,0-1,-1-1,0-1,19-11,-10 5,52-19,-69 31,0 0,0 1,0 0,0 0,0 2,15 0,-20 0,-1 1,0-1,1 1,-1 1,0-1,0 1,0 0,0 1,0 0,-1-1,1 2,-1-1,9 7,18 24,0 0,-3 2,-1 2,-1 0,-2 2,34 76,86 272,-130-341,23 72,31 181,-57-222,-3 0,-4 0,-7 116,1-173,-2-1,0 0,-1 0,-1 0,-1-1,-14 32,16-43,0-1,0 0,0 0,0 0,-1-1,-1 1,1-1,-1-1,0 1,0-1,0 0,-1 0,0-1,0 1,0-2,0 1,-1-1,1 0,-15 3,17-5,0-1,0 0,-1 0,1 0,0-1,0 0,0 0,0 0,0-1,0 1,0-1,0 0,0-1,-7-4,-6-5,0-1,-19-18,28 23,-35-33,2-2,1-2,3-1,1-2,-31-57,28 36,3-2,4-2,-34-102,57 142,0 0,3 0,0 0,3-1,0 0,2 0,2 0,1 0,1 0,3 0,0 1,2-1,23-63,-27 85,2 1,-1 0,2 0,0 1,13-21,-14 27,-1 0,1 0,0 0,-1 0,2 1,-1-1,0 1,1 1,-1-1,1 1,0 0,0 0,9-1,6-1,1 1,0 1,0 1,0 0,0 2,0 1,0 1,0 1,0 0,-1 2,0 0,21 10,-11-2,0 2,-1 1,-1 1,0 2,-1 1,47 47,-49-45,-19-18,0 0,0 1,-1 0,1 1,-1-1,-1 1,0 0,0 1,7 12,-12-19,0-1,1 1,-1-1,0 0,0 1,1-1,-1 1,0-1,0 1,0-1,0 1,0-1,0 1,0-1,0 1,0-1,0 1,0-1,0 1,0-1,-1 1,1-1,0 1,0-1,-1 1,1-1,0 1,0-1,-1 0,1 1,0-1,-1 1,1-1,-1 0,1 0,0 1,-1-1,1 0,-1 1,1-1,-1 0,1 0,-1 0,1 0,-1 1,0-2,0 1,0 0,0 0,0-1,0 1,0-1,0 1,0-1,0 1,0-1,1 1,-1-1,0 0,0 0,0 1,1-1,-1 0,1 0,-1 0,1 0,-1 1,1-1,-1-2,-3-9,0 0,1-1,0 1,1-1,1 0,0 0,2-24,16-95,-9 82,-7 43,0-1,1 1,-1 0,2 0,-1 0,1 1,0-1,0 1,1-1,0 1,0 0,0 0,1 1,0-1,0 1,6-5,-7 8,-1 0,1 0,0 0,-1 1,1-1,0 1,0 0,0 0,0 0,0 1,0-1,0 1,0 0,1 0,-1 1,0-1,0 1,0 0,0 0,0 0,0 0,-1 1,1-1,0 1,-1 0,1 1,-1-1,0 0,5 5,15 13,-2 1,33 40,-5-5,-28-31,-1 2,-1 0,-1 0,14 32,-23-41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10.1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526 584,'-15'1,"0"1,1 1,0 0,0 1,0 0,0 1,0 0,1 2,0-1,0 2,1-1,0 2,0 0,-13 13,-10 12,1 1,-56 76,78-96,-70 102,72-100,0-1,1 1,1 1,1 0,-6 23,12-38,1-1,-1 1,1 0,0 0,0-1,0 1,1 0,-1 0,1-1,-1 1,1 0,0-1,0 1,0-1,1 1,-1-1,0 0,1 1,0-1,-1 0,1 0,0 0,0 0,0 0,0-1,1 1,-1 0,0-1,5 2,8 4,0 0,1-1,29 7,-22-6,10 2,0-1,0-1,1-2,0-1,56-1,-87-4,0 1,1 0,-1-1,0 1,0-1,0 0,0 0,0-1,0 1,0 0,0-1,0 0,-1 1,1-1,-1-1,1 1,-1 0,0 0,0-1,0 1,0-1,0 0,0 1,-1-1,0 0,1 0,1-6,0-6,0 0,0 0,-1-1,-1-26,1 8,4-237,-6 270,0 0,0 0,0 0,0 0,0 0,0 0,0 0,0 0,1 0,-1 0,0 0,0 1,1-1,-1 0,1 0,-1 0,1 0,-1 1,1-1,-1 0,1 1,0-1,-1 0,1 1,0-1,0 1,-1-1,2 0,-1 1,1 0,-1 0,1 1,-1-1,1 0,-1 1,1-1,-1 1,0-1,1 1,-1 0,0-1,0 1,0 0,1 0,0 1,12 11,-1 0,15 21,-16-19,38 41,212 229,-180-204,124 96,-202-174,5 4,0 0,0 0,1-2,0 1,19 7,-27-12,1 0,-1-1,1 1,-1-1,1 0,-1 0,1 0,-1 0,1 0,-1 0,1-1,-1 1,1-1,-1 0,0 0,1 1,-1-2,0 1,0 0,0 0,0-1,0 1,0-1,0 0,0 1,0-1,-1 0,1 0,-1 0,1 0,1-5,22-38,-2-2,-2-1,-2-1,16-62,36-209,-68 301,20-105,-5-1,-7 0,-4-155,-8 257,-1 0,-6-31,7 49,0 1,0-1,0 0,-1 1,0-1,0 1,0-1,0 1,-1 0,0 0,1 0,-1 0,-1 0,1 1,-1-1,1 1,-8-4,10 6,0 0,-1 0,1 0,-1 1,1-1,-1 1,1-1,-1 1,1 0,-1 0,0-1,1 1,-1 0,1 0,-1 0,1 1,-1-1,0 0,1 1,-1-1,1 1,-1-1,1 1,-1 0,1 0,0-1,-1 1,1 0,0 0,0 0,0 1,-1-1,1 0,0 0,1 1,-1-1,0 0,0 1,0-1,1 1,-1-1,1 1,-1-1,1 3,-2 2,1-1,0 1,0 0,0 0,1-1,0 1,0 0,1 0,0 0,2 11,32 66,3-2,61 95,-59-106,-24-43,1 6,3-1,40 51,-53-74,2 0,-1-1,1 0,1-1,-1 0,1 0,0-1,1 0,0-1,0 0,0-1,20 5,8 1,1-2,1-2,-1-2,1-2,55-3,-92 0,-1 1,1-1,0 1,-1-1,1-1,-1 1,0 0,1-1,-1 0,0 1,0-1,0 0,0-1,0 1,0-1,-1 1,1-1,-1 0,0 0,0 0,0 0,0 0,0 0,-1 0,2-5,2-7,-1-1,-1 1,-1 0,2-27,-3 21,6-52,-4 0,-2 0,-10-74,6 133,0 0,0 0,-2 0,0 0,-9-19,12 30,0 0,1 1,-1-1,0 0,0 1,-1-1,1 1,0-1,-1 1,0 0,1 0,-1 0,-3-1,4 2,0 1,0 0,0-1,0 1,0 0,0 0,0 0,0 0,0 0,1 0,-1 1,0-1,0 1,0-1,0 1,0 0,1 0,-1 0,0 0,1 0,-1 0,0 0,1 1,-2 1,1-2,0 1,0 0,0 0,0-1,1 1,-1 0,1 1,-1-1,1 0,0 0,0 0,0 1,0-1,0 1,1-1,-1 1,1-1,-1 1,1-1,0 1,0 2,1-1,0 1,0-1,1 0,-1 0,1 0,0 0,0 0,0 0,1 0,-1-1,5 5,7 7,1-1,0 0,2-1,17 11,-32-23,169 110,-87-60,-2 4,-3 3,90 86,-161-137,-1 1,0 0,-1 0,0 1,0 0,-1 0,0 0,0 0,4 15,-8-20,0 0,0 0,-1 0,1 0,-1 0,0 0,0 0,-1 0,1 0,-1 0,0 0,0-1,0 1,-1 0,1 0,-1-1,0 1,0-1,0 1,0-1,-1 0,1 0,-1 0,0 0,0 0,0-1,-5 4,-17 12,-1-2,0 0,-43 16,51-24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13.7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486 557,'-1'1,"-40"38,2 1,-52 71,43-35,2 3,4 1,-38 105,58-125,3 1,3 1,2 1,3 0,-4 88,14-139,1 1,1-1,0 0,0 0,2-1,-1 1,1 0,1-1,5 14,-7-21,1 0,-1 0,1 0,-1 0,1-1,0 1,1-1,-1 0,0 0,1 0,0 0,0 0,0-1,0 0,0 1,0-2,1 1,-1 0,1-1,-1 0,1 0,-1 0,1-1,0 1,8-2,-10 1,0 0,0-1,0 0,0 0,-1 0,1 0,0 0,-1 0,1-1,-1 1,1-1,-1 0,1 0,-1 0,0 0,0 0,0 0,0 0,-1-1,1 1,-1-1,1 1,-1-1,0 0,0 0,0 1,1-5,3-13,-1 1,0-1,0-24,2 0,85-402,-34 149,-56 292,0 0,0 0,1 0,-1 0,1 1,0-1,0 0,0 1,1-1,0 1,0 0,0 0,0 0,1 0,6-5,-7 7,-1 1,1 0,-1 0,1 0,0 0,0 0,0 1,-1-1,1 1,0 0,0 0,0 0,0 0,-1 0,1 1,0-1,0 1,0 0,-1 0,1 0,0 0,-1 0,1 1,-1-1,1 1,-1-1,0 1,4 4,16 14,-1 2,-1 0,-1 1,22 35,15 19,-36-52,0-1,2-1,29 25,-42-41,0 0,1-1,0-1,0 1,0-1,1-1,0 0,0 0,0-1,0-1,0 0,17 1,-14-2,36 2,1-1,95-10,-143 7,0 0,0 0,-1 0,1 0,-1 0,1-1,-1 1,1-1,-1 1,0-1,0 0,0 0,0 0,0 0,0 0,0-1,-1 1,1-1,-1 1,0-1,1 1,-1-1,-1 0,1 1,0-1,0-4,2-9,-1 0,-1 0,-1-25,0 22,0-133,-25-186,13 258,-3 1,-4 0,-3 1,-34-80,52 148,-1 1,1 1,-1-1,-1 0,-12-14,17 22,0 0,0 0,0 0,0 0,0 0,-1 0,1 0,0 0,-1 1,1-1,0 1,-1-1,1 1,0-1,-1 1,1 0,-1 0,1-1,-3 1,3 1,-1 0,1-1,-1 1,1 0,-1 0,1 0,-1 0,1 0,0 0,-1 1,1-1,0 0,0 1,0-1,0 1,0-1,0 1,0-1,1 1,-2 2,-1 7,-1-1,2 1,-1 0,2 0,-1 0,2 1,-1-1,2 0,-1 0,1 0,1 0,0 0,1 0,6 18,1-2,2 0,0-1,2 0,25 36,-20-38,0 0,2-2,1 0,0-1,2-1,0-2,1 0,44 23,19 2,124 42,-202-81,-6-3,1 1,0 0,-1 0,0 0,1 1,-1-1,0 1,0 0,-1 0,1 1,0-1,-1 1,0-1,0 1,0 0,3 7,-3-4,-1 0,0 1,0-1,-1 1,0-1,0 1,-1-1,0 1,0 0,-2 7,-22 132,1-4,15-52,6 123,2-210,0 0,0 1,1-1,0 0,0 0,0 0,0 0,0 0,1 0,0 0,-1 0,2 0,-1-1,0 1,1-1,2 4,-1-5,-1 0,0 0,0 0,1 0,-1-1,1 0,-1 1,1-1,0 0,-1-1,1 1,0-1,0 0,0 1,-1-2,1 1,0 0,4-2,47-9,0-3,-2-3,0-1,-1-3,57-32,-94 45,0-2,24-18,-25 16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14.7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14 483,'0'-2,"1"0,0 0,-1 0,1 0,0 1,0-1,0 0,1 1,-1-1,0 1,1-1,-1 1,0 0,1-1,2 0,32-23,-25 17,75-50,120-93,-168 120,-22 20,-1-1,0-1,-1 0,-1-1,0-1,22-31,-34 44,0 1,-1 0,1-1,0 1,-1 0,1-1,-1 1,1 0,-1-1,0 1,0-1,1 1,-1-1,0 1,0-1,-1 1,1-1,0 1,0-1,-1 1,1-1,-1 1,1 0,-2-3,1 3,-1-1,1 1,-1-1,0 1,0 0,0-1,0 1,1 0,-2 0,1 0,0 1,0-1,0 0,-4 0,-2 0,-1 0,1 0,-1 1,1 0,-1 1,1-1,-16 5,14-2,0 2,1-1,-1 1,1 0,0 1,0 0,1 1,0 0,-8 9,-65 77,64-71,-22 26,0-2,2 3,2 0,-30 59,64-106,0 1,0-1,0 1,0-1,0 1,1-1,-1 1,1 0,0-1,0 1,0 0,0-1,0 1,0 0,1-1,0 1,-1-1,1 1,0-1,0 1,0-1,0 1,1-1,-1 0,1 0,-1 0,1 0,0 0,0 0,0 0,0 0,3 1,8 6,1 0,0-1,0-1,22 8,-6-2,-23-10,44 22,2-3,59 18,-95-35,1-1,1 0,-1-2,0 0,1-1,-1-1,1-1,-1 0,0-2,30-6,30-18,-2-3,89-50,-98 47,-40 18,-8 3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15.7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1,'1'39,"2"0,2-1,11 42,37 113,-26-103,262 851,-275-896,-4-11,1-1,17 32,-18-49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1.66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704 103,'0'-4,"0"1,-1 0,1 0,-1 0,1 0,-1 0,0 0,0 0,0 0,-1 0,1 1,-1-1,1 0,-1 1,0-1,0 1,-3-3,1 1,-1 0,0 1,0 0,0 0,-1 0,1 0,0 1,-10-3,-8 0,0 1,-1 0,-37 0,49 4,-12-1,1 1,-1 1,1 2,-1 0,1 1,0 2,0 0,1 1,-25 12,33-12,1 0,-1 1,2 0,-1 1,1 0,1 1,-1 0,2 1,-1 0,2 1,0 0,0 1,1 0,0 0,-6 16,4-3,1 0,2 0,0 1,2-1,-4 45,9-57,-1 0,2 0,-1 0,2-1,0 1,1 0,0-1,1 0,0 0,1 0,1 0,13 23,-15-31,0-1,0 1,1-1,-1 0,1 0,0-1,0 1,0-1,1 0,-1 0,1-1,-1 1,1-1,0-1,0 1,10 1,8-1,1 0,45-3,-37-1,184-14,-183 11,0-2,-1-1,-1-2,45-18,-72 25,0 0,0 0,0 0,0 0,-1-1,1 0,-1 0,0 0,5-7,5-5,-13 15,-1 1,1-1,0 1,0-1,-1 1,1-1,0 1,0-1,0 1,0 0,0-1,-1 1,1 0,0 0,0 0,0 0,0 0,0 0,0 0,0 0,0 0,0 0,0 0,0 1,-1-1,1 0,0 0,0 1,0-1,0 1,-1-1,1 1,0-1,0 1,-1 0,2 0,27 32,-20-23,254 310,-253-302,0 0,-1 1,-1-1,0 2,-2-1,5 23,-4-15,1-1,19 42,-8-25,-12-23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16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0,'1'10,"1"0,0-1,0 1,1-1,1 1,-1-1,10 16,1 5,255 499,-3-8,-255-487,-10-28,0 0,0 0,1-1,0 1,1-1,-1 1,1-1,0 0,0 0,5 6,-8-12,0 1,1 0,-1 0,1 0,-1 0,0 0,1 0,-1-1,0 1,1 0,-1 0,0 0,1-1,-1 1,0 0,1-1,-1 1,0 0,0-1,1 1,-1 0,0-1,0 1,0 0,1-1,-1 1,0 0,0-1,0 1,0-1,0 1,0-1,0 1,0 0,0-1,0 1,0-1,0 0,2-19,-3-208,2-21,-1 245,0 0,1 1,-1-1,1 0,0 0,0 1,0-1,0 0,1 1,0 0,0-1,0 1,0 0,0 0,0 0,1 0,0 0,-1 0,7-3,-4 3,1 0,-1 0,1 1,0 0,0 0,0 1,0-1,0 1,0 1,0-1,9 1,6 1,1 2,0 0,-1 1,0 1,41 16,-7 2,-1 3,-1 2,73 51,-95-56,0 1,-2 1,-1 2,-1 1,-1 1,32 47,-22-1,-28-59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17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5,'-9'0,"1"0,0 1,0-1,0 2,-1-1,1 1,1 0,-1 1,0 0,0 0,-10 7,13-6,0 0,0 0,0 1,1 0,-1 0,1 0,0 0,0 1,1 0,0-1,0 1,0 1,1-1,-4 12,3-6,1 0,0 0,0 0,1 1,1-1,0 0,1 1,0-1,1 0,0 0,1 0,5 14,-2-9,2-1,0 0,0-1,2 0,0 0,0-1,25 25,-17-21,2-1,0-1,0 0,1-2,1-1,1 0,0-2,0 0,1-2,0 0,48 9,-68-17,-1-1,1 1,0-1,-1 0,1 0,0 0,-1 0,1 0,0-1,-1 0,1 0,-1 0,1 0,-1 0,1-1,5-3,-7 3,0 0,0-1,0 1,0-1,-1 1,1-1,-1 0,1 0,-1 1,0-1,0 0,0 0,0 0,-1-1,0 1,1 0,-1 0,0 0,0 0,-1-4,-1-17,-2 0,0 0,-2 1,0 0,-2 0,-1 0,0 1,-2 0,-21-33,8 19,-2 1,-1 1,-1 2,-51-45,73 72,-1-1,0 0,0 1,-1 1,1-1,-1 1,0 0,0 1,-1 0,1 0,-1 1,1 0,-1 0,0 1,0 0,0 1,-14 1,2 0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18.9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0 967,'2'-7,"0"0,1 0,-1 0,1 0,0 1,1-1,0 1,0 0,8-9,0-3,56-82,-26 42,61-117,-18-15,-73 157,-1 0,-2-1,11-66,-20 93,0 0,0-1,0 1,-1 0,0 0,0 0,-1 0,0 0,0 0,0 1,-1-1,0 0,0 1,-1 0,-5-7,7 10,0 1,-1-1,0 0,0 0,1 1,-1 0,-1 0,1 0,0 0,-1 0,1 0,-1 1,1 0,-1-1,1 1,-1 1,0-1,0 1,1-1,-1 1,0 0,0 0,0 1,1-1,-1 1,0 0,0 0,1 0,-7 3,7-3,1 0,0 0,0 0,0 1,0-1,0 0,0 1,0 0,0-1,1 1,-1 0,1 0,-1 0,1 0,0 0,0 0,-1 0,2 0,-1 1,0-1,0 0,1 1,-1-1,1 0,0 1,0-1,0 1,0-1,0 0,0 1,0-1,1 1,0-1,-1 0,1 1,2 3,2 6,1 0,0 0,0-1,1 0,13 15,27 28,70 60,-19-20,-91-86,234 251,-199-209,-3 2,-2 1,43 85,-78-135,-1-1,1 1,-1 0,1 0,-1 0,0 0,0 0,-1 0,1 0,-1 0,1 0,-1 0,0 0,0 0,0 1,-1-1,1 0,-1 0,1 0,-1 0,0 0,0 0,-1 0,-1 4,-3-2,1 0,0 0,-1 0,0 0,0-1,-1 0,1-1,-1 1,-8 2,-159 56,107-41,40-13,4-2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20.4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9 661,'12'-2,"-1"1,1-2,-1 0,0 0,15-7,-4 2,505-204,-383 142,208-137,-340 200,51-40,-60 45,-1 0,1-1,0 1,-1-1,0 0,1 0,-1 0,0 0,0 0,-1 0,1-1,-1 1,0-1,0 1,0-1,1-6,-2 9,-1-1,1 1,-1-1,1 1,-1 0,0-1,0 1,1 0,-1-1,0 1,0 0,-1 0,1 0,0 0,0 0,0 0,-1 0,1 0,0 0,-1 1,1-1,-1 0,1 1,-1-1,1 1,-1 0,1 0,-1-1,1 1,-4 0,-57-1,51 1,-151 1,-191 9,316-6,0 1,1 1,0 2,1 2,-68 28,82-28,1 1,0 1,0 0,2 2,-1 0,2 1,0 1,1 1,0 0,-20 32,20-25,1 2,2-1,0 2,2 0,1 0,1 1,1 0,2 1,1-1,1 1,1 0,2 0,1 1,1-1,1 0,12 51,-12-72,1 1,0-1,0 0,1 0,0 0,0-1,1 0,0 1,1-1,-1-1,1 1,0-1,1 0,0-1,0 1,0-1,12 6,10 4,2-2,0 0,43 10,-46-15,67 22,438 126,-432-128,-54-13,1-2,1-2,0-3,73 5,-116-14,0 1,1-1,-1 0,0-1,0 0,0 0,0 0,0 0,0-1,-1 0,6-4,56-46,-25 18,302-196,-342 230,-1 1,-1 0,1 0,-1-1,1 1,0 0,-1-1,1 1,-1 0,1-1,-1 1,1-1,-1 1,1 0,-1-1,1 0,-1 1,0-1,1 1,-1-1,0 1,0-1,1 0,-1 1,0-1,0 0,-4-2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21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1 252,'21'-3,"-1"-1,30-11,-9 2,669-144,-644 151,-49 5,-1 0,0-1,0 0,0-1,0-1,0-1,18-7,-26 7,1 2,0-1,0 1,14-3,-5 3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23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1406,'1'-9,"1"0,1 0,0 0,0 0,1 0,0 0,0 1,7-10,5-11,30-65,255-543,-269 568,-10 21,-1 0,-2-2,16-70,-30 96,2-9,-1 0,-2 0,1-47,-9 62,-3 21,6 0,0 0,0-1,0 1,0 0,0 0,1 0,-1 0,1 0,0-1,0 5,1-1,0 1,0-1,1 0,0 0,0 0,1-1,0 1,0 0,0-1,0 0,1 0,6 7,7 6,37 29,-26-23,323 309,-286-263,-4 3,-2 3,51 89,-103-153,0 0,-1 0,0 1,-1 0,-1 0,0 1,4 25,-8-30,1 1,-1 0,-1 0,0-1,0 1,-1 0,0-1,-1 0,0 1,0-1,-8 15,3-11,-1 1,0-2,0 1,-1-1,-1-1,0 0,-1 0,-25 17,20-17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25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1,'1'6,"-1"1,2-1,-1 0,1 0,0 1,0-1,0 0,1-1,0 1,4 5,43 57,-33-45,52 59,-41-51,42 63,-29-1,-31-77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25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11,'0'-4,"0"-2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27.6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761 329,'-1'-7,"0"-1,0 1,-1 0,0 1,0-1,-1 0,0 0,0 1,0 0,-1 0,0 0,0 0,-1 0,0 1,0 0,0 0,0 0,-8-5,-7-5,0 1,-1 2,0 0,-25-10,19 11,-1 0,0 2,-1 1,1 2,-1 0,-1 2,1 1,-1 2,-48 3,68 0,0 0,0 0,1 1,0 0,-1 1,1 0,0 0,1 1,-1 0,1 1,0 0,0 0,0 0,1 1,0 0,1 1,0 0,0 0,0 0,-7 15,5-5,0 1,1-1,0 1,2 1,0-1,2 1,0 0,1-1,0 28,2-25,4 53,-4-72,0 1,1-1,0 0,0 1,0-1,0 0,0 0,1 0,-1 0,1 0,0 0,0 0,0 0,0-1,1 1,-1-1,6 4,-6-5,0 0,0 0,1-1,-1 1,0-1,0 0,1 1,-1-1,0 0,1-1,-1 1,1 0,-1-1,0 1,0-1,1 0,-1 1,0-1,0 0,3-2,44-29,-41 26,17-15,-1 0,-1-2,36-47,11-10,-10 17,70-69,-125 127,0 1,1 0,-1 0,1 0,0 1,0-1,0 1,0 1,0-1,1 1,-1 0,10-1,-13 3,0 0,1 0,-1 0,0 1,1-1,-1 1,0 0,0 0,0 0,0 0,0 1,0-1,0 1,0 0,0 0,-1 0,1 0,-1 0,1 1,-1-1,0 1,0 0,0-1,0 1,-1 0,3 5,150 242,-26-49,-72-105,-8-18,-4 2,-3 2,36 103,23 87,-45-129,-41-90,-15-25,1-28,-1 1,1 0,0-1,-1 1,1-1,0 1,-1 0,1-1,-1 1,1-1,0 1,-1-1,0 0,1 1,-1-1,1 0,-1 1,1-1,-1 0,0 1,1-1,-1 0,0 0,1 0,-1 0,0 0,1 0,-1 0,0 0,1 0,-2 0,0-1,0 1,0-1,0 0,0-1,0 1,0 0,0 0,0-1,0 1,1-1,-1 0,1 1,-1-1,1 0,-1 0,0-3,-20-35,21 39,-13-34,0-1,2 0,2 0,2-1,1-1,-3-44,6-234,6 208,-2 24,12-214,-9 269,2-1,1 1,2-1,0 2,2-1,1 1,25-44,-34 69,-1 0,1 1,-1-1,1 1,0 0,0 0,0 0,0 0,1 0,-1 0,0 0,1 1,0-1,-1 1,1 0,0-1,-1 1,1 0,0 1,0-1,0 1,0-1,0 1,0 0,0 0,-1 0,1 0,0 1,0-1,0 1,0-1,0 1,0 0,-1 1,1-1,0 0,-1 1,1-1,2 3,13 9,-2 0,1 0,-2 2,21 23,-22-23,34 36,43 61,-78-93,0 0,-1 0,-1 1,-1 1,-1 0,0 0,6 29,-14-48,-1 1,1-1,-1 0,0 1,1-1,-1 0,0 1,0-1,-1 0,1 0,0 1,-1-1,0 0,1 0,-1 1,0-1,0 0,0 0,-2 3,2-5,1 1,-1-1,1 0,-1 1,1-1,-1 0,1 0,-1 1,1-1,-1 0,1 0,-1 0,0 0,1 0,-1 0,1 0,-1 0,0 0,1 0,-1 0,1 0,-1 0,0 0,1 0,-1-1,0 1,-20-20,14 7,0-1,0 1,1-1,1-1,0 1,2-1,-1 1,-2-31,2-127,4 133,0 20,1-1,0 0,2 1,0-1,11-34,-12 48,0 0,1 0,0 0,0 1,0-1,1 1,0 0,0 0,0 1,0-1,1 1,0 0,0 0,0 0,0 1,1-1,-1 1,1 1,0-1,0 1,0 0,7-2,5 2,0 0,0 1,0 1,0 0,1 1,-1 1,-1 1,1 1,0 0,-1 1,0 1,22 11,12 8,-1 2,74 54,78 83,-195-156,0-1,-1 1,0 1,-1-1,0 1,0 0,-1 0,0 0,0 1,4 19,8 19,-9-34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0.0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410 795,'-9'-6,"0"0,0 0,0 1,-1 0,1 1,-1 0,0 1,-1 0,1 1,-21-3,21 5,0 0,0 1,0 0,1 1,-1 0,0 1,1 0,0 0,-1 1,2 0,-1 1,0 0,1 0,0 1,0 0,0 0,-12 14,9-9,1 0,0 1,0 1,1-1,1 1,0 1,1-1,0 1,1 1,-8 26,12-28,-1-1,2 1,0-1,0 1,2 14,-1-24,0 0,1 0,-1 0,1 0,0-1,0 1,0 0,0-1,0 1,0 0,1-1,-1 0,1 1,0-1,0 0,-1 0,2 0,-1 0,0 0,0 0,1 0,-1-1,0 1,1-1,0 0,-1 0,6 2,26 2,1-1,0-2,0-1,0-2,48-7,-80 8,0-1,0 0,0 1,0-1,0 0,0-1,0 1,0 0,0-1,0 0,0 1,-1-1,1 0,-1-1,0 1,1 0,-1-1,0 1,0-1,2-5,2-4,-1 0,0 0,-1 0,3-14,3-11,23-51,-13 37,-2 0,18-88,-36 139,0-1,0 1,-1-1,1 1,1-1,-1 1,0 0,0-1,0 1,0-1,0 1,0-1,0 1,1 0,-1-1,0 1,0-1,0 1,1 0,-1-1,0 1,1 0,-1 0,0-1,1 1,-1 0,0 0,1-1,-1 1,1 0,-1 0,0 0,1-1,-1 1,1 0,-1 0,0 0,1 0,-1 0,2 0,17 15,24 40,-34-42,13 17,79 96,-90-114,1 0,1 0,0-1,0-1,1 0,0-1,19 9,-29-16,1 0,-1 0,0-1,1 1,0-1,-1 0,1 0,-1-1,1 1,0-1,0 0,-1 0,1-1,0 1,-1-1,1 0,-1 0,1-1,5-2,-6 2,0-1,-1 0,1 0,-1-1,1 1,-1-1,0 1,-1-1,1 0,-1 0,1 0,-1-1,0 1,-1 0,1-1,-1 1,0-1,1-8,4-40,-2 1,-5-83,-1 64,0 8,-2 0,-21-103,18 135,-2-1,0 1,-3 1,0 0,-2 1,-1 0,-19-28,31 52,-1 1,1-1,-1 1,0 0,0 0,-7-5,11 9,-1-1,1 1,-1 0,1 0,-1-1,1 1,-1 0,0 0,1 0,-1 0,1-1,-1 1,0 0,1 0,-1 0,0 0,1 0,-1 1,1-1,-1 0,0 0,1 0,-1 1,0-1,0 1,0 0,0 1,0-1,0 0,0 0,0 1,0-1,1 0,-1 1,0-1,1 1,0-1,-1 1,1 2,-1 5,0 0,1 0,0 0,1 0,0 0,0 0,1 0,0 0,0 0,1-1,1 1,-1-1,7 10,10 18,41 53,-36-54,36 52,4-2,90 91,-121-143,2-1,1-1,1-3,1-1,2-1,1-3,60 25,-88-42,23 10,0-2,0-2,1-1,72 11,-106-22,0 0,1 0,-1-1,0 0,0 1,0-1,1-1,-1 1,0-1,-1 1,1-1,0 0,0 0,-1-1,1 1,-1-1,0 0,0 0,4-4,3-6,1-1,-2 0,13-24,-9 15,16-30,-2 0,-3-2,33-106,-48 127,-1-1,-2 0,-1 0,-2 0,-1 0,-2-1,-8-66,6 89,-1 1,-1-1,0 1,0 0,-2 0,1 0,-1 1,-9-13,11 19,1 1,0-1,-1 1,0 0,0 0,0 1,-1-1,1 1,-1 0,0 0,1 0,-1 1,-1-1,1 1,0 0,0 1,-1 0,1-1,-1 2,0-1,-5 0,9 1,0 0,0 0,1 0,-1 0,0 0,0 1,0-1,1 0,-1 1,0-1,1 1,-1 0,0-1,1 1,-1 0,1 0,-1 0,1 0,0 0,-1 0,1 1,0-1,0 0,0 1,0-1,0 1,0-1,0 1,0 0,1-1,-1 1,0 0,1-1,0 1,-1 0,1 0,0-1,0 1,0 0,0 0,0 0,0-1,1 1,-1 0,0-1,2 3,0 5,1-1,0 1,1-1,0 0,0 0,1 0,11 13,24 22,86 72,-75-73,50 56,-58-50,-2 1,58 91,-86-118,-2 1,0 0,-1 0,-2 0,0 2,-2-1,0 0,-2 1,3 45,-6-41,0 61,-2-84,1 0,-1 0,0-1,0 1,-1 0,1-1,-1 1,0-1,-1 0,0 1,-6 8,3-9,0-2,-1 1,1 0,-1-1,0 0,0-1,0 0,0 0,0 0,0-1,-11 1,-3 2,3-1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2.18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1,'9'1,"0"0,0 1,0 0,0 0,0 1,-1 0,1 1,-1 0,0 0,0 0,11 10,-3-2,0 1,0 0,-2 2,14 15,2 7,-2 1,27 50,-44-69,-2 1,0 0,-1 0,-1 1,-1 0,-1 0,3 22,-6-17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2.6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0,'5'9,"1"11,-1 10,0 14,6 8,7 11,4 22,2 13,6 11,3 0,3 3,0-10,-5-12,-5-19,-6-11,-3-17,-3-12,-5-10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3.6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1,'1'14,"1"0,1 0,0-1,1 1,1-1,0 1,12 21,-2-2,78 183,154 349,-156-347,-76-179,-15-39,0 0,0 0,0 0,0 0,0-1,0 1,0 0,0 0,0 0,0 0,0 0,0 0,0 0,0-1,0 1,0 0,0 0,0 0,1 0,-1 0,0 0,0 0,0 0,0 0,0-1,0 1,0 0,0 0,0 0,1 0,-1 0,0 0,0 0,0 0,0 0,0 0,0 0,1 0,-1 0,0 0,0 0,0 0,0 0,0 0,0 0,0 0,1 0,-1 0,0 0,0 0,0 0,0 0,0 0,0 1,0-1,0 0,1 0,-1 0,0 0,0 0,0 0,0 0,0 0,0 0,0 1,0-1,0 0,0 0,7-18,4-31,-9 43,16-68,4 1,2 1,4 1,3 2,3 0,55-80,-76 129,0 0,2 1,1 0,0 2,33-29,-43 41,0 1,1 0,-1 0,0 0,1 1,0 0,0 0,0 1,0 0,0 0,1 0,-1 1,1 0,-1 1,1 0,-1 0,0 0,1 1,-1 0,1 1,-1-1,12 6,18 11,0 2,-1 1,49 40,-26-19,-37-26,220 157,-181-125,99 102,-122-95,-30-43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5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1023,'-4'1,"1"0,-1 0,1 0,0 0,0 1,0-1,0 1,0 0,0 0,0 1,0-1,1 0,-1 1,1-1,0 1,0 0,0 0,0 0,-2 4,-3 4,1 1,0-1,1 1,-4 14,2 10,2-1,1 1,2 0,1 0,8 66,-4-79,2 1,0-1,1-1,1 1,1-1,1 0,1-1,1 0,1-1,1 0,1 0,0-2,27 28,-39-44,0 0,0-1,1 1,-1 0,0-1,1 0,-1 1,1-1,-1 0,1 0,-1 0,1-1,0 1,-1-1,1 1,3-1,-5 0,1-1,-1 1,1-1,-1 0,1 1,-1-1,0 0,0 0,1 0,-1 0,0 0,0 0,0 0,0-1,0 1,0 0,0-1,-1 1,1 0,0-1,-1 1,1-1,-1 1,1-1,-1 1,0-1,0 1,0-1,0-2,6-66,-4 0,-7-74,2 61,-7-32,-4 2,-34-131,47 241,-5-44,6 47,0-1,0 0,0 1,0-1,0 1,0-1,0 0,0 1,0-1,0 0,0 1,0-1,0 1,1-1,-1 0,0 1,1-1,-1 1,0-1,1 1,-1-1,0 1,1-1,-1 1,1 0,-1-1,1 1,-1-1,1 1,0 0,-1 0,1-1,-1 1,1 0,-1 0,1 0,0-1,-1 1,1 0,0 0,-1 0,1 0,-1 0,1 0,0 1,-1-1,1 0,0 0,-1 0,1 0,-1 1,1-1,-1 0,1 1,-1-1,1 0,-1 1,1-1,-1 1,1-1,0 1,50 35,-1 1,61 61,-24-20,307 228,-383-298,1 0,0-1,0-1,0 0,22 7,-32-12,0-1,0 1,0-1,1 1,-1-1,0 0,0 0,1 0,-1 0,0 0,1-1,-1 1,0 0,0-1,0 0,1 0,-1 0,0 1,0-2,0 1,0 0,-1 0,1-1,0 1,0-1,-1 1,1-1,-1 0,1 0,-1 0,0 0,0 0,0 0,0 0,0 0,0 0,0 0,-1 0,1-1,-1-3,13-69,-4-1,-4 0,-4-102,-2 101,1 34,-3 0,-2 0,-1 1,-3 0,-1 0,-2 0,-1 2,-29-58,18 52,-3 0,-1 2,-3 1,-1 1,-2 2,-59-55,86 89,-16-16,-2 0,-48-32,73 54,-1-1,1 1,-1-1,0 1,1-1,-1 1,0-1,1 1,-1 0,0-1,1 1,-1 0,0-1,0 1,1 0,-1 0,0 0,0 0,0 0,1 0,-1 0,0 0,0 0,1 0,-1 0,0 1,0-1,1 0,-1 0,0 1,0-1,1 1,-1-1,0 0,0 2,1-1,-1 1,1 0,-1 0,1 0,0 0,0 0,-1 1,2-1,-1 0,0 0,0 0,1 0,0 2,23 66,184 316,-148-280,-37-66,256 418,-272-449,0 0,0 0,0-1,1 0,0-1,1 0,10 8,-15-13,-1 0,1-1,-1 1,1-1,0 1,0-1,-1 0,1 0,0-1,0 1,0-1,0 0,0 0,0 0,0-1,0 1,0-1,-1 0,1 0,0 0,0-1,-1 1,5-3,72-38,-44 26,-2-2,0-2,-2-1,45-36,-57 35,-4 1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5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1,'4'0,"-2"0,-7 4,-6 2,-6-1,-3 4,-13 4,-12 0,-8 7,-3-1,0 1,-4-3,-1-4,7-4,8-1,7 0,6 2,9 0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6.6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1275 0,'-158'3,"0"6,0 7,-180 42,212-26,34-8,-114 14,184-34,6 1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8.2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1035,'7'-1,"1"-1,0 0,-1 0,1 0,11-6,1 0,100-36,122-64,-181 76,-1-3,-1-3,86-73,-138 106,-1-1,1-1,-1 1,-1-1,1 0,-1 0,0-1,-1 0,0 1,0-1,-1-1,0 1,2-10,-3 8,-1-1,0 0,-1 1,0-1,-1 0,0 1,-1-1,0 1,0-1,-7-14,-9-23,-3 0,-1 2,-3 0,-43-60,59 94,0 1,0 1,-1 0,-1 0,0 1,0 0,-19-11,27 18,1 1,-1-1,0 0,0 1,0 0,0-1,0 1,0 1,0-1,-1 0,1 1,0-1,0 1,-1 0,1 0,0 0,0 1,0-1,-1 1,1 0,0 0,0 0,0 0,0 0,0 1,0-1,0 1,1 0,-1 0,1 0,-1 0,1 0,0 1,-1-1,1 1,0-1,-2 6,-1 2,0 0,1 0,1 1,0-1,0 1,1 0,0 0,1 0,0 0,0 0,2 0,-1 0,1 0,1 0,5 18,5 14,2-1,31 63,-33-79,10 24,256 508,-239-490,-3 1,-3 2,32 100,-58-149,-10-32,-12-37,-25-73,-32-155,70 265,0 1,0-1,1 0,1 0,-1 0,2 0,-1 0,2 0,2-12,-3 18,1 0,-1-1,1 1,0 0,0 0,1 0,-1 1,1-1,0 0,0 1,0 0,1 0,-1 0,1 0,-1 0,1 1,0-1,0 1,0 0,1 0,-1 1,6-2,8-1,1 0,-1 2,1 0,-1 2,1 0,0 0,-1 2,1 0,-1 2,0 0,0 1,0 0,17 9,5 3,-1 2,-1 2,0 2,49 39,-50-34,-4-3,60 56,-84-70,1 0,-2 0,1 1,-2-1,1 2,-2-1,1 1,-2 0,7 23,1 5,23 50,-21-57,-2 1,12 48,-22-65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39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77,'-10'-8,"0"0,0 0,-1 1,0 0,0 1,-1 1,0-1,0 2,0 0,0 0,-1 1,1 1,-1 0,0 0,-17 2,-18 0,0 2,-79 14,99-12,1 1,-1 1,1 2,-45 18,64-22,0 0,1 1,-1-1,1 2,0-1,0 1,1 0,0 0,0 0,0 1,1 0,0 1,0-1,1 1,0 0,0 0,0 0,2 0,-3 9,0 4,2 0,1 0,0 0,1 0,2 1,0-1,1 0,1 0,1 0,1 0,1-1,1 0,1 0,0 0,13 21,-13-28,-1-1,2 0,-1 0,2-1,0 0,0-1,1 0,0 0,0-1,1-1,0 0,1-1,0 0,0 0,1-2,-1 0,1 0,0-1,0-1,1 0,-1-1,26 0,-23-2,6 0,1 0,-1-2,1-1,29-7,-47 9,0-1,0 0,0-1,-1 1,1-1,-1 0,1-1,-1 1,0-1,0 0,-1 0,1-1,-1 0,0 1,0-1,-1 0,1-1,-1 1,0-1,-1 1,3-9,9-26,-2-2,-2 0,-1 0,-3-1,-1 1,-1-55,-2 82,4 12,15 24,18 43,-38-63,52 88,67 82,22 33,-127-181,-2-7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40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0,'1'9,"0"0,1-1,0 1,1-1,-1 1,1-1,1 0,0 0,5 8,45 64,62 74,8-6,5-5,220 189,-347-331,-1 1,1-1,0 1,-1-1,1 0,0 0,0 0,0 0,0 0,0 0,0 0,0 0,0-1,0 1,0-1,0 0,1 1,-1-1,0 0,0 0,0-1,0 1,1 0,3-2,-4 1,0-1,0 0,0 0,0 0,-1 0,1 0,0 0,-1 0,0-1,1 1,-1-1,0 1,0-1,0 1,-1-1,1 1,-1-1,1 0,-1 1,0-4,5-70,-7-94,2-49,21-59,-19 268,0 1,1-1,0 0,0 1,9-17,2-6,-8 17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41.9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185 686,'31'0,"-1"1,-1-2,30-4,-49 3,1-1,-1 1,0-2,0 1,0-1,0-1,0 0,-1 0,10-8,16-14,-2-2,0-2,47-57,-60 64,-2-1,0-1,-2-1,-1 0,-2-1,13-33,-23 50,1 0,-2-1,1 0,-2 1,1-1,-2 0,1 1,-2-1,-1-16,1 23,0 0,-1 0,0 0,1 0,-1 0,-1 1,1-1,-1 1,0-1,0 1,0 0,0 0,-1 0,1 1,-1-1,0 1,0 0,-1 0,1 0,-1 1,1-1,-1 1,-6-2,3 1,1 0,0 1,-1 0,0 0,0 1,1-1,-1 2,0-1,0 1,0 0,0 1,0 0,1 0,-1 1,0 0,1 0,-1 1,1 0,0 0,0 1,0 0,0 0,1 0,-1 1,1 0,0 0,1 1,-9 10,-37 50,3 4,-43 79,-61 158,124-244,2 2,-16 68,34-105,2 0,2 1,0 0,2 0,1 1,1-1,7 43,-6-69,0 0,0 1,0-1,1 0,0 0,-1 0,1 0,0 0,0 0,1-1,-1 1,1-1,-1 1,1-1,0 0,0 0,0 0,0 0,6 2,7 3,1-1,29 8,-30-10,565 140,-559-140,1 0,-1-1,1-2,32-1,-44-1,0-1,1 0,-1-1,0 0,0 0,-1-2,1 1,-1-1,0-1,14-9,12-14,0-1,39-44,26-23,-84 83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44.3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28,'5'0,"-1"1,1-1,0 1,0 1,-1-1,1 0,0 1,-1 0,0 0,1 1,-1-1,0 1,0 0,0 0,-1 0,1 0,4 6,5 7,0 2,19 33,-7-11,164 259,-142-214,60 149,-107-233,5 10,-1 0,0 1,-1-1,-1 1,3 21,-5-33,0-1,0 1,-1 0,1-1,0 1,0 0,-1 0,1-1,0 1,-1 0,1 0,0 0,-1-1,1 1,0 0,-1 0,1 0,0 0,-1 0,1 0,-1 0,1 0,0 0,-1 0,1 0,0 0,-1 0,1 0,-1 0,1 0,0 0,-1 0,1 0,0 0,-1 1,1-1,0 0,-1 0,1 0,0 1,0-1,-1 0,1 0,0 1,0-1,-1 0,1 1,0-1,0 0,0 1,-1-1,1 0,0 1,0-1,0 0,0 1,0-1,0 1,0-1,0 0,0 1,0-1,0 1,0-1,0 0,0 1,0-1,1 1,-22-24,9-1,0-1,1 0,2-1,1 0,0 0,-3-33,0-15,0-75,10 122,0 1,2-1,1 1,2-1,11-46,-11 60,1-1,1 1,0 1,0-1,1 1,1 0,0 1,1-1,0 2,1-1,0 1,18-14,-15 15,0 0,0 0,1 1,0 1,1 0,0 1,0 0,0 1,0 1,1 1,0 0,0 1,0 1,0 0,0 1,0 1,-1 0,1 1,0 1,0 0,-1 2,0-1,0 2,0 0,15 9,12 8,-1 3,-1 1,45 40,104 108,-155-141,-14-14,-1 0,0 2,28 45,-39-53,0 0,-1 1,-1 0,0 0,-1 0,0 1,-2-1,3 22,-4-16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3.25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314 448,'-7'-13,"-1"0,0 1,-1 0,-19-18,-6-10,5 2,-10-9,3-2,1-2,-45-91,80 142,0 0,0 0,0 0,0 0,0 0,0 0,0 1,0-1,0 0,0 0,0 0,0 0,0 0,1 0,-1 0,0 0,0 0,0 0,0-1,0 1,0 0,0 0,0 0,0 0,0 0,0 0,0 0,0 0,0 0,0 0,0 0,1 0,-1 0,0 0,10 11,13 22,320 556,201 491,-519-1029,264 599,-283-631,-2-4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46.0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299 183,'-9'1,"0"1,0-1,0 1,0 1,0-1,0 2,1-1,0 1,-1 0,2 1,-1 0,0 0,1 1,0 0,0 0,1 1,-7 8,-7 9,1 1,1 1,-25 49,35-60,1 0,1 1,0 0,1 0,0 0,2 1,0-1,1 1,0 0,1 0,1 0,1-1,1 1,0 0,5 18,-1-16,1 1,0-1,2 0,0-1,1 0,1-1,1 0,0-1,1 0,1 0,0-2,20 15,32 23,3-3,3-3,1-3,2-3,131 49,-160-72,92 22,-137-38,1-1,-1 0,0 1,1-1,-1 0,1 0,-1 0,1 0,-1 0,1 0,-1 0,1-1,-1 1,0 0,1-1,-1 1,1-1,-1 0,0 1,0-1,1 0,-1 0,0 0,0 0,0 0,0 0,2-2,-2 0,0 1,0-1,0 0,-1 0,1 0,-1 0,1 0,-1 0,0 0,0 0,0 0,-2-6,-2-9,-1 0,0-1,-11-20,16 38,-232-481,214 446,-40-69,30 57,2-1,-26-70,50 116,1-1,0 0,-1 1,1-1,1 0,-1 0,0 0,1 0,0 0,0 0,0 0,1 1,-1-1,1 0,0 0,0 0,0 0,0 1,1-1,2-4,-1 5,0 0,0 0,0 1,1-1,-1 1,1 0,-1 0,1 0,0 1,0-1,0 1,0 0,0 0,0 0,0 0,0 1,0 0,0 0,5 0,33 0,0 1,-1 2,1 3,-1 0,0 3,-1 2,0 1,53 24,-39-11,-2 3,55 36,-80-45,-1 1,-1 1,-1 1,-1 1,29 37,-48-55,-1 1,0-1,0 1,0-1,-1 1,0 0,0 0,-1 0,1 0,-1 0,-1 0,1 8,-1-11,0 0,0 0,0 0,0-1,-1 1,0 0,1 0,-1-1,0 1,0 0,0-1,-1 1,1-1,-1 1,1-1,-1 0,0 0,0 0,0 0,0 0,0 0,0 0,0-1,-1 1,1-1,-1 1,1-1,-5 1,6-1,1-1,-1 0,0 0,0 0,0 0,0 1,1-1,-1 0,0 0,0 0,0-1,0 1,1 0,-1 0,0 0,0-1,0 1,1 0,-1-1,0 1,0-1,1 1,-1-1,0 1,1-1,-2 0,-9-26,9-31,5 33,2-1,0 1,2 0,1 1,13-30,65-118,-63 128,-4 6,-6 13,0 0,1 0,24-29,-33 48,-1 1,1-1,0 1,1 1,-1-1,1 1,0 0,0 0,0 1,0-1,1 1,0 1,-1-1,1 1,0 0,0 1,0 0,9-1,1 3,0 0,-1 1,1 1,-1 0,1 2,-1-1,19 10,108 57,-102-48,-11-6,-1 1,-1 1,0 2,-2 1,0 1,-2 1,0 2,-2 0,-1 1,-1 1,18 34,138 231,-155-251,-15-25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48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1571,'11'-10,"1"0,0 0,0 1,1 1,1 0,-1 1,1 0,0 1,16-4,21-5,67-10,-72 17,-16 2,-1 1,1 2,0 1,0 1,-1 1,59 10,-75-8,-1 1,-1 0,1 1,0 1,-1 0,0 0,0 1,0 0,-1 1,0 0,0 1,-1 0,0 1,-1-1,1 2,-2-1,1 1,-1 1,8 16,-10-17,0 1,-1 0,0-1,-1 1,0 1,-1-1,0 0,-1 1,0-1,-1 1,0-1,-1 1,0-1,-1 1,0-1,-1 0,0 0,-1 0,0 0,-1-1,0 1,-1-1,0 0,0-1,-1 1,-8 7,-14 14,-9 9,0-2,-85 64,123-102,-1 0,1 0,0 0,0 0,0 0,0 0,0 0,-1 0,1 0,0 0,0 0,0 0,0 1,0-1,-1 0,1 0,0 0,0 0,0 0,0 0,0 0,0 1,0-1,-1 0,1 0,0 0,0 0,0 0,0 1,0-1,0 0,0 0,0 0,0 0,0 0,0 1,0-1,0 0,0 0,0 0,0 0,0 1,0-1,0 0,0 0,0 0,0 0,0 0,1 1,-1-1,0 0,0 0,0 0,0 0,0 0,0 1,14 1,26-3,-35 1,93-6,153 12,-220-3,0 2,0 0,0 3,-1 0,-1 2,1 1,-2 1,1 2,27 17,-44-23,0 0,-1 0,0 1,-1 0,0 1,11 13,-18-18,1 1,-1 0,0 0,0 1,0-1,-1 0,0 1,0 0,-1-1,0 1,0 0,0 0,-1 0,-1 11,-9 58,-3-1,-3 0,-34 94,43-147,-61 184,-179 374,240-566,0-1,0-1,-1 1,-1-1,0-1,-13 13,20-22,0 0,0-1,0 1,-1-1,1 1,0-1,-1 0,1 0,-1 0,1 0,-1 0,1-1,-1 1,0-1,1 0,-5 1,4-2,0 0,0 0,0 0,0 0,1 0,-1-1,0 1,1-1,-1 0,1 1,-1-1,1 0,0-1,0 1,0 0,0-1,1 1,-3-4,-20-36,2-2,2 0,2-1,-22-87,31 104,-6-24,3 0,1-1,3 0,2-1,3 0,2 1,8-74,-4 105,2 1,0 0,2 0,0 1,1 0,2 0,0 0,0 2,16-21,16-16,77-75,-69 77,49-64,-93 109,22-31,42-45,-56 71,-1 0,1 1,1 1,0 0,1 1,27-12,336-133,-67 30,-179 69,148-69,-247 107,-1-2,-1-2,0 0,-2-2,50-51,-71 64,0 0,-1-1,0 0,-1-1,0 0,-1 0,-1-1,0 1,-1-1,0 0,-1 0,1-16,-2 5,0-1,-2 1,-1-1,-1 1,-11-49,13 70,-1 0,0 0,0 0,0 1,-1-1,1 0,-1 1,0-1,0 1,0-1,-1 1,1 0,-1 0,0 0,0 0,1 1,-2-1,1 1,0-1,-1 1,1 0,-1 1,1-1,-8-2,2 3,0 0,-1 0,1 1,-1 0,1 0,-1 1,1 1,0-1,-15 6,-24 8,0 2,1 2,1 2,1 2,1 2,1 2,1 1,-59 54,81-62,0 0,1 1,1 1,1 0,1 2,-24 46,32-54,2 0,0 0,0 1,2 0,0 0,1 0,1 0,0 0,1 0,1 1,1-1,4 26,-3-34,0 0,1-1,0 1,1 0,-1-1,2 0,-1 0,1 0,0 0,1-1,0 0,0 0,0-1,1 1,0-1,0-1,1 1,11 5,11 4,1-1,1-1,56 14,-10-3,115 49,102 33,-256-95,1-2,0-2,0-2,1-1,68-3,-96-2,0-1,-1-1,0 0,1 0,-1-1,0-1,-1 0,1 0,-1-1,0-1,-1 0,1 0,-1-1,-1-1,0 1,0-2,0 1,-1-1,9-16,6-11,-1-2,-3-1,-1 0,18-60,38-152,68-425,-122 551,-4-1,-7 0,-6-139,-4 251,-6-48,6 59,0 0,0 0,0 0,0 0,-1 0,0 0,0 1,0-1,0 1,0-1,-1 1,-2-3,4 5,0 1,1-1,-1 1,0-1,1 1,-1-1,0 1,1 0,-1-1,0 1,0 0,0 0,1 0,-1 0,0-1,0 1,1 0,-1 0,0 0,0 1,0-1,1 0,-1 0,0 0,0 1,0-1,1 0,-1 1,0-1,1 0,-1 1,0-1,1 1,-1-1,1 1,-1-1,0 1,1 0,0-1,-1 1,1 0,-1-1,1 1,-1 1,-16 36,5 1,2 0,1 1,3 0,-2 44,7 163,3-221,-2 2,2 0,1 0,8 30,-9-50,0 0,1-1,0 1,0-1,1 0,0 1,0-2,0 1,1 0,0-1,1 0,-1 0,1-1,0 0,9 7,30 21,-1 2,-3 2,0 1,-3 3,-1 1,38 58,-44-57,-2 2,-2 1,-2 1,-2 1,-3 1,-1 0,-3 2,-1 0,-3 1,-3 0,-1 1,0 63,-16-47,8-68,1-1,-1 1,1 0,-1 0,1 0,-1-1,1 1,-1 0,1-1,0 1,-1 0,1-1,0 1,-1-1,1 1,0-1,0 1,0-1,-1 0,1 1,0-1,0 0,0 0,0 0,0 1,0-1,-1 0,1 0,0 0,0-1,1 1,38-2,-30 1,23-1,0-1,0-2,-1-1,59-18,-75 17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0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385 203,'-2'0,"-1"1,1-1,-1 1,1-1,-1 1,1 0,0 0,-1 0,1 0,0 0,-1 0,1 1,0-1,0 1,0-1,1 1,-1 0,0 0,-1 2,-27 48,22-38,-46 100,5 2,5 2,5 2,5 2,-32 233,62-325,-1-4,2 0,1 0,1 0,1 0,7 50,-6-72,0-1,1 1,-1-1,1 1,0-1,0 1,0-1,1 0,-1 0,1 0,0-1,-1 1,1-1,0 1,1-1,-1 0,0 0,1 0,-1-1,8 3,6 2,1-1,0-2,24 3,-6 0,5 1,0-1,0-2,1-2,-1-2,0-2,0-1,59-13,-81 12,0-1,0-1,0-1,-1 0,0-1,0-2,-1 1,0-2,-1 0,0-1,-1-1,0-1,-1 1,-1-2,0 0,-1-1,15-26,5-24,-4-1,-2-2,21-94,-35 118,8-26,-3 0,-3 0,9-142,-23 184,0 0,-2 0,-1 0,-2 1,0-1,-2 1,-1 0,-2 1,0-1,-2 2,-1 0,-28-44,34 61,0 0,0 1,-1 0,0 0,-1 1,1 0,-1 0,-1 1,1 0,-14-6,19 10,-1 0,0 0,0 1,0 0,0 0,0 0,0 0,0 1,0 0,0 0,0 0,0 0,0 1,0 0,0 0,0 1,0-1,0 1,1 0,-1 0,1 1,-1-1,1 1,-5 4,-9 10,1 1,1 0,0 2,1 0,-13 24,17-25,-1-1,-1 0,0 0,-2-1,0-1,-30 25,-43 21,79-57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1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0 308,'7'1,"-1"-1,0 1,1 1,-1-1,0 1,0 0,0 1,0-1,0 1,-1 1,6 3,58 48,-60-47,76 71,130 159,52 113,-143-183,-120-162,1 0,0 0,0 0,0-1,1 0,0 0,0 0,11 6,-16-11,1 1,-1 0,1-1,-1 1,1-1,-1 0,1 0,0 1,-1-1,1 0,0 0,-1 0,1-1,-1 1,1 0,-1-1,4 0,-3 0,0-1,0 1,0-1,0 0,0 1,0-1,0 0,0 0,-1 0,1-1,-1 1,0 0,0 0,2-5,2-6,0-1,-1 0,-1 0,0 0,-1-1,0-18,-4-96,-1 58,1-199,43-357,-40 618,-1 7,0 0,1 0,-1 0,0 0,0 0,1 0,0 0,-1 0,1 0,0 0,0 0,0 0,0 1,2-4,5 2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3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2129,'-1'-4,"0"1,1-1,-2 1,1-1,0 1,-1-1,1 1,-1 0,0 0,0 0,-1 0,-2-3,-32-34,33 36,-8-6,1 0,-1 1,-1 0,0 1,0 0,0 1,-1 1,-21-7,26 10,0 0,0 1,0 0,0 1,-1 0,1 0,0 1,-1 0,1 1,0 0,-1 0,1 1,0 0,-17 7,20-6,0 1,0 0,0 1,1-1,0 1,0 0,0 0,-7 12,-33 52,40-59,-20 35,2 0,1 2,3 0,-17 65,30-86,0 0,2 1,0 0,2 0,1-1,1 1,2 0,0 0,2 0,7 26,-8-44,0 0,1 0,0-1,0 1,1-1,0 0,0 0,1-1,0 0,0 0,1 0,0-1,0 0,0 0,1-1,0 1,0-2,0 1,1-1,-1-1,1 0,0 0,0 0,0-1,1-1,-1 1,0-1,1-1,-1 0,0 0,1-1,-1 0,10-3,-15 3,0-1,0 0,0 0,0 0,-1 0,1 0,-1-1,0 0,0 0,0 1,0-2,0 1,0 0,-1-1,4-4,1-7,0 0,9-26,-2 4,175-430,-182 447,23-46,-28 62,0 0,1 1,-1-1,0 1,1-1,0 1,0 0,0 0,0 0,0 1,1-1,6-3,-8 5,0 1,0-1,-1 1,1 0,0 0,0 0,0 0,-1 0,1 1,0-1,0 0,0 1,-1 0,1-1,0 1,-1 0,1 0,-1-1,1 1,-1 1,1-1,1 2,31 33,-28-29,132 168,-63-77,115 118,-160-188,0-1,2-1,0-2,2-1,1-2,0-1,2-2,43 16,-79-34,17 7,0-1,0 0,1-2,-1 0,26 1,-39-4,0-2,0 1,0-1,1 0,-1 0,0 0,0 0,0-1,0 0,-1 0,1-1,0 1,-1-1,0 0,0 0,0 0,0-1,0 0,0 1,-1-1,0 0,0-1,5-8,3-8,0 0,-2-1,-1 0,9-39,13-99,-20 94,32-218,9-385,-50 476,-8 2,-64-377,10 314,47 209,-2 0,-2 1,-31-56,45 93,-1 0,0 0,0 0,0 0,-1 1,0 0,0 1,-12-9,17 13,0 0,0 1,0-1,0 1,-1-1,1 1,0-1,0 1,0 0,-1 0,1-1,0 1,0 0,-1 0,1 0,0 0,0 1,0-1,-1 0,1 0,0 1,0-1,-2 2,1 0,0 0,0-1,0 2,1-1,-1 0,1 0,0 0,0 1,-1-1,2 1,-1-1,0 1,0-1,1 1,-1-1,1 5,-3 16,2 0,1 0,0 0,2 0,1 0,6 30,46 139,-46-166,44 127,7-3,6-2,147 240,-139-276,3-3,6-4,4-4,194 174,-226-230,87 55,-117-84,1-2,0-1,1-1,0-1,1-1,37 8,-62-17,0-1,0 1,0 0,1-1,-1 0,0 1,0-1,0 0,0-1,0 1,0-1,0 1,0-1,0 0,0 0,0 0,0 0,0-1,-1 1,1-1,0 0,-1 0,0 0,1 0,-1 0,4-5,-2-1,0 0,-1 0,0-1,0 0,-1 0,0 1,-1-1,1-10,26-306,-15-403,8 759,2 0,29 30,69 57,187 141,-257-218,89 67,180 106,-318-213,0 1,0-1,0 1,0-1,1 0,-1 0,0 0,1 0,-1-1,1 1,-1-1,1 1,-1-1,1 0,3 0,-5-1,0 0,0 0,0 0,0 0,0 0,0 0,0 0,0-1,-1 1,1 0,0 0,-1-1,1 1,-1-1,1 1,-1 0,0-1,1 1,-1-1,0 1,0-1,0 1,0-1,0 1,-1-1,0-1,-7-731,9 745,0 1,1 0,0-1,1 0,1 1,0-1,0 0,1-1,7 12,63 94,-58-93,55 76,116 124,-184-218,1-1,0 0,0 1,0-2,0 1,0-1,1 0,0 0,-1 0,9 2,6-1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5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1327,'17'-18,"34"-33,78-105,-115 135,-2 1,0-2,-1 1,-1-2,0 1,-2-2,-1 1,-1-1,4-31,-6 24,-2 0,-1 0,-1 0,-1 0,-2 1,-13-62,13 82,1 1,-2 0,1-1,-1 1,-1 0,0 1,0-1,-1 1,1 0,-2 0,1 1,-1 0,0 0,-1 1,0-1,0 2,0-1,-1 1,1 0,-1 1,0 0,-1 0,1 1,-1 1,-15-4,18 5,0 0,1 0,-1 0,0 0,1 1,-1 0,0 1,0 0,1 0,-1 0,0 1,1-1,-1 2,1-1,0 1,0 0,0 0,0 1,1-1,-1 1,1 1,0-1,0 1,0 0,1 0,-1 0,1 0,1 1,-1 0,1 0,0 0,0 0,-3 13,-14 37,3 0,-20 115,3 124,29-246,-1 5,3-1,2 0,10 102,-6-138,0-1,1 0,0 0,1 0,1 0,1-1,0 0,1 0,1-1,0 0,0 0,2-1,0 0,0-1,1-1,22 17,-13-14,1-1,0-2,1 0,0-1,1-2,0 0,0-2,1 0,26 2,13-2,1-3,85-6,-139 3,1-1,-1 0,0-1,0-1,1 1,-1-2,-1 1,1-2,19-10,-22 10,-1-1,1 0,-2-1,1 0,-1 0,0 0,0-1,0 0,-1 0,-1 0,1 0,4-14,34-96,29-125,14-130,-67 283,14-62,-6-1,8-186,-35 321,0 0,-2-1,0 2,0-1,-10-31,11 45,-1 0,1 1,-1-1,0 0,0 0,0 1,-1 0,1-1,-1 1,0 0,0 0,0 0,-5-3,6 5,-1 0,0-1,0 1,0 1,0-1,0 0,0 1,0 0,0-1,0 1,0 0,0 1,0-1,1 0,-1 1,0 0,0-1,0 1,0 1,0-1,-2 2,1-2,1 1,-1 0,1 0,-1 0,1 1,0-1,0 1,0-1,0 1,1 0,-1 0,1 1,0-1,0 0,0 1,0-1,-1 5,1-1,0-1,1 0,0 1,1-1,-1 1,1-1,0 1,1-1,1 12,3 2,1 0,1 0,0 0,2-1,16 28,15 17,3-1,63 70,114 102,-173-187,-28-28,-4-7,-2 1,0 1,0 0,-2 1,12 19,-21-30,1 0,-1 0,0 1,-1-1,1 1,-1-1,0 1,-1-1,1 1,-1 0,0-1,-1 1,1-1,-1 1,0 0,0-1,-1 1,0-1,0 0,0 0,0 0,-5 7,-68 129,44-79,-61 91,61-119,15-21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7.6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7,'0'-5,"0"4,9 1,2 10,9 7,0 9,5 4,3 7,1 4,0 4,-1 4,-1-3,0-1,-6 1,-5-8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7.9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 3,0 3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8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0 365,'0'-1,"1"1,-1-1,0 0,0 0,0 0,1 0,-1 1,1-1,-1 0,0 0,1 1,-1-1,1 0,-1 1,1-1,0 0,-1 1,1-1,0 1,-1-1,1 1,0 0,0-1,-1 1,1 0,0-1,0 1,0 0,0 0,-1 0,1-1,0 1,0 0,0 0,0 0,0 1,-1-1,1 0,0 0,0 0,0 1,0-1,-1 0,1 1,0-1,0 0,0 2,41 18,-20-1,-1 1,-1 1,-1 1,0 0,25 44,64 132,-49-46,-59-151,0-1,0 1,0-1,0 0,0 1,0-1,0 1,0-1,0 0,0 1,0-1,1 0,-1 1,0-1,0 1,0-1,1 0,-1 0,0 1,0-1,1 0,-1 1,0-1,1 0,-1 0,0 1,1-1,-1 0,0 0,1 0,-1 0,0 1,1-1,-1 0,1 0,-1 0,0 0,1 0,-1 0,1 0,0 0,4-19,-2-32,-3 50,1-102,24-170,-20 239,2 1,2 0,0 1,3 0,0 0,2 1,2 1,0 0,23-29,-32 50,1 0,0 0,0 1,1 0,1 1,-1 0,1 0,0 1,0 0,1 0,0 1,0 1,0 0,20-4,-15 5,-1 2,0-1,1 2,-1 0,1 1,-1 1,0 0,1 1,-1 0,28 12,-6 0,-2 2,0 2,-1 1,46 36,-31-17,-2 3,46 52,-48-39,68 107,-72-99,-29-44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2:59.9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0,'1'25,"1"0,1 0,2-1,0 1,1-1,2 0,19 43,9 3,52 76,-60-103,125 180,206 226,-151-197,-132-144,-76-108,0 0,0 1,0-1,0 0,0 0,0 0,0 0,0 1,1-1,-1 0,0 0,0 0,0 0,0 1,1-1,-1 0,0 0,0 0,0 0,1 0,-1 0,0 0,0 1,0-1,1 0,-1 0,0 0,0 0,0 0,1 0,-1 0,0 0,0 0,1 0,-1 0,0 0,0-1,0 1,1 0,-1 0,0 0,0 0,1 0,5-13,1-27,-6 30,4-11,1 0,1 1,0 0,2 0,0 1,1 0,1 1,17-23,4 0,3 1,46-43,-31 38,2 2,1 2,3 3,0 3,93-43,-103 57,0 3,2 2,0 1,1 3,0 2,1 3,-1 1,55 1,-87 5,0 1,0 1,0 0,0 2,-1 0,1 0,-1 2,0 0,-1 0,1 2,-1 0,19 13,-19-8,0 0,0 1,-2 0,1 1,-2 0,0 1,-1 1,-1 0,0 0,8 22,-12-24,1-1,0 1,-2 0,8 31,-12-42,-1 1,1 0,-1 0,0 0,0 0,-1 0,0 0,0-1,0 1,0 0,-1 0,1-1,-1 1,0-1,-1 0,1 1,-4 3,-15 18,-1-2,0 0,-51 40,-88 49,102-76,-1-2,-2-3,-87 32,99-47,-1-3,0-1,-1-3,0-2,-55 1,-3-4,-624 14,705-25,28 6,1 0,0-1,0 1,-1 0,1 0,0-1,0 1,-1 0,1-1,0 1,0 0,0-1,-1 1,1 0,0-1,0 1,0 0,0-1,0 1,0 0,0-1,0 1,0-1,0 1,0 0,0-1,0 1,0 0,0-1,0 1,0 0,1-1,-1 1,0 0,0-1,1 1,1-3,0 1,0 0,0 0,1 0,-1 0,1 0,-1 0,1 1,0-1,-1 1,1 0,0 0,4-1,17-3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4.64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1 465,'29'-2,"0"-1,45-10,-6 1,911-189,-165 28,-552 143,-259 30,0 0,-1-1,1 1,0 0,0-1,-1 0,1 0,0 1,-1-2,1 1,-1 0,1 0,-1-1,0 1,1-1,-1 0,3-3,2-4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0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219 413,'1'-30,"0"20,-1 1,0-1,0 0,-1 1,0-1,-5-16,6 25,0 0,0 0,0 0,-1 1,1-1,0 0,-1 0,1 1,-1-1,1 0,0 1,-1-1,0 0,1 1,-1-1,1 1,-1-1,0 1,1-1,-1 1,0-1,0 1,1 0,-1 0,0-1,0 1,1 0,-1 0,0 0,-1-1,0 2,0 0,0-1,1 1,-1 0,0 0,1 0,-1 0,1 0,-1 0,1 0,-1 1,1-1,-1 2,-5 5,1 0,0 1,1 0,-6 10,0 10,0 0,2 1,-10 52,-4 96,20-145,-3 14,-8 138,14-168,0-1,1 1,1-1,1 1,0-1,1 0,1 0,11 26,-12-36,1 1,-1-1,1-1,0 1,0-1,0 0,1 0,0 0,0-1,0 0,1 0,-1 0,1-1,0 0,0 0,0-1,0 0,1 0,-1-1,0 0,1 0,13-1,14 0,-1-2,1-2,51-11,-83 14,99-22,0-4,-2-5,-1-4,-2-4,-2-5,110-69,-185 101,0-1,0 0,-1-2,-1 0,-1-1,0 0,20-31,-31 40,0-1,-1 0,-1-1,1 1,-2-1,1 0,-1 0,-1 0,0 0,0-1,-1 1,0-1,-1 1,0 0,-1-1,0 1,-1-1,0 1,-5-15,2 12,-1 0,0 0,-1 1,0 0,-1 0,0 0,-1 1,0 1,-1-1,-1 2,-21-17,-10-3,-89-46,85 50,-52-28,-173-67,235 107,0 2,-1 2,0 1,-1 1,1 3,-1 1,0 2,-67 5,93-1,1-1,-1 2,1-1,-1 2,1-1,0 1,1 1,-17 11,-8 9,-33 32,6-5,43-37,5-2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1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11,'0'-1,"0"1,0 0,0-1,0 1,0-1,0 1,0 0,0-1,0 1,0 0,0-1,1 1,-1-1,0 1,0 0,0-1,0 1,1 0,-1-1,0 1,0 0,1 0,-1-1,0 1,1 0,-1 0,0-1,0 1,1 0,-1 0,1 0,-1 0,0 0,1-1,-1 1,17 4,13 17,-9 1,-2 2,0 0,-2 2,-1 0,16 33,-6-12,668 1089,-513-869,-161-238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2.2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1,'6'16,"2"-1,-1 1,2-2,0 1,18 20,7 14,493 827,-371-603,12 23,-126-197,-42-99,0 1,1-1,-1 1,0-1,0 1,0-1,1 1,-1-1,0 1,1-1,-1 1,0-1,1 0,-1 1,0-1,1 1,-1-1,1 0,-1 1,1-1,-1 0,1 0,-1 1,1-1,-1 0,1 0,-1 0,1 0,-1 0,2 0,8-13,1-31,-11 43,10-43,2 2,1-1,22-44,65-117,-96 195,3-4,0 0,0 0,2 1,-1 0,21-21,-25 30,0 0,0 0,0 0,0 0,0 1,1-1,-1 1,1 0,0 1,-1-1,1 1,0 0,0 0,0 0,0 1,0 0,0 0,0 0,0 0,0 1,6 1,17 8,0 1,0 1,-2 1,1 1,45 34,-32-21,88 61,-4 6,175 171,-277-243,-8-5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3.1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107 570,'-21'1,"15"0,0-1,0 0,1 1,-1-2,0 1,1-1,-1 0,0 0,1 0,-1-1,1 0,-6-2,10 3,1 1,-1 0,1-1,-1 1,1-1,0 1,-1-1,1 1,0-1,-1 1,1 0,0-1,0 0,-1 1,1-1,0 1,0-1,0 1,0-1,0 1,0-1,0 0,0 1,0-1,0 1,0-1,0 1,0-1,0 1,1-2,13-17,25-9,173-75,-105 55,212-92,29-14,-313 134,-31 16,1 1,-1 0,1 0,0 0,0 1,0-1,0 1,0 0,1 1,-1 0,1-1,-1 2,1-1,-1 0,1 1,-1 0,1 1,6 0,1 4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6.7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231 532,'22'24,"-2"2,-1 1,-1 0,-1 1,23 54,1 1,184 300,-82-145,-134-222,1-1,-1 0,-1 1,0 0,-1 0,-1 0,7 28,-13-44,0 0,1 1,-1-1,0 0,0 0,0 1,0-1,0 0,0 1,0-1,0 0,0 1,0-1,0 0,0 1,0-1,-1 0,1 1,0-1,0 0,0 1,0-1,0 0,-1 0,1 1,0-1,0 0,0 0,-1 1,1-1,0 0,-1 0,1 0,0 1,0-1,-1 0,1 0,0 0,-1 0,1 0,-1 0,-16-6,-16-21,-16-23,2-2,-68-100,60 77,-48-74,6-5,-119-257,142 231,66 156,1-1,1 0,1-1,1 1,0-37,4 55,0 1,1 0,0 0,0-1,0 1,1 0,0 0,0 0,0 1,1-1,0 0,0 1,0 0,1 0,0 0,0 0,0 0,0 1,1-1,0 1,0 1,0-1,0 1,0 0,1 0,0 0,-1 1,1-1,7 0,17-5,0 2,1 2,-1 0,53 2,-52 1,-9 0,-3 0,0 0,0 1,0 1,-1 1,21 5,-34-6,-1 1,1-1,-1 1,0 0,1 0,-1 1,0-1,0 1,0 0,-1 0,1 0,-1 0,0 1,0-1,0 1,0 0,0 0,-1 0,0 0,0 1,0-1,0 0,-1 1,1 0,0 6,2 11,3 8,-2 1,1 38,-6-59,0-1,0 0,-1 1,-1-1,0 0,0 0,0 0,-1 0,-1 0,0-1,0 0,-5 9,3-8,1 0,-1 1,0-1,-1 0,1 0,-2-1,1 0,-1-1,0 1,-1-1,0-1,0 0,0 0,-12 5,-84 30,88-34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7.5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202,'0'-2,"-1"0,0 0,0 0,0 0,0 0,-1 1,1-1,0 1,-1-1,0 1,1-1,-1 1,1 0,-1-1,0 1,0 0,-4-1,-36-17,9 9,-1 3,0 0,0 3,0 0,-1 3,1 0,-68 9,81-4,-1 0,1 2,0 0,1 1,-1 1,1 1,1 1,0 1,0 0,1 2,0 0,2 1,-1 0,-25 31,7-2,2 0,2 2,2 2,-40 88,52-99,1 1,3 0,1 1,1 0,2 0,-6 62,15-95,-1 1,1-1,0 1,1 0,-1-1,1 1,0-1,0 1,1-1,-1 0,1 1,1-1,-1 0,1 0,-1 0,2-1,-1 1,0-1,1 0,0 1,0-2,0 1,0 0,1-1,-1 0,1 0,0 0,0 0,0-1,0 0,0 0,1-1,-1 1,1-1,-1 0,10 0,29 3,0-2,0-2,0-1,59-11,175-45,-228 45,-45 11,191-50,-163 41,-1-2,-1-1,59-34,-85 43,0 0,0 0,0-1,-1 0,0 1,0-1,0-1,0 1,-1 0,0-1,0 0,0 0,-1 0,0 0,0 0,-1 0,1-1,-1 1,-1 0,1-12,-2-9,0-1,-2 1,-9-40,11 61,-9-31,0-1,-3 1,-1 1,-2 1,-32-56,5 23,-88-105,80 121,47 48,0 2,0-1,0 0,0 1,0-1,-1 1,1 1,-1-1,0 0,1 1,-1 0,-8-1,-9 4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8.5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51,'-17'-1,"1"-1,-1-1,1-1,-23-7,-27-6,34 12,0 1,0 2,-1 1,1 1,-1 2,-57 11,71-9,0 1,0 2,0 0,1 0,0 2,1 0,0 1,0 1,1 1,0 0,1 1,-17 19,7-5,3 2,0 0,2 2,-25 49,36-62,1 1,1 0,0 0,2 0,0 1,1 0,1 0,1 0,1 36,2-48,0 0,1 0,0 0,0 0,1 0,0-1,0 1,1-1,0 0,0 0,1 0,0-1,0 1,0-1,1 0,0-1,0 1,0-1,1-1,0 1,0-1,10 4,16 7,0-1,1-2,64 13,-54-14,552 110,-590-121,-1 1,1 0,0 1,-1-1,1 1,7 4,-13-6,1 0,-1 0,0 1,1-1,-1 0,1 1,-1-1,0 1,1-1,-1 0,0 1,0-1,1 1,-1-1,0 1,0-1,0 1,0-1,1 1,-1-1,0 1,0-1,0 1,0-1,0 1,0-1,0 1,-16 19,-11 2,0-2,-2-2,0 0,-42 17,-131 43,189-74,-1-1,0-1,0 0,-22 0,21-2,1 1,-1 1,-17 4,20-1,7 0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9.0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5,0 5,9 7,7 8,0 6,3 5,1 3,3 2,-4 1,0 0,1-5,-3-6,-5-5,-3-5,-5-8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09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93,'0'-4,"0"-6,0-6,0-3,0-4,0 2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0.1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0,'64'110,"5"-3,104 124,-109-147,653 860,-716-942,1 0,-1 0,1 0,0 0,-1-1,1 1,0 0,0-1,0 0,0 1,0-1,0 0,1 0,-1 0,0 0,1-1,-1 1,0-1,1 1,-1-1,1 0,-1 0,0 0,1 0,-1 0,1-1,-1 1,0-1,4-1,6-3,-1 0,0-1,-1 0,20-15,10-6,-7 11,1 2,1 1,55-13,-45 14,-17 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5.6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1181 941,'-1'-4,"-1"0,0 0,0 0,0 1,-1-1,1 1,-1-1,0 1,0 0,0 0,0 0,0 0,-5-2,-1-3,-26-23,-228-202,176 163,-109-67,82 68,16 11,-138-108,221 153,0 0,1-1,1-1,0 0,-11-18,15 18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0.5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6 122,'-4'0,"2"0,7 0,6-4,10-6,10-5,12-1,12-1,5-3,1-1,-10 2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1.0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1,'4'0,"15"4,16 6,7 6,5 3,2 4,3 2,-5 5,-5-2,-10-2,-6-1,-7-1,-3-4,-5-1,2-4,-3-4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1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 77,'-4'0,"-2"-4,1-6,0-5,-2-1,-1-1,2 2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2.1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0 428,'1'5,"0"0,0 0,0 0,0-1,1 1,0 0,0-1,0 1,1-1,-1 0,1 1,0-1,0-1,1 1,-1 0,7 4,9 8,0-1,24 13,-30-19,76 47,2-4,2-4,164 60,-248-105,0 0,0-1,0 0,0 0,0-1,1 0,9-1,-16 0,1 0,-1-1,1 0,-1 0,0 0,0 0,1-1,-1 1,0-1,0 0,0 0,0 0,-1 0,1 0,-1 0,1-1,-1 0,0 1,0-1,0 0,3-6,35-71,37-106,-34 77,-17 46,92-243,-106 271,-1 7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2.9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492 661,'5'-1,"-1"0,1 0,0 0,0-1,0 1,-1-1,1 0,-1 0,1-1,-1 0,0 1,0-1,6-7,51-53,-47 46,38-43,-4-3,-2-2,51-96,-90 150,-1 0,-1 0,0-1,0 0,-1 0,0 0,-1 0,-1-1,0 1,1-17,-4 27,0 0,1-1,-1 1,0 0,0-1,0 1,0 0,-1 0,1 0,-1 0,1 0,-1 0,0 1,1-1,-1 0,0 1,0-1,0 1,-1 0,1 0,0 0,0 0,-1 0,1 0,0 0,-1 1,1 0,-3-1,-11-2,0 2,0-1,-19 2,21 1,-20 0,0 1,0 3,1 0,-1 2,2 2,-1 1,1 1,0 2,-42 23,36-14,1 2,2 0,0 3,1 1,2 1,-54 64,73-76,1 0,0 0,2 1,0 1,1 0,1 0,0 1,2-1,-8 39,12-46,1 0,0 0,0 1,1-1,1 0,0 0,1 0,0 1,1-1,0-1,1 1,0 0,1-1,0 0,1 0,0-1,14 19,4-3,0-1,2-2,1 0,44 29,-12-15,82 38,-121-66,0 0,1-1,1-1,-1-1,1 0,0-2,26 1,-30-4,0-2,0 0,0-1,0-1,-1 0,1-2,-1 0,0-1,22-11,0-2,-2-3,0 0,-2-3,64-56,108-136,-156 161,-21 22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4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1069 72,'-1'-3,"1"1,-1-1,0 1,-1-1,1 1,0 0,-1-1,1 1,-1 0,0 0,1 0,-1 0,0 0,0 0,-1 1,1-1,0 1,0-1,-1 1,1 0,-1 0,1 0,-5-1,-63-17,43 15,0 2,0 2,0 0,0 2,0 0,0 2,1 1,-1 1,1 2,1 0,-1 2,1 0,-40 25,22-9,0 2,2 1,1 3,1 1,2 2,-46 55,58-59,1 2,1 0,3 1,0 1,2 1,2 1,1 0,2 1,2 1,1 0,3 0,0 1,3 0,1 0,2 0,5 45,-3-71,1-1,1 1,0 0,1-1,0 0,1 0,0 0,1 0,1-1,0 0,1 0,0-1,0 0,1-1,1 1,0-2,0 1,1-2,0 1,1-1,24 12,12 2,1-1,1-3,1-3,74 15,-51-19,1-2,117-2,-189-7,23 0,-1-1,1-1,29-7,-48 7,-1 1,0-1,0 0,-1 0,1-1,0 1,-1-2,1 1,-1 0,0-1,0 0,-1 0,1-1,-1 1,0-1,0 0,0 0,4-8,7-24,-3-1,-1 0,-2 0,-2-1,4-44,2-7,75-559,-88 647,0 0,0 0,0 1,0-1,0 0,1 1,-1-1,0 0,1 1,-1-1,1 0,0 1,-1-1,1 1,0-1,0 1,0 0,2-3,-2 4,0 0,0 0,0 0,0 0,0 0,0 0,0 0,-1 1,1-1,0 0,0 1,0-1,-1 0,1 1,0-1,0 1,-1-1,1 1,0 0,-1-1,1 1,-1 0,1-1,-1 1,1 1,10 13,-2 0,13 25,-16-27,230 370,-121-204,-68-99,72 101,-117-177,1-1,1 1,-1-1,0 0,1 0,0 0,0 0,0-1,4 3,9 1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5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1 707,'62'-1,"0"2,-1 3,1 3,-1 3,72 20,-70-10,0 2,-1 4,-2 2,-1 2,-1 4,61 45,-108-70,-1 0,0 1,-1 0,0 1,-1 0,9 13,-15-20,0-1,-1 1,1-1,-1 1,1 0,-1 0,-1-1,1 1,0 0,-1 0,0 6,0-8,-1 0,1 1,-1-1,1 0,-1 0,0 0,0 1,0-1,-1 0,1 0,0 0,-1-1,1 1,-1 0,0 0,1-1,-1 1,0-1,0 0,-3 2,2-1,1-1,-1 1,1-1,-1 0,0 0,0 0,0 0,0-1,0 1,0-1,1 0,-1 1,0-1,0-1,0 1,0 0,0-1,0 0,-4-1,2 0,0-1,0 1,0-1,0-1,0 1,1-1,-1 0,1 0,-5-6,-5-9,1 0,0-1,-17-38,8 12,3-1,1 0,2-1,2-1,3-1,2 0,2 0,2-1,2 1,7-81,-2 110,2 1,1 1,0-1,2 1,0 0,1 0,1 0,0 2,2-1,0 1,1 0,0 1,1 1,1 0,25-21,-24 25,0 0,1 1,0 0,0 1,1 1,0 0,0 2,1 0,0 1,0 0,1 2,-1 0,1 1,-1 1,1 1,0 0,23 4,14 8,0 1,-1 3,-1 3,-1 1,-1 3,-1 3,56 36,-8 4,-4 4,125 118,-70-42,-120-114,-2 1,42 67,-63-89,-1 0,-1 0,0 1,5 19,-4-3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6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1071,'-55'-8,"-7"1,26 9,0 1,1 3,-1 0,2 2,-1 2,-63 27,74-26,1 1,0 1,0 0,2 2,0 1,0 0,2 2,0 0,1 1,-19 27,29-35,1 1,0 0,1 0,1 1,-1-1,2 1,0 0,1 1,0-1,1 1,-1 15,3-22,0-1,0 0,1 0,0 0,0 1,0-1,1 0,0 0,0-1,0 1,1 0,0-1,0 1,0-1,1 0,0 0,0 0,0-1,1 1,-1-1,1 0,0 0,0-1,1 0,-1 0,8 4,30 8,1-2,1-2,-1-2,2-2,47 1,-89-7,-1 0,0-1,1 0,-1 0,1 0,-1 0,1 0,-1-1,1 0,-1 0,1 1,-1-2,0 1,0 0,1-1,2-1,-3-1,1 0,-1 0,0 0,-1 0,1-1,-1 1,0-1,0 1,0-1,0 0,0-5,69-234,68-452,-114 422,-23 215,-3-1,-14-95,12 139,-1 0,0 0,-1 0,-7-16,10 28,0 1,0-1,0 1,0-1,-1 1,1 0,-1 0,0 0,0 1,-3-4,4 5,1 0,-1 1,0-1,1 0,-1 1,0-1,0 1,0-1,1 1,-1 0,0 0,0 0,0 0,1 0,-1 0,0 0,0 1,0-1,1 1,-1-1,0 1,-3 1,3 0,-1 0,1 0,0 0,-1 0,1 0,0 0,0 1,0-1,0 1,1 0,-1-1,1 1,-1 0,1 0,0 0,0 0,1 0,-1 0,0 0,1 0,0 0,0 0,0 0,0 0,0 0,2 6,0 5,1 1,0-1,1 0,8 18,43 110,75 175,-91-234,87 137,145 220,-240-389,-18-35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7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2 260,'-1'11,"0"-10,1 0,0 0,0-1,0 1,0 0,0 0,0 0,0 0,1 0,-1 0,0-1,0 1,1 0,-1 0,0 0,1 0,-1-1,1 1,-1 0,1 0,0-1,-1 1,1-1,0 1,-1 0,1-1,0 1,-1-1,2 1,126 110,121 114,-248-225,-1 1,1 0,0 0,-1-1,1 1,0-1,-1 1,1 0,0-1,0 1,0-1,-1 0,1 1,0-1,0 0,0 1,0-1,0 0,0 0,0 0,0 0,0 0,0 0,-1 0,1 0,0 0,2 0,-2-1,0 0,1 0,-1-1,0 1,0 0,0 0,0 0,0-1,0 1,-1-1,1 1,0-1,-1 1,2-3,1-11,0 1,3-29,-5 32,5-43,2 0,2 0,3 1,2 0,3 1,28-59,-42 104,0 0,0 0,0 1,1 0,0 0,0 0,1 0,0 1,0-1,0 2,0-1,1 1,0 0,0 0,0 0,15-4,-11 6,0 0,1 0,0 1,-1 0,1 1,-1 1,1 0,0 0,-1 1,17 5,6 5,0 1,-1 2,0 1,-1 2,-1 1,38 30,-23-13,-1 2,-2 2,63 75,-79-80,-2 1,-2 1,-1 1,-1 1,23 65,-24-49,41 81,-50-118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8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1345,'2'-3,"0"0,1 1,-1-1,1 1,0-1,-1 1,1 0,0 0,1 0,-1 1,0-1,7-2,-2 1,143-66,-86 41,100-57,-120 56,-2-1,-1-2,-1-2,-2-1,-1-3,-3 0,34-47,-53 61,0-1,-1 0,-2-1,-1 0,-1-1,-1-1,-1 0,-1 0,-2 0,-1-1,-1 0,-2 0,0 0,-5-40,1 50,0 0,-2 1,0 0,-1-1,-1 2,-1-1,0 1,-1 0,-1 0,-1 1,0 0,-1 1,-23-25,24 30,0 2,0-1,0 1,-1 1,-1 0,1 0,-1 1,0 1,0 0,-1 1,1 0,-1 1,0 0,0 1,0 0,0 1,-1 1,1 0,0 1,-20 3,15 1,-1 0,1 2,0 0,0 1,1 0,0 2,0 0,1 1,0 1,1 0,1 1,0 0,-18 24,0 2,3 1,1 1,2 1,-23 53,24-41,3 1,1 1,4 1,-17 92,28-114,2 1,2 0,1 0,2 0,1 0,2 0,2-1,18 66,-17-84,-1-1,2 0,0-1,1 0,1 0,0-1,1 0,0 0,1-2,0 1,1-2,1 1,0-2,0 0,1 0,1-2,-1 0,1-1,20 7,0-2,1-2,1-2,-1-1,1-2,0-1,1-2,65-6,-43-2,-1-4,-1-1,0-4,0-1,55-26,-72 26,-1-1,0-3,-2-1,0-2,57-45,-73 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49.4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1 263,'9'1,"0"1,0 1,0 0,0 0,0 1,-1 0,1 0,-1 1,12 8,9 5,80 45,-3 4,-4 5,102 92,-198-159,-1 0,0 0,1 1,-2 0,1 0,7 12,-12-18,0 0,0 0,1 1,-1-1,0 0,0 1,0-1,0 0,0 1,0-1,1 0,-1 1,0-1,0 0,0 1,0-1,0 0,0 1,0-1,0 1,-1-1,1 0,0 1,0-1,0 0,0 1,0-1,-1 0,1 0,0 1,0-1,0 0,-1 0,1 1,0-1,0 0,-1 0,1 1,0-1,-1 0,1 0,0 0,-1 0,1 1,0-1,-1 0,1 0,0 0,-1 0,1 0,0 0,-1 0,1 0,0 0,-1 0,1 0,0 0,-1 0,1-1,0 1,-1 0,1 0,0 0,-1 0,1 0,0-1,0 1,-1-1,-26-9,8-1,0-1,1-1,0 0,1-2,1 0,-21-24,8 5,1-2,-26-45,43 63,1-1,0 1,2-2,0 1,1-1,-6-28,12 39,-1 1,2-1,-1 1,1-1,0 0,1 1,0-1,0 0,1 1,0 0,1-1,0 1,0 0,1 0,0 0,0 1,0 0,7-8,-1 3,0 1,1 0,0 1,1 0,0 1,1 0,0 1,0 0,19-7,-11 6,1 2,1 0,0 1,-1 2,37-3,-6 5,0 3,-1 2,1 2,88 21,-104-17,0 1,-2 2,48 22,-69-27,-1 0,0 0,-1 1,1 1,-1 0,-1 0,0 1,0 1,-1 0,-1 0,12 18,-8-3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6.93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0,'1'11,"0"0,1-1,0 0,0 1,1-1,0 0,1 0,8 14,49 77,-32-56,201 283,-162-239,-58-70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19.8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59,'-5'-4,"0"1,1 0,-1 0,0 1,0-1,-1 1,1 0,-7-1,-11-6,14 5,0 0,-1 0,1 1,-1 1,1-1,-1 2,-15-2,22 3,-1 0,1 0,0 1,-1-1,1 1,0 0,0 0,-1 0,1 1,0-1,0 1,0-1,1 1,-1 0,0 0,1 0,-1 0,1 1,0-1,-1 1,1 0,1-1,-1 1,0 0,1 0,-2 4,-14 37,3 1,2 1,2 0,2 0,-5 89,12-100,1 1,1 0,2 0,2-1,1 0,2 0,1 0,26 64,-27-84,0 1,1-1,0-1,1 0,1 0,0-1,1 0,25 20,-27-25,2 0,-1-1,1-1,0 0,1-1,-1 0,1-1,0 0,0-1,1 0,-1-1,21 0,-22-1,1-1,-1 0,1-1,-1-1,0 0,24-7,-29 6,1-1,-1 0,0 0,0 0,0-1,-1 0,1 0,-1-1,-1 0,1 0,8-12,14-27,-1-3,-3 0,35-100,-39 98,-10 24,2-3,-1 1,-1-1,-2 0,0-1,5-56,-13 85,1 0,-1 1,0-1,0 0,0 0,0 1,0-1,0 0,0 0,0 1,0-1,0 0,0 0,0 1,0-1,-1 0,1 0,0 1,-1-1,1 0,0 1,-1-1,1 0,-1 1,0-1,-2 24,7 16,2 0,2 0,2-1,21 54,-20-60,356 901,-317-815,290 676,264 644,-571-1358,-7-21,-2 2,-3 0,24 119,-44-178,-1 1,0-1,1 0,-1 0,0 0,0 1,0-1,-1 0,1 0,-1 1,1-1,-1 0,1 0,-1 0,0 0,0 0,0 0,-1 0,1 0,0 0,-1 0,1-1,-1 1,1-1,-1 1,0-1,0 1,1-1,-1 0,0 0,0 0,0 0,-1 0,1 0,0-1,-3 1,-9 1,0 0,1-1,-1-1,0-1,-14-1,0 0,-150-8,0-8,1-7,-248-70,393 86,1-1,0-2,1-2,0 0,-41-28,59 34,1-1,0 0,0-1,1-1,0 1,1-1,1-1,-1 0,2 0,0-1,0 0,1 0,1 0,-8-27,5-3,1 0,3 0,1-1,2 0,2 1,8-49,8-17,36-125,176-453,-50 171,-137 376,39-250,-79 366,7-32,-9 54,1-1,-1 1,1 0,0 0,0-1,0 1,0 0,1 0,-1 0,0 0,1 0,-1 1,1-1,0 0,0 1,-1-1,1 1,4-2,8-1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1.2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1157,'-4'0,"0"1,0 0,0-1,0 2,0-1,0 0,0 1,1 0,-1 0,0 0,1 0,-1 0,1 1,0 0,0 0,0 0,0 0,0 0,1 0,-4 6,-4 8,0 1,-15 37,17-35,-7 17,3 1,1 0,1 1,3 0,1 1,1 0,3 0,1 0,2 0,2-1,2 1,18 76,-15-88,1-1,1 0,1-1,2 0,0-1,2-1,1 0,24 29,-25-37,0-1,0-1,2 0,0-1,0-1,1 0,0-1,1-1,1-1,-1-1,41 11,-56-17,-1-1,1 0,-1 0,0-1,1 1,-1-1,1 0,0 1,-1-2,1 1,-1 0,1-1,-1 1,1-1,-1 0,0 0,1-1,-1 1,0-1,0 1,0-1,4-3,-3 0,0 0,-1 0,0-1,0 0,0 1,-1-1,1 0,-1 0,-1 0,1 0,-1-1,0-7,12-113,-6-1,-14-211,-128-792,129 1094,5 24,-1-1,-1 1,0-1,-1 1,0 0,-1 1,-6-15,22 67,26 39,84 134,71 66,-136-200,230 294,-214-290,4-4,110 89,-166-152,0-1,2 0,0-2,26 12,-35-20,1 0,0 0,0-1,0-1,0-1,1 0,-1-1,25 0,13-3,-25 3,0-2,0-2,0 0,31-8,-54 9,-1 1,1-1,-1 0,0 0,0 0,0 0,0 0,0-1,0 0,0 1,-1-1,0 0,1 0,-1 0,0 0,-1-1,1 1,0-1,-1 1,0-1,0 1,0-1,0 0,0-7,1-9,-1-1,-1 1,-4-31,2 27,-17-143,-7 1,-8 2,-66-199,65 253,-74-164,93 240,-2 0,-2 1,0 1,-3 0,0 2,-2 1,-1 1,-49-41,71 67,-47-33,49 34,1 0,-1 0,1 0,-1 0,0 1,1-1,-1 0,0 1,0-1,1 1,-1 0,0-1,0 1,0 0,1 0,-1 0,0 0,0 0,0 1,1-1,-1 1,0-1,0 1,1-1,-1 1,0 0,-1 1,2 0,0-1,1 0,-1 1,0-1,1 1,0-1,-1 1,1 0,0-1,-1 1,1-1,0 1,0 0,1-1,-1 1,0-1,0 1,1-1,-1 1,1-1,0 3,17 36,-13-30,188 323,29-12,-75-109,345 528,-479-719,2 0,0-1,1-1,1-1,31 27,-44-42,0 1,0-1,1-1,-1 1,1-1,-1 0,1 0,0 0,0-1,0 1,0-1,0 0,1-1,-1 1,0-1,0 0,0 0,0-1,1 0,-1 0,0 0,0 0,0-1,0 0,-1 0,1 0,0 0,-1-1,0 0,1 0,-1 0,0-1,4-4,25-26,-2-2,-2-2,-1 0,32-59,19-26,-49 79,-24 31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1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0 147,'4'0,"11"-4,6-2,4-4,6 0,11 2,7-3,4-3,0 1,1 2,0-1,-6 2,-6-2,-2 1,-3 2,-9 3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2.7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0,'5'4,"5"6,5 10,9 14,5 10,5 10,2 5,3 5,4 0,-2-2,-3-3,-4-3,-3-7,-3-12,-6-8,-7-8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3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3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44,'-4'-22,"0"0,10 22,8 13,385 422,-6-6,-379-414,-10-10,0 0,1 0,0 0,0-1,0 1,0-1,0-1,1 1,0-1,0 0,8 3,-13-5,0-1,0 0,0 0,-1 0,1 0,0-1,0 1,0 0,0 0,-1 0,1-1,0 1,0 0,0-1,-1 1,1-1,0 1,-1-1,1 1,0-1,-1 1,1-1,-1 0,1 1,-1-1,1 0,-1 0,1 1,-1-1,0 0,1 0,-1 0,0 1,0-1,0 0,1 0,-1-1,2-38,-2 34,33-621,-29 572,14-94,-13 119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4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612 730,'2'-8,"0"0,1-1,0 1,0 0,1 1,0-1,0 0,1 1,0 0,11-12,7-12,48-74,-34 54,-3-1,-1-2,-3 0,32-84,-61 134,1 1,-1 0,-1 0,1-1,0 1,-1 0,1-1,-1 1,0-1,0 1,-1 0,1-1,-1 1,1 0,-1-1,0 1,-1 0,1 0,0 0,-1 0,-3-6,1 5,-1 0,1 0,-1 0,0 0,0 1,0 0,0 0,-1 0,1 1,-1 0,-10-3,-12-3,-1 2,1 0,-1 2,0 1,0 2,-1 0,1 2,0 1,0 2,0 0,1 2,0 2,0 0,0 2,1 1,0 1,1 1,1 1,0 1,1 2,1 0,0 2,1 0,2 2,0 0,1 1,1 1,0 1,3 0,0 1,1 1,-18 47,20-37,1 0,3 0,0 1,3 0,1 0,1 1,5 57,0-66,2 0,1-1,1 0,1 0,2 0,1-1,1 0,1-1,1 0,23 31,1-9,3-2,2-2,2-1,1-3,2-2,2-1,86 48,-114-74,1 0,0-2,1 0,-1-1,33 6,-40-11,-1-1,1 0,-1-1,1-1,-1 0,1-1,-1-1,1 0,-1-1,16-5,-23 5,1 0,-1-1,1 0,-1-1,-1 0,1 0,-1 0,9-9,43-57,-20 23,72-64,-96 99,2-3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6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1,'15'487,"-5"-113,-10-353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6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1,'4'11,"1"1,0-1,1 0,0 0,1-1,16 19,-4-3,579 774,-513-712,-70-73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7.2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0 219,'4'-1,"1"0,-1 0,0 0,0-1,0 1,0-1,6-4,20-8,21 2,0 3,102-5,-45 6,309-24,380-52,-709 62,-64 14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7.90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0 290,'2'-4,"0"0,0 1,0-1,1 1,-1-1,1 1,0 0,0 0,0 0,0 1,7-5,2-3,186-202,-196 210,0 0,0 0,0 0,0 0,0 1,0-1,0 0,0 1,1 0,-1-1,1 1,-1 0,1 0,-1 1,1-1,-1 0,1 1,0 0,0-1,-1 1,1 0,0 0,-1 1,1-1,3 1,-1 2,0 0,-1-1,1 1,-1 1,0-1,0 1,0 0,0 0,-1 0,1 0,-1 0,3 6,22 40,-1 2,-2 1,16 56,68 209,22 60,-102-302,58 135,-73-185,0 0,1-1,2-1,0 0,33 34,-32-42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7.7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1,'5'0,"-1"1,0 0,0 0,0 0,0 1,0-1,0 1,0 0,0 0,-1 1,1-1,3 4,43 39,-39-34,175 199,-66-68,-71-90,-10-11,61 83,-92-108,-6-6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8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29.2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0 589,'1'6,"0"1,0 0,0 0,1-1,0 1,1-1,-1 1,1-1,0 0,1 0,5 8,53 59,-55-65,111 104,-79-79,-1 2,38 48,-74-81,-1 1,1-1,-1 1,0 0,1 0,-1-1,-1 1,1 0,0 0,0 3,-4 1,-9-18,3-5,0-1,1 0,1 0,0 0,2-1,-5-23,-16-115,23 132,-1-3,-6-78,10 98,0 0,0 0,1 0,0 0,0 0,1 1,-1-1,2 0,-1 1,1-1,0 1,4-7,-4 10,-1 0,1 0,1 0,-1 1,0-1,1 1,-1 0,1 0,0 0,0 0,0 0,0 1,0 0,0 0,0 0,0 0,0 1,0 0,1-1,-1 2,0-1,0 0,0 1,1 0,-1 0,7 3,11 3,0 1,0 1,31 19,-43-23,71 41,-2 3,140 114,-216-160,0-1,1 1,-1-1,-1 1,1 0,0 0,-1 0,1 1,-1-1,0 1,0-1,0 1,-1 0,1-1,1 8,-3-11,0 0,0 0,0 1,0-1,0 0,0 0,0 1,0-1,0 0,0 0,0 1,0-1,0 0,0 1,0-1,0 0,-1 0,1 0,0 1,0-1,0 0,0 0,-1 1,1-1,0 0,0 0,0 0,-1 0,1 1,0-1,0 0,-1 0,1 0,0 0,0 0,-1 0,1 0,0 0,0 0,-1 0,1 0,0 0,0 0,-1 0,1 0,0 0,0 0,-1 0,1 0,0 0,0 0,-1 0,1 0,0-1,0 1,-1 0,1 0,0 0,0 0,0-1,-1 1,1 0,-15-13,7-1,1 0,0 0,1 0,1-1,0 0,1 0,1 0,-3-26,1 13,-11-57,3-1,4 0,4-163,5 243,0-1,1 1,-1 0,1 0,1 0,-1 0,1 0,0 1,0-1,1 0,0 1,0 0,0-1,1 1,-1 0,1 1,0-1,1 1,-1 0,1 0,0 0,0 0,0 1,0 0,1 0,-1 0,1 1,0 0,0 0,0 0,0 1,0 0,0 0,0 0,0 1,9 1,28 0,1 2,-2 1,1 3,-1 2,0 1,0 2,-2 2,1 2,-2 1,0 3,-2 0,0 3,36 28,-60-39,-1 0,0 1,-1 0,-1 1,0 0,-1 0,11 24,42 114,-54-128,-2-2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31.0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709 1173,'1'-7,"0"1,1-1,0 1,0 0,0-1,5-8,10-28,-17 41,1 0,-1 0,0 0,1 0,-1 0,0 0,0 0,0 0,0-1,-1 1,1 0,-1 0,1 0,-1 1,0-1,-1-3,1 4,1 0,-1 0,0 0,0 0,0 0,0 0,0 0,0 1,0-1,0 0,0 1,0-1,0 1,0-1,-1 1,1-1,0 1,0 0,0 0,-1 0,1-1,0 1,-2 1,-35 10,25-3,0-1,1 2,-13 11,-50 43,9-8,-96 103,162-158,0 0,-1 0,1 1,0-1,-1 0,1 1,0-1,-1 0,1 1,0-1,-1 0,1 1,0-1,0 0,0 1,-1-1,1 1,0-1,0 1,0-1,0 0,0 1,0-1,0 1,0-1,0 1,0-1,0 1,0-1,0 0,0 1,0-1,0 1,1-1,-1 1,0-1,1 1,19 2,37-14,-48 9,94-26,0-4,-3-4,109-56,-141 60,-1-3,-1-3,81-63,-123 82,0-1,-2 0,0-2,-2-1,0-1,-1 0,-2-1,-1-1,0-1,-2 0,12-35,-21 45,-1 0,-1-1,0 0,-1 1,-1-1,-1 0,0 0,-2 0,0 0,-1 1,0-1,-2 1,0 0,-1 0,0 0,-1 1,-12-18,3 6,-2 1,-1 0,-1 1,-1 2,-1 0,-1 1,-1 1,-42-28,52 41,0 0,0 1,-1 1,0 0,-1 2,1-1,-1 2,0 0,0 1,-24-2,17 4,0 2,1 0,-1 1,1 2,0 0,-40 13,10 4,0 2,2 2,0 3,2 2,-52 41,60-40,1 1,1 2,2 2,2 1,1 2,2 1,2 2,1 0,2 2,3 1,1 1,2 1,-17 64,23-54,2 1,2 0,3 1,3 0,3 0,9 103,-2-120,2 0,2 0,1-1,2 0,2-1,2-1,1 0,2-1,50 69,-20-44,3-3,108 96,143 74,-298-227,21 16,0-2,2-1,33 13,-55-26,0 0,0 0,0-1,0 0,1-1,-1 0,1 0,-1 0,1-1,0 0,-1-1,1 1,-1-2,1 1,-1-1,0 0,0 0,1-1,7-4,32-26,-3-2,0-1,50-56,-71 68,-19 21,-1-1,0 1,0 0,0-1,-1 0,1 1,2-7,-2-1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34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0,'2'12,"0"-1,1 0,0 0,1 0,0 0,1-1,0 1,1-1,13 18,5 10,109 199,159 292,-95-124,176 522,-88-253,-173-472,-94-172,-7-8,-7-10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36.5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1,'-1'8,"0"-1,-1 1,0-1,0 0,-7 13,1 1,-243 553,109-270,118-269,24-35,-1 0,1 0,0 0,0 1,0-1,0 0,-1 0,1 0,0 1,0-1,0 0,-1 0,1 0,0 0,0 0,0 0,-1 0,1 1,0-1,0 0,-1 0,1 0,0 0,0 0,-1 0,1 0,0 0,0 0,-1 0,1 0,0 0,0-1,-1 1,1 0,0 0,0 0,-1 0,1 0,0 0,0-1,1-21,8-8,1 0,27-57,8-16,-22 34,184-483,-205 547,0 1,0-1,1 1,-1-1,1 1,0 0,0 0,0 0,1 0,-1 0,1 1,0 0,6-5,-5 7,-1-1,2 0,-1 1,0 0,0 0,0 1,1-1,-1 1,0 0,0 1,1-1,8 3,445 51,-56-9,-275-30,64 11,-165-16,-25-3,-15 1,-241 96,31-10,-376 84,572-169,8-1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37.9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4097,'2'-3,"0"0,-1 1,1-1,0 0,0 1,1-1,-1 1,0 0,1 0,0 0,-1 0,1 0,0 0,0 1,0-1,0 1,4-1,1-2,29-12,1 2,1 2,-1 1,67-9,-9 1,1924-367,-903 206,-14-82,-348 22,100-29,747-146,-18 5,-130-53,-830 245,617-221,-1165 412,714-254,7 41,-228 128,-530 98,-27 9,-21 8,-5 3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3:42.4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4119,'-1'-5,"-1"0,1 0,-1 0,0 1,-1-1,1 1,-1-1,-5-6,-2-4,-76-133,7-4,-100-273,176 417,-30-87,-33-154,60 218,2-1,1 1,2-1,1 0,1 0,2 1,1-1,1 1,12-37,13-13,4 2,3 2,4 1,3 2,85-108,-100 144,2 1,1 2,2 1,49-37,-63 56,1 1,1 0,0 2,0 0,1 2,1 0,0 2,0 0,43-6,-29 8,1 2,65 2,-86 3,0 1,0 1,0 1,-1 1,1 0,-1 1,-1 1,20 11,154 90,-5 8,256 211,-340-243,-3 4,-5 4,-3 4,114 161,335 555,-477-711,139 197,-160-251,54 47,-6-7,74 89,150 152,-180-199,238 217,-362-337,1-1,1 0,0-1,0 0,0 0,1-2,0 1,0-1,0-1,21 5,-26-8,1-1,0 0,0 0,0 0,0-1,0 0,0 0,-1-1,1 0,-1-1,1 0,-1 0,0 0,0-1,0 0,0 0,-1-1,10-8,2-5,0-1,-1-1,-1 0,-1-1,-1-1,0 0,-2-1,-1 0,13-38,1-17,27-138,-2-188,-31-8,-9 136,95-679,-101 920,-1 0,-2 0,-1 0,-10-70,-4 30,-28-87,40 150,-1 1,1-1,1 1,0-1,1 0,0 1,1-1,0 1,1-1,6-20,4-5,32-68,-12 33,79-211,69-163,-118 310,95-154,-137 258,1 0,2 0,1 2,35-34,-49 57,1 1,-1-1,1 1,1 1,-1 0,1 1,0 0,24-4,9-4,329-115,-365 125,-1 0,1 0,-1 1,1 1,0-1,0 1,-1 1,1 0,0 0,-1 1,1 0,-1 0,0 1,0 0,0 0,0 1,0 0,-1 0,14 11,8 8,-2 1,-1 2,35 42,-30-32,163 196,-99-112,139 133,-203-226,2-1,0-1,50 27,116 49,-128-69,-2 4,101 69,-126-72,2-2,2-2,0-2,2-2,0-2,2-3,74 20,-51-19,0 3,-2 4,72 38,202 132,-122-49,224 197,183 210,-273-232,-253-229,-22-17,97 69,-164-136,1-1,0-1,0 0,0-2,1 0,1 0,-1-2,1-1,0 0,-1-1,2-2,-1 0,0-1,0 0,0-2,0-1,0 0,23-7,-23 4,1-1,-1-1,-1 0,1-1,-2-2,1 0,-1 0,-1-2,0 0,-1-1,0-1,-1 0,-1-1,-1-1,0 0,20-36,-15 13,-2-1,-2 0,-1-1,-2 0,8-76,3-224,-20 284,-30-983,1 797,-11 2,-87-299,35 254,-39-143,126 418,-1-3,1 0,0 1,1-1,0-29,2 41,0 0,1 0,-1 0,0 1,1-1,0 0,0 1,0-1,0 0,0 1,0-1,1 1,-1 0,1-1,0 1,0 0,-1 0,1 0,1 0,-1 0,0 1,0-1,1 1,-1-1,1 1,-1 0,1 0,-1 0,1 0,0 0,0 1,3-1,79-8,-1 3,1 5,0 3,0 3,-1 5,0 3,125 36,0 17,336 155,-421-163,-3 6,-3 6,146 111,-262-179,0-1,0 0,0 1,0-1,0 1,-1 0,1-1,-1 1,1 0,-1 0,0 0,2 3,-2 2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4:48.2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2925 310,'-1'0,"-40"0,0-1,0-1,-69-15,44 5,-1 3,1 3,-98 3,22 1,13-10,-27 0,46 10,-244 9,211 15,85-12,-68 4,88-10,2 1,-1 1,0 2,2 2,-1 1,-44 21,-196 112,207-104,1 3,3 3,-109 99,168-139,-20 19,1 1,-33 44,52-60,1 0,0 0,0 0,1 1,0 0,1 0,0 0,0 0,2 1,-2 12,2 20,5 58,-1-51,2 13,3-1,3 0,3-1,3-1,2 0,2-1,4-1,2-1,48 76,7-9,5-3,194 206,-193-232,-10-9,153 131,-202-194,2-2,1-1,0-2,1-1,1-1,1-2,0-1,1-2,55 11,36-8,0-6,192-9,-212-2,594-28,-273 8,-119-3,53 0,-243 24,161-9,-247 5,0 0,0-2,0-2,-1-1,0-1,40-21,-11 1,-30 17,0-1,-2-2,54-39,-77 51,-1-1,0 0,0 0,-1 0,1-1,-1 0,0 1,-1-1,0 0,4-13,0-7,6-47,-2 12,34-104,105-248,-88 253,-47 120,-2-1,-2 0,-1-1,-3 0,-1 0,-3-1,-1 0,-2 1,-2-1,-2 1,-11-50,6 44,0 1,-2 0,-1 1,-22-49,18 59,-2 0,-1 1,-2 1,-2 0,-1 2,-2 1,0 1,-3 1,0 2,-2 1,-60-41,-171-90,88 67,-109-50,225 115,-1 4,-121-30,114 44,0 2,0 3,-107 9,132-5,-26 6,-125 29,26-3,122-26,-7 1,-88 3,105-9,-34-1,64-1,-1-1,1 1,0-1,0 0,0 0,0 0,0-1,0 1,0-1,0 0,-7-4,1-5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4:52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2,'65'-1,"1"2,-1 4,1 2,80 20,-86-14,1-2,0-3,0-3,98-4,-146 0,-1 0,-1 1,1 0,0 1,0 0,19 9,-23-9,0 1,1-1,-1 0,1-1,0 0,0 0,0-1,0 0,0-1,0 0,0 0,0-1,11-2,39-10,0 2,80-4,-47 6,41-8,150-11,173 29,-435-1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8.96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0 388,'4'-1,"-1"-1,1 1,-1-1,0 0,0 0,1 0,-1-1,0 1,4-6,9-6,96-55,35-25,-113 71,41-20,-43 26,54-39,-64 32,-14 9,-8 15,0 0,0 0,0-1,0 1,0 0,1 0,-1-1,0 1,0 0,-1 0,1-1,0 1,0 0,0 0,0-1,0 1,0 0,0 0,0 0,0-1,0 1,-1 0,1 0,0 0,0-1,0 1,0 0,-1 0,1 0,0 0,0-1,0 1,-1 0,1 0,0 0,0 0,0 0,-1 0,1 0,0 0,0 0,-1 0,1 0,-9 0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4:55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0,'-3'225,"3"179,6-298,32 186,-27-243,-3-16,-2 0,4 62,-6-44,17 93,-11-95,-3 0,1 57,-9 344,1-545,0 62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4:57.3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0,0 0,0 0,1 0,-1-1,1 1,0 0,0-1,0 1,0-1,1 1,5 4,44 41,-43-41,241 180,-114-90,-63-43,2-3,2-3,164 76,-211-114,0-2,1-1,-1-1,2-1,-1-2,0-1,47-3,53-2,290 4,-318 10,-64-6,48 1,-38-2,-28 0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03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0,'-1'72,"-1"-14,3 1,16 106,9 11,-16-98,-9-58,2 0,0 0,1 0,1 0,12 31,58 147,-32-81,-25-59,-13-34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07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0,'5'5,"1"1,1-2,-1 1,1-1,0 0,0 0,0-1,0 0,1 0,-1-1,1 0,10 2,10-1,-1-1,36-2,24 2,69 17,-57-6,124 1,-195-13,54 10,12 0,-18-9,-27-2,0 2,51 10,-37-4,0-2,127-7,-70-2,366 3,-477 0,-6 1,1-1,0 0,-1 0,1 0,-1 0,1-1,-1 1,1-1,-1 0,1 0,-1 0,0-1,6-2,-9-1,-5 0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09.3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46,'5'0,"5"0,5 0,5 0,3 0,1 0,2 0,0 0,1-4,-1-2,0 1,-1 0,1 2,-5-3,-2-1,1 2,-4 0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11.4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1638,'16'-1,"-1"-1,1-1,-1 0,1-1,-1 0,0-1,-1-1,1 0,-1-1,17-12,18-14,62-52,-87 65,356-322,-19-26,20-18,-295 302,177-162,-245 232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13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1 254,'1'4,"0"0,0 0,1 0,0 0,-1 0,2-1,-1 1,0-1,1 1,-1-1,1 0,0 0,6 5,2 3,89 97,5-4,5-5,4-5,182 115,-271-192,2-1,0-1,1-1,0-1,1-2,42 11,-65-22,0 1,0-1,0 0,0 0,0 0,-1-1,1 0,0-1,0 1,0-1,-1 0,1 0,-1-1,1 1,-1-1,0-1,0 1,0-1,7-7,6-7,-2 0,0-2,20-30,-17 21,143-207,199-260,-351 484,66-86,-60 73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16.0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1984,'95'0,"142"-18,-204 13,-1-1,1-2,-1-2,-1-1,0-1,-1-1,57-35,-19 0,-2-3,113-114,94-142,-166 182,579-753,-612 786,-48 62,-1-1,36-59,-51 69,-5 6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33.8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2924,'1'1,"1"1,0-1,0 1,0 0,-1 0,1 0,-1 0,0 0,0 0,1 0,0 4,3 3,144 213,-81-117,-42-61,38 47,-62-88,-1-1,1 0,-1 0,1 0,0 0,0 0,0 0,0 0,1 0,-1-1,0 1,1-1,-1 0,1 0,-1 0,1 0,-1 0,1 0,0-1,-1 1,1-1,0 0,0 0,-1 0,1 0,0 0,0 0,-1-1,1 0,0 1,-1-1,1 0,0 0,-1 0,0-1,1 1,-1-1,0 1,1-1,2-3,7-7,0-1,-1 0,-1 0,0-2,10-18,-17 28,165-304,-53 92,46-62,13 6,383-458,-262 398,261-305,-448 511,141-183,-196 226,-38 56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35.6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2327,'-1'0,"-1"0,0-1,1 1,-1 0,1-1,-1 1,1-1,-1 0,1 1,-1-1,1 0,0 0,-1 0,1 0,0 0,0 0,0-1,-1 0,1 2,1-1,0 1,0 0,0 0,0 0,0 0,0 0,0 0,0 0,0-1,-1 1,1 0,0 0,0 0,0 0,0 0,0 0,0-1,0 1,0 0,0 0,0 0,0 0,0 0,0-1,0 1,0 0,0 0,0 0,0 0,0 0,1-1,-1 1,0 0,0 0,0 0,0 0,0 0,0 0,0 0,0-1,0 1,1 0,-1 0,0 0,0 0,0 0,0 0,0 0,0 0,1 0,-1 0,0 0,0 0,0 0,0 0,22 7,61 40,27 14,-97-55,0-1,1 0,-1-1,1 0,0-1,20 2,-30-5,-1 0,1 0,0 0,-1-1,1 0,-1 1,1-1,-1 0,1-1,-1 1,1-1,-1 1,0-1,0 0,0 0,0 0,0-1,0 1,-1-1,1 0,3-5,3-5,-1 0,-1-1,0 0,5-16,-2 5,226-549,194-430,-106 366,-299 585,-10 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09.55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1,'-1'36,"2"1,1-1,2 1,1-1,2 0,14 39,-8-38,0 0,-3 1,-1 0,-1 0,-3 1,-1 0,-1 43,-4-76,1-1,-1 1,0-1,-1 1,1-1,-1 0,0 0,0 0,-1 0,0 0,0 0,0-1,-4 6,-9 8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36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2142,'2'0,"1"1,-1 0,0-1,1 1,-1 0,0 0,0 1,0-1,0 0,0 1,0-1,0 1,0-1,1 4,27 30,-22-25,44 56,48 54,-97-117,0-1,0 1,0-1,1 0,-1 0,1 0,-1 0,1-1,0 1,-1-1,1 0,0 0,0 0,0-1,0 0,-1 1,1-1,0 0,0-1,0 1,0-1,0 0,0 0,0 0,-1 0,1-1,4-1,10-6,-1-1,0-1,0 0,16-15,-27 21,689-642,-556 507,744-673,-745 704,5 6,4 6,4 7,296-129,-376 192,1 3,0 3,2 3,90-10,-168 29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38.8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3626 810,'-24'-59,"-2"2,-68-108,69 124,-2 1,-1 2,-2 1,-2 1,-1 1,-2 2,-1 2,-1 1,-2 2,-1 1,-55-27,59 37,-1 1,0 2,-1 2,-1 1,0 2,0 2,0 1,-53 0,-14 5,0 5,-121 20,157-11,1 3,0 2,2 4,-79 36,37-3,2 4,3 5,3 4,-137 120,89-51,-250 298,296-305,-114 186,175-246,4 1,3 2,4 1,-41 142,65-183,0 1,3 0,0 0,3 1,0-1,3 0,0 0,3 0,8 34,-3-28,3-1,1-1,2 0,1-1,2-1,2-1,30 40,-17-32,3-2,1-2,1-1,3-3,0 0,3-3,0-2,2-2,71 31,-11-13,1-6,3-4,161 30,-156-44,0-6,1-5,1-5,0-6,120-14,-139 2,-1-5,-1-3,-1-5,-1-5,-2-3,121-61,-165 67,-1-1,-1-3,-2-2,-2-1,59-60,-51 38,-2-1,-3-3,54-93,-36 38,57-141,27-127,-133 341,73-223,-78 229,-2-1,-2 0,-2 0,-1 0,-2-52,-4 60,-2 0,-1 1,-1 0,-19-50,-59-101,-30-14,99 170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41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5067 476,'0'-5,"-1"0,1 0,-2 1,1-1,0 0,-1 1,0-1,0 1,0-1,-1 1,1 0,-1 0,0 0,0 0,0 0,-1 1,0 0,1-1,-8-3,-8-6,-1 1,-40-18,41 21,-100-42,-3 5,-1 5,-208-40,-395-9,535 79,0 8,-1 8,-215 34,-602 177,854-170,1 6,3 7,2 7,-210 127,307-159,2 2,1 2,-56 57,77-66,2 1,1 1,2 1,0 1,3 2,-19 41,24-40,1 0,2 1,2 0,2 0,1 1,1 1,3-1,1 0,6 73,3-56,2-1,3 0,2-1,2-1,3 0,35 70,66 98,164 227,-203-327,175 197,-221-281,1-1,1-2,2-2,1-1,2-2,0-2,2-1,92 35,-78-42,1-2,1-3,0-2,80 3,-50-11,1-5,116-16,21-22,302-93,-75-4,-7-19,520-258,-616 234,383-263,-724 437,-1-2,0 1,0-1,-1-1,15-16,-21 19,0 1,0 0,0-1,-1 1,1-1,-2 0,1 0,0 0,-1 0,0 0,-1 0,1 0,-2-11,-1-42,-17-98,13 127,-1 1,-2 0,-1 1,-1 0,-18-33,0 14,-1 0,-2 2,-3 1,-75-74,-188-127,267 219,2-1,-52-59,-18-20,50 58,28 26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5:42.2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4646 332,'-9'-6,"-1"-1,1 1,1-1,-1-1,1 0,-7-9,-17-15,-2 1,-2 2,-1 1,-45-24,56 37,0 2,-1 1,-1 2,0 0,-1 2,-29-5,-16 3,-1 4,0 2,1 4,-1 3,0 4,1 2,-101 27,14 10,2 7,-182 87,110-27,-369 242,-181 202,287-198,-45 29,522-376,1 0,0 1,1 1,-23 27,34-36,1 0,0 0,0 0,0 0,1 1,-1-1,1 1,1 0,-1 0,1-1,0 1,0 0,1 0,0 0,0 0,0 0,1 0,0 0,0 0,3 11,11 24,2-1,1 0,2-2,34 50,-2-14,68 73,2-14,5-5,7-6,212 151,-279-227,2-3,119 54,-148-80,0-3,2-1,0-1,0-3,1-1,70 3,-36-12,-1-3,0-4,0-2,0-4,98-32,358-151,-520 192,745-331,-619 264,-3-7,-3-5,156-130,-265 193,0-1,-1-1,-2 0,0-2,-1 0,-2-1,-1-1,14-31,-12 17,-3-1,-1-1,-2 0,-2-1,4-47,23-401,-17 169,-20 319,24-468,-24 451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6:03.7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3979 1258,'-1'-5,"0"0,0 0,-1 0,1 0,-1 0,0 0,0 1,-1-1,1 1,-1 0,0-1,0 1,-8-6,-55-52,51 49,-196-159,-255-159,-261-97,671 397,-2 3,-1 3,-2 2,0 2,-97-18,125 33,-1 2,0 2,0 1,0 1,0 2,0 1,0 2,1 1,0 2,0 1,1 1,-35 17,-105 64,-186 131,307-189,-68 45,3 5,-137 127,212-170,2 1,2 1,1 3,3 0,1 2,3 2,2 1,-39 97,36-50,5 2,4 0,-16 202,25 314,13-516,-2 126,11 285,-6-469,2 0,1-1,3 0,1 0,1-1,3 0,27 51,-27-63,1-1,2-1,0 0,2-1,0-1,2-1,0-1,2-1,0-1,41 25,-20-21,0-2,2-1,0-3,1-2,0-1,67 8,19-5,150 0,-132-14,-1-6,0-7,186-36,-46-16,526-185,-491 132,-93 34,-184 62,-1-2,0-3,-2-1,-1-2,-1-3,53-45,-88 68,-1 1,-1-2,1 1,-2-1,1 0,11-18,-15 20,-1-1,1 1,-1-1,0 0,-1 0,1 0,-1 0,-1 0,1 0,-1 0,-2-11,-4-22,-2 2,-2-1,-2 1,-24-55,7 19,-216-586,209 548,5-1,-23-161,22 100,8 10,18 119,2 0,4-65,0 84,0 9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6:05.4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1 976,'0'-1,"0"0,1 0,-1 0,0 1,0-1,1 0,-1 0,1 1,-1-1,1 0,-1 1,1-1,-1 1,1-1,0 0,-1 1,1-1,0 1,-1 0,1-1,0 1,0-1,-1 1,1 0,0 0,0 0,-1-1,1 1,0 0,0 0,0 0,0 0,-1 0,1 0,0 0,0 1,0-1,-1 0,1 0,0 1,0-1,-1 0,1 1,1 0,37 14,1 11,-1 2,-1 2,-1 1,47 52,-16-16,-17-17,-16-16,0 0,54 37,-87-69,1 0,0 0,-1-1,1 1,0-1,0 1,0-1,0 0,0 0,0 0,0 0,0-1,1 1,-1-1,0 0,0 0,1 0,-1 0,0-1,0 1,0-1,0 0,1 0,-1 0,0 0,-1 0,1-1,0 1,0-1,0 0,-1 0,4-3,4-6,-1-1,0 0,-1 0,0-1,11-26,-3 9,225-372,-184 320,5 4,122-123,-29 66,287-190,-431 317,-1 0,1-1,-1 0,-1-1,10-11,-9 9</inkml:trace>
</inkml:ink>
</file>

<file path=ppt/ink/ink2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08:36:07.4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4163 1595,'9'-181,"-8"174,-1-1,0 1,-1-1,0 1,0-1,-1 1,0 0,0-1,0 1,-1 0,0 1,-1-1,1 0,-1 1,0 0,-1 0,-6-7,-12-11,0 2,-46-35,35 31,-118-91,-282-163,-204-34,402 217,-4 10,-4 11,-368-65,481 122,0 6,-167 5,209 11,1 5,0 3,1 4,-108 33,164-39,1 2,0 1,-55 31,75-38,1 1,1 1,-1-1,1 1,0 1,1 0,0 0,0 0,0 1,1 0,1 0,-1 0,2 1,-1 0,1 0,-3 12,0 18,1 0,2 1,2 0,2 0,9 78,53 208,185 462,85-27,-30-211,-228-437,5-3,150 161,-182-223,3-3,2-2,1-2,91 54,-95-69,1-3,1-1,0-3,2-2,0-3,57 10,-46-16,0-2,0-3,1-2,0-4,74-11,-53-1,0-4,-2-4,103-40,-55 7,156-89,105-96,-368 225,211-146,-184 123,-3-3,64-67,-99 92,-1 0,0-1,-1-1,-1 0,-1 0,-1-1,0-1,-1 1,9-39,-11 28,-2 0,-1 1,-1-1,-2 0,0 0,-8-41,-5-14,-5 1,-3 0,-4 1,-3 2,-4 1,-4 1,-2 2,-5 2,-2 2,-58-72,52 73,-54-106,25 39,-120-167,152 243,-2 1,-91-87,117 129,6 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1.17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295 454,'1'-8,"1"-1,-1 0,1 0,1 1,0 0,0-1,0 1,1 0,1 0,-1 1,1-1,0 1,1 0,8-7,13-15,57-43,-72 62,35-27,97-58,-118 80,2 2,-1 0,2 2,0 1,47-9,-67 17,1 2,-1-1,1 1,0 1,-1 0,1 0,-1 1,0 0,0 1,1 0,-2 0,1 1,0 0,-1 0,1 1,-1 0,-1 1,1 0,-1 0,11 12,6 8,-2 1,0 2,-2 0,19 37,-32-54,-1 0,0 0,-1 0,0 1,-1 0,0 0,2 22,-5-25,-1 0,0-1,0 1,-1-1,-1 1,1-1,-2 1,1-1,-1 0,-1 0,-7 14,-67 116,-6-3,-129 159,-229 225,311-378,-118 142,246-280,0-1,1 0,0-1,0 1,0 0,0 0,0 0,1 0,-1 0,1 0,0 1,0-1,0 0,0 5,1-7,0-1,0 0,1 0,-1 1,0-1,0 0,1 0,-1 1,0-1,1 0,-1 0,0 0,1 1,-1-1,0 0,1 0,-1 0,1 0,-1 0,0 0,1 0,-1 0,0 0,1 0,-1 0,1 0,-1 0,0 0,1 0,-1 0,0-1,1 1,-1 0,0 0,1 0,-1-1,0 1,1 0,-1 0,0-1,0 1,1-1,20-12,-17 11,29-17,1 1,0 2,55-18,117-24,-117 35,489-151,-198 56,-343 107,-1 2,61-6,-89 14,-9 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1.76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0,'-13'39,"2"-8,-14 82,-11 133,8 119,23-290,1 48,4-66,-2-1,-12 60,9-93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2.56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0,'7'2,"1"0,0 0,-1 0,1 1,-1 1,0-1,0 1,0 0,10 9,1-1,220 157,-159-109,2-2,126 65,-185-111,-1 2,0 0,-1 1,0 1,29 31,-30-27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3.64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1 427,'11'-1,"1"1,-1-2,0 1,0-2,0 1,0-1,0-1,0 0,-1-1,17-9,292-121,-316 134,77-25,91-18,32-9,243-69,-417 115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4.81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2255 1,'-412'12,"-218"-7,541-13,55 4,-1 0,0 3,0 1,-1 1,-47 8,79-8,0 1,0-1,0 1,0-1,0 1,1 0,-1 0,1 1,-1-1,1 1,0 0,0 0,0 0,0 0,0 0,1 1,-1-1,1 1,0 0,0 0,0-1,1 1,0 0,-1 1,1-1,1 0,-1 0,0 5,0 13,1 0,1 0,0 0,7 29,-3-20,31 182,85 284,115 193,176 184,-396-842,3 3,-2-3,0 0,-3 1,19 58,-33-90,1 0,-1 1,1-1,-1 0,0 1,0-1,1 1,-1-1,0 0,0 1,-1-1,1 1,0-1,0 0,-1 1,1-1,0 0,-1 1,1-1,-1 0,0 0,0 1,1-1,-1 0,0 0,0 0,0 0,0 0,0 0,0 0,0-1,0 1,-1 0,1 0,0-1,0 1,-1-1,1 1,0-1,-1 0,1 1,-1-1,1 0,0 0,-1 0,1 0,-3 0,-8-1,1 0,-1-1,1 0,-17-6,26 8,-69-25,1-3,-128-72,96 46,-40-20,-321-157,-18 35,415 171,46 18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5.56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1,'0'4,"5"11,1 6,3 4,6 7,3 1,8 9,0 1,3-3,-3 1,-2-6,-4-6,-2-7,-4-3,-4-1,-4 1,-3-2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51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709 2169,'-31'1,"-1"2,1 1,0 1,-54 17,19 1,-66 32,104-41,0 1,1 1,0 2,1 0,-34 34,50-44,0 2,1-1,1 1,0 1,0-1,1 1,0 1,1-1,0 1,1 0,1 1,0-1,0 1,1 0,-2 24,5-29,1 0,0 1,1-1,0 0,0 0,1 0,-1 0,2 0,-1-1,1 1,1-1,-1 0,1 0,0 0,1-1,-1 0,1 0,1 0,-1-1,9 6,5 2,1 0,0-2,0 0,1-1,43 13,-60-21,1-1,-1 1,1-1,-1 0,1-1,0 1,-1-1,1 0,0-1,0 1,-1-1,1 0,-1 0,8-3,-9 2,-1-1,1 1,0-1,-1 0,1 0,-1 0,0 0,0-1,0 1,0-1,-1 0,1 1,-1-1,0-1,0 1,0 0,-1 0,2-8,9-46,-3 1,-2-1,-2-112,-2 35,-2 103,17-493,-16 500,4 19,14 27,-9-6,36 41,4-1,1-3,3-3,2-1,73 45,329 177,-421-250,41 24,1-4,3-3,118 35,-195-70,0 0,1-1,-1 0,1 0,-1 0,1-1,11-1,-17 1,1-1,0 1,0-1,-1 0,1 0,0 1,-1-1,1 0,-1 0,1-1,-1 1,1 0,-1 0,0-1,0 1,0-1,0 1,0-1,0 1,0-1,0 0,0 0,-1 1,1-1,-1 0,1 0,-1 1,0-1,0 0,0 0,0 0,0-2,-1-74,-4 0,-3 0,-27-118,30 174,-196-759,130 576,-167-336,75 254,127 234,-2 1,-2 1,-50-47,86 94,0 0,-1 1,1-1,-1 1,1 0,-9-3,13 6,-1-1,0 1,1 0,-1 0,0-1,1 1,-1 0,1 0,-1 0,0 0,1 0,-1 0,0 0,1 0,-1 0,0 1,1-1,-1 0,0 0,1 0,-1 1,1-1,-2 1,2 0,-1 0,1 0,-1 0,1 0,-1 0,1 0,0 0,-1 0,1 0,0 0,0 0,0 1,0-1,0 0,0 0,0 0,0 0,1 2,4 19,1 0,2-1,0 0,0-1,2 0,13 21,-2-4,343 604,-298-528,225 353,-203-341,164 179,-235-286,0-1,0-1,2-1,29 19,-41-30,0 0,1 0,0 0,0-1,0-1,0 1,0-1,0-1,0 1,1-1,-1-1,1 0,-1 0,1 0,-1-1,9-2,-15 2,1 0,-1 0,0 0,1 0,-1-1,0 1,0-1,0 0,0 1,0-1,0 0,-1 0,1 0,-1 0,1 0,-1-1,0 1,0 0,0-1,0 1,0-1,0 1,-1-1,1-3,2-10,-1 1,-1-33,0 27,-1-661,-3 362,4 254,1 38,-1-1,-2 1,-1-1,-1 1,-1 0,-12-42,15 66,-1 1,0 0,0-1,0 1,-1 0,1 0,-1 0,0 0,0 1,0-1,0 1,0 0,0 0,0 0,-1 0,1 0,-1 1,0 0,1-1,-5 0,-9-1,1 0,-1 1,-22 1,21 0,16 1,0 0,-1 0,1 0,0 0,-1 0,1 1,-1-1,1 1,0-1,0 1,-1 0,1 0,0 0,0 0,0 1,0-1,0 0,0 1,0 0,1-1,-1 1,-1 2,2-3,1 1,-1-1,1 1,-1-1,1 1,0 0,0-1,0 1,-1-1,2 1,-1-1,0 1,0 0,0-1,1 1,-1-1,1 1,-1-1,1 1,0-1,-1 0,1 1,0-1,0 0,0 1,0-1,0 0,0 0,0 0,1 0,-1 0,0 0,3 1,431 293,16-30,-403-239,-13-7,-1 1,49 38,-80-57,-1 1,0 0,1 0,-1 0,0 0,0 1,0-1,0 0,0 1,-1-1,1 1,-1 0,0 0,0-1,0 1,0 0,0 0,0 0,-1 0,0 0,1 0,-1 0,0 0,0 0,-1 0,1 0,-1 0,1 0,-1 0,0 0,0 0,0 0,-1-1,1 1,-1 0,1-1,-1 1,0-1,0 0,-3 3,-9 9,-1 0,-1-2,0 0,-35 20,20-12,-102 62,104-66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5.89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2:17.3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509 709,'-2'-34,"-1"1,-1 0,-2 0,-1 1,-19-56,6 37,-2 1,-49-82,52 102,-1 1,-42-47,54 67,0 1,-1 0,1 0,-2 1,1 0,-1 1,0 0,0 0,-1 1,1 1,-1 0,-14-4,22 8,0-1,0 1,0 0,0 0,0 0,-1 0,1 0,0 1,0-1,0 1,0 0,0 0,0 0,0 0,0 0,1 1,-1 0,0-1,1 1,-4 3,3-1,-1 0,0 1,1-1,0 1,0 0,1 0,-1 0,1 0,0 1,-2 8,1-1,1 0,0 1,0-1,2 1,0-1,0 1,1-1,6 25,-5-33,0 1,1-1,0 0,1 0,-1 0,1 0,0 0,0-1,0 0,0 0,1 0,0 0,0-1,0 0,0 0,11 5,10 3,1-1,31 8,-55-17,91 15,-18-4,-71-11,0 0,0-1,0 1,0 0,0 0,0 0,-1 1,1 0,-1 0,1 0,-1 0,0 1,0 0,0-1,0 2,0-1,0 0,-1 1,0-1,1 1,-2 0,1 0,4 8,68 151,-6 4,-8 2,66 297,-123-441,-1-6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0.6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877 22,'0'-1,"-1"0,1 1,0-1,-1 0,1 0,-1 0,1 0,-1 0,1 1,-1-1,0 0,1 1,-1-1,0 0,0 1,1-1,-1 1,0-1,0 1,0-1,0 1,1-1,-1 1,0 0,0 0,0-1,-2 1,-32-5,30 5,-7 0,0 1,0 0,0 0,0 1,0 1,0 0,1 1,-1 0,1 1,0 0,-17 11,-10 8,-60 50,49-31,2 2,2 3,2 1,3 1,1 3,3 1,3 2,2 1,2 2,3 0,3 2,2 1,-23 115,37-131,2-1,1 1,3 0,2 0,7 53,-4-71,1 0,1-1,2 1,0-2,2 1,1-1,1 0,1-1,26 37,-32-53,1 1,0-1,1-1,0 1,0-2,1 1,0-1,1-1,-1 0,1 0,0-1,0 0,1-1,0 0,-1-1,1-1,24 3,-20-4,0-2,0 0,0 0,0-1,0-1,0-1,-1-1,1 0,-1 0,-1-2,1 0,-1 0,15-11,274-204,-285 207,-5 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2.0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1,'2'60,"3"0,2 0,22 85,65 170,-63-219,-2-7,72 257,-101-347,0 1,0 0,1 0,-1 0,0 0,0 0,0 0,0 0,0-1,0 1,0 0,0 0,0 0,0 0,1 0,-1 0,0 0,0 0,0 0,0 0,0 0,0 0,1 0,-1 0,0-1,0 1,0 0,0 0,0 0,0 0,1 0,-1 1,0-1,0 0,0 0,0 0,0 0,0 0,1 0,-1 0,0 0,0 0,0 0,0 0,0 0,0 0,0 0,0 1,1-1,-1 0,0 0,0 0,0 0,0 0,0 0,0 0,0 1,0-1,0 0,0 0,0 0,0 0,0 0,0 1,9-22,12-49,-10 34,2-4,-3 7,2 0,21-42,-32 72,1 1,0-1,0 1,0-1,0 1,0 0,1 0,-1 0,1 0,-1 0,1 1,-1-1,1 1,0 0,0 0,0 0,0 0,0 0,0 0,0 1,0 0,0-1,0 1,0 0,0 1,0-1,0 0,0 1,0 0,0 0,0 0,4 1,12 6,0 0,0 1,32 21,-23-14,115 58,82 48,-222-120,0-1,-1 1,1 0,-1 1,0-1,0 0,0 1,0-1,0 1,0-1,0 1,-1 0,1 0,-1 0,0 0,0 0,0 0,0 0,-1 0,1 0,-1 0,0 1,0-1,0 0,0 0,-1 0,1 1,-1-1,0 0,-1 4,-4 10,-1 0,-1 0,-1-1,-14 21,-7 15,-48 125,66-149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3.5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1190,'152'-135,"-57"56,779-774,-852 830,-10 10,0-1,0 0,10-16,-22 29,1 1,-1-1,0 1,1-1,-1 1,0-1,1 0,-1 1,0-1,0 1,1-1,-1 0,0 1,0-1,0 0,0 1,0-1,0 1,0-1,0 0,0 1,0-1,-1 0,1 1,0-1,0 1,0-1,-1 0,1 1,0-1,-1 1,1-1,0 1,-1-1,0 0,-26-5,-34 13,-19 18,2 3,-114 58,-138 98,227-124,74-43,-34 19,-60 45,107-69,1 1,0 0,0 1,2 0,-1 2,2-1,0 1,-16 31,21-29,1 0,1 0,1 1,1-1,1 1,0 0,1-1,1 1,1 0,0 0,2 0,0-1,1 1,1-1,1 0,0 0,1-1,12 20,-16-31,1-1,0-1,0 1,1 0,-1-1,1 0,0 0,0 0,0-1,1 0,-1 0,1 0,0-1,0 1,-1-1,12 2,9 0,0 0,47 0,-26-2,58 2,1-5,-2-5,1-4,-1-4,0-5,-2-5,134-48,-220 65,1 0,-1-1,-1 0,19-14,-16 10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4.3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1,'-5'0,"0"1,0 0,1 0,-1 1,0-1,1 1,-1 0,1 0,-1 1,1-1,0 1,0 0,-5 5,-3 3,1 0,-18 23,8-3,2 1,1 1,2 0,1 2,2-1,1 2,2-1,1 1,-7 73,15-96,0 1,1-1,0 0,1 1,1-1,0 0,0 1,1-1,1 0,1-1,0 1,0-1,12 20,-11-24,0 0,0 0,1-1,0 0,0 0,1 0,0-1,0 0,0-1,1 0,0 0,0-1,0 0,0-1,1 0,-1 0,1-1,0 0,10 0,-1-1,-1-1,0-1,1 0,-1-2,0 0,30-9,104-46,-147 56,97-41,-2-5,167-108,-243 137,-7 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5.5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1,'1'21,"1"0,0 0,2-1,0 1,15 38,50 96,-39-91,60 116,54 129,-140-296,-1 1,0-1,-1 1,0 0,-1 25,-1-28,0 0,1 1,0-1,1 1,0-1,1 0,0 0,8 18,-7-19,1 1,-1-1,-1 1,0 0,-1 0,0 0,0 1,-1 11,0-2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7.26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1,'0'679,"12"-706,-10 23,-12 13,4-4,0 1,-1-1,1 0,-1-1,-11 6,17-9,1-1,-1 0,0 1,1-1,-1 0,0 0,0 1,1-1,-1 0,0 0,0 0,1 0,-1 0,0 0,0 0,1 0,-1 0,0-1,0 1,1 0,-1 0,0-1,0 1,1 0,-1-1,0 0,0 0,0-1,1 1,-1-1,1 0,-1 1,1-1,0 0,0 1,0-1,0 0,0 1,0-1,0 0,0 1,1-1,-1 0,1 1,0-3,0-1,0-1,1 1,0-1,0 1,0-1,1 1,0 0,-1 0,2 0,-1 1,1-1,-1 1,1 0,8-7,-8 9,0 0,0 1,0-1,0 1,0-1,0 1,0 0,0 1,1-1,-1 1,0 0,1 0,-1 0,0 1,0-1,1 1,-1 0,0 0,0 1,7 2,107 47,112 68,77 33,-250-129,90 42,-130-55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8.3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38 144,'1'-11,"-1"1,0 0,0 0,-1 0,-1 0,0-1,0 2,-1-1,0 0,0 0,-2 1,-4-10,1 15,7 15,6 17,35 91,65 134,-51-130,-42-98,29 43,8 18,-45-76,-1 1,0 0,-1-1,2 19,2 8,-2-16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09.7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1,'1'5,"1"1,0-1,0 1,0-1,0 0,1 0,0 0,0 0,6 7,8 13,289 567,-301-582,0 1,-1 0,0 1,-1-1,0 1,-1-1,0 1,0 22,-3-137,-1 56,2-1,8-60,-5 88,-2 9,1-1,0 1,1-1,0 1,7-14,-9 22,1 0,0 0,-1 1,1-1,1 0,-1 1,0-1,1 1,-1 0,1 0,0 0,-1 0,1 1,0-1,0 1,0-1,1 1,-1 0,0 0,0 0,1 1,-1-1,4 1,6-1,0 2,1-1,-1 2,0-1,0 2,20 6,75 32,-62-21,62 23,175 97,-274-135,0 1,0 0,0 1,9 9,-16-13,1 0,0 0,-1 1,0-1,0 1,0-1,0 1,-1 0,1 0,-1 0,0 0,0 0,0 0,0 5,-1 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52.9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5119,'12'-11,"1"1,0 1,0 0,1 1,1 1,25-10,-1 0,1089-518,-671 327,104-37,4501-1833,-4496 1862,715-247,-175 66,-239 61,520-183,-1292 489,-80 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0.9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227 302,'10'-1,"-1"-1,1-1,-1 0,0 0,0-1,0 0,0-1,-1 0,8-6,7-2,67-40,95-73,-184 125,0 1,0-1,0 1,0-1,-1 1,1-1,0 0,0 1,0-1,-1 0,1 0,-1 1,1-1,0 0,-1 0,1 0,-1 0,0 0,1 0,-1 0,0 0,0 0,1 0,-1 0,0 0,0 0,0 0,0 0,0 0,-1 0,1 0,0-1,-2 0,1 0,-1 0,1 1,-1-1,0 0,0 1,0 0,0-1,0 1,0 0,0 0,0 0,-3-1,-9-2,0 0,1 0,-25-1,11 4,-1 1,0 2,0 1,1 1,0 1,0 1,0 2,1 0,0 2,0 1,1 1,1 2,0 0,1 1,0 1,-29 28,46-39,1-1,0 1,1-1,-1 1,1 1,0-1,0 1,1-1,0 1,0 0,0 0,0 1,1-1,0 0,1 1,-2 8,3-9,0-1,1 1,0-1,0 0,0 1,1-1,-1 0,1 0,0 0,1 0,-1 0,1-1,0 1,0-1,1 1,-1-1,1 0,0-1,0 1,7 4,26 19,2-3,1 0,0-3,69 26,-70-33,1-1,47 9,-66-18,0-1,1-1,0 0,-1-2,1-1,22-3,-30 0,0-2,0 0,-1 0,0-1,0-1,0 0,-1-1,0 0,-1-1,0 0,10-12,-3 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1.7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77,'16'-1,"0"-1,0 0,-1-2,1 1,21-10,31-7,-7 8,1 3,-1 3,78 1,-118 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3.1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30 331,'18'-2,"-1"0,1-1,-1-1,21-7,-1 0,-27 9,1-1,0-1,-1 0,0 0,1-1,-2 0,1-1,-1 0,0-1,0 0,-1 0,1-1,-2 0,1 0,-1-1,-1 0,7-10,12-17,-19 30,-1 0,0 0,0-1,-1 0,1 0,-2 0,1 0,-1-1,0 0,0 1,-1-1,2-15,-4 21,0 1,-1-1,1 1,-1-1,1 0,-1 1,1-1,-1 1,0 0,0-1,0 1,0 0,0-1,0 1,0 0,0 0,0 0,0 0,-1 0,1 0,0 0,-1 0,1 1,-1-1,1 1,-1-1,1 1,-1-1,1 1,-1 0,1 0,-1-1,0 1,1 0,-3 1,-8-1,0 1,1 0,-19 4,25-3,-14 1,1 1,0 2,0 0,1 0,0 2,0 0,-17 12,24-13,0 1,0 0,1 0,0 1,1 1,0-1,1 1,-1 1,2-1,0 1,-8 19,5-7,1 0,1 1,1-1,1 1,1 1,2-1,0 0,1 1,5 43,2-33,0 0,3 0,1-1,1 0,2 0,17 31,3-5,2-1,56 71,92 87,-136-165,159 187,-164-186,-4 2,53 97,-85-141,-1 0,0 0,0 0,-1 1,3 17,-7-25,1-1,-1 1,0-1,0 1,0-1,-1 1,1-1,-1 1,0-1,0 1,0-1,0 0,-1 0,1 1,-1-1,0 0,0 0,0-1,0 1,-1 0,1-1,-1 1,-3 2,-30 20,-2-2,-1-1,-78 32,48-23,29-12,0-2,-2-2,0-1,-1-3,0-1,-87 8,91-17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3.8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1 338,'4'0,"6"-4,5-6,14-1,9-3,21-8,16-4,18-2,14 0,1-5,5 0,-10 1,-12 5,-15 4,-14 6,-15 0,-14 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4.9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556 114,'-13'2,"0"1,0 0,0 0,1 1,-1 1,1 0,-22 13,1-1,-20 6,1 3,2 2,0 2,2 2,-53 45,97-73,0 1,-1-1,2 1,-1-1,0 1,1 0,0 0,0 1,0-1,1 1,0-1,0 1,-1 6,3-9,-1 0,1 0,0 1,1-1,-1 0,1 0,-1 0,1 0,0 0,0 0,0 0,1 0,-1-1,1 1,-1 0,1-1,0 1,0-1,0 1,0-1,0 0,1 0,-1 0,1 0,0-1,3 3,20 11,2-1,-1-1,2-2,39 11,125 22,-49-14,-115-22,58 11,-81-17,1-2,0 1,-1-1,1 0,0 0,0-1,-1 0,1 0,0-1,7-2,-12 2,1 0,-1 1,1-1,-1 0,0 0,0-1,0 1,0 0,0-1,0 1,-1-1,1 1,-1-1,0 0,0 0,0 0,0 0,0 1,0-1,-1 0,0 0,1-4,0-12,-1 0,-3-29,1 19,2 1,-1-17,-2 1,-8-49,8 78,-1 1,0-1,-1 1,0 0,-1 0,-1 1,0 0,-1 0,-1 1,-11-15,-117-120,127 135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6.1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1,'2'17,"1"1,0-1,1 1,1-1,1 0,0-1,1 0,11 19,1 5,81 184,324 644,-329-689,-89-167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7.0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1,'8'9,"0"1,-1 0,-1 1,0-1,5 13,7 12,374 604,-309-507,-31-41,12 19,4 9,-48-81,38 57,-46-80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18.2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64 99,'-1'0,"-1"1,1-1,0 1,-1-1,1 1,0 0,0 0,-1 0,1 0,0 0,0 0,0 0,0 0,0 0,1 0,-1 0,0 1,0-1,1 0,-1 1,1-1,-1 0,0 3,-11 40,10-35,-6 21,2 0,1 0,1 1,2 0,1-1,2 1,0 0,3-1,6 31,-5-38,2-1,0 0,2-1,0 0,1 0,2-1,0 0,1-1,0 0,2-1,0-1,28 25,-36-36,0 1,1-1,0-1,0 1,1-1,-1-1,1 0,16 6,-18-9,0 0,0 0,0-1,0 1,0-2,-1 1,1-1,0 0,0 0,0-1,0 0,12-5,15-7,-1-1,0-1,-1-2,-1-1,32-25,-53 36,0-1,-1 0,0 0,0-1,-1 0,0-1,-1 1,0-1,-1-1,0 0,0 0,-2 0,1 0,-2-1,1 1,-2-1,2-21,-3 14,0 0,-2 0,0 1,-6-28,5 38,-1 1,1-1,-2 1,1 0,-1 0,-1 1,1-1,-1 1,0 0,-1 0,0 1,-10-9,-33-25,-3 3,0 2,-3 2,-61-27,94 50,0 0,-1 2,0 1,-1 0,1 2,-38-4,56 9,0 0,0 0,0 1,1 0,-1 0,0 0,0 0,1 1,-1 0,1 0,-1 0,1 1,0-1,0 1,-7 6,-4 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0.0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1,'1'22,"1"1,1 0,1-1,1 0,1 0,9 22,3-1,43 78,-56-113,0 0,0 0,1-1,0 0,0 0,0 0,1-1,0 0,0 0,1-1,13 8,-10-9,0 1,0-2,1 0,-1 0,1-1,-1 0,1-1,19 0,94 9,-98-7,-25-2,0-1,0 0,-1 0,1 0,0 0,0 0,-1 0,1 0,0 0,0-1,-1 1,1-1,0 1,-1-1,1 0,-1 1,1-1,0 0,-1 0,0 0,1 0,-1 0,0-1,1 1,-1 0,0-1,0 1,0-1,0 1,0-1,-1 1,1-1,0 0,-1 1,1-1,-1 0,0 1,1-1,-1 0,0-2,0-8,0 0,-1 0,0 0,-5-22,2 15,-26-100,7 38,23 80,0 0,-1 0,1 0,0 0,-1 0,1 0,0 0,0 0,0 0,0 0,0 0,0 0,0 0,0 0,0 0,1 0,-1 0,0 0,1 0,-1 0,1 0,-1 0,1 0,0-1,0 2,0-1,0 1,0 0,0 0,0 0,0 0,0 0,1 0,-1 0,0 0,0 0,0 1,0-1,0 0,0 1,0-1,0 0,-1 1,3 0,48 36,-47-34,190 169,25 20,-183-162,-18-15,0 0,0-1,38 21,-56-35,1 0,0 1,0-1,0 0,-1 1,1-1,0 0,0 0,0 0,0 0,0 0,-1 0,1 0,0 0,0 0,0 0,0-1,0 1,-1 0,1 0,0-1,0 1,0-1,-1 1,1-1,0 1,-1-1,1 1,1-2,13-29,-12 19,0-1,-1 0,0-18,-4-28,-4 0,-1 1,-26-94,23 112,-16-52,12 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1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0,'5'1,"0"-1,-1 0,1 1,-1 0,1 0,-1 0,0 1,1-1,-1 1,0 0,0 0,0 1,0-1,-1 1,1 0,-1 0,1 0,-1 0,4 6,3 5,-1 1,0 0,13 30,5 9,3-6,-20-35,-1 1,-1-1,0 2,-1-1,-1 1,8 25,-5-6,2-1,1 0,1-1,22 39,79 115,-104-170,-6-9,0 1,1-1,0 0,0 0,1 0,0 0,0-1,0 0,10 7,-15-14,-1 1,1 0,-1 0,1 0,-1 0,1-1,-1 1,1 0,-1 0,1-1,-1 1,1 0,-1-1,0 1,1-1,-1 1,1 0,-1-1,0 1,0-1,1 1,-1-1,0 1,0-1,1 1,-1-1,0 0,0 1,0-1,0 1,0-1,0 1,0-1,0 1,0-1,0 1,0-1,0 0,-1 1,1-1,-1 0,-2-27,-3 9,0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0.9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159 1305,'1'-7,"-1"0,2 0,-1 0,1 0,0 0,0 0,1 0,6-11,37-55,-12 19,222-366,-14 26,-229 371,-1 0,-1-1,8-27,-16 43,-1 0,0 0,-1 0,1 0,-2 0,1 0,-1-1,0 1,-1 0,0 0,0 0,-1 0,-4-14,5 19,-1 0,1 1,-1-1,0 1,0-1,0 1,0 0,0 0,0-1,-1 2,1-1,-1 0,1 0,-1 1,0 0,0-1,1 1,-1 0,0 0,0 1,0-1,0 0,0 1,0 0,0 0,0 0,0 0,-1 0,1 1,0-1,0 1,-5 2,-4 0,-1 2,0-1,1 1,0 1,0 1,-14 9,-12 14,1 1,1 2,2 2,1 1,2 1,2 1,-35 61,8 2,-84 209,109-229,-37 164,58-192,2 1,3 0,2 0,4 71,0-113,1 1,0-1,0 0,1 1,1-1,0-1,1 1,0 0,1-1,0 0,13 17,-12-20,-1-1,1 0,1 0,-1-1,1 0,1 0,-1-1,1 0,-1 0,1-1,1 0,-1-1,1 0,-1 0,13 1,9 0,0-1,0-1,0-1,1-2,-1-1,0-2,-1-1,1-1,-1-2,0-1,0-1,-1-2,-1 0,0-2,27-19,-1 0,-2-3,-2-2,-1-2,-2-3,-2-1,45-58,-4-11,107-184,-171 257,-1-2,-2 0,-2-1,-1-1,-3 0,-2-1,-1-1,5-78,-14 103,-1 0,-1 0,-1 0,0 1,-9-30,9 44,0 0,0-1,0 1,-1 0,0 0,-1 0,1 1,-1-1,0 1,0 0,-1 0,0 0,0 0,0 1,0 0,-1 0,1 1,-1-1,0 1,-10-4,14 7,-16-7,-1 2,0 0,-29-4,45 9,0 0,0 0,-1 0,1 0,0 0,-1 1,1-1,0 1,0 0,-1 0,1 0,-5 3,7-3,0 0,-1 0,1 1,0-1,0 0,0 1,0-1,0 0,1 1,-1 0,0-1,1 1,-1-1,1 1,-1 0,1-1,0 1,0 0,-1-1,1 1,0 0,1 0,-1-1,0 1,0 0,2 1,0 6,1 0,0 0,1 0,0 0,1-1,0 0,0 0,0 0,1-1,8 9,14 13,33 25,-45-41,4 3,1-1,0-1,1-1,1 0,0-2,0-1,30 8,-49-16,0-1,-1 1,1 0,-1 0,1 1,-1-1,0 1,0-1,0 1,0 0,-1 0,1 0,-1 1,0-1,0 0,0 1,0 0,0-1,-1 1,0 0,0 0,0 0,0 0,0 0,-1 0,0 0,0 0,-1 8,-1 11,0 0,-2 1,-13 40,11-42,-60 170,39-121,-22 93,48-156,-3 8,1 0,0 0,0 23,3-36,0 0,0 0,0 0,1 0,-1 0,1 0,-1 0,1 0,0 0,0 0,0 0,1 0,-1-1,1 1,-1 0,1-1,0 0,0 1,0-1,0 0,1 0,-1 0,0 0,6 3,33 10,0-1,0-2,2-2,-1-2,56 3,51-1,191-13,-318 1,0-1,30-8,-34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54.3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2943,'1'-4,"-1"-1,1 1,0-1,0 1,1 0,0 0,-1 0,1-1,0 2,1-1,-1 0,1 0,0 1,0-1,0 1,0 0,0 0,8-5,8-5,0 1,31-15,-33 19,737-345,-272 133,643-299,37 59,274 11,22 64,-956 272,-346 86,193-7,548 15,-846 19,0-2,0-2,-1-3,0-2,0-2,64-23,59-50,-122 60,-27 13,0 0,0 2,26-7,-31 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2.1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3.5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28,'1'4,"1"-1,0 1,0-1,0 0,0 1,1-1,-1 0,1 0,0-1,0 1,4 3,11 11,40 56,122 164,-170-223,-2 1,0 1,7 18,-23-53,-1 3,2-1,0-1,1 1,-4-22,7 27,2 0,0 0,0 0,1 0,0 0,1 0,4-16,-3 22,0 0,0 0,1 0,0 0,0 0,0 1,1 0,0 0,0 0,0 0,1 0,0 1,-1 0,2 0,8-6,20-8,0 0,1 3,56-18,54-23,-141 54,-1 1,1 0,0 0,-1 0,1 0,0 0,0 1,0-1,-1 1,1 0,0 1,0-1,0 1,0-1,-1 1,1 0,0 0,-1 1,1-1,-1 1,1 0,-1 0,0 0,0 0,0 0,0 1,0 0,3 3,8 10,0 0,-1 1,-1 0,10 20,-2-4,-10-16,-1 0,-1 1,0 1,6 25,-8-25,0-1,1 0,1 0,13 21,8-7,-14-19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5.4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906 0,'-1'0,"-365"12,315-6,1 2,0 1,0 3,2 3,-56 23,91-32,0 2,1-1,0 2,0 0,1 0,0 1,0 0,1 1,1 0,0 1,-14 22,18-25,-1 0,2 1,-1-1,1 1,1 0,-1 0,2 1,0-1,0 0,1 1,0-1,0 1,1-1,1 1,0 0,0-1,4 11,-2-14,0 1,0-1,1 0,1-1,-1 1,1-1,0 0,0 0,1 0,-1-1,1 1,1-1,-1-1,1 1,9 4,13 5,1-1,45 14,-37-15,-18-5,12 6,0-3,1 0,57 7,-81-16,0 0,0-1,0 0,0 0,1-1,-1 0,0-1,0 0,0 0,-1-1,1-1,0 1,-1-1,0 0,0-1,0 0,-1-1,12-9,-2-6,0 0,-2-1,-1-1,0 0,-2-1,15-38,-11 26,23-67,-30 74,2 1,0 0,2 1,27-43,-39 68,0 1,-1 0,1 0,0 0,0 0,0 0,0 0,0 0,1 1,-1-1,0 0,0 0,1 1,-1-1,0 1,0-1,1 1,-1 0,1 0,-1-1,0 1,1 0,-1 0,1 0,-1 0,0 1,1-1,-1 0,0 1,1-1,-1 0,0 1,1 0,-1-1,0 1,2 1,4 3,-1 0,0 0,0 1,11 12,-17-18,48 63,-3 2,59 114,-32-52,71 92,-131-197,-1 0,-1 0,0 0,-2 1,-1 1,-1-1,-1 1,2 29,4 16,-7-48,0 1,-2 0,0 0,-1 0,-1 0,-4 24,3-42,0 0,0 0,0-1,-1 1,0 0,1-1,-1 1,-1-1,1 0,0 0,-1 0,1 0,-1 0,0 0,0-1,0 1,-1-1,1 0,0 0,-1 0,1-1,-1 1,0-1,0 1,1-1,-1-1,0 1,0 0,0-1,0 0,0 0,0 0,-7-1,-1-1,0 1,-1-2,1 1,0-2,0 0,1 0,-1-1,1 0,-19-12,-3-6,2-1,0-1,1-2,2-1,-43-54,60 67,1 0,1-1,0 0,1-1,1 0,1 0,0 0,1-1,1 0,0 0,2 0,0 0,1 0,2-33,9-16,4 0,2 1,37-97,-29 92,-22 65,0 0,0 0,1 0,0 1,0-1,0 1,5-6,5-1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6.8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0 758,'48'-46,"-2"-2,-2-2,-3-2,-2-2,-2-2,-2-1,28-66,-58 111,-1 1,0-1,-1 0,0-1,-1 1,-1 0,0-1,0 1,-1-1,-3-22,2 30,0-1,0 1,-1-1,1 1,-1 0,-1 0,1 0,-1 0,1 0,-1 0,-1 1,1-1,-1 1,1 0,-1 0,0 0,-1 1,1-1,-1 1,1 0,-1 1,0-1,0 1,0 0,-1 0,-7-2,11 3,0 0,0 1,0-1,0 1,0-1,0 1,0 0,0-1,0 1,0 0,0 0,0 1,-1-1,1 0,0 1,0-1,0 1,0 0,0-1,1 1,-1 0,0 0,0 0,0 1,1-1,-1 0,1 1,-1-1,1 1,-1-1,1 1,0 0,0 0,0-1,0 1,0 0,0 0,0 0,1 0,-1 0,1 0,0 0,-1 0,1 3,0 3,0 0,1 0,0 0,0 0,1 0,-1 0,2-1,-1 1,1-1,8 14,1-3,0-1,2 0,0 0,1-1,18 15,93 68,-81-66,321 235,-358-262,0 1,0 0,-1 0,0 1,0-1,0 2,-1-1,-1 1,1 0,-2 0,1 0,4 14,-7-16,-1 0,0 0,0 1,0-1,-1 1,0-1,0 1,-1-1,0 1,0-1,-1 0,0 0,0 0,-1 0,0 0,0 0,-7 10,-17 26,-2-1,-2-2,-1-1,-3-2,0-1,-55 42,39-49,39-20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7.6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1,2 3,-1 4,-1 2,4 3,4 1,0 6,-2 1,-3 0,3-1,-2-1,-1-2,-2 0,-3-6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8.0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29.8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892 428,'-3'-5,"1"0,-1 1,1-1,-1 1,-1-1,1 1,-1 0,1 0,-7-5,-4-5,-11-15,-1 1,-1 2,-2 0,0 2,-2 1,-51-29,64 45,0 0,0 1,-1 1,1 0,-1 1,-1 2,1 0,0 1,0 0,-1 2,-28 4,45-5,1 0,-1 1,1-1,-1 1,1 0,-1 0,1-1,0 2,-1-1,1 0,0 0,0 1,0-1,0 1,-2 2,3-3,0 0,0 1,0-1,1 0,-1 1,0-1,1 1,0-1,-1 1,1-1,0 1,-1 0,1-1,0 1,0-1,0 1,1-1,-1 3,2 2,0-1,0 1,1-1,-1 0,1 0,0 0,1 0,-1 0,1-1,0 1,7 5,5 5,2 0,0-1,1-1,0 0,1-2,0 0,1-1,0-2,0 0,1-1,0-1,0-1,27 3,-41-7,0 1,-1-1,1 2,-1-1,1 1,-1 0,0 1,0 0,0 0,0 0,-1 1,0 0,0 0,0 1,-1 0,0 0,0 0,6 9,5 12,0 1,-2 1,13 39,-9-25,244 603,-38 16,-201-589,15 57,-34-112,-1 0,0 0,-2 1,0-1,-1 19,-2-30,0 0,0-1,0 1,0 0,-1-1,-1 0,1 0,-1 0,0 0,0 0,0-1,-1 0,0 1,0-2,-7 6,-14 11,-54 32,59-40,-43 26,-1-2,-2-4,-79 28,104-47,-1-1,0-2,-1-2,0-2,-1-2,-71-1,102-4,0-2,0 0,0 0,0-1,1-1,-1 0,1-1,0-1,0 0,1 0,0-1,-14-11,10 5,0-1,2-1,-1 0,2-1,0 0,1-1,-15-28,2-7,2-1,3-1,2-1,2-1,-7-57,-9-77,-12-380,45 330,38-281,-29 429,4 2,4 0,52-153,-68 236,1 0,0 0,0 1,1 0,-1-1,1 2,1-1,-1 0,6-5,-7 9,0 0,0 0,0 1,0-1,0 1,0-1,0 1,1 0,-1 0,0 1,1-1,-1 1,1 0,-1-1,0 1,1 1,-1-1,1 0,6 3,49 7,81 3,-125-12,0 1,-1 1,1 0,-1 1,1 0,-1 2,20 9,-12-2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31.0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24,'11'1,"1"0,-1 1,0 0,0 1,0 0,0 1,-1 0,1 1,-1 0,0 0,-1 1,1 1,-1-1,0 2,-1-1,0 1,0 0,0 1,7 12,10 15,-1 0,-3 2,28 65,-48-102,16 32,-8-28,-4-20,9-176,-11 135,-3 41,1 0,0 1,1-1,6-27,-6 40,-1 0,0 0,0 0,1 1,0-1,-1 0,1 1,0-1,-1 1,1-1,0 1,0 0,0 0,0 0,1 0,-1 0,0 1,0-1,0 1,1-1,-1 1,0 0,1-1,-1 1,0 1,0-1,1 0,-1 0,0 1,1 0,2 0,8 2,-1 1,0 0,1 0,15 9,27 20,-2 2,-1 3,-2 2,71 73,-71-54,-34-35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33.5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431 451,'-7'-1,"-1"0,1-1,0 0,0-1,0 1,-11-7,-4-1,-14-3,-59-15,82 25,1 1,-1 0,0 1,1 0,-1 1,0 1,0 0,-22 5,31-5,0 0,0 1,0-1,0 1,0 0,1 0,-1 1,1-1,-1 1,1-1,0 1,0 0,0 0,0 1,1-1,0 1,-4 5,3-2,0 0,1 0,0 0,0 1,0-1,1 1,0-1,0 1,1 9,1-2,0-1,1 1,1 0,0-1,1 1,0-1,1 0,1 0,11 19,-5-14,2-1,0-1,1 0,1 0,0-2,26 20,-36-32,1 1,-1-1,1-1,-1 1,1-1,0 0,0-1,10 2,-10-3,-1 1,1 1,-1-1,1 1,-1 0,0 0,0 1,0 0,0 0,11 8,12 15,37 45,-43-45,0-1,49 39,-48-47,0-1,1-1,0-1,2-1,-1-2,1 0,1-2,50 10,-63-16,-1-1,1-1,-1 0,1-1,-1-1,1 0,-1-1,1-1,-1 0,0-1,0 0,0-1,-1-1,0 0,0 0,0-2,-1 1,0-2,15-13,-17 12,-1-1,0 1,-1-2,-1 1,1-1,-2 0,0-1,0 1,-1-1,-1-1,4-16,2-22,6-86,-6 45,12-35,8-69,-28 174,-2 1,0 0,-1 0,-2 0,0 0,-11-39,10 47,-27-69,29 77,-1 1,1 0,-1 0,-1 0,1 1,-1-1,1 1,-1-1,0 1,-1 1,1-1,-8-4,12 8,-1 0,1-1,-1 1,1 0,0 0,-1 0,1 0,-1 0,1 0,-1 0,1 0,-1 0,1 0,-1 1,1-1,-1 0,1 0,-1 0,1 1,-1-1,1 0,0 0,-1 1,1-1,-1 0,1 1,0-1,-1 0,1 1,0-1,0 1,-1-1,1 0,0 1,0-1,0 1,-1-1,1 1,0-1,0 1,0-1,0 1,0-1,0 2,-3 24,5 9,1-1,2 1,16 57,-5-22,276 1078,-260-1021,-16-59,41 112,-57-179,1 1,-1-1,1 0,-1 0,1 0,-1 1,1-1,0 0,0 0,-1 0,1 0,0 0,0 0,0 0,0-1,0 1,0 0,1 0,-1-1,2 2,-2-2,0-1,0 1,-1 0,1 0,0 0,0-1,0 1,0 0,0-1,0 1,0-1,0 1,-1-1,1 1,0-1,0 0,-1 1,1-1,0 0,-1 1,2-2,4-9,1 1,-1-1,7-19,-4 10,47-97,62-193,5-133,-107 366,-5-1,-2 0,-4-1,-4 0,-3 1,-14-96,14 158,1 4,0-1,-1 0,0 0,-1 1,-1-1,0 1,-1 0,-6-13,11 24,-1 0,1 0,-1 0,1 0,-1 0,0 0,1 1,-1-1,0 0,1 0,-1 1,0-1,0 0,0 1,0-1,0 1,0-1,0 1,0 0,0-1,0 1,0 0,0 0,0-1,0 1,0 0,-1 0,1 1,0 0,-1 0,1-1,0 1,0 0,0 0,0 0,0 0,0 0,1 1,-1-1,0 0,0 0,1 1,-1-1,0 3,-3 6,1 1,1 0,-3 20,-1 51,3-1,4 1,16 113,-15-182,0 1,1-1,1 0,1 0,0 0,0 0,1-1,1 0,0 0,0 0,1-1,1 0,19 18,-11-15,-1-2,2 0,0-1,0-1,1 0,0-1,1-2,28 9,-25-9,0 1,-1 0,0 2,-1 1,0 1,-1 1,22 17,-30-20,0 1,0 0,-1 1,-1 1,0-1,-1 2,0-1,-1 1,-1 0,0 1,8 24,-4 3,-1 0,-3 0,-1 0,-2 1,-2 0,-5 58,2-94,-1 0,0 0,0-1,0 1,-1-1,0 1,0-1,0 0,-1 0,0 0,0-1,-1 1,1-1,-1 0,-6 4,-12 10,0-2,-33 19,35-24,-12 9,-1-2,-1-2,0-1,-62 18,65-26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35.0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1,'-88'102,"49"-55,31-37,0 0,0 0,-1-1,-13 12,6-9,1 1,0 0,-17 22,27-29,0 1,0 0,1 0,0 0,0 0,1 1,-1 0,2-1,-1 1,-1 16,2-4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29.7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1044 58,'1'-3,"-1"0,0 1,0-1,0 0,0 0,0 1,-1-1,0 0,1 1,-1-1,0 0,0 1,0-1,0 1,-1-1,1 1,-4-4,3 5,-1 0,1 0,0 0,-1 0,1 1,-1-1,1 1,-1 0,1 0,-1 0,1 0,-1 0,1 0,-1 1,1-1,-1 1,1 0,0 0,-5 2,-28 11,0 2,2 2,0 1,-47 36,22-15,-268 200,259-182,3 3,-88 107,140-153,1 0,0 0,2 1,0 1,0-1,2 1,0 1,-5 19,10-28,0 1,1-1,0 1,0 0,1-1,1 1,0 0,0-1,0 1,1-1,1 0,0 0,0 1,0-2,1 1,1 0,6 9,9 11,2-2,1-1,51 47,92 58,-56-47,239 217,-330-283,-1 0,-1 1,0 1,-2 1,-1 0,0 1,-1 0,-2 1,0 1,-2 0,0 0,-2 1,0 0,-2 0,-1 0,-1 1,0 31,-5-33,-2-1,0 1,-1-1,-1 0,-2 0,0 0,-1-1,-1-1,-1 0,-1 0,-1-1,-1 0,-1-1,0-1,-30 28,19-20,23-22,0 0,-1 0,0 0,1 0,-1 0,-1-1,1 0,0 0,-1 0,0 0,1-1,-1 0,0 0,0 0,0 0,-1-1,1 0,0 0,0 0,-10-1,-1-2,1-1,-1-1,1-1,0 0,0-1,1 0,-1-1,1-1,1-1,-15-10,20 13,-11-6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38.1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536 591,'-8'1,"1"0,-1 1,1-1,0 2,-1-1,1 1,0 0,0 0,1 1,-1 0,1 0,0 1,0-1,0 2,0-1,1 0,-5 7,-12 15,1 1,-22 41,37-59,-45 77,5 2,4 2,-47 145,65-156,4 1,3 0,4 1,-5 141,18-211,4 106,-3-108,0-1,1 1,0-1,1 1,0-1,0 0,1 0,0 0,8 12,-9-17,1-1,0 1,0-1,0 0,0 0,1-1,-1 1,1-1,-1 0,1 0,0 0,0-1,0 0,0 0,0 0,0 0,7-1,14 1,-1-1,30-5,-38 3,14-2,0-1,-1-2,0-2,-1 0,0-2,47-25,-12 1,100-75,-137 90,0-2,-1-1,35-40,-51 51,0-1,-1 0,-1-1,0 1,-1-2,0 1,-1-1,-1 0,7-30,0-34,-3-1,-3-96,-20-157,9 253,4 80,1 0,0-1,0 1,0 0,0-1,0 1,-1 0,1-1,0 1,0-1,0 1,0 0,0-1,0 1,0-1,0 1,1 0,-1-1,0 1,0-1,0 1,0 0,0-1,1 1,-1 0,0-1,0 1,1 0,-1-1,0 1,0 0,1 0,-1-1,0 1,1 0,-1 0,0 0,1-1,-1 1,1 0,-1 0,0 0,1 0,0 0,19 14,35 52,-34-40,42 42,3-4,2-2,4-4,1-2,4-4,1-3,2-4,107 43,-105-54,113 31,-151-54,0-2,0-1,1-3,69 0,-110-5,1 0,-1 0,0-1,0 0,0 0,0 0,0 0,0-1,0 1,0-1,0 0,-1 0,1-1,-1 1,1-1,-1 1,0-1,0 0,0 0,-1-1,1 1,-1 0,1-1,-1 0,0 1,2-8,2-7,-1-1,-1 1,-1-1,2-35,-2 29,16-195,-9 0,-24-279,9 439,-3 0,-2 0,-3 1,-29-80,38 130,1 1,-1 1,-1-1,1 1,-1-1,-6-6,10 13,0 0,0 0,0 0,0 0,0 0,0 0,0 0,0 0,0 0,0 1,-1-1,1 0,0 1,0-1,-1 1,1 0,0-1,-1 1,1 0,0 0,-1 0,1-1,-1 2,1-1,0 0,-1 0,1 0,0 1,-1-1,1 0,0 1,-1-1,1 1,0 0,0-1,0 1,0 0,0 0,-1 0,1 0,1 0,-1 0,0 0,0 0,0 0,0 2,-10 15,2 1,0 1,2 0,0 0,1 0,1 1,-3 25,3-22,-11 57,4 0,4 1,2 90,7-125,2-1,2 1,3-1,1 0,2-1,34 86,-38-114,2-1,0 0,1 0,0-1,1 0,1 0,1-2,0 1,0-2,1 0,1 0,20 11,-7-7,1-2,0-2,1 0,0-2,0-1,42 6,369 35,-284-38,-149-11,-1-1,1 1,-1 1,0-1,1 1,13 6,-20-7,0 0,1 0,-1 0,0 0,1 0,-1 0,0 0,0 1,0-1,0 1,0-1,0 1,0-1,-1 1,1-1,-1 1,1-1,-1 1,1 0,-1-1,0 1,0 0,0 0,0-1,0 1,0 0,0-1,-1 1,1 0,-1-1,1 1,-1 0,1-1,-2 2,-11 29,-24 43,-4 10,39-80,-19 47,-29 106,46-144,1 0,1 0,1 1,0-1,0 1,1-1,1 1,1-1,0 0,1 1,0-1,1 0,6 13,-8-23,0 1,1-1,0 0,-1 0,1-1,1 1,-1-1,0 1,1-1,0 0,0 0,0 0,0-1,0 0,7 3,-4-2,1-1,0 0,0 0,0-1,1 0,-1 0,0-1,13-1,-6 0,0-2,-1 1,0-2,1 0,-1-1,0 0,-1-1,1-1,22-15,-17 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39.1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0 787,'69'-67,"-4"4,-2-2,-3-3,59-87,-112 145,0-1,-1-1,0 1,-1-1,0 0,-1 0,-1-1,3-13,-5 18,-1 0,0 0,0 0,-1 1,0-1,0 0,-1 0,0 0,0 1,0-1,-1 1,-1 0,1 0,-7-9,4 6,-1 0,0 0,-1 1,0 0,0 0,-1 1,0 0,0 0,-1 1,-12-6,13 8,0 1,0 1,0 0,-1 0,0 1,1 0,-1 0,0 1,0 1,0 0,0 0,-17 3,24-2,-1 0,0 0,1 0,-1 0,1 0,0 1,-1 0,1 0,0 0,0 0,0 0,1 0,-1 1,0-1,1 1,-1 0,1 0,0 0,0 0,0 0,1 1,-1-1,1 0,-2 5,-2 8,1 1,1 0,-3 33,4-24,-10 57,5-37,1 1,1 78,5-113,1 0,0 0,1 0,1 1,-1-2,2 1,0 0,0-1,1 0,1 0,0 0,0 0,1-1,0 0,10 9,9 6,1-3,1 0,1-2,1 0,1-3,33 15,-1-5,2-2,78 17,-34-17,133 12,113-7,-4-1,-335-27,32 2,-46-4,1 0,-1-1,0 1,1 0,-1-1,0 1,0-1,1 0,-1 0,0 0,0 0,0 0,0 0,0 0,0-1,2-2,-1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39.8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0,'8'6,"0"-1,0 1,-1 1,0 0,0 0,0 0,-1 1,0-1,-1 2,1-1,3 10,13 17,355 565,-226-352,58 64,-199-295,-4-3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0.8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0 689,'0'-25,"0"-64,13-99,-10 161,2 0,1 1,1 0,1 0,1 0,2 1,0 1,18-28,-23 43,1-1,0 1,1 1,0-1,0 1,1 0,0 1,0 0,1 1,0 0,0 0,0 1,12-4,-6 4,0 0,1 2,0 0,-1 0,1 2,0 0,0 1,19 3,8 3,-1 3,0 1,-1 3,0 1,77 38,-95-41,44 23,-64-31,1-1,-1 1,0 1,0-1,0 0,0 1,0 0,-1 0,0 0,6 9,-9-12,0 1,0 0,0-1,1 1,-2 0,1 0,0-1,0 1,0 0,-1-1,1 1,-1 0,1-1,-1 1,0-1,0 1,0-1,1 1,-1-1,-1 0,1 1,-2 1,-36 35,19-19,-43 51,-3-4,-4-2,-2-3,-101 66,116-88,-53 33,89-61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2.1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230 832,'1'-3,"1"0,0-1,0 1,0 0,0 0,1 0,-1 0,1 0,0 1,0-1,0 1,4-4,7-6,99-98,-55 55,66-80,-112 118,-1-1,-1 0,0 0,-2-1,0 0,-1-1,-1 1,-1-1,0-1,-2 1,0-1,-1 1,-2-1,0 0,-5-40,4 57,0-1,0 1,-1 0,1-1,-1 1,0 0,0 0,0 0,0 1,-1-1,0 0,0 1,0-1,0 1,0 0,-1 0,1 1,-1-1,0 1,0-1,-7-2,-7-3,-1 1,0 1,-31-6,33 9,10 1,-1 0,1 0,-1 1,0 0,0 0,0 1,0 0,0 0,1 1,-1 0,0 0,0 1,1 0,-1 0,1 1,0 0,-1 1,1-1,1 1,-1 0,1 1,-1 0,-8 9,-16 18,2 1,1 1,1 2,2 1,2 0,1 2,2 1,2 1,2 0,-19 72,32-104,1 0,0 1,0-1,1 1,0-1,1 1,0 0,0-1,1 1,1-1,-1 1,2-1,-1 1,1-1,0 0,1 0,0-1,1 1,0-1,0 0,9 11,23 21,65 58,0-2,-96-89,1 0,0 0,1-1,0 1,0-1,0-1,0 0,1 0,0-1,0 0,0 0,0-1,1 0,0-1,-1 0,1 0,0-1,0-1,0 1,0-2,-1 1,1-1,0-1,11-3,-5-1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3.3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0 198,'0'-1,"1"0,-1 1,0-1,1 0,-1 0,1 1,-1-1,1 0,0 1,-1-1,1 0,0 1,-1-1,1 1,0-1,0 1,-1-1,1 1,0 0,0-1,0 1,-1 0,1 0,0-1,1 1,28-5,-27 5,11-1,0 1,0 0,0 1,0 0,0 1,0 1,-1 0,1 1,17 8,16 9,55 33,-17-8,-35-21,58 40,-90-53,-1 1,0 1,-1 0,0 1,-2 1,19 24,-30-34,1-1,-2 1,1-1,-1 1,0 0,0 0,0 0,-1 0,1 10,-1-13,-1-1,0 1,0-1,0 1,0-1,-1 0,1 1,0-1,-1 1,0-1,0 0,0 1,0-1,0 0,0 0,0 0,-1 0,1 0,-1 0,1 0,-1 0,0-1,0 1,0-1,0 1,-4 1,4-2,0-1,0 0,1 0,-1 0,0 0,0 0,0 0,0 0,0-1,0 1,0-1,0 1,0-1,0 0,1 0,-1 0,0 0,1 0,-1 0,0 0,1-1,0 1,-1 0,1-1,0 1,-1-1,1 0,0 1,0-1,-1-3,-3-4,-1-1,1 0,1 0,-5-12,-44-192,47 181,2 0,1 0,2 0,4-54,1 66,0 1,15-38,-11 34,-1 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3.9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0,'4'4,"2"6,3 2,1 2,3 3,3 4,4 6,2 3,6 5,-1 0,-2 0,0-3,-5-3,-1-5,-4-3,-5-1,-3-4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4.2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5.7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880 0,'-33'2,"-1"1,1 2,0 1,0 1,1 2,0 2,-47 21,-201 121,274-149,-67 40,-109 87,180-129,-1 0,1 0,0 0,0 0,0 0,0 0,0 0,1 1,-1-1,1 1,-1-1,1 1,0-1,0 1,0 0,0 0,1-1,-1 6,1-6,1 0,-1 0,1 0,0 0,0 0,0 0,0-1,0 1,0 0,0 0,1-1,-1 1,1-1,-1 1,1-1,0 1,-1-1,1 0,0 0,0 0,0 0,0 0,0-1,0 1,3 0,403 143,-360-128,0-2,1-2,95 10,-141-22,0 0,0 0,1 0,-1 0,0-1,0 0,0 1,0-1,0 0,0-1,0 1,0 0,0-1,-1 0,1 0,-1 1,5-6,-3 3,-1 0,0-1,0 1,0-1,0 0,-1 0,0 0,0 0,2-9,0-8,-1 0,-1 0,-1-45,-1 58,0-34,0-11,-2 0,-2-1,-20-96,17 126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7.2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1183 586,'-51'-1,"-1"3,1 1,0 3,0 2,1 2,-70 23,-207 105,268-108,1 3,2 2,-70 57,113-81,-1 0,2 1,-1 0,2 1,0 0,0 1,1 0,1 1,0 0,-6 17,14-29,0 0,1-1,-1 1,1 0,0 0,0-1,0 1,0 0,1-1,-1 1,1 0,0-1,-1 1,1 0,0-1,0 1,1-1,-1 0,1 1,-1-1,1 0,-1 0,1 0,0 0,0 0,0 0,0 0,1-1,-1 1,0-1,4 1,9 6,0-1,0 0,33 8,-27-9,40 15,-3-1,102 22,-151-41,0 0,1 0,-1-1,0 0,0-1,1 0,-1 0,0-1,0 0,0-1,-1 0,1 0,14-8,-11 3,1 0,-1-1,0-1,-1 0,0 0,-1-1,17-22,-8 3,0 0,-2-1,-2-1,-1-1,-1 0,12-47,-14 31,-1 0,-3 0,-2-1,-2-81,-4 100,-2 0,-1 0,-1 0,-2 1,-1 0,-1 0,-2 1,-22-45,10 31,-1 2,-2 0,-2 1,-2 2,-49-50,78 88,1-1,0 0,-1 1,1-1,-1 0,1 1,-1-1,0 1,1-1,-1 1,0-1,1 1,-1 0,0-1,1 1,-1 0,0-1,0 1,1 0,-1 0,0 0,0 0,1 0,-1-1,0 2,0-1,0 0,1 0,-1 0,0 0,0 0,1 1,-1-1,0 0,0 0,1 1,-1-1,0 1,1-1,-1 1,0-1,1 1,-1-1,1 1,-1-1,1 1,-1 0,1-1,0 1,-1 0,1 0,-2 3,1-1,0 0,1 0,-1 1,0-1,1 0,0 1,0-1,0 0,0 1,1 3,5 8,0 0,1 0,0-1,1 0,1 0,0-1,1 0,14 14,12 19,193 227,19 25,-216-254,3-2,71 68,-89-94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0.6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1 330,'0'-1,"0"0,0 0,1 1,-1-1,0 0,1 0,-1 1,1-1,-1 1,1-1,-1 0,1 1,0-1,-1 1,1-1,0 1,-1-1,1 1,0 0,-1-1,1 1,0 0,0 0,-1-1,2 1,25-6,-20 5,91-23,-1-3,-2-5,115-56,68-34,-248 113,-5 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7.9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6,'0'-4,"5"3,0 5,9 7,2 10,6 10,5 8,1 7,0-1,0 0,-1-2,0-5,-1-5,-5-3,-1-7,-5-3,-4-1,-4-3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8.3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26,'-4'-4,"-2"-6,1-1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49.27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0,'-10'0,"0"1,0 0,0 0,0 1,0 1,0-1,1 1,-18 9,10-2,-1 0,2 2,-23 18,17-11,1 1,-31 38,45-49,0 1,0 0,1 0,0 0,0 1,2 0,-1 0,1 1,-3 14,7-23,0 0,0 0,0 0,0 0,0 0,1 0,-1 0,1 0,0 0,0 0,0 0,0 0,1-1,-1 1,1 0,0-1,-1 1,1-1,0 0,0 1,1-1,-1 0,0 0,1-1,-1 1,1 0,0-1,-1 0,6 2,10 4,-1 0,1-2,34 6,-27-6,195 48,-177-46,0-1,1-3,-1-2,84-7,-111 3,-1 1,1-2,-1 0,30-12,-24 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0.9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333 287,'0'-3,"0"0,0 0,-1 0,1 0,-1 0,1 1,-1-1,0 0,0 1,-1-1,1 0,0 1,-1 0,0-1,1 1,-1 0,0 0,0 0,-4-3,1 1,0 1,0 0,-1 1,1-1,0 1,-1 0,0 0,0 1,-7-2,2 2,1 0,-1 0,0 1,0 0,1 1,-1 0,1 1,-1 0,1 1,-17 6,19-4,0 0,1 0,0 1,0 0,0 0,1 1,0-1,0 2,1-1,0 0,0 1,1 0,-1 0,2 1,-1-1,1 1,1 0,0-1,-2 14,0 4,2-1,0 1,2 0,1 0,7 45,-3-50,0 0,2-1,0 1,1-1,2-1,0 0,0 0,2-1,0 0,19 20,-2-6,1-2,1-1,1-2,46 30,-66-49,1-1,0 0,1-1,0 0,0-1,0-1,0 0,30 4,-5-6,-1 0,47-6,-78 3,0-1,1 1,-1-1,0-1,-1 0,1 0,0 0,-1 0,1-1,-1 0,0-1,-1 1,1-1,-1 0,0-1,0 1,0-1,-1 0,0 0,5-10,8-16,-2 0,22-66,-30 78,30-109,-34 117,0-1,-2 0,1 0,-2 1,0-1,0 0,-1 0,-4-17,3 23,-1 0,-1 1,1-1,-1 1,0 0,0 0,-1 0,0 1,0-1,0 1,0 1,-1-1,0 1,0 0,-11-6,-11-5,-1 2,-37-11,64 23,-82-28,6 4,-132-64,204 86,0-1,-1 0,2 0,-1-1,0 0,-9-10,14 14,0 0,0-1,0 1,1 0,-1 0,0 0,0-1,1 1,-1 0,1-1,-1 1,1 0,0-1,0 1,-1-1,1 1,0-1,0 1,0-1,0 1,1 0,-1-1,0 1,1-1,-1 1,1 0,-1-1,1 1,0 0,-1-1,1 1,0 0,0 0,0 0,0 0,0 0,0 0,0 0,0 0,0 0,3-1,5-3,1-1,1 1,-1 1,1 0,0 0,0 1,0 0,0 1,15-1,19 0,46 3,-60 1,64 3,0 4,-1 4,-1 4,0 4,103 36,-127-31,-1 3,-1 2,-2 3,-1 4,-2 1,-2 4,71 62,-89-62,-3 1,-1 2,-3 1,-1 2,-2 2,-3 0,-2 2,27 73,-52-121,-1 1,0-1,0 0,0 0,-1 1,0-1,1 0,-2 1,1-1,0 0,-1 1,0-1,0 0,0 0,0 1,-1-1,1 0,-1 0,0-1,0 1,-1 0,-4 5,3-4,0-1,0 0,0 0,0 0,-1-1,0 1,0-1,0 0,0-1,0 1,0-1,-1 0,1 0,-1-1,1 1,-1-1,-7 0,10-1,0 0,0 0,0-1,0 1,0-1,0 0,0 0,0 0,1 0,-1 0,0-1,0 1,1-1,-1 0,1 0,0 0,-1 0,1 0,0 0,0-1,0 1,0 0,1-1,-1 0,1 1,0-1,-1 0,1 0,0 0,1 0,-2-5,-1-10,0 0,1-1,1 1,0-20,2 31,-1-222,34-255,-23 408,1-133,-13 200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2.4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1 334,'6'2,"-1"0,1 0,0 1,-1 0,0 0,1 0,-1 0,-1 1,1 0,0 0,-1 0,7 9,3 1,370 389,-368-385,5 5,-11-13,0 0,-1 1,0-1,-1 2,12 21,-19-21,-10-16,-14-17,-6-21,3-1,1-1,-29-71,17 35,23 50,-83-192,88 196,1 0,1-1,1 0,2 0,0-1,1-46,3 70,0 0,1-1,-1 1,1 0,-1 0,1 0,0 0,1 0,-1 0,1 1,0-1,0 0,0 1,0-1,0 1,1 0,0 0,-1 0,1 0,0 0,5-2,-1 1,0 1,0 0,1 0,-1 1,1 0,-1 0,1 1,0 0,0 1,9 0,66 0,-1 4,0 4,0 3,-1 4,135 42,-104-17,-3 4,-1 5,137 85,-193-102,-2 3,-2 1,66 64,-89-74,-1 1,0 1,-3 0,0 2,-2 1,-1 0,15 38,-23-42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3.2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1 253,'15'-2,"0"0,0-2,-1 0,1 0,-1-2,27-13,0 1,66-22,2 4,115-23,-140 41,-23 4,114-11,-152 24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4.4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389 755,'2'5,"0"-1,1 0,-1 0,1 0,0 0,0 0,0-1,0 1,0-1,1 0,4 3,5 6,150 153,-48-52,123 159,-231-264,20 32,-26-39,0 1,0-1,0 1,0-1,0 1,0 0,-1-1,1 1,-1 0,0 0,1-1,-1 1,0 0,0 0,0 0,0-1,0 1,0 0,-2 3,2-4,-1 0,0 0,1-1,-1 1,0 0,0-1,1 1,-1-1,0 1,0-1,0 1,0-1,0 0,0 1,0-1,0 0,0 0,0 0,0 1,0-1,0 0,0 0,0-1,0 1,0 0,0 0,0 0,0-1,0 1,0 0,1-1,-1 1,0-1,0 1,0-1,0 0,-1 0,-38-31,32 25,-69-64,3-4,-84-109,96 109,10 12,-179-220,170 201,-77-138,127 200,1 0,0 0,2-1,-10-37,17 53,0 0,0 0,0-1,1 1,0-1,0 1,0 0,1-1,-1 1,1 0,0-1,1 1,0 0,-1 0,1 0,1 0,-1 0,1 1,0-1,0 1,0 0,1-1,0 1,6-5,8-4,0 1,1 1,1 1,0 0,0 2,1 0,42-9,-58 16,0 0,1 0,-1 0,0 1,0 0,0 0,0 1,0-1,0 1,0 0,0 0,0 1,0 0,0 0,-1 0,1 0,-1 1,1-1,4 5,-4-2,-1-1,0 1,-1 0,1 1,-1-1,0 1,0-1,0 1,-1 0,0 0,0 0,-1 0,0 0,0 0,1 10,-2-7,0-1,-1 1,0 0,0 0,-1-1,0 1,0-1,-1 1,0-1,-5 8,-7 13,-27 38,9-16,-1 1,-71 83,73-96,20-24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6.7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1 887,'0'-2,"1"0,-1 0,1-1,0 1,0 0,0 0,0 0,0 0,0 0,0 0,1 0,-1 0,1 1,0-1,-1 0,1 1,2-2,41-27,-26 19,45-37,102-97,44-73,-145 149,38-49,-90 100,1 0,-2-1,-1 0,17-41,-27 58,0 0,0 0,0 0,0-1,-1 1,1 0,-1-1,0 1,1-1,-1 1,0 0,-1-1,1 1,0 0,-1-1,1 1,-1 0,1-1,-1 1,0 0,0 0,-3-4,2 3,-1 1,1 0,-1 1,1-1,-1 0,0 1,0-1,0 1,0 0,0 0,0 0,0 0,0 1,0-1,-4 1,-8-1,0 1,-1 1,1 0,0 2,0-1,-18 7,18-4,0 1,1 1,-1 0,1 1,1 1,0 0,-24 22,-76 89,81-83,-23 26,-62 92,99-128,2 0,1 1,1 1,1 1,1 0,-12 52,22-72,1 0,0 0,0 0,1 0,1 1,-1-1,1 0,1 0,0 0,1-1,0 1,0 0,5 8,-1-4,1 0,1-1,0 0,0-1,2 0,-1-1,21 17,11 3,1-1,2-3,89 41,-110-56,0 0,1-2,0-1,1-1,0-2,0 0,0-2,1 0,0-2,0-1,41-4,-63 2,0-1,0 1,0-1,0 0,0-1,-1 1,1-1,-1 0,1 0,-1 0,4-5,43-47,-32 33,13-14,-2-2,-1-1,-2-1,-2-1,-2-2,18-45,-27 52,-2-1,-1 0,-2 0,-1-1,-3 0,0 0,-3-1,-2-39,0 71,-1-1,1-1,-1 1,0 0,-1-1,-3-12,4 19,0 1,1-1,-1 1,0-1,0 1,0-1,0 1,0 0,0 0,-1-1,1 1,0 0,-1 0,1 0,0 0,-1 0,1 1,-1-1,0 0,1 1,-1-1,1 1,-1 0,0-1,0 1,1 0,-1 0,0 0,1 0,-1 0,0 0,1 1,-1-1,-1 1,1-1,0 1,1-1,-1 1,1-1,-1 1,1-1,-1 1,1 0,-1 0,1 0,0 0,-1 0,1 0,0 0,0 0,0 0,0 1,0-1,0 0,0 1,0-1,0 1,1-1,-1 1,0 0,1-1,0 1,-1-1,1 1,0 0,0-1,0 1,0 0,0-1,0 1,0 0,1-1,-1 1,0-1,1 1,0 0,-1-1,2 3,2 4,0 1,0-1,1 0,0 0,0-1,10 12,25 19,2-2,2-2,65 39,49 38,-154-108,1 1,-1-1,0 1,-1 0,1 0,0 0,-1 1,0-1,0 1,-1 0,1 0,-1 0,3 9,-4-9,-1 0,0 0,0-1,0 1,0 0,-1-1,0 1,0 0,0-1,-1 1,1-1,-1 0,0 1,0-1,-6 7,-16 34,2 0,2 2,1 0,3 1,2 1,-11 74,24-121,0 0,1 0,-1 1,1-1,0 0,0 1,0-1,0 0,0 1,0-1,1 0,-1 0,1 1,-1-1,1 0,0 0,0 0,0 0,0 0,0 0,1 0,-1 0,1 0,-1 0,1-1,-1 1,1-1,0 1,0-1,0 0,0 1,0-1,0 0,0 0,0-1,0 1,1 0,-1-1,0 1,0-1,1 0,-1 0,0 0,1 0,2 0,13-1,1 0,-1-2,0 0,26-8,-36 10,226-43,-68 17,-123 16,-9-1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7.3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1,'4'4,"1"6,5 5,0 5,3 3,3 2,0 5,0 2,3-1,-3 4,1 0,-3-3,-4-1,-3-6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7.7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1.3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0,'-3'4,"0"0,0 1,1-1,0 1,-1-1,1 1,1 0,-1 0,1 0,0 0,0 0,0 10,0 70,2-67,9 135,6 0,7-1,67 234,-72-326,46 104,-49-134,1 0,1-1,1-1,2-1,25 27,-40-48,1 0,0 0,1-1,-1 0,1-1,10 6,5-1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3:59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301 484,'-38'-41,"24"24,-2 1,0 0,-20-15,30 27,1 0,-1 1,0 0,1 0,-2 0,1 1,0-1,0 1,-1 1,1 0,-1 0,1 0,-1 0,0 1,-7 1,11-1,0 0,-1 1,1 0,0-1,0 1,0 0,0 0,0 1,1-1,-1 1,0-1,0 1,1 0,-1 0,1 0,0 0,0 1,-1-1,1 0,-2 6,1-3,1 0,0 0,0 0,1 1,0-1,0 1,0-1,0 1,1-1,0 1,0 6,2 1,-1-1,2 1,0-1,0 1,1-1,0 0,1 0,1 0,12 19,-10-20,1 0,1-1,0 0,0 0,1-1,0-1,0 0,1 0,0-1,1 0,0-1,0-1,0 0,0-1,1 0,-1-1,1-1,0 0,0-1,0 0,0-1,19-2,10-8,0-1,-1-3,0-1,71-38,-42 20,-62 28,0 0,-1-1,0 0,0 0,0-1,-1 0,0 0,0-1,-1 1,0-2,0 1,-1 0,0-1,-1 0,0-1,0 1,-1-1,0 1,0-1,1-19,0 0,-2 1,-1-1,-1 0,-2 0,0 0,-8-32,8 50,-1-1,0 1,-1-1,0 1,-1 0,0 0,-11-18,13 25,0 0,-1 1,1-1,-1 1,0-1,0 1,0 0,0 0,-1 1,1-1,-1 1,1 0,-1 0,0 1,0-1,0 1,0 0,0 0,0 1,-8 0,-5 0,1 1,-1 1,1 1,0 1,0 0,0 1,0 1,1 1,0 0,0 1,1 0,0 2,0 0,-16 14,-13 17,1 2,-68 89,68-78,-63 62,64-75,27-25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0.5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985 809,'-1'-4,"0"1,0-1,0 0,0 1,0 0,-1-1,1 1,-1 0,0-1,0 1,0 0,-1 1,1-1,-4-3,-39-34,15 17,-2 2,0 1,-1 2,-1 1,0 1,-1 2,-1 1,0 3,-1 0,0 3,-68-6,90 13,-1 1,1 0,0 1,0 1,0 1,0 0,0 1,1 0,-1 1,1 1,-19 12,16-7,0 1,1 0,1 1,0 1,0 0,2 1,0 1,-11 18,11-15,2 1,0 1,1 0,1 0,1 1,1 0,2 0,0 1,1 0,1 0,1 0,2 0,0 0,2 0,6 38,-2-44,0-1,1 1,1-1,1 0,0-1,2 0,-1-1,2 0,0 0,1-1,0-1,1 0,0-1,1-1,19 12,6 2,1-2,2-2,0-2,87 26,344 78,-352-93,-93-23,-11-1,0-1,0-1,38 2,-53-5,0-1,0 0,1 0,-1 0,0-1,0 1,0-1,0 0,1 0,-1 0,0 0,0 0,-1-1,1 1,0-1,0 0,-1 0,1 0,-1 0,1 0,-1-1,0 1,0-1,0 1,0-1,-1 0,1 1,-1-1,2-3,1-15,0 0,-1 0,-2 0,0 0,-1 0,-4-35,0-5,-42-574,26 500,-5 1,-72-218,97 351,-8-21,0 0,-21-37,27 55,0 0,-1 0,1 0,-1 0,0 1,0-1,0 1,-1 0,1 0,-1 0,1 0,-1 0,0 1,0 0,-1 0,1 0,0 0,-1 1,1 0,-1-1,-4 1,7 1,0 0,0 0,1 1,-1-1,0 1,0-1,1 1,-1 0,0-1,1 1,-1 0,1 0,-1 0,1 0,-1 1,1-1,0 0,-1 0,1 1,0-1,0 1,0-1,0 1,0 0,1-1,-1 1,0 0,1-1,-1 1,1 0,0 0,-1 0,1-1,0 1,0 0,1 3,-1 9,0-1,1 0,5 23,38 151,132 347,-143-454,47 82,-64-132,-7-11,1-1,0 0,2-1,0 0,0-1,25 24,-21-28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1.2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1,'4'0,"2"8,4 8,4 4,5 9,6 6,5 3,1 3,-1 3,-1 3,-1 2,-1 1,-1-4,-5-5,-1-6,-5-4,-5-3,-3-6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1.5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2.4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1,'-23'1,"1"0,-1 2,0 1,1 1,-1 1,1 1,1 1,0 1,0 1,0 0,-36 26,41-24,-1 1,2 0,0 1,1 0,0 2,1-1,1 2,0 0,1 0,1 1,1 0,0 1,-9 30,13-29,0 1,1 0,1 0,1 0,1 0,1 1,1-1,1 0,5 25,-3-31,0 0,1 0,1 0,0-1,1 1,1-2,0 1,1-1,0 0,1-1,1 0,0-1,12 11,-10-11,1-1,0 0,0-1,1 0,0-1,0-1,1 0,0-1,0-1,1 0,-1-1,1-1,0-1,0 0,0-1,0-1,18-2,-21 1,3 1,-1-2,0 1,16-5,-26 4,0 0,-1 0,1 0,-1-1,0 0,1 0,-1 0,-1-1,1 1,0-1,6-8,5-6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5.7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1,'0'8,"4"8,6 9,1 5,7 6,1 0,1 4,2-6,-4-4,-4-2,-4-3,-5-1,-3 0,-1 0,-1-3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6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251 100,'-14'-11,"0"0,0 2,-1 0,-27-13,18 10,16 8,-1 0,1 0,-1 1,0 1,0-1,0 1,-10-1,17 3,0 0,1 0,-1 0,0 0,1 0,-1 0,0 0,0 0,1 1,-1-1,0 1,1-1,-1 1,1 0,-1 0,1-1,-1 1,1 0,-1 0,1 1,0-1,0 0,-1 0,1 1,0-1,0 0,0 1,0-1,1 1,-1-1,0 1,1 0,-1-1,1 1,-1 0,1-1,0 1,0 0,0-1,0 1,0 0,0 0,0-1,0 1,1 2,2 16,1 0,1-1,1 1,14 33,44 75,-39-81,88 173,213 393,-253-489,-18-35,-4 3,38 99,-85-183,-1 0,0 0,-1 0,0 0,-1 1,1-1,-1 14,-1-19,-1-1,1 1,-1 0,1-1,-1 1,0-1,0 1,-1-1,1 1,0-1,-1 0,1 1,-1-1,0 0,0 0,0 0,0-1,0 1,0 0,0-1,-1 1,1-1,0 0,-1 1,1-1,-5 1,-27 7,1-2,-1-1,0-1,-60 0,57-4,-241 3,270-4,1-1,0 0,0 0,0 0,0-1,0 0,-6-4,-6-5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7.58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0 234,'6'-4,"0"-1,-1 1,1 0,0 0,1 1,-1-1,1 2,0-1,12-3,73-11,-42 8,38-9,-11 4,0-4,-2-2,125-53,-177 60,-7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8.0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8.7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0,1 4,5 6,4 10,6 6,2 2,5 5,-1 6,-2-4,-3-3,-6-4,-9-6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2.5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1 506,'21'0,"1"0,-1 2,0 0,0 1,0 2,0 0,-1 1,0 1,29 14,-13-3,-1 2,0 2,-2 1,-1 1,-1 2,-1 1,-1 2,-1 0,-2 2,-1 1,-2 1,31 58,-48-80,-1 1,-1 0,0 0,0 0,-2 0,1 0,1 23,-5-109,10-715,2 572,-12 270,3-1,1 0,3 0,3 0,1-1,3-1,37 96,-45-136,12 29,33 57,-44-87,0 0,1 0,-1 0,2-1,-1 0,1 0,0-1,1 0,0 0,0-1,14 7,-19-11,1-1,-1 1,0-1,1 0,-1 0,1 0,-1-1,1 0,0 0,-1 0,1 0,-1-1,1 0,-1 0,1 0,-1 0,9-4,-2-1,0-1,0 0,0 0,18-18,-11 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9.1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09.8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1,'1'7,"1"1,0-1,0 1,1-1,0 0,0 0,1 0,5 7,-3-3,120 181,-54-89,74 112,328 368,-461-569,0 0,1-1,1-1,0 0,0-2,20 12,-31-20,0 0,0-1,0 1,0-1,0 1,0-1,0-1,1 1,-1 0,0-1,0 0,1 0,-1 0,0-1,0 1,1-1,-1 0,0 0,0-1,0 1,0-1,0 0,0 0,-1 0,1 0,-1-1,1 1,-1-1,0 0,0 0,5-7,4-5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0.3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0 199,'0'-4,"0"-6,5-2,5 3,9-3,7-3,6-4,3-2,0 2,1 0,0-1,-2 3,-2 4,-8 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0.9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0 253,'0'-5,"0"-27,8-60,-7 84,0 1,0 0,1-1,0 1,1 0,0 0,0 0,0 1,1-1,0 1,0 0,1 0,-1 0,8-6,-9 10,1-1,-1 2,1-1,0 0,0 1,0 0,0 0,0 0,0 0,0 0,0 1,0 0,0 0,0 0,0 0,0 1,0 0,0 0,0 0,0 0,4 2,12 5,0 1,32 19,-31-16,268 174,-270-172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1.8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1,'-104'-1,"-118"3,214-2,0 1,0 0,0 1,0-1,0 2,0-1,0 1,1 0,-1 1,1 0,0 0,0 0,0 1,1 0,-1 0,1 1,0 0,-5 7,7-8,1 1,-1 0,1 0,0 0,0 1,1-1,0 1,0-1,1 1,0 0,0-1,0 1,1 0,0 0,0 0,1 0,-1-1,2 1,-1 0,1-1,0 1,3 7,2 0,1 0,0 0,1 0,1-1,0 0,21 21,4-2,39 29,-28-29,1-2,70 32,-66-37,-36-18,-1 1,0 1,-1 0,0 1,24 22,-34-29,0 0,0 1,-1-1,1 0,-1 1,0-1,0 1,0 0,-1-1,1 1,-1 0,0 0,0 0,0 0,0 1,-1-1,0 0,0 0,0 0,0 0,-1 1,1-1,-1 0,0 0,0 0,-1 0,1-1,-4 8,-13 15,-1 0,0-1,-41 38,36-37,12-13,-64 61,58-60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2.8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599 0,'-4'2,"0"0,0 0,0 0,0 0,0 1,1-1,-1 1,1 0,0 0,0 0,0 1,-4 6,-1-1,-48 53,-139 145,145-158,-3-3,-61 42,106-83,-3 2,1 1,0-1,-15 16,16-12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3.2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4.3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1,'1'2,"-1"0,1 0,0 0,0 0,0 0,0 0,1 0,-1 0,1 0,-1-1,4 4,3 4,249 390,-35 18,-45-37,-143-303,1-5,-30-57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5.2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1 587,'0'-32,"0"-15,6-52,-4 82,1 1,1-1,1 1,0 0,1 0,13-25,-4 17,1 1,1 1,1 0,1 2,0 0,2 1,0 1,1 0,1 2,27-14,-36 23,1 1,-1 1,1 0,1 1,-1 0,1 2,-1-1,22 1,130 8,-128-3,-28-3,0 1,0 1,0 0,0 0,0 1,19 8,-28-10,0 0,-1 0,1 0,0 0,0 1,-1-1,1 0,-1 1,1-1,-1 1,0 0,0-1,0 1,0 0,0 0,0 0,1 2,-2-1,1 0,-1 0,0 0,-1-1,1 1,0 0,-1 0,1-1,-1 1,0 0,0-1,0 1,0-1,0 1,-1-1,-2 5,-35 48,-50 55,7-10,-41 60,-205 281,312-414,5-6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7.10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365 956,'6'-1,"1"-1,-1 0,0-1,-1 0,1 0,0 0,-1 0,0-1,0 0,8-8,5-2,69-49,-3-5,-3-2,-3-5,-3-2,81-111,-154 186,0-1,1 0,-1-1,-1 1,1 0,0 0,-1-1,0 1,0-1,2-6,-4 9,1 0,0 0,-1 0,1-1,-1 1,1 0,-1 0,1 0,-1 0,0 0,1 0,-1 0,0 0,0 1,0-1,0 0,0 0,0 1,0-1,0 0,0 1,0-1,0 1,0-1,0 1,0 0,-1 0,1-1,0 1,0 0,0 0,-1 0,1 0,0 0,0 0,-2 1,-15-1,0 0,-1 2,1 0,0 1,-21 6,-90 34,99-33,-32 13,2 3,0 2,2 3,-104 73,134-83,0 2,2 0,1 2,1 0,1 2,1 1,1 1,2 0,1 1,-27 63,39-76,1 0,0 0,1 0,1 0,-2 33,4-43,1-1,1 0,-1 0,1 0,0 1,1-1,-1 0,1 0,0-1,1 1,-1 0,1-1,0 1,1-1,-1 0,1 0,0 0,0-1,7 7,0-4,0 0,0 0,1-1,0-1,0 0,0 0,1-1,-1-1,16 2,20 2,54 0,-59-5,-21 0,0 0,0-2,0-1,1-1,-2 0,1-2,0 0,-1-2,1 0,-2-2,31-14,358-243,-277 173,549-423,-668 503,13-10,-1-2,-1 0,27-36,-45 52,-1 0,0 0,0-1,-1 1,-1-1,1 0,2-11,-5 15,-1 0,1 0,-1 0,1 0,-2 0,1 0,0 0,-1 0,0 0,0 0,-1 0,1 0,-1 0,-3-6,3 9,1 0,0 0,0 0,-1 0,0 0,1 0,-1 1,0-1,1 1,-1-1,0 1,0 0,0 0,-1-1,1 1,0 1,0-1,0 0,-1 1,1-1,0 1,-1-1,1 1,-1 0,1 0,0 0,-1 1,1-1,0 0,-1 1,1 0,-3 0,2 0,-1 1,1-1,0 1,0 0,0-1,0 1,0 1,0-1,0 0,0 1,1-1,0 1,-1 0,1 0,0 0,0 0,1 0,-1 0,0 1,-1 5,2-3,0-1,1 1,0 0,-1 0,2-1,-1 1,1 0,0 0,0-1,0 1,1-1,0 1,0-1,1 0,-1 1,5 5,6 8,1-1,33 32,-35-38,-1-1,0 1,-1 1,0 0,-1 1,13 23,-19-27,0 1,0-1,-1 1,0 0,-1 0,0 0,-1-1,0 1,-1 0,-2 14,-4 9,-22 63,8-33,-21 63,26-87,2 2,1 0,3 0,1 1,-3 54,11-93,1 1,0 0,0-1,1 1,-1 0,1-1,0 1,0-1,1 1,-1-1,1 0,0 0,0 0,0 0,1 0,-1 0,1 0,0-1,5 5,-3-4,1-1,-1 1,1-1,0-1,0 1,0-1,0 0,0-1,1 1,-1-1,0 0,1-1,8 0,87 1,156-19,-197 9,0-2,-1-3,105-40,-117 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3.2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1,'161'-1,"311"8,-377 0,-1 4,179 45,60 54,-272-85,-2 3,-1 2,71 49,-110-66,0 1,-1 1,-1 1,18 21,-29-30,0 0,-1 1,0 0,-1-1,1 2,-2-1,1 0,-1 1,0 0,-1 0,0 0,0 0,0 13,20 307,0 58,-22-363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7.5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1,'0'8,"5"8,5 9,1 9,3 3,3 4,-1 4,-3-3,0 2,3-4,-2-3,-3-9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8.0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25,'0'-4,"0"-6,0-1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19.7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2,'-52'-1,"-1"0,-85 10,121-6,0 0,1 1,-1 1,1 0,-1 1,2 1,-1 1,1 0,-15 11,7-1,1 1,1 1,1 1,0 1,2 1,0 0,2 2,1 0,-17 35,16-24,1 0,2 1,2 0,1 1,2 0,-5 60,12-89,1 0,0 0,0 0,1 0,0 0,0 0,6 17,-6-23,0 0,1 0,-1-1,1 1,0 0,0-1,0 1,0-1,0 0,1 0,-1 1,1-1,-1-1,1 1,0 0,0-1,0 1,0-1,0 0,0 0,0 0,0-1,0 1,0-1,5 1,82-2,-69 0,0 0,1 1,30 5,-45-4,0-1,0 0,-1-1,1 1,0-1,-1-1,1 1,0-1,-1 0,0 0,1-1,-1 0,0 0,-1-1,1 1,0-1,-1-1,0 1,0-1,6-7,8-8,-1-2,-2 0,24-41,2-16,-4-1,39-120,-64 164,13-58,-23 77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1.1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844 647,'-9'-6,"0"0,-1 0,0 1,0 0,-1 0,-16-4,10 3,-13-3,-1 2,0 1,0 1,-1 2,1 1,-1 1,-40 5,58-3,1 0,0 2,0-1,0 2,0 0,0 0,1 1,0 1,0 0,-16 11,12-6,1 2,0 0,1 0,1 1,0 1,-15 23,-2 11,2 1,3 1,-35 101,50-126,-13 37,22-59,0 0,0-1,0 1,1 0,-1 0,1 0,0-1,0 1,1 0,-1 0,1 0,0-1,1 6,-1-7,1-1,-1 1,1 0,-1-1,1 1,0-1,-1 1,1-1,0 0,0 0,0 0,0 0,0 0,0 0,1 0,-1-1,0 1,0-1,0 0,1 1,-1-1,3 0,57-4,-51 3,62-8,0-3,-1-3,-1-3,0-3,68-31,-131 49,1-1,-1-1,0 0,0 0,0 0,0-1,-1 0,0 0,0-1,9-12,-12 12,0 0,-1 1,1-1,-2 0,1 0,-1-1,0 1,0 0,-1-1,0 1,-1-1,1 0,-2-13,-5-24,-3 1,-1 0,-2 0,-2 1,-24-51,7 15,-3-9,-4 0,-4 3,-56-83,58 116,39 50,-1 1,0-1,1 1,-1-1,0 1,0 0,1-1,-1 1,0 0,0 0,-1 0,1 0,0 1,0-1,0 1,0-1,-1 1,1 0,0 0,-1 0,1 0,0 0,0 0,-1 1,-1 0,2-1,1 1,0 0,0 0,0 0,0 0,-1 0,1 0,1 0,-1 0,0 0,0 0,0 1,1-1,-1 0,0 0,1 1,-1-1,1 1,0-1,-1 0,1 1,0-1,0 1,0-1,0 0,0 1,0-1,0 1,1-1,-1 1,0-1,1 0,-1 1,2 1,2 6,-1 0,1 0,1 0,6 8,267 335,-4-6,-231-267,-34-64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1.8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1,'-4'0,"-2"4,1 6,5 5,7 0,6 7,6 3,3 2,3 4,1 3,0 2,-3 1,-3-3,1-2,-4-3,-5-5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2.1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3.0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2,'-15'-1,"0"1,-1 0,1 2,0 0,0 0,0 1,0 1,0 1,1 0,0 1,0 0,0 1,1 1,0 0,-14 12,12-8,1 1,0 0,0 1,1 1,1 0,1 1,-13 21,21-31,0 0,1 0,-1 0,1 0,0 0,1 1,-1-1,1 1,1-1,-1 1,1-1,0 1,1 0,-1-1,1 1,1-1,-1 0,1 1,0-1,0 0,1 0,0 0,0 0,0-1,5 7,8 7,1 0,0-2,2 1,0-2,1-1,32 21,140 64,-155-82,-16-9,0-1,1-1,-1-1,2-1,-1-1,1-1,-1 0,1-2,0-1,-1-1,26-3,-27-1,-6-1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3.6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0,'2'7,"0"-1,0 0,0 0,1 1,0-2,0 1,0 0,1-1,-1 1,8 7,1 3,5 8,1 0,-2 1,20 41,-32-60,-1 1,-1 0,1 1,-1-1,0 0,-1 1,0-1,0 1,-1-1,1 1,-2-1,1 1,-1-1,0 1,-3 9,-2-5,-1 0,0 0,0-1,-1 0,-1 0,-17 17,-4 6,-45 55,53-64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4.3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0,'1'8,"0"-1,1 0,0 1,0-1,1 0,0 0,0-1,7 12,5 11,66 149,160 394,-141-261,-93-289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5.4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1,'4'44,"1"1,2-1,2 0,2 0,25 61,-11-30,168 491,-148-440,-12-27,-14-36,41 86,-55-146,-1-13,1-25,-4 26,2-12,-1 4,0-1,2 1,0 0,10-26,-11 37,0 1,0-1,0 1,1 0,0 0,0 1,0-1,0 1,1 0,0 0,0 0,0 0,0 1,0 0,1 0,0 1,5-3,2 1,0 1,0 0,0 0,0 1,0 1,0 0,1 1,-1 0,0 1,1 1,-1 0,0 1,0 0,-1 1,1 0,-1 1,13 7,16 11,-1 1,-1 3,51 44,-67-52,-16-13,0 1,0-1,-1 1,8 9,-3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3.9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0 795,'1'-3,"-1"-1,1 1,0 0,0-1,0 1,0 0,1 0,-1 0,1 0,-1 0,1 0,0 0,1 1,3-5,40-34,-37 34,59-42,2 4,129-63,-86 49,568-301,-551 294,-116 56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6.0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664 26,'-5'0,"-4"-4,-11-1,-5-1,-8 2,-2 1,-3 1,-5 1,-7 1,-3 4,-3 2,6-1,1 4,1 0,1 2,3 1,9 1,12-1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7.7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283 0,'-4'1,"1"-1,-1 1,1 0,0 0,-1 0,1 1,0-1,0 1,0 0,0 0,0 0,-4 4,-35 33,33-29,-12 13,1 1,1 0,0 2,3 0,0 1,-16 37,24-46,1 1,0 0,2 1,0-1,1 1,1 0,1 0,1 0,1 1,4 37,-3-51,2 0,-1 0,1 0,0 0,0-1,0 1,1-1,0 0,1 0,-1 0,1-1,0 1,1-1,-1 0,1-1,0 1,6 3,16 8,1-1,48 19,-37-17,-20-8,1 0,0-1,0-2,1 0,-1-1,1-1,0-1,1-1,40-2,-61 0,0-1,0 1,1-1,-1 1,0-1,0 0,0 0,0 0,0 0,0 0,0 0,0-1,-1 1,1-1,0 1,-1-1,1 0,-1 0,0 1,1-1,-1 0,0 0,0 0,1-4,1-4,-1 0,0 0,0 0,0-15,2-11,9-25,-2-1,-4-1,-2 0,-4-84,-1 145,-1 0,1-1,0 1,0 0,-1 0,0 0,1-1,-1 1,0 0,0 0,0 0,0 0,0 0,-1 0,1 1,0-1,-1 0,0 1,1-1,-1 1,0-1,0 1,1 0,-4-2,-2 1,0 0,0 1,0-1,0 1,0 0,-10 1,10 0,0 0,-1-1,1 0,0 0,0-1,-11-3,9 0,0 0,0-1,0 0,1-1,0 0,0 0,1-1,-1 0,2 0,-1 0,1-1,-5-10,11 19,-1-1,1 1,0-1,-1 1,1-1,0 0,-1 1,1-1,0 0,0 1,-1-1,1 0,0 1,0-1,0 0,0 1,0-1,0 0,0 1,0-1,0 0,0 1,1-1,-1 0,0 1,0-1,1 0,-1 1,0-1,1 0,20 2,27 22,14 27,-2 3,-2 2,70 87,-71-78,216 257,-226-254,-35-54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9.0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1 102,'9'2,"-1"-1,1 1,-1 1,1 0,-1 0,11 6,-6-3,45 18,-17-8,-1 1,0 2,-1 2,-1 1,-2 2,37 31,-73-55,40 35,-2 2,62 79,-88-99,-14-24,-9-21,-9-58,-10-100,16 91,13 89,0 0,1 0,-1 1,1-1,0 0,1 0,-1 1,1-1,0 0,1 1,-1-1,1 1,4-8,-4 9,1 1,-1 0,1 0,0 0,0 0,0 0,0 1,0-1,1 1,-1 0,1 0,0 0,-1 0,1 1,0-1,0 1,0 0,0 1,7-2,16 1,-1 1,0 1,0 1,0 2,39 9,-22-4,571 128,-526-113,-1 4,130 62,-213-88,0-1,-1 1,1 0,-1 0,1 0,-1 0,0 1,0-1,0 1,0 0,0 0,-1 0,1 0,-1 0,0 1,0-1,0 1,1 4,0 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29.7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580 1,'-37'-1,"1"3,-1 0,-36 9,57-7,0 0,1 1,0 1,0 1,1 0,-1 1,1 0,1 1,-17 14,7-3,1 2,0 1,2 0,1 1,0 2,-28 52,37-59,1 1,0 1,2 0,0 0,1 0,2 1,0-1,1 1,1 0,1 36,4-42,0 0,1 0,1 0,0 0,1-1,1 0,0 0,1-1,1 0,0 0,0-1,2 0,0 0,0-1,1-1,22 17,1-2,1-2,1-1,1-2,0-2,48 17,-51-24,0-1,0-2,1-2,1-1,-1-2,1-1,-1-2,42-4,-57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0.8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1,'-27'1,"0"1,-1 2,1 1,0 0,-48 19,-124 63,152-64,28-14,-27 11,2 3,1 1,-73 54,113-76,1 0,-1 0,1 1,0-1,0 1,0-1,0 1,1-1,-1 1,-1 4,3-6,-1 0,1 0,0 0,0 0,0 0,0 0,0 0,0 0,0 0,0 0,0 0,0 0,0 0,1 0,-1 0,0 0,1 0,-1 0,1 0,-1 0,1-1,0 2,2 0,0 1,0-1,0 0,1 0,-1-1,1 1,-1-1,1 1,-1-1,1 0,0 0,0-1,-1 1,1-1,5 0,76 3,90-10,-166 6,0 0,-1-1,1-1,-1 1,1-1,-1-1,0 1,0-2,14-8,1-6,36-33,-23 19,-9 5,-21 21,0 1,0-1,1 1,-1 1,10-7,-14 11,1 0,-1 0,1 0,-1 0,1 0,-1 0,1 1,0-1,-1 1,1 0,0 0,-1 0,1 0,0 0,0 1,-1-1,1 1,-1-1,1 1,0 0,3 2,13 9,0 1,0 1,-1 0,-1 1,29 33,-19-20,57 61,-4 4,77 117,-146-194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1.7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0,'-1'1,"0"-1,0 0,0 1,0-1,0 1,0 0,0-1,0 1,0 0,0-1,0 1,1 0,-1 0,0 0,1 0,-1 0,0 0,1 0,-1 0,1 0,-1 0,1 0,0 0,0 0,-1 0,1 0,0 1,0 1,-2 37,6-8,3 0,0 0,2 0,2-1,26 56,-18-43,346 717,-320-680,-31-57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2.7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690 57,'-3'-1,"0"1,0-1,0 0,0 0,0 0,0 0,1 0,-1-1,0 1,-2-3,-16-8,-5 5,0 0,0 1,0 2,-1 1,1 1,-1 1,0 1,1 1,-1 2,1 1,0 0,0 2,0 2,0 0,-44 21,58-21,-1 0,1 0,0 1,1 1,0 0,0 0,1 1,1 1,-1 0,2 0,0 0,-10 21,13-22,1 1,0-1,1 1,0-1,0 1,2 0,-1 0,1 0,1 0,0 0,1 0,0 0,1-1,1 1,-1 0,6 12,-4-15,1 0,0-1,0 0,1 1,0-2,0 1,1-1,0 0,0 0,1-1,-1 0,1-1,1 1,-1-1,1-1,0 0,0 0,19 5,1-1,0-2,0 0,0-2,1-2,31 0,32-2,153-4,-233 4,-1-2,0 1,1-2,-1 1,0-2,-1 0,1 0,15-9,-3-1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3.33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5,5 10,5 3,1 7,7 9,5 11,-1 4,0 5,4 4,2 0,-3 0,-2-6,-1-10,-3-5,-6-7,-5-9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4.3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0,'2'1,"0"-1,0 1,0-1,0 1,-1 0,1-1,0 1,0 0,0 0,-1 0,1 1,-1-1,1 0,-1 1,1-1,-1 1,3 2,20 35,-19-29,13 20,78 146,-87-156,-1 1,0 0,-2 0,0 1,-1-1,3 42,-8-57,-1 0,0 0,0 0,0 0,0 0,-1 0,0-1,0 1,-1-1,0 1,1-1,-2 0,1 0,-1 0,0-1,0 1,0-1,0 0,-1 0,1 0,-1-1,0 1,-1-1,1 0,-10 3,-12 5,0-1,0-1,-1-2,-30 5,36-8,-98 19,-215 15,334-38,0 0,0 0,0 1,0-1,0 0,0 0,0 0,0 0,0 0,0 0,0 0,0 0,0-1,0 1,0 0,0-1,0 1,0 0,0-1,0 0,0 1,0-1,1 1,-2-2,19-11,40-11,23-1,-57 19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5.2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1,'1'12,"0"-1,0 1,1-1,1 1,0-1,1 0,5 11,40 75,-29-61,224 418,-222-406,22 40,-39-79,0 0,1-1,0 0,1 0,-1 0,17 12,-18-16,1-1,0 0,1-1,-1 0,0 0,1 0,-1 0,1-1,0 0,-1-1,1 1,12-2,1 0,0-2,38-8,-36 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4.8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0 818,'14'-1,"0"0,-1-1,1 0,-1-1,0 0,0-1,16-7,84-49,-49 23,295-181,-209 120,182-78,-192 113,168-52,-272 102,-10 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7.1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5,'-56'-2,"37"1,-1 0,1 1,0 1,-1 0,-27 7,44-7,-1 0,1 1,0 0,-1 0,1 0,0 0,0 0,0 0,1 1,-1 0,1-1,-1 1,1 0,0 0,0 0,0 1,0-1,1 0,-1 1,1-1,0 1,0-1,0 1,1 0,-1-1,1 1,0 0,0-1,0 1,0 0,2 6,0 3,0 0,1 0,1 0,0-1,0 0,1 0,13 22,-13-27,-1-1,1 1,1-1,-1 0,1 0,0-1,1 0,-1 0,1 0,10 5,-14-9,0 0,0 1,0-1,-1 0,1-1,0 1,0 0,0-1,0 0,0 0,0 0,0 0,0 0,0 0,0-1,0 1,0-1,0 0,0 0,0 0,0-1,-1 1,1 0,-1-1,1 0,-1 0,1 0,-1 0,0 0,4-4,8-14,-11 16,-1 0,1 0,0 0,0 1,0-1,1 1,-1 0,1 0,4-3,-6 6,0-1,0 1,-1 0,1 0,0 0,-1 0,1 0,0 0,0 0,-1 1,1-1,0 1,-1-1,1 1,0 0,-1-1,1 1,-1 0,1 0,-1 0,0 0,1 0,-1 1,0-1,0 0,0 1,0-1,0 1,0-1,0 1,0 1,21 29,-3 1,-1 1,17 43,9 17,-3-6,-30-70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8.1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1,'0'19,"2"0,0 0,2 0,0-1,0 1,2-1,0 0,2 0,9 18,13 15,57 76,-12-21,-48-62,2-2,2-2,1 0,2-2,2-2,41 33,-67-63,-1-1,1 0,0 0,0-1,18 5,-13-4,6 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38.8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67,'9'0,"6"0,6 0,3 0,2 0,1-4,0-6,-1-1,0 1,0 2,4 3,1 2,4 2,4 0,1-3,-4-1,-6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0.3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99 510,'15'0,"0"0,-1 0,1-1,0 0,25-6,-35 6,-1-1,1 0,-1 0,1 0,-1-1,0 1,0-1,0 0,-1 0,1 0,-1 0,1-1,-1 0,0 1,-1-1,1 0,-1-1,4-7,15-45,-3-1,-2-1,10-80,-25 133,1-2,-1-1,0 0,0 1,-1-1,0 0,0 1,-3-15,2 22,1-1,-1 0,0 0,0 0,0 1,0-1,0 0,0 1,0-1,0 1,-1-1,1 1,0 0,-1-1,1 1,-1 0,0 0,1 0,-1 0,0 0,0 1,0-1,1 0,-1 1,0 0,0-1,0 1,0 0,0 0,0 0,0 0,0 0,0 0,0 1,0-1,0 1,1-1,-1 1,-3 1,-3 1,0 0,1 1,-1 0,1 0,-1 1,1 0,1 0,-1 0,1 1,0 0,0 0,0 1,1 0,-4 7,-11 17,-28 65,33-65,-26 48,18-36,-20 50,41-88,1-1,-1 0,1 1,0-1,0 1,1-1,-1 1,1 0,0-1,0 1,0-1,1 1,0-1,0 1,0-1,0 1,3 4,1 1,1-1,0 0,1 0,0-1,13 12,4 5,-8-7,1 2,1-1,1-1,24 19,-35-32,0 0,0 0,0-1,1 0,-1-1,1 1,0-2,0 1,0-1,1-1,-1 0,16 0,2-1,1-1,-1-1,41-9,-46 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1.9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26,'0'-4,"-4"-2,-6-4,3 4,3 8,6 7,3 6,5 6,5 7,4 8,3 1,-2 0,0-4,-4-1,0-3,2-7,-3-2,-4-4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2.4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3.2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0,'1'5,"0"-1,0 0,1 0,-1 1,1-1,0 0,0 0,1-1,-1 1,4 3,7 16,300 489,-289-475,94 139,191 223,-298-388,0 0,1 0,1-1,-1-1,1 0,1 0,15 6,-24-12,1-1,-1 0,0 0,1 0,-1-1,1 1,-1-1,1-1,0 1,-1-1,1 0,0 0,-1-1,1 1,-1-1,1 0,-1-1,1 0,-1 0,0 0,1 0,8-6,1-5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3.9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1,'-4'0,"-6"0,-1 4,-8 6,-8 10,-4 5,-2-1,1 0,2-1,1 1,2-4,5-5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5.1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1 700,'5'-2,"0"0,0 0,-1 0,1 0,0 0,-1-1,0 0,1 0,-1 0,0-1,-1 0,6-5,1 0,26-27,-2-2,-1-1,-2-1,-1-2,45-88,-60 101,-1-1,-1-1,-2 0,-1 0,-1-1,-2 0,5-51,-15 61,3 22,0 0,0-1,0 1,0 0,0 0,0 0,0 0,0 0,0-1,-1 1,1 0,0 0,0 0,0 0,0 0,0-1,-1 1,1 0,0 0,0 0,0 0,0 0,-1 0,1 0,0 0,0 0,0 0,-1 0,1 0,0 0,0 0,0 0,0 0,-1 0,1 0,0 0,0 0,0 0,-1 0,1 0,0 0,0 0,0 1,0-1,0 0,-1 0,0 2,0-1,0 1,0 0,0-1,0 1,0 0,1 0,-1 0,1-1,-1 1,1 0,-1 0,1 0,0 0,0 0,0 2,1 1,0 0,0 0,0-1,1 1,0 0,-1-1,1 0,1 1,-1-1,1 0,0 0,0 0,0-1,0 1,0-1,1 1,6 3,8 7,1-2,31 16,-28-17,260 135,172 100,-449-243,0 1,-1-1,1 1,0 0,-1 0,0 0,0 0,-1 1,1 0,-1-1,0 1,0 1,0-1,-1 0,0 1,0-1,0 1,1 6,-2-4,-1 1,0 0,0-1,-1 1,0-1,0 1,-1-1,0 1,-1-1,1 0,-8 14,-14 20,-1-2,-2-1,-2-1,-1-2,-47 45,17-17,28-38,17-19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6.4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1520 1,'-46'0,"-1"1,0 3,-51 11,45-3,-619 154,592-142,-352 123,429-146,1 0,-1 0,1 1,-1-1,1 0,0 1,-1 0,1-1,0 1,0 0,0 0,0 0,1 0,-1 1,0-1,1 0,0 1,-1-1,1 1,0-1,1 1,-1 0,0-1,1 1,-1 0,1 0,0-1,0 1,0 0,0 0,0-1,1 1,0 4,4 8,0-1,1 0,0-1,1 1,9 13,-4-7,225 428,-48-86,285 420,-426-718,-31-47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7.3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1 589,'40'1,"0"1,0 3,0 1,0 1,-1 3,0 1,-1 1,64 32,-33-10,-1 3,-2 3,105 84,-141-100,-2 2,-1 0,-1 2,-1 1,-2 1,-1 1,-1 1,-2 1,25 57,-35-60,-1 0,-1 1,-1-1,-2 2,-1-1,-2 0,-1 0,-1 1,-2-1,-13 61,12-76,-1 0,-14 29,17-40,-1 1,1-1,-1 0,-1 0,1 0,-1 0,0-1,0 1,0-1,-1 0,-6 4,11-13,1 0,-1 0,1 0,0 0,0 0,0 1,1-1,2-5,52-181,46-296,-27 109,-63 325,119-442,-100 433,-24 51,-1 1,-1-1,0 1,4-13,-9 22,1 0,-1 0,1 1,-1-1,0 0,1 0,-1 0,0 1,0-1,0 0,1 0,-1 0,0 0,0 1,0-1,-1 0,1 0,0 0,0 0,0 1,0-1,-1 0,1 0,0 0,-1 1,1-1,-1 0,1 1,-1-1,1 0,-1 1,1-1,-1 0,0 1,1-1,-1 1,0-1,-1 0,1 2,0-1,0 1,-1-1,1 1,0-1,0 1,0 0,0 0,0-1,0 1,0 0,0 0,0 0,0 0,1 0,-1 0,0 0,1 0,-1 1,1-1,-1 0,1 0,-1 0,1 1,0-1,0 0,0 3,-8 47,3-1,2 1,5 63,-1-29,-1-29,11 326,-5-319,2-1,3-1,3 0,24 65,-34-115,0 1,1-1,1 0,0-1,0 1,16 18,-19-25,1 0,0-1,0 1,0-1,1 0,-1 0,1-1,0 1,0-1,0 0,0-1,0 1,0-1,0 0,0 0,1 0,-1-1,6 0,31-3,-1-3,1-2,-2-1,1-2,-1-2,70-33,-80 32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7.2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1 118,'0'-4,"4"-2,6-3,1-6,3 1,4 2,2 4,-2-2,1 2,1 1,1 3,-2-3,-1 0,-3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8.44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1 165,'-1'11,"1"-1,1 1,0 0,1-1,0 1,0-1,1 0,1 1,0-1,0-1,1 1,0-1,0 1,1-1,0-1,1 1,0-1,10 8,-6-4,1-1,1-1,0 0,0 0,1-2,0 0,24 10,-31-15,1 0,0-1,0 0,0 0,0-1,0 0,0 0,0-1,0 0,0 0,1-1,-1 0,0-1,0 0,0 0,13-6,25-17,-1-2,-2-2,-1-2,45-42,-83 70,-1-1,1 0,-1 0,0 0,0 0,0 0,-1 0,0-1,1 1,-1-1,-1 0,1 1,-1-1,0 0,0 0,0 0,-1-6,0-7,-1 1,-1-1,-5-26,-2-17,9 60,-1 1,1-1,0 1,0-1,0 1,0-1,0 1,0-1,0 1,0-1,0 1,0-1,0 1,0-1,1 1,-1-1,0 1,0 0,0-1,1 1,-1-1,0 1,0-1,1 1,-1 0,0-1,1 1,-1 0,1-1,-1 1,0 0,1 0,-1-1,1 1,-1 0,1 0,0 0,19 8,18 24,244 246,-262-260,0-3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49.9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1 286,'5'1,"1"0,-1 0,1 0,-1 1,0 0,1 0,-1 0,0 1,0-1,6 6,48 37,-49-36,84 67,145 155,-223-213,-1 2,-1 0,0 0,-2 1,-1 1,0 0,-2 1,0 0,-2 0,0 1,-2 0,0 0,0 27,-18-298,-1-133,15 364,1-1,1 1,0-1,1 1,1 0,1 0,0 1,1 0,1 0,12-19,6-3,2 1,49-50,-75 84,1-1,0 1,0-1,0 1,0 0,0 0,0 0,0 1,0-1,1 1,-1 0,1 0,-1 0,1 0,-1 1,1-1,-1 1,1 0,0 0,-1 0,1 0,0 1,-1 0,1-1,-1 1,1 1,5 2,8 4,-2 1,1 1,-1 0,21 19,-7-5,205 138,81 65,-300-216,-1 2,0-1,0 2,-2 0,0 0,0 1,18 32,4 5,-27-42,1 1,-2-1,1 1,-1 0,8 24,-9-17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51.1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1091 819,'-18'1,"-1"1,1 1,0 0,0 2,1 0,-1 1,1 0,-17 10,-130 79,126-71,-44 27,4 4,1 3,3 4,3 3,-120 141,167-174,2 0,-32 60,48-78,0-1,0 1,1 0,1 0,0 0,1 1,1-1,0 1,1 0,1 22,1-30,1 0,0 0,0 0,1 0,0 0,0 0,0 0,1-1,0 0,0 0,1 0,0 0,0-1,0 1,0-1,1-1,0 1,12 7,9 3,1-1,0-1,34 11,-56-22,23 9,2-2,0-1,0-1,0-1,1-2,0-1,54-3,-81 0,0-1,-1 0,1 0,0-1,0 0,0 1,-1-1,1-1,-1 1,0-1,1 0,-1 1,-1-2,1 1,0 0,-1-1,1 0,4-7,2-5,-1-1,0 0,10-30,-5 11,32-72,-5-1,-6-2,-3-2,-6-1,12-130,-32 175,-4 1,-3-1,-3 1,-12-69,6 84,-3 1,-2 0,-2 1,-2 0,-44-81,32 81,-1 2,-75-83,95 103,14 20,11 18,5 12,-2 0,0 2,-1 0,17 38,-9-18,77 138,8-5,200 250,-166-265,131 170,-242-289,-6-9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52.9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562 186,'-15'-1,"0"0,0-2,-15-3,-33-5,35 9,1 0,-1 3,1 0,-49 9,64-7,0 0,0 1,1 0,-1 1,1 0,0 1,0 0,1 1,-1 0,2 1,-1 0,-16 18,16-13,0 0,0 1,1 0,1 0,-9 21,14-29,1 0,0 1,0-1,0 0,1 1,0-1,0 1,0 0,1-1,0 1,0-1,1 1,0 0,0-1,1 0,2 9,-3-13,0 0,0 0,0 0,1-1,-1 1,0 0,1-1,-1 1,1-1,0 0,-1 1,1-1,0 0,0 0,0 0,0 0,0-1,0 1,4 1,-1-1,0-1,1 1,-1-1,1 0,-1-1,1 1,9-3,-7 1,0 0,0 0,-1-1,0 0,1 0,-1-1,0 0,0 0,-1-1,1 0,5-6,-1-3,-1-1,-1 0,0-1,-1 0,7-21,26-93,-16 49,-19 59,17-43,-21 60,0 1,0 0,0 0,1 0,0 0,0 1,0-1,0 1,0-1,0 1,7-4,-8 6,0 1,0-1,0 1,0-1,-1 1,1 0,0 0,0 0,0 0,0 1,0-1,0 0,0 1,0-1,0 1,0 0,-1-1,1 1,0 0,-1 0,1 0,0 1,-1-1,1 0,-1 1,2 1,40 46,-37-41,33 37,45 39,-9-9,-37-21,-8-9,-16-29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54.80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0 226,'39'0,"0"2,-1 1,1 1,-1 3,0 1,-1 2,44 17,157 82,-197-85,-1 0,-1 3,55 49,-85-68,-2 0,1 0,-1 1,11 17,-16-22,0-1,0 0,-1 0,1 1,-1-1,0 1,0-1,0 1,-1-1,1 1,-1-1,0 1,0 0,0-1,0 1,-1 0,1-1,-2 5,2-8,0 1,0 0,0-1,0 1,-1-1,1 1,0-1,0 1,0-1,-1 1,1-1,0 1,0-1,-1 0,1 1,-1-1,1 1,0-1,-1 0,1 1,-1-1,1 0,-1 1,1-1,-1 0,1 0,-1 0,1 1,-1-1,1 0,-1 0,1 0,-1 0,1 0,-1 0,0 0,-14-16,-5-31,15 12,1-1,2 1,1-1,6-54,4 21,23-91,-32 157,1-1,0 1,0-1,0 1,0 0,0 0,1-1,0 1,-1 0,1 0,0 0,1 1,-1-1,0 0,1 1,0 0,-1-1,1 1,0 0,6-3,-4 4,0 0,0 0,1 0,-1 1,0 0,1 0,-1 0,0 1,0-1,1 1,-1 0,0 1,6 2,70 26,129 66,-179-81,0 0,-1 0,-1 2,-1 1,0 1,-1 2,40 40,-64-58,-1 1,0 0,0 0,0 0,0 0,0 1,-1-1,0 0,0 1,0-1,-1 1,1 6,-1-9,0-1,1 1,-1 0,0-1,-1 1,1 0,0-1,0 1,-1-1,1 1,-1-1,1 1,-1-1,0 1,0-1,1 1,-1-1,0 0,0 0,0 1,0-1,-1 0,1 0,0 0,0 0,-1 0,1 0,-1-1,1 1,-1 0,1-1,-1 1,1-1,-1 1,1-1,-1 0,-2 0,3 0,-1 0,1-1,0 1,-1 0,1-1,0 0,-1 1,1-1,0 0,-1 0,1 1,0-1,0 0,0 0,0 0,0-1,0 1,0 0,0 0,1 0,-1-1,0 1,1 0,-1-1,1 1,-1 0,1-1,0 1,-1-3,-4-47,5 48,0 3,-2-34,6-55,-3 78,1-1,0 1,1 1,0-1,1 0,0 1,1 0,0 0,7-10,10-12,46-51,-61 75,1 0,0 0,1 1,0 0,0 1,0 0,1 0,-1 1,2 0,-1 1,11-4,-16 8,1-1,0 1,-1 1,1-1,-1 1,1 0,-1 0,1 0,-1 1,1-1,-1 2,0-1,0 0,9 7,8 6,37 31,-42-32,18 14,0 1,-2 2,-1 2,-1 1,46 67,-58-53,-14-27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56.32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351 601,'141'-134,"202"-201,-326 319,-13 13,1-1,-1 0,-1 0,1 0,0 0,-1 0,0-1,0 1,0-1,2-7,-5 12,0-1,1 0,-1 1,-1-1,1 0,0 1,0-1,0 0,0 1,0-1,-1 0,1 1,0-1,0 1,-1-1,1 0,-1 1,1-1,0 1,-1-1,1 1,-1-1,1 1,-1 0,1-1,-1 1,0-1,1 1,-1 0,1 0,-1-1,0 1,1 0,-1 0,-1 0,-29-6,21 4,-56-11,0 2,-1 4,-70 0,116 8,0 0,1 2,-1 0,1 1,0 1,0 1,0 1,1 0,-1 2,2 0,0 1,0 1,1 1,-21 17,19-11,0 1,1 1,1 1,0 1,2 0,1 0,0 2,-11 29,18-38,2-1,0 1,1-1,0 1,1 0,1 1,1-1,0 0,0 1,2-1,0 1,1-1,0 0,1 0,9 26,-3-18,1-1,1-1,1 0,28 38,-35-52,1 0,0-1,1 1,0-1,0-1,0 1,0-1,1 0,0-1,0 0,0 0,1-1,0 0,-1 0,1-1,10 2,28 1,192 25,-187-21,-8 0,0-2,63 1,-93-8,1-1,-1 0,0-1,0-1,0 0,0 0,-1-2,1 0,-1 0,0-1,22-14,-34 19,17-13,2 1,0 1,0 0,1 2,1 0,30-8,-32 14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57.5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0 130,'0'-2,"0"1,0-1,0 0,0 1,0-1,1 0,-1 1,0-1,1 0,-1 1,1-1,-1 1,1-1,0 1,0-1,0 1,0-1,0 1,0 0,0-1,0 1,0 0,1 0,-1 0,0 0,3-1,-1 1,0 0,0 1,0-1,1 1,-1 0,0 0,0 0,0 0,1 0,-1 1,0-1,6 3,6 2,1 1,-2 0,1 2,19 12,53 42,-3 4,112 112,-188-170,-1 0,0 0,0 1,6 10,-11-16,0 0,-1 0,0 0,1 0,-1 0,0 0,0 0,-1 0,1 1,-1-1,1 0,-1 0,0 1,0-1,-1 0,1 0,-2 5,2-7,0-1,0 1,0-1,0 0,0 1,0-1,0 0,0 1,0-1,0 0,0 1,0-1,-1 0,1 1,0-1,0 0,0 1,-1-1,1 0,0 1,0-1,-1 0,1 0,0 0,0 1,-1-1,1 0,0 0,-1 0,1 0,0 1,-1-1,1 0,-1 0,1 0,0 0,-1 0,0 0,-7-14,-1-23,-3-58,5 53,2 0,2-1,3-47,0 85,1 0,1 0,-1 0,1 0,-1 1,1-1,1 1,-1-1,1 1,0 0,0 0,0 0,0 0,0 0,1 1,0-1,0 1,0 0,0 0,8-4,10-4,0 2,1 0,28-8,1 0,-23 7,-1 0,1 2,1 2,0 0,0 2,57 0,-68 4,0 2,0 0,0 1,-1 1,1 0,-1 2,0 0,0 1,-1 1,0 0,-1 1,18 13,1 3,0 1,-2 2,-1 2,-1 0,-2 3,-1 0,-2 1,23 40,-4-1,-30-51,0 1,-2 1,0 1,16 49,-23-53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58.29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1,'2'12,"0"-1,1 1,0-1,1 1,0-1,1 0,1-1,-1 1,10 12,10 21,375 666,-384-685,61 85,-69-99,2-1,-1 0,1 0,0-1,1 0,0-1,16 9,-19-13,1-1,-1 0,1 0,-1-1,1-1,0 1,0-1,-1-1,1 0,0 0,0 0,0-1,-1-1,1 1,0-2,14-4,5-5,1-1,-2-1,35-23,-46 27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4:59.0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1 106,'0'-4,"4"-2,2-4,3 0,6 2,3 2,0-3,0 1,2-2,1-1,2-1,-3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8.1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89 775,'-7'1,"0"0,-1 0,1 1,0 0,0 0,0 1,0-1,0 2,0-1,-11 9,42-17,20-12,826-459,-379 189,-480 281,10-10,-23 15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01.5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1182,'0'-5,"-1"1,0-1,-1 0,1 1,-1-1,0 1,0 0,0-1,-1 1,1 0,-1 0,0 1,-5-7,-2 0,0 0,0 1,-16-11,15 14,0 0,-1 1,1 0,-1 1,0 0,0 1,0 0,0 1,-1 1,1 0,-1 0,1 1,-22 3,31-2,1-1,0 1,0-1,0 1,-1 0,1-1,0 1,0 0,0 1,0-1,0 0,1 0,-1 1,0-1,1 1,-1 0,1-1,-1 1,-1 3,1 0,-1 0,1-1,0 1,1 1,-1-1,1 0,0 0,0 6,0 8,1 0,1 0,5 34,6-4,1-1,3 0,1 0,3-2,2-1,2 0,1-2,3 0,43 51,-65-87,1 1,0-1,0 0,0 0,1-1,14 9,-20-14,0 0,0 0,0 0,0 0,0 0,1-1,-1 1,0-1,0 0,0 0,0 0,1 0,-1 0,0 0,0 0,0-1,1 1,-1-1,0 1,0-1,0 0,0 0,0 0,0 0,-1 0,1-1,0 1,0 0,-1-1,1 0,-1 1,1-1,-1 0,0 1,0-1,1-2,7-12,0 0,-2 0,0-1,-1 1,0-2,-2 1,4-25,-1-8,0-69,-6 91,0 7,-1-1,-4-33,3 48,0 1,0 0,-1-1,0 1,-1 0,1 0,-1 0,0 0,-1 1,1-1,-1 1,-9-9,-7-10,15 15,13 13,764 500,-760-498,-8-3,0 0,0 0,1-1,0 0,-1 0,1 0,0 0,10 1,-13-3,1-1,-1 1,0-1,1 0,-1 0,1 0,-1 0,0 0,0 0,0 0,1-1,-1 1,0-1,-1 0,1 1,0-1,0 0,-1 0,1 0,-1 0,2-4,9-16,-1 0,-1-1,-1 0,-1-1,-1 0,5-30,-4 20,26-110,-7-2,15-223,-40 294,-2-1,-4 1,-3 0,-3 1,-4 0,-43-135,51 192,-1 0,-1 1,-12-20,17 30,-1 1,1 0,-1 1,0-1,-1 0,1 1,-1 0,0 0,0 1,0-1,0 1,0 0,-8-3,12 6,-1-1,1 1,-1 0,1 0,0 0,-1 0,1 0,-1 0,1 0,0 0,-1 1,1-1,-1 0,1 1,0-1,-1 1,1 0,0-1,0 1,0 0,-1 0,1 0,0 0,0 0,0 0,0 0,0 0,1 0,-1 0,0 0,0 1,1-1,-1 0,1 1,-1-1,1 0,0 1,-1-1,1 0,0 3,-3 8,1 1,1-1,0 20,1-25,4 457,-2-435,1-1,1 0,2-1,1 1,1-1,1 0,25 49,-11-33,3 0,2-2,53 62,-66-87,1-1,0 0,1-1,1-1,29 18,103 42,-123-60,-21-10,0-1,0 1,0-1,0 0,1 0,-1-1,1 1,-1-1,1-1,-1 0,1 0,7 0,1-5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02.6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1,'13'15,"0"2,-1-1,0 2,-2-1,9 21,8 12,362 718,-49-88,-304-607,-26-48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07.4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27,'63'-20,"0"16,0 1,0 4,0 3,99 17,-118-13,0 3,-1 1,-1 2,0 2,-1 1,-1 3,0 1,49 36,-36-26,28 22,-74-49,-1 1,-1 1,1-1,-1 1,0 0,0 0,0 0,-1 1,6 11,-9-13,0 0,0 0,-1 0,1 0,-1 1,0-1,-1 0,1 0,-1 0,0 0,0 0,-1 0,1 0,-1 0,0 0,0 0,-1-1,-3 5,-5 10,-1-1,-28 31,-31 22,-2-3,-101 71,135-108,30-26,0 1,-1-1,0-1,0 0,0-1,0 1,0-2,0 0,-1 0,0-1,1 0,-18-1,11 0,1 2,-1-1,1 2,-22 6,-15 8,30-10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08.7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535 783,'8'0,"0"-1,0 0,0-1,-1 1,1-2,-1 1,1-1,-1 0,0 0,0-1,0 0,8-6,8-9,-1 0,20-22,-4 4,30-24,-3-3,-3-3,65-90,-118 145,1-3,0 1,-1-1,0-1,-1 0,10-28,-17 40,0 0,0 0,-1 0,1 0,-1 1,0-1,0 0,0 0,-1 0,0 0,1 0,-1 1,0-1,-1 0,1 1,-1-1,0 1,0-1,0 1,0 0,0 0,-1 0,1 0,-1 0,0 0,0 1,0-1,0 1,0 0,-1 0,-5-3,-6-2,-1 1,1 0,-1 1,0 0,-1 2,1 0,-1 0,0 2,1 0,-1 1,-27 3,8 2,1 1,-1 1,1 3,-48 18,47-12,1 2,1 2,0 1,2 1,0 2,2 1,0 2,-41 48,12-3,2 3,-68 120,113-176,-5 11,-22 47,36-70,0 1,0 0,1 0,0-1,0 1,1 0,0 1,0-1,1 0,0 0,1 0,1 9,0-12,0 0,0 0,1 0,-1-1,1 1,1-1,-1 1,1-1,-1 0,1-1,0 1,0 0,1-1,-1 0,1 0,5 2,15 8,48 17,-47-20,94 36,213 51,-316-94,-1-1,0-1,1 0,-1-1,1-1,-1-1,0 0,29-8,8-6,64-29,-81 30,174-75,-192 81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09.8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1 190,'0'-2,"0"0,0 1,1-1,-1 1,1-1,-1 1,1-1,-1 1,1-1,0 1,0-1,0 1,0 0,0 0,0-1,0 1,0 0,0 0,0 0,1 0,-1 0,0 0,1 1,-1-1,1 0,-1 1,1-1,-1 1,1-1,0 1,-1 0,1 0,-1 0,1 0,0 0,-1 0,1 0,2 1,8 0,0 0,0 1,0 0,11 5,22 9,0 1,-1 3,-2 2,0 1,-1 2,-1 2,-2 2,-1 1,57 61,-86-83,-1 0,-1 1,1 0,-1 0,-1 1,0 0,0 0,3 11,-7-17,1 1,-1 0,-1-1,1 1,0 0,-1 0,0 0,0-1,-1 1,1 0,-1 0,0-1,0 1,-1 0,1-1,-1 1,0-1,0 0,-1 1,-3 4,-2 3,-26 31,32-41,1 0,-1 0,0 0,0-1,0 1,0 0,0-1,0 1,-1-1,1 0,-1 0,1 0,0 0,-1 0,-4 0,6-1,-1-1,0 1,0-1,1 0,-1 1,1-1,-1 0,1 0,-1 0,1 0,-1-1,1 1,0 0,-1-1,1 1,0 0,0-1,0 0,0 1,1-1,-1 1,0-1,1 0,-1 0,0-2,-12-56,11 48,-11-85,4 0,5 0,10-134,-5 222,-1 0,2-1,-1 1,2 1,-1-1,1 0,0 0,1 1,6-13,-1 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10.6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6,0 3,0 4,4 10,2 5,3-1,6 6,-1 1,2-4,2 1,-1-3,0-8,-2-4,0-3,-3-5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11.1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12.42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536 245,'-40'0,"0"2,0 2,-59 13,74-11,1 2,1 0,-1 1,2 2,-1 0,-36 26,50-31,0 1,1 0,-1 0,1 1,1 0,-1 0,2 1,-1 0,1 0,0 0,1 1,0 0,1 0,0 0,0 1,1-1,1 1,-1 0,2 0,0 0,0 0,1 0,1 15,1-8,1 1,0-1,1 0,1-1,1 1,1-1,0 0,1-1,1 0,0 0,1-1,1 0,0 0,20 18,2 0,1-3,1 0,2-3,65 39,-8-18,-86-44,1-1,0 0,0 0,0 0,1-1,-1-1,0 0,18 0,-22-2,0-1,0 1,0-1,0 0,0-1,0 1,-1-1,0 0,1 0,-1 0,0-1,0 1,-1-1,1 0,-1 0,3-5,10-13,22-43,-33 54,23-42,-2-1,-3-1,-3-2,-1 0,-4-1,-2 0,-2-1,-3 0,0-107,-8 146,1 1,-2 0,0-1,-4-18,3 31,1 1,-1 1,0-1,-1 0,1 0,-1 1,0-1,-1 1,1 0,-1 0,0 0,0 1,-8-7,12 10,-27-21,0 1,-37-23,49 37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13.9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1466 779,'-114'1,"0"6,-216 39,258-29,1 3,0 3,2 3,1 3,-98 58,161-85,-200 134,186-121,0 0,1 2,1 0,0 1,2 1,0 0,1 1,-12 21,23-34,0 0,0-1,0 1,1 0,0 0,1 1,-1-1,1 0,1 0,-1 1,1-1,0 1,1-1,0 0,0 0,4 13,-1-11,0 0,1 0,0 0,0 0,1-1,0 0,1 0,-1-1,2 1,14 11,2-2,2-1,0 0,1-2,0-1,1-2,1 0,31 7,-13-7,2-2,-1-2,1-2,0-2,0-3,77-8,-110 6,0 0,0-2,-1 0,1 0,-1-2,0 0,0-1,-1 0,1-1,-2 0,1-2,-1 1,-1-2,0 1,0-2,-1 0,0 0,-1-1,-1 0,0-1,-1 0,0 0,7-19,20-87,38-228,-51 230,21-150,-37 207,-2 0,-7-88,1 131,-1-1,-1 1,-1 0,-1 0,0 1,-12-23,-60-98,68 123,-25-32,34 45,-1 0,1 0,-1 0,1 0,-1 1,0-1,0 0,0 1,0 0,0-1,0 1,0 0,0 0,0 0,-1 1,1-1,0 0,-1 1,1 0,-4-1,5 2,0-1,0 1,0 0,0-1,1 1,-1 0,0 0,1-1,-1 1,0 0,1 0,-1 0,1 0,-1 0,1 0,0 0,-1 0,1 0,0 0,0 0,0 0,-1 0,1 0,0 0,0 0,1 0,-1 0,0 0,0 0,0 0,1 0,-1 0,1 0,0 1,14 38,179 314,-149-275,11 10,106 131,-116-162,67 97,-104-143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15.01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1,'75'2,"0"5,0 2,0 4,130 39,-81-9,223 109,-310-134,-15-8,1 1,-2 1,1 1,-2 1,25 21,-43-34,0 1,-1 0,1-1,-1 1,0 0,1 0,-1 0,0 0,0 0,0 0,0 0,-1 1,1-1,0 0,-1 0,0 1,0-1,1 0,-1 0,0 1,-1-1,1 0,0 1,-1-1,1 0,-1 0,0 0,0 1,0-1,0 0,0 0,0 0,0 0,-1-1,1 1,-1 0,-1 1,-9 9,0-1,0-1,-1 0,-20 11,2-1,-7 10,0 0,2 3,1 1,2 1,1 2,2 1,2 1,2 2,-27 53,36-58,1 1,3 0,0 1,3 0,1 1,-8 79,16-99,1 1,0-1,2 1,0-1,1 0,1 1,1-1,1-1,0 1,2-1,0 0,0-1,2 0,0 0,1-1,15 16,-1-4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1.5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0,'4'4,"6"11,5 6,5 8,3 8,6 2,2 3,1 7,-1 0,-2-5,-6-5,-2-5,-5-4,0-8,-4-2,-4-1,2-4,-2-4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8.8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0,'450'513,"-31"24,-408-522,0-1,0 1,-2 1,0 0,0 0,-2 1,0 0,7 25,-12-24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15.6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20.09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0,'-1'1,"1"0,0 0,-1 0,1-1,0 1,-1 0,1 0,0 0,0 0,0-1,0 1,0 0,0 0,0 0,0 0,0 0,0-1,1 1,-1 0,0 0,1 0,-1 0,0-1,1 1,-1 0,1-1,-1 1,1 1,17 35,-16-32,330 737,-243-494,-84-238,-2-6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21.0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1,'13'-1,"0"2,0 0,0 0,16 4,-23-3,0 0,0 1,0-1,-1 1,1 1,-1-1,1 1,-1 0,0 0,7 8,21 25,-3 1,-1 2,-2 0,-1 2,-3 1,-1 1,25 74,-4 18,33 183,44 326,-106-559,-4 1,-2 108,-8-170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34.1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1692,'1'-6,"1"0,0 1,0-1,0 1,1-1,-1 1,1 0,1-1,-1 2,1-1,8-8,2-5,292-383,383-546,-678 930,0-1,-2-1,0 0,-1 0,7-25,-14 39,1 0,-2 0,1 1,-1-1,1 0,-1 0,-1 0,1 0,-1 0,0 0,0 1,-2-7,2 9,-1-1,1 0,-1 0,0 1,0-1,0 1,0 0,-1 0,1 0,0 0,-1 0,0 0,1 0,-1 1,0-1,0 1,0 0,0 0,0 0,-6-1,-13-1,0 0,-1 2,1 0,-1 2,1 0,-1 1,1 2,0 0,0 1,0 2,1 0,0 1,0 1,1 1,-23 14,39-21,0 0,1-1,-1 1,0 0,1 1,0-1,0 1,0-1,0 1,1 0,-1 0,1 0,0 0,0 1,1-1,-1 1,0 4,2-5,0-1,0 1,0-1,0 1,1-1,0 1,0-1,0 1,0-1,0 0,1 1,-1-1,1 0,0 0,0 0,0 0,1-1,-1 1,0 0,1-1,0 0,5 5,29 16,0-1,1-1,60 23,-5-3,-29-11,190 102,-223-113,-1 1,-1 2,0 1,-2 1,43 49,-59-59,-1 1,-1 0,-1 0,0 1,-1 0,-1 1,0-1,-1 1,-1 0,0 1,1 31,-3-22,-2-1,-1 1,-1-1,-2 1,0-1,-2 0,-10 31,-52 116,58-151,-1 0,0 0,-2-1,0 0,-2-1,-17 18,-15 24,44-58,-12 18,-1-1,0 0,-2-2,-22 21,18-23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35.0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1,'2'14,"1"0,0-1,0 1,2 0,-1-1,2 0,0 0,11 16,1 8,4 9,244 467,-255-497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35.52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48 122,'0'-4,"-4"-6,-2-5,-3 0,-1-3,1-1,3-2,2 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36.7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29 634,'15'2,"-1"1,0 1,1 0,-2 1,1 0,-1 1,19 11,-18-9,57 32,78 59,-69-44,-37-17,-32-15,-11-23,0 1,-1-1,1 1,0 0,0-1,-1 1,1-1,0 1,-1-1,1 1,0-1,-1 1,1-1,-1 1,1-1,-1 0,1 1,-1-1,0 0,1 1,-1-1,1 0,-1 0,1 1,-1-1,0 0,1 0,-1 0,0 0,1 0,-1 0,0 0,1 0,-1 0,0 0,-6-1,0 0,-1 0,1-1,0 0,0 0,1 0,-1-1,0 0,1 0,0-1,0 0,0 0,0-1,-7-6,-12-12,-36-40,61 62,-46-52,2-2,-48-79,72 99,1-1,2 0,2-1,1-1,-13-60,19 62,2 0,1-1,2 1,2-62,1 96,0-1,0 1,1 0,-1-1,1 1,-1 0,1 0,0 0,0-1,0 1,0 0,0 0,0 0,1 0,-1 1,1-1,-1 0,1 0,0 1,-1-1,1 1,0 0,0-1,0 1,0 0,0 0,1 0,-1 1,0-1,0 0,0 1,1 0,-1-1,0 1,1 0,-1 0,0 0,1 0,-1 1,0-1,1 1,2 1,9 1,-1 1,0 0,1 1,-2 1,22 12,65 41,290 192,-364-231,-1 1,32 35,-43-40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38.1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0,'2'33,"2"-1,14 60,-3-13,22 110,-20-118,-4 1,-2 0,1 137,-12-197,-1 0,-1 0,1 0,-2-1,0 1,-7 19,-1-11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38.8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2,'71'-1,"0"3,0 2,-1 4,0 3,74 22,-57-4,0 5,-3 3,-1 3,89 60,369 216,-522-306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39.9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1 536,'1'-3,"0"0,0 0,0 0,0 1,0-1,1 0,-1 1,1-1,0 1,0 0,-1 0,2-1,-1 1,0 0,4-2,39-28,-44 31,56-30,1 3,1 2,67-20,-24 10,89-48,-74 31,-96 46,-1 0,31-5,-30 7,-1 0,34-14,-19 7,1 0,0 3,62-9,-3 0,37-12,-130 30,-1-1,-1 1,1 0,-1 0,1-1,-1 1,1 0,-1 0,1 0,-1 0,1 0,0 0,-1 0,1 0,-1 0,1 0,-1 0,1 0,-1 1,1-1,0 0,-1 0,1 1,-1-1,1 0,-1 1,0-1,1 0,-1 1,1-1,-1 1,1 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39.7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1,'2'22,"1"-1,1 1,1-1,1 0,12 28,-11-27,47 112,87 156,-94-199,472 841,-479-869,-22-37,-2 0,26 54,-39-71,-1 0,0 0,0 0,-1 1,1 13,-2-3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40.8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8 679,'-4'-22,"3"21,0 0,1 0,0 0,-1 0,1-1,0 1,-1 0,1 0,0-1,0 1,0 0,0 0,0-1,1 1,-1 0,0 0,1-1,-1 1,0 0,1 0,-1 0,1 0,0 0,-1 0,1 0,0 0,0 0,0 0,-1 0,1 0,0 0,0 1,0-1,2-1,17-11,1 1,0 0,1 2,1 1,-1 0,36-8,-15 4,193-54,-39 13,59-20,255-84,-395 119,-61 23,-1-3,-1-2,64-36,-89 39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43.0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1,'1'0,"-1"0,1 0,0 0,-1-1,1 1,0 0,0 0,0 0,-1 0,1 0,0 0,0 0,-1 0,1 1,0-1,0 0,-1 0,1 0,0 1,-1-1,1 1,0-1,-1 0,1 1,0-1,-1 1,1-1,-1 1,1 0,-1-1,1 1,-1-1,1 1,-1 0,0-1,1 1,-1 0,0 0,0-1,1 1,-1 0,0 0,0-1,0 1,0 0,0 0,0-1,0 1,0 0,-1 1,2 5,32 201,27 147,-50-299,-7-32,2 1,0-1,2 0,18 45,-24-66,0-1,1 0,-1 1,0-1,1 0,-1 0,1 0,0 0,0-1,0 1,0 0,0-1,0 1,0-1,0 0,1 0,-1 0,0 0,1 0,-1 0,1-1,-1 1,1-1,-1 1,1-1,-1 0,1 0,-1 0,1-1,0 1,-1-1,1 1,2-2,8-3,0-1,0 0,0-1,-1 0,12-9,7-5,438-271,-423 263,-1-3,-2-2,74-76,-116 108,0 0,0-1,0 1,0-1,0 1,-1-1,1 1,-1-1,0 1,1-1,-1 1,-1-1,1 1,0-1,-1 0,1 1,-1-1,0 1,1 0,-1-1,0 1,-1 0,1-1,0 1,-3-2,-4-9,0 0,-20-21,-23-19,48 54,5 9,5 11,115 173,-44-74,-30-51,-33-49,0 1,-1 1,-1 0,18 44,-17-4,-13-51,1 0,0-1,1 1,0-1,1 0,0 0,1 0,7 12,-2-4,-1 0,0 0,-2 1,0 0,0 0,4 31,18 51,-22-82,-1-2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5:45.2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1 282,'6'1,"0"-1,0 2,-1-1,1 1,0 0,-1 0,1 0,-1 1,0 0,0 0,0 0,7 7,56 53,-53-48,65 67,-3 3,-4 4,94 149,-160-226,0 0,-1 0,0 1,0 0,-2 0,0 0,0 1,-1-1,1 16,-10-75,-2 1,-3 0,-21-59,-6-26,19 56,3-2,4 0,3 0,2-125,7 190,1-1,0 1,1 0,0-1,1 1,1 0,6-15,-9 22,1 1,1-1,-1 1,0 0,1-1,0 1,0 0,0 1,0-1,0 0,0 1,1 0,-1 0,1 0,0 0,-1 0,1 1,0 0,0 0,0 0,0 0,0 0,7 1,37-1,-1 3,1 1,92 20,135 53,-269-75,80 25,13 2,-1 4,153 73,-241-100,-1 0,0 1,-1 0,0 0,0 1,0 0,-1 1,0-1,0 1,-1 1,0-1,0 1,-1 0,0 1,-1-1,6 20,2 6,13 64,1 6,7-41,-27-49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07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1883 457,'-1'-3,"-1"1,0 0,1 0,-1 0,0 0,0 0,0 0,0 0,-1 1,1-1,0 1,-1-1,1 1,-1 0,0 0,1 0,-4 0,-2-2,-15-6,0 1,0 1,-1 2,0 0,-34-2,-128 3,119 4,-119 3,1 8,-1 8,-329 78,485-89,1-2,0 2,0 1,1 1,0 2,-34 19,55-26,1 0,1 0,-1 0,1 1,0 0,0 0,1 1,-1-1,1 1,1 0,0 0,0 0,0 0,0 1,-1 13,-2 12,2 0,0 49,1-18,-5 39,6 119,5-173,3 1,1-1,3 0,25 75,20 17,7-3,5-2,117 174,-145-256,1-2,3-1,2-2,2-3,3-1,77 55,352 192,264 131,-374-210,-310-179,50 29,172 73,-262-128,0-1,0-1,0 0,1-2,0 0,0-1,0-1,0-1,0-1,0-1,0-1,0 0,0-2,0 0,34-12,60-36,192-118,83-95,-369 251,501-385,-372 270,175-197,-297 295,-1 0,-2-2,-1-1,-1-1,-3-1,-1-1,-1 0,20-70,-30 79,-1-1,-2 0,-1 0,-1 0,-1 0,-2 0,-1 0,-1 1,-2-1,0 0,-2 1,-1 0,-15-32,-7-2,-2 0,-3 3,-3 1,-2 1,-2 3,-59-58,-27-14,-169-128,-290-160,463 341,-4 6,-269-100,292 135,-1 4,-1 6,-1 4,0 4,-132 2,90 14,1 8,0 5,-181 44,-9 27,178-41,-2-7,-179 18,274-57,-6 1,68 0,1 1,-1-1,1 1,0 1,0-1,-1 1,1 0,0 0,0 0,-5 5,8-6,1 0,0-1,0 2,0-1,0 0,0 0,0 0,0 0,0 1,0-1,0 0,1 1,-1-1,1 1,-1-1,1 0,-1 3,1 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09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4 953,'2'-10,"0"1,0-1,1 1,0-1,0 1,1 0,1 0,7-11,8-19,41-98,55-134,-90 203,-4-1,14-75,-35 139,8-61,-9 63,0 1,0-1,0 1,0-1,0 0,0 1,-1-1,0 1,1-1,-1 1,0-1,0 1,0-1,0 1,-1 0,1 0,-1-1,1 1,-1 0,0 0,-3-2,4 3,-1 1,0-1,1 1,-1-1,0 1,1 0,-1 0,0 0,1 0,-1 0,0 0,1 1,-1-1,0 0,1 1,-1-1,0 1,1 0,-1 0,1-1,-1 1,-1 2,-34 28,31-26,-42 42,1 2,3 2,-37 57,80-107,0-1,1 1,-1 0,1-1,-1 1,1 0,0 0,-1 0,1-1,0 1,0 0,-1 0,1 0,0 0,0-1,0 1,0 0,0 0,0 0,0 0,0 0,0 0,1-1,-1 1,0 0,1 0,-1 0,1 1,0-1,1 0,-1 1,1-1,-1 0,1 0,0 0,0 0,-1 0,1 0,0 0,0-1,3 2,10 1,0-1,28 2,-31-3,118 14,148 35,125 53,-322-81,-22-7,111 47,-154-55,0 0,-1 2,0 0,0 1,-1 0,0 1,-1 0,0 2,-1-1,-1 1,17 25,-22-28,-1 1,-1 0,0 1,0-1,-1 1,0 0,-1 0,-1 0,0 0,0 0,-1 0,-1 0,0 0,-4 16,0-3,-2 0,0-1,-2 0,0 0,-23 40,-154 218,143-227,-3-2,-94 86,87-99,31-27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11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1333,'-2'1,"0"-1,0 1,0 0,-1-1,1 1,0 0,0 0,0 0,0 1,0-1,1 0,-1 1,0-1,0 1,1 0,-1 0,1-1,0 1,-1 0,1 0,0 0,0 0,0 0,1 1,-1-1,0 0,1 0,-1 0,1 1,0 3,-2 6,1 0,0 0,1 0,2 20,-1-25,0-1,0 1,1 0,0 0,0-1,1 1,0-1,0 0,1 0,-1 0,1 0,0 0,1-1,-1 0,1 0,0 0,1 0,-1-1,1 0,0 0,0-1,0 1,0-1,1-1,-1 1,1-1,13 3,7-1,1 0,-1-2,1-1,0-1,48-6,-70 5,0 1,0-1,0-1,0 1,0-1,0 0,-1 0,1-1,-1 0,1 0,-1 0,0 0,0-1,0 0,-1 0,5-5,-8 8,-1 1,1-1,-1 1,0-1,1 1,-1-1,0 1,1-1,-1 1,0-1,1 0,-1 1,0-1,0 1,0-1,0 0,0 1,0-1,0 0,0 1,0-1,0 0,0 1,0-1,0 1,0-1,-1 0,1 1,0-1,0 1,-1-1,1 0,-22-6,-31 10,52-3,-349 59,349-59,-7 1,-1 1,1-1,0-1,-1 0,-9-1,17 1,0 0,0 0,0-1,0 1,0 0,0-1,0 1,0 0,0-1,0 1,0-1,0 0,0 1,0-1,0 0,1 0,-1 1,0-1,0 0,1 0,-1 0,1 0,-1 0,1 0,-1 0,1 0,-1 0,1 0,0 0,0 0,0-1,-1 1,1 0,0 0,0 0,1 0,-1 0,0 0,0 0,0 0,1 0,-1-1,1 1,-1 0,1 0,-1 0,1 1,-1-1,2-2,16-29,0 0,3 1,0 1,2 2,31-32,-18 20,45-63,-56 63,-1 0,-1-2,-3 0,-1-2,16-60,-29 85,-2-1,0 0,-1 0,-1 0,-1-1,-1 1,0 0,-2-1,0 1,-2 0,0 0,-1 1,-1-1,-16-35,-233-363,245 403,-40-55,46 64,-1 1,0-1,0 1,-1 0,1 1,-1-1,0 1,0 0,-8-3,14 7,-1 0,0-1,1 1,-1-1,0 1,1 0,-1 0,0-1,0 1,1 0,-1 0,0 0,0 0,1 0,-1 0,0 0,0 0,0 0,1 0,-1 1,0-1,0 0,1 0,-1 1,0-1,1 0,-1 1,0-1,1 1,-1-1,1 1,-1-1,1 1,-1-1,1 1,-1 0,1-1,-1 1,1 0,0-1,-1 1,1 0,0-1,0 1,-1 0,1 0,0-1,0 1,0 1,0 2,0 0,0 0,1 0,-1 0,1 0,0-1,0 1,0 0,2 4,14 20,0-1,2 0,1-2,2 0,44 41,-47-47,697 581,-425-374,-234-180,36 26,143 148,-223-206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12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1375,'16'-13,"0"0,1 1,0 1,0 1,31-13,-5 1,1158-549,29 79,-1042 423,262-59,-431 123,-6-1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12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1318,'4'-1,"1"0,-1 0,1 0,-1-1,0 0,0 1,0-2,0 1,7-5,6-3,972-502,-744 389,473-216,27 64,-626 243,-86 27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16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1343,'0'0,"-1"-1,1 1,0-1,0 1,0-1,0 0,0 1,0-1,0 1,0-1,0 1,0-1,0 1,0-1,0 1,1-1,-1 1,0-1,0 1,1-1,-1 1,0-1,0 1,1 0,-1-1,0 1,1-1,-1 1,1 0,-1-1,1 1,-1 0,0 0,1-1,0 1,22-24,-22 23,16-17,324-335,-31-26,-275 329,51-98,-74 124,-1-1,-2 0,-1 0,0-1,-2 1,4-44,-9 64,-1 1,1-1,-1 0,-1 1,1-1,-1 0,0 1,0-1,0 0,0 1,-1-1,0 1,0 0,0 0,0 0,-1 0,0 0,1 0,-1 0,-1 1,1 0,-1-1,1 1,-1 0,0 1,0-1,0 1,0 0,0 0,-1 0,1 0,-1 1,-7-2,-13-1,-1 0,1 2,0 1,-52 4,55-2,16-1,0 0,1 1,-1 0,0 0,0 0,0 0,1 1,-1 0,1 0,-7 4,10-4,-1 0,1 0,0 0,0 1,0-1,0 1,0-1,0 1,1 0,-1 0,1-1,0 1,0 0,0 0,0 0,1 0,-1 0,1 1,-1-1,1 6,1 0,0 1,1 0,-1-1,2 0,-1 1,2-1,-1 0,1 0,0 0,1-1,0 0,0 0,1 0,0 0,0-1,1 0,0 0,8 6,18 14,2-2,62 36,-95-60,317 158,-208-110,177 110,-275-151,0 1,-1 1,0 0,0 1,19 24,-26-28,0 0,-1 0,0 1,-1 0,1 0,-2 0,1 0,-1 0,0 0,-1 1,1-1,-1 13,-1-6,-1 0,-1 0,0 0,0 0,-2 0,0 0,0-1,-1 0,-8 15,1-8,0 0,-2 0,0-2,-34 37,-5-6,-3-2,-105 69,135-99,-25 18,-2 1,-62 34,91-59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17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1,'3'0,"1"1,-1 0,0 0,0 0,0 0,1 1,-1-1,0 1,-1 0,1 0,0 0,-1 0,4 4,34 36,-34-35,125 171,-81-105,-47-69,0 0,0 0,0 0,-1 1,0-1,0 1,0 0,0-1,-1 1,1 0,-1 0,-1 0,1 0,-1 0,0 8,-4 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40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1119,'32'-32,"2"1,0 2,2 1,2 2,42-23,302-141,-136 70,853-411,-918 456,-169 70,-12 5,0 0,0 0,0 0,0 0,0-1,0 1,0 0,0 0,0 0,0 0,0 0,0 0,0 0,0 0,-1 0,1 0,0 0,0 0,0 0,0 0,0 0,0 0,0-1,0 1,0 0,0 0,0 0,0 0,0 0,0 0,0 0,0 0,0 0,-11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17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45,'-4'-4,"-6"-6,-1-6,1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19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1 258,'9'1,"1"0,-1 1,1 0,-1 0,0 1,0 0,0 0,0 1,-1 1,1-1,-1 1,9 7,12 11,46 48,-53-49,-18-19,1 0,-1 1,0 0,-1 0,1 0,-1 1,0-1,0 1,0 0,-1-1,0 1,1 0,-2 1,1-1,-1 0,1 0,-1 6,-1-10,0-1,0 1,0-1,0 1,0-1,0 1,0 0,0-1,0 1,0-1,-1 1,1-1,0 0,0 1,-1-1,1 1,0-1,-1 1,1-1,0 0,-1 1,1-1,0 0,-1 1,1-1,-1 0,1 1,-1-1,1 0,-1 0,1 0,-1 1,1-1,-1 0,0 0,-19-9,-14-23,-5-25,3-2,-36-79,59 113,9 16,-3-4,0-1,1 1,0-1,1-1,-5-27,9 40,1-1,0 0,0 0,0 0,0 0,1 1,-1-1,1 0,0 0,-1 0,1 1,1-1,-1 0,0 1,1-1,-1 1,1 0,-1-1,1 1,0 0,0 0,0 0,1 0,-1 1,0-1,1 0,-1 1,1 0,-1 0,1-1,0 1,-1 1,1-1,0 0,0 1,0-1,4 1,38-4,0 1,0 3,0 2,1 1,59 14,-67-12,-20-2,-1 1,1 0,-1 1,0 1,0 0,-1 2,0 0,0 0,-1 2,0 0,19 16,7 9,-2 2,-1 1,-2 2,56 80,35 70,-115-174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21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535 1,'-4'2,"0"0,1 0,-1 0,1 1,-1 0,1 0,0-1,0 2,1-1,-1 0,1 1,-1-1,1 1,-3 6,-1-1,-72 123,-111 259,134-269,31-67,15-30,-2 0,-1-1,-1-1,-23 33,-14 19,47-71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22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1,'8'1,"0"1,1 1,-1-1,0 1,0 0,0 1,14 9,-4-4,504 239,-244-122,-132-49,-113-58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22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0 290,'1'-3,"-1"1,1 0,-1 0,1 0,0 0,0 0,0 0,0 0,0 0,1 0,-1 1,0-1,1 0,-1 1,1-1,0 1,0 0,-1-1,1 1,0 0,3-1,43-19,32-4,0 3,101-13,167-4,-136 24,-88 9,-1-5,169-38,-205 22,-77 26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23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1 349,'14'-13,"1"-1,1 2,0 0,1 1,0 1,1 0,0 2,0 0,37-11,11 3,108-13,-106 20,997-119,-1007 127,-42 1,-1 0,0 0,1-2,-1 0,15-4,35-33,-64 40,-4 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26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0,'2'1,"1"-1,0 1,0 0,0 0,-1 0,1 0,0 1,-1-1,1 1,-1-1,0 1,1 0,-1 0,0 0,0 0,0 0,0 1,-1-1,1 0,-1 1,1 0,-1-1,0 1,2 5,4 11,-1 1,6 30,-6-27,70 318,14 53,-89-387,1-1,0 1,0-1,1 0,0 0,0 0,0 0,8 10,-10-15,1 0,0 1,0-1,0 0,0 0,0 0,0 0,0 0,0 0,0-1,0 1,0-1,0 1,1-1,-1 0,0 0,0 0,0 0,1 0,-1-1,0 1,0 0,0-1,0 0,0 0,0 1,0-1,0 0,0-1,2 0,12-8,0 0,0-1,25-25,-25 21,1 1,26-17,-38 29,-1 0,1-1,0 0,-1 0,0-1,0 1,0-1,0 0,-1 0,1 0,-1 0,0-1,0 1,-1-1,1 0,-1 0,0 0,-1 0,1 0,-1 0,0-1,0 1,0 0,-1-1,0 1,0 0,0-1,-2-6,-1-11,-2 0,-12-41,10 44,2-1,0 1,-3-34,7 53,1 0,0 0,0 1,0-1,-1 0,1 0,0 1,0-1,0 0,0 0,0 1,1-1,-1 0,0 0,0 0,0 1,1-1,-1 0,0 1,1-1,-1 0,0 1,1-1,-1 0,1 1,-1-1,1 1,0-1,-1 1,1-1,-1 1,1-1,0 1,-1 0,2-1,0 1,1 1,-1-1,0 1,0-1,0 1,0 0,0 0,-1 0,1 0,0 0,0 0,2 3,47 46,28 58,94 170,-163-260,-1 1,-1 0,-1 1,0 0,-1 0,3 23,-7-26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27.5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1 378,'11'1,"0"0,0 1,0 1,0-1,0 2,-1 0,0 0,1 0,-1 2,-1-1,17 13,10 9,50 51,-67-60,97 90,169 207,-266-280,-16-16,-3-18,0-1,0 1,0-1,0 1,-1-1,1 0,0 1,0-1,0 0,-1 1,1-1,0 0,0 1,-1-1,1 0,0 1,0-1,-1 0,1 1,0-1,-1 0,1 0,-1 0,1 1,0-1,-1 0,1 0,-1 0,1 0,0 0,-1 0,1 0,-1 0,-1 0,0-1,0 1,0-1,1 0,-1 0,0 1,1-1,-1 0,1-1,-1 1,1 0,-1 0,1-1,0 1,0 0,-2-4,-21-29,20 27,-44-78,4-3,3-1,-45-149,74 203,2 0,1-1,2 0,2 0,1-1,1 0,5-69,-1 102,0 0,0 1,0-1,0 0,0 1,1-1,-1 1,1-1,0 1,1 0,-1 0,0-1,1 2,-1-1,1 0,0 1,0-1,0 1,1 0,-1 0,0 0,1 0,-1 0,1 1,7-2,9-2,0 1,0 1,40-2,-11 2,95-13,251 6,-369 11,1 1,-1 1,0 1,0 1,-1 2,43 16,-56-17,0 0,0 1,-1 0,0 1,0 0,-1 1,0 0,0 1,-1-1,0 2,-1 0,0 0,-1 0,11 23,17 58,-24-60,1-1,17 30,25 11,-47-58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54.3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3397,'3'-4,"-1"0,1 0,-1 0,1 0,-1-1,-1 1,1-1,-1 1,1-1,-1 0,0 1,0-8,1-64,-3 51,0-1107,4 1071,22-117,-3 38,5-366,-30 448,1 38,1 0,1 0,1-1,0 1,7-32,-5 47,-1 0,1 0,0 0,0 0,0 1,0-1,1 1,0-1,0 1,0 1,8-7,60-36,-44 30,324-171,15 26,-317 139,385-149,-131 53,-244 97,1 3,99-15,-12 2,-45 6,7-4,2 4,152-12,-230 34,0 2,1 2,-1 1,0 2,0 1,0 1,-1 2,0 2,-1 0,0 3,0 0,37 24,35 33,113 101,-57-41,60 32,385 215,-516-327,-1 3,-3 4,-3 3,-2 5,89 92,-74-51,-4 5,-6 3,-5 3,-4 4,-6 4,-6 2,-5 3,52 172,-65-164,42 146,-77-239,5 52,-14-81,-1 1,0-1,-1 0,-1 0,-1 1,-7 29,5-35,-1-1,0 0,0 0,-1 0,0 0,-1-1,0 0,-1-1,-9 10,-86 68,87-74,-118 84,-4-6,-172 83,-314 114,-350 52,915-325,0-2,0-3,-1-2,0-3,-113-7,-294-63,74 6,296 51,2-5,-181-49,231 48,1-2,1-1,1-3,0-1,2-2,0-2,2-1,-36-34,-63-63,-175-168,298 279,-13-16,-2 1,-41-29,60 50,0 0,0 1,-1 1,0-1,0 2,0 0,0 0,-1 1,1 0,-1 1,0 0,-14 0,-6 2,0 1,0 1,0 2,1 1,-1 2,1 1,1 1,0 2,-45 22,18-2,-90 65,145-94,1-1,-1 1,0-1,1 1,-1-1,0 0,0 0,0 0,0 0,0 0,0 0,0 0,0-1,-1 1,1-1,0 0,0 1,-1-1,1 0,0 0,0 0,-1-1,1 1,0-1,-2 0,1-1,1 0,1 0,-1 0,0 0,0-1,1 1,-1-1,1 1,0-1,0 0,0 1,0-1,0 0,1 0,-1 0,1 1,0-1,0 0,0-4,-4-41,-2 0,-2 0,-2 1,-18-51,-2 36,-1 0,26 43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56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310 139,'-1'8,"-1"0,0 0,0-1,-1 1,0-1,0 0,-1 0,0 0,-7 11,-7 12,-26 68,3 3,5 1,5 1,4 2,-17 136,15-13,26-181,1 0,10 90,-6-123,1 1,1-1,0 0,1 0,1 0,0-1,1 1,0-2,1 1,0-1,1 0,1-1,-1 0,2 0,0-1,14 11,-6-8,0 0,1-2,1 0,0-1,0-1,1-1,0-1,0-1,38 5,-55-11,0 1,0-2,0 1,0 0,0-1,0 0,0 0,0-1,0 1,0-1,-1 0,1 0,-1-1,1 1,-1-1,0 0,0 0,0 0,0-1,-1 0,1 1,-1-1,5-8,6-10,-1 0,-2 0,15-38,-15 34,262-657,-263 651,0 0,-2 0,-2-1,-1 0,1-40,-6 71,0-8,1 0,0 1,0-1,1 0,0 0,7-16,-9 26,1-1,-1 1,1 0,-1 0,1 0,-1 0,1 0,0 0,-1 0,1 0,-1 0,1 1,-1-1,1 0,-1 0,1 0,-1 1,1-1,-1 0,1 0,-1 1,0-1,1 1,-1-1,1 0,-1 1,0-1,1 1,-1-1,0 1,1 0,17 20,-16-18,306 342,-268-308,2-1,1-2,2-1,1-3,1-2,73 32,-61-36,74 20,-103-37,0-1,1-1,-1-2,51 0,28-3,-57 2,0-3,58-9,-106 10,1-1,0 0,-1 0,1 0,0-1,-1 1,0-1,1 0,-1-1,0 1,0-1,0 0,0 0,-1 0,1 0,-1-1,0 1,0-1,3-4,-4 3,1-1,-1 1,-1-1,1 0,-1 0,0 1,-1-1,1 0,-1 0,0 0,-1 0,1 0,-1 0,0 1,-3-9,-9-27,-2 0,-26-50,10 24,-12-29,-60-100,74 150,-1 1,-3 2,-1 2,-42-40,66 73,1-1,1 1,0-2,0 1,0-1,1 0,1 0,0-1,0 0,1 0,1 0,0-1,0 0,1 0,0 0,1 0,1 0,0-14,1 13,-1 0,0 0,-1 0,0 0,-1 0,-1 0,-7-18,4 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49.5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405 289,'107'-97,"-68"64,-1-2,58-69,-96 103,1 1,-1-1,1 0,0 1,-1-1,1 0,-1 1,0-1,1 0,-1 0,0 1,1-1,-1 0,0 0,0 0,1 1,-1-1,0 0,0 0,0 0,0 1,-1-2,-12 0,-26 16,1 9,1 1,1 2,-45 41,-92 103,111-106,10-11,-81 106,130-154,0-1,0 1,0 0,0-1,1 1,0 0,0 0,1 1,-1-1,1 0,-1 10,2-13,1 0,-1 1,0-1,1 0,0 1,0-1,0 0,0 0,0 0,0 1,0-1,0 0,1-1,-1 1,1 0,0 0,-1-1,1 1,0-1,0 1,0-1,0 0,0 0,0 0,1 0,-1 0,5 1,187 57,47 19,-55 0,-3 8,272 173,-411-230,-1 3,-1 1,-2 2,-2 2,-1 2,56 76,-72-85,-2 1,-2 0,-1 2,-1 0,-2 1,-1 0,-1 1,-3 0,0 1,4 64,-10-68,-2 0,-1-1,-1 1,-9 42,8-59,-1-2,-1 1,0 0,-1-1,0 0,-1 0,0-1,-1 0,-1 0,0 0,-18 17,20-23,0 0,-1-1,1 0,-1 0,0-1,0 0,0 0,-1-1,0 0,1-1,-1 0,0 0,-16 0,-8-1,0-2,-49-7,67 7,-67-12,0-2,-151-52,-145-90,342 138,11 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58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0 371,'118'121,"-1"-4,151 197,-253-295,-15-19,1 0,-1 0,0 0,0 0,0 0,0 0,0 0,0 0,0 0,0 0,0 0,0 0,0 0,0 0,0 0,0 0,0 0,0-1,0 1,1 0,-1 0,0 0,0 0,0 0,0 0,0 0,0 0,0 0,0 0,0 0,0 0,0 0,1 0,-1 0,0 0,0 1,0-1,0 0,0 0,0 0,0 0,0 0,0 0,0 0,0 0,0 0,0 0,0 0,-14-33,1 3,-9-33,-45-144,57 170,3 0,1-1,-2-67,8 90,0-1,1 1,1 0,0-1,7-22,-6 31,0-1,0 1,1 0,0 0,0 0,1 0,0 0,0 1,0 0,1 0,0 1,8-6,51-37,-22 17,54-48,-95 76,1 1,0-1,-1 1,1 0,0 0,0 0,0 0,0 1,1-1,-1 1,0 0,1-1,-1 2,1-1,-1 0,1 1,-1 0,1-1,-1 1,1 1,-1-1,1 0,3 2,4 2,0 1,0-1,0 2,-1 0,16 11,5 4,166 77,-15-9,-159-75,0 1,0 1,-2 1,0 1,27 31,-31-26,-1 1,-1 1,-2 1,0 0,-2 0,12 44,14 27,49 76,-36-77,-41-78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58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1 434,'20'-2,"1"-1,-1-1,0 0,0-2,-1 0,20-10,1 1,32-10,573-190,-500 171,95-26,-203 62,0 1,0 2,0 2,59 2,-76 4,-23-2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6:59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0 305,'5'0,"9"0,11 0,15-4,21-10,18-8,20-3,16-2,13-1,7 0,-3 1,-6 0,-13 1,-12 0,-10 5,-17 6,-16 6,-18 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0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1,'-1'4,"0"1,0 0,-1-1,0 1,0-1,0 0,0 0,-1 0,-3 5,-7 14,-20 55,5 2,-21 89,5-12,11-55,-163 548,188-620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1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0,'4'2,"0"-1,0 0,-1 1,1 0,0 0,-1 0,1 0,-1 0,4 5,10 5,320 159,-97-52,-162-80,127 45,-186-75,0 1,0 1,-1 0,-1 1,0 1,0 1,-1 1,20 23,32 27,-51-50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2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0 481,'6'-5,"-1"0,1 1,0 0,0 0,1 0,-1 1,1 0,-1 0,15-3,69-10,-15 5,67-24,182-39,-196 49,129-22,-211 39,-1-2,-1-2,0-2,64-30,-68 30,1 2,79-14,34-6,170-25,-318 57,0-1,-1 0,0 1,1 0,-1 0,1 0,-1 1,7 1,-1 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3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1 559,'11'-2,"0"0,-1 0,1-1,-1 0,1-1,-1-1,14-7,17-6,503-165,322-18,-396 100,-451 97,59-12,-71 15,0 0,0 1,0 0,0 0,-1 0,1 1,0 0,12 4,-18-5,0 0,0 1,0-1,0 1,0-1,0 1,0 0,0 0,0-1,0 1,0 0,0 0,0 0,-1 0,1 0,0 0,-1 0,1 0,-1 0,1 0,-1 0,1 0,-1 2,0 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5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0,'7'135,"44"243,-40-317,44 194,-33-161,-21-86,1 0,0-1,0 1,1-1,0 1,1-1,0 0,0 0,6 8,-6-12,-1 1,0-1,1-1,0 1,0 0,0-1,0 0,0 0,0 0,1 0,-1-1,1 0,-1 0,1 0,-1 0,1-1,5 0,37 1,0-2,0-2,-1-2,89-22,-60 5,-1-3,82-40,-153 63,1 0,-1 0,0 0,1 0,-1-1,0 1,-1-1,1 0,0 0,-1 0,1 0,-1 0,0-1,0 1,-1-1,1 1,-1-1,1 0,-1 1,0-1,-1 0,1 0,-1 0,1 0,-1 0,0 0,-1 0,0-5,-3-14,0 1,-2 0,-16-42,3 12,-59-324,85 391,0-1,1 0,0 0,1-1,12 13,27 44,110 217,36 62,-96-210,-86-122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7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0 537,'6'1,"-1"1,0-1,0 1,0 0,0 0,0 1,-1 0,1-1,-1 2,1-1,-1 0,7 8,7 5,56 43,-2 4,-4 3,-2 2,-3 4,-4 2,-3 3,-3 2,-4 2,65 147,-111-222,0-1,0 1,-1 1,1-1,-1 0,0 0,-1 1,0-1,0 1,0 0,-1-1,0 11,0-17,0 1,0-1,0 1,0-1,0 1,0-1,-1 1,1-1,0 1,0-1,0 1,-1-1,1 0,0 1,-1-1,1 1,0-1,-1 0,1 1,0-1,-1 0,1 1,-1-1,1 0,0 0,-1 1,1-1,-1 0,1 0,-1 0,1 0,-1 0,1 0,-1 1,1-1,-1 0,-19-11,-12-24,10 3,1 0,2 0,-23-57,-30-111,60 160,1-1,3 0,1-1,2 1,2-1,1 0,3 0,7-58,-4 83,1 1,0-1,1 1,1 0,0 0,1 1,1 0,0 1,2 0,-1 0,15-14,19-15,87-67,-104 89,240-166,-225 162,1 2,2 2,0 1,78-21,-112 38,1 0,-1 1,0 1,1 0,-1 0,1 1,-1 0,20 4,-23-2,1 1,-1 0,0 0,0 1,0 0,-1 1,1-1,-1 2,0-1,0 1,-1 0,6 7,494 517,-496-520,123 135,-113-121,-2 1,0 1,-1 0,14 34,-20-34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8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0,'12'441,"0"-57,-41 1121,11-1197,-26 291,38-540,2 62,4-111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51.0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0 360,'4'-2,"-1"1,0 0,0-1,1 0,-1 1,0-1,0-1,-1 1,4-3,14-10,-8 9,15-8,-1-1,0-1,-1-1,36-31,-38 28,2 1,0 1,1 1,46-22,-49 27,85-57,-89 56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09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1,'-25'560,"-27"1103,53-1239,-1-391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1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15,'0'152,"24"552,-14-622,3-1,4 0,4-1,3-1,3-1,56 110,-69-160,2-1,1 0,1-2,1 0,1-1,24 22,-33-36,1 0,1-1,-1 0,1-1,1 0,0-1,0 0,0-1,1-1,-1 0,1-2,1 1,29 2,-25-5,0-1,0 0,0-2,0 0,35-9,-46 8,1 0,-2-1,1 0,0 0,-1 0,0-2,0 1,0-1,-1 0,1 0,-2-1,1 0,-1 0,7-10,1-7,-1 0,-2-1,0 0,-1 0,-2-1,-1-1,-1 1,-1-1,-1 0,-1-1,-2 1,-3-48,-8-25,-4 2,-30-109,35 165,-30-96,24 96,3-1,2-1,-7-56,17 98,0 1,0-1,0 1,0 0,0-1,0 1,0-1,0 1,0 0,1-1,-1 1,1 0,-1-1,1 1,0-2,0 3,-1-1,1 1,-1 0,1-1,-1 1,1 0,-1 0,1 0,-1-1,1 1,0 0,-1 0,1 0,-1 0,1 0,-1 0,1 0,-1 0,1 0,0 0,-1 0,1 0,-1 1,1-1,0 0,41 29,-32-20,448 322,230 72,-666-391,64 32,-79-42,0 1,0 0,0-1,1-1,-1 1,0-1,1 0,-1-1,14 0,-18-1,0 0,-1 0,1 0,-1 0,1 0,-1-1,1 1,-1-1,0 0,0 1,0-1,0 0,0 0,0 0,0-1,-1 1,1 0,-1-1,0 1,1-1,-1 1,0-1,0 1,-1-1,1-3,3-10,-1-1,-1 1,1-19,-2 19,5-167,-25-285,13 418,-2 1,-2 0,-17-51,-60-137,70 200,3 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2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0 331,'4'0,"6"-4,14-2,20-8,15-1,15-8,16-3,15-6,14-2,5-4,-3 5,-7 3,-21 7,-16 4,-18 4,-14 5,-10 4,-12 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2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1 637,'9'-8,"1"1,-1 1,2 0,-1 0,1 1,18-7,-4 2,1287-512,-1282 510,1 1,0 2,0 1,41-5,-48 11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3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0,'-2'9,"0"0,0 0,-1-1,-7 17,3-8,-115 248,37-89,-13 46,-174 389,264-593,0 1,-10 35,17-46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4.6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0,'0'2,"0"0,1-1,-1 1,1-1,0 1,-1-1,1 0,0 1,0-1,0 0,0 1,0-1,0 0,1 0,-1 0,0 0,2 1,31 19,-20-13,91 53,3-6,166 61,-256-109,97 37,124 53,-204-80,-1 2,-1 0,0 3,45 39,-70-55,1 0,-1 0,1-1,0 0,0-1,12 4,-8-3,1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5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0 364,'20'-1,"-1"-1,29-6,26-4,36 5,152-31,-115 14,-95 17,-2-1,1-3,85-30,3-21,-53 22,93-28,-153 62,1 0,0 2,0 2,34-1,54-5,-89 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6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1003,'7'-1,"0"-1,0 1,0-1,0-1,0 1,-1-1,1-1,7-4,15-6,157-47,-56 22,205-80,361-115,210-1,-748 196,136-28,-282 64,0-1,0 0,0-1,-1 0,0-1,0 0,20-15,38-21,-10 21,-43 16,0 0,-1-2,0 1,25-17,-33 17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18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1,'53'740,"-10"-295,-39-383,0 28,5 0,25 107,-34-195,0-1,0 0,1 1,-1-1,1 0,-1 0,1 1,-1-1,1 0,0 0,0 0,-1 0,1 0,0 0,0 0,0 0,0 0,0 0,0 0,1-1,-1 1,0 0,0-1,1 1,-1-1,0 1,2-1,0 0,1 0,-1 0,0 0,0-1,1 1,-1-1,0 0,0 0,0 0,0-1,4-1,9-7,1-1,-2-1,16-14,-28 24,39-34,47-40,155-171,-217 219,-21 23,0 0,-1-1,0 0,0 0,8-12,-12 15,-1 1,1 0,0 0,0-1,-1 1,0 0,1 0,-1-1,0 1,0 0,0-1,0 1,-1 0,1-1,0 1,-1 0,0-1,0 1,1 0,-1 0,0 0,-1 0,-2-4,-7-11,-72-100,118 164,40 70,-36-54,488 712,-513-757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29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1 366,'11'-10,"1"0,0 1,1 0,0 1,0 1,1 0,0 1,0 0,18-5,23-2,66-10,-37 9,471-71,220-50,-727 122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51.9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 1,'-9'52,"-1"-9,2 330,10-236,-2-86,3-1,1 0,3 1,2-2,20 66,-20-88,2-1,0 1,2-2,1 0,1 0,1-1,1-1,2-1,0-1,41 37,22 2,1-3,145 72,-78-46,-117-63,1-2,0-1,1-1,59 16,-68-26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0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0 460,'15'-6,"0"0,0 2,0 0,19-2,18-5,221-59,159-47,231-82,-632 188,1 3,39-7,-46 13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1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0 129,'33'-2,"0"-2,0-1,32-9,-11 2,144-23,304-12,205 38,-670 9,51 1,-80 0,0 0,0 0,0 1,-1 0,1 0,0 1,-1 0,8 4,-14-6,1 0,0 0,-1 1,1-1,-1 1,0-1,1 1,-1-1,0 1,0 0,0-1,0 1,0 0,0 0,-1 0,1 0,0 0,-1-1,0 1,1 0,-1 0,0 0,0 0,0 1,0-1,-1-1,1 1,-1 0,1 0,-1 0,1 0,-1 0,-1 2,-5 10,1-2,-2 1,-15 20,7-11,-10 23,2 1,2 0,-29 93,-27 157,38-130,-58 253,33-133,63-278,0 0,-1 0,0 0,-6 12,0-6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2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0,'2'24,"1"0,2-1,0 1,12 34,-7-27,201 864,-178-753,-15-74,8 75,-19-86,1 4,1 76,-10-122,1-4,0 0,0-1,1 1,4 20,-4-27,1 0,0 0,0 0,0 0,0 0,0-1,1 1,0-1,0 0,0 0,0 0,0 0,0 0,1-1,6 5,7 2,1-1,0 0,0-1,1-1,-1 0,1-2,1 0,28 1,20-2,76-6,-25-1,-95 4,-2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6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806 350,'-4'2,"0"0,1 0,-1 0,1 0,-1 1,1 0,0-1,0 1,0 0,1 1,-1-1,-3 6,1-2,-105 140,-60 72,146-191,-2-2,-1-1,0-1,-2-1,-45 27,71-48,-1 0,0 0,1 0,-1 0,0-1,0 1,0-1,0 0,0 0,0 0,0-1,-1 1,1-1,0 0,0-1,0 1,0-1,-1 1,1-1,0 0,0-1,0 1,1-1,-7-3,1-2,0 0,1-1,0 0,0 0,1-1,0 0,-10-18,4 7,1 0,2 0,0-2,1 1,1-1,1 0,1-1,1 1,1-1,0 0,2-1,1 1,1 0,1 0,1-1,1 1,1 0,1 1,1-1,1 1,14-30,-11 30,1 1,1 0,1 1,1 0,0 1,2 0,0 1,1 1,0 1,2 0,0 2,1 0,0 1,1 1,0 0,1 2,0 1,1 1,33-9,-21 10,0 1,1 2,0 1,-1 1,1 3,0 0,0 3,-1 1,0 1,0 2,0 2,49 20,-33-7,-1 3,-1 2,-2 2,-1 2,-1 2,59 59,-53-42,-4 2,-1 2,-3 2,60 105,-73-103,-3 1,-3 0,-2 2,-3 1,18 108,-21-54,-5 1,-5 149,-5-247,-2 1,-1-1,0 0,-2-1,0 1,-1 0,-1-1,-1 0,0 0,-2-1,0 0,-1-1,-1 0,0 0,-1-1,-22 22,5-10,-2-1,-1-1,0-2,-2-1,-1-1,-59 26,64-35,-2-2,1 0,-1-2,-1-1,0-2,0-2,0 0,-50-2,74-3,1 0,-1 0,0-1,0 0,1 0,-1-1,1 0,-1-1,1 1,0-2,1 1,-1-1,1 0,0-1,0 0,1 0,-1 0,1-1,1 0,-8-12,-4-9,2-2,1 0,1 0,-10-40,15 48,4 9,0-1,0 0,2 0,-1 0,2 0,0 0,0 0,2-1,3-25,-2 30,1-1,0 1,1 0,0 0,0 0,1 1,1-1,0 1,0 0,0 1,1 0,1 0,12-11,2 1,1 0,1 1,0 2,2 0,-1 2,2 1,0 1,0 1,1 1,0 2,0 1,49-5,535-21,-485 31,142 4,-263-3,-1 0,0 1,0-1,0 1,0 0,0 1,0-1,0 1,-1 0,1 0,6 5,0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6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0,'2'13,"0"1,0-1,2 0,0-1,0 1,1-1,8 16,2 5,37 94,119 304,-121-286,33 155,-78-275,2-1,10 26,-9-32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7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2,'18'-1,"0"1,-1 0,1 2,0 0,-1 1,0 1,1 0,16 7,425 216,-247-117,-39-23,270 133,-429-213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8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1 441,'6'-4,"0"-1,0 1,0 0,1 1,-1-1,1 1,12-3,-10 2,0 1,0-1,0 0,11-8,47-35,2 2,3 4,1 2,136-49,-91 47,140-30,-214 62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39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531 253,'0'-22,"0"1,-2-1,-1 0,0 1,-12-39,13 55,1 1,-1-1,0 1,0-1,0 1,0 0,-1 0,0 0,0 0,0 0,0 1,-1-1,1 1,-1 0,0 0,0 0,0 1,0-1,0 1,-1 0,1 0,-1 0,0 1,1 0,-1 0,0 0,0 0,1 1,-1 0,0 0,0 0,-7 1,-6 3,0 0,0 2,0 0,1 1,0 0,0 1,1 1,0 1,1 0,0 1,0 1,1 0,1 1,0 1,1 0,-12 16,11-12,1 1,0 0,2 1,0 1,1-1,1 1,1 1,1-1,1 1,1 0,0 1,2-1,1 26,1-39,2 0,-1 1,1-1,1 0,-1 0,1-1,1 1,0 0,0-1,1 0,0 0,0 0,11 11,7 5,2 0,39 29,-12-10,154 112,-20-16,-154-112,-2 1,-1 2,41 52,-39-41,-9-13,-1 1,-1 1,-1 1,17 39,-35-66,0 1,0-1,-1 0,1 1,-1-1,0 1,0-1,0 1,-1-1,1 1,-1-1,0 1,0-1,-1 0,0 0,1 1,-1-1,-1 0,1-1,0 1,-5 4,-7 10,-1-1,-1-1,-18 16,16-16,-19 17,-65 46,89-70,0 0,-1-2,0 1,-1-2,1 0,-1-1,-1 0,1-1,-19 2,15-4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0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0 468,'1'-3,"0"-1,0 1,0-1,0 1,0-1,1 1,-1 0,1 0,0 0,0 0,0 0,3-4,36-36,-29 31,4-4,1 1,0 0,0 1,2 1,0 1,0 0,1 2,25-11,8-3,59-37,-52 27,131-74,-169 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1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1 678,'48'-33,"-15"13,125-96,210-147,-326 237,0 2,82-34,114-59,-201 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53.7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0,'1'10,"0"0,0 0,1-1,1 1,-1-1,1 1,1-1,8 15,45 69,-38-65,178 259,64 101,-29 16,-81-67,-126-269,-3 0,-4 1,11 80,-19-77,-4 0,-3 0,-6 78,0-135,-1 0,0-1,-1 1,-1-1,-1 0,1-1,-2 1,0-1,-1-1,-18 21,-21 36,-43 66,88-132,1 0,0 0,0 0,0 1,0-1,1 0,-1 1,1-1,0 1,0 0,0-1,0 1,1 0,-1 5,4 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2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1031,'3'-1,"0"1,0-1,0 0,-1-1,1 1,0 0,-1-1,1 1,-1-1,5-4,11-7,438-242,839-446,-1240 675,-16 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3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0,'2'283,"-4"297,-12-461,5-58,7-42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4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0,'5'1,"0"1,1-1,-1 1,0 0,0 1,0-1,-1 1,1 0,4 4,14 7,420 204,-405-198,-2 1,53 40,-79-55,1-1,0 1,1-2,-1 0,1 0,-1-1,14 2,24 7,6 2,-42-11,0 0,0 1,0 0,0 1,0 0,-1 1,21 13,-21-11,1-1,0 0,0-1,0 0,26 6,16 8,-39-13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5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1 950,'7'-1,"0"-1,-1 0,1 0,0-1,0 0,-1 0,0 0,0-1,0 0,8-6,8-6,637-373,-245 147,-213 144,49 7,-109 43,-133 45,5-2,0 0,0 1,0 1,0 0,26-2,-17 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7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1058,'0'-7,"1"0,0 0,1 0,-1 0,1 1,1-1,-1 0,1 1,0 0,1-1,-1 1,1 1,0-1,1 0,-1 1,1 0,0 0,1 1,5-5,16-10,-1 2,2 1,30-13,-16 7,216-114,545-275,-617 312,39-17,-71 55,-148 57,-6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48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1,'3'23,"0"1,2-1,0 1,2-1,16 40,-15-43,70 173,24 64,-94-229,-2-9,0-1,1 1,1-1,10 18,-16-33,0 0,0 0,0 0,0 0,1 0,-1 0,1-1,-1 1,1-1,0 0,0 0,0 0,1 0,-1 0,0-1,1 1,-1-1,1 0,-1 0,1 0,0-1,-1 1,1-1,0 0,-1 0,1 0,5-1,11-4,1 0,-1-2,-1 0,1-1,-2-1,20-12,98-76,-99 68,-12 12,0 2,52-25,-30 17,-45 23,0-1,0 0,-1 0,1 0,0-1,-1 1,1 0,0-1,-1 1,0-1,1 1,-1-1,0 0,0 1,0-1,0 0,0 0,0 0,-1 0,1 0,-1 0,1 0,-1 0,0 0,1 0,-1 0,0 0,0 0,-1-3,-2-5,1 0,-2 0,1 0,-2 1,-4-10,-13-34,16 17,10 31,10 20,41 62,186 291,-189-277,119 224,-44-83,-119-215,-2-2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3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53,'0'-2,"-1"1,0-1,1 0,-1 1,0-1,0 0,0 1,0-1,0 1,0-1,0 1,-1 0,1 0,0-1,-1 1,1 0,-1 0,1 0,-1 1,0-1,1 0,-4 0,-39-13,18 10,0 1,0 2,0 0,-1 2,1 1,-50 10,-153 53,-18 27,211-75,0 1,2 1,0 2,-52 42,73-50,-1 0,2 0,0 1,-13 21,21-31,1 1,0-1,1 1,-1 0,1 0,0 0,0 1,0-1,1 0,0 1,0-1,0 1,1-1,-1 1,2 0,-1-1,0 1,2 6,2-7,-1 1,1-2,0 1,0 0,1-1,-1 0,1 0,0 0,0-1,0 1,0-1,1 0,0-1,-1 1,8 1,18 11,29 22,-1 2,69 62,96 107,431 483,-401-411,-249-274,12 9,-2 2,0 0,-1 0,-1 1,0 1,-2 0,0 1,15 39,-18-34,-2 1,-1 0,-1 0,1 34,-5-46,-1 0,0 1,-1-1,-1 0,0 0,-1-1,0 1,-1-1,-11 22,-9 8,-2-2,-2-1,-1-1,-2-1,-2-2,-1-1,-1-2,-2-2,-2-1,-1-2,0-1,-52 22,60-35,-1-2,0-1,-1-2,0-1,-1-2,0-2,-64 1,38-6,0-3,1-3,-104-25,149 28,1 0,0-1,1 0,-25-13,21 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4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0 971,'6'-5,"0"0,1 1,-1-1,14-6,6-3,368-230,-45 29,273-195,-562 367,-45 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4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0 897,'11'-2,"0"1,-1-2,1 0,-1 0,0-1,0 0,-1 0,1-1,9-7,20-8,716-408,-230 118,-471 280,60-29,-92 50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5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0 767,'6'-1,"-1"0,0 0,0-1,0 0,0 0,0 0,0 0,8-6,14-7,249-81,-159 57,-61 20,112-42,-140 50,-1-2,-1-1,45-32,-31 19,48-26,-60 38,-2 0,0-2,-1 0,-1-2,39-38,-26 18,1 3,2 1,73-49,-85 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57.8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1918,'13'-1,"-1"-1,0 0,0 0,13-5,15-4,812-121,10 54,-703 65,2897-172,-2682 168,413-23,676-28,1 46,2-35,-1178 26,-2-14,-2-11,-3-13,298-116,-345 90,-81 28,246-71,-221 82,1127-313,-1275 362,102-24,169-16,136 16,-420 30,17 1,1-2,-1-1,0-2,-1-1,58-19,-64 14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6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1,'-9'0,"0"2,4 16,-9 78,-3 134,18 100,1-147,-2-114,-14 422,11-427,4-45,-2-1,0 1,-1-1,-8 33,9-49,1-1,-1 1,1-1,-1 1,0-1,1 1,-1-1,0 0,0 1,0-1,0 0,0 1,-1-1,-1 2,-2-3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7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1,'21'0,"1"0,0 2,-1 0,1 1,-1 1,0 1,24 10,749 353,-768-355,1 0,1-3,0 0,0-1,32 4,77 26,-23-6,86 27,-176-55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8.4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0 571,'12'-1,"1"-1,-1-1,0 0,0 0,0-1,15-8,1 1,333-127,147-53,-376 138,-82 32,1 1,67-16,-90 28,-1-1,40-19,-24 9,-23 11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7:59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1439,'12'-11,"1"1,-1 0,20-11,14-10,215-161,8 11,8 13,497-221,-672 345,590-269,-667 299,45-32,-58 38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01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 0,0 0,-1 0,1 0,0 0,-1 0,1 1,-1-1,0 1,1 0,-1 0,0 0,0 0,0 0,0 0,0 0,2 5,29 52,-29-51,33 67,-3-2,81 125,133 149,-247-345,1 0,-1-1,1 1,-1-1,1 0,-1 1,1-1,0 0,0 0,-1 0,1 0,0 0,0 0,0-1,0 1,0-1,0 1,0-1,0 0,0 0,0 0,1 0,-1 0,0 0,0-1,0 1,0-1,0 1,0-1,3-1,8-4,1 0,-1-1,18-13,-4 4,383-175,-188 93,-220 97,1 1,-1-1,0 0,0 0,1 0,-1 0,0 0,0-1,0 1,-1-1,1 1,0-1,0 0,-1 1,1-1,-1 0,0 0,1 0,-1 0,0-1,0 1,0 0,0 0,0-4,-2 2,0 0,0 0,0 1,-1-1,0 0,1 1,-1-1,0 1,-1-1,1 1,-1 0,1 0,-6-4,-40-49,40 52,12 13,12 14,161 153,13 13,-148-141,157 191,-133-129,-56-94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02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53,'0'-8,"1"5,-1 1,0 0,1-1,-1 1,-1 0,1-1,0 1,0 0,-1-1,1 1,-1 0,0 0,0 0,0-1,0 1,0 0,-3-3,4 5,-1 0,0 0,1 0,-1 0,1 0,-1 0,0 1,1-1,-1 0,1 0,-1 1,1-1,-1 0,1 1,-1-1,1 0,-1 1,1-1,0 1,-1-1,1 1,0-1,-1 1,1-1,0 1,0-1,-1 1,1 0,0-1,0 1,0-1,0 2,-10 23,10-23,-31 116,6 1,-16 183,20-124,14-124,0 10,-3 1,-3-2,-2 0,-25 66,33-115,-1 0,0 0,-1-1,-1-1,-13 16,11-16,1 2,0 0,-13 25,16-22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03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0,'18'2,"1"1,-1 1,1 1,-1 0,0 1,-1 1,19 11,24 7,282 92,160 65,-355-126,-119-44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04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0 697,'95'-99,"268"-175,-207 163,-123 84,42-43,-50 46,0 0,50-35,-61 50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07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215 621,'-1'-23,"-1"0,-1 0,-1 0,-1 0,-13-36,-54-108,18 45,38 84,7 16,0 0,-11-44,20 66,0 0,-1-1,1 1,0 0,0 0,0 0,0-1,0 1,0 0,0 0,-1-1,1 1,0 0,0 0,0 0,0-1,0 1,0 0,0 0,0-1,0 1,0 0,0 0,1-1,-1 1,0 0,0 0,0-1,0 1,0 0,0 0,0 0,1-1,-1 1,0 0,0 0,0 0,0 0,1-1,-1 1,0 0,0 0,1 0,-1 0,0 0,0 0,0 0,1-1,-1 1,0 0,1 0,14 11,12 20,222 279,-184-239,96 80,-86-84,61 43,-121-97,-1 1,-1 0,0 1,-1 1,18 31,-28-44,0 1,0-1,-1 1,0 0,1 0,-1 0,0 0,-1 0,1 0,-1 0,0 0,0 0,0 0,0 0,-1 0,1 0,-1-1,0 1,0 0,-1 0,1 0,-1-1,0 1,0-1,0 1,0-1,-1 0,1 0,-1 0,0 0,0 0,0-1,0 1,0-1,-5 3,-25 16,11-8,1 1,-32 29,60-49,1 1,-1 0,1 0,13-5,18-12,-2-2,388-272,-398 274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08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1333,'1'-6,"0"1,0 0,1 0,0-1,0 1,0 1,0-1,1 0,0 0,0 1,0-1,1 1,-1 0,1 0,0 1,0-1,0 1,1 0,8-5,12-8,2 1,33-12,-54 24,825-389,-594 241,-93 55,278-196,-246 184,-121 77,100-73,-149 99,-6 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2:59.3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0,'1'5,"0"0,0-1,1 1,0-1,0 0,0 1,0-1,6 7,4 10,181 337,-88-171,368 712,-65 33,-398-904,63 169,56 245,-110-354,72 297,-64-291,3-2,47 93,-32-92,5-2,101 140,-82-129,-4 3,53 118,-31-56,287 454,-288-474,-70-123,-1-2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09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2 785,'-1'-130,"2"-147,1 261,0 0,0-1,1 1,1 0,1 1,1-1,0 1,0 0,2 0,0 1,0 0,2 0,-1 1,2 0,0 1,0 0,17-13,-12 13,0 0,1 1,0 1,1 1,0 0,0 1,1 1,-1 1,2 1,-1 0,1 2,-1 0,39 0,-3 3,98 14,-129-10,0 2,0 1,-1 0,0 2,-1 0,32 19,-27-12,-1 0,-1 2,0 0,-2 2,0 1,29 33,-49-49,0 0,0 1,0-1,-1 1,0-1,0 1,0 0,-1 0,0 0,0 0,0 0,-1 0,0 0,0 0,0 0,-1 0,0 0,0 0,-1 0,0 0,-3 8,-7 13,0 0,-2-1,-21 30,11-18,-114 209,-86 134,95-198,-33 49,170-239,0 1,1 1,-1 0,1 0,0 0,0 1,14-4,-6 1,101-49,161-105,-269 155,281-158,-263 150,0-1,-1-1,0-2,27-23,-34 23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11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1,'6'87,"29"146,-23-165,45 202,2 14,-54-252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12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0,'3'1,"0"0,0 0,0 0,0 1,0-1,0 1,0 0,-1 0,1-1,3 5,8 4,249 118,-93-49,456 191,-544-235,-36-15,54 16,-70-25,0 1,43 25,-32-15,9 4,-29-15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13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1 738,'7'-2,"-1"0,0-1,1 1,-1-1,0-1,0 1,0-1,-1 0,1 0,-1-1,7-7,-2 3,35-26,2 3,0 2,74-34,-56 31,75-52,186-120,-244 156,-39 26,51-20,32-16,-109 47,-5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17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1399 0,'-237'452,"-144"322,337-662,5-7,-5-1,-86 149,92-194,-355 605,373-618,17-36,-1 0,0-1,0 1,-1-1,0 0,-1 0,1-1,-2 0,-12 14,8-16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18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0,'-3'3,"-2"2,-1 1,1-1,0 1,0 1,1-1,0 1,0-1,0 1,-3 11,-6 25,1 1,3 1,2 0,1 0,3 0,2 48,2 74,-9 224,3-329,-3 1,-3-1,-3-1,-25 73,-14 0,-38 120,72-191,10-36,1 0,-5 33,4-6,-4 39,12-71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20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26,'-1'-1,"1"0,-1 0,1 0,-1 0,1 0,-1 0,0 0,1 0,-1 0,0 1,0-1,0 0,1 0,-1 1,0-1,0 1,0-1,0 0,0 1,0 0,0-1,-1 1,1 0,0-1,0 1,0 0,-1 0,-38-5,34 5,-17-2,-1 2,1 0,-1 2,1 1,0 0,0 2,0 0,1 2,-1 1,1 0,1 2,0 0,0 1,-20 16,38-25,1 0,0 1,0-1,0 1,0-1,1 1,-1-1,1 1,-1 0,1 0,0 0,0 0,0 0,1 0,-1 0,1 0,0 0,-1 1,1-1,1 0,-1 0,0 0,1 0,-1 0,1 0,0 0,0 0,1 0,0 3,7 12,-1-1,2 1,18 23,-17-24,118 165,162 176,-211-274,108 86,45 44,118 136,-348-347,-1 0,1 0,0 0,-1 0,0 1,0-1,0 0,0 1,0 0,-1-1,1 1,-1 0,0 0,0 0,-1 0,1 0,-1 7,-1-4,0-1,0 1,-1-1,0 1,-1-1,1 0,-1 0,0 0,-7 10,-41 57,-4-2,-2-2,-4-3,-101 86,147-140,0-1,-1 0,0-1,-1-1,0 0,-1-2,0 1,-21 4,11-6,0 0,0-2,-1-1,-49-2,56-2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21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1 717,'2'-7,"1"1,0 0,0 0,0 0,1 1,0-1,0 1,1 0,-1 0,9-7,-8 7,315-279,-166 155,-32 9,-75 71,-3 1,-28 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22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0 217,'19'-1,"0"-2,0 0,0-1,0-1,-1 0,0-2,0 0,-1-1,32-20,22-8,177-64,-225 90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23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0 269,'33'1,"0"-2,-1-1,0-1,1-2,-1-1,52-17,-48 7,0-1,-1-3,0 0,-2-2,0-2,41-39,-20 25,-38 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12.9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2115,'0'-22,"0"0,2-1,1 1,1 0,0 1,2-1,0 1,2 0,0 1,21-38,0 7,160-262,-164 279,1 1,2 2,1 0,1 2,1 2,61-42,-68 53,1 2,0 0,1 2,0 0,1 2,0 1,1 2,0 0,0 2,0 1,49-1,30 4,-12-1,159 17,-218-7,0 1,-1 3,0 0,0 2,-2 2,43 26,-17-10,-27-16,-21-11,0 0,0 1,-1 0,0 1,0 0,13 12,11 20,-1 1,-2 2,-3 1,-1 1,29 64,11 61,10 20,-37-101,-24-51,1-2,38 59,74 75,-114-151,1 0,1-2,0 0,1-1,0 0,27 14,0 3,171 115,-205-141,1-1,0 0,0-1,0 0,0-1,1 0,-1-1,1 0,0-1,0 0,15-2,-10 1,0 1,0 0,0 1,32 9,-29-4,0-1,0 0,0-2,1 0,-1-1,1-2,0 0,0-1,-1-1,1-1,0-2,-1 0,36-11,28-10,-69 22,0-1,-1-1,1 0,-1-1,0 0,-1-2,1 1,-2-2,20-14,-12 2,-2 0,-1-1,20-31,-13 18,23-36,-3-2,44-97,-83 153,0-1,-1 0,-1 0,4-32,-2 7,2-22,-3 0,-7-113,-1 57,2 18,3-121,-1 209,1 1,1-1,0 1,1 0,0 0,1 1,0-1,1 1,1 0,0 1,1-1,0 1,1 1,0 0,22-20,55-55,-47 45,1 3,2 1,55-38,-84 69,1 0,-1 1,1 1,0 0,0 1,1 0,-1 2,17-1,1-2,73-4,159 9,-231 2,1 1,50 15,-51-11,0-1,54 4,-78-11,0 1,-1 1,1 0,-1 0,0 0,1 1,-1 1,-1-1,14 9,3 4,35 31,19 12,-8-15,-2 2,-2 4,82 80,-41-37,-68-60,39 40,-58-48,-1 1,-1 0,-1 2,21 50,8 11,-21-41,19 54,-8-14,51 134,-43-103,-33-88,-7-17,1-1,1 0,0 0,0 0,2 0,12 16,-6-11,-7-9,0 0,0-1,0 0,1 0,0 0,1-1,0-1,0 1,0-1,1-1,19 9,24 2,0-3,71 9,-41-8,-32-5,0-2,1-2,-1-3,1-1,75-10,-103 3,0 0,45-20,0 0,96-40,-108 41,227-119,-274 137,0 0,0-1,-1 0,0-1,-1 0,0 0,0-1,-1 0,8-14,-3 3,-2-1,0 1,12-45,-13 29,-1-1,-3 0,2-51,-9-120,-1 90,2-780,2 875,1 0,1 0,0 1,2 0,1-1,14-33,68-125,-67 143,-17 33,1 0,-1 0,1 0,0 1,1-1,-1 1,1 1,0-1,0 1,1 0,-1 0,1 1,0 0,10-4,16-4,67-11,-28 6,34-14,-30 6,0 4,122-15,-189 34,-1 0,1 1,-1 0,1 0,0 1,16 4,-22-4,0 0,-1 0,1 0,0 1,-1-1,1 1,-1 0,0 0,1 0,-1 0,0 0,0 1,0-1,-1 0,1 1,-1 0,1-1,-1 1,0 0,0 0,0-1,0 1,0 4,3 16,-1 1,-2 0,0-1,-4 33,1 36,3-89,-1-1,1 1,0 0,-1 0,1 0,0-1,1 1,-1 0,0-1,1 1,0-1,-1 0,1 1,0-1,0 0,1 0,-1 0,0 0,0-1,1 1,-1-1,1 1,0-1,4 2,9 2,-1 0,1 0,23 2,-7-1,64 15,-31-7,69 23,-114-30,0 1,-1 1,0 1,0 0,-1 2,0 0,24 22,58 76,-77-81,2-1,1-1,1-2,31 24,164 130,-148-114,118 79,-101-83,-3 5,154 147,-216-187,1-2,1 0,42 26,-56-42,-1 0,1-1,1-1,0 0,-1-1,1-1,1 0,-1-1,1 0,20 0,793-3,-364-2,-441 2,-1-1,1 0,-1-2,1-1,-1-1,35-11,-49 12,-1 1,1-2,-1 1,0-1,0 0,0-1,-1 0,0 0,0-1,-1 0,1 0,-2 0,1-1,-1 0,0 0,0 0,-1-1,6-17,2-20,-2-1,-2 0,3-80,-2 20,-1 21,-4 0,-8-103,4 183,-1-1,0 1,0 0,-1 0,0 0,0 0,0 0,-1 0,1 0,-1 1,-1 0,1-1,-1 1,0 0,0 1,0-1,-1 1,0-1,0 1,-9-5,-4 0,0 0,0 1,-1 1,0 1,-23-4,-149-55,101 32,75 27,-171-53,154 51,0 2,-1 1,-64-1,28 9,-89 15,83-12,54-5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25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0,'4'1,"0"-1,0 1,0 0,1 0,-1 0,-1 1,1-1,0 1,0 0,-1 0,7 5,38 34,-30-24,545 545,-540-539,-16-17,-1 1,0-1,-1 1,0 0,7 11,-5-2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26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0 856,'1'-3,"-1"0,1 0,0 0,1 0,-1 1,0-1,1 0,0 0,-1 1,1-1,0 1,4-4,29-27,-35 32,34-24,2 1,0 2,1 1,54-22,-20 10,3-4,337-175,-341 167,101-83,11-10,-118 98,-44 25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28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841 656,'32'1,"0"1,-1 1,0 2,0 1,0 2,0 1,-1 1,47 23,-10 0,-1 3,118 86,-149-93,0 0,-2 2,-2 2,-1 0,-1 2,28 46,-51-71,0 1,0 0,-1 0,-1 1,0-1,0 1,-1 0,2 19,-5-23,1 0,-1-1,-1 1,1-1,-1 1,-1-1,1 0,-1 1,-1-1,1 0,-1 0,0 0,-1-1,0 1,-5 6,-21 26,-2-2,-1-1,-2-1,-2-2,-1-1,-1-3,-2 0,0-3,-78 35,112-57,-1-1,1 0,-1-1,0 0,0 0,0-1,-1 0,1 0,0-1,0 0,0 0,0-1,-9-2,9 0,0 0,1 0,-1-1,1 0,-1 0,1-1,1 0,-1 0,1-1,0 0,0 0,-8-11,-3-5,1-1,2-1,0 0,1-1,2-1,0 0,2 0,1-1,1 0,-6-49,5-17,6-176,5 148,-4-109,5-175,-2 384,1-1,8-27,-6 30,-1 1,-1-1,1-22,-4 37,0 0,-1 0,1 0,-1 0,0 0,0 1,-1-1,1 0,-1 0,0 1,0-1,0 1,0 0,0-1,-1 1,1 0,-1 0,0 1,0-1,0 0,-1 1,1 0,0 0,-1 0,0 0,1 0,-1 1,0 0,-7-2,-10-2,-1 1,1 1,-1 1,-25 0,45 2,-40 0,0 3,0 1,1 1,-1 3,2 1,-1 3,-58 23,67-21,1 1,0 1,1 2,1 0,1 2,1 2,1 0,1 2,-35 41,53-55,0 1,0 1,2-1,-1 1,2 0,-1 0,2 0,-1 1,2 0,0-1,0 1,1 25,3 10,1 0,13 53,-11-67,-4-27,0-1,0 1,0-1,1 0,0 1,0-1,1 0,-1 0,2 0,-1 0,0-1,1 1,0-1,0 0,1 0,0-1,-1 1,1-1,1 0,-1 0,1-1,-1 1,10 3,59 34,-57-30,0-1,1 0,29 10,1-4,0-2,0-2,2-3,56 5,-98-14,-1-1,0 0,1 0,-1 0,0-1,0 0,0 0,0-1,0 0,7-4,65-46,-37 22,17-4,89-39,-60 32,-74 34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3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4489 13885,'-73'0,"-271"-7,276 1,0-2,1-4,-69-21,40 1,2-5,1-4,3-4,1-4,2-4,3-4,-91-78,12-11,6-6,-174-219,-286-448,63-47,7-145,428 749,-168-550,243 641,7-2,8-2,-6-179,31 238,5 0,5 1,5-1,5 1,50-180,-28 175,5 2,5 2,111-193,-108 225,4 3,4 2,2 3,5 3,100-89,-35 55,54-48,-152 123,-1-2,-2 0,36-53,-19 10,-4-1,46-111,49-183,-115 306,285-779,46 15,1079-1717,-1283 2319,-160 242,0 0,0-1,-1 0,-1-1,-1-1,-25 20,-95 55,91-61,-47 28,-3-5,-2-4,-2-4,-2-4,-129 29,103-39,0-5,-1-6,-1-5,-126-8,234-2,12 1,0 0,0-1,0 0,0 0,0-1,0 0,0 0,1 0,-1 0,0-1,1 0,-1-1,-6-2,12 4,0 0,0 0,-1 0,1 0,0 0,0 0,0 0,0 0,0 0,0 0,0 0,0 0,1 0,-1 0,0 0,1 0,-1 0,0 1,1-1,-1 0,1 0,-1 0,1 0,0 1,-1-1,1 0,0 1,0-2,26-23,-24 22,76-63,121-76,-137 100,523-296,-538 313,172-83,-179 91,0 2,1 1,66-11,-104 24,-1 0,1 1,0-1,0 1,-1 0,1 0,0 1,0-1,-1 1,1-1,0 1,0 0,-1 1,5 1,-7-2,1 1,0-1,-1 1,0 0,1-1,-1 1,0 0,0 0,0 0,0 0,0 0,0 0,0 0,-1 0,1 0,-1 0,0 0,1 0,-1 0,0 1,0-1,-1 0,1 0,-1 3,-6 39,-13 49,10-51,-8 64,12-15,4 0,5 0,15 99,4-50,53 175,-72-303,-2-6,0-1,0 1,1-1,0 0,0 0,0 1,0-1,1-1,0 1,0 0,0-1,0 1,7 6,-1-9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4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39,'0'-2,"0"1,0 0,1-1,-1 1,0 0,0-1,0 1,-1 0,1-1,0 1,0 0,-1 0,1-1,-1 1,1 0,-1 0,1-1,-1 1,0 0,0 0,1 0,-1 0,0 0,0 0,0 0,0 0,0 1,0-1,-1 0,1 1,0-1,0 0,0 1,-1 0,1-1,0 1,-1 0,1-1,0 1,-1 0,1 0,0 0,-1 0,1 0,0 1,-1-1,1 0,0 1,0-1,-2 1,-3 1,0 1,1-1,-1 1,1 0,0 0,0 1,0-1,0 1,1 0,-5 6,1 0,1 2,0-1,1 1,1 0,0 0,0 1,1-1,1 1,0 0,-2 22,2 10,4 79,3-79,2 0,2 0,2-1,2 0,2-1,38 83,152 231,-178-316,9 15,6 6,-2 3,-4 1,31 77,-64-134,0-1,-1 1,1 0,-2 0,1 0,-1 0,-1-1,1 1,-2 0,1 0,-1 0,0-1,-1 1,0-1,0 0,-1 0,0 0,0 0,-7 7,-12 18,-2-1,-57 56,39-43,-1-2,27-27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5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0 707,'1'-5,"0"1,-1 0,1-1,1 1,-1 0,1 0,-1 0,1 0,0 0,1 0,-1 0,1 1,4-5,46-44,-36 36,17-16,39-36,65-79,-105 112,1 2,2 1,40-28,6-6,14-18,-77 63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6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0 650,'7'-1,"0"1,0-1,0 0,0-1,0 1,0-2,-1 1,1-1,-1 0,0 0,8-5,5-6,-1 0,19-19,-4 3,219-201,32-28,-253 235,-7 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6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0 388,'158'-68,"246"-71,-292 103,-49 18,66-25,-115 37,1-1,-1 0,-1-1,1-1,-1 0,16-15,-15 10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7.6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0,'1'8,"0"-1,1 0,0 1,1-1,0 0,0 0,6 9,2 5,58 117,141 207,-192-319,4 7,-1 1,-2 0,-1 1,18 51,-31-69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8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1077,'14'-2,"1"-1,-1 0,0 0,0-2,0 0,-1 0,18-10,-1 1,891-440,-230 106,-626 318,279-149,-329 169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1.8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20.9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277 102,'3'-1,"0"0,1 0,-1 0,0-1,-1 1,1-1,0 0,0 0,-1 0,1 0,-1 0,5-5,26-31,-17 9,-15 21,-14 18,-44 46,38-40,0 2,2 0,0 1,1 1,1 0,-22 39,21-31,-1-2,-1 0,-1-1,-34 35,25-29,28-30,-1-1,1 0,-1 0,1 1,-1-1,1 1,0-1,-1 0,1 1,0-1,-1 1,1-1,0 1,0-1,-1 1,1-1,0 1,0-1,0 1,0 0,0-1,0 1,0-1,0 1,0-1,0 1,0-1,0 1,0 0,0-1,0 1,0-1,1 1,-1-1,0 1,0-1,1 1,-1-1,0 1,1-1,-1 0,0 1,1-1,-1 1,1-1,-1 0,1 1,-1-1,1 0,-1 0,1 1,-1-1,1 0,-1 0,1 0,-1 0,1 0,0 0,-1 0,1 0,-1 0,1 0,-1 0,2 0,46 0,-38 0,39-1,1 2,-1 2,1 2,54 13,-70-8,-1 1,0 1,-1 2,35 20,-46-23,-3-2,1 0,-1 2,0 0,-1 1,-1 1,28 26,-34-26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39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0,'4'2,"0"0,0 1,-1-1,1 0,0 1,-1 0,0 0,1 0,-1 0,-1 1,1-1,4 7,-1-1,254 357,-111-145,-23-20,-38-57,-73-121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8:40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1142,'1'-8,"1"0,0 0,1 0,0 0,0 1,0-1,1 1,8-11,1-5,14-29,3 2,1 2,3 0,2 2,2 2,2 2,1 1,3 2,1 2,75-47,76-38,210-172,-392 284,1 0,0 0,29-11,16-11,-48 23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00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1179,'0'-2,"0"0,1 0,0 0,-1 0,1 0,0 0,0 0,0 0,0 0,0 0,0 0,1 0,-1 1,1-1,-1 0,1 1,0 0,-1-1,4-1,42-24,-26 17,50-26,1 4,1 3,98-25,-13 4,106-68,-120 49,-49 35,-70 27,0-2,0-1,30-16,-23 11,-27 13,0 0,0 0,1 0,-2-1,1 1,0-1,0-1,-1 1,0 0,0-1,0 0,0 0,5-8,-8 11,-1-1,0 1,1-1,-1 1,0 0,0-1,0 1,0-1,0 1,0-1,-1 1,1 0,0-1,-1 1,1 0,-1-1,0 1,1 0,-1-1,0 1,0 0,1 0,-1 0,0 0,-2-2,-34-26,31 24,-251-160,178 116,-29-16,-3 5,-126-50,133 76,104 35,-1-1,1 0,0 0,-1 0,1-1,0 1,-1 0,1 0,0 0,-1 0,1 0,0 0,-1 0,1-1,0 1,-1 0,1 0,0 0,-1-1,1 1,0 0,0 0,0-1,-1 1,1 0,0-1,0 1,0 0,-1 0,1-1,0 1,0 0,0-1,0 1,0 0,0-1,0 0,14-2,27 3,90 16,208 54,-209-39,-10-2,121 45,-232-71,-1 0,0 1,0 0,0 1,0 0,10 8,-15-11,-1 0,0 1,0-1,-1 0,1 1,0-1,-1 1,1-1,-1 1,0 0,0-1,0 1,0 0,-1 0,1 0,-1 0,0 0,1 0,-1 0,-1 0,1-1,0 1,-2 5,-30 113,-9 42,-36 230,74-378,0-1,0 0,0-1,-2 0,1 1,-2-1,-9 16,10-19,0 1,1 1,0-1,1 1,-4 20,-5 20,-33 86,39-116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02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1,'4'1,"0"0,-1 0,0 0,1 1,-1-1,0 1,0 0,0 0,0 0,0 0,0 1,0-1,3 5,8 5,312 287,-19 24,-10-11,-194-219,21 21,-114-102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04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1 403,'1'-13,"0"0,1 1,0-1,1 0,0 1,1 0,1 0,0 0,0 0,11-16,9-9,49-56,-45 59,-23 25,1 2,0-1,0 1,1 0,0 0,0 1,1 0,-1 0,1 1,11-4,-13 6,1 1,0 1,-1-1,1 1,0 0,0 1,0 0,0 0,0 1,-1 0,1 0,0 1,14 5,2 2,-1 2,-1 0,0 1,0 1,-1 2,-1 0,32 30,114 137,-138-149,-2 2,43 74,-61-96,-2 1,0 0,0 0,-2 1,1 0,-2 0,0 0,-1 0,-1 0,0 0,-1 1,-1 15,-3-18,-1 1,0-1,0 0,-1 0,-1-1,0 0,-1 0,0-1,-15 16,-19 31,20-20,16-26,-1 1,-1-1,0 0,0-1,-1 0,-12 11,13-14,1 0,0 0,1 0,0 1,0 0,-4 11,6-12,0 0,0 0,-1-1,0 0,0 0,-1 0,0-1,-12 10,35-27,-5 1,0 2,1-1,14-5,3 2,0 2,1 0,0 3,0 0,1 2,-1 2,37 0,230 20,-50 1,-137-19,-90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05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07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72 464,'5'1,"0"1,0 0,0 1,0-1,0 1,0 0,-1 0,1 0,-1 1,0-1,0 1,5 7,8 5,76 64,-4 4,100 123,-162-162,-27-45,1 1,-1-1,1 1,-1 0,0-1,1 1,-1 0,0-1,0 1,1 0,-1 0,0-1,0 1,0 0,0 0,0-1,0 1,0 0,0 0,0-1,0 1,-1 0,1-1,0 1,0 0,-1-1,1 1,-1 0,1-1,0 1,-1 0,1-1,-1 1,1-1,-1 1,1-1,-1 1,0-1,1 0,-1 1,0-1,1 0,-1 1,0-1,1 0,-1 0,0 0,0 1,1-1,-1 0,0 0,0 0,1 0,-1 0,0-1,1 1,-1 0,0 0,0 0,1-1,-1 1,0 0,1 0,-2-2,-13-3,1-1,0 0,0-2,0 1,1-2,0 0,1 0,0-1,-17-19,1 4,-37-30,-97-91,146 129,1-1,0 0,1-1,1-1,1 0,1 0,-10-25,20 42,0 0,0-1,0 1,0 0,0-1,1 1,-1 0,1-1,0 1,0-1,0 1,1-1,1-5,-1 7,-1 1,1-1,0 1,0 0,0-1,0 1,1 0,-1 0,0-1,1 1,-1 0,0 0,1 1,-1-1,1 0,-1 0,1 1,0-1,-1 1,1-1,0 1,-1 0,1-1,0 1,0 0,-1 0,1 0,0 1,2-1,45 7,0 1,79 25,-10-2,-75-22,266 54,-231-51,158 3,-232-15,1 0,0-1,-1 1,1-1,-1 0,1 0,5-2,-9 2,0 1,-1 0,1-1,-1 1,1 0,0-1,-1 1,1-1,-1 1,0-1,1 1,-1-1,1 1,-1-1,0 1,1-1,-1 0,0 1,0-1,1 0,-1 1,0-2,0 1,0-1,-1 1,1-1,0 1,-1 0,1-1,-1 1,1-1,-1 1,0 0,1 0,-1-1,0 1,-2-2,-20-23,-46-38,9 8,-22-27,-133-177,202 241,4 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13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1,'0'0,"0"0,0 0,0 0,0 0,0 0,0 0,0 0,0 0,0 0,0 0,0 0,-1 1,1-1,0 0,0 0,0 0,0 0,0 0,0 0,0 0,0 0,0 0,0 0,0 0,0 0,-1 0,1 0,0 0,0 0,0 0,0 0,0 0,0 0,0 0,0 0,0 0,0 0,0 0,0 0,0 0,-1 0,1 0,0 0,0 0,0-1,0 1,0 0,0 0,0 0,0 0,0 0,0 0,-7 13,-8 19,-148 491,121-373,-6 25,-28 95,44-178,-13 46,-6 53,44-172,1-8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14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0,'9'8,"0"0,1-1,0-1,0 1,18 7,19 12,76 55,360 251,-457-311,-16-12,2 0,-1 0,1-1,1-1,0 0,16 6,-16-9,-6-2,0 0,0 1,-1 0,1 0,-1 0,0 0,0 1,0 0,9 8,-4 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16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1389,'3'-14,"0"-1,0 1,1-1,1 1,0 0,1 1,1 0,10-17,-8 14,113-223,97-271,-207 479,-2 1,-1-2,-1 1,-2-1,-1 0,-2 0,-1-65,-2 95,0 0,0 0,0 0,0 0,0 0,-1 0,1 0,-1 0,1 0,-1 0,0 0,0 0,1 0,-1 0,-1 1,1-1,0 0,0 1,-1-1,1 1,-3-2,3 2,-1 1,1 0,-1 0,1 0,-1 0,1 0,-1 0,0 0,1 1,-1-1,1 0,0 1,-1-1,1 1,-1 0,1-1,0 1,-1 0,1 0,0 0,-2 1,-9 10,-1 0,1 0,-16 24,25-32,-56 77,4 2,4 2,3 3,5 1,3 2,-50 175,81-234,2 1,1 1,2-1,-1 58,5-78,1-1,1 0,-1 1,2-1,0 0,0 0,1 0,0-1,1 1,1-1,0 0,0-1,1 1,0-1,1-1,9 10,-13-16,-1 0,1 0,0 0,1-1,-1 0,0 0,1 0,-1 0,1-1,0 0,-1 0,1 0,0 0,0-1,0 0,0 0,-1 0,1 0,0-1,0 0,0 0,-1 0,1 0,4-3,12-4,-2-2,1 0,34-23,132-96,-5-8,273-270,-447 401,0-1,0 0,-1 0,1 0,-2-1,1 0,-1-1,0 1,-1-1,0 0,0 0,-1 0,-1 0,1-1,-1 1,-1-1,0 0,0-15,0-30,-5-164,1 195,0 0,-1 0,-2 0,0 1,-1 0,-20-41,25 60,0 0,-1 0,1 0,-1 1,0-1,0 1,0 0,-1 0,-6-5,9 7,0 1,1-1,-1 1,0 0,0-1,1 1,-1 0,0 0,0 0,0-1,1 1,-1 0,0 0,0 0,0 0,0 1,1-1,-1 0,0 0,0 0,0 1,-1 0,1 0,0 0,-1 0,1 0,0 1,0-1,0 1,0-1,0 1,0-1,1 1,-1-1,0 1,1 0,-1-1,1 4,-2 5,0-1,1 1,1 0,0 1,0-1,1 0,0-1,1 1,0 0,1 0,-1-1,2 1,0-1,0 0,0 0,1 0,1 0,-1-1,14 14,3 3,1-2,1 0,1-2,48 32,291 163,-351-210,-1 1,0 0,-1 1,0 0,0 1,15 16,-23-22,-1 1,1-1,-1 1,0-1,1 1,-2 0,1 0,0-1,-1 1,0 1,0-1,0 0,0 0,-1 0,1 0,-1 1,0-1,-1 0,1 0,-1 1,0-1,0 0,0 0,0 0,-3 6,-9 12,-1-1,0-1,-2 0,0-1,-1-1,-1-1,-31 25,-38 40,-30 50,86-97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22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0 121,'38'0,"-1"-3,53-9,-30 5,1 2,101 5,-69 2,663-21,-620 13,0 6,257 33,-294-22,1-4,120-6,-109-3,65-11,4 1,-97 8,124-22,-77 7,-119 18,3 0,0 0,0-1,0-1,0 0,0-1,-1-1,0 0,22-11,-29 10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17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0,'9'5,"7"5,9 9,9 11,7 8,5 7,4 4,2 2,0-4,-4-4,-7-3,-5-6,-4-6,-9-3,-3-6,-5-2,-5-3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17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96,'0'-4,"-4"-2,-6-4,-5 0,-1-2,4-5,2-2,4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18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0,'7'2,"1"0,-1 1,0-1,0 1,0 1,0-1,0 1,-1 1,1-1,-1 1,0 0,10 11,4 2,199 167,146 119,-270-223,-65-54,1 0,1-2,1-1,1-2,51 26,-64-43,0 0,0-2,0 0,0-1,0-1,0-1,36-5,-42 4,38-5,-1-2,-1-2,55-19,-100 27,1 0,-1 0,1 0,-1-1,0 0,0-1,0 1,-1-1,7-6,1-4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19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0 486,'0'-4,"0"-6,9-10,11-5,6-8,8-6,6-5,1 0,-2 4,-4 0,-3 6,-3 6,-2 2,-6 2,-2 1,0 4,1 1,-3 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0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1,'10'0,"0"2,0-1,0 1,-1 0,1 1,-1 0,19 9,65 42,-54-30,-22-14,460 247,-470-254,17 7,40 25,-44-21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1.6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1,'-6'0,"0"1,-1 0,1 0,0 1,0 0,0 0,0 0,0 1,-7 4,-50 35,45-28,-59 39,3 4,2 3,-88 96,154-151,1 2,0-1,1 1,0-1,0 1,0 0,1 1,0-1,-3 10,6-14,-1-1,1 0,0 1,0-1,0 0,0 1,0-1,1 0,-1 1,0-1,1 0,0 0,0 1,0-1,0 0,0 0,0 0,0 0,0 0,1 0,-1-1,1 1,0 0,-1-1,1 1,0-1,0 1,0-1,0 0,0 0,0 0,0 0,1 0,-1-1,4 2,43 10,0-2,1-2,74 2,-73-7,691 37,-728-40,0 1,1 0,-1 1,22 6,-34-8,0 1,0 0,-1-1,1 1,0 0,0 0,-1 0,1 0,0 0,-1 0,1 1,-1-1,0 0,1 1,-1 0,0-1,2 4,-3-3,1 0,-1 0,0 0,0 0,0 0,-1 0,1 0,0 0,-1-1,1 1,-1 0,0 0,0 0,1-1,-1 1,0 0,0-1,-1 1,1 0,0-1,0 0,-3 3,-12 10,0-1,-1 0,0-1,-1-1,0 0,-1-2,-33 13,-23 12,11-7,48-21,0 0,1 1,0 0,-16 12,-75 63,92-70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2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25,'0'-4,"-4"-6,-2-1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3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0,'4'0,"-1"1,1 0,0-1,0 2,0-1,-1 0,1 1,-1-1,1 1,-1 0,1 0,3 4,41 37,-21-16,187 160,385 321,-578-491,6 4,-1 1,34 37,-48-44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4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1010,'10'-266,"-5"226,2 1,1 0,2 0,26-63,-19 64,2 0,1 1,2 2,1 0,2 1,2 1,49-47,-59 64,1 1,0 0,1 1,1 2,0-1,0 2,2 1,-1 1,1 0,0 2,1 1,0 0,0 2,0 0,29 1,-47 2,0 1,0 1,0-1,-1 1,1-1,0 1,0 1,-1-1,1 1,-1 0,1 0,-1 0,0 0,0 1,0 0,0 0,0 0,-1 0,1 0,5 9,-6-7,0 1,0 0,0 0,-1 1,0-1,0 0,-1 1,0-1,0 1,0 0,-1-1,0 1,-1-1,1 1,-2 7,-14 59,-3-1,-54 131,20-60,30-73,-3-1,-54 100,39-119,29-36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6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1741,'2'-1,"0"0,0 1,0-1,0 0,0 0,-1-1,1 1,0 0,0 0,-1-1,1 1,-1-1,0 0,1 1,-1-1,0 0,0 0,2-3,19-41,-21 43,46-126,-6-3,-6-1,19-145,-53 269,7-30,-3 0,1-66,-6 94,0 1,-1 0,0-1,-1 1,0 0,-1 0,0 0,-1 0,0 1,0-1,-1 1,0 0,-1 0,0 1,-9-11,10 15,1 0,-1 1,1 0,-1 0,0 0,-1 1,1-1,0 1,-1 1,1-1,-1 1,1 0,-1 0,0 0,1 1,-1 0,0 0,1 1,-10 1,9-1,-1 0,1 1,0-1,0 1,0 1,0-1,0 1,0 0,1 1,-1-1,1 1,0 0,0 0,0 1,1-1,0 1,-5 6,1 4,1 0,0 0,1 0,1 1,0 0,-3 24,-8 105,12-91,2-34,1-1,1 1,1 0,1-1,0 1,2-1,0 0,7 20,-7-28,1 0,1 0,-1 0,2 0,-1-1,2 0,-1-1,1 1,1-1,-1-1,2 0,-1 0,1-1,13 8,-3-5,0-1,0-2,1 0,0 0,0-2,0-1,1-1,-1 0,27-1,25-3,100-14,-142 11,0-1,0-1,-1-2,0-1,43-20,-57 21,-1 0,0-1,0 0,-1-2,-1 1,1-2,-2 0,0 0,0-1,-1-1,14-22,-7 3,-2-1,-1-1,-1-1,-2 0,-2 0,-1-1,5-51,4-268,-17 308,-1 23,-4-159,2 163,-1-1,-1 0,0 1,-2 0,-1 0,-12-26,19 45,-1-1,-1 1,1-1,0 1,-1-1,1 1,-1 0,1-1,-1 1,0 0,0 0,0 0,0 1,-1-1,1 0,0 1,-1-1,1 1,-1 0,1 0,-4-1,3 2,1 0,0 1,-1-1,1 1,0-1,-1 1,1 0,0 0,0 0,0 0,0 0,0 1,0-1,0 1,0-1,0 1,1-1,-1 1,-1 3,-5 5,0 2,1-1,1 1,0 0,0 0,1 0,-4 19,3-9,2 1,0 0,2 0,1-1,0 1,2 0,0 0,9 39,-8-51,1 0,1 0,0-1,0 1,1-1,1 0,0-1,0 1,0-1,1 0,1-1,0 0,0 0,0-1,1 1,0-2,0 1,1-2,18 9,-3-3,2-2,-1-1,1-1,0-2,1 0,-1-2,1-1,0-1,43-5,-69 4,1-1,0 1,0 0,-1 0,1 0,0 0,0 0,0 1,-1-1,1 1,0-1,-1 1,1 0,0 0,4 3,-6-2,1 0,-1 0,1 0,-1 0,0 0,1 0,-1 1,0-1,-1 0,1 1,0-1,-1 1,1-1,-1 1,0-1,0 1,0-1,0 3,-2 58,-14 88,8-101,3 1,2 1,3 61,0-110,0 0,1-1,-1 1,0-1,1 1,-1-1,1 1,0-1,0 0,0 1,0-1,0 0,0 1,1-1,-1 0,1 0,0 0,-1 0,1-1,0 1,0 0,0-1,0 1,1-1,-1 0,0 0,1 1,-1-2,0 1,1 0,-1 0,1-1,-1 1,1-1,-1 0,1 0,5 0,8-2,-1-1,1 0,0-1,-1-1,17-7,-3 1,35-12,-1-4,-2-2,0-2,-2-4,66-49,-104 66,-6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24.0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1,'0'11,"-1"12,1-1,1 0,0 0,2 0,1-1,13 42,181 445,87 238,-254-660,3-2,79 142,-100-206,-1 0,-1 1,-1 0,-1 1,0 0,-2 0,0 1,-2 0,-1 0,0 0,0 35,-5-49,2-1,-1 1,1 0,0-1,0 1,1 0,1-1,2 9,0-10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7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4,8 6,8 6,9 3,7 8,4 8,7 2,-1 3,-1 0,-5 0,-3-1,-8-3,-6-4,-4-3,-6-2,-7-5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7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11,'0'-5,"0"0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8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24,'-8'1,"0"0,1 0,-1 0,0 1,0 0,1 0,0 1,-1 0,1 0,0 1,0 0,1 0,-1 1,1 0,0 0,-9 10,-5 7,2 2,0 0,-15 28,12-18,8-16,2 2,1-1,0 1,1 1,1 0,1 0,2 0,-1 1,2 0,-2 38,7-54,0 0,0-1,0 1,1 0,0 0,0-1,1 1,-1-1,1 0,0 0,1 0,-1 0,1 0,0-1,0 0,1 0,-1 0,1 0,0 0,0-1,0 0,0 0,9 3,9 4,1 0,1-2,-1-1,28 5,-16-6,0-2,1 0,-1-3,68-5,-95 2,1 0,-1-1,0 0,1-1,-1 1,-1-2,1 1,-1-1,1-1,-1 1,-1-1,1-1,-1 0,0 0,-1 0,6-8,-2 2,-1 0,0-1,-1 0,-1 0,0-1,-1 0,-1 0,0 0,2-17,-6 24,-1-1,0 1,0-1,-1 1,0 0,0-1,-1 1,0 0,-1 0,1 0,-2 0,1 0,-1 1,0 0,-1-1,0 2,0-1,0 0,-12-10,-8-6,-1 0,-1 2,-43-26,-140-82,192 118,3 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29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906 882,'-20'0,"-23"-1,-1 2,-72 12,101-10,-1 1,2 1,-1 0,0 1,1 1,0 0,1 0,-1 2,2 0,-1 0,-12 13,6-3,2 0,0 1,2 1,0 0,1 1,1 1,1 0,1 1,1 0,1 0,2 1,0 0,2 1,0-1,2 1,1 0,1 0,1 0,1 0,1 0,9 38,-9-59,0-1,0 1,1-1,-1 1,1-1,0 0,0 0,1 0,-1 0,1 0,-1-1,1 0,0 0,1 0,-1 0,0-1,1 1,0-1,-1 0,1-1,0 1,0-1,10 2,13 1,0 0,1-2,32-2,-32 0,18 2,-28-1,1 0,-1-1,0-1,0 0,28-7,-44 7,-1-1,1 1,-1-1,1 1,-1-1,1 0,-1 0,0 0,0-1,0 1,0 0,0-1,-1 1,1-1,-1 1,0-1,1 0,-1 0,0 0,-1 1,1-1,0 0,-1 0,0 0,1 0,-1 0,-1 0,1-4,-1-10,-1 0,0 0,-7-26,-11-28,-55-127,-51-61,66 137,-152-279,151 299,-135-170,193 268,0 0,-1 1,1 0,0 0,-1 0,0 0,0 0,0 1,0 0,0 0,-8-3,12 5,-1 0,0-1,0 1,1 0,-1 0,0 0,0 0,1 0,-1 0,0 1,1-1,-1 0,0 0,0 0,1 1,-1-1,0 0,1 1,-1-1,1 0,-1 1,0-1,1 1,-1-1,1 1,-1-1,0 2,0 0,0 1,1-1,-1 0,0 1,1-1,0 1,-1-1,1 1,0-1,0 0,0 1,2 4,0 6,1 0,1 0,0 0,1-1,0 0,1 0,1 0,11 17,75 87,-62-80,34 36,2-3,88 69,163 105,-307-234,9 5,44 34,1-2,118 59,-165-98,-2-2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30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1,'0'4,"9"6,2 6,9 3,0 4,1 2,6 1,3 4,4 2,-4 0,3-2,-6-1,-2-6,-1-3,-5-4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30.9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 30,'-4'0,"-2"-4,-4-2,0-4,2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32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733 0,'-11'2,"0"0,1 1,-1 0,1 0,0 1,0 1,-14 7,1 0,-65 30,2 4,2 3,2 4,-89 77,158-119,0 1,1 0,0 1,1 0,-16 26,25-37,1 1,-1-1,1 1,-1 0,1 0,0-1,0 1,0 0,1 0,-1 0,1 0,0 0,-1 0,1 0,1 1,-1-1,0 0,1 0,-1 0,1 0,0-1,0 1,0 0,1 0,-1 0,1-1,-1 1,1-1,0 1,0-1,0 0,0 0,0 1,1-1,-1-1,1 1,-1 0,1-1,2 2,20 8,-1-1,1-1,1-1,-1-1,39 4,12 5,16 5,1-5,1-3,0-4,101-4,-169-5,-18 0,0 1,0-1,0 0,0-1,0 0,0 0,0-1,0 0,0 0,-1-1,1 0,-1 0,0-1,11-7,56-47,-60 44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39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0 340,'0'-1,"1"-1,-1 1,1-1,0 1,-1-1,1 1,0-1,0 1,0 0,-1 0,2-1,-1 1,0 0,0 0,0 0,0 0,1 0,-1 0,2 0,33-18,-27 14,389-164,-185 84,-150 49,-62 36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0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0 604,'15'-2,"-1"-1,0 0,0-1,-1 0,1-1,-1-1,24-13,4-1,441-206,68-29,-438 206,-90 41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1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0,'206'6,"311"50,-376-35,344 64,-482-85,1 1,-1 0,0-1,0 1,1 0,-1 1,0-1,0 1,0-1,0 1,-1 0,1 0,0 0,-1 0,1 1,-1-1,0 1,0-1,0 1,3 6,-3-4,-1 1,-1 0,1-1,-1 1,0 0,0 0,0-1,-1 1,0 0,0-1,-3 9,-86 285,31-113,3-8,-94 203,134-348,2-7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25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1,'46'0,"139"4,-152-1,-1 1,0 2,53 17,31 16,-2 6,190 105,-244-121,19 12,-73-37,-1 0,1 0,-1 1,1-1,-1 1,-1 0,1 0,-1 1,7 11,-10-15,0-1,-1 1,1 0,-1 0,1 1,-1-1,0 0,1 0,-1 0,0 0,0 0,-1 0,1 0,0 0,-1 0,1 0,-1 0,0 0,0 0,1 0,-1 0,0 0,-1-1,1 1,0 0,0-1,-1 1,1-1,-1 1,-2 1,-7 6,-1-1,0 0,-20 10,3-2,-11 15,0 2,2 2,-35 40,-14 14,52-53,-36 32,65-63,-1 1,0-2,0 1,0-1,-1 0,0 0,0-1,-13 5,19-8,0 1,0-1,-1 0,1 0,0 1,0-1,0 0,-1-1,1 1,0 0,0-1,0 1,0-1,0 0,0 0,-1 0,2 0,-1 0,0 0,0 0,0 0,0-1,1 1,-1-1,1 0,-1 1,1-1,0 0,0 0,-1 0,1 0,0 0,-1-3,-2-8,1 0,-1 0,2 0,-2-23,-1-2,-57-190,42 165,-47-122,26 79,-13-52,48 143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2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1,'-1'161,"5"228,2-298,3 0,27 109,85 234,-110-393,-9-30,1-1,0 1,0-1,1 0,7 13,-10-21,1 1,0-1,0 1,0-1,0 0,1 0,-1 0,1 0,-1 0,1 0,0-1,0 1,-1-1,1 0,0 1,0-1,0-1,0 1,1 0,-1-1,0 0,5 0,389-8,-308 6,112 5,-179 1,-7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5.1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847 104,'-35'-2,"-68"-13,35 4,-120-22,104 17,-122-10,201 26,0 0,-1 0,1 0,0 0,-1 1,1 0,0 0,0 1,0-1,0 1,0 0,0 0,0 1,1-1,-1 1,1 0,0 1,-1-1,2 1,-7 6,4-1,1-1,-1 2,2-1,-1 1,1-1,1 1,0 0,0 0,-1 18,-1 4,1-1,1 2,2-1,2 0,1 0,1 0,2 0,1 0,1-1,2 0,1 0,1-1,2-1,1 0,1 0,2-2,29 39,-11-23,1-2,2-2,76 61,146 79,-217-153,-2 2,-2 2,56 53,-76-64,-2 1,0 1,-2 0,0 1,-1 1,-2 0,0 1,11 32,-12-26,-2 1,-1 1,-1-1,-2 1,-1 1,-1-1,-2 0,-3 37,1-64,-1 0,1 0,-1 0,0 0,0 0,0 0,-1-1,1 1,-1-1,-1 1,1-1,0 0,-1-1,0 1,0-1,0 1,0-1,-9 5,-9 4,-1-1,-42 15,18-8,-167 63,192-75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5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0 510,'0'-4,"1"0,0 0,0 0,0 1,0-1,1 0,-1 0,1 1,0-1,0 0,0 1,1 0,-1 0,1 0,3-3,52-44,-39 36,57-52,-52 42,2 2,0 1,2 1,41-23,177-100,-223 128,2-2,-6 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6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1 240,'4'-4,"6"-2,5-4,5-4,3-4,2-4,0-2,2-1,-6-1,0 4,-5 2,0 3,0 6,-1 0,-4 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7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0 167,'5'-4,"5"-2,1-4,3 0,3 2,0-3,0 1,-3-2,2 1,1-2,2 1,-1-1,-1 1,2-2,2 3,-3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8.4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1,'2'0,"0"1,0-1,0 1,0 0,0-1,0 1,0 0,0 0,0 0,0 1,0-1,-1 0,1 1,-1-1,3 4,24 30,-20-23,244 368,-114-165,51 63,-161-225,-21-33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49.4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0 539,'9'-2,"-1"0,1 0,-1 0,0-1,0 0,0-1,-1 0,1 0,-1-1,7-5,27-14,98-44,224-101,-303 149,-51 19,0-2,0 1,0-1,-1-1,1 0,-1 0,0 0,0-1,0 0,-1-1,9-7,-5 3,0 0,1 1,1 1,-1 0,24-11,-21 12,0-1,-1-1,0 0,15-13,17-12,-34 24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53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63,'3'1,"1"1,-1-1,0 1,0 0,0 0,0 1,0-1,-1 1,1-1,-1 1,1 0,2 5,5 3,19 20,6 5,-1 2,35 52,-60-77,-1 0,-1 1,0 0,-1 1,0-1,-1 1,-1 0,0 0,-1 1,-1-1,1 26,-3-8,1-14,-1-1,-1 1,-4 22,5-41,0-1,0 1,0 0,0 0,0-1,0 1,0 0,0 0,0 0,0-1,0 1,0 0,0 0,-1 0,1-1,0 1,0 0,0 0,0 0,-1 0,1-1,0 1,0 0,0 0,-1 0,1 0,0 0,0 0,0 0,-1 0,1 0,0 0,0 0,0 0,-1 0,1 0,0 0,0 0,-1 0,1 0,0 0,0 0,-1 0,1 0,0 0,0 0,0 0,-1 0,1 0,0 1,0-1,0 0,0 0,-1 0,1 0,0 1,0-1,0 0,0 0,0 0,0 1,-1-1,1 0,0 0,0 0,0 1,0-1,-9-18,-87-282,79 224,13 47,-3 1,-11-32,18 59,-1 0,0 0,1 0,-1 0,1 0,-1-1,1 1,0 0,0 0,-1 0,1-1,0 1,0 0,0 0,0-1,0 1,0 0,0 0,1 0,-1-1,0 1,1 0,-1 0,1 0,-1 0,1 0,0 0,-1 0,1 0,0 0,0 0,0 0,-1 0,1 0,0 1,0-1,0 0,0 1,1-1,-1 0,0 1,0-1,0 1,0 0,1 0,-1-1,0 1,0 0,0 0,1 0,-1 0,0 0,0 0,1 0,-1 1,2 0,13 1,-1 0,1 1,22 9,-26-9,250 90,-213-70,-29-12,0-2,1-1,43 12,-48-15,0 1,0 0,-1 1,0 1,28 19,0-1,-17-8,-21-14,0 0,1 0,0 0,-1-1,1 1,0-1,1-1,-1 1,0-1,1 0,13 2,-19-5,0 1,0-1,0 1,0-1,0 1,0-1,0 1,0-1,-1 0,1 0,0 1,0-1,0 0,-1 0,1 0,0 0,-1 0,1 0,-1 0,1 0,-1 0,0 0,1 0,-1 0,0 0,0 0,0-1,0 1,0 0,0 0,0 0,0 0,0 0,0 0,-1-1,1 1,0 0,-1 0,1 0,-1 0,-1-2,-20-45,22 47,-18-35,2-2,1 1,3-2,1 0,-9-54,15 75,-1 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56.5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53 888,'2'5,"0"0,-1 0,2-1,-1 1,0-1,1 0,0 1,0-1,0 0,0-1,1 1,0-1,0 1,-1-1,7 3,9 11,576 583,-520-527,-484-467,372 358,-44-46,3-3,-74-107,146 183,1 1,0 0,0-1,1 0,-4-11,8 18,-1 0,0 1,1-1,-1 1,1-1,0 0,0 1,0-1,-1 0,1 1,1-1,-1 0,0 1,0-1,1 0,-1 1,1-1,-1 1,1-1,0 1,-1-1,1 1,0-1,0 1,0 0,0-1,0 1,1 0,-1 0,0 0,0 0,1 0,-1 0,1 0,-1 0,1 1,-1-1,4 0,7-2,-1 1,1 0,0 1,0 0,0 1,20 2,75 17,-39-6,-5-3,543 97,-211-56,-127-23,-227-17,-36-8,1-1,-1 0,1 0,0-1,-1 0,1 0,0 0,0-1,0 0,8 0,-14 0,1-1,-1 1,0 0,1 0,-1-1,0 1,1 0,-1-1,0 1,0-1,1 1,-1 0,0-1,0 1,0-1,1 1,-1-1,0 1,0 0,0-1,0 1,0-1,0 1,0-1,0 1,0-1,0 1,0-1,0 1,0-1,0 1,-1 0,1-1,0 1,0-1,-1 1,1 0,0-1,0 1,-1-1,1 1,-1-1,-15-21,13 19,-170-175,0 0,98 78,-97-174,132 207,-22-18,25 38,28 35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57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1 371,'4'0,"6"-4,5-11,5-1,3-4,1-2,2-5,0-8,5-1,1-4,-1 1,-1 3,-1 7,-2 1,-5 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41.8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1263,'1'-2,"-1"1,1 0,0-1,0 1,0 0,0 0,0 0,0 0,1 0,-1 0,0 0,0 0,1 1,-1-1,0 0,1 1,-1-1,1 1,1-1,4-2,36-13,1 1,1 2,55-8,-59 13,1205-185,-717 132,85 3,87 6,87 10,2568-8,-1 145,-890 44,-798-39,144-33,-16-91,-1029-30,773-156,-343-59,-248 80,14 79,-171 3,-492 60,-57 0,-242 43,-12-3,-13-4,-47-11,30 10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29:58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1 435,'8'-12,"2"0,-1 0,1 1,1 0,0 1,0 0,21-13,1-3,23-21,-12 8,1 1,3 3,99-56,-58 44,-72 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00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1039,'7'-1,"0"-1,0 0,0 0,-1 0,1-1,0 0,5-3,13-6,-10 7,1 1,-1 0,1 1,0 0,0 1,1 1,-1 1,0 0,22 4,-25-2,1 0,-1 1,0 1,0 0,0 1,-1 0,1 1,-1 0,0 1,-1 0,15 13,-11-5,0 1,-2 0,0 1,0 1,-2 0,0 0,-1 1,-1 1,-1-1,-1 1,-1 1,0-1,5 42,-7-28,-2 1,-1-1,-1 1,-3-1,0 1,-2-1,-19 66,13-67,-1 0,-1-1,-2 0,-1-1,-1 0,-2-2,-1 0,-39 42,58-70,0 0,0 0,0 0,0-1,-1 1,1 0,0-1,0 1,-1-1,1 0,0 1,-1-1,1 0,0 0,-1 0,1 0,-1 0,1 0,0 0,-1 0,1 0,0-1,-1 1,1-1,0 1,0-1,-1 1,1-1,0 0,0 1,0-1,0 0,-1-1,-37-36,33 30,-23-28,1-1,2-1,2-2,1 0,2-2,-26-74,27 56,3-1,3-1,3-1,-6-87,16 89,2 0,12-83,33-119,10-88,-53 317,-2 1,-2-1,-5-45,4 67,0 0,0 0,-2 1,1-1,-1 1,-1 0,0 0,0 1,-1-1,-1 1,0 1,-15-18,21 26,-1 0,0 0,0 0,0 0,0 0,0 1,0-1,0 1,0-1,0 1,0 0,0-1,-1 1,1 0,0 1,0-1,0 0,0 0,-3 2,-43 13,41-12,-45 18,2 4,0 1,1 2,2 3,1 2,2 1,1 3,2 1,-52 62,67-68,2 2,0 2,3 0,1 1,2 0,1 2,2 0,2 1,1 1,-6 46,17-81,-1 7,0 0,2 0,-1 1,3 18,-2-30,0 0,0 0,1 0,-1 0,1 0,-1 0,1 0,0 0,-1 0,1-1,0 1,0 0,1 0,-1-1,0 1,0-1,1 1,-1-1,1 0,-1 0,1 1,0-1,-1 0,1 0,0 0,0-1,0 1,-1 0,1-1,0 1,0-1,0 0,0 0,0 1,0-1,0 0,3-1,81-9,-27 2,62 1,84-6,-8 0,-158 12,-26-1,1 2,-1-1,0 2,1-1,-1 2,1 0,-1 1,0 0,0 0,15 8,-11-1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0:03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4697 152,'-10'1,"-1"0,0 1,1 0,0 0,0 1,-1 0,-15 9,-69 41,64-35,-1409 843,688-421,309-186,-812 436,715-408,537-280,0 0,0 0,0 1,0-1,0 1,1 0,-1 0,1 0,0 0,0 0,0 0,0 1,0-1,1 1,0-1,0 1,0 0,0-1,0 1,1 0,-1 0,1-1,0 1,0 0,0 0,1 0,0-1,0 5,4 15,1-1,1 1,15 31,-11-28,31 81,70 123,-81-176,2-2,3-1,83 91,-32-54,126 137,185 185,-310-326,66 58,-138-130,0-2,1 0,0-1,1-1,22 8,44 21,-80-35,1 0,0-1,-1 1,1-1,0 0,0 0,0-1,0 1,0-1,-1 0,1 0,0-1,8-1,68-22,-46 12,389-133,-271 90,391-172,-390 159,905-485,-631 329,47-29,395-305,-805 517,1 2,99-41,-146 72,0 0,-1-1,31-21,-45 27,-1 1,1-1,-1 0,0 0,0 0,0 0,0-1,-1 1,1-1,-1 0,0 0,0 1,0-1,0-1,-1 1,1 0,-1 0,-1-1,1 1,0 0,-1-1,0 1,0-1,-1-4,-4-11,-2 0,0 0,-2 1,0 0,-1 1,-22-31,-4-11,-272-513,247 459,-71-112,-262-340,283 407,-44-56,113 169,31 35,0-1,1 0,0 0,1-1,-9-15,13 18,-1 1,0 0,0 1,-12-12,2 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27.3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918 22,'-53'-20,"45"20,0-1,0 1,0 0,0 1,0 0,0 0,0 1,0 0,0 0,1 1,-1-1,1 2,0-1,0 1,0 1,0-1,1 1,0 0,0 0,-6 7,-14 15,2 1,-43 63,56-75,-64 100,5 3,5 2,5 4,-82 252,98-222,7 2,6 2,-18 310,46-417,2 0,3 1,16 102,-14-138,1-1,0 0,1 0,1 0,0-1,18 28,-18-34,1 1,0-1,0-1,0 0,1 0,1 0,-1-1,1-1,0 0,1 0,10 4,12 2,-1-1,2-2,59 9,105-3,-127-15,-1-3,1-3,-1-3,-1-3,100-31,-75 11,-2-3,-1-5,111-65,-185 95,0 0,-1-1,0-1,22-23,-31 29,-1-2,-1 1,1-1,-1 1,0-1,-1-1,0 1,-1-1,1 0,-1 1,-1-1,2-10,2-33,-2 0,-3-81,-21-104,17 212,-16-147,-8 0,-97-329,104 446,-2 1,-3 1,-2 1,-3 2,-1 0,-3 3,-2 0,-2 3,-1 1,-3 2,-1 1,-2 3,-56-36,79 60,0 1,-1 1,0 1,-1 1,0 1,-35-6,36 10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28.0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66,'0'-3,"1"0,-1 0,1 0,-1 1,1-1,0 0,0 0,0 0,1 1,-1-1,1 0,-1 1,1-1,0 1,0 0,0 0,0 0,0 0,1 0,-1 0,0 0,1 1,0-1,-1 1,1 0,0 0,0 0,0 0,-1 0,1 0,0 1,0 0,0-1,0 1,0 0,0 0,0 1,0-1,0 1,0-1,0 1,0 0,0 0,5 3,7 5,1 1,-1 1,-1 0,0 0,18 20,56 74,-64-75,56 75,111 193,30 137,-189-381,-18-36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28.55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1 119,'0'-5,"0"-5,0-5,0-4,0-4,0-2,0 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29.1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11,'4'0,"2"-5,-1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31.8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1921,'2'-9,"0"0,1 0,-1 0,2 0,-1 1,1-1,0 1,10-14,3-8,266-440,37 20,-178 256,-58 79,-5 9,111-195,-186 294,26-60,-28 64,-1-1,0 0,0 0,0 1,-1-1,1 0,-1 0,0 0,0 0,0 0,0 1,-1-1,1 0,-1 0,-2-4,2 6,-1 0,1 0,-1 1,0-1,0 0,1 1,-1-1,0 1,-1 0,1-1,0 1,0 0,0 0,-1 1,1-1,0 0,-1 1,1-1,-1 1,1 0,-4 0,-63 3,48-1,6 0,0 1,1 0,-1 1,1 1,0 0,0 0,1 2,-1 0,2 0,-1 1,1 1,0 0,0 1,-12 14,9-10,2 1,0 1,0 0,2 1,0 0,1 1,0 0,2 1,-13 38,19-49,0 0,1 0,0 1,0-1,1 0,0 0,0 1,1-1,0 0,0 1,1-1,0 0,0 0,1 0,0-1,1 1,0-1,0 0,0 0,6 7,2-1,0-1,1-1,0 1,0-2,1 0,1-1,-1 0,30 11,244 88,-188-75,-2 4,94 51,-178-81,-1 1,-1 0,1 1,-1 0,-1 1,0 1,0-1,-1 2,0-1,-1 1,0 1,-1 0,-1 0,0 0,-1 1,0 0,-1 0,-1 1,0 0,-1-1,0 1,-1 0,-1 0,-1 23,-2-11,0 0,-2-1,-2 1,0-1,-1 0,-2 0,-1-1,-18 36,-8 4,-82 110,106-159,0 0,-2-1,0 0,-29 23,28-28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32.4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1,'3'1,"0"1,1 0,-1 0,0 0,0 0,0 0,-1 0,1 1,0 0,-1-1,0 1,4 6,3 1,77 82,119 167,-184-230,-13-17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32.9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43.4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0,'3'111,"23"146,39 105,-11-71,20 193,122 640,180 715,-224-763,-132-955,6-1,55 155,-23-82,-32-100,27 184,-37-158,6-1,5-1,56 154,-65-212,-3 1,9 76,4 20,24 152,16-13,80 423,-146-699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34.5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0 233,'2'6,"0"0,0 0,0 0,1 0,-1-1,1 0,1 1,-1-1,6 6,6 11,127 201,-80-129,-68-140,-7 2,3-1,2-1,1 1,0-93,5 82,1 31,0 0,2 0,1 0,5-31,-6 53,0 0,0 0,0 0,0 0,0 0,1 1,-1-1,1 0,-1 1,1 0,0-1,0 1,0 0,1 0,-1 0,0 0,1 0,-1 1,5-3,-2 2,0 1,0 0,0 0,-1 0,1 0,0 1,0-1,0 1,0 1,0-1,5 2,3 1,0 0,0 1,-1 0,0 1,0 1,0 0,0 0,13 11,61 49,94 77,-146-114,-2 2,-2 1,29 38,-43-46,-1 0,-1 1,-1 1,-1 0,13 43,-20-52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37.1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27,'0'-2,"1"1,-1 0,1 0,-1 0,1 0,0 0,-1 0,1 0,0 0,0 0,-1 0,1 0,0 1,0-1,0 0,0 1,0-1,0 0,0 1,1-1,-1 1,0 0,0-1,0 1,0 0,1 0,1 0,38-5,-36 4,33 0,0 2,0 1,0 2,-1 1,1 2,-1 2,39 15,-45-13,-1 1,-1 2,0 1,-1 1,0 1,-2 2,0 1,37 36,-52-43,0 0,-1 0,0 1,-1 1,-1-1,0 2,-1-1,0 1,-2 0,5 18,-8-23,0 0,0 0,-1 0,0 0,-1 0,0 1,-1-1,0 0,-1 0,0 0,-1 0,0 0,-1-1,0 1,-1-1,-6 11,-27 31,-2-2,-2-1,-81 70,40-39,66-63,8-6,-1-1,-1-1,1 1,-2-1,-18 11,152-66,245-57,-114 37,-186 45,-38 10,1 2,0 0,0 2,1 2,0 1,40-1,-47 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37.99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1,'-1'0,"-1"1,0-1,0 1,1 0,-1 0,1-1,-1 1,1 0,-1 1,1-1,0 0,-1 0,1 0,0 1,0-1,0 1,-2 2,-18 32,16-28,-40 79,-66 184,-5 106,50-150,-71 307,135-525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39.6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1,'6'1,"-1"1,1 0,0 0,-1 1,1-1,-1 1,0 1,0-1,0 1,0-1,-1 1,8 8,11 9,269 211,69 51,17-25,-377-257,51 29,-2 3,59 49,-87-61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40.7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0 370,'3'0,"0"-1,0 0,0 0,0 0,0-1,-1 1,1-1,0 1,-1-1,3-2,16-9,22-2,1 3,0 1,72-8,-17 3,599-159,-584 143,-15 15,-78 15,-1-1,1-1,-1-1,24-8,-21 4,-2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41.7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0 693,'21'-19,"1"1,1 2,1 0,0 1,1 2,30-13,168-52,-162 59,498-121,11 45,-227 40,-251 35,147-51,6-4,-213 66,-9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43.44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1,'1'0,"-1"0,1 0,0 0,0 1,-1-1,1 0,0 1,-1-1,1 0,-1 1,1-1,0 1,-1-1,1 1,-1-1,1 1,-1-1,1 1,-1 0,0-1,1 1,-1 0,0-1,1 1,-1 0,0-1,0 3,5 23,-5-21,13 283,-10-116,5 29,25 333,-33-532,0 0,0 0,0 0,1 0,-1 0,1 0,-1 0,1 0,0 0,0 0,0-1,0 1,0 0,0 0,0-1,1 1,-1-1,0 1,1-1,-1 0,1 0,0 1,2 0,-1-1,0 0,1-1,-1 1,0-1,0 0,0 0,1 0,-1 0,0 0,0-1,0 1,0-1,5-2,11-4,-1-2,0 0,30-21,-40 25,105-75,-66 45,0 3,2 1,58-26,-103 56,0-1,0 0,-1 0,1 0,-1 0,1 0,-1-1,0 0,0 0,0 1,-1-2,1 1,-1 0,1 0,-1-1,0 0,0 1,-1-1,2-4,-1 1,-1 0,0 0,-1 0,1 1,-1-1,-1 0,1 0,-1 0,-1 0,-2-11,-13-34,-30-64,1 2,42 105,0-1,2 0,-1 0,1-1,0 1,1 0,0-20,1 30,0 0,0-1,0 1,0 0,1-1,-1 1,0-1,0 1,0 0,0-1,0 1,0 0,1-1,-1 1,0 0,0-1,0 1,1 0,-1 0,0-1,0 1,1 0,-1 0,0-1,1 1,-1 0,0 0,1 0,-1 0,0-1,1 1,-1 0,1 0,-1 0,0 0,1 0,-1 0,0 0,1 0,-1 0,1 0,-1 0,0 0,1 0,-1 1,0-1,1 0,-1 0,0 0,1 0,-1 1,0-1,1 0,-1 0,0 1,0-1,1 0,-1 0,0 1,0-1,1 0,-1 1,0-1,0 0,0 1,0-1,0 0,1 1,17 23,152 288,-7-22,-41-71,-78-133,-34-71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45.2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0,'5'2,"0"0,-1 1,1-1,0 1,-1 0,0 0,0 0,0 0,0 1,0 0,3 4,7 5,158 142,222 259,-382-401,25 34,-35-44,0-1,0 1,0 1,-1-1,1 0,-1 0,0 1,0-1,0 0,0 1,-1-1,1 1,-1 3,0-6,0 0,0-1,0 1,1-1,-1 1,0 0,0-1,-1 1,1-1,0 1,0 0,0-1,0 1,0-1,-1 1,1 0,0-1,0 1,-1-1,1 1,-1-1,1 1,0-1,-1 1,1-1,-1 0,1 1,-1-1,1 0,-1 1,1-1,-1 0,1 1,-1-1,0 0,1 0,-1 0,1 0,-1 0,0 0,1 1,-1-1,1-1,-1 1,0 0,1 0,-1 0,0 0,1 0,-1 0,1-1,-1 1,1 0,-1-1,1 1,-1 0,1-1,-1 1,1 0,-1-1,1 1,-1-1,1 1,0-1,-1 1,1-1,-1 0,-28-35,7 2,-184-311,199 333,1-1,0 1,1-1,1 0,0-1,-5-23,9 33,-1 1,1-1,0 0,0 0,0 0,1 1,-1-1,1 0,0 0,0 1,0-1,1 0,-1 1,1 0,0-1,0 1,0 0,0 0,0 0,1 0,0 0,-1 0,1 1,0-1,0 1,0 0,1 0,5-3,22-10,-19 8,0 1,0 0,1 0,-1 2,1-1,0 2,1 0,-1 0,1 1,-1 1,21 0,27 10,-1 3,-1 3,0 2,-1 3,-1 2,69 38,-101-48,0 3,-1 0,0 1,-2 1,0 1,-1 1,0 1,-2 1,0 1,-2 0,0 1,-2 1,20 40,110 291,-135-328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49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1583,'1'-13,"1"0,1 0,0 0,1 0,1 1,-1-1,2 1,9-15,10-27,27-75,-14 39,51-184,-72 204,-4-2,-3 0,1-96,-11 136,-2 0,-1 0,-2 0,-1 0,-1 1,-2 0,-1 0,-1 1,-28-53,-16-3,49 78,-1 0,0 0,0 1,-1 0,0 0,0 1,-14-9,20 14,1 0,0 1,0-1,0 0,-1 1,1-1,0 1,0-1,-1 1,1 0,0 0,-1-1,1 1,-1 0,1 0,0 0,-1 0,1 1,0-1,-1 0,1 1,0-1,-1 0,1 1,0 0,0-1,-1 1,1 0,-2 1,1 1,1-1,-1 1,0 0,1-1,0 1,-1 0,1 0,0 0,1 1,-1-1,1 0,-1 5,0 6,1 0,0 0,1 0,1 0,3 14,2-3,2 0,1-1,0 0,2-1,1 0,0-1,31 38,-19-32,1-1,2-1,0-1,57 37,-9-17,1-3,3-4,154 51,107 11,-337-99,-1 0,1 1,-1-1,1 1,-1-1,1 1,-1 0,0 0,0 1,0-1,0 1,0-1,-1 1,1 0,-1 0,0 0,1 0,1 5,-2-1,0-1,-1 1,0-1,0 1,0 0,-1 0,0-1,0 1,-2 12,-2 0,0 0,-1-1,0 1,-2-1,0 0,-1 0,-19 28,-85 110,91-129,-85 92,20-24,74-80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50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593 1423,'-1'3,"0"0,0 0,0 0,0 0,0 0,-1 0,0-1,1 1,-1 0,0-1,-3 3,-9 13,-7 22,2 1,1 0,-16 58,-22 136,51-212,-9 60,13-77,1-1,0 1,0 0,0 0,1-1,0 1,0 0,0-1,1 1,0-1,3 7,-4-10,1 0,-1 0,1 0,0 0,0-1,0 1,-1-1,2 0,-1 1,0-1,0 0,0 0,1 0,-1 0,0-1,1 1,-1-1,1 1,-1-1,0 0,1 0,2 0,59-8,-55 6,21-5,0-1,-1-1,0-1,-1-2,0-1,-1-1,0-1,31-25,-55 39,-1-1,0 1,0 0,-1-1,1 0,0 1,0-1,-1 0,1 0,-1 0,0 0,1 0,-1-1,0 1,0 0,1-5,-2 7,0-1,-1 1,1-1,0 0,0 1,0-1,0 1,-1-1,1 1,0-1,-1 1,1-1,0 1,-1-1,1 1,-1-1,1 1,-1 0,1-1,-1 1,1 0,-1-1,0 1,-26-6,-55 9,66-1,1-1,0 0,0-1,0-1,-1 0,1-1,0 0,-27-10,38 10,0 0,0-1,1 0,-1 0,1 0,0 0,0-1,0 1,0-1,1 1,-1-1,1 0,0 0,0 0,0-1,1 1,0 0,-1-1,1 1,1-1,-1 1,1-1,0 1,0-1,1-8,1-14,2 0,0 1,10-30,-9 36,146-708,-149 719,10-49,-3 0,3-102,-12 144,-1-1,-1 1,0 0,0-1,-2 1,0 1,-1-1,-1 0,0 1,-1 0,-1 1,0-1,-1 2,-17-22,-7 1,-1 2,-2 1,-2 1,-68-40,-177-80,240 129,-17-18,108 77,51 53,-43-39,316 337,-26 29,-20-22,176 125,-422-440,-66-68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55.9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3494,'1'-17,"1"-1,0 1,1 0,1 1,1-1,0 1,2 0,-1 0,2 0,15-23,12-13,66-74,-74 95,163-183,52-64,-60 68,84-114,86-152,-238 342,142-186,-199 243,117-123,-155 174,9-7,-27 32,0 0,0 0,0 1,1-1,-1 1,0-1,0 1,1 0,-1-1,0 1,1 0,-1 0,0 0,1 0,-1 0,0 0,1 0,-1 0,0 1,1-1,-1 0,0 1,0-1,1 1,-1 0,0-1,0 1,2 1,157 124,-77-57,174 133,389 320,-565-454,-3-3,92 99,147 196,-282-324,61 49,-65-60,-1 1,-1 1,38 47,-48-51,2 0,0-2,47 36,-46-40,0 1,-1 1,0 2,26 34,-13-13,1-2,3-1,1-2,64 47,34 33,-97-73,-31-33,0 0,1-1,0-1,0 1,22 14,-30-24,0 1,-1-1,1 0,0 0,-1 0,1 0,0 0,0 0,-1 0,1 0,0-1,0 1,-1-1,1 1,-1-1,1 0,0 0,-1 0,1 0,-1 0,0 0,1 0,-1 0,2-2,38-39,-29 28,430-426,-258 261,-122 123,-39 36,-1 0,0-1,-1-1,18-27,37-104,-38 87,31-77,-38 75,51-83,35-57,-75 127,70-99,-17 52,100-144,-189 263,2 0,-1 0,1 1,1 0,13-9,-14 11,-1-1,1 1,-1-1,0 0,0-1,-1 0,6-9,66-123,38-49,-104 167,21-36,-2-1,31-85,-56 159,2-1,0 0,0-1,15 18,50 46,3-3,99 74,182 122,-219-148,-30-25,73 65,80 65,95 61,-67-41,-78-38,-37-33,-117-124,94 89,-126-114,-1 1,-1 1,29 50,-25-38,2-2,1-1,59 58,-43-49,44 59,12 45,-100-147,2 3,0 0,1-1,0 1,1-1,11 11,-16-16,0 0,1 0,-1 0,1 0,-1 0,1-1,0 1,-1-1,1 1,0-1,-1 1,1-1,0 0,-1 0,1 0,0 0,0 0,-1 0,1 0,0-1,-1 1,1-1,0 1,-1-1,1 0,-1 0,1 1,-1-1,1 0,-1 0,1 0,-1-1,0 1,2-2,39-43,-2-2,66-104,-54 74,85-105,-47 65,157-167,-84 105,-68 70,-10 14,-5-3,83-133,21-51,-45 67,17-29,173-355,-293 530,-3 4,64-94,-95 156,0 1,1 0,-1-1,1 1,0 0,0 0,0 0,0 1,1-1,-1 1,1 0,-1 0,1 0,0 0,0 1,0-1,7 0,-6 2,0 0,0 1,-1-1,1 1,0 0,0 1,-1-1,1 1,-1 0,1 0,-1 1,0-1,0 1,7 6,302 243,-21 28,-226-213,136 106,-164-142,220 149,-10-9,205 211,-66-55,-282-239,-4 3,97 115,80 69,-144-150,-2-10,-82-75,-3 2,59 67,-102-103,1-1,-1 0,1 0,0 0,0-1,1 1,-1-2,1 1,0 0,0-1,0 0,8 3,-10-6,0 1,-1-1,1 0,0 0,-1 0,1 0,0-1,-1 0,1 1,0-1,-1 0,1-1,-1 1,0-1,1 1,-1-1,0 0,0 0,0-1,0 1,0-1,-1 1,1-1,2-4,54-66,77-127,-57 80,48-70,113-161,-175 256,-23 32,94-107,-114 144,0 0,-2-2,-1 0,22-43,48-128,-14 28,137-323,-177 407,-13 33,176-469,-192 505,-2 2,1 0,1 1,1 0,0 0,12-18,-18 32,0 0,0 0,0 1,0-1,0 0,0 1,0-1,0 1,0 0,0-1,1 1,-1 0,0-1,0 1,0 0,1 0,-1 0,0 0,0 1,1-1,-1 0,0 0,0 1,0-1,0 0,1 1,-1-1,0 1,0 0,0-1,0 1,0 0,0 0,1 1,40 35,-35-30,144 157,-38-38,-38-48,1072 1175,-718-770,-385-439,13 16,2-2,3-4,108 75,-78-65,-56-38,48 27,-83-53,-1 0,1 1,-1-1,1 0,0 0,-1 0,1 0,-1 1,1-1,-1 0,1 1,-1-1,1 0,-1 1,1-1,-1 1,1-1,-1 1,0-1,1 1,-1-1,0 1,1-1,-1 1,0-1,0 1,1-1,-1 1,0 0,0-1,0 1,0 1,-21 4,-53-7,60 0,-3 2,0 1,1 1,-1 0,1 1,0 1,0 0,-19 10,11-5,-52 13,-296 75,116-55,130-23,108-17,-20 5,33-9,21-7,88-39,-65 28,1 1,1 1,0 3,1 1,0 2,50-6,780-13,-306 50,-511-14,1-2,-1-4,0-1,1-3,55-11,-106 14,0 0,-1-1,1 1,-1-1,1 0,-1 0,0 0,0-1,0 0,0 1,6-6,-10 7,1 0,-1 0,1 1,-1-1,1 0,-1 0,1 0,-1 0,0 0,1 0,-1 1,0-1,0 0,0 0,0 0,0 0,0 0,0 0,0 0,0 0,0 0,-1 0,1-1,-2 0,1 0,0-1,-1 1,0 0,1 0,-1 1,0-1,0 0,0 0,0 1,0 0,-4-3,-90-46,-120-44,42 20,149 63,-45-15,63 24,0 0,1 1,-1 0,0 0,0 0,0 1,0 0,0 0,0 1,0 0,0 0,-7 2,14-3,-1 0,1 0,0 0,-1 0,1 0,0 0,-1 0,1 0,0 1,-1-1,1 0,0 0,-1 0,1 0,0 0,-1 0,1 1,0-1,0 0,-1 0,1 1,0-1,0 0,-1 0,1 1,0-1,0 0,0 0,-1 1,1-1,0 0,0 1,0-1,0 0,0 1,0-1,0 0,0 1,0-1,0 0,0 1,0-1,0 1,16 6,27 0,206-5,-145-5,0 6,124 18,-226-21,0 0,0 1,0-1,0 0,0 1,0 0,0-1,-1 1,1 0,0 0,0 0,0 0,-1 0,1 0,-1 1,1-1,2 3,-4-3,1 0,-1 1,0-1,0 0,0 0,1 0,-1 0,0 0,-1 0,1 1,0-1,0 0,0 0,-1 0,1 0,0 0,-1 0,1 0,-1 0,1 0,-1 0,0 0,0 1,-7 8,-1-1,0 0,-1 0,-15 10,8-6,-69 67,3 4,-86 113,114-130,-210 225,254-283,17-22,19-21,-17 26,-1 1,0-1,-1 0,0-1,0 1,-1-1,0-1,0 1,-1-1,0 1,-1-1,0 0,-1-1,0 1,0 0,-1-1,-1 1,0-17,-5-10,-2 0,-1 0,-15-38,-4-22,2 3,21 71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51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1716,'1'-3,"1"-1,-1 1,0 0,1 0,0 0,-1 0,1 0,0 1,1-1,-1 0,0 1,1 0,0-1,-1 1,6-3,2-3,1240-976,-841 723,-300 202,223-85,91-32,-388 156,-10 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1:52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1 752,'0'-3,"1"-1,0 1,0-1,0 1,0-1,0 1,1 0,0 0,-1 0,1-1,1 2,-1-1,0 0,4-3,48-42,-23 21,511-429,-466 396,-55 43,1 2,1 0,0 1,1 2,50-19,-59 26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06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807 4787,'-7'0,"0"-1,0 0,0 0,0 0,0-1,0 0,0-1,1 0,-1 0,1 0,0 0,0-1,0 0,-8-8,-5-6,1-1,-27-36,-7-7,-19-12,-154-170,194 205,2 0,1-2,3-1,-35-75,42 61,2 0,2-2,3 1,-6-92,5 39,5 23,5-125,4 103,-1 82,2-1,0 1,2 0,1 0,2 1,13-34,2 4,56-94,-46 98,1 1,3 2,64-66,-69 84,0 1,2 2,1 1,1 2,66-35,-96 57,0 0,0 0,-1 0,1-1,-1 0,0 0,0 0,0-1,-1 1,0-1,7-10,-6 5,-1 1,0-1,-1 0,0 0,0 0,1-17,14-112,1-238,3-61,-22 438,1-22,1 0,2 1,0-1,1 1,2-1,0 2,1-1,1 1,0 0,2 1,0 0,2 1,0 0,0 1,2 1,27-25,162-139,7 9,315-192,-516 357,1 1,0 1,0 0,1 0,-1 1,1 0,0 1,0 1,0 0,-1 0,1 1,0 1,0 0,15 3,15 5,-1 2,63 25,409 188,-243-101,-219-100,588 267,-23 41,-418-198,206 182,-192-144,-177-145,1-3,1 0,1-3,56 23,-56-25,0 2,-2 2,36 28,58 35,-110-74,38 20,0 3,99 78,-125-87,35 21,29 23,27 28,-69-56,-1 1,50 55,-88-80,0 0,-1 1,-1 1,0 1,-2-1,0 2,-1 0,-2 0,0 0,6 28,-9-23,-2 0,0 0,-2 1,-1-1,-1 1,-1-1,-2 0,0 0,-2 0,-1 0,-1-1,-16 35,-16 23,-3-2,-68 95,45-74,-21 37,-341 518,256-434,144-193,-2 0,-1-2,0-2,-65 41,-602 339,503-283,-113 63,292-179,-1 0,0 0,0-2,-1 0,1-1,-1 0,0-2,0 0,0-1,-26-2,25 1,-1 1,1 1,0 0,0 2,-27 8,-93 39,38-12,-376 144,71-25,-10-34,390-118,0-1,0-2,-1 0,1-2,-37-2,47-1,-1-1,1 0,0-1,0-1,0-1,1 0,0-1,0 0,-23-17,-54-45,4-5,-106-112,84 76,-108-104,-191-177,405 386,0 1,0 0,0-1,1 0,-1 0,1 0,-4-10,-4-7,7 18,1 1,-1-1,0 0,0 1,0 0,-1 0,1 0,-1 1,1-1,-7-1,-22-15,23 11,0 0,1 0,0-1,1 0,0 0,0-1,1 0,0-1,1 0,-7-15,6 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08.9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788 585,'-11'2,"-1"0,1 1,-1 1,1 0,0 1,0 0,1 1,0 0,-12 8,3-2,-1-1,1 2,1 0,-1 1,2 1,0 0,1 1,1 1,0 1,1 0,1 1,1 0,1 1,1 0,0 1,1 0,2 1,0 0,1 0,1 0,1 1,2-1,-1 26,2-31,1 1,1-1,1 1,0-1,1 0,1 0,10 26,-11-35,1 0,1-1,-1 1,1-1,1 1,-1-2,1 1,0 0,1-1,0-1,-1 1,2-1,-1 0,1 0,0-1,15 6,34 10,-1-2,2-3,0-3,78 7,-43-12,187-11,-237 1,1-2,-1-2,0-2,79-27,-119 35,0-1,0 0,0 0,0 0,0 0,0-1,-1 1,1-1,-1 0,1 1,-1-1,0 0,0 0,-1-1,1 1,0 0,-1-1,0 1,0 0,0-1,0 0,0-5,1-10,-2 0,1-1,-4-22,0 6,-6-207,-49-289,53 498,-2 1,-1 0,-2 0,-1 1,-1 0,-29-52,35 74,-1 0,0 0,-1 1,0 0,0 0,-1 0,0 1,0 1,-1-1,0 2,0-1,0 1,-1 1,0 0,-1 1,1 0,-1 0,1 1,-1 1,0 0,0 1,-14-1,-110 3,1 5,0 6,-142 31,62 9,175-40,1 2,1 2,-48 26,79-37,1-1,-1 1,1 0,0 0,0 1,1 0,-1 0,1 0,1 0,-1 1,1 0,0 0,1 0,0 1,0-1,0 1,1-1,-2 14,0 9,2 0,1 0,5 52,0-5,-5-55,1-12,-1 0,2 0,-1 0,1 0,4 17,-4-25,-1-1,1 1,0 0,0-1,0 1,0-1,0 1,0-1,0 1,0-1,0 0,1 1,-1-1,1 0,-1 0,1 0,-1 0,1 0,-1-1,1 1,0 0,0-1,-1 1,1-1,0 0,0 1,-1-1,1 0,0 0,0 0,0 0,-1-1,1 1,0 0,0-1,0 1,1-2,407-105,-313 94,-77 12,-1-1,0 0,-1-2,1 0,-1-1,24-10,-24 8,1 2,0 0,0 1,0 0,33 0,-3-1,-48 5,16-2,0 0,0-1,0 0,0-1,-1-1,1-1,-1-1,20-10,-20 9,1 0,-1 1,2 1,20-5,-22 7,0 0,0-2,-1 0,0 0,21-13,-23 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0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1507,'224'-257,"-53"78,181-194,-250 267,-54 58,-1-2,-2-2,57-88,-96 130,-1 0,0 0,0 0,-1-1,0 0,-1 1,0-1,-1-1,1-14,-3 21,0 0,0 0,-1 0,1 0,-1 0,-1 0,1 0,-1 1,0-1,0 0,0 1,0-1,-1 1,0 0,0 0,0 0,0 0,-1 1,0-1,1 1,-1 0,-9-5,-8-4,-1 1,0 1,0 1,-1 1,-1 1,1 1,-1 1,-29-3,50 8,1-1,0 1,-1 0,1 0,0 0,0 0,-1 1,1-1,0 0,0 1,-1 0,1-1,0 1,0 0,0 0,0 0,0 0,0 1,0-1,-2 3,2-2,2 0,-1 0,0-1,0 1,1 0,-1 0,1 0,-1 0,1 0,0 0,0 0,0 1,0-1,0 0,0 0,1 0,-1 0,1 2,3 8,1-1,0 0,0 0,1 0,0-1,12 14,51 60,110 101,95 60,-249-223,263 210,-282-227,-1-1,1 1,-1 0,0 0,-1 1,1-1,-1 1,0 0,-1 1,1-1,3 10,-7-12,1 1,-1-1,1 0,-1 0,-1 1,1-1,-1 0,1 0,-1 1,0-1,-1 0,1 0,-1 0,0 0,0-1,0 1,0 0,0-1,-1 0,-4 5,-219 262,177-214,-99 90,115-118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1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0,'2'45,"2"-1,2 0,2-1,1 1,3-2,16 43,120 244,-79-185,-59-123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2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4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0 408,'13'0,"0"2,0-1,0 2,-1 0,1 0,-1 1,17 8,83 48,-63-32,30 16,-3 2,-1 4,107 94,-162-119,-13-11,-7-14,0-1,0 1,0 0,0 0,-1 0,1 0,0 0,0 0,0 0,0 0,0 0,0 0,0 0,0 0,0 0,0 0,-1 1,1-1,0 0,0 0,0 0,0 0,0 0,0 0,0 0,0 0,0 0,0 0,0 0,-1 0,1 0,0 0,0 0,0 1,0-1,0 0,0 0,0 0,0 0,0 0,0 0,0 0,0 0,0 0,0 0,0 1,0-1,0 0,0 0,0 0,0 0,0 0,0 0,0 0,0 0,0 0,0 1,0-1,0 0,1 0,-1 0,0 0,0 0,0 0,0 0,0 0,-4-4,0 0,0 0,0 0,1-1,-1 0,1 0,0 1,1-2,-1 1,1 0,0-1,-2-8,-4-5,-4-10,1-1,1 0,2 0,1-1,1 0,2 0,-1-45,5 60,0-1,2 1,0-1,1 1,0 0,1 0,1 0,1 1,0-1,1 1,0 1,2-1,0 1,0 1,20-23,-7 15,1 1,1 1,0 1,2 1,0 1,0 2,2 0,0 2,0 1,1 1,0 1,1 2,-1 1,2 1,-1 2,0 1,47 3,-65 0,1 1,0 0,0 1,-1 0,1 1,-1 0,0 1,0 0,-1 1,0 1,0 0,0 0,-1 1,0 0,0 1,-1 0,0 1,-1 0,9 13,10 19,-2 1,-2 0,29 80,-35-82,81 239,-17-44,-73-215,-2-10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5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28,'46'-2,"57"-10,-76 7,-1 1,1 1,0 2,0 0,-1 2,1 1,39 7,-59-6,0 0,0 1,0-1,0 1,-1 0,0 1,0 0,0 0,0 0,-1 1,1 0,-1 0,-1 0,1 0,-1 1,-1 0,1-1,-1 2,0-1,0 0,-1 0,2 10,0 2,0-1,-2 1,0 0,-1 0,0 0,-2 0,0 0,-5 22,-2-10,-1-1,-2 1,-1-2,-1 0,-27 44,-2-8,-58 68,65-90,-41 39,63-70,0 0,0-1,-2-1,1 0,-1-1,-1-1,-22 10,35-17,7-4,21-9,39-14,66-8,2 5,184-16,-169 26,-135 18,0-2,0 0,0 0,-1-1,0 0,14-7,-7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7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623 250,'-4'0,"0"1,0-1,0 1,0 0,0 0,0 1,0-1,0 1,0 0,1 0,-1 0,1 1,0-1,-1 1,1 0,0 0,0 0,1 0,-3 4,-6 8,1 1,-16 32,23-42,-30 66,3 1,3 1,3 1,3 1,4 2,3-1,4 2,3-1,3 1,12 129,-8-203,1-1,0 1,1 0,-1-1,1 1,0-1,0 0,1 1,-1-1,1 0,0-1,0 1,0 0,0-1,1 1,-1-1,1 0,0 0,0-1,0 1,1-1,-1 0,0 0,1 0,-1-1,10 2,11 3,0-2,0-1,49 1,-50-4,-16 0,379 3,-316-7,0-2,0-4,98-26,-153 32,-1-1,0 0,0-1,0-1,-1 0,0-1,0 0,-1-1,0-1,-1 0,0-1,0 0,-2-1,1 0,-1 0,-1-1,0-1,-1 0,0 0,-1 0,-1-1,-1 0,7-26,-2-4,-3-1,-1 0,-2 0,-3 0,-1-1,-11-75,0 57,-2 0,-3 1,-2 1,-30-65,38 103,-2 0,-1 1,-1 0,-1 1,-1 0,-22-24,24 33,-1 1,0 0,0 1,-1 1,-1 0,0 1,0 1,-1 1,-26-9,21 9,-1 1,0 1,0 1,-29-2,38 7,0 0,0 0,0 2,0 0,0 0,1 2,-1 0,-16 7,-48 23,2 4,2 2,2 5,-89 69,24-2,-130 138,256-239,3-3,1 0,0 1,0 0,-10 15,17-23,1 1,-1-1,0 0,0 1,1-1,-1 1,1-1,-1 1,1-1,-1 1,1-1,0 1,0-1,0 1,0-1,0 1,0-1,0 1,0 0,1-1,-1 1,1-1,-1 0,1 1,0-1,-1 1,1-1,0 0,0 1,0-1,0 0,0 0,0 0,0 0,0 0,1 0,-1 0,0 0,1 0,-1-1,2 2,27 10,0-1,1-2,0-1,33 5,-19-4,13 3,0-2,1-3,1-2,111-6,-157-2,-1-1,1 0,-1-1,0 0,0-1,-1 0,13-9,14-6,445-238,-422 234,-40 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58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78,'0'-1,"0"0,0 0,0 0,0 0,0 0,0 0,0 0,0 0,-1 0,1 0,0 0,-1 0,1 0,0 0,-1 0,1 0,-1 0,0 0,1 0,-1 1,0-1,0 0,1 0,-1 1,0-1,0 0,0 1,0-1,0 1,0-1,0 1,0 0,0-1,0 1,0 0,0 0,0 0,0-1,0 1,0 0,0 0,0 1,0-1,0 0,0 0,-2 1,0 0,-1 0,1 0,0 0,0 0,0 1,0 0,0-1,0 1,0 0,0 1,1-1,-1 0,-2 4,-1 4,0 1,1 0,0-1,1 2,0-1,1 0,0 1,-1 15,-5 99,8-102,0 15,-2 54,8 94,-5-184,1 0,0-1,-1 1,1-1,0 1,0-1,1 0,-1 1,0-1,1 0,-1 0,1 0,0 0,0 0,0 0,0 0,0-1,0 1,0-1,0 1,1-1,-1 0,0 0,1 0,-1 0,1-1,0 1,-1-1,1 1,-1-1,6 0,9 1,0-1,1 0,28-6,-34 4,19-2,31-2,-2-4,1-2,68-24,-127 35,1 0,0 0,-1-1,1 1,-1-1,0 0,0 1,1-1,-1 0,0-1,-1 1,1 0,0 0,-1-1,1 1,-1-1,1 0,-1 1,0-1,-1 0,1 0,0 1,-1-1,1 0,-1 0,0 0,0 0,0 0,0 0,-1 1,1-1,-1 0,1 0,-3-4,-3-12,0 1,-1 0,-1 1,-11-17,14 24,-51-85,-133-170,150 211,27 33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7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1 172,'34'-3,"0"-1,1-2,-2-1,1-2,36-14,41-10,-55 19,-2-1,0 2,0 3,2 2,57-1,-94 8,1 0,-1-1,24-7,-25 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19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77,'120'2,"130"-4,-222-2,-1 0,42-13,-43 9,0 2,50-6,133-12,-186 23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21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1,'1'35,"2"1,2-1,17 67,45 98,94 204,-154-383,-1 0,-1 1,-1-1,2 31,0-2,-2-11,5 25,-3-47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22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52,'0'-1,"0"0,1-1,0 1,-1 0,1 0,-1 0,1 0,0 0,0 0,0 0,-1 0,1 1,0-1,0 0,0 0,0 1,1-1,-1 1,0-1,0 1,0-1,0 1,0 0,1-1,-1 1,0 0,3 0,40-4,-39 4,166-13,79-2,85 17,-315-2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23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1,'-19'11,"1"1,0 1,1 1,0 1,1 0,1 1,-22 29,31-38,1 0,0 1,0 0,1 0,0 0,1 0,0 1,0-1,0 1,1 0,1-1,-1 11,1-13,2 0,-1 1,1-1,0 0,0 1,1-1,-1 0,2 0,-1 0,0-1,1 1,0 0,1-1,-1 0,1 0,0 0,8 7,3 4,1 0,0-1,1-1,1-1,0 0,1-2,38 18,15 0,-51-19,1 0,0-2,0-1,1-1,0-1,1 0,31 1,-33-6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25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6,'-56'-2,"39"0,0 1,-1 1,1 0,0 2,0-1,-21 7,34-7,1 0,-1 1,1-1,0 1,0 0,0 0,0 0,0 0,1 1,-1-1,1 1,-1 0,1-1,0 1,0 0,0 1,-3 5,3-3,0 1,0 0,1-1,0 1,0 0,0 0,1-1,0 1,1 8,0-3,1-1,0 1,1-1,0 0,1 0,0 0,1 0,0-1,1 0,0 0,8 11,0-7,0-1,1 0,1 0,0-2,1 0,0-1,1 0,21 7,7 1,2-3,53 11,-101-26,24 6,1-1,-1-2,34 1,-53-3,0-1,0 0,-1 0,1-1,0 1,0-1,-1 0,1 0,0-1,-1 0,1 1,-1-2,0 1,0 0,0-1,0 0,0 1,0-2,-1 1,1 0,-1-1,0 0,0 1,3-7,1-6,-1 0,-1-1,0 0,-2 1,0-1,0 0,-2-1,0 1,-1 0,-3-18,3 31,-1 0,0 0,-1 0,1 1,-1-1,0 0,0 1,0 0,0-1,0 1,-1 0,1 0,-1 0,0 0,0 1,0-1,-6-3,-8-4,0 0,-26-11,7 4,-6-9,-27-12,64 36,0 0,0 0,0 1,0 0,0 0,0 0,0 1,0-1,-1 1,1 1,0-1,-9 2,-2 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27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0,'-19'1,"0"2,0 0,-1 1,2 0,-1 2,1 0,-1 1,2 1,-1 1,1 0,1 1,0 1,-16 13,30-22,0-1,0 1,0 0,0-1,0 1,0 0,0 0,0 1,1-1,-1 0,1 0,0 1,0-1,0 1,0-1,0 1,0-1,1 1,-1 3,1-3,0-1,1 0,-1 0,1 1,0-1,0 0,0 0,0 0,0 0,0 0,1 0,-1 0,1 0,-1 0,1-1,0 1,2 2,8 3,0 1,0-2,0 0,1 0,0-1,13 4,3 0,23 5,0 3,-1 2,0 3,67 39,-115-60,0 1,0 0,0 0,-1 0,1 1,0-1,-1 1,0 0,1-1,-1 1,0 0,-1 0,1 0,0 0,-1 1,0-1,2 7,-3-8,0 1,0 0,-1-1,1 1,-1-1,0 1,0-1,0 0,0 1,0-1,0 0,-1 0,1 0,-1 0,1 0,-1 0,0 0,0 0,0 0,0-1,0 1,0-1,0 0,-1 0,-1 2,-98 54,-153 97,234-140,4-3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28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153 191,'1'-3,"-1"0,1 0,0 0,0 0,1 0,-1 0,0 0,1 1,0-1,-1 0,1 1,0-1,1 1,-1 0,0 0,1 0,-1 0,1 0,0 0,-1 1,1-1,5-1,10-5,0 0,26-6,-42 14,373-99,-371 98,-1 0,1 0,-1 0,1 1,-1-1,1 1,-1 0,1 0,-1 0,1 1,-1-1,1 1,-1 0,0 0,1 0,-1 0,0 0,5 3,-2 1,0 1,0 0,0 0,-1 0,1 0,6 14,0-3,-1 0,-1 2,-1-1,-1 1,0 0,-2 1,0 0,-1 0,4 36,-8-45,0 1,-1-1,-1 1,0-1,0 1,-1-1,-1 0,0 0,0 0,-1 0,-1 0,1-1,-2 0,0 0,0 0,0-1,-1 1,-1-2,-8 9,-74 60,-159 104,87-67,69-47,-92 70,221-152,0 1,43-9,157-20,-176 34,-3 3,1 2,60 5,60-4,-153-1,-4-1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30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71,'-13'1,"-1"1,1 0,0 1,-1 1,2 0,-1 1,0 0,1 1,0 0,0 1,1 0,0 1,0 0,0 1,-15 17,-9 11,2 3,-49 75,61-84,2 1,1 0,-21 57,33-71,0 0,2 0,0 0,1 1,1-1,0 1,2 0,0 0,3 20,-3-36,1 1,0-1,-1 1,2-1,-1 0,0 1,1-1,-1 0,1 0,0 0,0 0,0 0,0 0,1 0,-1-1,1 0,0 1,-1-1,1 0,0 0,0 0,6 2,4 1,0-1,0-1,1 0,22 3,18 3,59 22,162 34,-270-65,0 1,0-1,0 0,0 0,0-1,0 1,0-1,0 0,0-1,0 1,-1-1,1 0,0 0,6-4,-4 1,0-1,0 0,0 0,-1 0,0-1,0 0,8-12,3-10,-2 0,-1-1,15-47,-23 61,6-15,-1 0,-2-1,-1 0,-1 0,-2-1,-1 1,-1-1,-4-54,-1 78,0 0,-1 0,0 0,-1 1,1 0,-2-1,1 1,-1 1,-1-1,1 1,-1 0,0 0,-1 0,-11-8,-12-9,-66-41,56 39,-64-55,80 59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31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84,'15'-1,"1"0,-1-2,18-4,37-5,12 9,-40 3,1-2,46-9,-34 3,-38 6,0 0,-1-2,1 1,30-13,-30 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3:59.9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1,'0'56,"2"0,11 59,-3-46,-4-27,18 69,-10-56,-9-33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33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1 788,'9'-8,"1"0,0 1,0 0,0 0,1 1,0 1,1 0,-1 0,1 1,0 1,17-4,13 1,-1 3,47 0,3 1,823-46,-443 26,788 15,-356 19,-808-17,0-5,96-21,181-60,-187 43,627-170,-744 198,-1-3,124-60,-168 72,0 1,0 2,0 0,33-5,-5 0,-47 12,1-1,0 0,-1 0,0-1,1 1,-1-1,0 0,6-5,12-9,-22 17,0 0,0 0,0 0,0 0,0 0,0 0,0 0,0 0,0 0,-1 0,1 0,0 0,0-1,0 1,0 0,0 0,0 0,0 0,0 0,0 0,0 0,0 0,0 0,0 0,0 0,0-1,0 1,-1 0,-7 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35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1241,'2'-18,"2"-1,0 1,1 0,1 1,1-1,0 1,1 1,1-1,11-16,29-46,3 1,4 3,2 2,4 3,88-77,-27 42,5 5,201-119,-304 204,94-48,-109 59,1-1,-1 2,1-1,0 1,0 1,0 0,1 1,-1 0,14 0,-21 3,1-1,0 0,-1 1,1 0,-1 0,0 0,0 1,0-1,0 1,0 0,0 0,4 5,42 48,-40-44,10 13,-1 1,-1 1,-2 0,0 1,-2 1,-1 1,-1-1,-2 2,0 0,-3 0,0 1,-2-1,-2 1,-1 0,-1 0,-4 34,2-57,-1 1,-1-1,0 0,0 0,-1-1,0 1,0-1,-9 12,-51 64,37-52,-313 383,-31-30,302-319,-56 48,80-77,18-17,0 2,-42 46,86-86,1 1,0 1,1 1,1 1,39-22,1 4,68-26,-81 38,1 2,1 2,1 2,0 2,0 2,94-5,27 19,99-4,-254-2,-1-1,1-1,29-11,13-3,-13 4,-1-1,0-2,-2-2,0-1,-1-3,-1-1,60-49,-83 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2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3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3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5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1280,'2'0,"0"-1,1 0,-1-1,0 1,0 0,0-1,0 1,0-1,0 1,-1-1,1 0,0 0,2-4,1 0,123-146,207-323,-294 409,-3-2,-3-2,-3-1,46-150,-75 206,0 0,-1 0,1-23,-3 35,0 1,-1-1,1 1,0-1,-1 1,1-1,-1 1,0-1,0 1,0 0,0-1,0 1,-2-2,2 3,0 0,0 0,0 1,0-1,0 0,0 1,0-1,0 1,0 0,-1-1,1 1,0 0,0 0,0-1,-1 1,1 0,0 0,0 1,0-1,-1 0,1 0,0 0,0 1,0-1,0 1,-1-1,1 1,-2 1,-5 1,-1 1,1 0,0 1,1 0,-1 0,1 0,0 1,0 1,0-1,1 1,0 0,1 0,-1 1,2-1,-1 1,1 0,0 1,0-1,1 1,0-1,1 1,0 0,0 0,1 0,0 1,1-1,0 0,0 0,1 0,0 0,1 0,0 0,0 0,1 0,0 0,0-1,8 12,3 4,1 0,1-2,1 0,1 0,1-2,32 26,141 98,-136-105,145 90,-168-109,-29-18,-1 0,1 0,-1 1,0-1,0 1,1 0,-2 0,1 0,0 0,-1 0,1 1,-1-1,0 1,0-1,0 1,1 7,-2-8,-1 0,0 1,0-1,-1 0,1 1,0-1,-1 0,0 0,0 1,0-1,0 0,-1 0,1 0,-1 0,0 0,0-1,0 1,0 0,0-1,0 0,-4 4,-21 20,-14 17,-1-3,-3-1,-80 54,104-81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6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10,6 6,-1 2,2 1,7 4,-1 1,0 3,0 0,-3-3,-2 2,1-1,-2-2,-1-3,-3-1,2-3,-3-4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6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7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0 184,'5'2,"0"0,0 0,-1 0,1 1,-1-1,0 1,1 1,-1-1,-1 0,1 1,6 7,-1-2,294 321,-283-312,-15-17,-9-14,-43-96,-46-157,88 252,1 2,0-1,1 1,0-1,1 1,1-1,-1-23,3 33,-1 0,1 0,-1 0,1 0,0 0,0 0,0 0,0 1,0-1,1 0,-1 1,1-1,0 1,0 0,0-1,0 1,0 0,0 0,0 0,1 1,-1-1,1 0,-1 1,1 0,0-1,0 1,0 0,-1 1,1-1,0 0,0 1,0 0,0-1,4 2,26-4,1 1,0 2,-1 2,1 1,-1 1,1 2,-2 2,1 0,-1 3,0 0,-1 2,40 23,-18-5,-19-12,-2 1,36 29,-58-41,0 1,-1 1,-1-1,1 1,-1 1,-1-1,0 1,-1 0,0 1,7 17,1 11,-7-21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49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1 129,'0'-4,"1"-1,0 1,0-1,0 1,0 0,1-1,0 1,0 0,0 0,0 0,0 0,1 1,0-1,0 1,0-1,0 1,1 0,-1 0,1 0,-1 1,1-1,0 1,0 0,0 0,7-2,7-2,-1 0,0 1,1 1,0 0,19 0,36-2,-1 4,1 3,0 4,-1 2,0 4,-1 3,0 2,121 47,-179-58,-1 1,1 0,-1 1,0 0,15 12,-25-17,1 0,-1 0,1 1,-1-1,0 1,0-1,0 1,0 0,0-1,-1 1,1 0,-1 0,0 0,0 0,0 1,0-1,0 0,-1 0,1 1,-1-1,0 0,0 0,0 1,-1-1,1 0,-1 0,0 1,-1 3,-5 8,0-1,-1 0,0 0,-2-1,-18 22,-65 57,58-59,-32 33,-3-4,-3-2,-80 49,152-109,1 0,-1 0,0 1,0-1,0 0,0 1,1-1,-1 1,0-1,0 1,1-1,-1 1,0 0,1-1,-1 1,1 0,-1 0,0-1,1 1,0 0,-1 0,1 0,0-1,-1 1,1 0,0 0,0 0,-1 2,3-2,-1-1,0 1,0 0,0 0,1-1,-1 1,0-1,1 1,-1-1,0 0,1 1,-1-1,1 0,-1 0,3 0,60-3,35-20,-76 16,0 1,0 1,46-4,-56 8,-1 0,0-1,1 0,-1-1,0 0,18-8,-11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01.1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1,'0'320,"0"-310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0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1,'-3'2,"0"0,0 0,1 1,-1-1,1 1,-1 0,1 0,0 0,0 0,0 0,1 0,-1 1,1-1,-2 6,0-2,-33 82,-29 113,28-78,-35 127,-58 381,128-620,2-4,-1 0,0 0,-1 0,0 0,0-1,-1 1,0-1,0 1,0-1,-8 10,11-16,0-1,0 0,0 0,0 0,0 0,0 1,0-1,0 0,0 0,-1 0,1 0,0 1,0-1,0 0,0 0,0 0,0 0,-1 0,1 0,0 1,0-1,0 0,0 0,-1 0,1 0,0 0,0 0,0 0,-1 0,1 0,0 0,0 0,0 0,-1 0,1 0,0 0,0 0,0 0,-1 0,1 0,0 0,0 0,0 0,0 0,-1-1,1 1,0 0,0 0,0 0,0 0,0 0,-1 0,1-1,0 1,0 0,0 0,0 0,0 0,0-1,0 1,0 0,-1 0,3-7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1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1,'13'2,"-1"0,0 1,0 0,0 1,0 0,-1 1,20 11,8 2,484 244,-164-75,-310-161,72 53,-22-13,-38-32,-41-23,1 0,-2 2,32 24,-31-18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3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1 129,'78'-4,"0"-4,81-18,32-4,-47 13,40-5,206 1,-369 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3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0 438,'17'-2,"0"0,0-1,-1-1,33-12,3 0,204-56,79-20,612-111,-893 195,1 1,-1 3,70 4,-80-3,-29-2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5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1,'0'29,"1"0,1 0,2 0,1 0,1-1,2 1,0-1,2-1,23 45,-13-33,3-1,1-1,2-1,1-2,1 0,47 41,-55-57,1-1,1-1,0-1,1-1,0-1,1-1,1-1,0-1,0-1,1-1,47 8,-69-16,0 0,-1 0,1 0,0 0,0 0,0-1,0 1,0-1,-1 0,1-1,0 1,-1-1,1 1,-1-1,7-4,-5 1,0 1,0-1,0 0,0-1,-1 1,0-1,0 0,4-8,3-12,0 0,-2-1,9-41,-14 50,9-32,1 0,-3-1,-1 0,3-61,-13 110,0-1,0 1,0 0,0 0,-1 0,1 0,-1 0,1 0,-1 0,1 0,-1 0,0 0,0 0,0 1,-1-3,-4 7,5 17,3-4,2 0,-1 0,2 0,0-1,1 1,0-1,16 24,72 99,-50-79,162 238,-133-168,-62-112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7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1 184,'9'0,"0"1,-1 0,1 1,0 0,0 1,-1 0,1 0,-1 0,0 1,0 0,-1 1,1 0,-1 0,0 1,0 0,12 13,5 9,-2 1,36 60,-25-36,-21-35,39 58,-3 2,47 104,-85-160,-10-22,0 0,0 0,0 0,0 0,0 0,0 0,1 0,-1 0,0 0,0 0,0 0,0 0,0 0,0 0,0-1,0 1,0 0,0 0,0 0,0 0,0 0,0 0,0 0,0 0,1 0,-1 0,0 0,0 0,0 0,0 0,0 0,0 0,0 0,0 0,0 0,0 0,0 0,0 0,0 0,1 0,-10-39,2 8,-13-123,7 0,9-196,3 345,1 0,1 0,-1-1,1 1,-1 0,2 0,-1 0,0 0,1 0,0 0,5-8,-5 10,1 0,-1 1,1 0,-1 0,1 0,0 0,0 0,0 0,0 1,0-1,0 1,0 0,0 0,1 0,-1 1,0-1,1 1,-1 0,5 0,70-4,-1 4,0 3,1 3,134 30,-177-28,-1 2,-1 1,0 2,0 1,-2 2,0 1,0 1,-2 2,0 1,-2 1,0 1,41 47,-48-41,-1 0,-1 2,-2 0,20 51,19 39,-44-103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8.3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1 173,'78'-4,"90"-15,-57 5,965-97,-880 86,-181 27,-9 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2:59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1 128,'8'-1,"0"-1,1 1,-1-1,0-1,-1 0,16-7,19-7,49-7,0 3,2 4,167-8,428 23,-332 4,-329-2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03.0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1378,'520'-2,"548"5,-538 36,-51-2,-364-34,0-6,135-19,-94 1,238-42,585-96,-822 138,250-64,509-122,-455 92,-119 26,267-18,-516 96,46-6,151 0,-18 5,-9 0,590-17,82-17,4 44,-522 4,-404-3,0 0,-1-1,1-1,-1 0,0 0,20-9,-19 6,0 2,1-1,0 2,27-4,67 2,-50 3,112-17,-48-12,161-63,-95 28,-71 28,125-60,-225 86,-17 12,0 0,0 0,0-1,0 1,0 0,0 0,0 0,0-1,0 1,0 0,0 0,0 0,0-1,0 1,0 0,0 0,0 0,-1-1,1 1,0 0,0 0,0 0,0 0,0 0,0-1,-1 1,1 0,0 0,0 0,0 0,0 0,-1 0,1 0,0 0,0-1,0 1,-1 0,1 0,0 0,0 0,0 0,-1 0,1 0,0 0,-4 0,1 0,0 0,0 0,0 0,-1 1,1-1,0 1,0 0,-6 2,-13 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04.4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0,'-1'126,"3"136,3-226,1-1,2 1,2-2,1 1,20 42,14 46,-40-105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2.9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637 122,'-9'0,"-1"1,1 1,-1 0,1 0,-1 0,1 1,0 1,0 0,1 0,-1 0,1 1,0 0,0 1,-10 10,-9 9,2 2,-34 44,27-31,-8 9,2 2,2 2,2 2,3 0,2 2,3 2,2 0,3 2,3 0,2 1,3 0,3 1,3 1,0 81,7-120,-1-10,1 0,1 0,1 1,0-1,5 19,-6-31,0 0,0-1,0 1,0 0,1-1,-1 1,1-1,-1 1,1-1,0 0,0 0,0 0,1 0,-1 0,0 0,1 0,-1-1,1 0,-1 1,1-1,0 0,0 0,0 0,-1 0,1-1,0 1,0-1,0 0,0 0,0 0,0 0,0 0,3-1,8-2,1-1,-1 0,0 0,0-2,0 1,-1-2,0 0,0-1,0 0,11-10,17-16,53-56,-54 45,-2-2,-1-2,-3-1,42-83,86-227,-156 345,9-22,-1-1,15-66,-26 95,-2 0,1 0,-1 0,-1 0,0 0,0 0,0 0,-1 0,-1 0,0 0,0 0,0 1,-1-1,0 1,-1-1,0 1,-10-15,-3 4,-1 1,0 0,-2 2,-34-24,-94-49,125 76,16 9,1 1,-1 0,1 0,-1 0,0 1,-7-2,12 4,0-1,-1 1,1 0,0 0,0 0,0 0,0 1,0-1,0 1,0-1,0 1,0-1,0 1,0 0,0 0,0 0,0 0,1 1,-1-1,0 0,1 1,-1-1,1 1,-3 2,-6 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02.7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26,'3'-3,"0"1,0-1,0 1,1 0,-1 0,0 0,1 1,-1-1,1 1,0-1,-1 1,1 0,0 1,0-1,0 1,-1 0,1 0,0 0,0 0,0 0,0 1,-1 0,1 0,0 0,6 3,2 1,0 1,0 0,-1 1,1 0,-1 0,11 11,1 4,0 1,-1 1,-2 1,0 1,-2 0,25 48,-31-52,-1 2,-2 0,0 0,-2 0,0 1,-2 0,-1 1,3 48,-9-56,0-1,0 1,-2-1,0 1,-1-1,-1-1,0 1,-15 25,-10 12,-40 54,57-89,-17 25,-3-1,-49 49,62-71,0-2,-2-1,0-1,-1-1,0 0,-28 11,45-24,0 0,1 1,0-1,0 1,0 0,-7 8,79-41,-65 29,23-14,0 2,1 1,0 1,1 1,0 1,33-5,91-13,-129 19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05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61,'434'-26,"-28"1,-318 20,-58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06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1248 31,'-54'-20,"6"14,0 3,1 1,-1 3,0 1,0 3,1 2,-51 14,48-6,1 1,0 3,1 2,1 2,-50 34,40-20,2 3,2 3,-72 73,104-94,0 1,1 1,1 1,-25 46,43-68,0 0,0 0,0-1,0 1,0 0,1 0,0 0,-1 0,1 0,0 0,1 0,-1 0,0-1,1 1,0 0,-1 0,1 0,0 0,0-1,1 1,-1 0,1-1,-1 1,1-1,0 0,0 0,0 1,3 1,7 8,1-2,1 1,28 15,-14-9,92 74,-71-52,98 59,-92-67,-1 1,2-3,61 22,-100-45,0 0,0-1,1-1,0-1,0-1,0 0,0-1,0-1,0 0,0-2,31-6,-23-1,-1-2,-1-1,0 0,-1-2,0-1,-1-1,25-22,-44 36,10-8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08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84,'-9'0,"-1"0,1 0,0 1,0 0,-1 1,1 0,-16 6,20-5,0 0,0 0,1 0,-1 1,1-1,0 1,0 0,0 1,1-1,-1 1,1 0,0-1,0 1,-2 6,-3 9,0 0,1 1,1 0,1 0,-4 42,1 113,8-149,-1-1,2 1,1-1,8 39,-7-51,1 0,1 0,0 0,1-1,1 0,0 0,17 22,-10-16,1-2,0 0,2 0,0-2,0 0,21 13,-24-20,-1 0,2-1,-1 0,1-2,0 1,0-2,1 0,-1-1,26 2,-12-3,27 2,0 2,56 14,-109-19,0 0,1 0,-1-1,0 1,1-1,-1 1,0-1,1 0,-1 0,0-1,1 1,-1-1,0 1,1-1,4-2,-6 1,0 0,0 0,-1 0,1 0,-1 0,1 0,-1 0,0 0,1-1,-1 1,0-1,-1 1,1-1,0 1,-1-1,1 1,-1-1,0 1,0-1,0 1,-1-4,-6-238,1 214,-1 0,-2 1,-1 0,-1 0,-24-42,1-3,-2-3,-3 1,-55-78,80 134,-2 1,0 1,-1 0,-24-19,24 23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09.7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38,'-8'-1,"1"0,-1 0,1-1,0 1,0-2,0 1,-12-7,15 7,0-1,0 1,0 0,0 0,0 1,0 0,0-1,-1 1,1 0,-1 1,1-1,0 1,-1 0,1 0,-1 1,1-1,-1 1,1 0,0 0,-1 0,1 1,0-1,-5 3,-8 9,1-1,0 2,0 0,2 1,0 1,0 0,2 0,0 2,-11 21,5-5,2 1,1 0,2 1,-10 42,20-66,0 1,2 0,-1 0,2 0,0 0,0-1,1 1,1 0,0 0,1-1,0 1,1-1,0 0,1 0,0 0,1 0,1-1,-1 0,2-1,0 1,0-1,0-1,2 0,-1 0,1-1,18 13,-8-12,1 0,0-1,0 0,1-2,0-1,32 4,-24-4,15 3,86 19,-118-23,0 1,0 0,-1 1,1 0,-1 0,0 2,16 12,-23-15,-1 0,0 0,0 0,0 1,-1-1,0 1,0 0,0 0,-1 0,0 0,0 0,0 1,-1-1,0 1,0-1,-1 1,1-1,-1 1,-1 0,0 6,0-7,0 1,0 0,-1-1,1 0,-1 1,-1-1,1 0,-1 0,0 0,-1 0,1-1,-1 1,0-1,-1 0,1 0,-1 0,0-1,0 0,-10 7,-15 6,-42 30,70-45,-1-1,0 1,1 0,-1-1,0 0,0 0,0 1,0-2,-5 2,-5-2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11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0 253,'0'-11,"1"1,0-1,1 1,0 0,0-1,1 1,0 0,1 1,0-1,0 1,1-1,1 1,-1 1,1-1,1 1,0 0,0 0,0 1,1 0,0 0,1 1,-1 0,13-6,-9 6,-1 1,1 0,0 0,0 1,0 1,0 0,1 1,-1 0,1 1,-1 0,18 2,-11 1,0 1,0 1,0 0,-1 2,0 0,32 15,-6 4,-1 2,-1 2,-1 2,63 61,-73-60,-1 0,-2 2,39 62,-65-94,-1 0,1 0,-1 1,0-1,0 0,0 1,-1-1,1 1,0-1,-1 1,1 0,-1-1,0 1,0-1,0 1,0-1,-1 1,1 0,-2 3,0-2,0 0,0-1,0 1,0 0,-1-1,1 0,-1 0,0 0,0 0,0 0,-5 3,-10 5,0 0,-1-1,-40 14,38-15,-91 39,198-51,2-18,34-6,-73 20,0-1,74-2,-115 11,0-2,1 1,-1-1,1-1,-1 0,0 0,0 0,0-1,8-4,2-3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15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0,'-3'53,"-2"0,-3 0,-19 68,1-5,24-105,-23 114,-9 147,32-234,1 1,2 0,2-1,1 1,2-1,2 0,1-1,20 50,-14-51,1-1,2 0,2-1,1-1,1-1,2-1,34 35,153 114,-60-56,-145-118,0-1,0 1,-1 1,1-1,-1 1,7 13,-9-14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16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1,'-2'8,"0"0,0 0,0 0,-1 0,0 0,0 0,-1-1,0 1,-6 7,-8 16,-23 60,3 1,5 2,3 2,-19 114,13-63,15-64,18-73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18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0,'15'0,"0"1,0 0,0 2,0-1,0 2,-1 0,0 0,0 2,0 0,0 0,23 16,182 96,-123-70,-1 5,93 70,-32-19,-80-57,-61-36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19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347 185,'-54'20,"53"-20,-42 14,1-3,-2-1,0-2,-49 2,91-9,1-1,0 0,-1 0,1 0,-1 0,1 0,0 0,-1 0,1-1,0 1,-1 0,1-1,0 1,0-1,-1 1,1-1,-2-1,3 2,1-1,-1 0,0 1,0-1,1 0,-1 1,0-1,1 1,-1-1,0 1,1-1,-1 1,1-1,-1 1,1-1,-1 1,1 0,-1-1,1 1,-1 0,1-1,-1 1,2-1,47-19,47-10,-59 17,70-15,573-68,-384 57,-217 25,-71 14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20.4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1 117,'14'-1,"0"-1,0 0,-1-1,1-1,23-9,-20 7,-1 1,1 0,22-2,121-12,223-13,-302 31,120-11,-167 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04.3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0,'30'461,"-20"-349,-6-52,3-1,24 101,-24-127,-1 1,-2 0,-1 0,-1 0,-4 41,2-72,-1 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22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1,'0'16,"-1"0,1 0,1 0,1 0,0 0,6 23,-7-35,1 0,0 0,-1 0,2-1,-1 1,0-1,0 1,1-1,0 0,0 0,0 0,0 0,0 0,1-1,-1 1,1-1,-1 0,1 0,0-1,0 1,0-1,0 0,0 0,0 0,0 0,6 0,52 2,0-3,0-2,96-17,-147 17,0-1,0 0,19-9,10-3,-39 15,0 0,0 0,0 0,0 0,0 1,0-1,-1 0,1 0,0 1,0-1,0 1,0-1,0 1,-1-1,1 1,0-1,0 1,-1 0,1 0,0-1,-1 1,1 0,-1 0,1-1,0 3,14 27,-12-23,23 35,-19-33,-1 1,0-1,-1 1,6 14,-6-4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25.0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71,'3'2,"0"0,-1 0,1 0,-1 0,0 1,0-1,0 1,0 0,0-1,0 1,-1 0,1 0,-1 0,0 0,2 7,2 2,48 102,75 242,-124-348,-2-11,1-26,-3-52,0 73,-1-37,2 1,2 0,2-1,2 1,2 1,20-62,-26 96,1 1,0 0,1 0,-1 1,1-1,1 1,0 0,0 0,0 1,1 0,0 0,9-7,-12 11,0 0,-1 0,1 0,0 0,0 0,0 1,0 0,0 0,1 0,-1 0,0 1,0 0,1-1,-1 1,0 1,0-1,1 1,-1 0,0 0,0 0,0 0,0 1,0-1,0 1,0 0,-1 0,6 5,20 19,0 2,-2 1,-1 1,30 47,-40-55,14 19,-2 2,-1 1,-3 1,-2 2,-1 0,15 54,-27-49,-8-31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26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0,'3'2,"1"0,0 0,-1 0,1 1,-1-1,0 1,0 0,0 0,0 0,-1 0,5 7,3 3,80 70,-59-56,53 60,-66-66,23 29,-2 1,40 70,-74-111,-1 0,0 1,-1-1,0 1,0 0,-1 0,-1 0,0 0,0 0,-2 11,-2 20,-11 56,0 2,10 70,5-145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27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0,'-2'0,"0"1,0-1,0 1,-1 0,1 0,0 0,0 0,0 0,0 0,0 0,0 1,1-1,-1 1,0-1,1 1,-1 0,1-1,-1 1,0 3,-26 45,21-34,-8 16,1 1,2 0,1 1,2 1,-8 61,12-69,-37 109,44-134,2-3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29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1062,'-15'-75,"6"-32,8-197,3 286,1 1,0 0,2-1,0 2,0-1,2 0,0 1,0 0,2 1,0 0,16-20,14-13,84-80,-104 110,0 0,1 1,0 2,1 0,1 1,0 1,1 1,1 1,0 1,0 1,1 2,0 0,0 1,0 2,1 1,0 0,0 2,-1 1,41 5,-13 3,0 3,-1 2,65 24,-97-30,-1 2,0 0,-1 1,0 0,0 2,-1 0,0 1,-2 1,1 0,-2 1,20 24,-30-31,0-1,0 1,-1-1,1 1,-2 0,1 0,-1 1,2 15,-1 72,-2-24,49 251,-11-106,-37-208,-1 1,0-1,-1 1,0-1,0 1,-3 12,2-18,0 0,-1 0,0 0,1 0,-1 0,-1 0,1 0,-1-1,1 1,-1-1,0 0,0 0,0 0,-1 0,-6 4,-48 35,-66 41,-57 34,112-69,-1-4,-87 40,92-64,-3-1,64-17,0 0,-1 0,1 0,0 0,0 1,0 0,1-1,-1 1,0 1,1-1,-3 4,6-7,-1 0,1 1,0-1,0 0,0 0,0 0,0 0,0 0,0 0,-1 1,1-1,0 0,0 0,0 0,0 0,0 0,0 1,0-1,0 0,0 0,0 0,0 0,0 0,0 1,0-1,0 0,0 0,0 0,0 0,0 1,0-1,0 0,0 0,0 0,0 0,0 0,1 1,-1-1,0 0,0 0,0 0,0 0,0 0,0 0,0 0,1 1,-1-1,0 0,0 0,0 0,0 0,0 0,1 0,-1 0,0 0,0 0,0 0,0 0,0 0,1 0,16-2,17-8,-15 0,-1 0,0-1,17-14,8-5,-26 22,-1 1,1 1,0 0,1 1,-1 1,1 1,0 0,0 1,21 1,28-5,188-21,123-18,-104 15,-168 22,174-37,-265 41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31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1,'-7'1,"1"0,-1 1,1 0,-1 0,1 1,0-1,0 1,-6 4,-9 4,-278 142,287-146,-4 3,0 0,0 1,1 1,0 0,1 1,1 1,0 0,1 1,-11 16,22-29,0-1,0 0,0 0,1 1,-1-1,0 1,1-1,-1 1,1-1,-1 1,1-1,0 1,0-1,-1 1,1-1,0 1,1 2,3 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34.4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1,'-9'10,"0"0,1 0,0 1,1 0,0 1,1 0,-10 24,8-9,1 1,-6 46,7-43,-17 49,1 0,19-71,1 0,-1 0,-1-1,0 1,0-1,-9 14,-3-1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35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1 178,'0'-2,"1"0,-1 1,1-1,-1 1,1-1,0 1,0-1,0 1,0-1,0 1,0 0,0 0,0-1,0 1,1 0,-1 0,0 0,1 0,-1 0,1 1,-1-1,1 0,0 1,2-1,46-12,-43 11,467-63,-87 16,-269 32,-94 15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36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0 196,'2'-4,"1"0,0 0,-1 1,1-1,1 0,-1 1,0 0,1 0,0 0,-1 0,1 0,8-3,2 0,0 0,1 1,-1 0,1 1,0 1,0 0,0 1,24 0,18-3,75-13,107-16,303-3,-510 36,-1-2,38-7,-45 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37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0,'2'35,"1"-1,2 0,1 0,2 0,1-1,2 0,22 47,15 36,112 256,-125-305,-29-51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05.8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71,'6'-7,"1"1,0 0,0 0,1 0,-1 1,1 0,1 0,-1 1,1 0,-1 1,1 0,0 0,0 1,1 0,-1 0,0 1,1 0,-1 1,0 0,1 1,-1 0,0 0,1 1,-1 0,0 0,0 1,0 1,-1-1,1 2,-1-1,0 1,0 0,-1 0,1 1,-1 0,11 12,-13-13,-1 0,1 1,-1 0,1-1,-2 1,1 1,-1-1,0 0,0 1,0 0,-1 0,0-1,-1 1,0 0,1 9,-2-7,-1 1,0-1,0 0,-1 0,0 0,-1 0,0-1,0 1,-1-1,0 1,-8 10,5-9,-14 29,21-39,0 1,-1 0,1 0,0 0,0 0,0 0,0 0,0-1,0 1,0 0,0 0,0 0,0 0,1 0,-1 0,0-1,1 1,-1 0,0 0,1 0,-1-1,1 1,-1 0,1 0,0-1,-1 1,1-1,-1 1,1-1,0 1,0-1,-1 1,1-1,0 1,0-1,0 0,0 1,-1-1,1 0,0 0,0 0,1 0,3 2,9 0,0 1,0 1,0 1,-1 0,18 9,-27-12,0 1,-1 0,1 0,-1 0,0 0,0 0,0 1,0-1,0 1,-1 0,0 0,0 0,0 0,0 0,0 0,-1 0,0 1,0-1,0 1,-1-1,1 7,0 12,-2 0,0 1,-1-2,-2 1,0 0,-1-1,-1 1,-15 32,0-10,-2-1,-55 80,67-108,-2 0,0-1,-1 0,0-1,-1-1,0 0,-1-1,-21 11,20-14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38.8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0 186,'52'-2,"55"-10,-4 0,-21 1,86-21,-37 5,46 6,-124 18,-1-3,0-2,0-3,60-20,-89 22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40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1,'-23'2,"-1"2,1 0,-39 14,37-10,1 1,0 1,1 1,0 1,-24 17,39-24,0 1,0 0,1 0,0 0,0 1,0 0,1 0,0 1,0 0,1 0,0 0,1 1,0-1,0 1,0 0,-3 17,7-20,0-1,0 0,0 0,1 1,-1-1,1 0,1 0,-1 0,1 0,0 0,0 0,0 0,1 0,5 7,5 5,0-2,24 23,8 11,-34-35,0 1,1-2,0 0,1 0,0-1,1 0,0-1,1-1,0-1,1 0,0-1,1 0,28 8,177 65,-169-66,87 21,-126-33,0-1,1-1,0 0,-1-1,1-1,-1 0,24-5,0-6,0-2,-1-1,51-30,7-2,-74 36,-4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41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3,'-54'-1,"26"0,0 0,0 2,0 0,0 3,1 0,-1 1,-43 15,68-18,-8 2,1 0,0 1,0 0,1 1,-14 9,20-11,-1-1,1 1,1-1,-1 1,0 0,1 1,0-1,0 0,0 1,0-1,1 1,0-1,0 1,0 0,-1 8,1-4,1 0,-1 1,1 0,1-1,0 1,0-1,1 0,0 1,1-1,-1 0,10 17,-6-15,1-1,0 0,1-1,0 0,0 0,1 0,1-1,-1-1,12 7,54 32,3-3,157 61,-121-57,-97-39,1-1,0 0,0-2,30 6,-43-10,-1 0,1-1,-1 0,1 0,-1 0,1-1,-1 1,0-1,1 0,-1-1,0 1,0-1,1 1,-1-1,0 0,-1-1,1 1,0-1,-1 0,1 0,-1 0,0 0,0 0,0-1,2-4,3-6,-1-1,0 0,-1 0,-1-1,-1 0,0 0,3-32,3-12,-8 48,-1 1,-1-1,0 0,0 1,-1-1,-1 1,0-1,-1 1,-4-14,-1 1,-2 1,0 0,-16-27,23 45,0 0,-1 0,1 1,-1-1,0 1,-1-1,1 1,-1 0,0 1,0-1,0 1,0 0,0 0,-1 1,1 0,-13-4,9 5,-1-1,0 2,1-1,-1 1,0 1,0-1,1 2,-1-1,-16 6,4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44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997 1,'-87'0,"-260"8,291-3,0 3,1 2,0 2,-61 23,89-25,-1-1,0 2,-28 15,49-22,0 0,0 1,1-1,0 1,-1 1,2-1,-1 1,1 0,0 0,0 0,0 1,-5 11,9-16,0 0,1-1,-1 1,1 0,-1 0,1 0,0 0,0-1,0 1,0 0,0 0,0 0,0 0,1 0,-1-1,1 1,-1 0,1 0,0 0,0-1,0 1,-1-1,2 1,-1 0,0-1,0 0,0 1,1-1,-1 0,1 1,-1-1,1 0,-1 0,1 0,0-1,-1 1,1 0,2 0,10 5,1-1,0 0,28 4,-18-3,54 21,-2 3,-2 4,74 44,-53-28,-7-5,156 89,-242-133,0 1,0 0,0 0,0 0,-1 1,1-1,-1 1,1-1,-1 1,0 0,0 0,0 0,-1 0,1 0,0 0,-1 0,0 1,0-1,0 1,0 6,-1-6,0 0,-1 1,0-1,0 0,0 1,0-1,-1 0,0 0,0 0,0 0,0 0,-1-1,1 1,-5 4,-3 2,0 0,0-1,-1 0,0 0,-1-1,0-1,0 0,-1-1,-20 8,2-5,0-1,0-2,-1-1,0-2,-53-1,60-2,3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46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473 1,'-5'0,"0"1,0 0,0 1,0-1,1 1,-1 0,0 0,1 0,0 1,-1 0,1-1,0 1,1 1,-1-1,0 1,1-1,0 1,0 0,0 0,-3 6,-8 14,0 0,-13 38,18-42,-223 607,197-523,-16 55,51-159,0 1,0-1,0 0,0 0,-1 1,1-1,0 0,0 0,0 1,0-1,0 0,0 1,0-1,0 0,0 0,0 1,0-1,0 0,0 1,0-1,0 0,0 1,0-1,0 0,0 0,0 1,1-1,-1 0,0 0,0 1,0-1,0 0,1 0,-1 1,0-1,0 0,0 0,1 0,-1 0,0 1,0-1,1 0,-1 0,0 0,1 0,-1 0,0 0,0 0,1 0,-1 0,0 0,1 0,-1 0,0 0,1 0,-1 0,0 0,0 0,1 0,-1 0,0 0,1 0,18-10,-17 9,12-7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47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1,'17'0,"-1"2,1 0,0 1,0 1,-1 0,0 1,0 1,18 9,15 10,53 39,6 3,-52-33,-2 2,85 74,-99-75,138 107,-156-128,-3-5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48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83,'78'0,"-1"-3,1-3,-2-4,104-26,-127 26,0 2,0 2,1 3,104 7,-35-1,-95-3,-6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49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0 365,'39'-2,"-1"-2,48-11,-40 6,177-41,-138 28,1 3,96-7,8 13,-1-9,232-56,-60-14,-340 86,-6-1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51.4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1 229,'0'-2,"1"1,-1-1,1 0,0 1,-1-1,1 1,0 0,0-1,0 1,0-1,0 1,1 0,-1 0,0 0,0 0,1 0,-1 0,2-1,32-17,-29 16,65-30,1 3,2 3,1 4,1 2,1 5,0 2,1 4,0 3,144 7,-213 1,0 0,-1 0,1 0,-1 2,1-1,-1 1,0 0,0 0,0 1,8 5,-14-7,0-1,0 1,0-1,0 1,-1 0,1 0,0 0,-1 0,1 0,-1 0,0 0,0 1,0-1,0 0,0 1,0-1,-1 0,1 1,-1-1,0 1,1-1,-1 1,0-1,-1 1,1-1,0 1,-1-1,1 1,-1-1,0 0,0 1,0-1,0 0,0 1,0-1,-1 0,1 0,-1 0,-1 2,-3 1,1 1,-1-1,1-1,-2 1,1-1,0 0,-1 0,0 0,1-1,-2 0,-11 3,8-2,-1 0,1 1,1 0,-14 9,-101 83,43-32,-118 71,145-114,47-20,1 0,-1 0,1 1,0 0,0 1,0-1,1 1,-11 8,17-12,0 1,-1-1,1 0,0 0,0 0,0 0,0 0,0 0,-1 0,1 1,0-1,0 0,0 0,0 0,0 0,0 0,0 1,0-1,-1 0,1 0,0 0,0 0,0 1,0-1,0 0,0 0,0 0,0 1,0-1,0 0,0 0,0 0,0 0,0 1,0-1,1 0,-1 0,0 0,0 0,0 1,0-1,0 0,0 0,0 0,0 0,1 0,-1 0,0 1,13 1,22-5,-31 2,121-7,140 7,61-2,-296-1,-1-1,0-2,33-11,37-9,-41 18,-33 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54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1,'1'3,"0"1,1-1,-1 0,1 0,0 1,0-1,0 0,1-1,-1 1,1 0,-1-1,1 1,4 2,9 10,19 30,-1 3,-2 0,-3 2,-1 1,-3 1,33 101,-53-141,-1-12,0-26,-5-42,-3 30,-17-62,13 73,2 0,1-1,2 0,-2-49,6 73,0 0,0 0,0 0,1 0,-1 0,1 0,0 0,0 1,0-1,1 1,-1-1,1 1,0 0,0 0,0 0,0 1,0-1,0 1,1-1,0 1,-1 0,1 1,0-1,0 0,0 1,7-2,11-2,1 0,-1 2,35-2,-47 5,0 1,0 0,0 1,-1 0,1 0,-1 1,1 1,-1-1,0 2,0-1,-1 1,1 0,-1 1,0 0,11 11,13 13,-2 2,32 42,-44-52,-7-7,0 1,-1 0,-1 0,-1 1,0 0,10 34,19 115,-29-120,1 0,23 64,-24-90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08.4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1,'5'33,"1"0,1-1,23 60,-18-57,-4-11,2-1,0 0,15 23,-18-34,1-1,0 1,0-2,1 0,0 0,1 0,15 11,-23-19,0-1,0 1,1-1,-1 1,1-1,-1 0,1 0,-1 0,1 0,-1-1,1 1,0-1,-1 1,1-1,4 0,-5-1,-1 1,1-1,-1 1,0-1,1 0,-1 0,0 1,1-1,-1 0,0 0,0 0,0 0,0 0,0-1,0 1,0 0,0 0,0-1,-1 1,2-2,1-9,1 1,-2-1,0 0,0 0,0-20,1-3,-3 31,1-1,0 1,0 0,0 0,1 0,-1-1,1 1,0 1,0-1,0 0,1 0,3-4,-4 7,-1 0,1 0,-1 0,1 0,-1 1,1-1,0 0,0 1,-1 0,1-1,0 1,0 0,-1 0,1 0,0 0,0 0,-1 0,1 0,0 0,0 1,-1-1,1 1,0 0,-1-1,1 1,0 0,-1 0,1 0,-1 0,0 0,1 0,1 2,9 8,0 1,0 0,-1 0,-1 1,0 1,15 28,18 23,-30-43,0 1,-2 1,0-1,-2 2,11 43,-9-32,-4-11,-1-3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3:58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1587,'3'-1,"0"1,0-1,1 0,-1-1,0 1,0-1,-1 1,1-1,3-2,19-10,8 6,1 1,0 2,1 1,-1 2,39 1,68-4,99-31,52-5,342 1,388-4,-420 24,-424 14,328-28,-388 16,367-36,-292 48,353-59,-435 44,0 6,159-3,-224 18,0-3,0-2,0-1,-1-3,0-2,-1-1,84-37,-82 28,56-27,3 4,151-42,231-5,7 33,-400 48,944-65,-912 81,0 6,156 34,-244-38,104 30,-101-25,0-1,45 6,11-6,122 1,-147-12,0-4,124-21,27-32,301-117,-165 23,-114 44,66-22,-275 114,182-62,-189 68,0 1,0 2,0 1,0 1,49 1,-93 8,-7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00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0 533,'1'-20,"2"-1,-1 1,2 1,1-1,0 0,2 1,15-32,0 6,56-80,-72 115,1 0,1 1,-1-1,1 2,1-1,-1 1,2 0,-1 1,1 0,0 1,0 0,1 0,0 1,19-7,21-1,-20 3,1 2,0 2,58-6,21 10,123 12,-187-4,0 1,-1 2,-1 2,1 2,56 25,-96-35,1 0,-1 1,0-1,0 1,-1 1,1-1,-1 1,0 0,0 0,0 0,-1 1,0 0,0 0,0 0,-1 0,0 0,0 1,0 0,-1-1,0 1,1 9,-2-4,0 0,0 1,-1-1,-1 1,0-1,-1 0,0 1,-1-1,-1 0,1 0,-9 16,-6 6,-2-2,-1 0,-2-2,-39 42,-9 14,13-10,-562 688,592-736,27-27,2-3,14-14,19-16,0 2,2 2,1 1,2 2,0 1,1 2,2 2,45-15,47-9,177-34,-308 78,39-7,0 2,1 1,46 4,38-4,-121 3,0 0,1 0,-1 0,0-1,0 0,0-1,10-5,1-1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14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1,'315'12,"-41"0,484-11,-389-2,-355 0,-1 0,0-1,0-1,15-4,-27 6,16-3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15.5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1,'1109'58,"-677"-40,-409-19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17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4 179,'-1'-46,"-1"27,2 1,0-1,1 0,5-25,-6 43,0 1,0-1,0 1,0-1,0 1,0-1,0 1,0 0,0-1,0 1,1-1,-1 1,0-1,0 1,0 0,0-1,1 1,-1-1,0 1,0 0,1-1,-1 1,0 0,1-1,-1 1,0 0,1-1,-1 1,1 0,-1 0,0 0,1-1,-1 1,1 0,-1 0,2 0,7 16,3 32,-12-47,19 121,9 43,87 327,-110-474,0 1,1-1,15 31,-13-32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18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77,'53'-19,"47"-2,-51 9,96-9,252 17,-208 6,-165-2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19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0 361,'33'-32,"2"1,0 2,2 2,1 1,57-29,-25 21,1 3,103-29,-139 50,1 2,0 1,1 2,0 2,0 1,48 3,-67 0,0 1,0 1,0 0,0 1,0 1,-1 1,0 0,0 2,0 0,-1 0,0 2,-1 0,0 0,21 20,-28-21,0 1,-1-1,0 1,-1 1,0-1,0 1,-1 0,-1 0,0 1,3 13,-3-6,-1 1,-1-1,0 1,-2-1,-3 36,-2-19,-2-1,-1-1,-2 0,-1 0,-2-1,-26 50,-61 85,-126 163,207-304,-20 29,-2-2,-3-2,-88 82,123-127,-33 21,77-58,-2 11,-1 3,2 0,44-13,110-23,-144 40,44-8,96-11,-160 29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20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1,'1059'0,"-1038"0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22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0,'2'56,"2"-1,21 101,44 105,-15-64,-25-93,10 49,-34-125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22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1 151,'23'-2,"0"-1,1-1,41-12,8-2,361-38,-77 13,-323 38,-8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09.9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6,0 3,5 4,0 2,9 5,6 2,-1-1,2 4,0 4,2 0,5 1,-2 3,-1-6,-5-5,-6-8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23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1 227,'14'-13,"1"2,0 0,1 1,0 1,0 0,19-6,8-6,19-6,1 4,1 1,1 4,82-12,-138 28,0 0,0 1,0 0,1 0,-1 1,17 1,-23 0,0 0,1 0,-1 1,0-1,1 1,-1-1,0 1,0 0,0 0,-1 1,1-1,0 0,-1 1,0 0,1-1,-1 1,0 0,0 0,-1 0,3 5,5 12,-1 0,-1 0,-1 0,-1 1,-1 0,0 0,-2 1,0-1,-1 0,-2 1,-3 28,-1-21,-1 1,-1-1,-1 0,-2 0,-1-1,-1-1,-25 42,-444 619,481-688,0 0,0 1,0-1,0 0,-1 0,1 0,0 0,0 0,0 0,0 0,0 0,0 0,0 1,0-1,0 0,0 0,0 0,-1 0,1 0,0 0,0 1,0-1,0 0,0 0,0 0,0 0,0 0,0 0,0 1,0-1,0 0,0 0,1 0,-1 0,0 0,0 0,0 1,0-1,0 0,0 0,0 0,0 0,0 0,0 0,0 0,1 0,-1 1,0-1,0 0,0 0,0 0,0 0,0 0,0 0,1 0,-1 0,0 0,0 0,0 0,0 0,17-1,39-14,5 0,-10 9,55 1,-56 4,62-9,-79 4,0 3,0 0,0 2,0 2,0 1,42 7,-51-3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26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993 1,'-42'2,"1"2,0 1,0 3,1 1,0 2,0 2,1 1,1 2,1 2,-60 38,27-9,1 3,3 4,3 2,-70 78,112-112,13-15,1 0,-1 1,1 0,0 0,1 0,0 1,1 0,0 0,0 0,-5 16,10-23,0-1,0 1,0 0,0-1,1 1,-1-1,0 1,1-1,0 1,-1-1,1 1,0-1,0 1,-1-1,1 0,0 0,1 1,-1-1,0 0,0 0,0 0,1 0,-1 0,0 0,1-1,-1 1,1 0,-1-1,3 1,55 16,-39-12,145 51,-51-15,-59-23,-1-3,2-2,0-2,0-3,1-2,66-2,-93-4,-1 1,0 1,34 8,-14-7,-28-6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27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884 31,'-50'-10,"11"1,-43 1,0 5,1 3,-1 3,0 4,-83 18,145-21,1 0,0 2,0 0,0 1,-30 16,44-20,-1 1,1-1,0 1,0 0,1 0,-1 1,1-1,0 1,0 0,0 0,1 1,-1-1,1 1,1 0,-1-1,1 1,0 0,0 0,1 1,0-1,-1 10,3-4,0 0,0 1,1-1,1 0,0 0,1 0,0 0,1 0,0-1,1 0,0 0,1-1,0 1,14 15,4 1,0 0,2-2,52 38,-35-31,1-3,2-1,82 36,-102-54,-1-1,1-1,0-1,1-2,-1-1,1 0,0-2,54-4,-78 2,0-1,0 1,0-1,0 0,0 0,0 0,0-1,-1 1,1-1,-1 0,1 0,-1-1,1 1,-1 0,0-1,0 0,-1 0,1 0,0 0,-1 0,0-1,0 1,0-1,0 1,0-1,-1 0,0 0,1 1,0-8,1-9,-1 0,-1-1,-1 1,-4-37,1 9,3 29,-1 0,-1 1,-1-1,0 1,-1 0,-1 0,-1 0,-1 1,0 0,-1 0,-20-29,5 11,-22-38,39 57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28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0,'-21'0,"1"1,-1 1,1 0,0 2,0 0,0 1,0 1,1 1,0 1,0 0,-29 19,-133 93,150-97,1 2,1 1,-40 46,63-65,1-1,1 1,-1 0,1 0,0 0,0 0,1 1,-5 15,8-20,-1 1,1-1,0 0,0 1,0-1,0 0,1 0,-1 1,1-1,0 0,0 0,0 0,0 1,1-1,-1 0,1-1,0 1,0 0,0 0,0-1,0 0,1 1,-1-1,4 3,27 19,0-2,46 23,0 0,-39-21,0-3,2-1,1-2,84 24,-50-25,-36-8,58 18,-90-23,1-1,-1 1,0 1,0 0,0 0,-1 1,0 0,0 0,0 1,-1 0,8 10,-12-14,0 0,-1 0,0 1,0 0,0-1,0 1,0 0,-1 0,0 0,0 0,0 0,0 0,-1 0,1 0,-1 0,0 1,0-1,-1 0,1 0,-1 0,0 0,-2 7,0-6,0 0,0-1,0 1,0-1,0 0,-1 0,0 0,0 0,0-1,0 0,-1 1,0-1,1-1,-1 1,0-1,-10 4,-45 16,29-9,-1-2,0 0,-1-2,1-2,-2-1,-53 3,68-8,1 1,-26 5,4 1,17-5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31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1,'-3'0,"-1"1,1 0,-1-1,1 1,0 1,-1-1,1 0,0 1,0 0,0 0,0 0,0 0,1 0,-4 3,-38 43,26-27,-5 8,2 0,1 2,2 0,0 1,-22 62,-20 34,29-71,-60 121,84-156,5-9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32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0,'0'4,"1"-1,0 1,0-1,0 0,1 0,-1 0,1 1,0-1,0-1,0 1,0 0,0 0,4 2,35 34,-38-37,45 33,0-2,3-2,69 32,-30-17,-27-16,-46-24,-1 2,0 0,0 1,0 0,27 23,28 24,-54-44,0 1,-1 0,26 29,-28-27,1 0,0-1,1-1,23 15,-16-13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34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0 345,'12'-11,"-1"1,2 0,-1 1,1 0,1 1,0 0,0 1,21-7,13-1,65-12,-5 1,-74 18,1 1,0 2,51-2,112 9,-68 1,97-22,-179 12,-24 2,-1-1,0-1,0-1,-1-1,32-17,42-17,7 12,-73 23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35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1 385,'0'-3,"1"0,0 0,0 0,0 0,0 1,1-1,-1 0,1 0,-1 1,1-1,0 1,0 0,4-4,33-26,-1 12,1 1,2 2,65-18,-104 34,140-36,278-35,-186 38,36 11,-186 19,135-22,-187 16,-28 8,0 0,0 0,1 0,-1 1,0-1,1 1,0 1,-1-1,1 0,-1 1,1 0,0 0,-1 1,6 0,-3 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36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1 461,'2'-6,"0"1,0-1,1 0,0 1,0 0,0-1,1 1,-1 1,1-1,0 0,1 1,7-7,2-3,64-72,54-58,-106 118,2 1,1 1,36-22,-58 42,0 1,0 0,1 0,0 1,-1 0,1 0,0 0,0 1,0 1,0-1,0 1,0 0,0 1,0 0,10 3,12 3,0 2,44 19,-64-24,121 56,135 82,-265-141,36 20,53 41,-81-56,-1 1,0 0,-1 1,0 0,0 0,0 0,-1 1,0 0,-1 0,0 0,0 1,3 11,-7-17,-1 1,1 0,-1-1,0 1,0 0,0-1,-1 1,1-1,-1 1,0-1,-1 1,1-1,-1 1,0-1,0 0,0 0,-1 0,1 0,-1 0,-4 5,-9 7,0 0,-1-1,-20 15,-4 2,-108 111,80-73,-120 92,8-48,93-62,111-64,2 1,0 1,0 1,1 1,0 1,0 1,41-3,54-2,122 5,-37 3,-162 0,1-2,-1-2,-1-2,74-24,-74 20,66-12,-90 22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4:39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0 381,'1'3,"0"0,0 0,0-1,0 1,1-1,-1 1,1-1,-1 1,1-1,0 0,4 4,4 5,53 77,-3 2,-5 2,52 118,-99-177,-5-21,4-32,3-33,5-77,-12 86,2 0,2 0,15-50,-12 69,0 1,2 0,0 0,2 1,1 1,0 0,23-23,140-130,-131 133,-25 21,-12 10,2 1,-1 0,2 0,15-9,-23 17,0-1,-1 1,1 1,0-1,1 1,-1-1,0 2,0-1,0 0,1 1,-1 0,0 0,0 1,1-1,-1 1,7 3,13 5,-1 2,0 1,-1 1,0 1,-1 1,-1 1,0 1,23 24,158 188,-176-197,2 4,-1 1,-2 1,-1 1,-3 1,-1 1,16 48,36 86,-65-154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11.1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1,'-100'0,"0"5,1 5,0 3,-179 50,275-62,-1 0,1 0,-1 1,1-1,0 1,0 0,0 0,0 0,0 0,0 1,0-1,1 1,-1-1,1 1,0 0,0 0,0 0,0 0,0 1,1-1,0 0,-1 1,1-1,0 1,1 0,-1-1,1 1,-1-1,1 6,1 10,1-1,1 0,0 1,10 29,-4-13,-7-28,9 42,2 0,35 83,-47-128,1-1,0 1,0-1,0 0,0 0,0 1,0-1,1-1,0 1,-1 0,1-1,0 1,0-1,0 0,1 0,-1 0,1-1,5 3,-4-3,0-1,0 1,0-1,0 0,0-1,1 1,-1-1,0 0,0 0,-1-1,1 0,0 1,5-4,6-2,1 2,0 0,0 0,1 2,-1 0,1 1,-1 1,1 0,0 2,-1 0,1 1,-1 0,1 2,-1 0,0 1,18 7,24 14,-2 2,0 3,57 41,-47-29,-18-14,54 36,-92-57,0 1,-1 0,0 0,0 1,-1 0,11 17,-18-25,0 1,-1 0,1 0,-1 0,0 0,1 0,-1 0,-1 0,1 0,0 0,-1 0,0 1,0-1,0 0,0 0,0 0,-1 1,1-1,-1 0,0 0,0 0,0 0,0 0,-1 0,1 0,-1-1,1 1,-1 0,0-1,0 1,-1-1,1 0,-3 3,-10 7,1-1,-2-1,1 0,-30 12,26-12,-98 51,100-54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1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359 23,'-11'14,"0"0,1 1,0 0,1 1,1 0,-9 25,1-4,-173 417,170-396,3 0,2 2,3 0,3 0,2 1,2 66,6-93,2-1,1 0,2-1,1 1,1-2,2 1,1-1,2-1,1 0,1-1,1 0,2-2,1 0,1-1,1-1,1-1,1-1,27 20,-35-34,1 0,0 0,0-2,0 0,1-1,0 0,0-2,0 0,1-1,34 1,-30-4,1 0,0-2,0 0,0-2,-1 0,0-2,0-1,24-10,-22 5,-2-2,1-1,-2 0,0-2,-1-1,0 0,-2-1,0-2,-2 0,0 0,-1-2,23-43,4-19,-5-2,37-118,-53 136,-3-1,-3-1,-4-1,-3 0,1-136,-6 182,-4 26,1 0,-1 0,0 0,1 0,-1 0,0 0,1 0,-1-1,0 1,1 0,-1 1,0-1,1 0,-1 0,1 0,-1 0,0 0,1 0,-1 0,0 0,1 1,-1-1,0 0,0 0,1 0,-1 1,0-1,0 0,1 0,-1 1,0-1,0 0,1 1,-1-1,0 0,0 1,29 47,-21-33,52 83,4-3,5-3,90 95,-53-80,225 179,-140-153,-154-111,0-2,1-2,58 20,-88-35,0-1,0 0,0-1,0 1,0-2,0 1,0-1,13-1,-18 0,0 1,0-1,-1 0,1 0,0 0,0 0,-1 0,1-1,0 1,-1-1,1 0,-1 0,0 0,0 0,0 0,0 0,0-1,0 1,0-1,-1 1,1-1,-1 0,0 1,0-1,2-5,12-67,-3 0,-3-1,-1-90,-8 148,2-54,-3 0,-3-1,-15-78,11 111,-2-1,-1 2,-2-1,-2 2,-2 0,-41-69,-61-49,34 51,80 97,0 0,0 0,1 0,0 0,0-1,1 0,0 1,1-1,-2-12,2-2,0 0,3-34,-1 36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3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0 235,'4'1,"-1"-1,1 1,-1 0,0 0,1 0,-1 0,0 0,0 1,0 0,0-1,0 1,0 0,0 1,0-1,-1 0,4 5,37 50,-34-42,51 77,85 185,10 117,-141-353,-3-15,-2 2,-1-1,-1 1,6 50,-17-55,3-22,1-1,0 0,0 0,-1 0,1 1,0-1,-1 0,1 0,0 0,-1 0,1 0,-1 1,1-1,0 0,-1 0,1 0,0 0,-1 0,1 0,0 0,-1 0,1-1,-1 1,1 0,0 0,-1 0,1 0,0 0,-1-1,1 1,0 0,-1-1,-2-1,0-1,0 1,1-1,-1 0,1 0,-1 0,1-1,-3-5,-38-86,4-1,5-2,-39-180,66 246,2 0,1 0,2 0,3-61,2 70,0 0,2 0,1 0,1 1,0 0,2 0,16-30,-7 23,0 1,2 0,2 2,0 0,1 1,2 2,0 0,2 2,0 1,2 1,54-28,-80 46,1 0,-1 0,1 0,-1 0,1 1,0 0,0-1,-1 2,1-1,0 0,-1 1,1-1,0 1,-1 0,1 0,-1 0,0 1,1-1,-1 1,0 0,6 4,7 6,0 0,26 26,-30-26,45 42,184 185,-201-194,-2 2,-2 1,48 86,4 42,42 77,-120-236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3.7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0 353,'1'-2,"-1"0,1-1,0 1,-1 0,1 0,0 0,0 0,1 0,-1 0,0 0,1 1,-1-1,1 0,-1 1,1-1,0 1,0-1,-1 1,5-2,39-18,122-19,-83 21,337-63,582-40,-714 93,-261 27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4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0 214,'40'-2,"52"-9,9-1,326-47,-75 6,256-7,-489 50,-94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5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1,'-2'0,"-1"1,1 0,0-1,-1 1,1 0,0 0,0 0,0 0,0 1,0-1,0 1,0-1,0 1,1 0,-1-1,-1 4,-27 36,23-30,-70 114,-72 164,57-105,-186 321,275-501,2 0,-1-1,0 1,1 0,-1 0,1 0,0 0,-1 7,2-10,1-1,-1 1,0-1,0 0,0 1,0-1,0 1,0-1,0 1,1-1,-1 0,0 1,0-1,1 1,-1-1,0 0,0 1,1-1,-1 0,0 0,1 1,-1-1,0 0,1 0,-1 1,1-1,-1 0,1 0,22-3,-6-3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6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1,'11'0,"1"1,0 1,-1 0,1 1,-1 0,0 1,0 0,0 1,-1 0,1 1,14 10,10 10,57 55,-39-33,362 271,-173-140,-225-166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8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0,'757'16,"-176"-6,-561-10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09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0 206,'19'-2,"-1"0,0 0,31-10,5 0,957-110,11 97,-1003 26,0-2,-1 0,1-1,0-1,34-10,-27 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0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0 333,'21'-12,"-2"0,25-21,18-12,0 8,3 2,0 4,97-33,-112 48,1 3,1 1,-1 4,1 1,78 0,-102 7,5 0,61 7,-87-6,0 0,0 0,0 1,-1-1,1 2,-1-1,1 1,-1 0,0 0,0 1,-1 0,1 0,-1 0,1 1,4 5,-8-6,0 0,0 0,0 0,-1 0,0 0,0 1,0-1,0 0,-1 0,1 1,-1-1,0 1,0-1,-1 0,0 1,1-1,-1 0,-1 1,-1 4,-6 15,0-1,-16 27,14-29,-114 208,96-182,-3-1,-1-2,-2-2,-3-1,-61 54,52-62,44-31,0 0,0 0,-1 0,1-1,-1 1,0-1,1 0,-1 0,0 0,0-1,1 1,-6-1,22-9,14 0,245-48,15-2,-167 40,454-56,-549 74,0-1,0-1,-1-1,48-15,-54 11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1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1 418,'4'2,"0"0,0 0,0 0,0 0,0 1,-1 0,1-1,-1 1,6 6,-2-2,35 36,-2 2,-1 1,35 59,-30-43,-4-8,-2 3,-3 1,50 113,-74-128,-11-42,1-1,-1 1,0 0,0 0,1 0,-1 0,0 0,0-1,0 1,0 0,0 0,0 0,0 0,0 0,0 0,-1 0,1-1,0 1,-1 0,1 0,0 0,-1 0,1-1,-1 1,1 0,-1-1,1 1,-1 0,0-1,1 1,-1-1,0 1,0 0,1-1,-1 0,0 1,0-1,0 0,1 1,-1-1,0 0,-1 1,0-2,1 0,-1 0,0 1,1-1,0 0,-1 0,1-1,0 1,-1 0,1 0,0 0,0-1,0 1,0-1,0 1,0-1,0 1,1-1,-1 0,0-2,-12-36,-1-22,3 0,-6-104,15-128,3 210,-1 56,1 0,2 1,1 0,1-1,1 2,12-32,-11 41,0 0,2 1,-1 0,2 0,0 1,1 0,1 1,0 0,1 1,17-13,-26 22,-1 1,1 0,0 0,0 0,1 1,-1-1,1 1,-1 0,1 0,0 1,5-2,-6 3,0 0,0 1,0-1,0 1,0 0,-1 0,1 0,0 1,-1-1,1 1,0 0,-1 0,0 0,5 4,17 13,-1 2,35 39,-18-18,8 10,-2 2,-2 2,-3 2,42 74,-29-21,-38-73,1 0,3-2,30 42,-41-64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12.7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532 0,'-9'1,"1"0,-1 1,1 0,0 0,0 0,0 1,0 1,0-1,1 1,-1 1,1-1,0 1,1 1,-1-1,-9 11,-9 11,2 1,-26 38,44-58,-25 38,2 1,2 1,3 1,1 1,3 1,-15 65,19-54,4 0,2 0,3 1,2 0,6 69,-1-122,-1-1,1 1,1 0,0-1,0 1,6 13,-6-20,-1-1,0 1,1-1,0 1,0-1,-1 0,1 0,1 0,-1 0,0 0,0 0,1 0,-1-1,1 1,0-1,-1 0,1 0,0 0,0 0,-1 0,1 0,0-1,0 0,0 1,3-1,151-5,-33 0,-115 5,1-1,-1-1,1 1,-1-2,1 1,8-5,-14 6,0-1,0 0,1 0,-1 0,0 0,-1-1,1 1,0-1,-1 0,0 0,1-1,-1 1,-1-1,5-5,-7 8,0 0,0 0,0 0,1 0,-1 0,-1 0,1 0,0 0,0 0,0 0,0 0,-1 0,1 0,0 0,-1 0,1 1,-1-1,1 0,-1 0,1 0,-1 0,0 1,1-1,-1 0,0 1,0-1,0 0,1 1,-1-1,0 1,0-1,0 1,0 0,0-1,0 1,0 0,0 0,0 0,-1-1,-43-8,-53 3,-140 7,88 3,147-4,3 0,0 1,-1-1,1 0,0 0,0 0,-1 0,1 0,0 0,-1 0,1 0,0 0,-1 0,1 0,0 0,0 0,-1 0,1 0,0 0,-1 0,1 0,0 0,0 0,-1 0,1 0,0-1,-1 1,1 0,0 0,0 0,0 0,-1-1,1 1,0 0,0 0,0-1,-1 1,1 0,0 0,0-1,0 1,0 0,0 0,-1-1,5-5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2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672 1,'-5'238,"-10"1,-52 263,-236 838,238-1124,-61 257,107-368,9-37,-4-1,-26 78,33-127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4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0,'-128'312,"-10"30,55-25,42-154,-7 62,20-85,23-112,0 0,2 0,1 29,3-37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6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1,'-1'9,"-1"1,0-1,0 0,-1 0,-1 0,1 0,-10 15,-6 18,-10 44,3 2,5 0,-20 181,29-92,12 190,2-326,8 48,-7-74,0 0,1-1,0 0,1 0,1 0,12 21,-16-32,0 0,1 0,-1-1,0 1,1-1,0 0,-1 1,1-1,0-1,0 1,0 0,1-1,-1 1,0-1,0 0,1 0,-1 0,1-1,3 1,8 0,0-1,-1 0,21-4,-3 1,-25 2,0 0,0 0,-1-1,1 0,-1 0,0 0,1-1,-1 0,0 0,-1-1,1 1,0-1,-1-1,0 1,0-1,0 0,4-7,7-9,0-2,-2 0,11-25,-13 25,142-334,-50 98,-95 234,-6 16,1 0,-1 0,1 1,9-15,-12 22,0-1,0 1,0-1,0 1,1 0,-1 0,0 0,1 0,-1 0,0 0,1 0,-1 0,1 0,0 1,-1-1,1 1,0-1,-1 1,1-1,0 1,-1 0,1 0,0 0,0 0,-1 0,1 0,0 1,-1-1,1 1,0-1,2 2,25 13,0 1,-1 2,-1 1,49 44,-30-25,37 32,-29-23,112 75,-155-116,-1-1,1-1,0 0,0 0,1-1,-1-1,1 0,20 1,11-2,46-5,-10 0,291-20,-368 25,1-2,0 1,-1 0,1 0,-1-1,1 1,-1-1,1 0,-1 0,1 0,-1 0,0 0,1-1,-1 1,0-1,0 1,0-1,0 0,0 0,-1 0,1 0,-1 0,1 0,-1 0,1-1,-1 1,0 0,0-1,0 1,0-4,-1-1,0 0,0 0,-1 0,0 0,0 0,-1 0,0 0,0 0,0 1,-5-8,-84-176,-26-63,103 210,2 0,2-1,1 0,-3-68,12 109,0 0,0 0,-1 0,1 0,-1 0,0 0,0 0,0 0,0 0,0 0,-1 0,1 0,-1 1,0-1,0 1,0-1,-3-2,-5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7.3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0 430,'3'-4,"-1"0,1 0,-1 0,1 1,0-1,0 1,1-1,-1 1,1 0,0 0,-1 1,9-5,-5 3,29-20,2 1,1 3,0 1,52-17,174-42,-179 55,433-120,-491 136,-6 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8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1 381,'104'-6,"-1"-5,0-4,115-32,-41 8,639-148,-740 169,1 3,83-5,-150 19,-1 0,0-1,1 0,14-5,-2-2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9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597 0,'-2'1,"0"-1,1 1,-1-1,1 1,-1 0,1 0,-1 0,1 0,-1 0,1 0,0 0,-1 0,1 1,0-1,0 0,0 1,-1 1,-19 33,15-27,-295 599,216-436,-38 93,96-199,20-50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19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1,'6'4,"-1"-1,0 1,0-1,1 0,0 0,0-1,10 3,12 6,414 199,168 76,-599-282,196 94,-187-87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20.9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0 312,'4'-4,"1"1,-1 0,1 0,-1 1,1-1,0 1,0 0,0 0,0 1,8-2,57-7,-52 8,380-25,-30-25,-153 19,-7-7,-107 20,167-41,-234 49,-33 11,0 1,0 0,0 0,-1 0,1-1,0 1,0 0,-1-1,1 1,0-1,0 1,-1-1,1 1,0-1,-1 1,1-1,-1 0,1 1,-1-1,1 0,-1 1,1-1,-1 0,0 0,1 0,-1 1,0-1,0 0,0 0,0 0,1 0,-1 1,0-1,0 0,-1 0,1 0,0 0,-4-2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22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1 726,'5'-1,"1"-1,-1 0,1 0,-1 0,0-1,0 1,0-1,0 0,9-8,13-7,207-84,-133 62,60-22,295-70,181 15,16 5,-477 66,-84 20,3-7,-74 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23.6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0 651,'2'-7,"1"-1,-1 1,1-1,1 1,0 0,0 0,0 1,9-11,-8 9,55-73,4 3,3 3,93-83,-133 135,1 1,0 1,2 2,0 1,51-23,-66 35,0 0,0 1,1 1,0 0,0 1,0 1,0 0,0 1,0 1,1 1,-1 0,0 1,0 1,21 5,-7 3,1 1,-2 1,54 32,-72-39,-1 1,-1 0,0 1,0-1,0 2,-1-1,0 1,0 1,-1-1,-1 1,0 0,0 1,-1 0,5 11,-10-19,1-1,-1 1,0-1,0 1,0-1,0 1,0 0,-1-1,1 1,-1-1,1 1,-1-1,0 0,0 1,0-1,-1 0,1 0,0 1,-1-1,-1 2,-44 41,22-24,-24 35,1 3,3 1,-41 75,-40 55,100-157,-1 0,-1-2,-44 38,54-56,-1 0,0-1,-37 16,-24 16,99-43,0-1,30-4,137-29,101-8,229-19,-405 46,-61 9,53-13,-87 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14.9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0,'-1'55,"-1"-31,1-1,2 0,0 1,2-1,0 0,13 45,29 41,32 94,-71-179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31.6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1 418,'62'-26,"1"4,2 2,96-17,-55 13,754-171,-511 118,-318 65,-23 8,-22 6,-31 18,22-6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32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0 270,'10'-1,"0"0,-1-1,1 0,-1 0,15-6,22-6,1024-201,-995 197,-49 11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33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0,'75'5,"0"2,135 32,-21-3,-21-11,359 65,-419-68,67 17,-170-37,0-1,0 1,0 0,0 0,0 0,0 1,-1 0,1 0,4 4,-7-6,-1 1,0-1,0 1,0 0,0-1,0 1,0 0,0 0,0-1,-1 1,1 0,-1 0,0 0,1 0,-1 0,0 0,0 0,0 0,0 0,0 0,-1 0,1 0,-1 0,1-1,-1 1,-1 3,-23 57,-57 168,-10 135,-59 188,85-372,57-161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34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0,'-20'1006,"14"-653,6-349,1 0,-1 0,1 1,0-1,0 0,0 0,1 0,0-1,-1 1,1 0,1 0,-1-1,0 1,1-1,0 0,0 0,0 0,0 0,0 0,0-1,1 0,-1 1,1-1,7 3,10 3,0 0,0-2,38 8,-17-5,834 225,-843-226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37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508 583,'0'0,"1"0,0 0,0 0,-1 1,1-1,0 0,0 0,-1 1,1-1,-1 0,1 1,0-1,-1 1,1-1,-1 1,1-1,0 1,-1-1,0 1,1-1,-1 1,1 0,-1-1,0 1,1 0,-1-1,0 1,0 0,0 0,1-1,-1 1,0 0,0 0,0-1,0 1,0 0,0 0,0-1,-1 2,-8 31,-6-10,-2-1,0-1,-2 0,0-2,-30 24,11-8,34-31,-102 89,94-84,0-1,-1 0,1 0,-2-2,1 1,-1-2,-19 7,30-12,0 1,0 0,0-1,0 1,-1-1,1 0,0 0,0 0,0-1,0 1,0-1,0 1,0-1,0 0,0 0,0-1,0 1,0 0,1-1,-1 0,0 0,1 0,-1 0,1 0,0 0,0 0,0-1,0 1,0-1,1 0,-1 1,1-1,-1 0,1 0,0 0,-1-5,-2-11,0 1,2 0,0-1,1-34,1 42,0-17,2 0,1 0,1 0,1 0,2 1,1 0,18-43,-7 31,1 0,2 2,2 1,36-43,-30 42,1 2,2 1,2 1,68-49,-87 71,1 1,1 1,0 0,0 2,1 0,20-5,-26 9,-1 1,1 0,0 1,-1 0,1 1,0 1,0 0,-1 1,1 0,17 6,1 4,0 1,-1 2,-1 0,0 3,-1 0,-1 1,38 37,5 11,80 99,-32-20,115 186,-176-238,-3 3,-5 3,48 140,-77-171,-3 1,-3 0,-4 1,-2 0,-3 1,-4-1,-10 98,6-144,-1 0,-1-1,-1 0,-1 0,-1 0,-1-1,-1 0,-1 0,-1-2,-1 1,-1-1,-1-1,0-1,-24 23,23-26,-1-1,-1-1,0-1,-1 0,0-2,-1 0,0-1,0 0,-1-2,-1-1,1 0,-1-2,0-1,-1 0,-44 1,50-7,-1 1,1-2,0-1,0 0,0-1,0 0,1-2,0 0,0-1,1 0,0-1,0-1,1 0,0-1,1-1,0 0,1-1,-16-22,13 16,1-2,0 1,2-2,1 0,0 0,2-1,0 0,2-1,1 1,0-1,2-1,-2-38,5 16,0 1,1-1,10-73,-5 99,1 1,0-1,2 1,0 1,1-1,20-29,-8 18,1 1,51-52,-66 75,1 1,0 0,0 0,0 0,1 1,0 1,0 0,0 0,0 0,1 1,0 1,-1-1,1 2,17-2,9 2,1 2,63 10,-5-1,146-3,66 5,-260-8,-19 0,0-2,0-1,0-1,32-5,-38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38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1,'-4'8,"-6"8,-1 13,-4 15,2 13,-6 13,1 13,-2 17,-1 9,-2 12,0 2,-2-3,5-9,0-10,0-18,3-19,5-16,4-17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39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1,'69'65,"141"101,93 33,-271-179,138 105,-158-117,0-1,0 0,1-1,0 0,20 6,39 19,-56-21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0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1 371,'15'-2,"-1"-1,1 0,0-1,-1-1,0 0,0-1,0-1,-1 0,24-16,2 0,74-36,39-21,-137 71,0 2,0 0,1 1,0 0,0 1,1 1,0 1,16-2,-15 2,0-2,-1 0,0-1,0-1,23-12,-19 8,46-15,-32 16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1.4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912 1,'-44'1,"0"3,1 1,0 3,0 1,-59 21,40-7,0 3,-107 62,139-70,1 1,0 1,2 2,0 1,-33 37,49-47,1 0,0 1,1 0,1 1,0 0,1 0,0 1,1 0,1 0,1 0,0 1,1 0,-1 21,3-15,1 0,1 0,1 0,1 0,2 0,0 0,1-1,1 0,1 0,19 36,-10-28,2-1,2-1,0-1,1 0,2-2,43 36,7 1,96 60,-121-89,0 2,-2 3,-2 1,-2 2,-2 2,-1 1,-2 3,-3 1,44 78,-40-65,-25-41,-1 1,-1 0,18 43,-29-62,-1 0,1 0,-1 0,1 0,-1 1,0-1,0 0,0 0,0 0,0 0,0 0,-1 0,1 0,-1 0,1 0,-1 0,0 0,0 0,0 0,0 0,0-1,0 1,0 0,-1-1,1 1,0-1,-1 1,0-1,1 0,-1 0,0 1,0-1,1 0,-1-1,0 1,0 0,0 0,0-1,0 1,0-1,-3 0,-12 4,1-2,0 0,-1-1,-16-2,25 1,-90-1,-36-2,-202 23,333-20,-19 1,21-1,1 0,0 0,-1 0,1 0,0-1,0 1,-1 0,1 0,0 0,0-1,-1 1,1 0,0-1,0 1,0 0,-1 0,1-1,0 1,0 0,0-1,0 1,0 0,0-1,0 1,0 0,0-1,0 1,0 0,0-1,0 1,0 0,0-1,0 1,0 0,0-1,0 1,0 0,1-1,-1 1,0 0,0-1,0 1,1 0,-1 0,0-1,0 1,1 0,-1 0,0 0,0-1,1 1,0 0,6-10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2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0 384,'19'-15,"0"1,1 0,0 2,26-12,-20 10,156-63,-138 57,93-28,-48 19,-86 28,77-28,93-47,-153 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15.9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81,'6'-7,"0"1,1 0,0 0,0 1,1 0,0 0,-1 0,1 1,1 1,16-6,-5 3,1 2,0 0,1 1,-1 1,0 1,1 1,36 5,-15 1,-1 3,76 25,-112-32,0 0,0 1,0 0,0 0,-1 1,0 0,1 0,-1 0,-1 0,1 1,-1 0,0 0,0 0,0 0,0 1,-1-1,4 9,1 8,-1 0,-1 0,6 38,1 4,88 375,-92-386,-7-33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3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1 670,'0'-1,"0"-1,1 0,-1 1,1 0,0-1,-1 1,1-1,0 1,0 0,0-1,0 1,0 0,0 0,0 0,1 0,-1 0,0 0,0 0,2-1,33-17,-26 15,338-166,486-165,-560 239,-220 77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4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4 719,'0'0,"0"0,1 1,-1-1,0 0,0 0,0 0,0 1,0-1,0 0,0 0,0 1,0-1,0 0,0 0,0 0,0 1,0-1,0 0,0 0,0 1,0-1,0 0,0 0,0 1,0-1,0 0,0 0,0 0,0 1,-1-1,1 0,0 0,0 0,0 0,0 1,0-1,-1 0,1 0,0 0,0 0,0 0,-1 1,1-1,0 0,0 0,-1 0,1 0,0 0,27 10,2-12,0-1,1 0,-2-3,1 0,54-21,-14 6,1221-396,-763 195,-469 195,-48 23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4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0,'-21'46,"-130"514,71-241,55-224,-115 404,132-469,2-7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5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1,'9'0,"-1"1,1 0,0 1,-1 0,0 0,1 1,-1 0,12 6,61 40,-50-28,248 185,-50-34,-188-142,-1 1,-1 2,-1 1,37 45,-67-69,0-1,1 0,0-1,1 0,0-1,0 1,1-2,0 0,0 0,0-1,1 0,20 5,-6-1,-1 1,0 1,0 1,35 25,-31-19,0-2,43 18,-68-32,0 0,-1-1,1 1,0 0,-1 1,1-1,-1 1,4 2,3 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6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0 868,'3'-1,"0"0,0 0,0 0,0 0,0-1,-1 1,1-1,0 1,-1-1,5-4,9-6,513-248,-390 197,761-303,-591 246,-271 105,-9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7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1821,'26'-3,"1"-1,-1-1,0-1,0-1,-1-2,47-21,-1 1,202-72,364-143,-162 36,359-146,-91 57,521-200,-1198 474,-60 20,-11 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49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1 282,'1'-4,"1"0,0 0,0 1,1-1,-1 1,0-1,1 1,0 0,0 0,0 0,0 1,1-1,-1 1,1 0,5-3,7-6,18-15,1 1,1 2,1 1,1 2,0 2,2 2,0 1,1 2,0 2,1 1,0 3,0 1,1 2,44 2,-76 2,-1 0,0 0,0 1,0 1,0 0,0 0,0 1,13 5,-19-6,-1 1,1-1,-1 1,1-1,-1 1,0 0,0 0,-1 1,1-1,0 0,-1 1,0 0,0 0,0-1,0 1,-1 0,1 0,-1 1,0-1,-1 0,1 0,0 6,0 19,0 1,-2 0,-1-1,-1 1,-2-1,-13 44,-67 169,74-216,-74 160,-150 245,173-324,18-35,-4-1,-101 115,149-185,-1-1,0 1,0 0,1-1,-1 1,0 0,1-1,-1 1,1 0,-1 0,1 0,-1-1,1 1,0 0,-1 0,1 0,0 0,0 0,-1 0,1 1,15-4,24-17,69-41,2 4,120-42,-195 87,68-12,-37 9,202-29,12-4,-276 46,0 0,0 0,0-1,0 1,0-1,0 0,-1 0,1 0,5-5,2-5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1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682 1,'-21'0,"-1"0,1 1,0 2,0 0,0 1,-31 10,-3 5,1 3,1 3,1 2,1 2,2 2,-91 74,136-100,-1-1,1 1,0 0,0 0,0 1,1-1,0 1,0-1,0 1,1 0,0 0,0 0,0 0,-1 11,3-8,0 0,0 1,1-1,0 0,0 0,1 0,0 0,1-1,4 12,9 11,1 0,1-2,2 0,29 34,-38-48,359 421,-135-164,-77-87,180 224,-329-397,8 11,-1 0,16 28,-30-46,1 0,-1 0,1 0,-2 0,1 0,0 0,-1 1,0-1,0 1,-1-1,1 0,-1 1,0-1,-1 1,1-1,-1 1,-3 8,2-10,-1 1,1-1,-1 0,-1 0,1 0,0 0,-1-1,0 1,0-1,-6 4,-52 29,26-16,-30 19,-1-3,-2-2,-79 25,107-45,-1-2,0-2,-1-1,0-3,0-1,-83-2,122-4,0 1,-1 0,1-1,0 0,0 0,0 0,0 0,0-1,0 0,-7-3,-2-7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2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0 472,'7'-6,"-1"1,2 0,-1 0,0 0,1 1,0 0,0 0,0 1,13-4,84-13,-30 7,-40 1,0-1,-1-1,0-2,-2-2,43-29,13-2,-52 30,43-30,-14 7,126-61,-174 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3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0 378,'16'-13,"0"0,1 1,23-12,13-9,152-93,-10 8,-145 88,-31 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24.0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498 747,'36'0,"0"2,48 7,-68-5,0 0,-1 0,1 2,-1 0,0 1,0 0,21 15,4 7,-2 2,-2 2,0 2,-3 0,0 3,-3 0,-1 2,45 85,-68-115,-1 0,-1 1,1-1,-2 1,1 0,-2 0,3 22,-4-28,-2-1,1 1,0-1,-1 0,0 1,0-1,0 0,-1 1,1-1,-1 0,0 0,0 0,-1 0,1-1,-1 1,1-1,-1 1,0-1,-1 0,1 0,-1 0,-6 4,-9 4,0 0,-1-1,-1-1,0-1,0-1,0-1,-1 0,0-2,-44 4,56-9,1 0,-1 0,0-1,1-1,0 1,-1-1,1-1,0 0,1 0,-1-1,-11-7,-10-10,-44-41,53 44,-7-7,1-1,1-2,2 0,-22-34,34 44,0-1,2 0,0-1,1 1,1-2,1 1,1-1,-4-26,10 41,-1 0,2-1,-1 1,1-1,0 1,1 0,-1 0,1 0,1 0,-1 0,8-13,5-5,31-41,-17 27,68-92,41-65,-134 190,0 0,-1 0,0 0,0-1,0 1,-1-1,0 1,-1-1,1 0,-1 0,-1 0,1 0,-1 0,-1-12,-1 12,0 1,-1-1,0 1,0 0,0 0,0 0,-1 1,0-1,0 1,-1 0,1 0,-1 0,0 1,-1 0,-6-5,-267-179,275 185,-1 0,0 1,0-1,0 1,0 0,-1 1,1-1,0 1,-1 0,1 0,-1 1,0-1,1 1,-1 0,1 1,-8 1,4 1,0 0,0 1,0 0,1 0,0 1,0 0,0 1,1 0,-8 6,-19 23,1 0,1 2,3 2,1 0,-31 58,56-92,0 1,0-1,1 1,-1 0,1-1,1 1,-1 0,1 0,0 0,0 12,1-15,0 0,1 0,0 0,0 0,0 0,0 0,0 0,1-1,-1 1,1 0,-1-1,1 1,0-1,0 1,1-1,-1 0,0 0,1 0,-1 0,1 0,-1-1,1 1,3 0,37 17,1-2,90 22,-37-11,203 83,-279-102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4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1 549,'6'-2,"1"-1,-1 1,0-1,0 0,0-1,0 0,0 0,-1 0,8-8,2 0,32-18,2 2,94-40,-97 47,357-148,-364 153,10-3,231-105,-260 112,-10 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5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0,'0'1106,"-5"-1052,0-37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6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0,'21'18,"1"-1,1-1,0-1,35 16,-2 1,321 197,-251-154,210 93,-273-145,-36-14,40 19,-51-19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7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0 626,'17'-15,"0"0,1 2,1 0,0 1,28-12,-2 3,64-19,224-98,-237 94,-77 36,1 1,28-5,-34 9,0 0,0-1,0-1,0 0,-1-1,24-14,24-18,2 2,1 4,89-33,-73 32,-59 25,-3 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5:59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1 770,'26'-1,"-1"-1,1-1,-1-1,0-2,34-11,117-55,-8 2,46-12,-116 42,151-41,-22 10,-204 63,19-9,-1-1,60-36,149-66,-85 46,-130 58,-5 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0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1 310,'3'-2,"1"0,0 0,-1-1,1 1,-1-1,1 1,-1-1,0 0,0 0,0-1,-1 1,3-4,9-9,23-20,1 1,2 2,1 2,49-27,-74 48,1 2,-1 0,1 1,0 1,1 0,-1 2,1 0,0 0,1 2,-1 0,0 2,0 0,1 0,-1 2,21 4,-34-5,0 1,0-1,0 1,-1 0,1 0,-1 1,1-1,-1 1,0 0,0 0,0 1,0-1,0 1,-1-1,0 1,4 6,-3-3,0 1,-1 0,1 0,-1 0,-1 0,0 0,0 1,1 16,-2 5,-2 0,-1 0,-1 0,-11 43,-7 7,-4 0,-3-2,-59 115,69-155,-2-1,-1 0,-2-1,-30 34,52-69,0-1,1 1,-1 0,0 0,0 0,1-1,-1 1,0 0,1 0,-1 0,1 0,-1 0,1 0,0 0,-1 0,1 0,0 0,0 0,-1 0,1 2,1-3,-1 1,1-1,-1 1,1-1,-1 1,1-1,0 0,-1 1,1-1,-1 0,1 0,0 0,-1 1,1-1,0 0,-1 0,1 0,0 0,-1 0,1 0,0 0,-1 0,2 0,56-13,-45 10,127-26,-70 17,-1-4,105-37,-163 48,-2 0,1 0,-1-1,11-9,-7 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1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0,'-1'12,"-1"0,0 0,-1 0,-5 13,-1 6,-168 735,55-233,85-400,29-105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2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1,'18'3,"0"0,0 1,-1 1,1 0,-1 2,0 0,-1 1,26 16,-7-5,189 98,232 113,-50-67,-350-137,-47-21,1 0,1 0,-1-1,19 5,-8-5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3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0 740,'4'-3,"0"1,0-1,0 0,-1 0,1 0,-1-1,6-6,6-6,21-10,60-33,-61 39,46-24,153-60,-121 67,25-9,-85 20,-2-1,62-46,-22 14,-54 36,0 2,-2-1,-1-3,49-43,-71 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4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1,'18'20,"-1"2,28 44,-19-26,358 545,-208-314,-167-257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4.7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613 892,'0'-7,"0"0,0 0,-1 0,0-1,-1 1,0 0,0 1,0-1,-1 0,-3-7,5 12,-1 1,1-1,0 0,-1 1,1-1,-1 1,1 0,-1-1,0 1,0 0,1 0,-1 0,0 0,0 1,0-1,0 0,0 1,0-1,0 1,0 0,-1 0,1-1,0 1,0 1,0-1,0 0,0 0,0 1,0 0,0-1,0 1,0 0,0 0,0 0,1 0,-1 0,0 0,-2 2,-15 12,0 0,1 1,0 1,2 0,0 1,-14 21,15-20,-35 46,3 3,3 1,-44 96,61-107,3 2,2 1,3 0,-19 110,34-151,2 0,0 0,1 1,1-1,0 0,5 23,-4-38,1 1,-1-1,1 0,0 0,0 0,1 0,-1 0,1 0,0-1,1 1,-1-1,1 0,0 0,0 0,0-1,0 1,1-1,-1 0,1 0,0-1,0 1,0-1,0 0,0-1,1 1,-1-1,7 1,15 3,1-2,0-1,1-1,30-3,-45 1,0-1,0 0,0-1,0 0,0-1,-1-1,0 0,0-1,0 0,12-10,-19 12,-2 0,1-1,-1 0,1 0,-1 0,-1-1,1 1,-1-1,0 0,0 0,-1 0,1 0,-1-1,1-11,2-8,-2-1,0-34,-3 47,4-186,-10 0,-8 0,-45-221,46 356,-3 1,-2 1,-42-94,55 147,-1 1,0 0,-1 0,1 1,-9-9,-25-32,30 32,-67-103,65 104,-1 0,0 1,-1 1,-30-25,43 37,-1 1,1 0,-1 0,1 0,-1 0,0 0,0 0,1 0,-1 0,0 1,0-1,0 1,0-1,0 1,0 0,-2-1,3 2,1-1,-1 0,1 1,-1-1,0 1,1-1,-1 1,1-1,-1 1,1-1,-1 1,1-1,0 1,-1 0,1-1,0 1,-1 0,1-1,0 1,0 0,-1-1,1 1,0 0,0 0,0-1,0 1,0 0,0 0,1 8,0 0,0-1,1 1,0 0,5 12,28 62,3-2,4-2,61 87,-57-104,107 111,-49-60,-51-53,-4 2,45 73,-23-6,-62-110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25.2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0,'3'23,"0"0,2 0,0-1,2 0,0 0,15 30,-7-14,226 563,-214-520,-20-54,18 42,-21-64,-1 0,0 0,1 0,0-1,0 1,0-1,1 0,-1 0,1-1,0 1,0-1,1 0,-1 0,0-1,1 0,0 0,-1 0,12 2,8 0,1 0,48 0,-73-4,259-2,-234 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6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1,'3'1,"0"1,-1 0,0 0,1 0,-1 0,0 0,0 1,0-1,0 1,-1-1,1 1,-1-1,1 1,-1 0,1 5,5 5,88 156,195 308,-246-421,-27-39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7.3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0 818,'30'-3,"0"-2,-1 0,0-2,0-2,-1 0,39-19,4 0,1372-498,-1035 380,-404 145,10-5,1 0,-1 0,0-2,14-8,-19 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9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832 287,'-15'1,"1"1,-1 1,1 0,0 1,0 1,-16 7,-22 7,-108 33,-56 17,177-59,1-2,-1-2,-66 3,103-9,-1 0,0 0,0 0,0 0,0 0,0-1,1 1,-1-1,0 0,0 0,1 0,-1 0,0 0,1-1,-1 1,1-1,0 1,-1-1,-3-4,5 3,-1 1,1-1,0 1,0-1,0 0,1 1,-1-1,0 0,1 0,0 1,0-1,0 0,0 0,0 0,0 0,2-4,1-7,2 1,0-1,0 1,1 0,1 0,14-20,11-14,56-76,-76 108,1 0,0 1,1 1,1 0,24-16,-29 23,0 1,0 1,1-1,0 2,0 0,0 0,0 1,1 0,-1 1,1 0,-1 1,0 0,1 1,-1 0,1 1,-1 0,0 1,19 7,0 2,-2 1,1 1,-2 1,0 2,39 30,72 57,64 50,-163-120,-2 0,63 78,-93-103,0 1,-1 0,0 1,0-1,-1 1,7 22,-10-26,-1 0,1 0,-2 0,1 0,-1 0,0 0,0 1,-1-1,0 0,0 0,-1 0,0 0,-3 6,-142 308,61-143,3-17,72-143,0 0,-2-1,0 0,0-2,-2 1,-24 20,32-32,0 0,0-1,0 1,0-1,0-1,-1 1,1-1,-1-1,0 1,1-1,-1-1,0 1,0-1,0-1,1 1,-1-1,0-1,-12-3,-12-5,0-1,-59-30,70 31,3 2,0-1,0-1,1-1,1 0,-29-26,39 30,0 1,1-1,0 0,0 0,1 0,-1 0,2-1,-1 0,1 0,0 0,1 0,0 0,0-1,1 1,0-1,0-12,0-25,3-75,-1 109,1-1,0 1,0-1,2 1,-1 0,2 1,6-15,-8 22,-1 0,1 0,1 0,-1 1,0-1,1 1,0 0,0 0,0 0,0 0,0 1,1 0,-1 0,1 0,-1 0,1 1,0-1,0 1,-1 1,8-1,12-1,-1 1,1 2,25 3,-14-1,46 2,411 16,-22-22,-449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09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1,'-1'4,"0"0,-1 0,1-1,-1 1,0 0,1-1,-2 1,-3 5,-10 21,-2 40,4 1,-11 143,17-127,-8 60,-20 309,36-432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0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0,'12'1,"1"0,-1 1,0 1,0-1,0 2,0 0,0 0,10 7,91 53,-77-41,549 307,-352-219,-75-39,-152-69,0 0,0 0,0 1,-1 0,9 7,-6-1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1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1103 1,'-19'2,"1"1,-1 1,1 1,0 0,1 2,-1 0,-22 13,-34 11,-59 16,-146 55,217-78,7-4,1 3,0 2,-51 34,99-55,-1-1,0 0,0-1,0 1,0-1,-1 0,1-1,0 0,-1 0,1-1,-14 0,1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2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1541 0,'-3'1,"-1"-1,0 1,1 0,-1 0,1 0,-1 1,1-1,0 1,-1 0,1-1,0 2,0-1,0 0,1 1,-1-1,-4 6,-39 56,33-43,-268 451,176-285,-253 489,28 17,101-211,185-400,29-56,0 0,2 0,-14 45,22-52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4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1,'-1'3,"0"1,0-1,-1 0,1 0,-1 1,0-1,0 0,0-1,0 1,-5 5,-5 7,-62 89,-109 115,-104 80,-18 19,294-304,3-2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5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1,'-10'2,"0"0,1 1,-1 1,1 0,-1 0,1 0,0 1,1 1,-1-1,-8 9,-4 0,-4 5,2 1,0 1,-38 45,12-12,37-42,0 1,1 0,1 1,-17 28,24-37,1-1,0 1,0 0,1 0,-1 0,1 0,0 0,1 0,-1 1,1-1,0 0,0 0,1 0,0 0,0 0,0 0,0 0,1 0,-1 0,5 7,17 28,2-2,47 55,-35-46,25 30,132 129,-83-116,-82-69,0 0,-2 2,-1 1,-1 2,37 47,-49-54,-6-9,0 0,0 1,-1-1,7 21,-11-26,-1 1,0-1,0 1,-1 0,1-1,-1 1,0 0,-1-1,0 1,0 0,0-1,0 1,-4 7,-5 14,-2-1,-1 0,-1 0,-31 42,-82 83,70-85,-1 5,48-61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6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0 693,'1'-5,"1"1,0 0,0 0,0 1,0-1,0 0,1 1,-1-1,1 1,0 0,0 0,1 0,3-3,10-10,-8 5,2 0,-1 0,2 1,-1 1,1 0,1 1,-1 0,20-9,36-20,15-8,-62 36,-1-2,0 0,0-1,20-17,-29 21,159-120,133-91,-299 217,-2 0,0 0,0 0,1 1,-1-1,1 1,-1-1,1 1,-1 0,1 0,0 0,0 0,-1 1,1-1,0 1,0 0,0 0,0 0,0 0,0 0,3 1,4 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26.4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1 275,'39'-3,"0"-1,0-2,68-20,-59 13,79-10,-116 22,0-1,0 0,-1 0,1-1,0-1,-1 0,0 0,0-1,0 0,-1-1,18-13,-16 9,0-1,-1 0,-1 0,1-1,-2-1,0 1,0-1,7-18,-7 13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7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0 568,'5'-2,"0"-1,0 1,0-1,0 0,-1 0,1 0,-1 0,0-1,0 0,0 0,0 0,5-8,6-4,73-70,4 4,143-99,-214 167,34-23,106-53,-136 78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8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0 558,'14'-1,"0"0,0-1,0-1,0 0,-1-1,16-6,78-39,-76 34,2-1,6-1,-1-2,-1-2,-1-1,38-32,117-87,-89 70,-55 39,34-27,-63 42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19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1,'2'9,"0"0,0 0,1-1,0 1,1-1,0 1,0-1,1 0,0-1,6 9,6 10,60 101,119 221,-175-309,2-1,44 57,10 15,-65-91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20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1305,'6'-1,"-1"-1,0 1,0-1,0 0,0-1,0 1,0-1,0 0,3-4,16-7,529-235,14 31,83-33,333-222,-857 410,-109 53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22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20,'3'-8,"3"17,5 19,13 112,9 222,-32-349,0-1,1 1,0 0,1-1,0 1,1-1,10 22,-11-29,0 0,0 0,1 0,-1-1,1 1,0-1,0 0,1 0,-1 0,1-1,0 0,0 0,0 0,0 0,1-1,-1 0,1 0,-1 0,8 0,184 21,-184-20,1-1,-1-1,1 0,-1-1,1-1,-1 0,0 0,1-1,-1-1,0 0,0-1,0-1,-1 0,13-7,32-19,-1-2,93-74,-146 104,1-1,0 0,-1 0,0 0,0 0,0-1,0 1,-1-1,0 0,0 0,0 1,0-1,-1-1,0 1,0 0,0 0,-1 0,0-1,0 1,0 0,0 0,-3-9,-2-11,-1 1,-1 0,-15-34,12 33,-93-266,117 315,1-1,20 25,6 8,126 164,-53-73,39 40,-66-85,-58-68,-1 2,-2 1,31 58,34 74,-80-146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29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1 543,'0'-1,"0"1,0-1,0 0,0 0,0 1,1-1,-1 0,0 1,1-1,-1 0,0 1,1-1,-1 1,1-1,-1 1,1-1,-1 1,1-1,-1 1,1-1,0 1,-1-1,1 1,0 0,-1 0,1-1,0 1,-1 0,1 0,0 0,0 0,-1 0,1-1,0 1,0 1,-1-1,1 0,0 0,1 0,30 9,-3 7,0 2,-2 2,0 0,-1 2,32 34,8 5,40 27,55 52,-157-136,-1 1,1-1,-1 1,0 0,0 0,2 7,-5-12,1 1,-1-1,0 1,0-1,1 1,-1-1,0 1,0-1,0 1,0-1,0 1,0 0,0-1,0 1,0-1,0 1,0-1,0 1,0-1,0 1,-1-1,1 1,0-1,0 1,-1-1,1 1,-1 0,0-1,0 0,-1 0,1 0,0 0,0 0,-1 0,1 0,0 0,0-1,-1 1,1 0,0-1,0 1,0-1,0 1,-1-1,-1-1,-32-21,1-1,1-1,1-2,1-1,-28-34,5 7,-180-209,231 260,0 0,1 0,0 0,0 0,0 0,0 0,1-1,-1 1,1 0,0-1,1 1,-1-1,1 0,0 1,0-1,0 1,1-1,-1 1,1-1,0 1,0-1,1 1,0 0,-1-1,1 1,1 0,2-4,8-13,2 1,0 1,36-34,-21 21,28-35,-20 22,77-70,-113 113,0 0,0 0,0 1,0-1,1 0,-1 1,1-1,-1 1,1 0,-1 0,1 0,0 0,0 0,0 1,-1-1,1 1,0-1,0 1,0 0,0 1,0-1,0 0,4 2,-3 0,0 1,0-1,-1 1,1 0,0 0,-1 1,0-1,0 1,0-1,0 1,0 0,-1 0,4 7,8 19,-1 0,-1 1,-2 0,0 1,-3 0,0 0,-3 0,0 1,-2 0,-4 61,1-87,0 0,-1-1,0 1,0-1,-1 1,1-1,-1 0,-1 0,1 0,-1 0,0-1,0 1,-1-1,-8 8,-5 2,-1-1,-1-1,-20 11,-33 23,51-29,1 1,-26 32,-12 12,65-67,0 0,0 1,1 0,-1 0,0 1,1-1,0 2,-1-1,1 1,11-2,77-3,-31 5,5 0,118-16,-71 1,1 5,150 6,-209 1,-40-1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30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1,'-4'0,"-1"0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33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69 284,'45'47,"-1"2,57 84,59 120,-92-141,-57-95,42 76,-50-86,0 1,0-1,0 0,-1 1,0 0,-1-1,1 1,-2 0,1 0,-2 14,2-22,-1 1,0-1,0 0,0 1,-1-1,1 1,0-1,0 1,0-1,0 1,0-1,0 0,-1 1,1-1,0 0,0 1,-1-1,1 1,0-1,0 0,-1 1,1-1,0 0,-1 0,1 1,-1-1,1 0,0 0,-1 0,1 1,-1-1,1 0,-1 0,1 0,0 0,-1 0,1 0,-1 0,-19-11,-19-29,36 36,-341-419,315 380,1-2,3 0,-37-90,60 130,1 1,-1 0,1-1,0 1,0-1,1 1,-1-1,1 0,0 1,0-1,0 0,1 1,0-1,2-7,-2 10,0 0,0 0,0 1,0-1,0 0,0 1,1-1,-1 1,1 0,-1-1,1 1,-1 0,1 0,0 0,0 0,-1 0,1 0,0 1,0-1,0 0,0 1,0 0,0-1,0 1,0 0,0 0,0 0,0 0,0 1,0-1,0 0,0 1,0-1,0 1,1 1,66 21,-1 4,67 36,-17-7,2-1,156 64,-192-81,-64-27,1-1,36 12,-56-21,-1-1,1 1,0-1,-1 1,1-1,0 0,0 0,-1 1,1-1,0 0,0 0,0 0,-1 0,1 0,0 0,0 0,0 0,-1 0,1 0,0 0,0 0,0-1,-1 1,1 0,0 0,-1-1,1 1,0-1,-1 1,1-1,0 1,-1-1,1 1,-1-1,1 1,-1-1,1 0,-1 1,1-1,-1 0,0 0,1 1,-1-1,0 0,0 0,1 1,-1-1,0-1,0 0,-1-1,1 1,-1-1,1 1,-1-1,0 1,0 0,0 0,0-1,-1 1,1 0,-1 0,1 0,-3-2,-368-331,337 310,23 16,0 0,1 0,-16-18,23 22,0 0,1 0,-1-1,1 1,0-1,1 0,-1 0,1 0,1 0,-1-1,-1-9,1-24,3 33,-1 0,-1 0,1 0,-1 0,0 0,-1 0,1 1,-1-1,-4-8,-5-2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39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497 324,'-10'-9,"-182"-164,163 150,-1 2,-1 1,-1 1,0 2,-35-13,61 28,0 0,0 0,0 0,1 1,-2 0,-6 0,12 1,0 0,0 0,0 0,0 0,0 0,0 0,0 0,0 1,0-1,0 0,1 1,-1-1,0 1,0-1,0 1,0-1,1 1,-1 0,0-1,1 1,-1 0,0 0,1-1,-1 1,1 0,-1 0,1 0,-1 0,1 0,0-1,-1 1,1 0,0 0,0 0,0 0,0 0,0 0,0 0,0 0,0 0,0 0,0 0,1 0,-1 0,1 1,2 11,0-1,2 1,-1-1,2-1,-1 1,11 15,51 67,-60-85,57 69,3-2,79 66,165 119,-131-125,144 122,-286-225,18 18,65 74,-105-106,-1 1,-1 0,-1 1,-1 0,0 1,-2 1,-1 0,7 25,-8-19,-2-14,-1 0,-1 0,-1 1,0-1,-1 1,-1 0,0-1,-3 25,1-36,-1-1,0 0,1 1,-1-1,0 0,-1 0,1 0,-1-1,1 1,-1-1,0 1,0-1,0 0,0 0,0 0,0 0,-1-1,1 1,-1-1,-5 2,-10 2,1 0,-30 2,47-6,-95 7,1-4,-1-4,0-4,0-4,1-5,-153-40,241 51,1 1,1 0,-1 0,1-1,-1 0,1 0,0 0,0-1,0 0,0 0,0 0,0 0,-6-7,2-4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0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1 399,'0'-4,"1"1,0 0,0-1,0 1,0 0,0 0,1 0,-1 0,1 0,0 0,0 0,3-2,33-36,-24 27,15-16,0 2,3 1,0 2,1 0,42-22,85-63,-143 101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29.1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655 77,'-2'0,"0"1,1-1,-1 1,1-1,-1 1,1 0,0 0,-1 0,1 0,0 0,0 0,-1 0,1 0,0 0,0 1,0-1,0 0,-1 2,-17 33,13-25,-138 245,-233 432,297-518,80-170,0 0,0 0,0 0,0 0,0 0,0 0,0 0,0-1,0 1,0 0,0 0,0 0,0 0,0 0,-1 0,1 0,0 0,0 0,0 0,0 0,0 0,0 0,0 0,0 0,0 0,0 0,0 0,-1 0,1 0,0 0,0 0,0 0,0 0,0 0,0 0,0 0,2-18,8-25,173-435,22-43,-196 498,-2-1,2 0,1 1,0 0,26-38,-34 59,0 1,0-1,0 1,0-1,0 1,1 0,-1-1,1 1,-1 0,0 1,1-1,0 0,-1 1,1-1,-1 1,1 0,0 0,-1 0,1 0,-1 0,1 1,5 1,57 19,-64-21,326 112,-103-39,350 86,-564-157,41 12,-48-13,-1-1,0 1,0 0,0-1,0 1,0 0,0 1,0-1,-1 0,1 0,0 1,-1-1,1 1,-1 0,1-1,-1 1,2 4,-3-6,0 1,0 0,-1 0,1 0,0-1,-1 1,1 0,-1 0,1-1,-1 1,1 0,-1-1,1 1,-1-1,0 1,1-1,-1 1,0-1,1 1,-1-1,0 0,0 1,0-1,1 0,-1 0,0 1,0-1,0 0,-1 0,-35 7,29-5,-349 75,-69 14,-232 41,617-124,-1-1,0-2,0-2,-45-2,86-1,-1 0,0 0,1 0,-1-1,1 1,-1 0,1-1,-1 1,1-1,-1 1,1-1,-1 0,1 0,0 1,-1-1,1 0,0 0,0-1,0 1,0 0,-1-2,1 2,1 0,0 0,-1-1,1 1,0 0,0 0,0-1,0 1,1 0,-1 0,0-1,0 1,1 0,-1 0,1 0,-1-1,1 1,-1 0,1 0,0 0,-1 0,1 0,0 0,0 0,1-1,13-12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1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0 371,'3'-4,"-1"0,1 0,0 0,0 0,1 0,-1 1,1-1,-1 1,1 0,0 0,1 0,7-3,2-4,72-57,3 4,172-91,-225 138,-6 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1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0 456,'119'-67,"116"-88,-109 69,-103 68,0-1,-1-1,34-39,-44 45,5-4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2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0,'4'0,"1"5,9 4,6 11,13 10,8 4,3 9,6 6,7 7,3-1,0-2,-7-5,-3-7,-10-2,-8-7,-5-5,-3-3,-5-5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3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1 975,'11'0,"0"-2,0 1,0-2,0 1,0-1,18-8,62-35,-66 33,157-98,-24 13,567-297,-652 353,91-69,8-15,-159 116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5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1 615,'4'0,"-1"1,1 0,-1-1,1 1,-1 1,1-1,-1 0,0 1,1 0,-1 0,0 0,4 3,37 36,-24-22,46 41,-2 3,-3 2,52 74,-111-137,0 1,1 0,-1-1,0 1,0 0,0 1,-1-1,1 0,-1 1,1-1,-1 0,0 1,-1 0,1-1,0 4,-2-7,0 0,0 0,0 0,0 0,0-1,0 1,0 0,0-1,1 1,-1-1,0 1,0-1,0 1,1-1,-1 0,0 1,1-1,-1 0,0 0,1 1,-2-3,-16-18,-53-74,-187-266,250 349,1-1,1 1,-1-1,-6-22,12 33,0 0,1 0,-1 0,1 0,-1 1,1-1,0 0,-1 0,1 0,0 0,0 0,0 0,1 0,-1 0,1 0,-1 0,1 0,-1 0,1 0,0 0,0 1,0-1,0 0,0 1,0-1,0 1,1-1,-1 1,1-1,-1 1,1 0,-1 0,1 0,0 0,0 0,-1 0,1 0,0 0,0 1,0-1,0 1,0-1,3 1,47-4,0 2,0 3,82 11,-83-7,330 49,108 9,-340-62,-133-2,-1-1,1 0,-1-1,0-1,0 0,0-1,21-11,-35 16,1-1,-1 0,1 0,0-1,-1 1,0 0,1 0,-1-1,0 1,0-1,1 1,-1-1,0 1,-1-1,1 0,0 1,0-1,-1 0,1 0,-1 1,1-1,-1 0,0 0,0 0,0 0,0 0,0 0,0 1,-1-1,1 0,0 0,-1 0,0 0,1 1,-1-1,-1-2,-4-7,0 0,-1 0,0 0,-12-12,7 8,-250-356,251 357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7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0 306,'5'0,"-1"-1,0 1,1-1,-1 0,0-1,0 1,1-1,-1 0,0 0,-1 0,1 0,6-5,43-42,-15 12,6 7,1 1,81-37,-99 53,92-41,-108 49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7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0 250,'6'-1,"-1"-1,1 1,-1-1,0 0,0-1,0 1,0-1,6-5,8-3,89-45,-39 19,3 2,138-46,-188 75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8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0,'55'82,"-7"-19,80 80,-75-87,73 99,-76-83,-39-56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49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0 268,'30'-1,"-1"-2,0-1,0-1,0-2,-1-1,51-21,87-29,94-39,-241 87,-1 0,21-15,-24 14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50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0,'5'7,"-1"0,0 0,0 0,0 0,5 15,8 15,49 83,49 80,-94-169,0-1,3-1,0 0,31 26,-48-49,0-1,0 0,0 0,0-1,1 0,-1 0,1-1,0 0,0 0,0-1,1 0,-1 0,1-1,-1 0,1-1,-1 1,1-2,-1 1,1-1,-1-1,0 1,1-2,-1 1,0-1,0 0,0-1,-1 1,11-8,-15 9,10-6,-1 0,0 0,0-1,-1 0,-1-1,1-1,-2 1,1-2,8-13,-12 16,-1 0,0-1,0 0,-1 0,0 0,0 0,-1-1,-1 1,0-1,0 0,-1 0,-1 1,0-1,0 0,-1 0,0 0,-1 0,0 1,-1-1,-5-13,26 64,2-1,2 0,40 54,101 114,-135-173,111 127,30 36,-152-172,-6-6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30.5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2411 0,'-1459'0,"1437"2,1 0,0 2,0 0,-35 12,-29 6,-6 2,69-17,0-1,-1-1,0 0,-33 1,15-6,-1 2,1 2,0 2,0 2,0 1,1 3,-41 16,66-21,0-2,-1 0,0 0,-21 2,16-5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52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90 753,'9'1,"-1"0,0 0,1 1,-1 0,0 0,0 1,0 0,-1 1,1 0,10 7,11 9,32 28,-35-26,17 10,-28-22,0 2,0-1,-1 2,0 0,16 21,-30-34,0 0,0 0,-1 0,1 0,0 0,-1 0,1 0,0 0,-1 0,1 0,0 0,0 0,-1 0,1 0,0 0,0 1,-1-1,1 0,0 0,0 0,-1 0,1 1,0-1,0 0,-1 0,1 1,0-1,0 0,0 0,0 1,0-1,-1 0,1 1,0-1,0 0,0 0,0 1,0-1,0 0,0 1,0-1,0 0,0 1,0-1,0 0,0 0,0 1,0-1,1 0,-1 1,0-1,0 0,0 0,0 1,0-1,1 0,-1 0,0 1,0-1,0 0,1 0,-1 1,-26-13,0-9,0-2,1-1,-34-42,-12-12,56 63,-95-102,96 100,1 0,1 0,0-2,1 1,-11-29,22 46,-1 0,1 0,-1-1,1 1,-1-1,1 1,0 0,-1-1,1 1,0-1,0 1,0-1,0 1,0 0,1-1,-1 1,0-1,1 1,-1 0,1-1,-1 1,1 0,0-1,0 1,-1 0,3-2,-1 1,1 0,0 0,-1 1,1 0,0-1,0 1,0 0,0 0,0 0,0 1,0-1,3 1,14-1,-1 1,0 0,24 5,-38-4,108 20,-2 5,149 54,-30-7,408 70,-589-137,0-1,65-3,-114-2,0 0,1 0,-1 0,0 0,1 0,-1 0,0 0,1 0,-1 0,0-1,1 1,-1 0,0 0,0 0,1 0,-1-1,0 1,1 0,-1 0,0-1,0 1,0 0,1 0,-1-1,0 1,0 0,0-1,0 1,0 0,1 0,-1-1,0 1,0 0,0-1,0 1,0 0,0-1,0 1,0 0,0-1,0 1,0 0,0-1,-1 1,1 0,0-1,0 1,0 0,0-1,0 1,-1 0,1 0,0-1,0 1,-1 0,1 0,0-1,0 1,-1 0,1 0,0 0,0 0,-1-1,-21-22,18 19,-41-43,2-1,-38-57,3-1,-15-23,76 103,-13-19,1-1,2-2,3-1,-25-69,43 96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53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0 209,'5'0,"5"0,5 0,5 0,-1-4,4-2,3-4,1 0,5-3,1-3,3-3,1-8,-3 2,2 0,-1 5,-7 1,-7 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54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0 235,'12'-1,"-1"0,0-1,-1-1,1 0,16-7,30-7,87-4,77-15,-144 18,336-94,-384 102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6:56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0,'1'19,"0"-1,2 0,0 0,1 0,1 0,1 0,12 27,71 115,-45-86,10 23,140 233,-145-255,4-2,75 81,-107-131,1-1,1-1,36 25,-51-40,0-1,1 0,-1-1,1 0,0 0,0-1,0 0,0-1,1 0,-1 0,1-1,-1 0,1-1,-1 0,13-1,-18-1,0 1,-1 0,1-1,0 1,0-1,0 0,-1 0,1-1,-1 1,0-1,0 0,5-4,34-47,-15 19,45-54,-64 78,0-1,-1 0,0 0,-1-1,-1 0,5-16,-7 18,-1-1,-1 0,0 1,-1-25,0 32,0 0,0 0,-1 0,0 0,1 0,-2 0,1 0,0 0,-1 0,0 0,0 1,0-1,0 0,0 1,-1 0,0 0,-3-4,35 61,88 121,-18-31,-66-92,53 92,-77-127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24.8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0 194,'5'-2,"0"1,0-1,0 0,0 0,0-1,-1 1,1-1,4-4,18-9,30-8,1 2,99-21,125-10,-244 46,-31 6,-1 0,1 0,0 0,0 1,0 0,0 0,11 2,-16-1,0 0,-1-1,1 1,0 0,-1 0,1 0,-1 0,0 1,1-1,-1 0,0 1,0-1,0 0,0 1,0 0,0-1,0 1,0-1,0 1,-1 0,1 0,-1-1,0 1,1 0,-1 0,0 0,0 0,0-1,0 1,0 0,0 0,-1 0,0 1,-5 31,-2 0,-1-1,-2-1,-1 0,-20 39,9-19,-182 367,199-407,5-11,-4 8,1 0,0 0,0 1,-3 14,7-23,-1 0,1 0,0 0,-1 0,1 1,0-1,0 0,0 0,0 0,0 1,0-1,1 0,-1 0,0 0,1 1,-1-1,0 0,1 0,0 0,-1 0,1 0,-1 0,1 0,0 0,0 0,0 0,0 0,0-1,-1 1,1 0,1-1,-1 1,0 0,0-1,0 1,0-1,0 0,0 1,1-1,-1 0,0 0,0 0,0 0,1 0,-1 0,2 0,13-2,0-1,0 0,0-1,0 0,-1-2,25-11,2-1,29-7,107-25,-136 41,-1 3,2 1,-1 2,50 3,-87 0,0 0,-1 1,1-1,0 1,-1 0,1 0,-1 1,1 0,-1-1,0 1,0 0,0 1,0-1,0 1,0 0,0 0,-1 0,0 1,4 3,-5-3,1 1,-1-1,0 1,-1-1,1 1,-1 0,0 0,0-1,0 1,-1 0,0 0,0 0,0 0,-1 0,1 0,-1 0,0 0,-2 5,-13 32,-1-1,-1 0,-3-2,-46 68,23-38,-3 10,15-22,-3-1,-3-1,-61 68,78-102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27.1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1998 960,'6'-8,"1"-1,-1 1,-1-2,0 1,0 0,-1-1,0 0,-1 0,0 0,0-1,-1 1,-1-1,1 1,-2-1,0-19,-2-4,-2 1,-1 0,-16-57,10 56,-1 0,-2 1,-2 1,-1 0,-1 1,-1 1,-2 1,-1 1,-1 1,-38-35,33 37,-1 1,-1 1,0 2,-2 1,-1 1,0 2,-1 2,-1 0,-67-17,83 29,1 0,-1 1,0 0,1 2,-1 0,0 1,1 1,-32 7,23-1,-1 1,1 1,1 2,-50 28,5 8,2 4,-109 105,169-148,-190 184,-189 239,381-424,-9 12,0 0,2 1,-19 34,30-49,0 0,0 1,1-1,0 1,0-1,1 1,0 0,0 0,1 0,-1 0,1 0,1 0,0-1,0 1,0 0,0 0,6 12,9 14,2-1,1-1,37 46,1 1,133 228,-54-83,-104-173,3-1,2-3,1 0,3-3,71 59,-77-74,2-2,1-2,0-1,2-2,1-2,0-1,85 23,24-10,2-7,193 7,-324-29,1-2,0 0,0-1,0-1,-1-1,1 0,-1-2,0-1,0-1,-1 0,0-2,0 0,27-17,-18 3,0-2,-2 0,-1-2,0 0,-2-2,-2-1,-1-1,28-53,-20 27,-3-1,-2-2,-3 0,15-77,-29 102,-3 1,-1 0,-1-1,-2 1,-2-1,-1 1,-1-1,-2 1,-18-56,-12-14,-82-165,116 265,-10-22,-2-5,-1 0,-2 1,0 1,-30-37,43 63,1 0,-1 1,0-1,0 0,0 1,0 0,0 0,0 1,0-1,-1 1,1-1,0 2,-1-1,1 0,-1 1,1 0,-9 0,9 1,1-1,-1 0,0 0,0 0,0 0,1-1,-1 0,0 1,1-1,-1-1,0 1,1 0,-1-1,1 0,0 0,0 0,0 0,0 0,0-1,0 1,0-1,1 0,-1 1,1-1,-3-4,0-5,-1 1,2-1,-1 0,-2-13,3 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29.74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1587,'5'-2,"0"0,-1 0,1 0,0-1,-1 0,1 1,-1-2,0 1,0 0,0-1,0 0,-1 0,5-6,3-2,31-37,-3-1,-2-2,-2-1,30-63,-20 36,-7 5,-4 0,-3-2,-3-2,-4 0,24-139,-41 177,-1 0,-2 0,-2-1,-2 0,-2 1,-1 0,-3-1,-1 1,-16-52,22 89,-1 0,1 1,-1-1,0 1,0 0,0 0,0 0,-1 0,0 0,1 0,-1 0,0 1,0 0,0-1,0 1,-1 0,1 1,-1-1,1 0,-7-1,8 3,0 0,0 0,0 0,0 0,0 0,0 0,0 0,0 1,0-1,0 1,0-1,0 1,0 0,0 0,0 0,0 0,1 0,-1 0,0 0,1 1,-1-1,1 1,-1-1,1 1,0-1,0 1,-1 0,1 0,1 0,-1 0,0-1,0 1,1 0,-1 0,1 1,-1-1,1 0,0 2,-1 6,0-1,1 1,0-1,0 0,1 1,0-1,1 1,0-1,1 0,-1 0,2 0,-1 0,2-1,-1 1,6 7,12 16,1-1,38 39,-35-40,11 10,2-1,1-2,2-2,2-2,1-1,1-3,2-1,0-3,2-2,1-2,94 26,-136-45,0 1,-1 0,1 1,0 0,-1 0,0 1,0 0,-1 1,1-1,-1 1,0 1,-1 0,0 0,0 0,9 14,1 6,-2 1,-1 1,13 40,-14-37,-7-15,0 0,-1 0,-1 0,-1 1,0-1,-1 1,-1 0,-1-1,0 1,-1-1,-1 1,-1-1,-1 0,0 0,-1 0,0-1,-2 0,-11 20,-18 22,-2-2,-2-1,-68 68,44-50,52-57,8-9,0-1,-1 1,0-1,0 0,0-1,-1 1,0-1,-13 8,19-13,0 0,1 0,-1 1,0-1,0 0,0 0,0 0,0 0,0 0,0 0,0 0,1 0,-1 0,0 0,0-1,0 1,0 0,0 0,1-1,-1 1,0-1,0 1,0-1,1 1,-1-1,0 1,1-1,-1 0,0 1,1-1,-1 0,1 0,-1 1,1-1,0 0,-1 0,1 0,0 0,-1 1,1-1,0 0,0 0,0 0,0 0,0-1,-2-47,2 44,1-19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31.0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0,'36'34,"-18"-18,-1 1,28 36,-2 11,38 50,-68-95,0-1,-2 2,0-1,10 30,-9-22,27 45,-22-47,22 40,-31-47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31.6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33.4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0 259,'4'1,"0"0,0 1,-1-1,1 1,-1 0,1 0,-1 0,0 1,1-1,-1 1,0 0,2 4,10 6,59 47,-3 4,106 122,-147-143,-29-41,1 1,-1-1,0 0,0 1,-1-1,1 1,0-1,-1 1,1 0,-1-1,0 1,0-1,0 1,0 0,0-1,-1 1,0 3,1-6,-1 1,1-1,0 0,0 1,0-1,0 1,-1-1,1 0,0 1,0-1,-1 0,1 0,0 1,0-1,-1 0,1 0,0 1,-1-1,1 0,0 0,-1 0,1 1,-1-1,1 0,0 0,-1 0,1 0,-1 0,1 0,0 0,-1 0,1 0,-1 0,1 0,-1 0,-16-11,-12-25,27 33,-16-22,1-2,2 0,0-1,-12-37,-32-123,57 180,1 0,0 1,1-1,-1 0,2 0,-1 0,1 0,0 0,1 1,-1-1,2 0,-1 1,1-1,0 1,1 0,-1 0,7-8,3-3,0 0,1 1,1 1,1 0,18-13,-26 23,0 1,0 0,1 1,0-1,0 2,0 0,1 0,-1 0,1 1,-1 0,1 1,0 0,-1 1,1 0,13 2,1 0,1 2,-1 1,0 0,45 18,-38-9,-1 0,-1 2,0 1,-1 1,-1 2,-1 0,0 2,-2 1,31 37,205 258,-250-307,0 1,-1 0,-1 1,0 0,-1 0,8 19,-8-11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32.3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27 733,'-15'-464,"3"219,16 221,4 31,9 38,-16-39,41 97,3-1,76 123,-74-141,25 45,236 453,-281-539,-22-36,1 1,-1 0,-1 1,7 14,-11-21,1 0,-1 1,0-1,0 0,0 0,0 0,-1 1,1-1,0 0,-1 0,1 0,-1 0,0 1,0-1,0 0,0 0,0-1,0 1,-1 0,1 0,-1-1,1 1,-1 0,0-1,1 0,-1 1,0-1,0 0,0 0,0 0,-2 1,-11 5,1-1,-1 0,-20 4,22-6,-38 13,0-3,-1-1,-103 9,68-15,87-7,0 0,0 0,0 0,-1 0,1 0,0 0,-1 0,1 1,0-1,0 0,-1 0,1 0,0 0,0 0,-1 0,1 0,0-1,0 1,-1 0,1 0,0 0,0 0,-1 0,1 0,0 0,0-1,-1 1,1 0,0 0,0 0,0 0,-1-1,1 1,0 0,0 0,0-1,0 1,0 0,-1 0,1-1,0 1,0 0,0 0,0-1,0 1,0 0,0 0,0-1,0 1,0 0,0 0,0-1,0 1,0 0,0-1,16-16,26-13,-4 6,54-30,-81 49,-1 0,1 1,-1 0,1 1,0 1,0 0,15-2,-1 2,-1-2,1-1,25-8,-25 6,0 1,47-5,-48 10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37.8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0 181,'1'-5,"-1"1,1-1,1 0,-1 0,1 1,0-1,0 1,0-1,0 1,1 0,-1 0,1 0,1 0,-1 1,0-1,1 1,-1 0,1 0,0 0,0 0,1 1,-1-1,9-2,9-5,2 1,-1 1,32-7,4 1,2 3,-1 2,1 3,0 2,0 4,73 7,-124-5,-1-1,0 2,0-1,-1 1,1 0,0 1,-1 0,0 0,0 1,0 0,-1 1,0-1,10 10,-8-4,1 0,-2 1,0 0,0 0,-1 1,0 0,8 25,-1 11,-2 1,-3 0,7 93,-14-119,0 16,-1-1,-2 1,-1-1,-3 1,-1-1,-2 0,-1-1,-2 0,-2 0,-1-1,-2-1,-38 63,36-69,9-10,-2-1,-1 0,0-1,-1 0,-1-1,-1 0,0-2,-21 18,35-33,1 0,0 0,-1 0,1 0,0 0,-1 1,1-1,0 0,-1 0,1 0,0 1,-1-1,1 0,0 1,0-1,-1 0,1 0,0 1,0-1,-1 0,1 1,0-1,0 0,0 1,0-1,0 1,0-1,0 0,0 1,0-1,0 0,0 1,0-1,0 1,0-1,0 1,15 3,24-5,35-9,83-22,1 0,331-37,-455 64,-7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38.64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0,'-2'1,"0"0,0-1,1 1,-1 0,1 0,-1 0,1 0,-1 0,1 1,-1-1,1 0,0 1,0-1,0 1,0-1,0 1,-1 2,-19 34,19-34,-154 385,85-195,42-117,8-19,-44 87,59-135,1-6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39.4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1,'2'4,"0"0,0-1,1 1,-1-1,1 1,0-1,0 0,0 0,0 0,0-1,1 1,-1-1,6 3,1 2,226 154,-60-45,85 64,-238-167,-1-1,48 18,14 7,-45-19,-22-12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41.0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1 283,'21'-2,"0"-1,1 0,-1-2,0 0,30-13,18-4,-63 21,77-23,160-22,-215 41,-1 0,1-2,52-20,-36 11,-27 11,0 1,0 0,23 0,-24 2,0 0,0-1,0 0,20-8,-25 7,0 0,-1-1,0 0,0-1,0 0,9-8,-8 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46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0 366,'12'-11,"1"0,1 1,-1 0,1 1,1 1,0 0,0 1,0 1,31-9,7 3,93-9,-113 17,746-80,-235 39,6-1,-474 39,-31 3,53-10,-93 13,-1-1,1 1,0-1,-1 0,1 0,-1 0,1-1,-1 0,6-5,0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47.9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0 384,'60'-62,"-37"35,52-43,-23 29,2 3,59-31,-90 56,1 2,0 1,1 0,0 2,0 1,1 1,-1 1,30-1,-47 5,0 1,0 1,0 0,0 0,0 0,0 1,-1 0,1 1,0-1,-1 1,0 1,0 0,8 5,-5-2,0 1,-1 0,-1 1,1 0,-1 0,-1 1,13 20,-6-4,-2 0,-1 0,-1 1,-2 0,0 1,6 49,-6-14,-3 0,-3 0,-3 0,-2 0,-3-1,-3 1,-33 119,30-145,-2 0,-2 0,-1-2,-1 0,-2-1,-26 33,31-50,22-26,25-29,-2 9,1 2,2 1,54-34,118-53,-151 85,-36 18,0 0,1 1,0 2,1 0,37-9,-52 16,0-1,1 1,-1 0,0 0,0 0,1 1,-1 0,0 0,0 0,0 0,0 1,0 0,0 0,0 1,-1-1,1 1,-1 0,0 0,1 0,-1 1,-1 0,1 0,-1 0,1 0,-1 0,0 0,-1 1,3 4,2 6,-1-1,-1 1,0 0,-1 1,-1-1,0 1,-1-1,-1 1,0 0,-4 29,-1-2,-2-1,-21 73,12-68,-2-1,-2-1,-2 0,-30 47,-2-10,-69 81,104-144,-1 0,0-2,-2 0,0-1,-1-1,0-1,-1-2,-1 0,0-1,-30 9,28-11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50.6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1 211,'5'2,"0"0,0 0,-1 0,1 1,0-1,-1 1,1 0,-1 0,0 1,0-1,0 1,0 0,5 8,-4-6,344 398,-337-387,0 1,0 1,-2 0,-1 0,0 1,10 33,-20-150,-36-142,3 33,30 172,0 1,0-57,4 83,0 1,0-1,1 1,0-1,0 1,1 0,0-1,0 1,1 0,-1 0,1 0,0 1,1-1,-1 1,6-6,-5 7,1 1,0 0,0 0,0 0,0 0,1 1,-1 0,0 0,1 0,0 1,-1 0,1 0,10 0,11 0,46 5,-24-1,4 1,0 2,-1 2,0 3,-1 2,0 2,-1 3,0 1,-2 3,0 2,50 34,-80-46,-1 1,0 0,-1 2,-1 0,0 0,-1 2,-1 0,11 19,8 19,34 79,-23-42,-6-29,-30-47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51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0 281,'85'-4,"103"-19,-107 12,-4 1,1338-190,-1395 197,42-9,0 3,1 3,105 4,-166 2,1 0,-1 0,1 0,-1 1,1-1,-1 1,1 0,-1 0,1 0,-1 0,0 0,4 3,-2 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52.1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0,'1'30,"2"1,1-1,14 57,38 86,-30-99,194 495,-173-454,-8-36,-31-66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54.87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733 1,'-14'0,"1"1,-1 0,1 1,-1 1,1 0,0 0,0 1,-17 9,7-1,0 1,2 1,-30 25,-28 26,-95 101,143-133,2 2,1 1,2 1,2 2,-30 61,47-84,2 0,0 0,0 1,2 0,0 0,1 0,0 0,2 0,0 0,1 0,0 0,2 0,0 0,10 32,-5-27,1 0,1 0,1-1,1-1,1 0,0 0,2-1,0-1,1-1,23 20,4-2,1-3,1-1,1-2,2-3,1-1,1-3,1-2,0-2,2-3,0-1,0-3,1-3,0-2,1-2,83-4,-131 0,0 0,0-1,0 1,0-1,-1-1,1 1,0-1,-1 0,1-1,-1 1,0-1,0-1,0 1,0-1,-1 0,1 0,-1-1,0 1,0-1,5-7,13-14,-1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41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1,'2'55,"-4"0,-1-1,-3 1,-19 77,-23 92,46-217,-1-2,0 1,0 0,-1-1,1 1,-1-1,0 0,-1 0,1 0,-1-1,0 0,0 0,-1 0,1 0,-1-1,-8 4,5-2,0 0,0 1,1 0,0 1,-13 12,-3 14,1 1,2 1,-25 53,20-35,25-52,1 0,-1 0,1-1,0 1,-1 0,1 0,0 0,0 0,0 0,0 0,-1 0,1 0,0-1,1 1,-1 0,0 0,0 0,0 0,0 0,1 0,-1 0,0 0,1-1,-1 1,1 0,-1 0,1-1,-1 1,1 0,0 0,-1-1,1 1,0-1,-1 1,1-1,0 1,0-1,0 1,0-1,-1 0,1 1,0-1,0 0,1 1,56 8,-31-5,36 16,-1 4,-1 1,101 61,-105-55,-43-24,-9-5,1 0,-1 1,0 0,0 0,0 0,0 1,0 0,0 0,-1 0,0 0,0 1,3 4,-5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56.1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222 141,'-6'0,"1"1,-1-1,1 1,-1 0,1 0,0 1,0 0,0 0,0 0,0 0,0 1,0 0,1 0,-9 7,6-3,0 1,0 0,0 0,1 0,0 1,1 0,-6 12,-3 13,2 1,1 0,-8 49,19-83,-8 36,3-20,1 0,1 1,1-1,-1 26,3-37,1-1,0 0,0 0,0 1,0-1,1 0,-1 0,1-1,1 1,-1 0,1-1,0 1,0-1,0 0,0 0,1 0,-1 0,1 0,7 4,29 17,0-1,2-2,54 20,8 4,-95-42,1 0,-1 0,1-1,-1 0,1-1,11 2,-18-4,-1 0,0 1,1-1,-1 0,1-1,-1 1,1 0,-1-1,0 1,1-1,-1 0,0 1,1-1,-1 0,0-1,0 1,0 0,0-1,0 1,0-1,0 1,0-1,-1 0,1 0,-1 0,1 0,-1 0,0 0,0 0,2-4,10-39,-2-1,-1-1,4-61,-5 32,-2 28,1 5,-2 0,-2 0,-3-1,-4-66,2 105,0-1,0 0,-1 1,0-1,0 1,0 0,-1-1,1 1,-1 0,-1 0,1 1,-1-1,1 1,-1 0,-1 0,1 0,-1 0,1 1,-8-5,-5-1,-1 1,-1 1,1 0,-27-5,-21-7,37 9,2 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57.39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3,'-33'-1,"17"0,0 1,-1 0,1 1,-25 6,37-6,-1 0,1 1,-1-1,1 1,0 1,0-1,0 0,0 1,0 0,1 0,-1 0,1 0,0 0,0 1,0 0,0 0,1-1,-1 1,1 1,-3 6,-4 16,2 1,0 0,2 0,1 0,1 1,1-1,2 1,1 0,8 51,-7-69,1 1,0-1,1 0,0 0,0-1,2 1,-1-1,1 0,0 0,1-1,0 0,1 0,0-1,0 0,1 0,0-1,12 8,-4-5,0-1,1-1,0 0,1-1,0-1,0-1,0-1,0 0,28 1,111 12,-139-14,1 1,-1 1,1 1,-2 1,33 15,-49-21,0 0,0 0,0 0,-1 0,1 1,-1-1,1 0,-1 1,1-1,-1 1,1 0,-1-1,0 1,0 0,0 0,0 0,0 0,-1 0,1 0,-1 0,1 0,0 2,-2 0,1-1,0 1,-1-1,0 0,0 0,0 1,0-1,0 0,-1 0,1 0,-1 0,-3 4,-7 7,0 0,-1-1,0-1,-16 12,27-23,-62 49,-1-3,-122 65,169-104,-2-1,1 0,-1-2,0 0,0-1,0-1,-29 0,28-2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7:59.4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0,'-1'0,"0"1,0-1,-1 1,1-1,0 1,0 0,0-1,0 1,0 0,0 0,0 0,0 0,0 0,0 0,0 0,1 0,-1 0,0 0,1 0,-1 2,-16 33,11-20,-234 530,206-449,25-67,-1 1,-2-2,0 0,-2 0,-27 39,26-50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00.8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0,'17'1,"0"1,0 0,0 1,0 0,-1 2,1 0,-1 1,15 8,19 12,52 36,-60-35,75 36,-52-35,303 138,-362-162,-1 0,1 0,0 0,-1 0,0 1,0 0,-1 0,1 1,6 9,-3-1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01.9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0 187,'1'-2,"0"-1,-1 0,1 1,0-1,0 1,1-1,-1 1,0 0,1-1,0 1,-1 0,1 0,0 0,0 0,0 0,0 1,0-1,1 0,-1 1,1 0,-1-1,4 0,4-2,-1 0,1 0,0 1,16-3,56-2,0 3,105 8,-52 1,-53-6,1-3,-2-4,1-3,125-36,-173 40,1 2,1 1,64 1,-20 0,-59 1,-6-2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03.0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0 342,'18'-2,"0"0,0-2,-1 0,1-2,-1 1,-1-2,1 0,22-15,31-11,28-5,2 4,2 4,145-23,-37 24,228 0,-193 19,192-2,-429 12,-5 0,0 1,-1-1,1 0,0 0,0 0,-1 0,1-1,0 1,0-1,-1 0,1 0,0 0,-1 0,1 0,3-3,-4-1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04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1 230,'3'-1,"0"0,1-1,-1 1,0-1,0 1,0-1,0 0,0 0,-1-1,1 1,-1-1,4-3,6-6,49-43,-38 32,1 1,36-24,-51 40,1 0,-1 1,1 1,0 0,0 0,0 0,1 2,-1-1,1 1,0 1,12-1,28 1,84 10,-118-7,0 1,-1 1,1 0,-1 1,0 1,0 1,-1 0,28 18,-37-21,-1 2,1-1,-1 1,0-1,0 1,0 1,-1-1,0 1,0 0,-1 0,0 0,0 0,-1 0,1 1,-2-1,1 1,-1-1,0 10,1 15,-2 0,-2 0,-6 34,4-31,-4 46,-4-1,-4 0,-37 114,50-186,0 0,0 0,0 0,-1-1,-1 0,1 1,-1-1,0-1,0 1,-1-1,0 0,0 0,-1-1,1 0,-1 0,0 0,-1-1,1 0,-1 0,-9 3,-101 32,160-56,232-33,-121 30,181-19,-317 36,0 0,-1-1,1-1,-1-1,24-11,8-3,-28 13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06.9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1 313,'7'1,"0"0,-1 0,1 1,0 0,0 0,-1 0,1 1,-1 0,0 0,0 1,0 0,0 0,-1 0,7 7,11 11,37 46,-37-40,9 12,-1 0,-2 2,33 64,-43-50,-50-95,15 9,0-2,2 0,1 0,2-2,2 1,-7-38,15 59,0-1,1 1,0-1,1 1,1-1,0 1,0 0,6-14,6-13,21-42,-18 45,13-42,-27 67,-1 4,0-1,1 0,0 1,0 0,6-10,-7 14,0 1,0 0,1-1,-1 1,0 0,1 1,-1-1,1 0,-1 1,1-1,0 1,0 0,0 0,-1 0,1 0,0 0,0 1,4-1,24-2,0 1,1 2,-1 1,0 1,0 2,0 1,0 1,36 13,-45-10,-1 1,-1 1,0 1,33 26,69 70,-37-31,-23-24,106 118,-162-162,0 0,-1 0,0 1,0 0,-2 0,1 0,-1 1,0-1,1 18,-2-15,1-1,0 1,1 0,0-1,9 18,-3-14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15.7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1670,'13'-14,"-1"-1,19-30,2-2,29-33,-3-3,85-160,-105 149,-4-2,42-184,-57 195,9-96,-26 143,0 0,-3 0,-1 0,-2-1,-8-38,10 70,-1 0,0 0,-1 0,1 0,-1 0,0 1,-1-1,0 1,0 0,0 0,-1 0,0 1,0 0,0 0,-1 0,1 0,-1 1,0 0,-1 0,1 1,-1-1,1 1,-1 1,0-1,0 1,0 1,-1-1,1 1,0 0,-1 1,1 0,0 0,0 1,-1-1,1 1,0 1,0 0,0 0,0 0,0 1,0 0,1 0,-1 1,1-1,-8 7,-1 4,1 1,0 0,1 0,0 1,2 1,0 0,0 1,-7 19,4-5,2 0,1 2,-13 62,21-81,1 0,1 0,0 0,1 0,0 1,4 17,-2-24,-1-1,2-1,-1 1,1 0,0 0,1-1,0 0,0 0,1 0,0 0,0-1,0 1,8 5,7 5,2-1,0-1,0 0,2-2,0-1,0-1,35 11,187 41,-203-53,855 149,-875-156,5 1,0 1,0 1,40 14,-63-18,0 0,0 0,0 0,0 1,0 0,0 0,0 0,-1 1,0 0,1-1,-1 1,-1 1,1-1,-1 0,1 1,-1 0,-1 0,1 0,-1 0,0 0,0 1,0-1,1 9,-2 5,0 1,-2-1,0 0,-1 0,-1 0,-1 0,-1 0,0-1,-1 0,-1 0,-1 0,-18 30,-7 2,-1-1,-76 80,-1-18,-127 99,174-156,47-40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17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1562,'-4'2,"0"0,1 0,-1 0,1 1,0-1,0 1,0 0,0 0,0 0,1 0,-1 1,1-1,0 1,-3 4,2-3,-19 30,1 2,3 0,0 1,3 0,1 2,2-1,2 2,1-1,2 2,2-1,1 49,3-82,2 0,-1 0,1 0,0 0,1 0,0 0,0 0,1 0,0 0,0-1,0 0,8 10,-7-12,0 0,0-1,0 0,1 0,0 0,0-1,0 1,0-1,1-1,-1 1,1-1,0 0,0 0,0 0,0-1,11 2,10 0,1 0,-1-2,1-1,0-1,-1-2,1 0,34-10,-57 11,1-1,-1 0,1 0,-1-1,0 0,-1 1,1-2,0 1,-1 0,0-1,0 0,-1 0,1 0,-1 0,0-1,0 0,-1 1,0-1,0 0,0 0,-1 0,1-7,4-18,-2 1,-1-1,-2-31,-1 58,0-14,0-1,-2 1,0-1,-1 1,-1-1,0 1,-13-31,11 37,0 0,-1 0,0 1,-1 0,0 1,-1 0,0 0,0 0,-1 1,-1 1,-18-13,9 9,-1 1,-1 1,0 0,0 2,-1 1,0 0,-43-6,-6 6,-90 2,111 5,46 0,0 0,0-1,1 1,-1-1,0 0,0 0,0 0,1-1,-1 0,1 1,-6-4,9 4,1 1,-1-1,0 0,1 1,-1-1,0 0,1 0,-1 1,1-1,-1 0,1 0,-1 0,1 0,0 1,0-1,-1 0,1 0,0 0,0 0,0 0,0 0,0-2,1 1,-1-1,1 1,0-1,0 1,0-1,1 1,-1 0,0 0,1 0,0 0,-1 0,4-3,62-59,126-92,-134 113,-1-2,-3-4,-2-1,47-58,-82 84,-2-1,-1 0,0-1,-2 0,-2-1,0-1,-2 0,0 0,-2-1,3-34,-7 41,-1-1,-1 1,-2-1,0 1,-1 0,-1-1,-1 1,-1 0,-1 1,-1-1,-1 1,-1 1,-21-37,-6 1,-68-78,86 114,0 1,-2 1,0 0,-1 1,-1 2,-42-24,58 36,1 0,-1 1,0 0,0 0,0 1,0-1,-10 0,14 2,0 0,1 0,-1 0,0 1,1-1,-1 0,0 1,1-1,-1 1,1-1,-1 1,0 0,1 0,0 0,-1 0,1 0,0 0,-1 0,1 0,0 1,0-1,0 0,0 1,0-1,0 1,0-1,1 1,-1-1,0 1,1-1,-1 1,1 2,-4 16,2 0,0 0,1 0,1 0,1 0,1 0,1 0,7 29,57 156,-54-170,44 108,7-3,5-3,6-4,6-2,6-5,159 181,289 274,-505-549,15 9,-33-31,0 0,-1 0,-1 1,10 12,-14-8,-6-2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44.1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1237,'93'-11,"-18"2,93 0,169-15,-22-17,416-109,-635 123,1 4,106-11,-117 23,105-29,-60 10,69-17,41-8,179-2,-144 24,-247 27,46-14,-52 12,1 2,-1 1,34-4,243 8,-174 3,-156-4,0 0,0-2,1-1,-57-18,-114-54,127 46,13 7,-565-243,624 266,-12-4,1-1,0 0,0 0,1-1,0-1,0 0,0 0,1-1,-12-14,21 22,1 0,-1 0,0 0,1 0,-1 0,0-1,1 1,0 0,-1 0,1 0,0-1,-1 1,1 0,0 0,0-1,0 1,0 0,0 0,0-1,1 1,-1 0,0 0,1 0,-1-1,2-1,-1 1,1 1,-1-1,1 1,0-1,0 1,-1 0,1-1,0 1,0 0,0 0,1 0,-1 1,2-2,9-1,-1 1,1 0,22 0,48 4,0 4,149 30,4 1,-232-37,1 1,-1-1,1 1,-1 0,1 1,-1-1,0 1,0-1,0 1,0 1,0-1,0 1,0-1,4 5,-7-5,0 0,0-1,0 1,0 0,0 0,0 0,0 0,-1 0,1 0,-1 0,0 0,1 0,-1 0,0 0,0 0,0 0,-1 0,1 0,0 0,-1 0,1 0,-1 0,0 0,1 0,-1-1,0 1,0 0,0 0,-1-1,1 1,0 0,-3 1,-78 106,4 4,6 3,4 3,-77 190,123-252,-41 75,55-118,2 2,0-1,0 1,-4 24,-12 31,22-71,0 0,0 1,0-1,0 0,0 0,0 0,0 1,0-1,0 0,-1 0,1 0,0 1,0-1,0 0,0 0,-1 0,1 0,0 0,0 0,0 1,0-1,-1 0,1 0,0 0,0 0,-1 0,1 0,0 0,0 0,0 0,-1 0,1 0,0 0,0 0,0 0,-1 0,1 0,0 0,0 0,-1 0,1 0,0-1,0 1,0 0,0 0,-1 0,1 0,0 0,0 0,0-1,0 1,-1 0,1 0,0 0,0-1,0 1,0 0,-14-22,-12-41,20 49,-42-95,18 45,-32-105,50 130,4 13,0-1,2 1,1-1,1-1,0-29,5 33,-1 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18.3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1048,'5'-1,"0"0,0-1,1 0,-2 0,1-1,0 1,0-1,-1 0,1 0,3-4,12-8,24-8,93-35,-66 30,646-221,-376 140,958-268,-1266 367,-1-2,0-1,32-18,-38 17,0 1,2 2,-1 0,48-10,1 3,-58 12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19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0 558,'18'-2,"0"0,0-2,0 0,0 0,-1-2,19-8,34-10,1866-455,-1831 462,-85 16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24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826 45,'0'-2,"0"0,0 1,0-1,0 0,1 1,-1-1,0 0,1 1,-1-1,1 1,0-1,-1 1,1-1,0 1,0-1,0 1,0 0,0-1,0 1,0 0,1 0,-1 0,0 0,3-1,-1 0,0 1,1 0,-1 0,0 0,1 1,-1-1,1 1,-1 0,1 0,0 0,3 1,7 1,-1 1,0 0,1 1,-1 0,14 8,-10-4,-1 0,-1 2,19 13,-28-18,-1-1,0 1,0 1,0-1,-1 1,0-1,0 2,0-1,-1 0,1 0,2 10,13 44,-2 1,-2 0,-4 1,-2 1,1 106,-10-134,-2-1,-2 0,-1 0,-2 0,-1 0,-2-1,-1-1,-1 0,-2 0,-1-1,-2-1,-21 31,-13 5,-3-2,-107 101,-148 85,295-239,0 0,1 0,0 2,1 0,0 0,-15 23,22-27,-1 0,2 1,0 0,0 0,0 1,1-1,1 0,0 1,0 0,1 0,1 19,0-23,-1 4,1 1,0-1,1 1,0-1,1 1,0-1,1 0,0 0,1 0,0 0,0-1,2 1,11 18,19 12,1-1,56 45,-6-6,-78-69,1-1,1-1,0 1,0-2,0 1,22 9,-30-16,-1 0,1 0,0 0,0 0,0 0,-1-1,1 1,0-1,0 0,0 0,0 0,0 0,0-1,0 1,0-1,-1 1,1-1,0 0,0 0,-1 0,1-1,0 1,-1-1,0 1,1-1,-1 0,0 0,0 0,0 0,0 0,0-1,0 1,-1-1,1 1,-1-1,2-4,21-50,-3 0,-3-2,21-118,-28 115,3 1,2 0,37-88,-39 130,-14 19,0 0,0 0,1 0,-1 0,0 0,0 0,1 0,-1 0,0 0,0 0,1 0,-1 0,0 0,0 0,1 0,-1 0,0 0,0 0,1 0,-1 0,0 0,0 1,1-1,-1 0,0 0,0 0,0 0,0 1,1-1,-1 0,0 0,0 1,0-1,0 0,0 0,0 1,1-1,-1 0,0 0,0 1,6 41,-19 653,-2-270,15-416,0-1,0 1,-1-1,0 1,-1-1,0 1,-3 8,3-15,1 1,0-1,-1 0,0 1,1-1,-1 0,0 0,0 0,0 0,-1-1,1 1,0 0,-1-1,1 0,-1 1,1-1,-1 0,0 0,1-1,-1 1,0 0,0-1,1 0,-6 0,-19 1,0-1,0-2,1-1,-1-1,1-1,-51-17,-144-74,12 3,183 84,-1 1,0 2,0 0,0 2,-1 0,-32 2,54 2,1 0,0-1,-1 1,1-1,0 0,0 0,-10-4,14 4,0 1,1 0,-1-1,0 1,0-1,0 0,1 1,-1-1,0 1,1-1,-1 0,1 0,-1 1,1-1,-1 0,1 0,-1 0,1 0,0 0,-1-1,1 1,0-1,0 0,0 1,1-1,-1 1,1-1,-1 1,1-1,-1 1,1-1,0 1,-1 0,1-1,0 1,0 0,2-3,17-15,0 1,2 1,0 1,0 1,1 0,38-16,-12 5,548-298,-430 234,59-34,-205 110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26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1,'-1'4,"1"0,-1-1,0 1,0 0,-1 0,1 0,-1-1,-3 7,-7 16,-126 458,123-427,-104 540,118-591,0-1,1 0,-1 1,1-1,0 1,1-1,-1 0,1 1,0-1,0 0,1 1,0-1,2 5,-1-6,0 0,0 0,1 0,-1-1,1 1,0-1,0 0,0 0,1-1,-1 1,1-1,-1 0,10 3,268 89,-272-90,1 0,-1-1,1 0,-1 0,1-1,0-1,16 1,-19-3,0 0,0 0,1-1,-2 0,1 0,0-1,0 0,-1-1,0 0,12-7,-1-1,0-2,0 0,-1-1,-1 0,-1-1,0-1,-1-1,-1 0,-1-1,19-37,-19 29,-1 0,-2-1,0 0,-2-1,-2 0,0 0,1-53,-7-26,5-81,-2 161,2 1,1 0,1 0,19-50,-19 62,-5 10,1 0,0 1,0-1,0 0,1 1,0-1,0 1,3-4,-4 7,-1 0,1 0,-1 0,1 1,-1-1,1 1,-1-1,1 1,0-1,-1 1,1 0,0 0,-1 0,1 0,0 0,-1 0,1 0,0 0,-1 1,1-1,-1 1,1-1,0 1,-1 0,1-1,-1 1,0 0,1 0,1 2,21 12,-1 1,-1 1,39 38,53 72,-63-67,4 5,-33-36,2-1,0-1,2-1,1-1,54 37,-79-60,-1-1,1 0,0 0,-1 0,1 0,0 0,0 0,0-1,-1 1,1 0,0-1,0 0,0 1,0-1,0 0,0 0,0 0,0 0,0-1,0 1,0 0,0-1,0 1,-1-1,1 0,0 1,0-1,0 0,-1 0,1 0,-1-1,1 1,-1 0,1-1,-1 1,2-2,1-4,0 0,-1 0,0 0,0 0,-1 0,0-1,0 1,1-13,3-47,-2-1,-6-70,-1 40,-10-54,0-5,12 137,-1 1,-7-32,-1-6,8 37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27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10,0 5,0 8,0 11,4 6,2 7,0 3,2 0,5-2,1-7,1-3,-2-5,-2-6,-4-6,-3-2,-2-8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27.8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0 354,'53'-21,"181"-89,-109 57,3 5,1 5,156-28,-254 66,-6 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28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0 240,'20'-1,"1"-2,-1 0,38-12,21-3,84 2,29-6,447-105,-495 99,-127 22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36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1 177,'0'-3,"1"0,0 0,0 0,0 0,0 0,1 1,-1-1,1 0,0 1,0-1,0 1,0-1,0 1,0 0,0 0,1 0,-1 0,1 0,0 1,-1-1,1 1,0 0,3-2,14-5,1 0,24-6,-28 9,77-23,98-15,-159 37,1 2,0 1,0 2,0 1,0 1,56 11,-85-10,1-1,-1 2,0-1,0 0,0 1,0 0,0 0,-1 1,1-1,-1 1,0 0,0 0,-1 0,1 1,-1 0,0-1,0 1,0 0,0 0,-1 0,0 1,0-1,-1 1,0-1,2 8,0 9,0-1,-2 1,0-1,-2 1,-3 30,-8 17,-2-1,-4-1,-2-1,-3 0,-57 111,-201 288,230-387,32-46,16-25,6-10,23-24,1 2,1 1,1 1,46-29,137-63,-93 53,-34 16,129-68,-136 84,-50 23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36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0,'-4'7,"0"-1,0 1,0 0,1 0,0 1,0-1,1 1,0-1,-1 13,-4 9,-197 827,198-819,-10 39,11-62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37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1,'6'1,"-1"1,0 0,0 0,1 1,-1-1,-1 1,1 0,0 0,-1 1,1 0,-1 0,6 7,0-1,43 38,465 452,-129-100,-370-383,-5-6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49.7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1,'-2'4,"0"1,0-1,0 1,-1-1,1 0,-1 0,0 0,-5 4,-4 8,-6 14,2 1,-21 58,0-1,-20 30,-86 200,142-313,-13 30,14-34,-1 1,0-1,1 1,-1-1,0 0,0 1,1-1,-1 0,0 0,0 1,-1-1,1 0,0 0,0 0,0 0,-3 1,4-3,0 0,0 0,0-1,1 1,-1 0,1 0,-1 0,1 0,-1 0,1 0,0 0,-1 0,1 0,0 0,0 0,-1 1,1-1,0 0,2-1,6-2,0 0,0 0,1 1,-1 0,1 1,0 0,0 1,0 0,13 0,0 1,0 1,45 7,-27 4,-1 1,0 2,-1 1,39 24,-54-28,4 3,41 30,-52-33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38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0 371,'22'-3,"1"-1,-1 0,-1-2,1-1,-1 0,0-2,36-20,-19 11,250-132,-66 32,-217 116,-1 0,0 0,1 0,-1 0,1 1,-1 0,1 0,0 0,-1 0,1 1,0 0,9 0,1 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39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1101,'3'-1,"1"0,-1 0,0-1,0 1,0-1,0 0,0 0,0 0,-1 0,1-1,-1 1,5-5,5-5,114-85,252-147,-354 230,189-110,436-181,-573 280,1 4,92-15,-17 6,-109 17,-1-1,70-34,-65 26,70-22,-65 26,-33 12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40.7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1 376,'4'-1,"0"0,0-1,0 0,0 0,0 0,0 0,0-1,-1 1,1-1,-1 0,4-4,12-9,161-121,54-36,-231 170,1 1,-1 0,1 0,0 0,0 0,0 1,0-1,1 1,-1 0,0 0,8 0,-11 1,0 0,0 1,0-1,0 0,0 0,0 1,0-1,0 1,0-1,0 1,0-1,-1 1,1-1,0 1,0 0,-1 0,1-1,0 1,-1 0,2 1,-1 0,0 1,0-1,-1 1,1-1,0 1,-1 0,0-1,1 1,-1 0,-1 4,-2 27,-1 0,-2 0,-2-1,-14 41,-57 128,74-192,-210 464,214-472,-1 1,1 0,-1 0,1 0,0 0,1 0,-1 0,0 0,1 0,-1 0,1 0,0 0,0 0,1 0,0 4,-1-6,0 0,1-1,-1 1,1-1,-1 1,1-1,-1 1,1-1,-1 1,1-1,-1 0,1 1,0-1,-1 0,1 1,-1-1,1 0,0 0,0 1,-1-1,1 0,0 0,-1 0,2 0,29-8,188-91,-185 86,3-3,1 1,0 3,0 1,54-8,-90 19,0-1,0 1,0 0,0 0,0 0,0 0,0 0,0 0,0 1,0-1,0 1,0-1,0 1,0 0,0 0,0 0,0 0,0 0,-1 0,1 0,0 1,-1-1,1 0,-1 1,0 0,1-1,-1 1,0 0,0 0,0-1,0 1,0 0,-1 0,1 0,0 0,-1 0,0 0,1 0,-1 0,0 1,0-1,0 0,0 0,-1 4,-1 8,-1 1,0-1,0 0,-1 0,-7 15,-33 75,-5-3,-4-1,-89 126,137-220,1 0,-1-1,0 1,0-1,-1 0,0 0,-9 5,-2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49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1,'-15'9,"0"0,0 2,2 0,-17 15,-5 5,-136 114,-165 130,332-271,0-1,0 0,-1-1,1 1,-1-1,0 0,1 0,-1 0,-6 1,10-3,0 0,0 0,0 0,0 0,0 0,0 0,0 0,0 0,0-1,0 1,0 0,0-1,0 1,1-1,-1 1,0-1,0 1,0-1,1 1,-2-2,1 0,-1 0,1 0,0 0,0 0,1 0,-1 0,0 0,1 0,-1-1,1 1,-1 0,1-3,0-12,0-1,1 1,0 0,2 1,0-1,1 0,0 1,1 0,10-20,-2 8,2 1,0 1,2 1,27-33,-40 54,1 1,0-1,-1 1,1 0,0 0,0 0,1 0,-1 1,0 0,1 0,0 1,-1 0,1 0,0 0,0 0,10 1,10 0,1 2,32 5,-13 1,1 2,-2 2,0 2,0 2,-2 2,0 1,-1 3,64 43,-74-42,-1 2,-1 1,-1 1,-2 2,0 1,-2 1,-2 1,-1 1,-1 1,25 56,-26-41,-3 1,-1 1,-3 0,-2 1,-3 0,-2 1,-2 0,-2 0,-3 0,-12 87,9-119,-1-1,-1 1,0-1,-2 0,-1-1,0 0,-1 0,-1-1,-1 0,0-1,-2 0,-19 19,11-16,0 0,-2-2,0 0,-2-2,1-1,-2-1,0-1,-32 11,35-16,-5 4,-1-1,-1-2,0-1,-1-1,1-2,-40 2,66-7,-5 0,0 1,-1-2,1 0,0 0,0-1,-13-3,20 4,1 0,-1-1,0 1,1-1,0 0,-1 0,1 1,0-2,0 1,0 0,0 0,0-1,0 1,1 0,-1-1,1 0,0 1,-1-1,1 0,1 0,-1 0,0 0,1 0,-1 0,1 0,0-3,-1-6,1 0,0 0,1 0,0 0,1 0,1 0,-1 0,2 1,0 0,0-1,1 2,0-1,10-14,-5 12,0 0,1 0,1 1,0 1,0 0,1 1,1 0,-1 1,20-10,66-29,2 4,2 5,160-39,-49 37,-194 38,8-1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1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470 210,'-1'8,"0"-1,-1 0,0 0,0 0,-1 0,0 0,-4 8,-6 13,-111 353,23-64,24-98,77-219,0 1,0 0,-1 0,1-1,0 1,0 0,-1 0,1-1,0 1,-1 0,1-1,0 1,-1 0,1-1,-1 1,1-1,-1 1,0-1,1 1,-1-1,1 1,-1-1,0 0,1 1,-2 0,-4-19,5-43,1 54,10-241,-5 198,2 0,28-95,-28 120,-6 17,1 1,1-1,-1 1,1 0,1-1,5-8,-7 19,-2 15,-3 26,2-35,-11 145,-42 311,48-435,-91 384,79-381,9-27,5-23,7-18,11-60,-1 16,51-632,-60 631,4 0,3 1,4 0,30-97,41-97,-85 270,0 0,-1 0,1 0,0 0,1 1,-1-1,0 0,1 1,-1-1,1 1,0 0,0 0,3-4,-4 6,1-1,-1 1,0 0,1-1,-1 1,0 0,1 0,-1 0,0 0,1 0,-1 0,0 0,1 0,-1 1,0-1,1 1,-1-1,0 1,1-1,-1 1,0 0,0-1,0 1,0 0,0 0,0 0,0 0,0 0,0 0,1 2,13 14,0 0,-2 1,16 26,29 38,298 295,-35-42,-310-323,1-1,-1-1,2 0,-1 0,2-1,-1-1,1 0,0-1,20 7,2 4,-21-11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2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0 610,'1'-4,"-1"1,1 0,0-1,0 1,0-1,0 1,0 0,1 0,0-1,-1 1,1 0,0 1,1-1,-1 0,0 1,1-1,0 1,-1 0,1-1,6-2,8-5,0 1,31-12,-14 6,155-75,190-95,-222 85,-111 67,80-41,-109 66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4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1,'-11'0,"0"0,0 2,0-1,0 1,0 1,0 0,1 0,-12 6,0 3,0 1,-31 22,-160 131,176-134,1 2,3 1,-45 60,67-80,1 0,1 2,0-1,1 1,1 0,1 0,-6 26,10-33,0 0,1-1,0 1,1 0,0 0,1 0,0-1,0 1,1 0,1-1,-1 1,1-1,1 0,0 0,8 14,23 27,3-1,73 74,-27-33,72 77,-82-93,-4 4,69 99,-109-138,-22-30,0 1,-1 0,0 0,0 0,-1 1,6 16,-11-21,0-1,-1 0,1 0,-1 0,0 0,-1 0,0 0,1 1,-1-1,-1 0,1-1,-1 1,-4 8,-38 64,23-43,7-9,0-1,-2-1,-1 0,-1-1,0-1,-2-1,0 0,-41 29,42-38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5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1 409,'3'-1,"0"-1,1 0,-1 0,0 0,0 0,0 0,0-1,0 0,0 1,-1-1,0 0,4-5,6-6,28-19,1 2,1 2,2 1,77-34,-80 41,49-31,27-13,-72 37,-34 18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6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1,'2'10,"0"1,1-1,0 0,1 0,0 0,1 0,0 0,0-1,1 0,0 0,8 8,6 12,44 63,108 120,-137-176,-22-24,-1 0,0 1,12 18,-15-14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6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1 379,'1'-2,"0"0,0 0,0 0,1 0,-1 0,1 0,-1 0,1 0,0 1,0-1,0 1,0 0,0-1,0 1,0 0,4-1,3-3,24-17,1 2,1 2,1 1,0 2,72-21,197-50,-127 45,-117 30,0-4,78-28,-128 38,0 2,1-1,22-2,-14 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4:52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2045,'20'-2,"-1"0,1-2,-1 0,32-12,-2 1,637-116,-501 103,1083-118,-1239 144,683-72,-7-40,135-90,129-29,17 91,-451 125,155-15,50-73,-505 56,-32 4,95 3,69-13,-87-27,-45 9,-211 69,34-11,-55 14,-1 0,1-1,0 1,0 0,-1-1,1 1,-1-1,1 0,-1 0,0 0,0 0,0 0,0-1,0 1,2-4,-3 5,-1-1,0 1,1 0,-1 0,0 0,0 0,0 0,0 0,0-1,0 1,0 0,0 0,0 0,-1 0,1 0,0 0,-1 0,1 0,-1 0,1 0,-1 0,1 0,-1 0,0 0,1 0,-1 0,0 0,0 1,0-1,0 0,0 1,0-1,0 1,0-1,0 1,0-1,0 1,0-1,0 1,0 0,-2 0,-60-12,46 10,-50-15,-125-48,45 13,-322-81,462 131,1 0,0 0,0 0,0-1,0 0,-8-6,13 8,1 1,-1 0,0-1,1 1,-1-1,1 1,-1-1,1 1,-1-1,1 1,0-1,-1 0,1 1,-1-1,1 1,0-1,0 0,-1 0,1 1,0-1,0 0,0 1,0-1,0-1,1 1,-1 0,1 0,0 0,0 0,0 1,0-1,0 0,0 0,0 1,0-1,1 1,-1-1,0 1,0-1,0 1,1 0,-1-1,0 1,1 0,0 0,40-5,-1 2,1 2,42 5,7-1,56-5,114 3,-215 1,1 3,-1 2,68 19,-112-25,1-1,0 1,-1 0,1-1,-1 1,1 0,-1 1,0-1,0 0,1 1,-1-1,0 1,0 0,0 0,0 0,-1 0,1 0,0 0,-1 0,0 1,1-1,-1 0,0 1,1 4,-2-4,0 1,0-1,-1 1,1-1,-1 0,0 1,0-1,0 0,-1 0,1 0,-1 0,1 0,-1 0,0 0,0 0,-1-1,1 1,-5 3,-12 17,1 2,1 0,1 0,1 2,2 0,-17 44,-6 11,-68 156,47-104,25-68,30-53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7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0 371,'34'-14,"-14"4,665-232,-595 212,84-37,-158 59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8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0 656,'0'-15,"1"1,0 0,1 1,1-1,0 0,1 0,0 1,1 0,1 0,0 0,0 1,1 0,1 0,10-12,32-44,-3 0,4 2,102-103,-143 161,1 0,0 0,1 1,0 0,0 1,1 0,-1 1,1 1,0 0,1 1,-1 0,0 1,1 0,0 1,-1 1,1 0,24 4,8 3,0 3,-1 1,81 32,-90-30,-2 2,0 1,0 2,-2 1,0 1,-1 2,-2 1,29 28,-54-47,0-1,-1 1,1 0,-1 0,0 0,0 1,-1-1,1 1,-1 0,0-1,0 1,-1 0,1 0,-1 0,0 0,-1 0,1 1,-1-1,0 8,-3-3,1 1,-2-1,1 0,-1-1,-1 1,0-1,0 1,-11 12,-375 500,283-399,-165 144,240-242,27-20,26-12,-10 3,232-78,338-67,-528 139,-26 6,0-1,-1-1,40-15,-49 13,-1 0,25-19,-27 17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8:59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0,'-3'1,"0"0,0-1,0 1,0 1,0-1,0 0,0 1,1-1,-1 1,1 0,-1 0,1 0,0 0,-1 0,1 1,0-1,0 1,1-1,-3 5,-30 57,32-59,-27 65,3 2,-32 142,0 156,24-188,29-158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00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17,'1'-1,"-1"0,0 1,0-1,0 0,1 0,-1 0,0 1,1-1,-1 0,1 1,-1-1,1 0,-1 1,1-1,0 0,-1 1,1-1,0 1,-1-1,1 1,0-1,0 1,-1 0,1-1,0 1,0 0,0 0,-1 0,1-1,0 1,0 0,0 0,0 0,-1 0,1 0,0 1,0-1,0 0,0 0,-1 0,2 1,37 10,90 52,198 130,-30-14,-256-156,-17-9,43 18,-50-26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01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0 487,'6'-1,"1"0,-1-1,0 1,0-1,0 0,10-6,19-5,1 6,1 2,1 1,46 2,59-7,-126 7,0-2,-1 1,1-2,-1 0,0-1,21-11,-12 6,0 1,1 2,0 0,53-7,-43 9,217-60,-176 45,-50 14,-1 0,0-2,-1 0,34-18,-35 15,1 1,1 1,0 1,35-6,31-12,5-4,68-26,-140 45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02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1327,'22'-20,"1"2,1 1,1 0,47-22,-14 7,633-349,-479 277,301-103,-43 65,536-88,-600 137,-404 93,2-1,-1 0,1-1,0 1,0 0,-1-1,1 0,-1 0,0 0,4-3,-2-2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03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0 691,'3'-2,"0"1,-1 0,1 0,-1-1,1 0,-1 1,1-1,-1 0,0 0,0 0,0 0,2-4,2 0,315-304,-230 232,171-113,-240 178,0 0,1 2,42-16,-53 23,0 1,1 0,-1 1,1 0,-1 1,1 1,0-1,-1 2,19 3,-29-4,0 0,1 1,-1-1,0 1,0-1,0 1,0 0,0 0,0 0,0 0,0 1,0-1,0 0,0 1,-1-1,1 1,-1 0,1 0,-1-1,1 1,-1 0,2 4,-3-3,1 1,0 0,-1 0,1-1,-1 1,0 0,0 0,-1 0,1-1,-1 1,0 0,-1 5,-5 9,-1 1,-1-1,0-1,-12 17,19-30,-250 329,233-313,15-16,0-1,0 1,1 0,-1 1,1-1,0 1,0-1,-4 11,7-15,0 1,0 0,0-1,0 1,0 0,0-1,0 1,0 0,0-1,0 1,1 0,-1-1,0 1,0 0,1-1,-1 1,0-1,1 1,-1-1,0 1,1-1,-1 1,1-1,-1 1,1-1,-1 1,1-1,0 0,-1 1,1-1,-1 0,1 0,0 1,-1-1,1 0,0 0,-1 0,1 0,-1 0,1 0,0 0,-1 0,1 0,0 0,0 0,34-3,296-41,-210 31,-10 0,1 6,114 6,-222 2,0-1,0 0,0 1,0 0,0 0,0 0,0 1,0-1,-1 1,1 0,0 0,-1 0,1 0,-1 1,0-1,0 1,0 0,0 0,-1 0,1 0,-1 1,1-1,-1 1,0-1,-1 1,1 0,-1 0,1 0,-1 0,1 7,1 11,-1 0,-1 0,-2 0,-4 38,2-19,1-12,-1-1,-1 0,-2 1,-1-2,-1 1,-1-1,-1 0,-2-1,0 0,-2-1,-1 0,-1-2,-1 1,-1-2,-1 0,-31 27,45-45,-19 18,-1-2,-32 19,47-33,0-1,0 0,-1-1,1 0,-1-1,0 0,0 0,0-1,-22 0,-316-5,328 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16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990 2,'-112'-1,"-214"26,291-19,0 2,1 1,-1 2,2 1,0 1,0 2,1 2,1 0,1 2,-33 28,45-33,1 2,0 0,2 1,-1 0,2 1,-17 28,27-38,0 0,0 0,0 0,1 0,1 1,-1 0,1-1,1 1,0 0,0 0,1 0,0 0,0 0,1 0,0-1,0 1,1 0,1 0,4 12,12 15,1-1,2 0,1-2,52 57,-22-26,319 351,-308-351,-10-12,-2 3,-2 1,66 101,-113-153,-1 1,0-1,0 1,0 0,0 0,-1 0,0 0,0 0,0 0,-1 0,0 0,0 0,0 0,0 0,-1 0,0 0,0 0,0 0,-1 0,0 0,1-1,-2 1,1 0,-1-1,1 0,-1 1,0-1,-5 4,-10 12,-1-1,-1-1,0-1,-29 18,25-19,-92 69,-199 109,272-169,32-15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17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1 464,'0'-2,"1"0,-1 0,1 0,0 0,-1 0,1 1,0-1,0 0,0 0,0 0,1 1,-1-1,0 1,1-1,-1 1,1-1,-1 1,4-2,40-23,-25 15,150-87,-78 47,155-114,-165 97,-70 58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17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1,'0'4,"5"1,1 9,3 2,6 6,8 5,4 5,2 7,1 0,3-2,-4 1,2-1,-4-3,-3-7,-1-4,-4-6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5:04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1 224,'1'-8,"1"-1,0 0,1 1,0-1,1 1,-1 0,2 0,-1 0,9-11,-1 1,-4 3,1 0,1 0,0 1,1 1,0 0,15-13,-26 26,1 0,-1 0,1 0,-1 0,1 0,-1 0,1 0,-1 0,1 0,-1 0,1 0,-1 0,1 0,-1 0,1 0,-1 1,1-1,-1 0,1 0,-1 1,0-1,1 0,-1 1,1-1,-1 0,0 1,1-1,-1 0,0 1,0-1,1 1,-1-1,0 1,0-1,0 1,1-1,-1 1,0-1,0 1,12 30,-7-16,36 70,-22-49,-1 2,-2-1,17 62,-32-94,0-1,0 1,-1 0,1 0,-1 0,0 0,-1 0,1-1,-1 1,0 0,0 0,0-1,-1 1,0 0,0-1,0 0,0 1,-1-1,-2 4,-4 2,0-1,0 0,-1-1,0 0,-18 11,82-51,105-43,-118 56,59-25,137-40,-163 58,-57 19,-1 1,1 1,1 0,-1 1,31-3,-21 6,-3 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18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15 381,'-7'13,"0"6,8-18,0-1,1 1,-1-1,0 0,1 0,-1 0,0 0,0 0,1 0,-1 0,0 0,1 0,-1-1,0 1,0-1,0 1,1-1,-1 1,0-1,2-1,90-37,99-57,-105 50,71-34,185-65,-338 143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19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0 362,'10'-7,"0"0,1 1,-1 1,1 0,1 0,-1 1,21-5,-20 6,456-115,-231 63,-24 11,96-27,-277 59,-9 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0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1 459,'1'-8,"0"1,1-1,0 0,1 1,0-1,0 1,0 0,1 0,8-12,5-10,7-20,2 2,2 1,2 1,70-80,-95 121,-1 1,1 0,1-1,-1 2,0-1,1 1,0 0,-1 0,1 0,0 1,0-1,0 2,0-1,0 1,0 0,0 0,0 0,0 1,0 0,0 0,0 1,5 1,12 4,0 1,-1 1,0 1,24 14,-10-2,-1 1,-1 1,-1 2,-1 2,-2 0,-1 2,-1 1,25 37,-41-50,-1 1,0 1,-1 0,-1 0,-1 1,-1 0,6 29,-11-34,0 1,0 0,-2-1,0 1,-1 0,0-1,-2 1,0-1,0 0,-11 28,-8 8,-2-2,-2 0,-63 91,22-54,-84 84,141-160,-8 7,1 1,1 0,-24 38,39-56,1 0,-1 0,0 0,0 1,1-1,-1 0,1 0,-1 1,1-1,-1 0,1 1,0-1,0 1,0-1,-1 0,1 1,1-1,-1 1,0-1,0 0,0 1,1-1,-1 0,1 1,-1-1,1 0,1 2,-1-1,1-1,0 0,0 0,0 0,0 0,0 0,0 0,0 0,1-1,-1 1,0-1,0 1,0-1,1 0,2 0,7 0,0-1,0 0,0-1,0 0,14-5,57-27,-2-4,90-57,86-41,-156 102,-80 29,-1-1,0-1,0 0,-1-2,0 0,28-19,-31 14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1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0,'-1'4,"-1"-1,1 1,-1-1,0 0,1 0,-1 0,-1 0,1 0,0-1,-4 4,-6 8,-26 44,-35 74,-12 17,-113 147,184-274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2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0,'9'1,"0"0,-1 0,1 1,-1 0,1 0,-1 1,0 0,0 1,14 8,67 51,-61-41,81 67,-66-52,0-2,75 45,33-11,-130-58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3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1 118,'0'-1,"0"0,0 0,1 0,-1 0,1 0,-1 0,0 0,1 1,0-1,-1 0,1 0,-1 1,1-1,0 0,0 1,-1-1,1 1,0-1,0 1,0-1,0 1,-1-1,1 1,2-1,28-7,-24 6,51-8,0 2,94-1,-16 2,-43-1,166-18,-208 22,-36 3,-1 0,1-1,25-6,-24 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4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1 957,'21'-3,"0"0,0-1,-1-1,1-1,-1-1,0-1,-1 0,31-19,16-6,606-223,19 46,-173 55,-464 137,-23 7,0 1,64-10,171-32,-70 10,-129 32,-31 6,0-1,0-3,-1 0,63-26,-89 28,-10 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5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1 325,'13'-2,"1"0,-1-2,0 0,0 0,0-1,-1 0,22-14,-1 3,33-16,235-102,-234 108,2 3,110-22,-173 44,0 0,0 0,0 0,0 1,0 0,0 1,0-1,0 1,8 2,-13-3,-1 1,1-1,0 1,0-1,0 0,0 1,-1 0,1-1,0 1,0-1,-1 1,1 0,-1 0,1-1,0 1,-1 0,1 0,-1 0,0-1,1 1,-1 0,0 0,1 0,-1 1,0 0,0 1,-1-1,1 1,-1-1,1 0,-1 1,0-1,0 0,0 0,0 1,0-1,-1 0,-2 3,-26 34,-3-2,-41 38,-13 14,65-67,18-19,-1 1,1 0,0 0,0 1,0-1,0 1,1 0,0 0,0 0,-4 10,7-14,0 0,0 0,0 0,0 0,0-1,1 1,-1 0,0 0,0 0,1-1,-1 1,0 0,1 0,-1-1,1 1,-1 0,1 0,-1-1,1 1,0-1,-1 1,1-1,0 1,-1-1,1 1,0-1,0 1,-1-1,1 0,0 1,0-1,0 0,0 0,-1 0,1 0,0 0,0 0,0 0,0 0,0 0,-1 0,1 0,0 0,1-1,49-6,-40 5,103-10,220 7,-197 7,-73-1,0 2,78 14,-140-17,0 1,1-1,-1 0,0 1,0-1,0 1,1 0,-1 0,0 0,0 0,0 0,0 0,0 0,-1 1,1-1,0 1,-1-1,1 1,-1 0,2 2,-2-3,-1 1,0 0,0-1,0 1,0 0,0-1,0 1,0-1,-1 1,1 0,0-1,-1 1,0-1,1 1,-1-1,0 1,0-1,1 0,-1 1,0-1,-2 2,-9 9,0 0,0-1,-2 0,-15 9,19-13,-170 129,75-54,-189 111,231-140,49-45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6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1,'-25'24,"15"-16,1 1,1 0,-12 15,-307 472,302-457,-48 60,57-83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7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1,'5'0,"5"0,9 0,7 4,10 2,5 4,7 8,9 6,7 8,6 2,4 8,2 2,-4 1,-5 2,-5-3,-9-4,-6-6,-10-7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5.4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1,'0'4,"0"6,0 5,5 5,0 3,9 2,2 5,3 6,1 1,3-1,-3-3,-1-6,-3-5,-1 0,-2-1,-4-4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5:06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1,'3'56,"15"86,-1-11,42 338,-46-390,-6-28,2-1,2 1,29 79,-28-90,-10-31,0 0,1 0,0-1,7 12,-9-17,0-1,1 0,-1 0,1 0,0 0,0 0,0 0,0 0,0-1,0 1,0-1,1 0,-1 1,0-1,1 0,-1 0,1-1,-1 1,6 0,13 1,0-2,1-1,-1 0,0-2,24-5,18-3,-13 2,-1-2,0-3,-1-2,0-2,-2-2,0-2,-1-2,81-58,-119 78,-1-1,0 0,0 0,-1 0,1-1,-1 0,0 0,-1 0,0-1,0 0,0 0,0 0,2-9,-4 8,-1-1,1 1,-2-1,1 1,-1-1,0 0,-1 1,0-1,-1 1,1-1,-6-13,-12-28,-26-49,32 71,129 296,-109-250,0 1,-2 0,0 1,-1 0,0-1,0 33,-3-28,2 1,1 0,13 44,55 119,-25-71,43 171,-83-256,-4-6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27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0,'1'8,"1"-1,0 1,1-1,-1 1,2-1,-1 0,7 10,3 8,129 359,-73-180,-46-152,-12-36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1.0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0 650,'1'-18,"1"-1,7-32,3-28,-12-108,2-42,-2 221,1 0,0 0,1 0,0 1,0-1,4-9,-2 14,-1 11,0 14,-2-19,8 55,3 0,3-1,27 69,82 161,-96-224,128 245,-118-237,-36-68,0 1,0-1,-1 0,0 1,1-1,-1 1,0 0,-1-1,1 1,-1 0,1-1,-1 1,0 0,-1 0,1-1,-1 1,1 0,-3 5,1-5,0 0,-1 0,1-1,-1 1,0-1,0 1,0-1,0 0,-1 0,0 0,1-1,-1 1,0-1,0 0,-5 2,-34 13,32-14,1 1,0 0,-1 0,2 1,-16 10,24-10,12-6,16-7,23-10,0 1,1 3,1 2,88-9,-77 10,18-3,-61 13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2.1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1 575,'3'-4,"0"0,0 0,1 0,0 0,0 0,0 1,0-1,0 1,5-3,3-2,7-7,1 1,1 1,0 1,0 1,1 1,38-12,145-30,-197 51,821-118,-231 78,-558 38,113-8,-1-7,174-44,-281 50,-13 5,-1-2,-1-1,40-18,-39 15,-26 12,1-1,0 0,-1-1,1 1,-1-1,0 0,0-1,0 1,5-5,-8 1,-6 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3.8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0 204,'0'-2,"1"-1,0 1,-1 0,1-1,0 1,0 0,1 0,-1 0,0 0,1 0,-1 0,1 0,-1 0,1 0,0 1,3-3,37-26,-30 22,17-11,0 1,2 2,0 1,41-14,-51 21,1 2,0 0,0 2,1 0,-1 2,1 0,33 3,-53-1,0 1,-1-1,1 1,-1 0,1 0,-1 0,1 0,-1 1,0-1,0 0,1 1,-1 0,0-1,0 1,-1 0,1 0,0 0,0 1,-1-1,0 0,1 0,-1 1,0-1,0 1,0-1,-1 1,1-1,0 1,-1 0,0-1,1 4,0 12,0-1,-1 1,-4 29,2-28,-2 15,-2 0,-2 0,0-1,-25 59,-70 121,52-122,-4-2,-3-2,-96 107,146-185,5-6,0-1,0 2,0-1,1 0,-1 0,1 1,0-1,0 1,-2 4,5-7,-1-1,0 1,1-1,-1 1,1-1,-1 0,1 1,0-1,-1 0,1 1,-1-1,1 0,-1 1,1-1,0 0,-1 0,1 0,0 0,-1 0,1 0,0 0,-1 0,1 0,0 0,-1 0,1 0,0 0,-1 0,1-1,0 1,-1 0,1 0,-1-1,1 1,-1 0,2-1,31-10,-31 10,67-25,115-38,77-8,180-43,-433 112,0 1,-1-1,1 0,-1-1,9-5,1-4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4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1,'-1'10,"0"0,-1-1,0 1,-1 0,0 0,-5 11,-8 26,-68 341,27-116,44-195,7-42,-12 44,12-62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5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0,'5'1,"0"0,0 0,0 0,0 0,0 1,-1 0,1 0,0 0,7 6,42 31,-41-29,244 194,8-2,4 22,-223-188,-26-25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6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1 279,'33'-3,"1"-2,-1 0,0-3,0 0,32-14,437-120,-276 84,-121 34,-82 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7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3719 0,'-7'5,"0"0,0-1,0 0,0 0,-1-1,0 1,-12 2,-7 4,-87 38,2 5,-112 73,-50 45,-313 144,562-303,-637 320,-442 351,1048-646,-1-3,-2-3,-1-2,-66 22,-13 8,118-52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39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3381 0,'-8'2,"0"0,1 1,-1 0,1 0,-1 0,1 1,0 0,1 1,-1 0,-7 7,-11 5,-171 112,-229 137,-871 451,1090-604,-273 159,327-189,104-59,0 2,2 2,-64 51,-139 117,240-191,5-4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40.9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0 118,'4'-4,"6"-1,5-1,5 2,3 1,2 1,-4-3,0-1,0 0,0-3,2-3,1-1,0 3,1 2,0-1,0 0,-4 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5:11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9385,'-2'0,"-1"-1,1 1,0 0,0-1,0 1,0-1,0 0,0 0,0 0,0 0,0 0,0 0,0 0,0-1,1 1,-1-1,1 1,-1-1,1 0,-1 1,1-1,0 0,0 0,0 0,0 0,0 0,0 0,1 0,-1 0,1 0,-1-1,1 1,0 0,0-4,-1-11,1-1,0 1,5-27,-3 18,108-799,67 5,-50 351,251-608,333-388,-507 1119,16 9,476-559,-471 651,11 10,9 10,499-349,-292 285,625-297,-747 441,666-196,-990 339,196-46,-180 44,0 2,0 0,0 2,-1 0,1 1,0 2,30 6,-48-8,1 1,-1-1,1 1,-1 1,0-1,0 0,1 1,-2 0,7 5,-9-7,-1-1,1 1,-1-1,1 1,-1-1,0 1,1 0,-1-1,0 1,1-1,-1 1,0 0,0 0,1-1,-1 1,0 0,0-1,0 1,0 0,0-1,0 1,0 0,0 0,-1-1,1 1,0 0,-1 1,0-1,-1 0,1 0,0 1,0-1,-1 0,1 0,-1-1,1 1,-1 0,1 0,-1-1,1 1,-1-1,0 1,-2-1,-19 4,-1-2,1-1,-1-1,1-1,-1 0,-35-9,23 5,-78-10,-522-52,33 65,580 2,14 0,1 0,-1 0,1-1,-17-4,24 5,0-1,1 1,-1 0,0 0,1-1,-1 1,0 0,1-1,-1 1,0 0,1-1,-1 1,1-1,-1 1,1-1,-1 1,1-1,-1 0,1 1,0-1,-1 0,1 1,0-1,-1 0,1-1,0 1,1-1,-1 1,1-1,0 1,-1-1,1 1,0-1,0 1,0 0,0 0,0-1,0 1,0 0,1 0,-1 0,0 0,3-1,18-13,0 2,1 0,1 1,34-11,104-28,-153 48,80-19,1 4,180-13,187 24,-384 8,-45-3,16 1,-43 1,0 0,0 1,0-1,0 1,0-1,0 1,0 0,0-1,0 1,0 0,0 0,0-1,0 1,-1 0,1 0,0 0,-1 0,1 0,0 0,-1 0,1 0,-1 1,0-1,1 0,-1 0,0 0,0 0,0 1,0-1,0 0,0 0,0 2,-4 45,-3 0,-1 0,-3 0,-28 79,17-56,-85 294,-113 357,210-690,-1-1,-2-1,-1 0,-23 36,36-65,1 0,-1 0,0 0,1 0,-1 0,0 0,0 0,0 0,0 0,0-1,0 1,0 0,0 0,0-1,-1 1,1-1,0 1,-1-1,1 0,0 0,1 0,-1 0,0 0,1-1,-1 1,0 0,1-1,-1 1,1 0,-1-1,1 1,-1-1,0 1,1-1,0 1,-1-1,1 1,-1-1,1 0,0 1,-1-1,1 1,0-2,-15-57,10 32,-120-423,-93-379,211 796,-4-51,10 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42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1 111,'4'0,"2"-4,4-2,4 0,5 2,2 1,3 1,1-3,1-1,0 0,0-2,0-1,-5-2,-1 0,0 2,1-1,-3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43.5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0,'-3'1,"1"-1,0 0,0 0,0 1,0 0,0-1,0 1,0 0,1 0,-1 0,0 0,0 0,1 0,-1 0,0 1,1-1,-1 1,1-1,0 1,-1-1,1 1,0 0,0 0,0 0,0-1,1 1,-1 0,0 0,1 0,-1 4,-2 8,1 0,1-1,1 24,0-20,1 323,3-268,3-1,29 122,-30-173,2-5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44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0 521,'31'-29,"2"2,0 1,2 2,53-29,161-66,-89 45,-137 63,257-113,-218 98,-46 19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46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1 520,'52'-49,"102"-72,-76 62,-65 49,215-154,-197 145,1 1,0 2,2 2,0 0,60-14,-83 26,0 0,-1 0,1 1,0 0,0 1,0 0,0 1,0 1,13 2,-20-3,0 1,1 0,-1 0,0 0,0 0,0 0,0 1,-1 0,1 0,-1 0,1 0,-1 0,0 1,0-1,-1 1,1 0,-1 0,0 0,0 0,0 0,0 0,-1 1,0-1,2 8,3 17,17 117,-21-131,-2 0,0 0,0 0,-1 0,-1-1,-1 1,-7 24,-2-15,-1-2,-1 1,-1-2,-1 0,0-1,-36 33,26-26,-63 53,64-60,0 2,-37 43,100-74,-21 2,0 1,0 0,0 2,0 0,1 1,0 0,-1 2,1 0,0 1,0 1,0 0,25 6,8 4,0 2,93 39,-115-41,1 2,-2 1,0 1,39 29,-60-39,0 1,0 0,0 0,-1 1,0-1,-1 1,0 1,0-1,0 1,-1 0,0 0,0 0,-1 0,0 1,-1-1,1 1,-2 0,1 0,-2 0,1 17,-2-21,0 0,0-1,0 1,-1 0,0 0,0-1,0 1,0-1,-1 0,1 0,-1 0,0 0,-1 0,1 0,-1-1,1 1,-7 3,-10 7,-1-1,-30 16,7-5,8-3,-1-2,-1-1,-64 20,-123 20,202-53,-116 37,119-36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50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27,'1'-1,"-1"0,0 0,1 0,-1 0,1 0,-1 0,1 0,0 0,-1 0,1 1,0-1,0 0,-1 0,1 1,0-1,0 1,0-1,0 1,0-1,0 1,0-1,0 1,0 0,0 0,0-1,2 1,34-5,-32 4,1 0,-1 0,1 1,0-1,-1 1,1 0,0 1,0-1,-1 1,1 0,-1 1,1-1,-1 1,1 0,-1 1,0-1,0 1,0 0,0 0,0 0,-1 1,0 0,1 0,-2 0,1 0,0 1,-1-1,0 1,0 0,3 6,5 10,-1 0,-1 1,-1 0,-1 0,-1 1,-1 0,3 41,-4-10,-3 0,-7 70,-1-74,-2 0,-2-1,-2 0,-3-1,-34 76,-136 220,134-255,-153 232,94-152,104-158,1 0,0 0,1 1,0 0,1 0,0 0,1 1,0-1,1 1,0 0,1 0,1 23,1-29,0-1,0 0,0 0,1 0,0 0,0-1,0 1,1 0,0-1,0 1,0-1,0 0,1 0,0-1,0 1,1-1,-1 1,1-1,0-1,0 1,0-1,0 0,1 0,-1 0,1-1,0 0,0 0,7 1,15 3,0-2,1-1,0-1,-1-1,30-4,142-24,-181 24,223-44,-194 35,-2-3,0-1,46-24,-89 39,-1-1,1 1,-1-1,1 1,0 0,-1 0,1 0,0 0,0 1,0-1,0 1,0 0,4 0,-5 1,-1 0,0 0,0 1,0-1,0 0,-1 1,1-1,0 1,-1-1,1 1,0-1,-1 1,0-1,1 1,-1 0,0-1,0 1,0 0,0-1,0 1,0-1,-1 1,1 0,0-1,-2 3,-23 252,-25 309,48-532,2-2,-3 1,0-1,-15 58,17-86,0 0,1-1,-1 1,-1 0,1-1,0 1,0-1,-1 0,0 0,1 1,-1-1,0 0,0 0,0 0,0-1,0 1,-1 0,1-1,0 0,-1 1,1-1,-1 0,0 0,1 0,-1-1,0 1,1-1,-1 1,0-1,0 0,1 0,-1 0,0-1,0 1,1 0,-1-1,0 0,1 0,-5-1,-10-5,-1-2,1 1,1-2,-27-19,18 12,23 16,-1-1,1 1,0 0,0-1,0 1,0-1,0 0,0 0,0 0,0 0,1 0,-1 0,1 0,-1 0,1-1,0 1,0-1,0 1,0-1,1 1,-1-1,0-3,2 2,0 0,0 0,0 0,1 1,-1-1,1 0,0 1,0-1,0 1,1 0,-1 0,1 0,-1 0,5-4,36-33,1 2,66-44,105-53,-178 112,203-109,-228 127,0 1,0 0,1 1,-1 1,1 0,19-1,80 5,-67 0,-49 3,-1 0,0-1,0 0,0 0,-11 6,-100 69,-121 107,97-71,-43 41,29-22,152-133,0 1,0 0,0-1,0 1,0-1,0 0,0 0,-1 1,1-2,0 1,-1 0,1 0,-1-1,1 1,-1-1,1 0,-1 0,0 0,1 0,-1 0,1-1,-1 1,1-1,-1 1,-2-2,-3-3,1 1,0-1,0 0,1-1,0 1,-8-10,2 3,-383-362,389 369,-4-4,1 0,-1 0,1-1,-9-13,17 22,0 0,0 0,0-1,0 1,1 0,-1 0,0-1,1 1,-1-1,1 1,-1 0,1-1,0 1,0-1,-1 1,1-1,0 1,0-1,0 1,1-1,-1 1,0-1,1 1,-1 0,0-1,1 1,0-1,-1 1,1 0,0 0,0-1,0 1,-1 0,1 0,1 0,-1 0,0 0,0 0,0 0,0 0,1 0,-1 1,0-1,1 1,-1-1,0 1,3-1,13-4,0 0,0 1,18-1,19-4,392-74,-382 73,120-6,-139 14,-11-1,-6-2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52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123 287,'-1'0,"0"1,-1-1,1 0,0 1,-1 0,1-1,0 1,0 0,-1-1,1 1,0 0,0 0,0 0,0 0,0 0,0 0,0 1,1-1,-1 0,0 0,0 3,-13 29,14-32,-23 82,4 1,-15 157,29-202,2-1,2 0,2 0,1 1,2-1,1 0,2-1,2 1,14 37,-20-71,-1 1,1-1,0 0,0 0,1 0,-1-1,1 1,0-1,-1 0,2 0,-1 0,0 0,0-1,1 0,0 0,-1 0,1 0,0-1,0 0,0 0,0 0,0 0,0-1,9 0,-3 0,0 0,0-1,0-1,1 0,-1 0,-1-1,1 0,0-1,-1 0,14-8,-10 2,0 0,-1-2,0 1,-1-2,-1 1,0-2,0 1,12-24,-1-1,-3 0,19-51,-21 44,-1 0,-3-2,-1 1,-3-1,-2-1,3-71,-10 108,4-85,-4 88,1 1,1 0,-1-1,1 1,1 0,-1 0,1 0,1 0,-1 1,6-9,-8 14,0 1,0-1,0 0,0 1,0-1,1 1,-1-1,0 1,0 0,0-1,0 1,1 0,-1 0,0 0,0 0,0 0,1 0,-1 0,0 0,0 0,0 0,1 1,-1-1,0 1,0-1,0 1,0-1,0 1,0-1,0 1,0 0,1 1,40 32,-31-24,407 304,-390-294,22 12,-49-32,0 1,0-1,0 0,0 0,0 0,0 0,0 0,0 0,0 0,0 0,0 0,0 0,0 0,0-1,-1 1,1 0,0-1,0 1,0 0,0-1,0 0,0 1,-1-1,1 1,0-1,0 0,-1 0,1 1,-1-1,1 0,-1 0,1 0,-1 0,1 1,-1-1,1 0,-1 0,0 0,0 0,0 0,1 0,-1 0,0 0,0 0,-1-2,5-54,-5 50,1-25,-7-211,4 203,-3 0,-1 0,-25-76,-4 11,29 89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54.9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97,'-14'12,"0"-1,-1 0,0-1,-16 8,-24 15,-190 128,198-133,-1-3,-1-2,-73 24,120-46,1-1,-1 1,1-1,-1 1,0-1,1 0,-1 0,0 0,1 1,-1-2,1 1,-1 0,0 0,1 0,-1-1,1 1,-1-1,1 1,-1-1,1 0,-1 1,1-1,-1 0,1 0,0 0,0 0,-2-2,1 0,1 0,-1 0,1 0,-1 0,1 0,0 0,0-1,1 1,-1 0,1-1,-1 1,1-6,1-3,0-1,0 0,1 1,1-1,0 1,7-17,-1 11,1 0,1 2,1-1,0 1,2 1,-1 0,2 1,0 1,0 0,26-16,-5 6,1 2,1 1,77-28,-102 44,0 0,0 0,0 2,1-1,-1 2,1 0,-1 0,1 1,-1 1,1 0,-1 1,0 1,1 0,-1 1,0 0,-1 0,1 2,-1 0,0 0,22 16,13 9,-2 1,54 51,-84-69,0 2,0 0,-2 0,0 1,-1 1,0 0,-2 1,0 0,8 24,-15-31,0 0,-1-1,0 1,-1 0,0 0,-1 0,-1 0,0 0,0 0,-1 0,-1-1,0 1,0-1,-1 1,-1-1,-11 20,-8 9,-2-2,-1-1,-37 38,7-7,26-29,-2-2,-2-1,-1-1,-1-3,-2 0,-61 36,96-66,-1 1,1-1,-1 0,0 0,0-1,0 1,0-1,0 0,0-1,0 1,0-1,0 0,0 0,0-1,-1 1,1-1,0 0,0 0,0-1,1 0,-1 0,0 0,1 0,-1-1,1 1,-6-5,-8-9,0 1,2-2,0 0,-22-31,11 14,-21-21,21 25,2-1,0 0,-29-52,53 81,-1-1,1 1,0-1,-1 1,1-1,0 1,1-1,-1 0,0 1,1-1,-1 0,1 0,0 1,0-1,0 0,0 0,1 1,-1-1,1 0,-1 1,1-1,0 0,0 1,0-1,1 1,-1-1,0 1,3-3,0 2,0 0,-1 1,1-1,0 1,0 0,1 0,-1 0,0 1,1 0,-1 0,1 0,-1 0,1 0,-1 1,1 0,7 1,24 2,1 1,-1 3,67 20,103 48,-150-52,142 74,-93-42,-65-37,0-3,57 14,24 9,-106-31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56.2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10 296,'0'0,"0"0,-1 0,1 0,0 0,0 0,-1 0,1 0,0 0,-1 0,1 0,0 0,0 0,-1 0,1 0,0 0,-1 0,1 0,0 0,0 0,-1 0,1 0,0 0,0-1,-1 1,1 0,0 0,0 0,-1 0,1-1,0 1,0 0,0 0,-1-1,1 1,0 0,0 0,0-1,0 1,0 0,0 0,0-1,-1 1,1-1,11-10,20-9,621-231,-630 244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57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0 323,'40'-2,"-1"-2,1-2,-1-1,-1-3,49-16,182-44,-219 56,61-20,-98 29,-1 0,1-1,-1-1,0 0,-1 0,13-11,8-20,-29 32,1 1,0-1,1 1,-1 0,1 1,0-1,9-6,3 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58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16,'0'0,"0"-1,0 1,0-1,0 0,0 1,0-1,0 1,0-1,0 0,0 1,0-1,0 1,0-1,-1 1,1-1,0 0,0 1,-1-1,1 1,0-1,-1 1,1 0,0-1,-1 1,1-1,-1 1,1 0,-1-1,1 1,-1 0,0-1,-17 7,-13 25,12 0,2 1,1 0,-16 48,-26 109,46-148,-62 245,-34 107,107-387,-1-1,0 1,0-1,-1 0,0 0,0 0,0 0,0 0,-1-1,-4 5,3-5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08.6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1,'12'15,"-1"1,-1 0,0 1,-1 0,-1 0,11 32,5 12,189 419,194 416,-166-421,-164-327,-58-108,-16-34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39:59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1,'20'1,"1"1,-1 1,0 1,1 0,-2 2,1 0,-1 1,0 1,25 14,17 15,78 61,-46-31,-78-56,17 11,1-1,54 26,-60-34,43 29,11 6,-18-20,-41-19,0 0,-1 2,0 1,22 15,-26-12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00.3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0 389,'6'-1,"-1"-1,0 0,-1 0,1 0,0 0,0-1,-1 0,5-3,18-10,3 5,58-13,-55 16,49-18,-17 3,83-18,-62 19,-40 6,0-2,65-36,-42 19,61-26,-107 50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01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1 767,'0'-3,"1"0,0 1,0-1,0 1,0 0,0-1,0 1,1 0,-1-1,1 1,-1 0,1 0,0 0,0 1,0-1,4-2,37-25,-41 27,58-29,1 3,117-37,-115 43,90-23,189-31,-221 53,57-9,-95 19,0-3,-1-3,106-41,-147 43,-1-1,0-3,-2-1,44-34,-65 45,0 1,0 0,32-12,-30 14,-1-1,1 0,23-17,-23 11,-2 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03.2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1 527,'2'-5,"0"-1,0 1,1 0,-1 0,1 0,0 1,1-1,-1 1,1 0,0 0,0 0,0 0,7-4,-1-1,64-53,132-86,-125 95,3 2,167-72,-245 121,-1 0,1 0,0 0,0 1,0 0,0 0,0 0,0 1,0 0,1 0,-1 0,0 1,0 0,0 0,9 3,-10-1,-1-1,0 1,0-1,0 1,-1 1,1-1,-1 0,1 1,-1-1,0 1,-1 0,1 0,-1 0,1 1,-1-1,0 1,-1-1,1 1,-1-1,1 7,10 47,-2-1,-3 1,-3 0,-2 1,-2-1,-3 0,-12 66,10-106,-1-1,0 1,-1-1,-1 0,-1 0,-1-1,0-1,0 1,-20 19,-7 6,-82 67,87-82,0-1,-2-2,0-1,-1-2,-2-2,-42 17,53-23,38-10,47-13,-4-6,2 3,85-12,-113 22,485-93,-422 76,-75 14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07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298 244,'-68'38,"46"-24,-1-2,0 0,-1-1,-1-1,-42 11,66-21,-1 1,0-1,0 0,0 0,0 1,0-1,0 0,0-1,0 1,0 0,0 0,0-1,0 1,0-1,0 0,0 0,-2-1,3 1,1 1,-1-1,0 0,0 0,1 0,-1 0,0 0,1-1,-1 1,1 0,0 0,-1 0,1 0,0 0,-1-1,1 1,0 0,0 0,0-1,1-1,0-4,0 0,1 0,0 1,1-1,0 0,0 1,6-11,11-16,2 0,49-55,-61 77,1 0,1 2,0-1,0 1,0 1,1 0,1 1,-1 1,1 0,24-7,-12 8,0 0,0 2,0 1,0 1,1 2,-1 0,0 2,0 1,0 0,-1 2,1 2,32 13,-8 0,-1 2,-2 3,0 1,-2 3,45 38,-49-35,-2 1,-1 3,-2 1,-2 2,-1 1,-3 1,-1 2,-2 1,-2 1,-2 1,-2 1,-3 1,-1 1,-3 0,-2 1,-2 1,-2 0,1 62,-9-50,-3 0,-2 0,-4-1,-2 0,-2 0,-4-1,-2-1,-30 65,29-84,-1 0,-2-2,-2 0,-1-1,-2-2,-2-1,-1-1,-2-2,-1-1,-2-2,-69 45,92-67,-1-1,0-1,0-1,-1 0,0-1,0 0,0-1,0-1,0 0,0-1,-1-1,1 0,-1-1,1-1,0 0,0-1,0-1,0 0,-26-12,30 11,-1-1,1 0,1 0,-1-1,1 0,0-1,1 0,-1-1,2 0,-1 0,1-1,1 0,0 0,0-1,1 0,0 0,1 0,1-1,-1 0,2 0,0 0,0 0,1-1,0-18,1 12,0-37,8-74,-5 111,1 1,1 0,1 0,0 0,2 0,0 1,1 0,10-16,-17 30,30-47,48-59,-66 94,0 1,1 0,1 1,0 0,0 1,2 1,31-17,73-41,-77 42,48-22,162-74,-235 117,0 0,0 1,1 1,0 1,29-1,21-3,-46 3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08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1,'-1'8,"0"0,0 1,-1-1,-6 14,-2 16,-28 239,13-74,-7-11,6-53,-9 186,35-294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08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15,'0'0,"0"-1,0 1,0-1,0 0,0 1,1-1,-1 1,0-1,0 1,0-1,0 1,1-1,-1 0,0 1,1-1,-1 1,0 0,1-1,-1 1,0-1,1 1,-1-1,1 1,-1 0,1-1,-1 1,1 0,-1 0,1-1,-1 1,1 0,0 0,-1 0,1 0,-1 0,1 0,-1-1,1 1,0 1,-1-1,1 0,-1 0,1 0,0 0,-1 0,1 0,-1 1,1-1,0 1,28 13,5 14,39 41,0 1,47 32,145 132,-251-223,-1 0,2-1,-1-1,1 0,1-1,-1-1,24 8,28 13,-53-21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09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0 584,'10'0,"0"-2,0 1,-1-1,1-1,-1 0,0 0,0-1,9-4,69-43,-77 45,45-32,-41 27,1 0,0 1,1 1,0 0,0 1,1 1,34-10,-30 11,-1-1,0-1,0-1,0 0,30-21,32-15,111-62,-131 69,103-45,-117 57,-32 14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0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1,'-12'1,"0"0,0 1,0 1,0 0,0 0,0 1,1 1,0 0,0 0,0 1,1 1,-1 0,-10 10,10-8,1 0,1 0,-1 1,2 0,-1 0,2 1,-1 0,1 1,1 0,0 0,1 0,-4 14,7-17,1 0,0 1,0 0,1-1,0 1,1-1,0 1,0-1,1 1,1-1,-1 0,2 0,-1 0,1 0,9 14,7 9,1-2,44 49,-39-50,233 281,-249-298,-1 1,0 0,-1 0,0 1,-1 0,-1 1,0 0,-1 0,6 29,-8-22,-1 0,-1 0,-1 0,-1 0,-1-1,-7 36,0-10,1-4,-17 57,20-86,-1 0,0-1,0 0,-1 0,-1 0,0-1,-20 23,-20 33,37-54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1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1 274,'14'-2,"0"-1,0 0,0-2,0 1,0-2,-1 1,0-2,0 0,23-17,-29 20,169-121,-98 67,-59 46,-2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09.7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2 833,'-1'-25,"0"-6,1 0,2 0,0 0,3 0,0 1,12-38,-12 52,0 1,2-1,-1 1,2 1,0-1,1 1,19-24,6 4,2 2,2 1,0 2,80-46,-22 15,-58 33,2 3,1 1,76-31,-106 49,1 1,0 1,1-1,-1 2,1 0,-1 0,1 1,0 1,-1 0,1 1,0 0,-1 1,1 0,-1 1,0 1,0 0,0 0,0 1,11 7,11 12,-2 1,0 1,-2 2,-1 1,-2 1,0 2,-2 0,-2 2,-1 0,-1 2,-2 0,16 45,-30-67,-1 0,0 0,-1 0,-1 1,0-1,-1 1,0 0,-1-1,-1 1,-1 0,0-1,-7 28,1-19,-2 0,0 0,-1-1,-2 0,0-1,-29 36,-297 307,235-260,100-100,-18 19,-1-2,-42 32,58-48,1-1,-1 1,-1-2,1 1,-1-1,1 0,-1 0,0-1,0 0,0 0,0-1,0 0,0-1,-1 0,-12-1,18 0,1 1,0-1,-1 1,1-1,0 0,0 0,-1 0,1 0,0-1,0 1,1 0,-1-1,0 0,-2-2,-5-9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3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0,'0'2,"0"0,-1 0,1-1,-1 1,1 0,-1-1,0 1,0 0,1-1,-1 1,0-1,-1 1,1-1,0 0,0 0,-1 1,1-1,-2 1,-34 21,18-12,-9 11,22-16,-1 0,0 0,-1-1,1 0,-1 0,0-1,0 0,-11 4,18-8,1 0,-1 1,1-1,0 0,-1 0,1 0,-1 0,1 0,0 0,-1 0,1 0,-1 0,1 0,0 0,-1 0,1 0,-1 0,1-1,0 1,-1 0,1 0,-1 0,1-1,0 1,-1 0,1 0,0-1,-1 1,1 0,0-1,0 1,-1 0,1-1,0 1,0 0,0-1,-1 0,6-17,19-16,-17 28,0 0,1 1,-1 0,1 0,0 1,0 0,1 0,-1 1,1 0,0 1,0-1,18 0,9 0,73 4,-52 1,-19-1,1 1,-1 2,1 2,-2 1,1 2,48 18,-71-21,0 0,-1 0,0 2,-1-1,0 2,0 0,-1 1,0 0,0 0,-1 1,-1 1,0 0,0 0,-1 1,-1 0,0 1,-1 0,9 23,-11-16,-1-1,0 1,-2-1,0 1,-2 0,0 0,-3 22,-28 143,30-182,-8 38,-2 1,-24 63,29-93,1-1,-2 1,0-1,0 0,-1-1,-1 0,0 0,0 0,-1-1,-1-1,-22 17,-5-3,-1-1,-1-3,0 0,-56 15,71-27,0-1,-1-1,1-1,-1-1,0-2,0 0,0-2,-44-7,64 7,0 0,1 0,-1-1,1 0,-1 0,1-1,0 1,0-1,0 0,0 0,1-1,-1 0,1 1,0-1,0-1,0 1,-6-10,8 10,0 0,0-1,1 1,-1 0,1-1,0 0,0 1,1-1,-1 1,1-1,0 0,0 1,1-1,0 0,-1 1,1-1,1 1,-1-1,1 1,0-1,0 1,4-7,-2 5,0 0,0 1,1-1,0 1,0 0,0 0,1 1,0-1,0 1,0 0,0 1,0 0,1 0,-1 0,1 1,0 0,0 0,12-1,11-1,0 2,1 1,35 4,-8-1,535 19,-537-19,-24-1,48 7,-54-3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4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0 167,'98'-2,"0"-4,0-5,-1-4,157-46,-208 50,60-7,-67 13,-1-2,60-18,-82 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5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1 238,'9'-1,"0"-1,0 1,0-2,-1 1,1-1,14-7,30-8,-9 6,70-28,18-5,154-45,-260 79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6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1,'-3'1,"0"1,0 0,0 0,0 0,0 0,0 1,0-1,1 1,-1-1,1 1,0 0,0 0,0 0,0 0,1 1,-3 4,3-5,-46 92,-46 136,37-84,11-26,33-81,-2-1,-1-1,-3 0,-1-1,-1-1,-31 41,38-64,1-2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7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1,'5'1,"0"0,-1 0,0 1,1 0,-1 0,0 0,8 6,4 1,73 35,9 3,129 86,-156-75,-59-47,0 1,0-2,1 0,1-1,0 0,0-1,1 0,16 6,-12-7,-4-1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0 313,'54'-20,"49"-8,861-212,-903 224,-43 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19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0 500,'1'-3,"1"1,0-1,-1 1,1 0,0-1,0 1,0 0,1 0,-1 0,0 1,1-1,-1 0,1 1,0 0,-1-1,1 1,5-1,3-3,128-59,266-82,-228 88,-81 23,-39 13,2 3,107-23,-95 37,-52 5,-1-1,0-1,32-7,-48 8,192-49,-168 44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20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0 156,'1'-2,"-1"1,1-1,0 0,0 0,0 1,0-1,0 1,0-1,0 1,0-1,0 1,1-1,-1 1,1 0,-1 0,3-2,34-21,-24 16,7-5,1 0,1 1,0 1,1 1,0 2,0 0,45-8,-50 13,0 1,0 1,0 1,0 1,0 0,0 1,0 1,-1 1,1 1,-1 0,20 10,-2 0,0 3,-1 1,-1 2,-1 1,55 47,-84-66,-1 0,1 0,-1 1,0-1,0 1,-1 0,1 0,-1 0,0 0,0 0,0 0,0 1,-1-1,0 1,1-1,-2 1,2 7,-3-7,0 0,0 0,-1 0,0 0,0 0,0 0,0 0,-1-1,1 1,-1-1,0 0,-1 1,1-2,-1 1,-5 4,-182 175,40-33,-69 76,203-197,20-20,15-9,133-37,97-19,74-14,-254 53,-1-6,-53 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22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280 215,'0'-8,"0"1,-1 0,0-1,0 1,-1 0,0 0,0 0,0 0,-1 0,0 0,-1 1,1 0,-7-9,-3 0,-1 0,0 2,-26-20,36 29,1 1,-1 0,0 0,0 0,0 1,0-1,0 1,0 0,-1 0,1 1,-1-1,-6-1,8 3,1 1,-1-1,1 0,0 1,-1 0,1-1,0 1,-1 0,1 0,0 1,0-1,0 0,0 1,0-1,0 1,1-1,-1 1,0 0,1 0,-1 0,1 0,0 0,0 0,-2 4,-6 12,1 0,0 0,2 1,0 0,1 1,1-1,1 1,-1 21,3 165,2-179,2 15,2-1,2 0,2-1,1 0,3 0,1-1,1-1,31 54,25 28,102 130,-62-93,-106-150,99 145,91 178,-193-327,3 7,-1 0,0-1,0 1,3 13,-7-22,1 1,-1-1,0 1,1 0,-1-1,0 1,0-1,0 1,0 0,0-1,-1 1,1-1,0 1,-1 0,1-1,-1 1,0-1,1 0,-1 1,0-1,0 1,0-1,0 0,0 0,0 1,0-1,0 0,-1 0,1 0,0 0,-1-1,1 1,0 0,-1 0,-2 0,-38 8,-1-1,0-3,0-1,0-2,-63-6,20 2,63 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23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1 318,'0'-3,"1"0,0 1,0-1,0 0,0 1,0-1,0 1,0 0,1-1,-1 1,1 0,0 0,0 0,2-2,35-31,-27 25,128-107,15 9,-140 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12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1110,'0'-2,"1"0,-1 1,1-1,-1 0,1 0,0 1,-1-1,1 1,0-1,0 1,0-1,0 1,0-1,1 1,-1 0,0-1,3-1,33-21,-9 6,-15 4,0 0,-1-1,-1 0,0-1,-1 0,-1 0,-1-1,11-29,1-13,15-77,-22 74,-3 0,5-115,-15 143,-1-1,-2 1,-1 0,-2 0,-1 0,-21-57,26 85,-1 0,1 0,-2 0,1 1,0-1,-1 1,0 0,0 0,-1 0,-6-6,9 10,0 0,0-1,0 1,0 0,0 0,-1 1,1-1,0 0,0 1,-1-1,1 1,0 0,-1 0,1 0,0 0,-1 0,1 0,0 1,-1-1,1 1,0-1,0 1,0 0,-1 0,1 0,0 0,0 0,0 1,0-1,1 1,-3 1,-11 11,0 0,2 1,-1 0,2 1,-15 25,-47 94,52-90,-5 7,3 0,2 1,2 2,3 0,-13 68,26-96,1-1,1 1,1 0,1 0,1 0,2 0,0-1,2 1,1-1,1 0,2-1,0 1,17 31,-16-39,1 0,0 0,1-1,1-1,0 0,2-1,0 0,20 15,-28-25,1 0,-1 0,1-1,0 0,0-1,1 1,-1-1,1-1,-1 0,1 0,0-1,0 0,0 0,0-1,0 0,0-1,0 0,-1 0,1-1,0 0,13-6,4-3,0-2,0-1,-1 0,-1-2,29-25,-2-4,50-57,-80 81,-2-1,0-1,-2-1,0-1,-2 0,-1-1,-1 0,-1-1,-1-1,-2 1,-1-2,-1 1,5-43,-6-38,-11-175,5 277,-7-52,7 57,0-1,-1 1,1 0,-1 0,1 0,-1 0,0 0,0-1,0 1,0 0,0 1,0-1,0 0,-1 0,1 0,-1 1,1-1,-1 1,0-1,-2-1,3 3,1 1,-1-1,0 0,0 0,1 0,-1 0,0 0,0 1,1-1,-1 0,0 1,1-1,-1 1,1-1,-1 0,0 1,1-1,-1 1,1 0,-1-1,1 1,-1-1,1 1,0 0,-1-1,1 1,0 0,0-1,-1 1,1 0,0 0,0-1,0 1,0 0,0 0,0-1,0 1,0 0,0 0,0-1,0 1,1 1,3 35,0-31,-1 0,1 0,0 0,0 0,0-1,1 1,0-1,0-1,1 1,-1 0,1-1,8 4,12 7,46 18,-35-17,169 75,279 142,-475-228,-1 1,-1 0,1 0,-1 1,0 0,0 0,-1 1,0 0,-1 0,7 11,-10-13,0 0,0 1,-1-1,0 1,0 0,-1 0,1 0,-2 0,1 0,-1 0,0 0,0 0,-1 0,0 0,0-1,-3 8,-15 51,-53 113,-2 1,65-151,1 0,1 1,2 0,-3 43,7-69,1-1,0 1,0-1,0 1,0 0,0-1,1 1,-1-1,1 1,-1-1,1 1,0-1,0 1,0-1,1 0,-1 1,1-1,-1 0,4 3,-3-4,-1 0,1-1,-1 1,1-1,0 0,0 1,-1-1,1 0,0 0,-1 0,1 0,0-1,0 1,-1 0,1-1,0 1,-1-1,1 1,-1-1,1 0,-1 0,1 0,-1 0,1 0,-1 0,0 0,1 0,-1-1,2-1,54-46,94-59,45-45,-179 142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25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8 151,'-7'0,"8"0,-1 0,0-1,0 1,0 0,0 0,0 0,0 0,0 0,0 0,0 0,0 0,0 0,0-1,0 1,-1 0,1 0,0 0,0 0,0 0,0 0,0 0,0 0,0 0,0 0,0-1,0 1,0 0,0 0,13-9,29-21,45-24,-69 44,0 2,0 0,0 0,1 2,34-7,-47 12,1 1,-1 0,1 0,-1 1,0 0,1 0,-1 1,0-1,0 1,0 1,0-1,0 1,0 0,-1 0,8 6,9 8,-1 0,24 27,-32-31,17 17,-2 1,-1 2,-2 1,-1 1,-1 1,28 63,-43-81,0 0,-2 1,0 0,-1 0,-1 0,0 1,-2-1,0 1,-2 0,0 0,-1-1,-1 1,0 0,-2-1,0 0,-11 27,8-30,-2 0,0 0,-1-1,0-1,-1 0,-1 0,0-1,-1 0,-1-1,-24 17,14-13,-1-1,-1 0,0-2,0-2,-52 16,69-24,-1-2,1 1,-1-2,0 1,1-1,-1-1,1 1,-1-2,1 1,-1-1,1-1,0 0,0 0,0-1,0 0,1 0,0-1,-12-8,18 12,1-1,-1 1,0-1,1 0,-1 1,1-1,0 0,-1 0,1 0,0 0,0 0,1 0,-1 0,0-1,0 1,1 0,0 0,-1 0,1-1,0 1,0 0,0-1,0 1,1 0,-1 0,1 0,-1-1,1 1,0 0,0 0,0 0,0 0,0 0,2-2,0-1,1 0,0 0,0 1,0 0,1 0,0 0,-1 0,1 1,1 0,-1 0,10-4,10-1,-1 1,1 2,0 0,44-2,106 8,-73 2,-28-2,-15 1,1-3,111-16,-148 13,-2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25.7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0 188,'5'0,"5"-5,5-5,1-9,1-2,-2-2,1 4,2 0,2-1,2 4,1 3,-3 1,-5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26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0 316,'4'-1,"-1"0,0 0,1-1,-1 0,0 1,0-1,0 0,0 0,0-1,-1 1,1-1,3-4,10-8,32-16,90-44,1 0,-17-2,-100 64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29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0,'5'0,"0"5,5 5,9 5,5 9,3 5,6 6,1 9,-1 2,2 2,1 1,-7-4,0-4,-4-6,-3-5,-5-2,-5-6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30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1 648,'3'-5,"0"1,0-1,1 1,0 0,0 0,0 0,0 0,1 1,7-5,51-26,-31 17,234-142,57-31,-241 147,3 3,89-28,-165 65,-3 2,0-1,0 0,-1 0,1-1,-1 1,1-1,-1 0,0-1,0 1,4-5,3-8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32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48,'0'-3,"0"-1,0 1,0 0,1 0,-1 0,1 0,0 0,0 0,0 0,0 0,1 0,-1 1,5-6,-6 8,1 0,-1 1,1-1,-1 0,1 1,-1-1,0 0,1 1,-1-1,1 1,-1-1,0 1,1-1,-1 1,0-1,1 1,-1-1,0 1,0-1,0 1,1-1,-1 1,0 0,0-1,0 1,0-1,0 1,0 0,0-1,0 1,0-1,-1 2,4 24,1 32,3 0,2 0,2-1,34 95,-27-69,-5-19,-12-60,0-1,1 1,0-1,-1 0,1 0,1 0,-1 0,0 0,1 0,-1 0,1-1,0 1,0-1,0 0,0 0,0 0,1 0,-1-1,0 1,1-1,0 0,-1 0,1 0,-1-1,1 1,0-1,0 0,5 0,15 0,-1-2,1 0,33-8,-28 5,1 0,-6 2,44-13,-61 14,-1 0,1-1,0 0,-1-1,1 1,-1-1,0-1,0 1,-1-1,9-8,4-7,-2-1,25-37,-36 49,-1 0,0-1,0 0,-1 0,0 0,0 0,-1 0,-1 0,1-20,-4-61,7 117,2-1,2 0,0 0,1-1,24 40,-1 4,-12-24,-9-22,-1 0,-1 1,-1 0,-1 1,-1 0,5 34,-13-38,-3-4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34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2143,'4'1,"-1"1,1 0,-1 0,0 1,1-1,-1 1,0-1,0 1,-1 0,1 0,-1 0,4 5,5 6,362 351,-357-350,-11-10,0-1,0 1,0-1,0 0,1 0,0 0,6 2,-10-5,0 0,0-1,0 0,0 0,0 0,0 1,0-2,0 1,0 0,0 0,0-1,0 1,-1-1,1 1,0-1,0 0,0 0,-1 0,1 0,0 0,-1 0,1 0,-1 0,1-1,-1 1,0-1,1 1,-1-1,1-2,19-24,-2-1,-1 0,-1-2,12-33,42-133,210-787,-105 197,-160 707,63-228,-75 276,-4 12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36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0 839,'1'5,"1"0,0 0,0 0,0 0,1 0,0 0,0-1,0 1,0-1,1 0,4 5,6 7,34 50,115 144,-156-202,0-1,0 0,1 0,0-1,0 0,0 0,13 6,-19-11,0 0,1 0,-1 0,0-1,0 1,0-1,0 1,1-1,-1 0,0 0,0 0,1 0,-1 0,0 0,0-1,1 1,-1-1,0 1,0-1,0 0,0 0,0 0,0 0,0 0,0-1,0 1,-1-1,1 1,0-1,-1 1,1-1,-1 0,0 0,1 0,-1 0,0 0,1-2,14-33,-1-1,-2 0,12-56,-2 9,86-336,-9 29,-93 370,-2-1,5-42,-10 56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0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58 129,'-2'-7,"1"-1,-1 1,0 0,0 1,-1-1,0 0,-1 1,1 0,-1-1,-5-5,-10-20,19 31,-1 1,1-1,-1 1,1 0,0-1,0 1,-1-1,1 0,0 1,0-1,0 1,-1-1,1 1,0-1,0 0,0 1,0-1,0 1,0-1,0 1,0-1,0 0,1 1,-1-1,0 1,0-1,1 0,14 4,26 23,-37-23,155 113,-6 7,-5 6,229 261,-266-263,123 151,-218-255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1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1438,'-2'-148,"-2"44,15-140,-5 205,2 1,2 0,1 0,1 1,3 1,0 0,3 1,1 1,1 1,2 0,1 2,33-35,-6 10,19-25,3 4,108-89,-169 157,0 1,1 0,0 1,0 0,0 1,1 1,0 0,14-4,-21 8,-1 0,1 0,0 1,0-1,0 1,-1 1,1-1,0 1,0 0,-1 0,1 1,0-1,-1 1,0 0,1 1,-1 0,0 0,0 0,-1 0,1 0,6 7,4 6,-1 1,0 0,-1 0,-1 2,-1-1,-1 2,10 22,46 150,-58-165,3 10,-2 2,-1-1,-2 1,2 78,-9-88,-1 0,-1-1,-1 1,-2-1,-1 0,-1 0,-19 42,-3-9,-3 0,-3-2,-2-2,-64 74,27-48,-169 144,216-205,-58 35,86-56,-1-1,0 1,1-1,-1 1,0-1,1 0,-1 0,0 1,0-1,1 0,-1 0,0 0,0 1,0-1,1 0,-1 0,0 0,0-1,1 1,-1 0,0 0,0 0,1 0,-1-1,0 1,0 0,-1-2,-4-5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12.5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1,'4'4,"6"6,1 6,-2 4,3 3,-1 1,-3 2,2 5,4-4,-1-1,-3-1,2-1,-2 0,-2 1,-3-5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2.3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1189,'26'-19,"-1"-1,43-46,-18 17,600-559,-637 595,33-31,49-61,-85 93,0-1,-1 0,0-1,-1 0,-1 0,0-1,-1 0,-1 0,0 0,3-22,-7 34,-1 0,0 0,0 0,0 1,0-1,0 0,0 0,-1 0,0 0,1 0,-1 1,0-1,0 0,0 1,-1-1,1 0,-1 1,1 0,-1-1,0 1,0 0,0 0,0 0,0 0,-1 0,1 1,-1-1,1 1,-1-1,1 1,-1 0,0 0,1 0,-5-1,-9-1,-1 1,1 0,-1 1,-31 2,29-1,-24 2,0 3,0 1,0 2,1 2,-69 26,38-7,2 3,-86 54,109-55,2 1,1 3,1 1,2 3,-70 82,64-57,2 1,3 2,-54 117,62-108,-42 137,65-170,2 2,2-1,1 1,0 80,7-116,0 0,1 0,0 0,0 0,1 0,0-1,1 1,0-1,0 1,1-1,0 0,0 0,7 8,-6-11,0 1,0-1,1 0,0-1,0 0,0 1,0-2,1 1,0-1,0 0,0 0,0-1,0 0,0-1,0 1,9 0,61 4,0-3,0-3,96-13,-115 6,0-3,88-26,-111 24,-1-1,0-2,-1-1,-1-1,38-28,170-124,87-63,-298 212,-20 14,1 0,-1-1,0 0,-1 0,0-1,0 0,9-13,-8 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3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1 427,'0'-1,"0"1,1-1,-1 0,0 1,1-1,-1 0,0 1,1-1,-1 1,1-1,-1 1,1-1,0 1,-1-1,1 1,-1 0,1-1,0 1,-1 0,1-1,0 1,-1 0,1 0,0-1,-1 1,1 0,0 0,0 0,-1 0,1 0,0 0,1 1,28 1,-29-2,20 4,1 1,-1 0,0 2,-1 1,30 14,94 62,-126-72,87 56,-3 4,-3 5,-4 5,-3 3,91 110,-156-162,-1 1,-1 2,-2 0,-2 2,26 61,-41-85,0 0,-2 1,0 0,0 0,-2 0,0 0,-1 1,0-1,-1 1,-1-1,0 0,-1 1,-1-1,0 0,-1 0,-1-1,0 1,-12 23,17-38,0 1,-1-1,1 0,0 1,0-1,0 1,0-1,-1 0,1 1,0-1,0 0,-1 1,1-1,0 0,-1 1,1-1,0 0,-1 0,1 1,0-1,-1 0,1 0,-1 0,1 0,0 1,-1-1,1 0,-1 0,1 0,0 0,-1 0,1 0,-1 0,1 0,-1 0,1 0,-1-1,-9-15,-3-41,11 45,-54-174,19 74,-199-797,222 836,4 1,3-1,4-125,5 171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3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1,'7'0,"-1"1,0 0,1 1,-1-1,0 1,0 0,0 1,0 0,-1 0,1 0,-1 0,9 8,8 7,29 33,-33-32,228 247,-223-242,-1 2,-2 0,0 1,-2 1,29 60,-40-66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4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5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0,'-2'1,"-1"-1,1 1,-1 0,1 0,0-1,0 2,-1-1,1 0,0 0,0 1,0-1,0 1,0-1,-3 5,-22 29,4 7,2 1,1 1,3 1,1 1,-10 54,11-37,3 1,2 0,4 1,2 0,4 0,7 66,-5-115,0 0,2 1,0-1,1 0,0-1,2 1,-1-1,16 24,-16-31,-1 0,2-1,-1 1,1-1,0-1,1 1,-1-1,1-1,1 1,-1-2,1 1,0-1,0 0,0-1,18 5,-8-4,1 0,0-1,0-1,0-1,0-1,0 0,0-2,0 0,28-8,-33 2,-1 0,-1-1,1 0,-1-1,-1-1,0 0,0 0,19-27,8-5,-9 12,-1-1,-2-1,42-67,-57 78,-1-1,-1 1,-1-2,-1 1,-1-1,-1 0,-1-1,1-27,-4 32,-1 0,-1-1,0 1,-2 0,0-1,-2 1,0 0,-1 1,-1-1,-1 1,0 0,-2 0,0 1,-1 0,-21-28,16 28,-1 0,-1 1,0 1,-1 1,-1 0,0 1,-1 1,-1 1,0 1,0 1,-1 1,-40-12,41 15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6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697 540,'-34'0,"-61"7,83-4,0-1,0 1,1 1,-1 0,1 1,0 0,0 0,-15 12,2 1,1 1,1 2,1 0,0 1,2 1,1 0,0 2,2 0,-17 36,11-13,3 0,1 2,2 0,-13 78,26-108,0 0,1 1,1-1,1 0,1 0,0 1,7 28,-5-38,0-1,0 0,1 0,0-1,1 1,0-1,0 0,1 0,0 0,1-1,0 0,0-1,1 1,0-1,0-1,10 7,8 2,2-1,-1-1,2-1,-1-2,39 9,153 22,-157-31,-31-5,-14-1,0 0,1-2,-1 0,0-1,1-1,29-4,-46 4,0-1,0 0,1 0,-1 1,0-2,0 1,0 0,0 0,0-1,-1 1,1-1,0 1,0-1,-1 0,1 0,-1 1,0-1,0 0,1-1,-1 1,0 0,-1 0,1 0,0 0,-1-1,1 1,-1-4,1-7,0 1,-1-1,-1 0,-2-13,0 6,-12-118,-7 0,-52-177,51 238,-4 2,-3 0,-3 2,-4 2,-68-100,75 130,-1 2,-3 1,-1 2,-1 2,-49-37,63 55,0 1,-1 1,0 0,-1 2,0 1,-1 1,-1 1,1 1,-1 2,0 0,-34-2,60 8,-1-1,1 1,0 0,0 0,-1 0,1 0,0 0,0 0,-1 0,1 0,0 0,0 0,-1 0,1 0,0 0,0 0,-1 0,1 0,0 0,0 0,-1 0,1 0,0 0,0 0,0 1,-1-1,1 0,0 0,0 0,0 0,-1 1,1-1,0 0,0 0,0 0,0 1,0-1,-1 0,1 0,0 0,0 1,0-1,0 0,0 0,0 1,0-1,0 0,0 0,0 1,0-1,12 15,31 20,-34-28,92 76,-4 5,-3 4,-5 4,78 109,-75-86,138 136,-214-240,59 67,-58-59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7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0,'0'8,"0"12,8 11,8 8,9 7,5 4,10 10,2 4,-1-5,1 0,-3-5,-4-8,-3-7,-2-6,-8-5,-6-6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7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48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686 0,'-130'50,"80"-26,1 3,1 2,2 2,-51 44,64-46,2 1,1 1,2 2,1 0,2 2,-22 39,40-62,1 0,0 0,1 1,0-1,1 1,1 0,0 1,0-1,1 14,1-21,2-1,-1 1,1-1,-1 0,1 1,1-1,-1 0,1 0,0 0,0 0,1 0,-1 0,1 0,0-1,0 0,1 1,-1-1,1 0,0-1,0 1,0-1,1 1,-1-1,10 4,12 4,1-1,0-2,0 0,0-2,45 4,-9 0,111 23,182 28,-286-53,0-3,0-4,78-7,-139 6,-1-1,0 0,1-1,-1 1,0-2,0 1,0-1,0 0,-1-1,1 1,-1-2,0 1,0-1,0 0,-1 0,0-1,0 0,0 0,0 0,-1-1,0 0,-1 0,0 0,0-1,4-9,82-204,-45 106,-38 97,-3 10,0 0,-1-1,0 1,0-1,-1 0,0 0,0 0,-1 0,0-16,-6 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0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994 0,'-20'2,"1"0,-1 1,1 1,-1 1,1 1,1 0,-1 2,-29 15,-134 92,168-105,-48 33,2 3,1 3,3 2,2 3,3 2,2 2,-72 112,109-150,1 1,0 0,2 1,0 1,1-1,2 1,0 0,1 1,-2 37,7-57,1 1,-1-1,1 1,0-1,0 1,0-1,1 0,-1 0,1 1,0-1,0 0,1-1,-1 1,1 0,0-1,0 1,0-1,0 0,1 0,-1 0,1-1,0 1,0-1,0 0,0 0,0 0,0 0,0-1,1 1,5 0,15 3,1-1,-1 0,1-2,28-1,-33-1,261 18,-226-10,-1 2,0 3,54 20,-104-31,-1 0,1 0,-1 0,0 1,1 0,-1 0,-1 0,1 0,0 1,-1-1,0 1,0 0,0 0,0 0,0 1,-1-1,0 1,0-1,0 1,-1 0,1-1,-1 1,0 5,2 14,-1-1,-1 0,-4 42,0-15,-12 196,9-209,-1-1,-1 0,-3 0,-23 55,33-88,0-1,1 0,-1 0,0 0,0 0,0 0,0 0,-1 0,1-1,0 1,-1 0,1-1,-1 1,0-1,0 1,1-1,-1 0,0 0,0 0,0 0,0 0,0 0,0 0,0-1,-1 1,-2-1,1 0,1-1,-1 0,1-1,0 1,0-1,-1 1,1-1,0 0,0 0,1-1,-1 1,0-1,1 1,-1-1,-3-5,-54-69,27 34,-1 1,-66-61,78 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12.9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0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0,'4'4,"6"6,5 1,5 7,3 1,6 5,2 8,5 6,5 6,-1 4,2 2,-2 1,-4-3,-3-7,-4-9,-2-2,-5-1,-7-7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1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66 165,'-4'-9,"-2"-7,-3-4,-1-5,-3 4,1 0,3-1,6 4,5 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2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253 4,'-41'-1,"23"-1,1 2,0 0,0 1,0 1,-23 6,35-7,0 1,1 0,-1 0,1 0,0 0,0 1,0 0,0 0,0 0,0 0,1 1,0-1,-1 1,1 0,1 0,-1 0,1 0,-1 1,1-1,0 1,1-1,-1 1,-1 7,2-7,0 0,0 0,0 0,0 0,1 1,0-1,0 0,0 0,1 0,0 0,0 0,0 0,0 0,1 0,0 0,0 0,0-1,1 1,-1-1,7 9,-2-7,0 0,0 0,0 0,1-1,0 0,0-1,0 0,1 0,-1-1,1 0,11 3,300 61,-318-67,-1 0,0 1,0-1,0 0,0 0,0 0,0 0,0 0,0 0,0 0,0-1,0 1,0 0,0 0,0-1,0 1,0-1,0 1,0-1,0 1,0-1,0 0,0 1,-1-1,1 0,0 0,0 0,-1 1,1-1,-1 0,1 0,-1 0,1 0,-1 0,1 0,-1 0,0 0,0 0,0 0,1 0,-1-1,0 1,0 0,0 0,0 0,-1 0,1 0,-1-2,1 0,-1-1,1 0,-1 0,-1 1,1-1,0 1,-1-1,0 1,1 0,-1-1,-1 1,-3-5,6 8,0 1,0-1,0 0,0 1,0-1,0 0,0 0,0 1,0-1,0 0,0 0,0 1,0-1,0 0,0 0,-1 0,1 1,0-1,0 0,0 0,0 1,0-1,-1 0,1 0,0 0,0 0,0 1,-1-1,1 0,0 0,0 0,0 0,-1 0,1 0,0 0,0 0,-1 1,1-1,0 0,0 0,-1 0,1 0,0 0,0 0,-1-1,1 1,0 0,0 0,-1 0,1 0,0 0,0 0,-1 0,1 0,0 0,0-1,0 1,-1 0,8 24,17 20,2-2,1-1,58 66,-26-34,337 452,-31 24,-362-544,50 94,-49-90,0 0,-1 0,0 0,-1 1,0-1,0 1,-1 0,0 0,-1 10,0-19,0 0,0 0,0 0,0 0,0 1,-1-1,1 0,0 0,0 0,-1 0,1 0,-1 0,1 0,-1 0,0 0,1 0,-1 0,0 0,1-1,-1 1,0 0,0 0,0-1,0 1,0 0,0-1,-2 1,1 0,0-1,0 0,0 0,0 0,-1 0,1-1,0 1,0-1,0 1,0-1,0 0,0 0,-3-1,-7-5,0 0,0-1,-14-13,-3-6,1-2,1 0,1-2,-30-47,-75-146,97 162,23 40,0 0,2 0,0-1,1-1,2 1,-6-33,7 13,2-1,5-71,-3 96,0 0,-2 0,0 0,-1 0,-8-24,4 18,-7-51,15 73,-2-6,2-1,-1 1,1-1,0 0,1 1,2-11,2 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3.5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0 351,'5'1,"-1"0,1 0,-1 0,0 0,1 1,-1-1,0 1,0 0,0 0,0 1,0-1,6 7,42 41,-41-39,47 56,-3 3,-3 3,56 103,-104-169,-3-6,-1 0,0 0,1 0,-1 0,0 0,1 0,0 0,-1 0,1 0,0 0,-1-1,1 1,0 0,0 0,-1-1,1 1,0 0,0-1,0 1,0-1,0 1,0-1,0 1,2-1,-2-1,0 0,-1 0,1 0,0 0,-1 0,1-1,-1 1,0 0,1 0,-1-1,0 1,0 0,0-1,0 1,0 0,0-2,-7-65,-13-63,5 0,6-1,10-162,-1 289,1 0,-1 0,1 1,0-1,0 0,0 1,1-1,0 1,-1-1,2 1,2-4,-4 6,0 1,0 0,1 0,-1 0,0 0,1 0,-1 0,1 0,0 0,-1 0,1 1,0-1,-1 1,1-1,0 1,0 0,-1 0,1 0,0 0,0 0,-1 0,1 0,0 0,0 1,-1-1,1 1,0-1,-1 1,1 0,-1 0,1-1,-1 1,3 2,28 16,0 2,-1 1,-1 1,53 54,93 125,-157-179,3 6,-4-5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5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145 895,'-2'1,"0"-1,1 1,-1-1,1 1,0 0,-1-1,1 1,-1 0,1 0,0 0,0 0,0 0,-1 0,1 0,0 1,0-1,-1 3,-17 29,14-25,-11 23,2 0,1 2,1-1,2 1,1 1,2 0,1 0,2 0,-1 45,6-67,0 0,0 0,1 0,1 0,0-1,0 1,1-1,1 1,0-1,1 0,0-1,0 0,1 0,0 0,1-1,0 0,1 0,0-1,0 0,0 0,1-1,0-1,1 0,0 0,0-1,13 5,-23-10,1 1,-1 0,1-1,-1 1,1-1,0 0,-1 0,1 1,0-1,-1 0,1-1,0 1,-1 0,1 0,0-1,-1 1,1-1,-1 1,1-1,-1 1,1-1,1-1,0 0,-1-1,0 1,0 0,0-1,0 0,0 1,0-1,-1 0,1 0,1-6,2-6,-1 0,-1 0,2-28,-5 40,6-332,-9 200,3 134,0 0,-1 1,1-1,0 0,0 1,0-1,0 1,0-1,0 0,0 1,1-1,-1 0,0 1,0-1,0 0,1 1,-1-1,0 1,1-1,-1 1,0-1,1 1,-1-1,1 1,-1-1,1 1,-1-1,1 0,15 10,21 40,-27-35,31 37,3-3,2-1,2-3,1-1,3-3,1-2,2-3,1-1,79 32,-102-46,-28-17,0 0,0 0,0 0,0 0,0-1,1 0,-1 0,11 2,-14-4,-1-1,0 1,0-1,0 1,0-1,0 0,0 1,0-1,0 0,0 0,0 0,0 0,0 0,0 0,-1 0,1 0,0 0,-1 0,1-1,-1 1,1 0,-1 0,0-1,0 1,1 0,-1 0,0-1,0 1,0 0,0-1,0 1,-1 0,1-2,-4-48,-14-44,-5 0,-3 1,-66-151,21 91,-114-180,139 259,-73-91,101 144,-1 0,-1 2,-1 0,-1 1,-1 1,0 1,-1 2,-27-14,49 28,1 0,-1 0,0 0,0 0,1 1,-1-1,0 1,0-1,0 1,0 0,0 0,0 0,0 0,-3 0,5 1,-1-1,1 0,-1 1,1-1,-1 0,1 1,0-1,-1 1,1-1,-1 1,1-1,0 1,0-1,-1 1,1-1,0 1,0-1,-1 1,1-1,0 1,0 0,0-1,0 1,0-1,0 1,0 0,0-1,0 1,0 0,2 6,0 0,0 0,1 0,-1 0,1 0,4 6,61 107,5-4,126 154,134 87,-325-349,1 0,0-1,0 0,1-1,0 0,0 0,0-1,12 4,1-3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6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1123,'1'5,"0"1,0 0,0-1,1 1,0-1,0 1,0-1,1 0,-1 0,7 9,41 49,-31-41,15 19,2-1,59 51,-75-74,1-1,0-1,2 0,0-2,0-1,50 18,-69-28,0-1,-1 0,1 0,0 0,0-1,-1 1,1-1,0 0,0 0,0-1,0 1,-1-1,1 1,0-1,0-1,-1 1,1 0,4-3,-3 0,-1 0,1 0,-1 0,0 0,0-1,-1 1,1-1,-1 0,0 0,0 0,3-10,28-78,-4-2,25-136,-45 184,75-396,-72 346,-5-1,-5-155,-4 237,0-1,-1 1,-1-1,-7-22,9 37,0-1,0 1,0 0,0 0,0 0,0-1,-1 1,1 0,-1 1,0-1,1 0,-1 0,0 1,0-1,0 1,-3-2,3 2,0 1,0 0,-1-1,1 1,0 0,0 0,-1 0,1 0,0 1,0-1,-1 1,1-1,0 1,0 0,0 0,0 0,0 0,0 0,0 0,0 1,-2 2,-4 2,0 2,0-1,1 1,1 1,-1-1,1 1,0 0,1 0,0 1,-5 16,4-10,0 0,2 1,0 0,1 0,-2 34,6-40,0-1,1 0,0 1,1-1,0 0,1 0,0-1,1 1,0-1,0 0,1 0,0 0,0-1,14 13,5 5,1-1,1-2,32 21,7 0,136 66,82 12,-180-78,-99-43,0 1,0 0,-1 1,1-1,-1 1,0 0,0 0,0 0,0 1,0 0,-1-1,1 1,4 8,-4-3,0 0,-1 1,0 0,-1-1,3 17,-3-13,4 17,2 7,-1 1,-2 0,-2 0,-2 69,-2-105,1 1,0-1,-1 0,0 1,1-1,-1 0,0 1,0-1,0 0,-1 0,1 0,-1 0,1 0,-1 0,1 0,-1-1,0 1,0 0,0-1,0 0,0 1,0-1,0 0,0 0,-1 0,1 0,0-1,-5 2,-7 0,0 0,0-1,0-1,-17-1,-19 1,6 7,-60 19,83-20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0:57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0,'-5'0,"-1"0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17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952 11399,'-4'3,"0"-1,0 1,0 0,-1-1,1 0,0 0,-1 0,0-1,1 0,-1 1,0-1,0-1,1 1,-1-1,-6 0,-74-8,78 7,-18-2,-1-2,0 0,1-2,0-1,1-1,0-1,0-1,1-1,1-1,0-1,-33-27,20 8,2-1,1-2,2-1,2-1,1-2,2-1,2-1,2 0,-16-46,4-8,3 0,5-2,-17-126,21 49,8 0,7-1,8 0,8 1,7 0,8 1,7 1,8 2,8 2,7 1,135-282,-79 238,10 6,9 5,8 6,9 6,188-188,-192 235,5 7,7 6,4 7,6 7,5 7,193-90,-58 63,5 14,399-100,665-92,-1319 301,833-157,4 51,-844 112,-1-2,0-3,-1-1,0-3,-1-1,46-25,251-152,-183 97,-60 39,146-88,-184 105,105-91,-147 112,0-1,-2-1,0 0,-1-1,23-45,48-130,-10 19,203-309,31 19,32-12,558-603,-741 916,-141 143,-2-1,23-43,8-12,-22 42,57-87,-71 105,-2-1,0 1,-1-2,8-29,-16 49,0-1,-1 1,1 0,-1 0,1-1,-1 1,0 0,0-1,0 1,0 0,-1 0,1-1,0 1,-1 0,0 0,1-1,-1 1,0 0,-2-3,1 4,1-1,-1 1,1 0,-1 0,0-1,1 2,-1-1,0 0,0 0,0 0,0 1,0-1,0 1,0-1,0 1,0 0,-4 0,-2 1,-1 0,0 0,1 1,-1 0,1 0,0 1,0 0,0 1,-9 4,-86 52,-3-6,-2-4,-2-5,-147 40,246-82,8-1,-1-1,1 0,0 0,-1 0,0 0,1-1,-1 1,1-1,-1 0,0 0,1 0,-6-1,9 0,0 1,0-1,0 1,0-1,0 1,0-1,0 1,0-1,0 1,1-1,-1 1,0-1,0 1,0-1,1 1,-1 0,0-1,0 1,1-1,-1 1,0 0,1-1,-1 1,0 0,1-1,-1 1,1 0,-1-1,0 1,1 0,-1 0,1 0,0-1,16-10,5-1,0 1,1 2,0 0,1 2,0 0,0 1,0 2,0 1,1 0,0 2,34 2,3 4,-1 3,0 2,80 24,-101-23,-1 2,0 2,-1 1,47 27,-73-35,0-1,0 1,-1 1,0 0,-1 1,0 0,0 0,-1 1,0 1,-1-1,-1 1,0 1,0-1,-1 1,8 27,-5 10,-2 0,-2 0,-2 0,-5 63,0-23,2-69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20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51 186,'1'43,"3"-1,1 1,2-1,14 44,62 163,-15-50,-63-183,-4-10,0-1,0 1,1-1,0 0,0 1,1-1,-1 0,1 0,5 7,-19-51,-4 6,-115-275,105 238,3 0,-19-113,30 133,8 39,0-1,0 1,1-1,1 0,-1 0,2 1,0-1,3-22,-3 33,0 1,1-1,-1 1,0 0,1-1,-1 1,0 0,1-1,-1 1,1 0,-1 0,0 0,1-1,-1 1,1 0,-1 0,1 0,-1 0,1 0,-1 0,1 0,-1 0,1 0,-1 0,1 0,-1 0,0 0,1 0,-1 0,1 0,-1 0,1 1,-1-1,1 0,-1 0,0 1,1-1,-1 0,1 0,-1 1,0-1,1 0,-1 1,0-1,0 1,1 0,28 24,-16-13,130 92,33 26,-141-99,47 56,-55-56,0-2,57 47,-42-44,-26-18,1-1,0 0,1-2,20 11,-37-22,0 1,0-1,1 1,-1-1,0 1,0-1,0 0,1 1,-1-1,0 0,0 0,0 0,1 0,-1 0,0 0,0 0,1 0,-1-1,0 1,0 0,0-1,1 1,-1-1,0 1,0-1,0 0,0 1,0-1,0 0,0 0,0 0,0 0,-1 0,1 0,0 0,0 0,-1 0,1 0,-1 0,1 0,-1 0,1-1,-1 1,0 0,0 0,0 0,1-1,-1 1,0-2,1-9,-1 0,0 0,-3-24,3 32,-15-108,-4 0,-5 2,-45-125,60 210,1 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21.2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1,'5'4,"0"6,5 6,0 3,7 4,1 2,1 5,2 2,2 0,1-2,1-1,0-1,0-2,-4 0,-1-1,-4 0,-5 0,-4-5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14.1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536 28,'0'-2,"0"1,-1 0,1 0,-1 0,1 0,-1 0,0 0,1 0,-1 0,0 0,0 0,0 1,0-1,0 0,0 0,0 1,0-1,0 0,0 1,0-1,0 1,0 0,0-1,-1 1,1 0,0 0,-2 0,-39-5,38 5,-10-2,0 2,0 0,0 0,1 1,-1 1,0 1,1 0,-1 0,1 1,0 1,0 0,1 1,0 1,0-1,0 2,1 0,0 0,0 1,-11 12,0 1,1 1,2 1,0 1,1 0,2 2,-22 46,29-53,2 0,0 1,1 0,1 0,1 1,1-1,1 1,1 0,0 0,5 28,-4-46,0-1,1 1,0 0,0-1,0 1,0-1,0 0,1 1,0-1,0 0,-1 0,2 0,-1 0,0 0,1-1,-1 1,1-1,0 1,3 1,-1-1,0-1,0 0,0 0,0 0,1 0,-1-1,1 0,-1 0,1 0,-1-1,9 0,0-1,-1-1,1 0,0-1,-1 0,0-1,0-1,0 0,0 0,15-10,-22 11,9-5,1-2,-2 0,24-21,-34 27,0 0,0 0,0 0,-1 0,0-1,0 1,0-1,-1 0,0 0,0 0,0 0,-1 0,0 0,1-11,-3-4,0 1,-1-1,-1 0,-2 1,1 0,-2 0,-13-29,-14-57,31 99,1 0,-1-1,1 1,1-1,-1 1,1-1,1 1,1-10,3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21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0 174,'9'-1,"0"-1,0 0,0 0,-1-1,1 0,10-6,7-2,22-8,-18 7,0 1,39-9,-12 6,56-22,-41 12,-56 20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22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1 316,'11'-1,"0"-1,0-1,0 0,0 0,-1-1,1 0,-1-1,18-11,35-14,124-30,77-29,-11 1,-236 80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24.9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99,'0'-5,"1"1,-1 0,1 0,0 0,0 0,0 0,0 0,1 1,0-1,0 0,0 1,0-1,0 1,1-1,-1 1,1 0,0 0,0 1,0-1,1 0,-1 1,0 0,1 0,0 0,-1 0,1 1,0-1,0 1,0 0,0 0,4 0,5-2,-1 1,1 1,0 0,-1 1,1 0,0 1,-1 1,25 5,35 17,-1 3,115 61,-176-83,1 1,-1 1,0 0,0 0,-1 1,9 9,-16-15,0 0,0 0,-1 0,1 0,-1 0,0 0,1 1,-1-1,0 0,0 1,0-1,-1 1,1 0,-1-1,1 1,-1-1,0 1,0 0,0-1,0 1,-1 0,1-1,-1 1,0-1,1 1,-1-1,0 1,0-1,-1 0,1 1,0-1,-1 0,-1 2,-21 23,0-2,-2-1,-1-1,0-1,-2-1,-39 21,-9 8,92-45,11-4,27-3,-16 0,1 2,54 6,-80-4,0 1,0 0,0 0,-1 1,1 0,-1 1,0 1,-1 0,1 0,-1 1,16 14,-10-7,-1 2,-1 0,-1 0,0 1,-1 1,0 0,-2 1,10 23,-19-39,-1 0,1 0,-1 0,0 0,0 0,0 0,-1-1,1 1,0 0,-1 0,0 0,0 0,0-1,0 1,0 0,0-1,-1 1,1-1,-1 1,0-1,0 0,0 0,0 0,0 0,0 0,-4 2,-8 7,-1-1,-1 0,-18 9,14-9,-139 89,137-89,0-1,-45 11,49-16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27.8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1 374,'2'29,"1"0,1 0,1-1,15 42,1 11,-1 5,102 476,-101-404,-16-100,27 111,-24-152,-3-24,-2-29,-22-108,-56-215,6 43,54 236,-3-15,-10-161,28 251,0-1,0 1,1 0,-1 0,1-1,0 1,1 0,1-6,-2 10,-1 0,1 0,0 0,0 0,0 0,-1 0,1 0,0 0,0 0,0 0,1 0,-1 1,0-1,0 0,0 1,0-1,1 1,-1 0,0-1,0 1,1 0,-1 0,0-1,1 1,-1 0,0 0,1 1,-1-1,0 0,0 0,1 1,-1-1,0 1,0-1,1 1,-1-1,0 1,1 0,11 7,0 0,-1 0,0 2,0-1,-1 1,14 17,10 8,111 91,206 136,179 76,-496-316,-10-4,-21-14,0 0,0-1,1 0,-1 0,1 0,0 0,-1-1,1 1,0-1,0 0,1-1,-1 1,8 0,-11-3,-1 0,0 0,0 0,0 0,1 0,-1 0,0 0,0 0,-1 0,1-1,0 1,0 0,0-1,-1 1,1-1,-1 1,1-1,-1 1,0-1,0 1,1-1,-1 1,0-1,-1-2,1-42,0 46,-8-51,-2 1,-2 1,-2 0,-2 1,-23-47,-17-49,41 97,-58-195,59 186,7 31,1 0,1 0,-3-42,7 40,-1 2,-2-1,-1 0,0 1,-11-26,10 35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29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376 230,'-6'1,"-1"0,1 0,-1 1,1 0,-1 1,1-1,0 1,0 0,0 0,1 1,-1 0,1 0,-7 7,7-6,-1 0,0-1,0 1,0-1,0-1,-1 1,0-1,0 0,1 0,-1-1,-13 2,13-4,0-1,0 0,0 0,0 0,0-1,0 0,0-1,1 0,-1 0,1 0,0-1,0 1,0-2,0 1,1-1,0 1,-1-1,-4-8,2 4,0 0,0-1,1-1,1 1,0-1,0 0,1 0,1-1,-7-21,11 29,-1 1,1 0,-1-1,1 1,0-1,1 1,-1 0,0-1,1 1,0 0,0-1,0 1,0 0,0 0,1 0,-1 0,1 0,0 0,0 0,2-2,1 0,0 1,1-1,-1 1,1 1,-1-1,1 1,0 0,1 0,10-3,-1 1,1 1,0 0,1 2,-1 0,0 1,1 0,21 3,-23 1,-1 0,-1 1,1 1,0 0,-1 1,0 1,-1 0,1 1,16 13,12 12,51 52,-52-46,-27-24,0 1,-1 1,-1 0,-1 1,0 0,-1 1,-1 0,-1 0,-1 1,0 0,-2 0,0 1,2 21,2 38,-4 0,-4 84,-1-125,0-18,0-1,0-1,-2 1,0-1,-5 23,5-36,0 0,0 0,-1-1,1 1,-1 0,-1-1,1 1,-1-1,0 0,0-1,-1 1,1-1,-1 1,0-1,0-1,-11 7,-7 1,-2-2,1 0,-1-2,0-1,-1 0,1-2,-1-1,0-1,0-2,0 0,-26-4,25 0,1 0,0-2,1-1,-29-11,48 16,-1 0,1-1,-1 0,1 0,0-1,0 0,0 0,1 0,0-1,-1 1,2-1,-1-1,0 1,1-1,0 0,0 0,1 0,0 0,0 0,-3-11,5 13,1 0,-1 0,1 0,0-1,0 1,1 0,-1 0,1 0,0 1,0-1,0 0,1 0,-1 0,1 1,0-1,0 1,0-1,1 1,-1 0,1 0,0 0,-1 0,1 0,1 1,-1-1,0 1,1 0,-1 0,1 0,-1 0,7-1,4-2,0 0,0 1,0 0,1 2,-1-1,1 2,19 0,75 7,-2 6,0 4,0 5,113 37,-192-50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31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0 200,'15'-2,"-1"0,0-2,-1 1,1-2,0 0,16-9,16-14,-39 22,1 1,0 0,0 0,0 1,1 0,12-4,-7 5,1-1,-2-1,1 0,0-1,-1 0,0-1,-1-1,1 0,16-14,4 2,-17 14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32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1 116,'27'-2,"0"0,1-2,-1-1,-1-1,1-1,-1-1,29-14,-42 17,0 1,1 0,0 0,0 2,0-1,17 1,-15 1,0-1,0-1,0 0,23-8,-18 3,-1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34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83,'-2'-30,"1"-16,3 39,5 20,204 551,-199-531,-7-16,0-1,2 0,-1 0,2-1,0 0,17 22,-23-35,-1-1,1 1,0-1,0 0,0 0,0 0,0 0,0 0,1 0,-1 0,0 0,0-1,1 1,-1-1,0 0,1 0,-1 0,0 0,1 0,-1 0,0-1,1 1,-1-1,0 1,1-1,-1 0,0 0,0 0,0 0,3-2,9-6,-1 0,0-1,18-18,-7 7,50-35,-43 34,0-1,-1-2,43-48,-51 32,-19 17,-3 24,0-1,-1 1,1-1,0 0,0 1,-1-1,1 1,0-1,-1 1,1-1,-1 1,1-1,-1 1,1 0,-1-1,1 1,-1-1,1 1,-1 0,1 0,-1-1,1 1,-1 0,0 0,1 0,-1 0,0-1,1 1,-1 0,0 0,0 1,0-1,-1 0,1 1,0-1,0 1,0-1,0 1,0-1,1 1,-1 0,0-1,0 1,0 0,0 0,1-1,-1 1,0 0,1 0,-1 0,1 0,-1 0,1 0,-1 0,1 0,0 0,0 0,-1 1,1 0,-6 35,6-35,-1 23,0-1,2 1,1-1,2 1,0-1,1 0,1-1,11 28,15 27,44 76,-19-41,-52-102,4 9,0 0,-1 0,7 29,-11-27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42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8706 0,'2'1,"0"-1,0 1,0 0,1-1,-1 1,0 0,0 0,-1 1,1-1,0 0,0 0,-1 1,1 0,0-1,2 4,23 32,-24-31,169 270,216 472,-344-647,-5 2,-5 2,-4 1,25 176,-40-152,-5 1,-6 0,-20 205,-157 719,123-801,11 2,12 2,5 261,22-507,-1-1,-1 0,0 1,0-1,-1 0,0 0,-9 19,-45 73,21-41,-370 835,78 33,195-539,-140 300,261-666,-1 0,-1 0,-1-1,-1-1,-2-1,0 0,-1-1,-1-1,-1-1,0-1,-31 19,-65 42,-616 378,681-431,-1-2,-1-2,-1-3,-1-2,-111 19,-34 3,-272 90,-16 5,383-112,-339 83,327-75,-139 16,-125-4,84-11,54-1,-411-4,618-29,1-1,-1-2,-46-14,-108-44,17 5,-32 8,-262-33,425 77,0 2,-1 1,1 3,0 1,-59 8,90-5,-1 1,1 0,1 1,-1 0,1 1,-1 1,2-1,-16 13,-8 10,-33 36,42-39,-50 55,-64 93,32-38,-330 363,428-489,6-6,-1 1,1-1,-1 0,0 0,0-1,-1 1,1-1,0 0,-1 0,0 0,0-1,0 1,0-1,-6 1,10-3,0 0,-1-1,1 1,0-1,0 1,0-1,0 1,0-1,0 0,0 1,0-1,0 0,0 0,0 0,0 0,0 0,0 0,1 0,-1 0,0 0,1 0,-1 0,1 0,0-1,-1 1,1 0,0 0,-1-1,1 1,0 0,0 0,0-1,0 0,0-54,1 46,-3-113,-33-219,13 171,12 73,-17-120,21 205,-1 23,-1 22,0 73,9 150,2-100,-5-62,5 98,-3-186,1 0,0-1,1 1,-1 0,1 0,0 0,0-1,0 1,1-1,-1 0,1 0,0 0,0 0,1 0,-1 0,1-1,8 6,4 2,1-1,0-1,27 10,13 8,-23-10,1 0,1-3,46 13,-55-21,1-2,-1-1,1-1,47-3,27 1,-100 0,-1 0,1 0,0 0,-1 0,1 0,0 0,-1 0,1 1,-1-1,1 1,0-1,-1 1,1-1,-1 1,0 0,1 0,-1 0,1 0,-1 0,0 0,0 0,0 0,0 0,0 1,0-1,0 0,0 1,0-1,0 1,-1-1,2 3,-2-1,-1 0,1 0,-1 0,1 0,-1 0,0-1,0 1,0 0,0 0,-1-1,1 1,-1-1,1 1,-1-1,0 0,-3 4,-21 20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45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1 251,'0'-250,"1"318,3 1,3 0,3-1,32 112,16 32,31 100,-60-224,59 122,-86-206,-1 0,1 0,0-1,1 1,-1-1,1 0,-1 1,1-1,0 0,0-1,0 1,1 0,-1-1,1 0,-1 0,1 0,0 0,0 0,0-1,0 0,7 2,-7-3,0 0,1-1,-1 1,0-1,0 0,1 0,-1 0,0-1,0 1,0-1,0 0,-1 0,1 0,-1-1,1 0,-1 1,0-1,1 0,-2 0,6-7,10-12,0 1,2 1,0 1,1 1,1 0,1 2,0 1,29-15,54-39,95-43,-170 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15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526 527,'-21'-2,"0"0,-27-6,-24-3,46 10,0 1,-44 5,61-4,0 0,-1 1,1 1,0-1,0 2,1-1,-1 1,1 0,0 1,-15 10,19-10,0-1,0 1,1 0,0 0,0 1,0-1,0 0,1 1,0 0,0-1,1 1,-1 0,1 0,0 11,-1 13,4 51,0-43,-1-7,-1-1,1 1,8 47,-8-71,0-1,1 1,0-1,0 0,0 1,1-1,0 0,0 0,1-1,-1 1,1-1,0 0,1 0,-1 0,1 0,0-1,10 7,-11-9,1 0,0 0,0-1,0 0,0 0,0 0,0 0,0-1,0 0,1 0,-1 0,0-1,0 0,0 0,0 0,0 0,0-1,-1 0,1 0,5-3,-5 2,0 1,0-1,-1 0,0 0,1-1,-1 1,0-1,-1 0,1 0,-1 0,1-1,-1 1,-1-1,1 0,-1 0,1 0,-1 0,-1 0,2-6,-1-22,-2 0,-1 0,-2 0,-1 0,-2 0,-13-43,4 12,-2-15,-4 2,-4 0,-3 1,-3 2,-77-133,104 201,0 0,-1 0,0 0,0 1,-11-9,16 13,-1 1,1-1,-1 1,0-1,1 0,-1 1,0-1,0 1,0 0,1-1,-1 1,0 0,0-1,0 1,0 0,1 0,-1 0,0 0,0 0,0 0,0 0,0 0,0 0,0 0,1 0,-1 0,0 1,0-1,0 0,0 1,1-1,-1 1,0-1,0 1,1-1,-1 1,0-1,1 1,-1 0,1-1,-1 1,1 0,-1-1,1 1,-1 0,1 0,0 0,-1-1,1 1,0 0,0 0,-1 0,1 0,0 0,0 0,0-1,0 1,0 0,1 1,-2 5,1-1,0 1,0-1,1 1,-1-1,2 1,-1-1,1 1,2 6,28 59,-25-59,46 84,92 124,-42-68,98 157,-184-280,-6-7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46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1,'-5'0,"1"0,-1 1,1 0,-1 0,1 0,0 1,0-1,0 1,0 0,0 0,0 0,0 1,0 0,-6 5,-3 5,1 1,-16 21,3-3,8-10,1 0,1 1,-24 49,-25 81,60-143,3-7,-22 51,3 2,3 0,-14 79,30-127,0 0,0 1,1-1,1 0,-1 1,1-1,1 0,0 0,0 1,4 10,-4-15,0-1,0 0,0 1,0-1,1 0,-1 0,1 0,-1 0,1-1,0 1,0-1,1 0,-1 0,0 0,1 0,-1 0,1-1,0 0,-1 1,1-1,0-1,0 1,-1 0,6-1,5 1,1-1,-1-1,1 0,-1 0,1-2,-1 0,0 0,23-10,-9 0,-1-1,0-2,25-18,41-28,152-115,-230 163,-4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48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0 428,'1'15,"0"0,1 0,1 0,0 0,1 0,1-1,0 1,1-1,1 0,10 17,12 13,58 67,-25-34,262 381,-320-452,16 22,-20-28,0 1,0-1,0 0,0 0,0 0,0 0,0 0,1 0,-1 0,0 0,0 0,0 1,0-1,0 0,0 0,0 0,0 0,1 0,-1 0,0 0,0 0,0 0,0 0,0 0,0 0,0 0,1 0,-1 0,0 0,0 0,0 0,0 0,0 0,0 0,0 0,1 0,-1 0,0 0,0 0,0 0,0 0,0 0,0-1,0 1,0 0,1 0,-1 0,0 0,0 0,0 0,0 0,0 0,0 0,0-1,0 1,0 0,0 0,0 0,0 0,0-1,-2-20,-9-20,-2 1,-2 0,-2 1,-24-43,19 38,-81-156,-103-225,204 420,-24-67,24 67,1 1,0-1,0 0,0 0,1 0,0 0,-1 0,2 0,-1 0,1 0,0 0,1-6,-1 9,0 1,1-1,-1 0,0 1,0-1,1 1,-1 0,1-1,-1 1,1 0,-1 0,1 0,0 0,0 0,0 0,-1 1,1-1,0 1,0-1,0 1,0 0,0 0,0-1,0 1,0 0,0 1,0-1,0 0,0 1,0-1,-1 1,1-1,0 1,0 0,2 1,7 2,0 1,0 1,-1 0,14 9,194 153,-43-31,-52-35,-123-101,1-1,0 1,0 0,0 0,0 0,0-1,0 1,1-1,-1 1,0-1,0 1,0-1,0 1,1-1,-1 0,0 0,0 0,1 0,-1 0,2 0,-2 0,0-1,0 1,0-1,-1 0,1 1,0-1,-1 0,1 0,0 1,-1-1,1 0,-1 0,1 0,-1 0,1 1,-1-1,0 0,0 0,1 0,-1-1,1-9,0 1,0-1,-2-20,0 19,-14-247,0-9,15 260,-1 5,0 0,1 0,0 0,0 0,0-1,0 1,0 0,1 0,-1 0,1 0,0 0,0 0,0 0,0 0,0 0,1 0,1-2,-2 5,0 0,0 0,0 0,-1-1,1 2,0-1,0 0,0 0,0 0,0 0,-1 0,1 1,0-1,0 0,0 1,-1-1,1 1,0-1,-1 1,1-1,0 1,-1-1,1 1,0 1,18 19,-15-16,468 529,-383-447,-78-75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50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1057,'-3'-18,"-3"25,-5 30,8-9,1-1,1 1,1 0,2 0,1-1,1 1,2-1,0 0,2 0,1-1,1 0,21 39,-27-60,-1 0,1 0,0 0,1-1,-1 1,1-1,0 0,0-1,0 1,1-1,-1 0,1 0,-1-1,1 0,0 0,0 0,0-1,0 0,0 0,1 0,-1-1,0 0,0 0,1 0,-1-1,0 0,0 0,0-1,0 0,0 0,0 0,10-6,-12 5,-1-1,1 1,-1 0,0-1,0 0,0 0,-1 0,0 0,1 0,-1 0,-1-1,1 1,-1-1,1 1,-1-1,-1 0,1 1,-1-1,1 0,-1 0,-1 1,1-1,-1 0,-1-7,0 5,0 0,0 0,0 0,-1 0,0 0,0 0,-1 1,0-1,0 1,0 0,-1 1,0-1,0 1,0 0,-7-5,7 7,0 0,-1 1,1 0,-1 0,0 0,0 0,0 1,0 0,-9 0,-31-8,45 8,0 1,0 0,0-1,0 1,0-1,0 0,0 1,0-1,0 0,0 1,0-1,0 0,1 0,-1 0,0 0,0 0,1 0,-1 0,1 0,-1 0,1 0,-1 0,1 0,0 0,-1-1,1 0,0-1,0 0,1 0,-1 1,1-1,-1 0,1 0,0 0,0 1,0-1,3-3,2-5,2 0,-1 1,18-18,550-639,-467 540,-67 82,-1-2,59-94,-95 132,1-1,-1 0,-1 0,0-1,3-18,-5 27,-1-1,0 1,0-1,0 1,0-1,0 1,-1-1,1 1,-1-1,1 1,-1-1,0 1,-1-4,1 5,0 0,0 0,0 1,0-1,0 0,-1 0,1 0,0 1,0-1,0 0,-1 1,1-1,0 1,0 0,-1-1,1 1,-1 0,1 0,0 0,-1 0,1 0,0 0,-1 0,1 0,0 1,-3 0,-2 1,-1 0,1 1,0-1,0 2,1-1,-1 0,1 1,-1 0,1 1,0-1,1 1,-9 9,-1 5,0 1,-14 27,5 0,3 1,2 1,3 0,1 1,2 1,3 0,-5 90,12-110,1 0,2 1,1-1,6 35,-6-56,1 0,-1 0,2-1,-1 1,1-1,1 0,0 0,0 0,0-1,1 0,1 0,-1 0,1-1,0 0,1 0,16 10,7 4,-1 1,-1 2,-1 1,26 29,91 121,-89-104,-11-10,65 117,-108-176,-1 0,0 1,-1-1,1 1,0-1,-1 1,1 0,-1-1,0 1,0 0,0-1,0 1,0-1,-1 1,1 0,-1-1,0 1,1-1,-1 1,0-1,-1 0,1 1,0-1,-1 0,-1 3,-6 6,-1 0,0-1,-18 15,5-4,-41 28,50-36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50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1 207,'4'0,"2"-5,3-5,6-1,-1-3,2 1,3-2,1 2,3-1,1-3,1-2,-4-3,-1 3,0 0,-3 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55.4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1 574,'1'-4,"1"0,0-1,0 1,0 0,0 0,1 0,0 1,0-1,0 1,0-1,0 1,0 0,1 0,5-3,1-2,167-153,198-164,-373 323,0 0,1 0,-1 0,1 0,0 0,-1 1,1 0,0-1,0 1,0 0,0 0,0 1,0-1,0 0,1 1,-1 0,0 0,4 0,-3 2,1-1,-1 1,0 1,1-1,-1 0,0 1,0 0,-1 0,1 0,-1 0,5 5,5 7,0-1,0 2,-2-1,0 2,-1-1,0 1,-2 1,0 0,0 0,4 23,-6-17,-2 1,-1 1,0-1,-2 0,-1 0,-2 1,-3 24,-9 17,-2-2,-4 0,-2-1,-59 119,49-132,26-43,0 1,0 0,1-1,1 2,-1-1,-3 14,7-23,1 1,0-1,0 1,0 0,0-1,0 1,0-1,0 1,0-1,1 1,-1-1,0 1,0-1,0 1,0-1,1 1,-1-1,0 1,1-1,-1 0,0 1,1-1,-1 1,0-1,1 0,-1 1,1-1,-1 0,0 1,1-1,-1 0,1 0,-1 0,1 1,-1-1,1 0,-1 0,1 0,0 0,-1 0,1 0,-1 0,1 0,-1 0,1 0,-1 0,1 0,-1-1,1 1,-1 0,1 0,-1 0,1-1,0 1,32-12,-32 12,12-7,-1 0,0-1,0 0,0-1,18-19,35-24,-63 50,0 0,1 0,-1 0,1 1,0 0,-1-1,1 1,0 0,0 0,0 0,0 1,0-1,0 1,0 0,0 0,0 0,0 0,0 0,0 0,0 1,0 0,0-1,0 1,0 0,-1 1,1-1,0 0,-1 1,1-1,-1 1,1 0,-1 0,4 3,-2 1,0 0,0 0,-1 0,1 1,-1-1,-1 1,1 0,-1 0,0 0,-1 0,0 0,0 0,0 9,-1 2,-1 0,-1 0,-1-1,0 1,-1-1,-1 0,0 0,-2 0,-10 20,-12 15,-51 70,56-88,-29 36,-114 114,55-65,99-105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57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854 192,'-60'1,"0"3,0 2,0 3,1 2,1 3,0 3,0 2,2 3,1 2,1 2,-64 42,106-61,0 2,1-1,0 1,0 1,-13 15,23-23,-1 0,0 0,1-1,0 1,-1 0,1 0,0 0,0 1,0-1,1 0,-1 0,0 0,1 1,-1-1,1 0,0 1,0-1,0 0,0 1,0-1,0 0,1 1,-1-1,1 0,0 1,-1-1,1 0,0 0,0 0,0 0,1 0,-1 0,1 0,-1 0,1-1,-1 1,1 0,0-1,0 1,0-1,2 2,19 12,2-1,-1-1,2-1,0-1,35 10,142 27,-103-27,109 20,61 14,-268-54,8 1,-1 0,-1 1,1 1,16 7,-24-10,0-1,0 1,1 0,-1 0,0 0,0 0,0 0,0 0,0 0,0 0,0 0,-1 0,1 1,0-1,0 0,-1 0,1 1,-1-1,1 1,-1-1,0 0,0 1,1-1,-1 1,0-1,0 1,0-1,-1 0,1 1,0-1,0 1,-1-1,1 0,-1 1,1-1,-1 0,0 1,1-1,-3 2,-8 13,-1-1,0 0,-20 17,-21 24,52-54,-55 70,-4-2,-69 62,123-126,-1-1,1 0,-1-1,0 1,-1-1,1-1,-15 6,21-8,-1-1,1 0,-1 0,1 1,-1-1,1 0,0 0,-1 0,1 0,-1-1,1 1,-1 0,1 0,0-1,-1 1,1-1,0 0,-1 1,1-1,-1-1,0 1,1-1,0 0,-1 0,1 0,0 0,0 1,1-2,-1 1,0 0,1 0,-1 0,1 0,-1 0,1 0,0-1,0 1,1-4,2-20,1 1,2 0,1 0,0 0,2 0,14-26,3-14,100-356,-103 356,-18 53,0-1,0 0,-1-1,-1 1,2-18,-4-174,0 1,3 181,1 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58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1,'2'27,"1"-1,11 49,-3-20,2 20,47 347,-58-391,-2-11,2 0,0 0,1-1,1 1,7 23,-10-41,0 1,1-1,-1 0,0 0,1 0,-1 0,1 0,0 0,0 0,0-1,0 1,0-1,0 1,0-1,0 0,0 0,1 0,-1 0,1 0,-1 0,0-1,1 1,-1-1,1 0,-1 1,1-1,0 0,-1-1,1 1,-1 0,1-1,-1 1,0-1,4-1,11-4,-1 0,0-1,30-18,-29 16,22-16,69-54,-102 74,1-1,0-1,-1-1,1 1,-2-1,1 0,-1 0,0 0,-1-1,0 0,0 0,4-17,-3 5,0 0,-2-1,0 0,-1-24,-3-45,2 124,1-1,2 0,1 0,14 44,13 9,58 108,61 76,-39-73,-37-62,67 128,-128-231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1:59.6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1,'-4'0,"0"1,0 0,0 0,0 0,1 0,-1 1,0-1,1 1,-1 0,1 0,0 1,-1-1,1 1,0-1,0 1,1 0,-1 0,1 0,-1 0,-1 4,-8 12,1 1,-12 29,13-26,-105 275,91-231,3-16,13-34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02.0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0 205,'13'-2,"1"1,-1-1,0-1,21-7,22-5,164-12,5 0,397-79,-561 97,-40 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03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1 277,'0'-1,"1"-1,0 1,-1 0,1 0,0-1,0 1,0 0,-1 0,1 0,0 0,1 0,-1 0,0 1,0-1,0 0,0 1,1-1,-1 0,0 1,1-1,1 1,37-13,-31 11,38-9,1 2,56-3,-1 0,13-4,312-59,-90 6,-205 35,-112 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17.5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2992,'1'-2,"-1"0,0 0,1 0,0 1,-1-1,1 0,0 1,0-1,0 0,0 1,0-1,0 1,0-1,0 1,1 0,-1 0,1-1,1 0,35-21,-27 17,840-395,24 69,16 36,-492 166,1802-515,-1517 432,-388 115,192-84,-222 77,896-401,-1128 489,-22 10,-16 8,-9 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18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 0,'-2'0,"1"0,-1 0,1 0,0 1,-1-1,1 0,0 0,-1 1,1-1,0 1,-1 0,1-1,0 1,0 0,0 0,0-1,0 1,0 0,0 0,0 0,0 0,0 1,-1 0,1 2,-1-1,1 0,0 1,0-1,0 1,0-1,1 1,0-1,-1 5,2 4,0 1,0-1,1 0,5 17,9 14,3-2,1 0,2-1,2-1,36 46,2 4,-45-62,0 1,-2 0,-1 1,19 57,-27-65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20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0 458,'33'-34,"33"-47,-39 47,55-57,-77 87,35-33,2 1,56-37,-83 64,0 0,1 1,1 1,-1 0,1 1,0 1,1 0,-1 1,1 1,34-1,-25 4,-1 1,50 7,-64-5,0 0,0 1,0 0,-1 1,1 0,-1 1,-1 0,16 11,-10-4,0-1,-1 2,0 0,-1 1,16 22,-24-28,0 1,-1-1,0 1,-1 0,0 1,0-1,-1 1,-1-1,0 1,0 0,0 17,-2-9,0 0,-1 0,-6 37,4-45,0-1,-1 0,0 0,-1 0,0-1,0 1,-1-1,-10 12,-35 42,-3-2,-3-3,-2-2,-2-3,-118 78,179-131,0 0,18-11,2 1,-1 0,33-9,-28 12,0 0,-1-2,0-1,36-20,-43 22,8-2,0 2,0 0,1 2,-1 1,1 0,47-1,-30 3,54-13,238-75,-272 76,1 3,76-5,-72 10,-43 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44.9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1137 0,'-11'1,"0"-1,0 2,0-1,0 2,0-1,1 2,-1-1,1 1,0 1,0 0,0 0,1 1,0 0,-14 12,-102 78,-200 195,256-218,4 2,3 4,-101 167,138-201,2 2,2 1,2 1,2 1,3 0,1 1,3 0,3 1,-3 77,10-98,2-1,1 0,1 0,2 0,1-1,1 0,20 46,-17-53,0 0,2-1,0-1,2 0,0 0,1-2,1 0,0 0,1-2,27 18,-15-14,1-2,1-1,0-2,1-1,1-2,0-1,60 11,-19-10,1-3,119-2,-111-8,0-5,90-18,-121 14,0-3,0-3,-1-1,62-31,-96 39,0-1,-1-1,-1 0,0-2,0 1,-1-2,-1 0,0-1,-1 0,12-18,-11 10,-1 0,-1-1,-1-1,-1 0,-1 0,-1-1,4-29,1-22,-3-1,-4 0,-3 0,-4 0,-20-151,6 141,-5 0,-3 1,-3 2,-75-160,81 204,-2 0,-1 1,-3 2,-1 0,-1 2,-37-36,58 66,-1 0,1 0,-1 0,0 1,-1 0,1 0,-1 1,0 1,0-1,-14-2,18 5,0 0,0 1,-1-1,1 1,0 1,0-1,0 1,-1 0,1 0,0 0,0 1,0-1,0 1,1 1,-1-1,1 1,-1-1,1 1,0 1,-6 5,-102 100,-84 77,168-164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45.8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1 154,'5'-2,"-1"0,1 1,0-1,-1-1,1 1,-1-1,0 0,1 0,-2 0,1 0,0-1,3-4,10-7,-2 3,0 1,1 1,0 0,1 1,0 1,1 0,0 2,0 0,0 0,1 2,-1 0,1 2,0 0,0 1,22 1,-32 2,0 0,0 0,0 1,-1 0,1 1,-1 0,0 0,0 0,0 1,0 1,-1-1,0 1,0 0,7 10,10 10,-2 2,24 37,-15-15,-2 1,-3 1,-2 1,-2 1,-2 2,21 102,-24-60,-5 2,-3 0,-7 113,-3-150,1-39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47.08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0,'-2'229,"15"389,25-313,-37-302,-1 0,0 0,1 0,-1-1,1 1,0 0,0 0,0-1,0 1,0-1,1 1,-1-1,1 1,0-1,0 0,-1 0,1 0,1 0,-1 0,0 0,0-1,1 1,-1-1,5 3,1-3,1 1,-1-1,1 0,-1 0,1-1,15-2,-21 2,34-2,-15 2,0 0,0-2,-1-1,1 0,0-2,-1 0,0-2,21-8,-38 12,-1 0,1 1,-1-1,1 0,-1-1,0 1,-1-1,1 1,0-1,-1 0,0 0,0 0,0 0,1-5,17-68,-10 35,75-322,-84 429,1-35,8 107,29 138,-5-52,-4-44,-16-103,10 149,-24-202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47.56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26,'0'-4,"4"-6,2-1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48.0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54.1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2019,'4'-2,"0"0,1 0,-1 0,0-1,0 0,-1 1,1-1,0 0,-1-1,0 1,0-1,0 1,0-1,3-6,7-6,480-532,-6 7,-256 284,168-203,-379 435,-9 13,-1-1,0 0,-1-1,0 1,10-27,-18 40,-1-1,0 1,0-1,0 1,0 0,1-1,-1 1,0-1,0 1,0-1,0 1,0-1,0 1,0-1,-1 1,1-1,0 1,0-1,0 1,0-1,0 1,-1-1,1 1,0 0,-1-1,1 1,0-1,-1 1,1 0,0-1,-1 1,1 0,-1-1,-20-1,-20 14,29-6,0 1,0 0,1 1,0 0,1 1,-11 12,-57 67,46-49,6-7,2 1,1 1,1 0,2 2,2 1,-22 59,39-92,-1-1,1 1,0-1,0 1,1 0,-1 0,1-1,0 1,0 0,0 0,0-1,1 1,0 0,-1-1,1 1,1 0,0 3,1-3,0 0,0-1,0 1,0-1,1 1,-1-1,1 0,0 0,0-1,0 1,0-1,9 4,150 58,-92-38,91 48,-117-50,-14-8,1 1,-2 2,44 35,-65-46,-1 0,0 1,-1 0,1 0,-2 0,1 1,-1 0,-1 0,0 1,0-1,-1 1,-1 0,0 1,0-1,1 14,-3-2,0 0,-2 1,0-1,-2 0,-1 0,0 0,-11 29,-4 5,-45 90,34-88,-43 62,57-97,-2 0,0-1,-2-1,0-1,-24 19,39-37,0 1,0-1,0 0,0-1,0 1,0-1,-1 0,1 0,-1-1,0 0,1 0,-1 0,0-1,0 1,0-1,1-1,-1 1,0-1,0 0,1 0,-1-1,1 0,-1 0,-5-3,-10-6,0-1,0-1,2 0,-27-24,37 29,-12-10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55.3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0,'0'5,"0"5,0 5,4 9,1 9,1 7,2 1,5 3,1-3,-4 1,-2 2,-3-3,-2-4,-2-8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55.9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68,'0'-5,"0"-4,0-7,0-3,0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1:25.79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18.7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2721 0,'-1'5,"0"-1,-1 1,1 0,-1-1,0 0,0 1,-4 3,-1 6,-21 35,-3 0,-66 79,40-54,-29 40,-340 460,32 26,-132 270,185-361,167-259,-272 442,359-550,84-138,4-7,5-8,-6 9,7-11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2:57.7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1 296,'49'46,"109"115,-142-142,-1 0,-1 1,0 0,-2 1,0 1,-2 0,8 24,-16-42,-1 1,0-1,-1 1,1 0,-1-1,0 1,0 0,0 0,-2 5,2-10,0 1,0 0,0-1,0 1,-1 0,1-1,0 1,0-1,-1 1,1-1,0 1,-1-1,1 1,-1-1,1 1,-1-1,1 1,-1-1,1 0,-1 1,1-1,-1 0,1 1,-1-1,0 0,0 1,-1-2,1 1,-1 0,1-1,-1 1,1-1,-1 1,1-1,-1 0,1 1,0-1,-1 0,1 0,0 0,0 0,0 0,-2-2,-8-9,0 0,1 0,0-1,1 0,1-1,0 0,1 0,0 0,1-1,0 0,2-1,0 1,0-1,2 0,0 1,0-1,2-26,2 20,1-1,1 1,1 0,0 0,2 0,1 0,0 1,2 1,0-1,1 2,25-34,-12 21,-10 12,1 0,0 1,2 0,0 2,21-17,-36 33,1-1,-1 1,1 0,-1 0,1 1,0-1,0 0,-1 1,1 0,0 0,0 0,0 0,-1 0,1 0,0 1,0-1,0 1,-1 0,1 0,-1 0,1 0,0 0,-1 0,0 1,1 0,-1-1,0 1,3 3,11 9,0 0,24 32,-18-21,40 38,-17-19,-2 3,49 68,-83-99,-1 0,0 1,-2-1,0 1,-1 0,4 22,17 51,-12-59,23 39,-21-43,-2 0,14 35,-23-46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00.5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0 357,'1'-4,"0"0,0 0,0 0,0 0,0 1,1-1,0 0,0 1,0-1,0 1,0-1,1 1,-1 0,1 0,0 0,0 1,5-4,63-43,-54 39,0 0,199-115,-181 108,0 2,1 1,1 2,54-10,-50 15,0 1,0 3,0 1,54 5,-92-3,0 1,0-1,0 1,-1 0,1 0,0 0,0 0,-1 1,1-1,0 1,-1 0,0-1,1 1,-1 0,0 0,0 1,0-1,0 0,-1 1,1-1,0 1,-1-1,0 1,0 0,0 0,0-1,0 1,0 0,-1 0,1 0,-1 0,0 0,0 5,0 12,-1 1,-1-1,-9 39,7-35,-6 30,3-4,-2-1,-2 0,-2-1,-25 59,21-79,-2 1,0-2,-2-1,-40 41,60-67,-30 24,28-22,11-6,6-2,20-7,0 2,1 1,0 1,0 2,48-3,181 6,-224 6,67 12,-93-11,1 0,-1 1,0 1,0 0,-1 1,0 0,25 16,-35-19,1 1,-1 0,0 0,0 0,0 0,-1 0,1 0,-1 1,0-1,0 1,-1 0,1 0,-1-1,0 1,0 0,-1 0,1 0,-1 0,0 0,-1 0,1 0,-1 0,0 0,-2 6,-3 10,0-1,-1 0,-1 0,-13 24,-26 42,-3-2,-4-3,-101 117,126-167,-1-1,-1-2,-1-1,-2-2,-1-1,0-2,-2-1,0-2,-41 15,58-26,15-5,0-1,0 0,1-1,-1 1,0-1,-8 1,1-2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02.6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1 179,'2'0,"0"0,0 1,0-1,0 1,0 0,0 0,0 0,-1 0,1 0,0 0,0 0,-1 0,1 1,-1-1,1 1,-1-1,2 3,23 36,-17-27,98 166,98 224,-203-399,0-1,-1 0,1 0,-1 0,1 0,-1 0,0 1,0-1,-1 0,1 1,-1-1,1 1,-1-1,0 0,0 1,-1 4,-2-10,1 1,0-1,0 1,-1-1,1 0,0 0,0 0,1 0,-1 0,0 0,-1-4,-5-7,1 0,1-1,0-1,0 1,2-1,-6-29,-7-94,13-200,5 203,-1 131,0 0,0 0,0 0,0 0,1 0,-1 0,1 0,0 0,1 0,-1 0,0 1,1-1,0 0,2-3,-1 5,1-1,-1 0,1 1,0-1,-1 1,1 0,0 0,0 1,1-1,-1 1,0 0,8-1,22-6,10-3,0 3,75-6,-105 13,0 2,0-1,0 2,-1 0,1 0,0 2,-1-1,0 2,0 0,0 0,0 1,22 16,-7-3,-1 1,-1 2,0 0,-2 2,-1 1,-1 0,-1 2,-2 1,0 0,-2 1,-1 1,-1 1,20 61,-29-76,0 0,2 0,0 0,1-1,0-1,1 0,19 21,-17-22,-1 1,0 0,-1 1,-1 0,0 0,-1 1,6 17,-9-12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07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1957,'1'-11,"0"0,1-1,0 2,0-1,1 0,1 0,5-11,40-73,-29 61,408-637,-262 429,149-288,-303 506,0 2,0-2,-1 0,-1 0,-1-1,-1 0,5-33,-13 56,1-1,-1 1,0 0,0 0,0-1,0 1,0 0,0-1,-1 1,1 0,-1 0,0-1,1 1,-1 0,0 0,0 0,-1 0,1 0,0 0,-1 0,1 1,-1-1,1 0,-1 1,-3-3,3 3,-1 0,1 1,0-1,-1 1,1-1,-1 1,1 0,-1 0,1 0,0 1,-1-1,1 0,-1 1,1-1,0 1,0 0,-1 0,1 0,0 0,0 0,0 1,0-1,-3 3,-22 19,1 1,0 2,2 0,1 2,-21 32,21-25,2 0,-32 73,46-90,0 0,2 0,0 1,1-1,1 1,0 0,2 0,0 31,3-43,-1 1,1 0,0-1,0 0,1 1,0-1,0 0,0 0,1-1,0 1,1-1,0 0,0 0,0 0,0-1,1 0,0 0,0 0,0-1,1 0,0 0,-1 0,15 4,9 3,0-1,1-2,0-1,44 4,-49-8,548 96,-564-97,0 1,0 0,0 0,0 1,-1 0,0 1,0 0,0 0,0 1,-1 0,0 1,0 0,-1 0,0 1,0-1,-1 2,0-1,0 1,-1-1,0 2,0-1,-1 0,0 1,-1 0,0 0,-1 0,0 0,-1 0,1 17,-1 0,-2 0,-1 0,-2 0,0 0,-2 0,-1-1,-1 0,-1 0,-1-1,-15 27,-18 24,-93 123,120-176,-20 26,-3-1,-78 76,116-123,1-1,0 1,-1-1,1 0,0 1,-1-1,1 1,-1-1,1 0,0 1,-1-1,1 0,-1 0,1 1,-1-1,1 0,-1 0,1 0,-1 0,1 1,-1-1,1 0,-1 0,0 0,1 0,-1 0,1 0,-1-1,1 1,-1 0,1 0,-1 0,1 0,-1-1,1 1,-1 0,0-1,-3-7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09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1151,'-1'19,"-1"-1,-1 1,0-1,-7 18,-5 33,11-43,-10 54,4 0,3 0,5 100,2-172,1 0,0 0,0 0,1 0,0 0,0 0,1-1,0 1,1-1,5 10,-6-14,0 1,0-1,1 1,-1-1,1 0,0-1,0 1,0-1,0 1,0-1,0 0,1-1,-1 1,1-1,-1 0,1 0,0 0,8 0,8 0,-1-1,39-5,-65 5,0-1,0 0,0 0,0 0,0 0,0-1,1 0,-11-5,-61-31,43 20,31 17,-21-10,1-1,1-1,-41-31,57 39,1 0,-1 0,1-1,0 0,1 0,0 0,-1 0,2-1,-1 0,1 0,0 0,1 0,0 0,0 0,0-1,1 1,0-1,0-9,0-6,2 1,0-1,2 0,0 0,2 0,0 1,2 0,13-33,11-2,3 0,2 2,3 2,54-59,-34 41,-38 46,27-32,-3-2,-2-2,46-86,-74 115,-2 1,-1-2,-2 0,-1 0,-2-1,-1 0,-2 0,-1-1,-1 1,-5-51,2 74,-1 1,0 0,-1 0,0 0,0 0,-1 0,-1 1,1-1,-1 1,-1 1,0-1,0 1,-1 0,0 0,0 0,-1 1,0 1,0-1,0 1,-1 0,0 1,0 0,0 1,-1 0,0 0,0 1,0 0,0 1,-13-2,20 4,0 1,0-1,0 0,1 1,-1 0,0 0,0 0,1 0,-1 0,1 0,-1 1,1-1,0 1,-1 0,1 0,0 0,0 0,0 0,0 0,1 0,-1 1,1-1,-3 6,-5 8,0 1,-8 25,13-31,-8 29,1-1,2 1,2 0,2 1,2 0,1 0,2-1,7 55,-4-73,1 0,1-1,1 1,0-1,2-1,1 1,0-1,1-1,1 0,1 0,18 20,-11-17,2-1,0-1,1-1,1-1,0-1,1 0,1-2,28 12,50 17,49 26,-134-60,-1 0,0 2,0 0,-2 1,1 0,14 18,144 205,-126-165,2-3,79 84,-123-146,0 0,0 0,-1 0,0 1,0 0,0 0,5 13,-4-3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10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1493,'4'-1,"0"-1,-1 1,1-1,0 0,0 0,-1-1,1 1,-1-1,0 0,0 1,4-6,10-7,165-111,218-112,-395 235,503-267,845-321,-1001 474,-115 41,-231 74,-4 2,1-1,0 0,0 0,-1 0,1 0,0 0,-1 0,1 0,-1-1,0 0,1 1,-1-1,0 0,2-3,-5 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11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1362,'2'-1,"1"0,-1 0,0 0,0 0,0 0,0 0,0-1,0 1,0-1,0 1,2-4,4-2,99-79,4 5,3 5,3 6,221-98,800-237,-1124 400,519-161,157-53,-674 214,-9 3,0 0,1-1,-1 0,0 0,0-1,0 0,-1 0,1 0,8-8,-4-2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14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0,'-5'6,"1"-1,0 1,0 0,0 0,1 0,0 1,0-1,0 1,-2 13,-10 70,10-52,-14 86,7 0,5 222,10-284,4 0,2 0,2 0,4-1,2-1,2-1,41 85,-50-125,0 0,2-1,0-1,1 0,0-1,2 0,0-1,25 20,-28-26,1-1,0 0,0-1,1 0,0-1,0-1,0 0,1-1,0 0,-1-1,1-1,24 1,-34-3,-1 0,1-1,-1 0,1 0,0 0,-1 0,0 0,1-1,-1 0,0 0,0 0,0-1,0 1,0-1,-1 0,1 0,-1 0,1-1,-1 1,0-1,-1 0,1 1,-1-1,4-9,3-7,0-2,-2 1,9-44,-9 31,115-568,-112 536,-2 0,-4-1,-4-87,6 163,0 0,1 0,0-1,0 0,1 0,12 10,-17-16,153 130,181 115,132 65,-463-308,5 4,1-1,0 0,23 9,-34-15,1-1,-1 1,0 0,1-1,-1 1,1-1,-1 0,1 1,0-1,-1 0,1 0,-1 0,1 0,0 0,-1 0,1-1,-1 1,1 0,-1-1,1 1,-1-1,1 0,-1 1,0-1,1 0,-1 0,0 0,1 0,-1 0,0 0,0 0,0 0,0-1,0 1,0 0,0-1,-1 1,1 0,0-1,-1 1,1-1,-1-1,4-16,-2 1,0 0,-2-1,0 1,0-1,-6-29,-29-109,35 155,-146-420,66 210,64 137,6 20,5 40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16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1 635,'2'1,"1"-1,0 1,0 0,-1 0,1 0,-1 0,1 0,-1 0,1 1,-1-1,0 1,1 0,-1 0,0 0,0 0,2 3,30 41,-29-38,232 412,-229-404,-3-6,14 24,-2 0,-1 1,-2 1,-2 1,9 39,-32-122,-2 1,-1 0,-27-53,-22-71,46 117,4-1,1-1,3 0,-3-68,11 104,1 0,1 0,1 0,1 0,0 0,1 1,1-1,0 1,2 0,0 1,0-1,2 1,0 1,1 0,0 0,22-23,2 6,2 1,67-44,87-39,-180 108,138-70,-133 70,-1 1,1 0,0 1,1 0,-1 1,0 1,1 0,23 2,-35 0,0 1,0 0,0 1,0-1,0 1,0-1,-1 1,1 0,-1 1,1-1,-1 1,0-1,1 1,-1 0,-1 0,1 0,0 1,-1-1,0 1,4 7,4 9,-1 0,12 39,-10-23,27 57,87 155,-118-235,-1 2,-1-1,0 1,5 24,-8-26,1 0,1 0,1 0,-1 0,2-1,7 13,-2-9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17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0 580,'13'-1,"0"-1,0 0,0-1,-1 0,1-1,-1-1,13-6,14-4,568-181,-109 38,-387 120,292-96,-374 126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22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1,'-10'43,"9"-39,-1 0,1 0,0 0,0 0,0 1,0-1,1 0,0 1,-1-1,2 0,0 8,1-7,0 1,0 0,1-1,-1 0,1 0,1 0,-1 0,1 0,0-1,0 1,0-1,7 6,65 40,-62-42,457 232,-239-130,349 190,193 94,-765-390,461 223,-18 31,-283-151,353 252,-329-197,199 155,-309-244,-79-138,0-52,-5-1,-28-205,19 249,4 25,-16-65,14 101,0 20,0 26,7-11,0 0,2 0,1-1,8 43,31 87,-10-43,91 361,-121-467,0 1,0-1,-1 1,1-1,-1 1,1 0,-1-1,0 1,0 0,0-1,-1 1,1 0,0-1,-1 1,0-1,0 1,0-1,0 1,-2 3,0-4,1 0,-1 0,1 0,-1-1,0 1,0-1,0 0,0 0,0 0,0 0,0-1,0 1,0-1,0 1,0-1,0 0,-4-1,-200 0,57-2,-287 32,316-6,-120 39,-112 54,287-94,48-15,8-3,-1 0,0-1,1 0,-1-1,-12 1,23-3,0 0,0 0,-1 0,1 0,0 0,0 1,0-1,-1 0,1 0,0 0,0 0,-1 0,1 0,0-1,0 1,0 0,-1 0,1 0,0 0,0 0,-1 0,1 0,0 0,0 0,0 0,0-1,-1 1,1 0,0 0,0 0,0 0,0-1,0 1,-1 0,1 0,0 0,0-1,0 1,0 0,0 0,0 0,0-1,0 1,0 0,0 0,0-1,0 1,8-13,16-9,30-20,63-63,-55 47,261-263,-113 107,-137 139,-28 28,2 2,55-41,-24 32,-41 31,-2-3,61-55,55-51,-134 116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17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1 572,'49'-3,"-1"-3,1-2,-1-2,61-20,-52 13,872-259,-511 148,-386 120,49-7,-6 3,-68 9,1 1,-1-1,0 0,0-1,0 0,10-7,17-9,-15 12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19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1193,'1'-5,"-1"1,1 0,0 0,0 0,1 0,-1 0,1 0,0 0,0 0,0 1,4-6,35-40,-32 39,118-120,5 5,167-121,326-168,-607 404,183-96,-180 96,1 2,0 1,0 0,0 2,1 0,0 2,38-2,-51 6,0 1,0 0,0 0,0 1,0 0,-1 1,1 0,-1 1,0 0,-1 0,1 1,-1 0,0 0,0 1,-1 0,0 1,10 12,-1 1,-1 1,0 0,-2 1,0 1,14 40,-21-47,0 1,-2 1,0-1,0 1,-2-1,-1 1,0 0,-3 29,-2-21,-1-1,-1 1,-1-1,-2-1,-16 36,-39 69,-7-3,-4-3,-6-3,-5-4,-112 116,174-205,-1-1,-1-2,-51 39,92-75,3-4,1 2,1 0,0 1,22-10,-1 9,1 1,0 3,1 1,50-3,-62 9,0 2,0 1,0 1,0 1,0 2,44 13,-60-14,-1 2,0 0,0 0,-1 1,1 1,-1 1,-1-1,0 2,0 0,-1 0,0 1,-1 1,13 17,-17-19,0 0,-1 1,0 0,0 0,-1 0,-1 0,0 1,0-1,-1 1,-1 0,0 0,-1 0,0 0,0-1,-1 1,-1 0,-6 21,-5 9,-2-1,-2 0,-2-1,-2-1,-44 64,4-22,-98 102,135-159,-1-2,0-1,-2-1,0-1,-2-1,0-2,-42 18,49-24,-3 2,-45 15,63-25,-1 0,1-1,0 0,0 0,-1 0,1-1,-1 0,1 0,-1-1,1 0,-10-3,1-2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20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0 504,'3'2,"0"-1,-1 0,1 1,-1-1,1 1,-1 0,0 0,1 0,-1 0,0 0,0 0,-1 1,1-1,1 3,1 0,13 19,-2 0,0 1,20 49,26 89,-43-111,8 67,-22-103,-6-92,5-1,2 1,4 0,30-120,-24 139,3 1,2 1,3 0,2 2,3 0,53-76,-76 122,1 0,0 0,0 0,0 0,1 1,0 0,1 1,13-9,-17 12,0 0,0 1,1-1,-1 1,0 0,1 0,-1 0,1 1,-1 0,1 0,-1 0,1 0,-1 1,1-1,-1 1,0 0,1 1,-1-1,7 4,19 11,0 1,-2 2,0 0,30 29,96 102,-115-109,-28-30,0 0,-1 1,-1 0,0 1,0 0,-2 0,0 1,0 0,-1 1,-1-1,0 1,-1 0,-1 0,0 0,-1 1,0-1,-2 0,0 17,-1-4,0-5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23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23,'-2'39,"-12"70,1-13,11-81,-37 486,36-395,5 0,27 182,-27-267,2 0,0 0,1-1,1 0,1 0,1 0,1-1,16 27,-23-43,1-1,-1 1,1-1,-1 0,1 1,0-1,0 0,0-1,0 1,0 0,0-1,1 0,-1 0,1 0,-1 0,0 0,1-1,-1 0,1 0,-1 1,1-2,-1 1,1 0,-1-1,1 0,5-1,-4 0,0 0,-1 0,1 0,-1 0,1 0,-1-1,0 0,0 0,0 0,0-1,-1 1,1-1,-1 0,0 0,0 0,0 0,-1 0,3-6,26-86,-4-1,19-131,-15 63,-24 132,64-376,-71 407,0 0,0-1,1 1,-1 0,0-1,1 1,0 0,-1-1,1 1,0 0,0 0,0 0,0 0,1 0,-1 0,1 0,-1 0,1 0,-1 1,1-1,0 1,2-2,-2 2,1 0,-1 1,1-1,0 1,-1 0,1 0,-1 0,1 0,-1 0,1 0,-1 1,1-1,-1 1,1 0,-1 0,5 2,9 5,-1 1,0 1,0 0,18 18,29 26,180 147,-179-153,134 76,-53-61,-139-61,0 0,0 0,0-1,0 1,0-1,1-1,-1 1,0-1,1 0,-1 0,0 0,0-1,1 1,-1-2,0 1,0 0,0-1,0 0,0 0,0 0,-1-1,1 0,-1 0,0 0,0 0,0-1,7-6,2-4,-1 0,0-1,0 0,-2 0,0-1,12-27,-9 11,-1 0,-2-1,-1 0,-1 0,4-57,-6-171,-6 199,-1 47,-1 0,0 0,-2 1,1 0,-10-25,-7-23,16 41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24.2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0 350,'30'-12,"-14"3,378-121,32-13,-325 96,-80 38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24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0 390,'65'-3,"0"-2,78-16,127-41,-137 30,675-164,-733 179,-21 6,57-21,-84 22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26.3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1 281,'0'-6,"1"1,1-1,-1 0,1 1,0-1,0 1,0 0,1 0,0 0,0 0,0 0,1 1,4-5,55-53,-41 42,1 2,1 1,1 1,50-25,-60 35,-1 1,1 0,0 1,0 1,0 0,0 1,1 1,-1 1,1 0,-1 0,21 5,-4 1,-1 2,0 1,0 1,-1 1,32 18,-41-18,0 2,-1 0,0 1,-1 0,0 2,-1 1,23 26,-39-40,1 0,-1 0,0 0,0 0,0 0,0 0,0 1,-1-1,1 0,-1 1,0 0,0-1,-1 1,1-1,-1 1,1 0,-1 0,0-1,-1 1,0 4,-1-3,0 0,0 0,-1 0,0-1,0 1,0-1,-1 0,0 0,1 0,-1 0,-1 0,-8 5,-6 4,-1-1,-27 12,29-16,1 1,0 1,-20 15,37-25,-1 0,1 0,0 1,0-1,0 0,0 0,0 0,0 0,0 0,0 0,-1 0,1 0,0 0,0 0,0 0,0 0,0 1,0-1,0 0,0 0,0 0,0 0,0 0,0 0,0 0,0 1,0-1,0 0,0 0,0 0,0 0,0 0,0 0,0 0,0 1,0-1,0 0,0 0,0 0,0 0,0 0,0 0,0 0,0 0,0 1,0-1,0 0,1 0,-1 0,0 0,0 0,0 0,0 0,0 0,0 0,0 0,0 0,1 0,-1 0,0 0,0 0,0 0,0 0,0 0,15 2,20-4,-32 2,30-2,0 1,0 1,0 2,0 1,37 9,-51-7,-1 0,1 2,-2 0,1 1,-1 1,0 1,-1 0,0 1,0 1,16 16,-12-7,-1 0,-1 1,-1 1,-1 1,-2 1,0 0,-1 0,-2 1,0 1,7 30,-17-51,-1-1,1 1,-1 0,0-1,0 1,-1 0,0-1,0 1,0 0,-1-1,1 0,-1 1,-1-1,1 0,-1 0,0 0,0 0,0 0,-5 4,-10 12,0-2,-39 32,27-24,4-4,-1 0,-1-2,0-1,-49 24,65-39,-1-2,1 0,-1 0,0-1,0-1,0 0,0-1,-19-1,11 0,-1 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29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1037 0,'-22'13,"0"1,1 1,-35 32,5-4,-575 369,585-387,-1-2,-74 30,114-53,1 1,0 0,0-1,0 1,-1-1,1 0,0 1,0-1,-1 0,1 0,0 1,-1-1,1 0,0-1,-1 1,1 0,0 0,0 0,-1-1,1 1,0-1,0 1,-1-1,1 1,0-1,0 0,-1 0,1-1,0 0,1 1,-1-1,1 0,0 0,-1 1,1-1,0 0,0 0,0 1,0-1,1 0,-1 0,0 1,1-1,1-3,4-11,0 1,17-29,-22 42,7-10,1 0,0 1,1 0,0 0,1 1,0 0,0 1,1 0,0 1,1 0,-1 1,2 1,-1 0,1 1,0 0,24-5,19-1,0 3,110-3,-137 10,38-1,44-3,126 11,-205-3,0 1,-1 2,0 1,0 1,0 2,-1 2,-1 0,42 25,-63-32,-1 1,0 1,-1-1,1 2,-2-1,1 1,-1 0,0 0,0 0,-1 1,0 0,0 0,-1 0,-1 1,0-1,0 1,0 0,-1 0,1 18,-2 0,-1-1,-1 1,-1-1,-2 0,0 0,-12 36,-15 32,-4-2,-4-2,-4-1,-103 157,117-205,-3-2,-1-1,-2-2,-1-1,-2-2,-1-2,-2-1,-54 31,77-53,0 0,0-1,-1 0,0-2,0 0,0-2,-1 0,0-1,0 0,0-2,0-1,0 0,0-1,0-1,1-1,-1-1,1-1,-1-1,1 0,1-1,-1-1,1-1,1-1,-25-17,36 23,-22-16,2-2,-28-27,49 44,0 0,0-1,0 1,1-1,0 0,0 0,0-1,1 1,0-1,0 1,1-1,-1 0,2 0,-1 0,1-1,-1-11,3 14,0 0,0 0,0 0,0 0,1 0,0 0,0 0,0 1,1-1,0 1,0-1,0 1,0 0,0 0,1 1,0-1,0 1,0-1,0 1,0 1,9-5,7-3,1 1,1 1,37-9,-31 10,104-27,197-23,139 18,-169 35,-277 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29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0,'-1'23,"-2"0,-1-1,-10 37,-2 14,0 18,-55 365,56-316,3 181,12-293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0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1,'368'319,"-246"-217,-50-34,-44-41,44 35,-44-39,-1 2,45 53,20 20,-56-59,-25-22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25.1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0 201,'6'118,"40"222,-3-53,-30-174,-3-47,-4 1,-3 132,-6-188,1 0,-2-1,1 1,-1-1,-1 0,0 0,0 0,-8 9,-12 26,11-15,1 0,-14 53,27-83,0 1,0-1,0 0,0 0,1 0,-1 1,0-1,0 0,0 0,0 0,1 0,-1 1,0-1,0 0,0 0,1 0,-1 0,0 0,0 0,1 0,-1 0,0 0,0 0,1 0,-1 0,0 0,0 0,1 0,-1 0,0 0,0 0,0 0,1 0,-1 0,0 0,0 0,1 0,-1 0,0-1,0 1,0 0,1 0,-1 0,0 0,0 0,0-1,0 1,0 0,1 0,-1 0,0-1,14-8,-2 0,1 1,0 0,0 1,1 0,0 1,0 0,1 1,-1 1,29-5,13 2,75 0,-94 5,793-58,-790 54,0 3,75 2,-88-2,-27 3,0-1,0 1,1 0,-1 0,0-1,0 1,0 0,1 0,-1-1,0 1,0 0,0-1,0 1,0 0,0-1,1 1,-1 0,0-1,0 1,0-1,0 1,0 0,0-1,0 1,-1 0,1-1,0 1,0 0,0-1,0 1,0 0,0-1,-1 1,1 0,0 0,0-1,-36-34,20 20,-407-380,81 81,109 67,34 33,157 171,2-2,2-1,-52-85,79 114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1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1 447,'16'-2,"1"0,-1-1,1-1,-1-1,0 0,23-11,19-6,144-36,-88 26,111-45,-44-3,136-52,-293 123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2.5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22,'0'-1,"-1"0,1-1,-1 1,1 0,-1 0,0 0,1 0,-1 0,0 0,0 0,0 0,0 0,0 0,0 0,0 1,0-1,0 0,0 1,0-1,0 1,-1-1,1 1,0 0,0-1,0 1,-1 0,1 0,0 0,-1 0,-1 0,-43 1,16 6,0 2,1 0,0 2,0 1,-41 25,-128 93,187-122,10-8,-19 14,0 0,1 2,1 0,-22 25,36-37,0 0,1 1,0 0,0-1,0 1,1 0,-1 0,1 1,0-1,1 0,-1 1,1-1,0 1,1-1,-1 1,1 0,0-1,1 1,-1-1,1 1,0-1,0 1,1-1,4 11,11 15,2-1,1-1,1 0,2-2,29 29,-2-1,63 74,-7 5,138 225,-211-291,-3 1,-3 1,30 128,-30-101,-17-62,-2 0,-1 1,-2 1,-1-1,-2 1,-4 63,1-97,0 1,0-1,-1 0,1 1,-1-1,1 0,-1 0,0 0,0 0,-1 0,1-1,-1 1,1-1,-1 1,0-1,1 0,-1 0,0 0,-1-1,1 1,0-1,0 1,-1-1,1 0,-1 0,1-1,-5 1,-15 3,0-1,-1-1,-22-2,30 0,-28-1,0-2,1-2,-1-2,1-2,-67-23,55 13,1-4,2-1,-87-55,121 66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3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0 818,'1'-5,"-1"1,1-1,0 1,0-1,0 1,1-1,0 1,0 0,0 0,0 0,0 0,1 0,0 0,0 1,6-7,7-4,-1 1,25-15,-21 14,227-154,394-203,-402 251,-204 104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3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1 544,'10'-2,"-1"-1,0 1,1-2,-1 1,0-1,0-1,-1 0,1 0,11-10,16-7,24-11,548-310,-493 262,-93 64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4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36 205,'-29'0,"23"0,19 0,51-2,-1-2,86-19,121-41,-219 53,60-6,33-6,-139 22,-1-1,0 1,1-1,-1 0,0 0,0-1,0 1,0-1,-1 0,1 0,-1 0,0 0,0 0,0-1,4-5,1-5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6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1 693,'246'-225,"-110"106,138-108,-173 147,-87 69,22-17,-35 28,0-1,0 1,0 0,0-1,1 1,-1 0,0 0,0 0,0 0,0 0,0 0,0 0,1 0,-1 0,0 0,0 1,0-1,0 0,0 1,0-1,0 1,0-1,0 1,0-1,0 1,0 0,-1 0,1-1,0 1,0 0,-1 0,1 0,0 0,-1 0,1 1,15 26,-1 1,-2 0,-1 1,9 33,25 127,-46-188,5 17,-2 0,0 0,-1 0,-1 21,-1-34,0-1,-1 1,0 0,-1-1,1 1,-1-1,0 0,0 0,0 1,-1-1,0-1,0 1,0 0,-1-1,0 1,0-1,0 0,-5 4,-46 30,36-26,1 1,-29 26,47-39,-1 1,0-1,0 1,1-1,-1 1,0 0,1-1,-1 1,1 0,-1-1,1 1,-1 0,1 0,0-1,-1 1,1 0,0 0,-1 0,1 0,0 0,0-1,0 1,0 0,0 0,0 0,0 0,0 0,0 0,1 0,-1-1,0 1,0 0,1 0,-1 0,0 0,1-1,-1 1,1 0,-1-1,1 1,0 0,-1-1,1 1,0 0,-1-1,1 1,0-1,0 1,1 0,7 3,0 0,1-1,0 0,11 2,23 10,-32-6,0 1,-1 0,0 1,-1 1,0-1,-1 2,-1-1,0 1,0 0,-1 1,-1 0,0 0,6 23,-2 1,-2 0,-2 1,-1-1,0 43,-4-47,1-5,-2 0,0 0,-2 0,-1-1,-9 41,10-64,0-1,-1 0,1 0,-1 0,0 0,0 0,0 0,-1-1,1 1,-1-1,0 0,0 0,0 0,0-1,0 1,0-1,-1 0,1 0,-1-1,0 0,1 1,-1-1,-5 0,-4 1,1 0,-1-2,0 1,0-1,1-1,-1-1,-14-3,-20-3,37 7,0 0,0-1,0-1,0 0,0 0,1-1,-19-9,15 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37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0,'-37'3,"1"1,-1 1,1 2,0 2,1 1,0 2,0 2,-46 24,74-34,0-1,0 1,0 1,0-1,1 1,0 0,0 0,0 1,1 0,0 0,0 0,0 1,1 0,0-1,0 2,1-1,0 0,0 1,1-1,0 1,0 0,1 0,-1-1,2 1,-1 0,1 0,1 0,-1 0,1 0,1 0,-1 0,1-1,1 1,3 8,13 33,2-1,43 72,70 84,-36-57,-52-75,-8-15,-2 0,-2 3,-4 1,32 86,-59-136,10 25,-3 0,0 1,-3-1,-1 2,2 60,-9-88,0 0,-1 0,-1 0,0 0,0 0,-1-1,0 0,0 1,-1-1,-1-1,1 1,-12 12,0-1,-2-1,0 0,-36 25,25-21,-3 2,-51 31,71-50,0 1,0-2,0 0,-1 0,1-1,-1-1,0 0,-16 0,-2-1,0-1,0-2,0-1,1-1,-1-2,-59-17,70 15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40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1 421,'2'-3,"0"0,0 1,0-1,1 1,-1 0,1-1,0 1,0 0,0 1,0-1,0 1,0-1,0 1,0 0,5-1,3-3,51-25,224-100,-195 92,-62 24,1 1,0 2,1 1,59-12,-68 18,-1-1,0-2,0 0,-1-1,0-1,0-1,32-22,-9 7,-28 17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41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1 195,'29'-2,"1"-2,-1-1,0-1,45-15,-21 5,381-102,-386 101,-32 11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42.1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1 243,'20'-2,"-1"-1,1-1,-1 0,0-2,26-10,-1 0,-29 12,468-174,-461 168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26.6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1198 337,'2'-10,"0"0,0 0,1 1,0-1,0 1,1-1,6-9,6-16,10-27,-13 32,18-60,-30 89,-1 0,1 0,-1 0,0 0,1-1,-1 1,0 0,0 0,0-1,0 1,0 0,0-1,0 1,0 0,0 0,0-1,-1 1,1 0,-1 0,1 0,-1-1,1 1,-1 0,-1-1,1 2,0-1,0 1,0 0,-1 0,1 0,0 0,0 0,-1 0,1 0,0 0,0 1,0-1,-1 0,1 1,0-1,0 1,0 0,0-1,-2 2,-56 45,56-44,-157 143,7 6,6 7,-150 214,181-206,-152 296,253-431,2 0,0 1,3 1,0 0,-6 53,13-68,2 1,0-1,1 1,1 0,1-1,1 0,1 1,0-1,1 0,1-1,12 25,-7-20,2 0,0-1,30 37,-33-47,2-1,0 0,0 0,0-2,2 1,-1-2,22 11,-2-4,2-2,0-1,0-2,1-2,0-1,46 3,225-2,-286-8,-1-1,0-1,-1-1,1 0,-1-2,0 0,35-15,105-63,-83 41,-21 13,230-128,-216 115,125-102,-180 129,-2 0,1-1,-2-1,0 1,16-36,-10 20,-5 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44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1 785,'1'-6,"1"1,0-1,1 1,-1 0,1-1,0 1,1 1,-1-1,1 0,0 1,0-1,0 1,0 0,6-3,7-9,75-70,3 4,109-71,-194 145,101-70,2 5,218-102,-316 167,1 2,0 0,1 1,28-6,-41 11,0-1,0 1,1 0,-1 0,0 0,0 0,0 1,0 0,1 0,-1 0,0 0,0 1,-1-1,1 1,0 0,0 0,-1 1,0-1,1 1,-1-1,0 1,0 0,0 0,3 5,14 23,-2 1,-1 0,-1 2,-2-1,-1 2,-2 0,-2 0,-1 1,-1 0,-2 1,0 70,-8-79,-1 0,-1-1,-1 1,-2-1,0 0,-2-1,-1 0,-1-1,-2 0,0-1,-1 0,-34 38,15-23,-3-2,0-1,-3-2,-1-2,-89 53,278-138,-113 41,0 1,1 2,0 2,1 1,-1 1,1 3,0 0,0 3,0 1,0 2,-1 1,1 2,-1 2,51 18,-68-19,0 2,0-1,-1 2,-1 1,0 0,0 1,23 24,-38-35,0 0,0 1,0-1,0 0,-1 1,0-1,1 1,-1-1,0 1,0-1,0 1,0 0,-1 0,1-1,-1 1,0 0,1 0,-1 0,0-1,-1 1,1 0,-1 0,1 0,-1-1,0 1,0 0,0-1,0 1,0 0,-1-1,-1 4,-6 6,-1-1,0 1,0-1,-22 16,17-13,-232 220,-56 49,274-256,17-16,0 0,0 0,-1-2,-15 9,23-15,0-1,0 0,0 0,0-1,0 1,-1-1,1 0,0 0,-1-1,1 0,-1 0,1 0,-1 0,1-1,0 0,-6-2,-15-4,0-2,1-1,0-1,0-1,1-1,1-1,-31-24,40 25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47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1235,'8'-3,"0"1,0-1,0-1,-1 1,1-1,-1-1,10-7,-14 10,61-37,1 2,2 4,96-35,223-52,-91 30,-16-15,129-39,-303 112,183-82,88-76,-31 15,-242 128,-94 44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48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0 278,'1'-4,"0"1,-1-1,1 0,0 1,1-1,-1 1,1-1,0 1,-1 0,1 0,1 0,-1 0,0 0,1 0,0 0,4-3,55-39,-49 37,25-16,2 2,0 1,1 2,0 2,83-21,-89 30,0 2,1 1,-1 1,1 3,0 1,-1 1,67 11,-97-11,0 0,0 0,-1 0,1 1,0 0,0 0,-1 0,1 0,-1 1,1-1,-1 1,0 0,0 1,-1-1,1 1,-1-1,1 1,-1 0,3 6,-2-2,-1 1,-1-1,1 1,-1 0,-1-1,0 1,0 0,-1 0,0 0,-1 10,-2 23,-2 0,-2 0,-2 0,-2-1,-1-1,-3 0,0 0,-31 52,-2-12,-4-1,-106 123,11-20,147-182,0 0,0 1,1-1,-1 0,0 1,0-1,1 0,-1 0,0 0,1 1,-1-1,0 0,1 0,-1 0,0 0,1 0,-1 0,0 1,1-1,-1 0,0 0,1 0,-1 0,1 0,-1 0,0-1,1 1,-1 0,0 0,1 0,-1 0,0 0,1 0,-1-1,0 1,1 0,-1 0,0 0,1-1,22-6,365-168,-188 89,-162 68,0-1,68-48,-84 50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49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0,'-1'5,"0"-1,-1 0,1 0,-1 0,0 0,0 0,0 0,0 0,-1-1,1 1,-4 3,-14 21,-112 251,-65 128,171-346,24-57,4-6,3-7,1-2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50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1,'27'1,"0"1,1 2,-1 0,-1 2,1 1,40 17,147 79,-73-30,180 82,-296-144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3:51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0 474,'11'-2,"-1"0,0-1,0 0,-1-1,1 1,-1-2,0 1,0-2,0 1,13-11,27-15,351-148,-291 133,290-111,-378 149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11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1,'6'2,"0"0,-1 0,0 0,1 1,-1 0,0 0,0 0,0 1,-1 0,1 0,-1 0,6 8,7 4,675 595,-289-200,-388-395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12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0 686,'11'-1,"1"-1,-1-1,0 0,-1-1,1 0,0 0,-1-1,12-8,13-5,-14 9,851-370,-683 292,-121 53,124-44,-156 70,-29 7,0 0,0 0,0-1,0 0,0-1,-1 1,1-1,9-6,-6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13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1 794,'1'-5,"1"0,0 0,1 0,0 0,-1 0,2 0,-1 1,0 0,1-1,0 1,6-5,7-9,86-102,188-169,-250 253,1 1,73-46,-83 66,0 1,61-17,-61 21,19-6,114-42,-141 48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14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27.8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1,'48'63,"-17"-20,95 118,104 126,-99-133,506 535,-553-608,-30-28,66 51,-96-87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15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1069,'9'0,"0"1,0 1,0 0,0 0,0 0,0 1,0 1,-1-1,12 8,73 51,-61-38,690 577,-570-464,456 404,-597-532,23 24,-32-31,-1-1,1 1,-1 0,0 0,1-1,-1 1,0 0,0 0,0 0,-1 1,1-1,0 0,-1 0,1 0,-1 5,0-6,-1 0,1 0,0-1,-1 1,1 0,-1 0,1 0,-1 0,0-1,1 1,-1 0,0-1,0 1,1 0,-1-1,0 1,0-1,0 1,0-1,0 1,0-1,0 0,0 0,0 1,0-1,0 0,0 0,0 0,1 0,-1 0,-2 0,-33-4,23 0,1 0,-1-1,1-1,-1 0,2 0,-1-1,-14-12,-75-69,81 70,-483-507,34-37,290 343,101 126,1 2,-93-141,166 225,0 1,0 0,1-1,0 0,1 0,-1 0,1 0,1 0,-2-10,3 14,0 1,0 0,0 0,1 0,-1 0,1-1,-1 1,1 0,0 0,0 0,0 0,0 0,0 0,0 1,1-1,-1 0,0 0,1 1,0-1,-1 1,1 0,0-1,0 1,0 0,0 0,0 0,0 0,0 0,0 1,0-1,0 1,0-1,0 1,4 0,10-2,0 1,0 0,0 2,0 0,0 1,0 0,0 1,0 1,18 7,23 11,56 29,-98-44,294 160,17 7,-33-39,6-13,616 162,-853-272,0-3,1-2,0-4,0-2,72-8,-120 5,0-1,0 0,-1-1,1-1,-1-1,20-9,80-53,-76 44,-33 21,-1 0,1 0,-1 0,0-1,1 0,-2 0,1 0,0 0,-1-1,0 0,0 1,0-1,-1 0,1 0,-1-1,2-8,-2 6,-1 0,-1 0,1-1,-2 1,1 0,-1 0,0-1,0 1,-1 0,-3-9,-8-14,-1 0,-1 0,-2 2,-27-38,38 58,-36-48,-2 1,-3 3,-2 2,-2 2,-3 2,-1 2,-79-48,7 18,-2 6,-209-81,196 97,23 9,-130-69,224 100,13 8,1-1,0 0,0 0,1-1,-14-12,17 8,5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29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1948,'1'-7,"1"0,0 0,0 0,1 0,0 1,0-1,1 1,-1 0,2 0,8-11,1-2,168-233,9-12,475-793,-658 1043,8-13,0-1,-2-1,-2 0,18-59,-29 86,-1 0,1-1,-1 1,1-1,-1 1,0-1,0 1,0-1,0 1,0-1,0 1,-1-1,1 1,-1-1,0 1,0 0,0-1,-1-2,1 4,0 0,0 1,-1-1,1 0,0 0,0 1,-1-1,1 1,0-1,0 1,-1 0,1-1,-1 1,1 0,0 0,-1 0,1 0,-1 0,1 0,0 0,-1 1,1-1,-2 1,-6 2,-1 1,1-1,0 2,1-1,-1 2,1-1,-10 9,-15 15,2 2,1 2,1 1,-41 62,28-27,-56 123,92-180,0 1,1 0,1 0,0 1,1 0,-3 24,6-35,0 1,0-1,1 0,-1 1,1-1,-1 1,1-1,0 0,0 1,1-1,-1 0,1 0,-1 0,1 0,0 0,0-1,0 1,1 0,-1-1,1 0,-1 1,1-1,0 0,0 0,0-1,0 1,0 0,0-1,0 0,1 0,-1 0,6 1,44 6,1-1,-1-3,97-6,-72 1,-66 1,245 5,-217-2,1 3,-1 1,-1 1,50 18,-81-23,0 0,0 0,-1 1,0 0,1 0,-1 1,-1 0,1 0,-1 1,0 0,8 9,-11-11,-1-1,0 1,0 1,0-1,0 0,-1 0,0 1,0-1,0 1,0-1,-1 1,1 0,-1-1,0 1,-1-1,1 1,-1-1,0 1,0-1,0 1,-1-1,-1 5,-12 24,-1-1,-1-1,-41 56,-79 80,76-96,20-25,-65 54,59-59,-47 55,76-74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0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235 683,'-6'8,"0"1,0-1,0 0,-1 0,0-1,-16 13,-6 7,-2 4,8-9,1 1,-36 50,56-71,1-1,0 1,0-1,0 1,0 0,1-1,-1 1,0 0,1 0,-1 0,1-1,0 1,-1 0,1 0,0 0,0 0,0 0,0 0,1-1,0 3,-1-2,1-1,0 0,0 1,0-1,0 0,0 0,0 0,1 0,-1 0,0 0,1 0,-1 0,0-1,1 1,-1 0,1-1,-1 1,4 0,5 0,1 1,0-1,0-1,0 0,18-2,34-8,-1-1,76-25,117-53,-179 61,-50 19,526-212,-508 199,-1-2,53-38,-78 49,-1-1,0 0,-1-1,-1-1,-1-1,0 0,18-30,-31 45,0-1,1 0,-1 0,0 1,0-1,-1 0,1 0,-1 0,1 0,-1 0,0 0,0 0,0 0,0 0,-1 0,1 0,-1 0,0 1,0-1,0 0,0 0,0 1,-1-1,1 0,-1 1,0-1,1 1,-1 0,0 0,-1 0,1 0,-4-3,-8-6,-1 1,0 1,0 0,-23-9,24 11,-57-25,-1 3,-2 4,-100-22,114 35,-1 2,1 3,-1 3,-110 6,155-1,0 1,0 1,1 0,-1 1,1 0,-18 9,27-10,0 0,0 1,0-1,1 1,-1 1,1-1,0 1,0 0,1 0,0 0,0 1,0-1,0 1,1 0,0 0,0 0,-2 8,-90 253,-134 263,215-494,9-25,6-13,2-14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0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0,'0'4,"5"6,0 6,9 8,7 8,2 8,3 6,10 3,-2 2,2-3,0-2,-3-8,-6-7,-4-3,-2-4,-4-5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1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26,'0'-4,"0"-6,0-1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1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 1,0-1,0 0,0 1,0-1,0 1,0 0,-1 0,1 0,-1 1,0-1,0 0,1 1,2 5,5 3,188 204,68 72,21-25,-240-218,-42-37,1-1,1 1,-1-1,1 0,0-1,1 0,-1 0,1 0,0-1,0 0,15 4,15-1,1-2,0-2,-1-2,57-4,-8 0,-25 2,0-2,-1-2,70-17,-96 10,-28 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2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0 425,'0'-4,"13"-6,13-10,10-5,12-8,16-10,8-3,2-2,0 3,-7 5,-12 5,-10 9,-9 3,-6 7,-8 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3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0,'1'5,"1"-1,-1 0,1 0,0 0,0 0,0 0,1-1,-1 1,1-1,0 1,0-1,0 0,6 4,0 2,503 489,-211-213,-271-258,-8-7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4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1,'-13'0,"1"2,0-1,0 2,0 0,0 0,0 1,1 0,0 1,-1 1,2-1,-1 2,1 0,0 0,-16 15,10-7,0 2,1 0,0 1,2 0,0 2,1-1,-10 23,20-39,0 0,1 1,-1-1,1 1,0-1,0 1,0-1,1 1,-1 0,1-1,0 1,0 0,0-1,0 1,1 0,-1-1,1 1,2 5,-1-6,0 1,1-1,-1 0,1-1,-1 1,1 0,0-1,0 1,0-1,1 0,-1 0,0-1,1 1,0 0,-1-1,1 0,6 1,193 41,-50-13,-72-10,90 34,-138-42,-1 2,-1 2,0 1,-1 1,41 33,-67-47,0 0,1 0,-1 1,-1-1,1 1,-1 0,1 0,-2 1,1-1,0 0,-1 1,0 0,-1 0,1-1,-1 1,0 0,0 0,-1 0,0 0,0 0,0 0,-1 0,0 0,0 0,0 0,-1 0,-3 8,-6 14,-2-1,0-1,-2 0,-23 31,26-39,-50 64,-2-3,-98 91,88-93,13-25,49-42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4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1,'-36'741,"-5"-367,26-276,11-76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29.4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0 832,'2'-3,"0"1,0-1,0 0,0 1,1 0,-1-1,1 1,-1 0,1 0,0 1,0-1,0 0,0 1,4-2,2-1,21-10,2 1,-1 1,55-11,35-13,-69 17,234-97,-238 93,-1-3,-2-1,78-61,2-33,-25 22,-44 46,-27 24,61-46,-53 58,-19 14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35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0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233 602,'17'1,"0"1,0 0,0 1,-1 1,30 10,79 41,-95-41,476 212,-503-225,-1 0,1 0,-1 1,1-1,-1 1,0-1,0 1,0 0,0 0,0 0,0 0,0 0,0 0,-1 1,1-1,-1 0,0 1,0-1,0 1,0 0,0-1,0 6,-1-6,0 0,0 0,0 0,-1 0,1 0,-1 0,0 0,0-1,1 1,-1 0,0 0,-1-1,1 1,0 0,0-1,-1 1,1-1,-1 0,1 1,-1-1,0 0,1 0,-1 0,0 0,0 0,0 0,1-1,-1 1,0-1,0 1,-4 0,-3 0,1-1,0 1,-1-1,1-1,0 0,0 0,-1 0,1-1,0 0,0-1,-13-6,-15-7,-39-26,44 24,-559-350,588 366,-22-14,1-2,0 0,2-2,-32-35,49 50,0 1,1-1,0 0,0 0,1-1,-1 1,1-1,0 1,1-1,-1 1,1-1,-1-11,3 13,-1-1,1 1,0-1,0 1,1 0,-1 0,1 0,0-1,0 2,0-1,0 0,1 0,0 1,-1-1,1 1,1 0,-1 0,0 0,5-3,-1 2,-1 0,1 1,0 0,0 0,0 1,0 0,1 0,-1 1,0-1,1 2,-1-1,1 1,-1 0,12 2,15 2,58 15,-88-18,846 246,-164-43,-392-130,-333-99,-35-14,-15-8,-116-81,152 93,0-1,-55-49,86 66,2 0,0-2,1 0,2-2,-16-23,-37-57,57 81,-1 1,-2 1,0 0,-1 1,-21-19,33 33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1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79,'-19'0,"1"1,0 1,0 1,0 1,0 0,1 1,-1 1,1 1,1 0,-1 1,1 1,-19 14,34-22,-1 0,0 0,0 1,1-1,-1 1,1-1,-1 1,1 0,0-1,0 1,0 0,0 0,0 0,0 0,0 0,1 0,-1 0,0 0,1 0,0 0,0 0,-1 1,1-1,1 0,-1 0,0 0,0 0,1 0,-1 0,1 0,0 1,0-2,-1 1,1 0,1 0,-1 0,0 0,0 0,1-1,-1 1,1-1,-1 1,1-1,2 2,9 7,0-1,0-1,1 0,27 10,-32-14,94 35,2-5,1-4,208 30,-245-49,1-3,0-3,121-7,-189 2,0 0,1 0,-1 0,0-1,1 1,-1-1,0 1,0-1,1 0,-1 0,0 0,0 0,0-1,0 1,0 0,-1-1,1 1,0-1,-1 0,1 0,-1 1,1-1,1-3,-2 2,-1-1,1 1,0 0,-1-1,0 1,0 0,0-1,0 1,0-1,-1 1,1 0,-1-1,0 1,-1-4,-5-9,-1-1,0 2,-1-1,-19-25,8 17,0 1,-1 1,-2 1,0 1,-1 1,-1 1,0 1,-1 2,-1 0,-1 2,-30-11,13 9,-1 2,0 2,-1 2,0 1,-1 3,-65 2,-263 6,344-3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3.0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1 303,'51'0,"0"2,0 2,0 3,0 1,-1 3,0 2,58 24,-95-32,105 49,-107-48,0 0,0 1,-1 0,0 1,0 0,-1 0,17 20,-26-28,1 1,-1 0,1-1,-1 1,1 0,-1-1,1 1,-1 0,1-1,-1 1,0 0,1 0,-1 0,0 0,0-1,0 1,0 0,0 0,0 0,0 0,0-1,0 1,0 0,0 0,0 0,-1 0,1-1,-1 2,0-1,0 0,0 0,0-1,0 1,0 0,0-1,-1 1,1-1,0 1,0-1,-1 0,1 0,0 1,0-1,-1 0,-1 0,-3 0,0 0,0-1,0 0,0 0,0 0,1 0,-7-4,5 2,1 0,0-1,0 0,0-1,1 1,-1-1,1 0,0 0,1-1,-1 0,1 1,0-2,0 1,1 0,0-1,0 1,1-1,-3-11,3 9,1 0,0 0,1 0,0 0,0 0,1 0,0 0,1 0,0 1,0-1,1 0,0 1,0 0,8-14,19-33,31-76,-59 125,0 1,1-1,0 0,0 1,1 0,-1 0,1 0,0 0,1 0,-1 1,1 0,-1 0,1 0,1 0,9-4,-7 4,1 1,0 0,0 1,0 0,0 0,0 1,0 0,0 1,16 1,5 2,-1 2,1 2,-1 0,0 2,37 18,-20-4,-1 2,-1 2,-2 2,52 45,-47-37,81 50,-26-20,-87-56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4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23 119,'-11'-44,"9"41,0 0,1-1,-1 1,1-1,0 1,0-1,1 0,-1 1,1-1,-1 0,1 0,0 1,0-1,1 0,-1 0,1 1,2-7,-3 10,1-1,0 1,0 0,-1-1,1 1,0-1,0 1,0 0,-1 0,1 0,0-1,0 1,0 0,0 0,0 0,0 0,-1 0,1 1,0-1,0 0,0 0,0 1,-1-1,1 0,0 1,0-1,-1 0,1 1,0-1,0 1,-1 0,1-1,0 2,30 24,-25-21,252 267,-167-171,507 633,-359-426,-174-230,-55-65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5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1008,'-1'-119,"6"-178,-1 263,0 0,2 0,2 1,1 0,2 0,22-47,-21 58,1 0,2 1,0 1,1 0,1 1,1 0,0 2,2 0,0 1,1 1,0 1,1 1,0 1,1 1,1 1,0 0,0 2,0 1,1 1,45-4,-13 9,0 2,0 4,0 1,-1 3,0 3,-1 1,58 24,-77-24,-1 1,0 3,-2 0,1 2,-2 2,-1 1,-1 1,45 44,-72-64,1 1,-1 0,1 0,-1 0,-1 0,1 0,0 0,-1 1,0-1,0 1,0 0,-1 0,1-1,-1 1,-1 0,1 0,0 0,-1 10,-2-8,0 1,0-1,-1 1,0-1,0 0,-1 0,0 0,0-1,0 1,-1-1,-8 9,-83 98,3-1,-152 140,227-235,-3 1,0 0,-29 18,41-31,0 0,0 0,0-1,-1-1,0 1,1-2,-1 1,0-2,-17 2,15-2,0 0,0 1,0 1,0 0,1 0,-1 1,-17 9,13-5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7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165 687,'10'-2,"0"1,0-2,-1 0,1 0,-1 0,0-1,0-1,0 0,12-9,0 2,137-85,-4-8,228-201,-370 296,-6 5,1 0,-1 0,0-1,0 0,-1 0,0 0,0 0,-1-1,1 0,-1 0,3-8,-7 13,0 1,0 0,0 0,0 0,0 0,0 0,0 0,0 0,0 0,0 0,-1 0,1 0,0 0,-1 0,1 0,-1 0,1 0,-1 0,0 0,1 0,-1 0,0 1,0-1,1 0,-1 1,0-1,0 0,0 1,0-1,0 1,0-1,0 1,0 0,0-1,0 1,0 0,0 0,0 0,0-1,-2 1,-49-1,45 1,-244 7,234-4,1 0,-1 0,0 2,1 0,0 0,0 2,1 0,0 1,-17 11,-20 17,-52 45,74-57,-38 38,2 2,4 3,-92 128,152-193,0 0,1 0,0 0,-1 0,1 0,0 1,0-1,0 0,1 1,-1-1,0 1,1 2,0-4,0 0,0 0,0 0,0 0,1 0,-1 0,0 0,0 0,1 0,-1 0,1-1,-1 1,1 0,0 0,-1 0,1 0,0-1,-1 1,1 0,0-1,1 1,4 2,0 0,0 0,1-1,0 0,-1 0,1-1,8 1,24 6,307 129,-339-135,53 20,0-3,0-2,2-3,90 9,-39-17,142-12,-250 6,0-1,0 0,1 0,-1 0,0-1,0 0,0 0,0 0,-1 0,1-1,-1 0,1 0,-1 0,0-1,6-5,0-4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8.1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0 501,'5'-1,"-1"0,1 0,-1-1,0 1,0-1,0 0,0 0,0 0,6-5,26-12,-15 14,0 1,0 2,0-1,0 2,0 1,1 1,-1 1,32 6,9 6,94 33,-71-15,158 81,-195-85,-1 2,-1 2,-2 1,58 57,-94-82,-1 0,1 1,-2-1,1 1,-1 1,0-1,-1 1,5 13,-9-19,0 0,0 0,0 1,0-1,0 0,-1 1,0-1,0 0,0 1,-1-1,0 0,1 0,-1 1,-1-1,1 0,0 0,-1 0,0 0,0 0,0-1,-1 1,1 0,-4 3,-1 0,0 1,0-1,-1 0,0-1,0 0,-1 0,0-1,0 0,0 0,0-1,-15 5,19-8,0 0,1 0,-1-1,0 1,1-1,-1 0,0 0,0-1,1 1,-1-1,0 0,1 0,-1-1,1 1,-1-1,1 0,0 0,0-1,0 1,0-1,0 0,0 0,1 0,-1-1,1 1,0-1,-3-4,-7-12,1-1,1 0,1-1,0 0,2 0,1-1,-7-35,2-9,-5-92,11 46,11-141,4 181,-6 53,0 0,-1 0,-1-1,-1 1,-3-24,-6-14,5 34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8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1,'4'0,"2"4,0 6,2 6,5-1,0 3,2 1,-1 2,1 2,2 2,-2 0,1-4,-2-1,1-4,-3-1,-2-2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49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16,'0'-5,"4"0,2-1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30.6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0,'1'7,"-1"-1,2 1,-1-1,1 0,0 1,0-1,0 0,1 0,0 0,0-1,1 1,-1-1,9 9,8 8,41 35,-23-24,237 250,-86-84,-172-181,-5-4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0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87,'-86'-2,"42"0,0 2,-1 1,-69 13,106-13,0 2,-1-1,1 1,0 0,1 1,-1 0,0 0,1 1,0 0,0 0,1 0,-1 1,1 0,0 0,1 1,-1 0,1 0,-4 8,2-1,1 0,1 0,0 0,1 1,1-1,0 1,1 0,0 0,1 22,0 10,1 59,0-96,1 0,1 0,0-1,0 1,1-1,0 0,0 0,6 10,-7-15,1-2,-1 1,1 0,0 0,-1-1,1 1,1-1,-1 0,0 0,0 0,1-1,-1 1,1-1,0 0,-1 0,1 0,0 0,0-1,5 1,12 0,1-1,29-3,-15 1,351-39,-107 7,-260 32,-3 1,-1 0,0-1,1-1,29-9,-42 11,0-1,0 0,-1 0,1 0,-1 0,1-1,-1 0,0 1,0-1,0 0,0 0,0-1,-1 1,1-1,-1 1,0-1,0 0,0 1,-1-1,1 0,-1 0,0-1,1-7,-1 5,-1 0,1 0,-2 0,1 0,-1 0,0 0,0 0,-1 0,0 0,0 0,0 1,-1-1,0 1,-1 0,1 0,-1 0,0 0,-1 1,-5-7,-10-7,0 2,-2 0,-41-25,-1 0,39 22,-2 1,1 1,-2 1,-1 2,0 1,0 1,-1 1,-61-14,-130 1,187 22,9-1,7-2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2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571 537,'-47'0,"1"-1,0 2,-1 1,-60 13,95-13,0 1,1 0,-1 1,1 0,0 1,0 0,1 1,-1 0,1 1,1 0,-1 0,1 1,1 0,-1 1,1 0,1 0,-1 1,-5 11,10-16,1 0,-1 0,1 0,0 0,0 1,1-1,0 1,0 0,0-1,0 1,1 0,0 0,0-1,1 1,-1 0,4 9,-2-7,1-1,1 0,0 0,0 0,0 0,1 0,0-1,0 0,0 0,11 9,8 3,0-1,1-1,1-1,0-2,37 15,-37-17,1 0,0-2,1-1,-1-1,1-1,39 3,-64-9,-1 0,0-1,1 1,-1 0,1-1,-1 0,0 1,0-1,1 0,-1 0,0 0,0 0,0-1,0 1,0-1,0 1,-1-1,1 1,0-1,-1 0,1 0,-1 0,0 0,1 0,-1 0,0 0,0-1,-1 1,1 0,0-1,-1 1,1 0,-1-1,0 1,0 0,0-4,0-12,0 1,-1-1,-8-34,7 38,-9-50,-3 0,-2 1,-4 1,-49-109,-53-50,107 197,-2 1,-1 1,-1 0,-1 1,0 1,-43-31,55 46,0 1,0 0,-1 0,1 1,-1 0,0 0,0 1,0 0,0 0,0 1,-1 0,1 1,0 0,0 1,-1 0,-14 3,24-3,0 0,0-1,0 1,0 0,0 0,0-1,0 1,0 0,0 0,0 0,0-1,0 1,1 0,-1-1,0 1,1 0,-1-1,0 1,1 0,-1-1,1 1,-1 0,1-1,-1 1,1-1,-1 1,1-1,0 1,25 28,-21-23,56 62,3-3,137 105,-62-60,179 182,-162-114,-144-167,1-3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3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0,'10'1,"-1"0,0 1,0 0,0 1,0 0,0 0,0 1,-1 0,0 0,13 10,-3-2,-1 1,-1 1,24 25,20 29,80 122,-125-166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3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15,'0'-4,"4"-2,2 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4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1,'-14'0,"0"1,0 1,1 0,-1 1,1 0,0 1,-17 8,23-9,0 0,0 0,0 1,1 1,-1-1,1 1,0 0,1 0,-1 1,1-1,0 1,0 0,1 1,-6 10,9-14,0-1,0 0,1 0,-1 1,1-1,0 0,0 1,0-1,0 0,0 1,0-1,0 0,1 0,0 1,-1-1,1 0,0 0,0 0,0 0,0 0,0 0,0 0,1 0,-1 0,1 0,0-1,-1 1,1 0,0-1,0 0,3 3,9 5,1-1,0 0,24 10,-6-3,102 62,-86-46,2-2,0-2,2-3,69 22,-114-45,0 1,0-2,1 1,-1-1,0 0,1-1,-1 0,0 0,0-1,0 0,0 0,0-1,0 0,7-5,3-1,0-1,0-1,-1-1,21-19,-24 18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5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1,'-3'0,"0"1,0 0,0-1,1 1,-1 1,0-1,0 0,1 1,-1-1,1 1,-1 0,1 0,-4 3,-31 35,27-28,-233 288,195-231,3 2,-56 121,99-188,-4 8,1 1,0 1,1-1,-4 18,8-29,-1 0,1 1,0-1,-1 0,1 1,0-1,0 0,0 0,1 1,-1-1,1 0,-1 1,1-1,0 0,0 0,0 0,0 0,0 0,0 0,0 0,1 0,-1 0,1-1,-1 1,1 0,0-1,0 0,-1 1,1-1,0 0,0 0,0 0,5 2,12 1,1-1,-1-1,1 0,0-2,26-2,21 1,93 7,251 43,-352-38,-1 3,0 3,-1 2,-1 2,0 3,-2 2,77 50,-126-72,0-1,1 1,-1 0,0 1,-1-1,1 1,-1 0,0 0,0 0,-1 1,0-1,6 13,-8-13,0 0,0 0,-1 0,1 1,-1-1,0 0,-1 0,1 1,-1-1,0 0,-1 0,1 0,-1 0,0 0,0 0,-3 5,-33 61,-4-1,-58 75,-113 119,185-230,-13 15,-1-2,-3-2,-61 48,100-89,0-1,-1 1,0-1,1 0,-1 0,0-1,-1 0,1 0,0-1,-1 0,1 0,0-1,-1 0,1 0,-1-1,-11-2,-9-3,0-1,-51-21,74 26,-87-35,1-5,3-3,-163-113,211 126,13 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6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1,'5'4,"5"2,5 3,1 6,1-1,-2 2,5-2,-1 1,1-2,-3 1,-1 3,2 2,2 2,-2-2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7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122 216,'-4'-4,"-6"-10,-6-3,1-7,-2-3,-3-6,3-2,4 1,4 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8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556 296,'-1'-1,"1"-1,-1 1,1 0,-1 0,0 0,0 0,1-1,-1 1,0 0,0 0,0 1,0-1,0 0,0 0,-1 0,1 1,0-1,0 0,0 1,-1-1,1 1,0 0,-1-1,1 1,0 0,-1 0,-1 0,-40-4,32 6,0-1,0 1,1 1,-1 0,1 0,-1 1,1 1,0-1,1 2,-17 11,-9 9,-44 41,60-49,-19 15,-59 71,87-92,1 1,-1 0,2 1,0 0,1 0,0 0,1 1,1 0,-7 30,11-42,1 0,-1 0,1 0,0-1,0 1,0 0,1 0,-1 0,1 0,-1 0,1-1,0 1,0 0,1-1,-1 1,0 0,1-1,-1 0,5 5,-3-4,1 0,-1 0,1-1,0 1,0-1,0 0,1 0,-1-1,0 1,1-1,5 1,10 1,0-1,-1-1,1-1,33-4,-46 3,0 0,0-1,0 0,0-1,0 1,-1-1,1 0,-1-1,0 0,0 0,0 0,-1-1,1 1,-1-1,0-1,0 1,-1-1,5-6,7-13,-1-2,-2 0,12-30,-4 8,104-261,-41 95,-83 212,0 0,1 0,-1 1,0-1,1 0,0 1,0-1,0 1,0 0,0 0,0-1,0 1,4-1,-5 2,0 1,0-1,1 1,-1 0,0 0,1 0,-1 0,0 0,1 0,-1 0,1 0,-1 0,0 1,0-1,1 0,-1 1,0-1,1 1,-1 0,0-1,0 1,0 0,0 0,0-1,0 1,0 0,0 0,0 0,0 1,-1-1,1 0,1 1,372 430,-339-393,592 598,-228-242,-384-379,339 363,-287-299,-4 3,101 174,-149-228,-1 1,16 48,-26-64,0 1,-1-1,-1 1,0-1,-1 1,-1 0,-2 28,0-38,1 0,-1-1,0 1,0-1,-1 1,1-1,-1 0,0 0,0 0,0 0,-1-1,1 1,-1-1,0 0,0 0,0 0,0 0,0-1,-1 0,1 0,-1 0,-8 2,-12 4,0-1,-50 6,72-13,-36 5,0-2,-1-2,0-2,1-1,0-2,-72-17,59 6,2-1,0-3,1-2,-76-44,61 24,1-3,2-2,3-3,2-3,1-2,4-2,-56-78,75 88,1-2,3-1,1-1,-23-65,36 73,1-1,2 0,2 0,2-2,-3-80,13-318,1 111,-6 269,0 41,1 1,1 0,1-1,0 1,8-32,-6 46,0 0,1 0,0 1,0 0,1-1,0 1,0 1,0-1,1 1,0 0,0 0,0 1,1 0,-1 0,1 0,12-4,0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4:59.9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1 283,'23'2,"0"1,0 0,0 2,0 1,0 1,34 14,136 74,-181-89,10 6,-1 0,29 22,-46-30,1-1,-1 1,1 0,-1 0,0 0,-1 1,1 0,-1-1,0 1,0 0,0 1,-1-1,1 0,-1 1,-1-1,2 8,-2-12,-1 0,0 0,0 0,0 0,0 0,0 0,1 0,-2 0,1 0,0 0,0 0,0 0,0 0,-1 0,1 0,0 0,-1 0,1 0,-1-1,1 1,-1 0,1 0,-1 0,0-1,1 1,-1 0,0 0,0-1,0 1,1-1,-1 1,0-1,0 1,0-1,0 0,0 1,0-1,0 0,0 1,0-1,0 0,0 0,0 0,0 0,0 0,0 0,0-1,0 1,0 0,0 0,0-1,0 1,0 0,1-1,-1 1,-2-2,-4-1,-1-1,0 0,1 0,-1-1,-7-7,-10-11,1 0,1-2,1-1,1 0,-21-37,30 43,1 0,0-1,2 0,1-1,0 0,2-1,0 1,-3-37,8 54,1 0,0-1,1 1,-1 0,1 0,0 0,0-1,1 1,-1 0,1 0,0 1,1-1,-1 0,1 1,0-1,0 1,0 0,1 0,0 0,-1 1,1-1,0 1,1 0,-1 0,1 0,-1 1,1-1,0 1,7-2,7-2,0 0,0 2,0 0,1 1,-1 1,30 1,20 1,-18-2,1 3,59 9,-103-8,0 0,0 0,0 1,-1 0,1 0,-1 1,0 0,0 0,0 1,-1 0,1 0,6 7,4 7,0 2,21 32,-25-34,1 1,1-2,24 25,100 102,-109-111,-17-20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32.6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1089,'-20'-53,"18"36,1 0,0 0,1-1,1 1,1 0,0 0,1 1,1-1,0 0,1 1,1 0,16-29,8-10,3 2,45-56,-65 92,7-8,2 0,0 2,2 1,0 1,1 1,1 1,1 1,38-18,25-7,128-41,-34 25,355-64,-441 107,119-4,-178 19,1 2,-1 1,1 3,-1 1,74 21,-108-26,-1 0,0 1,1 0,-1-1,0 2,0-1,0 0,-1 1,1 0,0 0,-1 0,0 0,0 1,0-1,0 1,0 0,-1 0,1 0,-1 0,0 0,2 9,-2-5,-1 0,0 1,-1-1,0 0,0 1,-1-1,0 0,0 0,-1 0,0 0,-5 12,-14 56,-8 20,-19 20,-5-2,-6-3,-4-2,-88 115,112-173,-71 71,85-100,0 0,-1-2,-1-1,-56 30,-25 0,-2-4,-2-6,-2-4,-180 31,262-62,24-4,0 1,-1 0,2 1,-1 0,0 0,-12 5,29-8,0-1,0-1,0 0,14-6,22-16,3-5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5:02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1517,'-9'-1,"-1"1,1 1,-1 0,1 0,-1 1,-15 4,22-4,0-1,1 1,-1-1,0 1,1 0,-1 0,1 0,0 0,-1 1,1-1,0 1,0-1,1 1,-1-1,1 1,-1 0,1 0,0 0,0 0,0 0,0 0,1 0,-1 0,1 4,-1 10,0 0,2 0,0 0,1-1,1 1,1 0,0-1,10 25,0-5,3 0,32 53,-39-73,1-1,1 0,0 0,17 15,-23-25,-1 0,1 0,0-1,0 0,0 0,1 0,0-1,-1 0,1 0,0-1,1 0,-1 0,11 1,-16-3,0 0,0 0,0-1,0 1,-1 0,1-1,0 0,0 0,0 1,0-1,-1 0,1 0,0-1,-1 1,1 0,-1 0,1-1,-1 1,0-1,1 1,-1-1,0 0,0 1,0-1,0 0,-1 0,1 0,0 0,0-3,3-9,-2 0,1 0,0-18,-1 9,-1 12,0-1,0 1,-1-1,-1 1,0-1,-1 1,0 0,0-1,-1 1,-1 0,0 1,0-1,-1 1,0-1,-1 1,-1 1,1-1,-1 1,-1 0,0 1,0 0,-14-11,4 2,0-2,-21-27,12 12,26 33,0 1,0-1,0 0,0 0,1 0,-1 0,0 1,1-1,-1 0,0 0,1 0,-1-1,1 1,0 0,-1 0,1 0,0 0,0 0,0-2,0 2,1 1,-1 0,1-1,0 1,-1 0,1 0,0 0,-1-1,1 1,0 0,-1 0,1 0,0 0,-1 0,1 0,0 0,-1 0,1 1,0-1,-1 0,1 0,1 1,46 21,62 62,179 177,-144-123,185 137,-328-274,-1 0,1 0,-1 0,1 0,-1 0,1-1,-1 1,1 0,0-1,0 1,-1-1,1 0,0 0,0 0,-1 1,1-2,0 1,0 0,-1 0,1 0,0-1,0 1,-1-1,1 0,-1 1,1-1,0 0,-1 0,1 0,-1 0,0 0,1 0,-1 0,0-1,2-1,4-6,-1 0,0 0,0-1,7-17,-6 13,96-209,-9-4,120-449,-185 551,-5 0,-7-2,4-225,-21 323,-2 0,-1 0,-1 0,-2 1,0-1,-2 1,-1 1,-2 0,-26-51,34 73,0 1,0 1,0-1,-1 0,1 1,-1 0,0 0,0 0,0 0,0 0,0 1,-1 0,1 0,-1 0,1 1,-1-1,0 1,0 0,1 0,-1 1,0-1,0 1,0 0,-8 2,9-2,0 1,0-1,-1 1,1 1,0-1,0 0,0 1,0 0,0 0,1 0,-1 1,1-1,-1 1,1 0,0 0,0 0,0 0,0 0,1 1,-1-1,1 1,0 0,0 0,0 0,1 0,-1 0,-1 8,1 20,1 1,2-1,1 0,1 0,2 0,11 42,-8-38,13 53,62 163,59 77,34 91,-136-301,55 144,-80-229,1-1,2-1,1 0,2-2,34 41,-47-62,0 0,1 0,1-1,-1 0,1 0,0-1,1-1,0 1,0-2,0 0,1 0,-1-1,1 0,13 2,-23-6,1 0,-1 0,0-1,0 1,1 0,-1-1,0 1,0-1,1 0,-1 0,0 0,0 0,0 0,0 0,0-1,0 1,-1 0,1-1,0 0,-1 1,1-1,-1 0,0 0,1 0,-1 0,0 0,1-2,4-10,0 0,-1 0,4-18,-2 10,43-163,6-14,-34 146,-13 35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30.5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330 151,'0'-9,"2"-1,-1 1,1-1,4-11,-3 16,-1-1,-1 1,1-1,-1 0,0 0,0 0,-1 0,1 0,-1 1,-1-1,1 0,-3-9,3 14,0 1,-1-1,1 1,0 0,-1-1,1 1,0-1,-1 1,1 0,-1-1,1 1,-1 0,1-1,-1 1,1 0,-1 0,1 0,-1-1,0 1,1 0,-1 0,1 0,-1 0,1 0,-1 0,0 0,1 0,-1 0,1 0,-1 0,1 1,-1-1,0 0,1 0,-1 1,1-1,-1 0,1 0,-1 1,1-1,0 1,-1-1,1 0,-1 1,-24 21,23-20,-17 18,1 2,2 0,0 1,1 0,1 1,-18 44,-47 164,53-141,5 1,4 0,-7 120,22-167,1 0,2 0,3-1,1 1,2-1,2 0,2-1,2 0,19 42,-22-64,1-1,1 0,0 0,2-2,0 1,1-2,0 0,2-1,0-1,1 0,34 21,-25-21,0-2,0 0,1-2,1-2,-1 0,2-2,-1-1,46 3,416-4,-297-9,-174 4,0-1,0 0,0-2,0 0,0-2,0 0,35-15,-44 15,0-1,-1-1,1 0,-1 0,-1-1,0 0,0-1,-1 1,0-2,0 1,-1-1,0-1,-1 1,8-17,-9 13,0 1,-1-1,-1 0,0 0,-1 0,0 0,-1 0,-1-1,0 1,-1 0,-1-1,-3-17,-7-18,-2 1,-22-50,34 95,-42-105,-4 2,-93-147,90 175,-3 2,-4 3,-107-107,134 151,-2 2,0 1,-2 1,-1 2,-1 1,0 2,-2 2,-1 1,-72-21,104 37,0 1,0 0,-1 0,1 0,0 1,-1 1,1-1,0 2,0-1,-1 1,-12 4,-2 3,1 2,-33 19,34-17,0-2,-37 15,37-18,5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31.32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79,'0'-3,"1"0,-1 0,1 1,0-1,0 0,0 0,1 1,-1-1,1 1,-1-1,1 1,0-1,0 1,0 0,0 0,0 0,0 0,1 0,-1 1,1-1,-1 1,1-1,-1 1,5-1,3-2,0 0,0 1,0 0,1 1,14-2,16 2,0 2,0 2,-1 1,1 2,-1 2,-1 2,1 1,-1 2,-1 2,0 2,41 23,12 14,-2 4,-2 5,82 76,-85-79,-69-48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32.6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738 1,'-33'2,"-1"2,1 1,-45 13,-10 2,-240 23,238-33,87-9,1-1,-1 0,1 1,0-1,-1 1,1 0,0 0,0 0,-1 0,1 0,0 0,0 0,0 1,0-1,1 1,-1 0,0-1,0 1,1 0,0 0,-1 0,1 0,0 0,0 0,0 0,0 1,0-1,0 0,1 1,-1-1,1 0,0 1,-1 4,2 7,0 1,0-1,1 0,7 25,-2-10,99 394,-105-419,13 30,-14-33,0-1,1 1,-1-1,0 1,1-1,-1 0,1 1,-1-1,1 1,-1-1,1 0,-1 1,1-1,-1 0,1 0,-1 1,1-1,0 0,-1 0,1 0,-1 0,1 0,0 0,-1 0,1 0,-1 0,1 0,0 0,-1 0,1 0,0 0,-1 0,1-1,-1 1,1 0,-1-1,1 1,-1 0,1-1,-1 1,1 0,-1-1,1 1,-1-1,0 1,1-1,-1 1,0-1,1 1,-1-2,120-146,121-132,-223 261,23-22,65-49,-94 81,1 0,0 1,0 0,1 1,0 0,1 1,-1 1,1 0,0 1,21-2,-31 6,1 0,0 0,-1 1,1 0,0 0,-1 0,1 1,-1 0,1 0,-1 0,0 1,0 0,0 0,0 0,-1 0,1 1,-1 0,0 0,0 0,0 0,5 9,3 4,-1 0,-1 1,-1 0,14 37,-17-34,0 0,-2 1,0 0,-1 0,-1 0,-3 45,-3-23,-1 1,-17 64,12-78,-1 0,-1-1,-1 0,-2-1,-1-1,-1 0,-2-1,-36 40,-2-6,-2-3,-82 61,102-90,-3-1,0-3,-1-1,-48 19,-190 56,257-93,7-4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33.25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0,'-4'0,"-2"0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33.65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3.9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1 270,'0'-7,"0"1,0 0,0 0,1-1,0 1,0 0,1 0,-1 0,5-8,-4 11,0-1,1 1,0 0,-1 1,1-1,0 0,0 1,1 0,-1-1,0 1,1 1,-1-1,1 0,0 1,-1 0,8-2,14-3,0 2,1 0,0 2,-1 0,1 2,0 1,48 8,-37-2,0 2,-1 1,0 2,62 30,-74-29,0 1,-1 1,-1 1,-1 0,0 2,-1 1,-1 0,0 2,-2 0,-1 1,0 0,-2 2,0 0,14 36,-12-16,-1 0,-3 1,-2 0,-1 1,-3 0,-2 0,-2 81,-2-95,-1 38,0-65,1 0,-1 0,0 0,0 0,0 0,-1 0,0 0,0-1,-4 9,6-13,0 0,-1 0,1 0,0 1,0-1,0 0,0 0,0 0,0 0,0 0,0 0,-1 0,1 0,0 0,0 0,0 0,0 0,0 0,0 0,-1 0,1 0,0 0,0 0,0 0,0 0,0 0,0 0,-1 0,1 0,0 0,0 0,0 0,0 0,0 0,0 0,0 0,-1 0,1 0,0 0,0-1,0 1,0 0,0 0,0 0,0 0,0 0,0 0,0 0,-1 0,1-1,0 1,0 0,0 0,0 0,0 0,-4-14,-1-14,4-42,4 1,2 0,20-90,-12 74,1 0,3 0,3 1,56-141,-49 150,-17 45,23-48,-61 135,3 1,-24 78,-22 129,67-247,-33 159,33-150,1 0,1 0,2 0,4 44,-4-67,1 0,0 1,0-1,0 0,1 0,-1 0,1 0,0 0,0 0,1 0,-1 0,1-1,-1 1,1-1,0 0,1 0,3 3,-2-2,1-1,0 0,0-1,0 1,0-1,0 0,0-1,0 1,1-1,9 0,11-1,0-2,-1 0,1-2,37-10,327-90,-363 96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4.8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0,'-15'87,"6"14,4 0,5 1,4-1,4 0,28 128,-29-196,2-1,2 0,1 0,1-1,1 0,2-1,1-1,25 32,-31-48,0 0,1 0,0-1,1-1,1 0,0-1,0 0,1-1,0-1,0 0,1-1,0-1,1 0,-1-1,1-1,0-1,30 3,8-6,-33-1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5.4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0,'1'21,"1"-1,1 0,0 0,2 0,12 34,47 94,-45-107,29 61,3-3,112 160,-158-252,1 0,-1 0,1-1,1 1,-1-1,1-1,0 1,0-1,0-1,14 7,-16-9,1 0,0-1,0 0,0 0,0 0,0-1,0 0,0 0,0 0,0-1,0 0,0 0,-1 0,1-1,11-4,19-11,0-1,0-1,-2-2,60-49,-68 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5.92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1 188,'0'-4,"4"-2,6-3,10-6,1-3,2-4,1 3,0-1,1 0,0-2,1 3,-5 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34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0,'2'8,"0"0,1 0,0-1,0 0,0 1,1-1,1 0,-1-1,1 1,6 6,-2-1,108 153,130 174,-214-291,-2 3,-3 0,35 87,-49-107,94 166,-13-28,-84-146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6.6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0,'23'2,"1"0,-1 2,0 0,-1 2,1 0,-1 2,0 0,-1 1,0 2,34 21,14 15,99 90,-161-131,66 60,-3 3,-3 3,-3 3,77 118,-98-124,-2 2,-4 2,-3 1,-3 1,36 139,-60-187,-2-1,-2 1,2 29,-5-36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7.17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95,'4'0,"6"0,10-4,10-6,4-1,5-3,8-3,1-4,-7 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7.9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0 404,'35'-3,"-1"-1,0-2,0-1,-1-2,36-14,-38 13,178-58,425-128,-376 125,-230 64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49.0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0 343,'4'-1,"-1"0,1 0,-1 0,0-1,0 1,0-1,1 0,-2 0,1 0,0 0,0 0,-1 0,4-5,15-10,9 1,0 2,60-20,-7 3,32-10,2 5,196-34,-266 61,-30 5,0 0,-1-1,1 0,26-15,-27 12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50.8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671 378,'-15'-1,"0"0,1-2,-20-4,-37-6,-155 13,-30-1,253 1,1 0,0 0,0 0,0-1,0 1,0 0,-1-1,1 0,0 1,0-1,0 0,0 0,1 0,-1 0,0 0,-2-3,3 3,1 0,0 1,-1-1,1 0,0 0,0 0,-1 0,1 0,0 1,0-1,0 0,0 0,0 0,1 0,-1 0,0 0,0 0,1 1,-1-1,0 0,1 0,-1 0,1 1,-1-1,1 0,0 0,5-6,0 0,0 1,1-1,0 2,15-11,30-13,1 2,1 3,77-24,-34 13,-40 11,2 3,0 3,1 2,69-9,-118 25,-1 0,0 1,1 0,-1 0,0 1,0 1,0 0,-1 0,1 1,-1 0,1 0,-1 1,0 1,-1-1,0 1,1 1,-2 0,1 0,-1 0,7 11,13 15,-3 2,0 0,26 57,-31-57,-2 1,-1 1,-2 1,-2 0,9 45,-18-63,-1 0,0 0,-1 0,-2 0,0 0,0 0,-2 0,-1 0,0-1,-2 1,0-1,-11 22,-18 25,-3-1,-2-3,-4-1,-2-2,-2-2,-3-2,-72 58,107-98,-2 0,0-2,-1 0,0-1,-1-1,0-1,0 0,-1-2,-1 0,-31 6,-36 6,-101 8,180-28,1 0,0-1,0 0,0-1,0 0,0 0,0-1,0 0,1-1,-1 1,1-2,0 1,0-1,1 0,0-1,-1 0,2 0,-1-1,1 1,-7-10,9 11,1 1,-1-1,1 0,0-1,0 1,1 0,0-1,0 0,0 1,0-1,1 0,0 0,0 0,1 0,0 0,0 0,0 0,1 0,-1 1,1-1,1 0,-1 0,1 0,0 1,1-1,-1 1,1 0,0-1,0 1,1 1,5-8,81-73,-6 7,-78 73,-1 1,1 0,-1 0,1 0,0 1,1 0,-1 0,1 0,-1 1,1 0,0 1,-1-1,1 1,0 0,0 1,0 0,8 1,17 1,0 1,44 12,-58-12,216 59,-41-9,-75-23,-50-11,0-3,1-3,133 7,-177-20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51.7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712 169,'0'-4,"-1"0,0-1,0 1,-1 0,1 0,-1 0,0 1,0-1,0 0,0 1,-1-1,1 1,-1 0,0-1,0 1,0 1,-5-5,-6-3,0 0,-29-15,23 15,-2 2,1 0,-1 1,0 1,-1 1,1 1,-1 1,0 1,0 1,0 1,1 1,-1 1,0 1,0 1,1 1,0 1,0 1,0 1,1 0,0 2,1 1,0 0,-25 20,41-28,0 0,0 0,0 1,1 0,-1 0,1 0,0 0,0 0,1 0,-1 1,1 0,0-1,0 1,0 0,1 0,0 0,-2 10,3-9,1 1,0-1,0 0,0 1,1-1,-1 0,1 0,1 0,-1 0,1 0,0 0,6 7,8 8,1 0,0-1,2-1,0-1,34 23,16 6,95 46,31 20,-184-106,0 0,1-1,-1 0,1-1,0 0,1-1,-1 0,1-1,-1-1,1 0,0-1,0 0,0-1,0-1,0 0,0-1,-1-1,1 0,0-1,-1 0,0-1,0 0,14-9,50-20,-49 22,-1 0,31-20,-42 21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53.20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71,'-10'1,"0"0,0 1,1 1,-1-1,1 1,-1 1,1 0,0 0,0 1,-14 10,4-2,1 1,1 1,-27 28,28-24,2 0,0 1,2 0,0 1,1 0,1 1,1 0,0 0,2 1,-6 35,11-45,0 0,0 0,2 0,-1 0,2 0,0 0,0 1,1-2,1 1,0 0,1 0,0-1,1 0,0 0,1 0,0-1,1 1,1-1,-1-1,16 15,3-1,2-1,1-2,1-1,0-1,2-2,0-1,0-1,2-2,0-1,0-2,55 9,15-4,2-5,170-6,-272-4,0 0,0 0,0 0,0-1,0 0,0 1,0-1,-1 0,1-1,0 1,0-1,-1 0,6-3,-7 3,0-1,1 1,-1-1,-1 0,1 0,0 0,-1 0,1 0,-1-1,0 1,0 0,0 0,-1-1,1 1,-1-1,0-3,1-19,-1 0,-1 0,-2 0,0 0,-2 0,-11-37,-63-147,63 172,-2 1,-2 0,-1 2,-41-54,44 68,0 2,-2-1,0 2,-1 1,0 0,-2 2,0 1,-26-13,5 3,36 18,-2 0,1 0,-1 1,1 1,-2-1,1 2,0-1,-1 1,1 1,-21-2,15 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6:54.4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1,'-6'1,"0"0,0 0,0 0,0 1,0 0,0 0,1 1,-1-1,1 1,0 0,-1 1,2-1,-1 1,0 0,-4 6,-11 10,-32 45,41-50,0-1,0 1,0 1,2 0,0 0,-12 32,20-44,-1 1,1 0,0 0,0 0,0 0,1 0,0 0,0 0,0 1,1-1,-1 0,1 0,1 0,-1-1,0 1,1 0,0 0,0-1,1 1,-1-1,1 0,0 0,0 0,1 0,6 7,9 4,0 0,1-1,1-1,42 20,100 32,-45-21,-97-34,22 7,46 28,-80-40,1 1,-1 1,0-1,0 1,-1 1,0-1,0 2,-1-1,0 1,9 13,-16-21,1 1,0-1,-1 0,1 0,-1 1,0-1,1 0,-1 1,0-1,0 1,1-1,-1 0,0 1,-1-1,1 0,0 1,0-1,0 1,-1-1,1 0,-1 0,1 1,-1-1,0 0,1 0,-1 1,0-1,0 0,0 0,0 0,0 0,0 0,0 0,0-1,0 1,0 0,0 0,-1-1,1 1,-2 0,-7 3,0 0,-1-1,1 0,-15 2,2 0,-53 19,-154 41,207-61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03.28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1,'-2'27,"-7"47,-1-4,9-63,-25 435,26-373,3 1,3-2,4 1,25 96,-24-130,1 0,2-2,2 1,0-2,3 0,0-1,35 40,-22-34,2-2,1-1,1-2,3-2,44 28,-59-41,-6-3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04.69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0 691,'1'-9,"0"0,0 0,1 1,0-1,0 0,1 1,0 0,1-1,8-13,5-6,29-33,-28 38,32-41,112-108,-124 138,1 1,2 2,1 2,55-28,-75 46,0 2,0 1,1 0,0 2,1 1,39-4,-48 7,-1 1,0 1,0 1,1 0,-1 0,0 2,0-1,0 2,0 0,-1 1,0 0,19 11,-23-10,-1 1,0 0,0 1,-1 0,0 0,0 0,-1 1,0 0,-1 0,0 1,0 0,-1-1,0 2,-1-1,0 0,-1 1,3 19,-2-1,-1 1,-2-1,-1 1,-1-1,-7 40,-2-22,-2 0,-2-1,-2 0,-32 61,-106 162,147-257,-26 44,-158 235,207-303,0 0,1 1,0 0,0 2,1 0,21-8,-16 6,60-27,3 3,0 4,2 4,169-30,-254 56,22-3,1 1,0 1,0 1,38 4,-59-3,0 1,1-1,-1 1,0 0,1 0,-1 1,0-1,0 1,0 0,0 0,0 0,0 0,-1 1,1-1,-1 1,0 0,0 0,0 1,0-1,0 1,-1-1,1 1,-1 0,0 0,0 0,0 0,-1 0,0 0,1 0,-1 1,-1-1,1 0,-1 6,0 16,-1 0,-1 0,-1 0,-2 0,-15 48,-57 122,64-164,-65 129,-6-2,-175 246,252-394,-20 23,26-33,0 0,0-1,0 1,0 0,-1 0,1 0,0-1,0 1,0-1,-1 1,1-1,0 1,-1-1,1 0,-1 0,1 1,0-1,-1 0,1 0,-1 0,1-1,0 1,-1 0,1 0,-3-2,-7-4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16:35.5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0 826,'1'-3,"-1"0,1 0,0 0,0 0,1 0,-1 0,0 1,1-1,0 0,0 1,0 0,0-1,0 1,0 0,4-3,41-31,-40 31,325-251,-305 234,-3 5,1 0,48-23,21-12,-37 18,121-53,-129 64,105-65,-137 79,-1-1,0 0,-1-1,0 0,17-19,-16 17,-1 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05.5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1,'2'8,"-1"0,1 0,1 0,-1 0,1-1,1 1,7 12,0 2,8 19,240 473,-234-472,-2-1,2 0,2-2,1-1,2-1,48 46,-72-77,0 0,0-1,1 1,-1-1,1-1,1 1,-1-1,1-1,-1 1,1-1,0-1,0 1,0-2,1 1,-1-1,0 0,1 0,-1-1,0 0,1-1,15-3,50-22,-42 13,-16 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06.26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1 655,'4'-4,"10"-6,11-10,15-5,21-12,22-12,18-11,9-7,8-2,-9 3,-9 4,-14 8,-16 9,-17 12,-12 12,-14 5,-7 6,-6 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07.10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1 220,'14'0,"158"0,247-30,-327 17,-1-5,-1-3,-1-5,146-62,-205 72,-19 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08.1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0,'2'8,"-1"-1,1 1,1-1,-1 0,1 0,1 0,-1 0,1 0,0-1,1 0,5 7,6 10,29 55,63 152,-54-72,-38-83,-9-53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08.7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9,0 7,0 6,0 7,4 6,2 3,4 2,0 1,-2 5,-1-3,-3-2,-2-5,-1-7,0-5,2-4,3-7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10.14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1,'15'0,"-1"1,1 1,-1 0,0 1,0 0,0 1,15 6,2 5,54 33,166 96,-138-81,-35-26,-59-30,-1 1,0 1,-1 0,25 19,-26-14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11.21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0 412,'14'-10,"-1"0,1 0,1 1,0 1,25-10,-4 0,17-5,56-18,20-8,-54 20,93-23,4-1,-120 36,-27 9,-1 0,-1-1,35-19,-42 17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12.0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1,'-26'511,"1"-56,26 209,-1-647,-1 0,0-1,-7 33,3-30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13.7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1,'1'70,"3"0,3 0,3 0,4-1,31 98,-44-161,1-1,0 0,0 1,1-1,-1 0,1 0,0-1,1 1,-1-1,1 1,-1-1,1 0,1 0,-1-1,0 1,6 2,-4-4,0 0,0 0,0 0,0-1,0 0,0-1,0 1,0-1,0 0,0 0,0-1,0 0,0 0,10-3,166-55,-18 5,-155 51,1 1,0-1,0 0,0 0,-1-1,0-1,11-5,-18 8,-1 1,1-1,0 1,-1-1,1 0,-1 1,1-1,-1 0,0 0,0 0,0 0,0 0,0-1,0 1,-1 0,1 0,-1-1,1 1,-1 0,0 0,0-1,0 1,0 0,0-1,-1 1,1 0,-1-1,1 1,-1 0,0 0,0 0,-2-4,-1-3,3 6,0-1,0 1,0 0,0 0,0 0,-1 0,0 0,0 0,0 0,0 1,0-1,0 1,0-1,-1 1,0 0,-4-3,7 5,0 0,-1 0,1 1,0-1,-1 0,1 0,0 1,-1-1,1 0,0 0,-1 1,1-1,0 0,0 1,-1-1,1 0,0 1,0-1,0 0,0 1,-1-1,1 1,0-1,0 0,0 1,0-1,0 1,0-1,0 0,0 1,0-1,0 1,0-1,1 0,-1 1,0-1,0 1,0-1,0 0,1 1,-1-1,7 20,44 77,67 93,-16-28,-79-125,-11-19,0 1,-2 0,11 26,-17-29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7T21:47:15.0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0,'13'1,"0"1,-1 0,1 1,0 0,-1 1,1 0,-1 1,0 0,20 14,8 7,49 40,7 16,-4 4,-3 4,-5 5,-4 2,131 208,-172-233,-3 1,-3 1,-4 2,35 139,78 322,-131-505,3 15,-15-37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CBBF-BE30-403B-A3AC-95DCE23C4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5AAB-6D95-40B1-9A9F-3FED4640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3DF7-470B-4412-B57F-6A2A175D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33BE-2C2B-4606-9651-040013AC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DCAF-AAB5-4DE2-B33D-A8571DE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845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F859-B6E3-45D9-BD0D-A3EF48C7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B21BE-345D-4CD7-A42B-A2E72677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A0CD-330C-43AB-82CA-6782C091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F9D9-C430-453F-A66C-08A1FAB0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7458-D82C-421A-BA90-07A3EAA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981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4CD02-6053-4FEB-A17A-F117FF45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70FC5-9CB4-4D81-B678-041844EE2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57AA-C596-47EF-BD4B-D37AA926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545C-B4B5-46A5-8D5A-F478FD9C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43BB-BAD5-43F7-BDD2-90645DF7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61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D720-A86D-4717-ACC2-A653AA8E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DA85-38B9-43C6-90CF-48F3D271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2EE3-E3E5-4B4F-9564-A0BE2DFC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F115-92D4-4F13-8C1A-5E0555A1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AFA4-94B4-4C30-A2BF-8263DE2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432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0799-2B77-4B4F-ADD2-24EA0570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67B3-3E51-431F-8640-546B99B4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38BD6-69E9-4D03-AD5D-D8FB98EF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52F9-7F9F-4EA0-8E5D-6418A96F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FA45-FBA7-4588-84CD-A2CF763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FB38-E403-41D9-9E14-7C71605A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474E-C03C-40AB-A869-E64895F3F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F5FD8-9616-4911-878F-384F89A3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0FE9-F6CC-4D60-8FDB-218B24D7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2FE7F-A8D6-4BF4-9127-84CA5A4E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D684-D263-4C93-905A-9697F679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976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E363-73BA-463C-9587-649A6CC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CBA1-3685-445D-96BB-72CC326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D7B16-BCD6-45EE-8AE8-E1C854FD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4226F-99CC-4F5D-9919-B551EFE16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04610-A38D-4C63-96E9-52342845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614CB-B74E-41B6-807C-96F066F7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90E25-82CD-448F-BA40-0C71B051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ED168-D2E2-47B8-950F-83540402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13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E1-9837-4903-AECE-432464CB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E8D1-E549-4333-9F66-1CC40AEE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B784A-0D12-43B8-B6B5-AA490C98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830A4-21F8-4A0B-9338-3DFC5815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D061B-9CD8-4A55-BFE9-F30E04DD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C9B6D-A7C7-4B6B-928A-1A4A4DF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A147-2323-4760-AF41-E413A041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63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75A-B604-492D-ACA9-9E6E39A2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7745-48F1-4D9D-A329-A12030C4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1B27-E6BB-426B-BF9D-CD508FF4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FF5A0-D320-4DD5-A0FD-CF7E3C5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19CF-2DBB-4CBA-BC79-44AA1C97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F1FD-F5C5-4DBD-98BD-870BDBC9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25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54F4-1E85-4BFA-BF6C-ED5B210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801EE-03FA-402C-A6F4-E9E69A77C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3D493-D394-4DDD-B882-F4B58A4B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E2574-1F0A-4C7C-A0E2-5621F82C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437DD-9EB6-43BE-ABF0-C831E626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9336-708C-49CB-976F-B5816688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55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23942-3D12-49EF-9850-5C2B6798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C511-655A-4757-8A7A-E22F2D8F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9900-59A0-440C-8337-E149B81E1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6867-F7FE-46D9-A290-6EB56E09B5B5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AC56-654F-4C79-8E2F-176272D52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ABC1-8523-4615-8549-FB2F04F6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89BC3-44A3-4B87-9F1C-996875408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23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9.png"/><Relationship Id="rId299" Type="http://schemas.openxmlformats.org/officeDocument/2006/relationships/image" Target="../media/image848.png"/><Relationship Id="rId303" Type="http://schemas.openxmlformats.org/officeDocument/2006/relationships/image" Target="../media/image850.png"/><Relationship Id="rId21" Type="http://schemas.openxmlformats.org/officeDocument/2006/relationships/image" Target="../media/image711.png"/><Relationship Id="rId42" Type="http://schemas.openxmlformats.org/officeDocument/2006/relationships/customXml" Target="../ink/ink754.xml"/><Relationship Id="rId63" Type="http://schemas.openxmlformats.org/officeDocument/2006/relationships/image" Target="../media/image732.png"/><Relationship Id="rId84" Type="http://schemas.openxmlformats.org/officeDocument/2006/relationships/customXml" Target="../ink/ink775.xml"/><Relationship Id="rId138" Type="http://schemas.openxmlformats.org/officeDocument/2006/relationships/customXml" Target="../ink/ink802.xml"/><Relationship Id="rId159" Type="http://schemas.openxmlformats.org/officeDocument/2006/relationships/image" Target="../media/image780.png"/><Relationship Id="rId170" Type="http://schemas.openxmlformats.org/officeDocument/2006/relationships/customXml" Target="../ink/ink818.xml"/><Relationship Id="rId191" Type="http://schemas.openxmlformats.org/officeDocument/2006/relationships/image" Target="../media/image796.png"/><Relationship Id="rId205" Type="http://schemas.openxmlformats.org/officeDocument/2006/relationships/image" Target="../media/image803.png"/><Relationship Id="rId226" Type="http://schemas.openxmlformats.org/officeDocument/2006/relationships/customXml" Target="../ink/ink846.xml"/><Relationship Id="rId247" Type="http://schemas.openxmlformats.org/officeDocument/2006/relationships/image" Target="../media/image823.png"/><Relationship Id="rId107" Type="http://schemas.openxmlformats.org/officeDocument/2006/relationships/image" Target="../media/image754.png"/><Relationship Id="rId268" Type="http://schemas.openxmlformats.org/officeDocument/2006/relationships/customXml" Target="../ink/ink868.xml"/><Relationship Id="rId289" Type="http://schemas.openxmlformats.org/officeDocument/2006/relationships/image" Target="../media/image843.png"/><Relationship Id="rId11" Type="http://schemas.openxmlformats.org/officeDocument/2006/relationships/image" Target="../media/image286.png"/><Relationship Id="rId32" Type="http://schemas.openxmlformats.org/officeDocument/2006/relationships/customXml" Target="../ink/ink749.xml"/><Relationship Id="rId53" Type="http://schemas.openxmlformats.org/officeDocument/2006/relationships/image" Target="../media/image727.png"/><Relationship Id="rId74" Type="http://schemas.openxmlformats.org/officeDocument/2006/relationships/customXml" Target="../ink/ink770.xml"/><Relationship Id="rId128" Type="http://schemas.openxmlformats.org/officeDocument/2006/relationships/customXml" Target="../ink/ink797.xml"/><Relationship Id="rId149" Type="http://schemas.openxmlformats.org/officeDocument/2006/relationships/image" Target="../media/image775.png"/><Relationship Id="rId314" Type="http://schemas.openxmlformats.org/officeDocument/2006/relationships/customXml" Target="../ink/ink891.xml"/><Relationship Id="rId5" Type="http://schemas.openxmlformats.org/officeDocument/2006/relationships/image" Target="../media/image704.png"/><Relationship Id="rId95" Type="http://schemas.openxmlformats.org/officeDocument/2006/relationships/image" Target="../media/image748.png"/><Relationship Id="rId160" Type="http://schemas.openxmlformats.org/officeDocument/2006/relationships/customXml" Target="../ink/ink813.xml"/><Relationship Id="rId181" Type="http://schemas.openxmlformats.org/officeDocument/2006/relationships/image" Target="../media/image791.png"/><Relationship Id="rId216" Type="http://schemas.openxmlformats.org/officeDocument/2006/relationships/customXml" Target="../ink/ink841.xml"/><Relationship Id="rId237" Type="http://schemas.openxmlformats.org/officeDocument/2006/relationships/image" Target="../media/image819.png"/><Relationship Id="rId258" Type="http://schemas.openxmlformats.org/officeDocument/2006/relationships/image" Target="../media/image828.png"/><Relationship Id="rId279" Type="http://schemas.openxmlformats.org/officeDocument/2006/relationships/image" Target="../media/image838.png"/><Relationship Id="rId22" Type="http://schemas.openxmlformats.org/officeDocument/2006/relationships/customXml" Target="../ink/ink744.xml"/><Relationship Id="rId43" Type="http://schemas.openxmlformats.org/officeDocument/2006/relationships/image" Target="../media/image722.png"/><Relationship Id="rId64" Type="http://schemas.openxmlformats.org/officeDocument/2006/relationships/customXml" Target="../ink/ink765.xml"/><Relationship Id="rId118" Type="http://schemas.openxmlformats.org/officeDocument/2006/relationships/customXml" Target="../ink/ink792.xml"/><Relationship Id="rId139" Type="http://schemas.openxmlformats.org/officeDocument/2006/relationships/image" Target="../media/image770.png"/><Relationship Id="rId290" Type="http://schemas.openxmlformats.org/officeDocument/2006/relationships/customXml" Target="../ink/ink879.xml"/><Relationship Id="rId304" Type="http://schemas.openxmlformats.org/officeDocument/2006/relationships/customXml" Target="../ink/ink886.xml"/><Relationship Id="rId85" Type="http://schemas.openxmlformats.org/officeDocument/2006/relationships/image" Target="../media/image743.png"/><Relationship Id="rId150" Type="http://schemas.openxmlformats.org/officeDocument/2006/relationships/customXml" Target="../ink/ink808.xml"/><Relationship Id="rId171" Type="http://schemas.openxmlformats.org/officeDocument/2006/relationships/image" Target="../media/image786.png"/><Relationship Id="rId192" Type="http://schemas.openxmlformats.org/officeDocument/2006/relationships/customXml" Target="../ink/ink829.xml"/><Relationship Id="rId206" Type="http://schemas.openxmlformats.org/officeDocument/2006/relationships/customXml" Target="../ink/ink836.xml"/><Relationship Id="rId227" Type="http://schemas.openxmlformats.org/officeDocument/2006/relationships/image" Target="../media/image814.png"/><Relationship Id="rId248" Type="http://schemas.openxmlformats.org/officeDocument/2006/relationships/customXml" Target="../ink/ink857.xml"/><Relationship Id="rId269" Type="http://schemas.openxmlformats.org/officeDocument/2006/relationships/image" Target="../media/image833.png"/><Relationship Id="rId12" Type="http://schemas.openxmlformats.org/officeDocument/2006/relationships/customXml" Target="../ink/ink739.xml"/><Relationship Id="rId33" Type="http://schemas.openxmlformats.org/officeDocument/2006/relationships/image" Target="../media/image717.png"/><Relationship Id="rId108" Type="http://schemas.openxmlformats.org/officeDocument/2006/relationships/customXml" Target="../ink/ink787.xml"/><Relationship Id="rId129" Type="http://schemas.openxmlformats.org/officeDocument/2006/relationships/image" Target="../media/image765.png"/><Relationship Id="rId280" Type="http://schemas.openxmlformats.org/officeDocument/2006/relationships/customXml" Target="../ink/ink874.xml"/><Relationship Id="rId315" Type="http://schemas.openxmlformats.org/officeDocument/2006/relationships/image" Target="../media/image856.png"/><Relationship Id="rId54" Type="http://schemas.openxmlformats.org/officeDocument/2006/relationships/customXml" Target="../ink/ink760.xml"/><Relationship Id="rId75" Type="http://schemas.openxmlformats.org/officeDocument/2006/relationships/image" Target="../media/image738.png"/><Relationship Id="rId96" Type="http://schemas.openxmlformats.org/officeDocument/2006/relationships/customXml" Target="../ink/ink781.xml"/><Relationship Id="rId140" Type="http://schemas.openxmlformats.org/officeDocument/2006/relationships/customXml" Target="../ink/ink803.xml"/><Relationship Id="rId161" Type="http://schemas.openxmlformats.org/officeDocument/2006/relationships/image" Target="../media/image781.png"/><Relationship Id="rId182" Type="http://schemas.openxmlformats.org/officeDocument/2006/relationships/customXml" Target="../ink/ink824.xml"/><Relationship Id="rId217" Type="http://schemas.openxmlformats.org/officeDocument/2006/relationships/image" Target="../media/image809.png"/><Relationship Id="rId6" Type="http://schemas.openxmlformats.org/officeDocument/2006/relationships/customXml" Target="../ink/ink736.xml"/><Relationship Id="rId238" Type="http://schemas.openxmlformats.org/officeDocument/2006/relationships/customXml" Target="../ink/ink852.xml"/><Relationship Id="rId259" Type="http://schemas.openxmlformats.org/officeDocument/2006/relationships/customXml" Target="../ink/ink863.xml"/><Relationship Id="rId23" Type="http://schemas.openxmlformats.org/officeDocument/2006/relationships/image" Target="../media/image712.png"/><Relationship Id="rId119" Type="http://schemas.openxmlformats.org/officeDocument/2006/relationships/image" Target="../media/image760.png"/><Relationship Id="rId270" Type="http://schemas.openxmlformats.org/officeDocument/2006/relationships/customXml" Target="../ink/ink869.xml"/><Relationship Id="rId291" Type="http://schemas.openxmlformats.org/officeDocument/2006/relationships/image" Target="../media/image844.png"/><Relationship Id="rId305" Type="http://schemas.openxmlformats.org/officeDocument/2006/relationships/image" Target="../media/image851.png"/><Relationship Id="rId44" Type="http://schemas.openxmlformats.org/officeDocument/2006/relationships/customXml" Target="../ink/ink755.xml"/><Relationship Id="rId65" Type="http://schemas.openxmlformats.org/officeDocument/2006/relationships/image" Target="../media/image733.png"/><Relationship Id="rId86" Type="http://schemas.openxmlformats.org/officeDocument/2006/relationships/customXml" Target="../ink/ink776.xml"/><Relationship Id="rId130" Type="http://schemas.openxmlformats.org/officeDocument/2006/relationships/customXml" Target="../ink/ink798.xml"/><Relationship Id="rId151" Type="http://schemas.openxmlformats.org/officeDocument/2006/relationships/image" Target="../media/image776.png"/><Relationship Id="rId172" Type="http://schemas.openxmlformats.org/officeDocument/2006/relationships/customXml" Target="../ink/ink819.xml"/><Relationship Id="rId193" Type="http://schemas.openxmlformats.org/officeDocument/2006/relationships/image" Target="../media/image797.png"/><Relationship Id="rId207" Type="http://schemas.openxmlformats.org/officeDocument/2006/relationships/image" Target="../media/image804.png"/><Relationship Id="rId228" Type="http://schemas.openxmlformats.org/officeDocument/2006/relationships/customXml" Target="../ink/ink847.xml"/><Relationship Id="rId249" Type="http://schemas.openxmlformats.org/officeDocument/2006/relationships/customXml" Target="../ink/ink858.xml"/><Relationship Id="rId13" Type="http://schemas.openxmlformats.org/officeDocument/2006/relationships/image" Target="../media/image707.png"/><Relationship Id="rId109" Type="http://schemas.openxmlformats.org/officeDocument/2006/relationships/image" Target="../media/image755.png"/><Relationship Id="rId260" Type="http://schemas.openxmlformats.org/officeDocument/2006/relationships/image" Target="../media/image829.png"/><Relationship Id="rId281" Type="http://schemas.openxmlformats.org/officeDocument/2006/relationships/image" Target="../media/image839.png"/><Relationship Id="rId34" Type="http://schemas.openxmlformats.org/officeDocument/2006/relationships/customXml" Target="../ink/ink750.xml"/><Relationship Id="rId55" Type="http://schemas.openxmlformats.org/officeDocument/2006/relationships/image" Target="../media/image728.png"/><Relationship Id="rId76" Type="http://schemas.openxmlformats.org/officeDocument/2006/relationships/customXml" Target="../ink/ink771.xml"/><Relationship Id="rId97" Type="http://schemas.openxmlformats.org/officeDocument/2006/relationships/image" Target="../media/image749.png"/><Relationship Id="rId120" Type="http://schemas.openxmlformats.org/officeDocument/2006/relationships/customXml" Target="../ink/ink793.xml"/><Relationship Id="rId141" Type="http://schemas.openxmlformats.org/officeDocument/2006/relationships/image" Target="../media/image771.png"/><Relationship Id="rId7" Type="http://schemas.openxmlformats.org/officeDocument/2006/relationships/image" Target="../media/image705.png"/><Relationship Id="rId162" Type="http://schemas.openxmlformats.org/officeDocument/2006/relationships/customXml" Target="../ink/ink814.xml"/><Relationship Id="rId183" Type="http://schemas.openxmlformats.org/officeDocument/2006/relationships/image" Target="../media/image792.png"/><Relationship Id="rId218" Type="http://schemas.openxmlformats.org/officeDocument/2006/relationships/customXml" Target="../ink/ink842.xml"/><Relationship Id="rId239" Type="http://schemas.openxmlformats.org/officeDocument/2006/relationships/image" Target="../media/image820.png"/><Relationship Id="rId250" Type="http://schemas.openxmlformats.org/officeDocument/2006/relationships/image" Target="../media/image824.png"/><Relationship Id="rId271" Type="http://schemas.openxmlformats.org/officeDocument/2006/relationships/image" Target="../media/image834.png"/><Relationship Id="rId292" Type="http://schemas.openxmlformats.org/officeDocument/2006/relationships/customXml" Target="../ink/ink880.xml"/><Relationship Id="rId306" Type="http://schemas.openxmlformats.org/officeDocument/2006/relationships/customXml" Target="../ink/ink887.xml"/><Relationship Id="rId24" Type="http://schemas.openxmlformats.org/officeDocument/2006/relationships/customXml" Target="../ink/ink745.xml"/><Relationship Id="rId45" Type="http://schemas.openxmlformats.org/officeDocument/2006/relationships/image" Target="../media/image723.png"/><Relationship Id="rId66" Type="http://schemas.openxmlformats.org/officeDocument/2006/relationships/customXml" Target="../ink/ink766.xml"/><Relationship Id="rId87" Type="http://schemas.openxmlformats.org/officeDocument/2006/relationships/image" Target="../media/image744.png"/><Relationship Id="rId110" Type="http://schemas.openxmlformats.org/officeDocument/2006/relationships/customXml" Target="../ink/ink788.xml"/><Relationship Id="rId131" Type="http://schemas.openxmlformats.org/officeDocument/2006/relationships/image" Target="../media/image766.png"/><Relationship Id="rId61" Type="http://schemas.openxmlformats.org/officeDocument/2006/relationships/image" Target="../media/image731.png"/><Relationship Id="rId82" Type="http://schemas.openxmlformats.org/officeDocument/2006/relationships/customXml" Target="../ink/ink774.xml"/><Relationship Id="rId152" Type="http://schemas.openxmlformats.org/officeDocument/2006/relationships/customXml" Target="../ink/ink809.xml"/><Relationship Id="rId173" Type="http://schemas.openxmlformats.org/officeDocument/2006/relationships/image" Target="../media/image787.png"/><Relationship Id="rId194" Type="http://schemas.openxmlformats.org/officeDocument/2006/relationships/customXml" Target="../ink/ink830.xml"/><Relationship Id="rId199" Type="http://schemas.openxmlformats.org/officeDocument/2006/relationships/image" Target="../media/image800.png"/><Relationship Id="rId203" Type="http://schemas.openxmlformats.org/officeDocument/2006/relationships/image" Target="../media/image802.png"/><Relationship Id="rId208" Type="http://schemas.openxmlformats.org/officeDocument/2006/relationships/customXml" Target="../ink/ink837.xml"/><Relationship Id="rId229" Type="http://schemas.openxmlformats.org/officeDocument/2006/relationships/image" Target="../media/image815.png"/><Relationship Id="rId19" Type="http://schemas.openxmlformats.org/officeDocument/2006/relationships/image" Target="../media/image710.png"/><Relationship Id="rId224" Type="http://schemas.openxmlformats.org/officeDocument/2006/relationships/customXml" Target="../ink/ink845.xml"/><Relationship Id="rId240" Type="http://schemas.openxmlformats.org/officeDocument/2006/relationships/customXml" Target="../ink/ink853.xml"/><Relationship Id="rId245" Type="http://schemas.openxmlformats.org/officeDocument/2006/relationships/image" Target="../media/image822.png"/><Relationship Id="rId261" Type="http://schemas.openxmlformats.org/officeDocument/2006/relationships/customXml" Target="../ink/ink864.xml"/><Relationship Id="rId266" Type="http://schemas.openxmlformats.org/officeDocument/2006/relationships/customXml" Target="../ink/ink867.xml"/><Relationship Id="rId287" Type="http://schemas.openxmlformats.org/officeDocument/2006/relationships/image" Target="../media/image842.png"/><Relationship Id="rId14" Type="http://schemas.openxmlformats.org/officeDocument/2006/relationships/customXml" Target="../ink/ink740.xml"/><Relationship Id="rId30" Type="http://schemas.openxmlformats.org/officeDocument/2006/relationships/customXml" Target="../ink/ink748.xml"/><Relationship Id="rId35" Type="http://schemas.openxmlformats.org/officeDocument/2006/relationships/image" Target="../media/image718.png"/><Relationship Id="rId56" Type="http://schemas.openxmlformats.org/officeDocument/2006/relationships/customXml" Target="../ink/ink761.xml"/><Relationship Id="rId77" Type="http://schemas.openxmlformats.org/officeDocument/2006/relationships/image" Target="../media/image739.png"/><Relationship Id="rId100" Type="http://schemas.openxmlformats.org/officeDocument/2006/relationships/customXml" Target="../ink/ink783.xml"/><Relationship Id="rId105" Type="http://schemas.openxmlformats.org/officeDocument/2006/relationships/image" Target="../media/image753.png"/><Relationship Id="rId126" Type="http://schemas.openxmlformats.org/officeDocument/2006/relationships/customXml" Target="../ink/ink796.xml"/><Relationship Id="rId147" Type="http://schemas.openxmlformats.org/officeDocument/2006/relationships/image" Target="../media/image774.png"/><Relationship Id="rId168" Type="http://schemas.openxmlformats.org/officeDocument/2006/relationships/customXml" Target="../ink/ink817.xml"/><Relationship Id="rId282" Type="http://schemas.openxmlformats.org/officeDocument/2006/relationships/customXml" Target="../ink/ink875.xml"/><Relationship Id="rId312" Type="http://schemas.openxmlformats.org/officeDocument/2006/relationships/customXml" Target="../ink/ink890.xml"/><Relationship Id="rId8" Type="http://schemas.openxmlformats.org/officeDocument/2006/relationships/customXml" Target="../ink/ink737.xml"/><Relationship Id="rId51" Type="http://schemas.openxmlformats.org/officeDocument/2006/relationships/image" Target="../media/image726.png"/><Relationship Id="rId72" Type="http://schemas.openxmlformats.org/officeDocument/2006/relationships/customXml" Target="../ink/ink769.xml"/><Relationship Id="rId93" Type="http://schemas.openxmlformats.org/officeDocument/2006/relationships/image" Target="../media/image747.png"/><Relationship Id="rId98" Type="http://schemas.openxmlformats.org/officeDocument/2006/relationships/customXml" Target="../ink/ink782.xml"/><Relationship Id="rId121" Type="http://schemas.openxmlformats.org/officeDocument/2006/relationships/image" Target="../media/image761.png"/><Relationship Id="rId142" Type="http://schemas.openxmlformats.org/officeDocument/2006/relationships/customXml" Target="../ink/ink804.xml"/><Relationship Id="rId163" Type="http://schemas.openxmlformats.org/officeDocument/2006/relationships/image" Target="../media/image782.png"/><Relationship Id="rId184" Type="http://schemas.openxmlformats.org/officeDocument/2006/relationships/customXml" Target="../ink/ink825.xml"/><Relationship Id="rId189" Type="http://schemas.openxmlformats.org/officeDocument/2006/relationships/image" Target="../media/image795.png"/><Relationship Id="rId219" Type="http://schemas.openxmlformats.org/officeDocument/2006/relationships/image" Target="../media/image810.png"/><Relationship Id="rId3" Type="http://schemas.openxmlformats.org/officeDocument/2006/relationships/image" Target="../media/image703.png"/><Relationship Id="rId214" Type="http://schemas.openxmlformats.org/officeDocument/2006/relationships/customXml" Target="../ink/ink840.xml"/><Relationship Id="rId230" Type="http://schemas.openxmlformats.org/officeDocument/2006/relationships/customXml" Target="../ink/ink848.xml"/><Relationship Id="rId235" Type="http://schemas.openxmlformats.org/officeDocument/2006/relationships/image" Target="../media/image818.png"/><Relationship Id="rId251" Type="http://schemas.openxmlformats.org/officeDocument/2006/relationships/customXml" Target="../ink/ink859.xml"/><Relationship Id="rId256" Type="http://schemas.openxmlformats.org/officeDocument/2006/relationships/image" Target="../media/image827.png"/><Relationship Id="rId277" Type="http://schemas.openxmlformats.org/officeDocument/2006/relationships/image" Target="../media/image837.png"/><Relationship Id="rId298" Type="http://schemas.openxmlformats.org/officeDocument/2006/relationships/customXml" Target="../ink/ink883.xml"/><Relationship Id="rId25" Type="http://schemas.openxmlformats.org/officeDocument/2006/relationships/image" Target="../media/image713.png"/><Relationship Id="rId46" Type="http://schemas.openxmlformats.org/officeDocument/2006/relationships/customXml" Target="../ink/ink756.xml"/><Relationship Id="rId67" Type="http://schemas.openxmlformats.org/officeDocument/2006/relationships/image" Target="../media/image734.png"/><Relationship Id="rId116" Type="http://schemas.openxmlformats.org/officeDocument/2006/relationships/customXml" Target="../ink/ink791.xml"/><Relationship Id="rId137" Type="http://schemas.openxmlformats.org/officeDocument/2006/relationships/image" Target="../media/image769.png"/><Relationship Id="rId158" Type="http://schemas.openxmlformats.org/officeDocument/2006/relationships/customXml" Target="../ink/ink812.xml"/><Relationship Id="rId272" Type="http://schemas.openxmlformats.org/officeDocument/2006/relationships/customXml" Target="../ink/ink870.xml"/><Relationship Id="rId293" Type="http://schemas.openxmlformats.org/officeDocument/2006/relationships/image" Target="../media/image845.png"/><Relationship Id="rId302" Type="http://schemas.openxmlformats.org/officeDocument/2006/relationships/customXml" Target="../ink/ink885.xml"/><Relationship Id="rId307" Type="http://schemas.openxmlformats.org/officeDocument/2006/relationships/image" Target="../media/image852.png"/><Relationship Id="rId20" Type="http://schemas.openxmlformats.org/officeDocument/2006/relationships/customXml" Target="../ink/ink743.xml"/><Relationship Id="rId41" Type="http://schemas.openxmlformats.org/officeDocument/2006/relationships/image" Target="../media/image721.png"/><Relationship Id="rId62" Type="http://schemas.openxmlformats.org/officeDocument/2006/relationships/customXml" Target="../ink/ink764.xml"/><Relationship Id="rId83" Type="http://schemas.openxmlformats.org/officeDocument/2006/relationships/image" Target="../media/image742.png"/><Relationship Id="rId88" Type="http://schemas.openxmlformats.org/officeDocument/2006/relationships/customXml" Target="../ink/ink777.xml"/><Relationship Id="rId111" Type="http://schemas.openxmlformats.org/officeDocument/2006/relationships/image" Target="../media/image756.png"/><Relationship Id="rId132" Type="http://schemas.openxmlformats.org/officeDocument/2006/relationships/customXml" Target="../ink/ink799.xml"/><Relationship Id="rId153" Type="http://schemas.openxmlformats.org/officeDocument/2006/relationships/image" Target="../media/image777.png"/><Relationship Id="rId174" Type="http://schemas.openxmlformats.org/officeDocument/2006/relationships/customXml" Target="../ink/ink820.xml"/><Relationship Id="rId179" Type="http://schemas.openxmlformats.org/officeDocument/2006/relationships/image" Target="../media/image790.png"/><Relationship Id="rId195" Type="http://schemas.openxmlformats.org/officeDocument/2006/relationships/image" Target="../media/image798.png"/><Relationship Id="rId209" Type="http://schemas.openxmlformats.org/officeDocument/2006/relationships/image" Target="../media/image805.png"/><Relationship Id="rId190" Type="http://schemas.openxmlformats.org/officeDocument/2006/relationships/customXml" Target="../ink/ink828.xml"/><Relationship Id="rId204" Type="http://schemas.openxmlformats.org/officeDocument/2006/relationships/customXml" Target="../ink/ink835.xml"/><Relationship Id="rId220" Type="http://schemas.openxmlformats.org/officeDocument/2006/relationships/customXml" Target="../ink/ink843.xml"/><Relationship Id="rId225" Type="http://schemas.openxmlformats.org/officeDocument/2006/relationships/image" Target="../media/image813.png"/><Relationship Id="rId241" Type="http://schemas.openxmlformats.org/officeDocument/2006/relationships/image" Target="../media/image481.png"/><Relationship Id="rId246" Type="http://schemas.openxmlformats.org/officeDocument/2006/relationships/customXml" Target="../ink/ink856.xml"/><Relationship Id="rId267" Type="http://schemas.openxmlformats.org/officeDocument/2006/relationships/image" Target="../media/image832.png"/><Relationship Id="rId288" Type="http://schemas.openxmlformats.org/officeDocument/2006/relationships/customXml" Target="../ink/ink878.xml"/><Relationship Id="rId15" Type="http://schemas.openxmlformats.org/officeDocument/2006/relationships/image" Target="../media/image708.png"/><Relationship Id="rId36" Type="http://schemas.openxmlformats.org/officeDocument/2006/relationships/customXml" Target="../ink/ink751.xml"/><Relationship Id="rId57" Type="http://schemas.openxmlformats.org/officeDocument/2006/relationships/image" Target="../media/image729.png"/><Relationship Id="rId106" Type="http://schemas.openxmlformats.org/officeDocument/2006/relationships/customXml" Target="../ink/ink786.xml"/><Relationship Id="rId127" Type="http://schemas.openxmlformats.org/officeDocument/2006/relationships/image" Target="../media/image764.png"/><Relationship Id="rId262" Type="http://schemas.openxmlformats.org/officeDocument/2006/relationships/image" Target="../media/image830.png"/><Relationship Id="rId283" Type="http://schemas.openxmlformats.org/officeDocument/2006/relationships/image" Target="../media/image840.png"/><Relationship Id="rId313" Type="http://schemas.openxmlformats.org/officeDocument/2006/relationships/image" Target="../media/image855.png"/><Relationship Id="rId10" Type="http://schemas.openxmlformats.org/officeDocument/2006/relationships/customXml" Target="../ink/ink738.xml"/><Relationship Id="rId31" Type="http://schemas.openxmlformats.org/officeDocument/2006/relationships/image" Target="../media/image716.png"/><Relationship Id="rId52" Type="http://schemas.openxmlformats.org/officeDocument/2006/relationships/customXml" Target="../ink/ink759.xml"/><Relationship Id="rId73" Type="http://schemas.openxmlformats.org/officeDocument/2006/relationships/image" Target="../media/image737.png"/><Relationship Id="rId78" Type="http://schemas.openxmlformats.org/officeDocument/2006/relationships/customXml" Target="../ink/ink772.xml"/><Relationship Id="rId94" Type="http://schemas.openxmlformats.org/officeDocument/2006/relationships/customXml" Target="../ink/ink780.xml"/><Relationship Id="rId99" Type="http://schemas.openxmlformats.org/officeDocument/2006/relationships/image" Target="../media/image750.png"/><Relationship Id="rId101" Type="http://schemas.openxmlformats.org/officeDocument/2006/relationships/image" Target="../media/image751.png"/><Relationship Id="rId122" Type="http://schemas.openxmlformats.org/officeDocument/2006/relationships/customXml" Target="../ink/ink794.xml"/><Relationship Id="rId143" Type="http://schemas.openxmlformats.org/officeDocument/2006/relationships/image" Target="../media/image772.png"/><Relationship Id="rId148" Type="http://schemas.openxmlformats.org/officeDocument/2006/relationships/customXml" Target="../ink/ink807.xml"/><Relationship Id="rId164" Type="http://schemas.openxmlformats.org/officeDocument/2006/relationships/customXml" Target="../ink/ink815.xml"/><Relationship Id="rId169" Type="http://schemas.openxmlformats.org/officeDocument/2006/relationships/image" Target="../media/image785.png"/><Relationship Id="rId185" Type="http://schemas.openxmlformats.org/officeDocument/2006/relationships/image" Target="../media/image793.png"/><Relationship Id="rId4" Type="http://schemas.openxmlformats.org/officeDocument/2006/relationships/customXml" Target="../ink/ink735.xml"/><Relationship Id="rId9" Type="http://schemas.openxmlformats.org/officeDocument/2006/relationships/image" Target="../media/image706.png"/><Relationship Id="rId180" Type="http://schemas.openxmlformats.org/officeDocument/2006/relationships/customXml" Target="../ink/ink823.xml"/><Relationship Id="rId210" Type="http://schemas.openxmlformats.org/officeDocument/2006/relationships/customXml" Target="../ink/ink838.xml"/><Relationship Id="rId215" Type="http://schemas.openxmlformats.org/officeDocument/2006/relationships/image" Target="../media/image808.png"/><Relationship Id="rId236" Type="http://schemas.openxmlformats.org/officeDocument/2006/relationships/customXml" Target="../ink/ink851.xml"/><Relationship Id="rId257" Type="http://schemas.openxmlformats.org/officeDocument/2006/relationships/customXml" Target="../ink/ink862.xml"/><Relationship Id="rId278" Type="http://schemas.openxmlformats.org/officeDocument/2006/relationships/customXml" Target="../ink/ink873.xml"/><Relationship Id="rId26" Type="http://schemas.openxmlformats.org/officeDocument/2006/relationships/customXml" Target="../ink/ink746.xml"/><Relationship Id="rId231" Type="http://schemas.openxmlformats.org/officeDocument/2006/relationships/image" Target="../media/image816.png"/><Relationship Id="rId252" Type="http://schemas.openxmlformats.org/officeDocument/2006/relationships/image" Target="../media/image825.png"/><Relationship Id="rId273" Type="http://schemas.openxmlformats.org/officeDocument/2006/relationships/image" Target="../media/image835.png"/><Relationship Id="rId294" Type="http://schemas.openxmlformats.org/officeDocument/2006/relationships/customXml" Target="../ink/ink881.xml"/><Relationship Id="rId308" Type="http://schemas.openxmlformats.org/officeDocument/2006/relationships/customXml" Target="../ink/ink888.xml"/><Relationship Id="rId47" Type="http://schemas.openxmlformats.org/officeDocument/2006/relationships/image" Target="../media/image724.png"/><Relationship Id="rId68" Type="http://schemas.openxmlformats.org/officeDocument/2006/relationships/customXml" Target="../ink/ink767.xml"/><Relationship Id="rId89" Type="http://schemas.openxmlformats.org/officeDocument/2006/relationships/image" Target="../media/image745.png"/><Relationship Id="rId112" Type="http://schemas.openxmlformats.org/officeDocument/2006/relationships/customXml" Target="../ink/ink789.xml"/><Relationship Id="rId133" Type="http://schemas.openxmlformats.org/officeDocument/2006/relationships/image" Target="../media/image767.png"/><Relationship Id="rId154" Type="http://schemas.openxmlformats.org/officeDocument/2006/relationships/customXml" Target="../ink/ink810.xml"/><Relationship Id="rId175" Type="http://schemas.openxmlformats.org/officeDocument/2006/relationships/image" Target="../media/image788.png"/><Relationship Id="rId196" Type="http://schemas.openxmlformats.org/officeDocument/2006/relationships/customXml" Target="../ink/ink831.xml"/><Relationship Id="rId200" Type="http://schemas.openxmlformats.org/officeDocument/2006/relationships/customXml" Target="../ink/ink833.xml"/><Relationship Id="rId16" Type="http://schemas.openxmlformats.org/officeDocument/2006/relationships/customXml" Target="../ink/ink741.xml"/><Relationship Id="rId221" Type="http://schemas.openxmlformats.org/officeDocument/2006/relationships/image" Target="../media/image811.png"/><Relationship Id="rId242" Type="http://schemas.openxmlformats.org/officeDocument/2006/relationships/customXml" Target="../ink/ink854.xml"/><Relationship Id="rId263" Type="http://schemas.openxmlformats.org/officeDocument/2006/relationships/customXml" Target="../ink/ink865.xml"/><Relationship Id="rId284" Type="http://schemas.openxmlformats.org/officeDocument/2006/relationships/customXml" Target="../ink/ink876.xml"/><Relationship Id="rId37" Type="http://schemas.openxmlformats.org/officeDocument/2006/relationships/image" Target="../media/image719.png"/><Relationship Id="rId58" Type="http://schemas.openxmlformats.org/officeDocument/2006/relationships/customXml" Target="../ink/ink762.xml"/><Relationship Id="rId79" Type="http://schemas.openxmlformats.org/officeDocument/2006/relationships/image" Target="../media/image740.png"/><Relationship Id="rId102" Type="http://schemas.openxmlformats.org/officeDocument/2006/relationships/customXml" Target="../ink/ink784.xml"/><Relationship Id="rId123" Type="http://schemas.openxmlformats.org/officeDocument/2006/relationships/image" Target="../media/image762.png"/><Relationship Id="rId144" Type="http://schemas.openxmlformats.org/officeDocument/2006/relationships/customXml" Target="../ink/ink805.xml"/><Relationship Id="rId90" Type="http://schemas.openxmlformats.org/officeDocument/2006/relationships/customXml" Target="../ink/ink778.xml"/><Relationship Id="rId165" Type="http://schemas.openxmlformats.org/officeDocument/2006/relationships/image" Target="../media/image783.png"/><Relationship Id="rId186" Type="http://schemas.openxmlformats.org/officeDocument/2006/relationships/customXml" Target="../ink/ink826.xml"/><Relationship Id="rId211" Type="http://schemas.openxmlformats.org/officeDocument/2006/relationships/image" Target="../media/image806.png"/><Relationship Id="rId232" Type="http://schemas.openxmlformats.org/officeDocument/2006/relationships/customXml" Target="../ink/ink849.xml"/><Relationship Id="rId253" Type="http://schemas.openxmlformats.org/officeDocument/2006/relationships/customXml" Target="../ink/ink860.xml"/><Relationship Id="rId274" Type="http://schemas.openxmlformats.org/officeDocument/2006/relationships/customXml" Target="../ink/ink871.xml"/><Relationship Id="rId295" Type="http://schemas.openxmlformats.org/officeDocument/2006/relationships/image" Target="../media/image846.png"/><Relationship Id="rId309" Type="http://schemas.openxmlformats.org/officeDocument/2006/relationships/image" Target="../media/image853.png"/><Relationship Id="rId27" Type="http://schemas.openxmlformats.org/officeDocument/2006/relationships/image" Target="../media/image714.png"/><Relationship Id="rId48" Type="http://schemas.openxmlformats.org/officeDocument/2006/relationships/customXml" Target="../ink/ink757.xml"/><Relationship Id="rId69" Type="http://schemas.openxmlformats.org/officeDocument/2006/relationships/image" Target="../media/image735.png"/><Relationship Id="rId113" Type="http://schemas.openxmlformats.org/officeDocument/2006/relationships/image" Target="../media/image757.png"/><Relationship Id="rId134" Type="http://schemas.openxmlformats.org/officeDocument/2006/relationships/customXml" Target="../ink/ink800.xml"/><Relationship Id="rId80" Type="http://schemas.openxmlformats.org/officeDocument/2006/relationships/customXml" Target="../ink/ink773.xml"/><Relationship Id="rId155" Type="http://schemas.openxmlformats.org/officeDocument/2006/relationships/image" Target="../media/image778.png"/><Relationship Id="rId176" Type="http://schemas.openxmlformats.org/officeDocument/2006/relationships/customXml" Target="../ink/ink821.xml"/><Relationship Id="rId197" Type="http://schemas.openxmlformats.org/officeDocument/2006/relationships/image" Target="../media/image799.png"/><Relationship Id="rId201" Type="http://schemas.openxmlformats.org/officeDocument/2006/relationships/image" Target="../media/image801.png"/><Relationship Id="rId222" Type="http://schemas.openxmlformats.org/officeDocument/2006/relationships/customXml" Target="../ink/ink844.xml"/><Relationship Id="rId243" Type="http://schemas.openxmlformats.org/officeDocument/2006/relationships/image" Target="../media/image821.png"/><Relationship Id="rId264" Type="http://schemas.openxmlformats.org/officeDocument/2006/relationships/image" Target="../media/image831.png"/><Relationship Id="rId285" Type="http://schemas.openxmlformats.org/officeDocument/2006/relationships/image" Target="../media/image841.png"/><Relationship Id="rId17" Type="http://schemas.openxmlformats.org/officeDocument/2006/relationships/image" Target="../media/image709.png"/><Relationship Id="rId38" Type="http://schemas.openxmlformats.org/officeDocument/2006/relationships/customXml" Target="../ink/ink752.xml"/><Relationship Id="rId59" Type="http://schemas.openxmlformats.org/officeDocument/2006/relationships/image" Target="../media/image730.png"/><Relationship Id="rId103" Type="http://schemas.openxmlformats.org/officeDocument/2006/relationships/image" Target="../media/image752.png"/><Relationship Id="rId124" Type="http://schemas.openxmlformats.org/officeDocument/2006/relationships/customXml" Target="../ink/ink795.xml"/><Relationship Id="rId310" Type="http://schemas.openxmlformats.org/officeDocument/2006/relationships/customXml" Target="../ink/ink889.xml"/><Relationship Id="rId70" Type="http://schemas.openxmlformats.org/officeDocument/2006/relationships/customXml" Target="../ink/ink768.xml"/><Relationship Id="rId91" Type="http://schemas.openxmlformats.org/officeDocument/2006/relationships/image" Target="../media/image746.png"/><Relationship Id="rId145" Type="http://schemas.openxmlformats.org/officeDocument/2006/relationships/image" Target="../media/image773.png"/><Relationship Id="rId166" Type="http://schemas.openxmlformats.org/officeDocument/2006/relationships/customXml" Target="../ink/ink816.xml"/><Relationship Id="rId187" Type="http://schemas.openxmlformats.org/officeDocument/2006/relationships/image" Target="../media/image7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39.xml"/><Relationship Id="rId233" Type="http://schemas.openxmlformats.org/officeDocument/2006/relationships/image" Target="../media/image817.png"/><Relationship Id="rId254" Type="http://schemas.openxmlformats.org/officeDocument/2006/relationships/image" Target="../media/image826.png"/><Relationship Id="rId28" Type="http://schemas.openxmlformats.org/officeDocument/2006/relationships/customXml" Target="../ink/ink747.xml"/><Relationship Id="rId49" Type="http://schemas.openxmlformats.org/officeDocument/2006/relationships/image" Target="../media/image725.png"/><Relationship Id="rId114" Type="http://schemas.openxmlformats.org/officeDocument/2006/relationships/customXml" Target="../ink/ink790.xml"/><Relationship Id="rId275" Type="http://schemas.openxmlformats.org/officeDocument/2006/relationships/image" Target="../media/image836.png"/><Relationship Id="rId296" Type="http://schemas.openxmlformats.org/officeDocument/2006/relationships/customXml" Target="../ink/ink882.xml"/><Relationship Id="rId300" Type="http://schemas.openxmlformats.org/officeDocument/2006/relationships/customXml" Target="../ink/ink884.xml"/><Relationship Id="rId60" Type="http://schemas.openxmlformats.org/officeDocument/2006/relationships/customXml" Target="../ink/ink763.xml"/><Relationship Id="rId81" Type="http://schemas.openxmlformats.org/officeDocument/2006/relationships/image" Target="../media/image741.png"/><Relationship Id="rId135" Type="http://schemas.openxmlformats.org/officeDocument/2006/relationships/image" Target="../media/image768.png"/><Relationship Id="rId156" Type="http://schemas.openxmlformats.org/officeDocument/2006/relationships/customXml" Target="../ink/ink811.xml"/><Relationship Id="rId177" Type="http://schemas.openxmlformats.org/officeDocument/2006/relationships/image" Target="../media/image789.png"/><Relationship Id="rId198" Type="http://schemas.openxmlformats.org/officeDocument/2006/relationships/customXml" Target="../ink/ink832.xml"/><Relationship Id="rId202" Type="http://schemas.openxmlformats.org/officeDocument/2006/relationships/customXml" Target="../ink/ink834.xml"/><Relationship Id="rId223" Type="http://schemas.openxmlformats.org/officeDocument/2006/relationships/image" Target="../media/image812.png"/><Relationship Id="rId244" Type="http://schemas.openxmlformats.org/officeDocument/2006/relationships/customXml" Target="../ink/ink855.xml"/><Relationship Id="rId18" Type="http://schemas.openxmlformats.org/officeDocument/2006/relationships/customXml" Target="../ink/ink742.xml"/><Relationship Id="rId39" Type="http://schemas.openxmlformats.org/officeDocument/2006/relationships/image" Target="../media/image720.png"/><Relationship Id="rId265" Type="http://schemas.openxmlformats.org/officeDocument/2006/relationships/customXml" Target="../ink/ink866.xml"/><Relationship Id="rId286" Type="http://schemas.openxmlformats.org/officeDocument/2006/relationships/customXml" Target="../ink/ink877.xml"/><Relationship Id="rId50" Type="http://schemas.openxmlformats.org/officeDocument/2006/relationships/customXml" Target="../ink/ink758.xml"/><Relationship Id="rId104" Type="http://schemas.openxmlformats.org/officeDocument/2006/relationships/customXml" Target="../ink/ink785.xml"/><Relationship Id="rId125" Type="http://schemas.openxmlformats.org/officeDocument/2006/relationships/image" Target="../media/image763.png"/><Relationship Id="rId146" Type="http://schemas.openxmlformats.org/officeDocument/2006/relationships/customXml" Target="../ink/ink806.xml"/><Relationship Id="rId167" Type="http://schemas.openxmlformats.org/officeDocument/2006/relationships/image" Target="../media/image784.png"/><Relationship Id="rId188" Type="http://schemas.openxmlformats.org/officeDocument/2006/relationships/customXml" Target="../ink/ink827.xml"/><Relationship Id="rId311" Type="http://schemas.openxmlformats.org/officeDocument/2006/relationships/image" Target="../media/image854.png"/><Relationship Id="rId71" Type="http://schemas.openxmlformats.org/officeDocument/2006/relationships/image" Target="../media/image736.png"/><Relationship Id="rId92" Type="http://schemas.openxmlformats.org/officeDocument/2006/relationships/customXml" Target="../ink/ink779.xml"/><Relationship Id="rId213" Type="http://schemas.openxmlformats.org/officeDocument/2006/relationships/image" Target="../media/image807.png"/><Relationship Id="rId234" Type="http://schemas.openxmlformats.org/officeDocument/2006/relationships/customXml" Target="../ink/ink850.xml"/><Relationship Id="rId2" Type="http://schemas.openxmlformats.org/officeDocument/2006/relationships/customXml" Target="../ink/ink734.xml"/><Relationship Id="rId29" Type="http://schemas.openxmlformats.org/officeDocument/2006/relationships/image" Target="../media/image715.png"/><Relationship Id="rId255" Type="http://schemas.openxmlformats.org/officeDocument/2006/relationships/customXml" Target="../ink/ink861.xml"/><Relationship Id="rId276" Type="http://schemas.openxmlformats.org/officeDocument/2006/relationships/customXml" Target="../ink/ink872.xml"/><Relationship Id="rId297" Type="http://schemas.openxmlformats.org/officeDocument/2006/relationships/image" Target="../media/image847.png"/><Relationship Id="rId40" Type="http://schemas.openxmlformats.org/officeDocument/2006/relationships/customXml" Target="../ink/ink753.xml"/><Relationship Id="rId115" Type="http://schemas.openxmlformats.org/officeDocument/2006/relationships/image" Target="../media/image758.png"/><Relationship Id="rId136" Type="http://schemas.openxmlformats.org/officeDocument/2006/relationships/customXml" Target="../ink/ink801.xml"/><Relationship Id="rId157" Type="http://schemas.openxmlformats.org/officeDocument/2006/relationships/image" Target="../media/image779.png"/><Relationship Id="rId178" Type="http://schemas.openxmlformats.org/officeDocument/2006/relationships/customXml" Target="../ink/ink822.xml"/><Relationship Id="rId301" Type="http://schemas.openxmlformats.org/officeDocument/2006/relationships/image" Target="../media/image84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4.xml"/><Relationship Id="rId117" Type="http://schemas.openxmlformats.org/officeDocument/2006/relationships/image" Target="../media/image911.png"/><Relationship Id="rId21" Type="http://schemas.openxmlformats.org/officeDocument/2006/relationships/image" Target="../media/image865.png"/><Relationship Id="rId42" Type="http://schemas.openxmlformats.org/officeDocument/2006/relationships/customXml" Target="../ink/ink912.xml"/><Relationship Id="rId47" Type="http://schemas.openxmlformats.org/officeDocument/2006/relationships/image" Target="../media/image878.png"/><Relationship Id="rId63" Type="http://schemas.openxmlformats.org/officeDocument/2006/relationships/image" Target="../media/image886.png"/><Relationship Id="rId68" Type="http://schemas.openxmlformats.org/officeDocument/2006/relationships/customXml" Target="../ink/ink925.xml"/><Relationship Id="rId84" Type="http://schemas.openxmlformats.org/officeDocument/2006/relationships/customXml" Target="../ink/ink933.xml"/><Relationship Id="rId89" Type="http://schemas.openxmlformats.org/officeDocument/2006/relationships/image" Target="../media/image899.png"/><Relationship Id="rId112" Type="http://schemas.openxmlformats.org/officeDocument/2006/relationships/customXml" Target="../ink/ink947.xml"/><Relationship Id="rId133" Type="http://schemas.openxmlformats.org/officeDocument/2006/relationships/customXml" Target="../ink/ink958.xml"/><Relationship Id="rId138" Type="http://schemas.openxmlformats.org/officeDocument/2006/relationships/image" Target="../media/image921.png"/><Relationship Id="rId154" Type="http://schemas.openxmlformats.org/officeDocument/2006/relationships/image" Target="../media/image929.png"/><Relationship Id="rId16" Type="http://schemas.openxmlformats.org/officeDocument/2006/relationships/customXml" Target="../ink/ink899.xml"/><Relationship Id="rId107" Type="http://schemas.openxmlformats.org/officeDocument/2006/relationships/image" Target="../media/image555.png"/><Relationship Id="rId11" Type="http://schemas.openxmlformats.org/officeDocument/2006/relationships/image" Target="../media/image291.png"/><Relationship Id="rId32" Type="http://schemas.openxmlformats.org/officeDocument/2006/relationships/customXml" Target="../ink/ink907.xml"/><Relationship Id="rId37" Type="http://schemas.openxmlformats.org/officeDocument/2006/relationships/image" Target="../media/image873.png"/><Relationship Id="rId53" Type="http://schemas.openxmlformats.org/officeDocument/2006/relationships/image" Target="../media/image881.png"/><Relationship Id="rId58" Type="http://schemas.openxmlformats.org/officeDocument/2006/relationships/customXml" Target="../ink/ink920.xml"/><Relationship Id="rId74" Type="http://schemas.openxmlformats.org/officeDocument/2006/relationships/customXml" Target="../ink/ink928.xml"/><Relationship Id="rId79" Type="http://schemas.openxmlformats.org/officeDocument/2006/relationships/image" Target="../media/image894.png"/><Relationship Id="rId102" Type="http://schemas.openxmlformats.org/officeDocument/2006/relationships/customXml" Target="../ink/ink942.xml"/><Relationship Id="rId123" Type="http://schemas.openxmlformats.org/officeDocument/2006/relationships/customXml" Target="../ink/ink953.xml"/><Relationship Id="rId128" Type="http://schemas.openxmlformats.org/officeDocument/2006/relationships/image" Target="../media/image916.png"/><Relationship Id="rId144" Type="http://schemas.openxmlformats.org/officeDocument/2006/relationships/image" Target="../media/image924.png"/><Relationship Id="rId149" Type="http://schemas.openxmlformats.org/officeDocument/2006/relationships/customXml" Target="../ink/ink966.xml"/><Relationship Id="rId5" Type="http://schemas.openxmlformats.org/officeDocument/2006/relationships/image" Target="../media/image858.png"/><Relationship Id="rId90" Type="http://schemas.openxmlformats.org/officeDocument/2006/relationships/customXml" Target="../ink/ink936.xml"/><Relationship Id="rId95" Type="http://schemas.openxmlformats.org/officeDocument/2006/relationships/image" Target="../media/image902.png"/><Relationship Id="rId22" Type="http://schemas.openxmlformats.org/officeDocument/2006/relationships/customXml" Target="../ink/ink902.xml"/><Relationship Id="rId27" Type="http://schemas.openxmlformats.org/officeDocument/2006/relationships/image" Target="../media/image868.png"/><Relationship Id="rId43" Type="http://schemas.openxmlformats.org/officeDocument/2006/relationships/image" Target="../media/image876.png"/><Relationship Id="rId48" Type="http://schemas.openxmlformats.org/officeDocument/2006/relationships/customXml" Target="../ink/ink915.xml"/><Relationship Id="rId64" Type="http://schemas.openxmlformats.org/officeDocument/2006/relationships/customXml" Target="../ink/ink923.xml"/><Relationship Id="rId69" Type="http://schemas.openxmlformats.org/officeDocument/2006/relationships/image" Target="../media/image889.png"/><Relationship Id="rId113" Type="http://schemas.openxmlformats.org/officeDocument/2006/relationships/image" Target="../media/image909.png"/><Relationship Id="rId118" Type="http://schemas.openxmlformats.org/officeDocument/2006/relationships/customXml" Target="../ink/ink950.xml"/><Relationship Id="rId134" Type="http://schemas.openxmlformats.org/officeDocument/2006/relationships/image" Target="../media/image919.png"/><Relationship Id="rId139" Type="http://schemas.openxmlformats.org/officeDocument/2006/relationships/customXml" Target="../ink/ink961.xml"/><Relationship Id="rId80" Type="http://schemas.openxmlformats.org/officeDocument/2006/relationships/customXml" Target="../ink/ink931.xml"/><Relationship Id="rId85" Type="http://schemas.openxmlformats.org/officeDocument/2006/relationships/image" Target="../media/image897.png"/><Relationship Id="rId150" Type="http://schemas.openxmlformats.org/officeDocument/2006/relationships/image" Target="../media/image927.png"/><Relationship Id="rId155" Type="http://schemas.openxmlformats.org/officeDocument/2006/relationships/customXml" Target="../ink/ink969.xml"/><Relationship Id="rId12" Type="http://schemas.openxmlformats.org/officeDocument/2006/relationships/customXml" Target="../ink/ink897.xml"/><Relationship Id="rId17" Type="http://schemas.openxmlformats.org/officeDocument/2006/relationships/image" Target="../media/image863.png"/><Relationship Id="rId33" Type="http://schemas.openxmlformats.org/officeDocument/2006/relationships/image" Target="../media/image871.png"/><Relationship Id="rId38" Type="http://schemas.openxmlformats.org/officeDocument/2006/relationships/customXml" Target="../ink/ink910.xml"/><Relationship Id="rId59" Type="http://schemas.openxmlformats.org/officeDocument/2006/relationships/image" Target="../media/image884.png"/><Relationship Id="rId103" Type="http://schemas.openxmlformats.org/officeDocument/2006/relationships/image" Target="../media/image905.png"/><Relationship Id="rId108" Type="http://schemas.openxmlformats.org/officeDocument/2006/relationships/customXml" Target="../ink/ink945.xml"/><Relationship Id="rId124" Type="http://schemas.openxmlformats.org/officeDocument/2006/relationships/image" Target="../media/image914.png"/><Relationship Id="rId129" Type="http://schemas.openxmlformats.org/officeDocument/2006/relationships/customXml" Target="../ink/ink956.xml"/><Relationship Id="rId20" Type="http://schemas.openxmlformats.org/officeDocument/2006/relationships/customXml" Target="../ink/ink901.xml"/><Relationship Id="rId41" Type="http://schemas.openxmlformats.org/officeDocument/2006/relationships/image" Target="../media/image875.png"/><Relationship Id="rId54" Type="http://schemas.openxmlformats.org/officeDocument/2006/relationships/customXml" Target="../ink/ink918.xml"/><Relationship Id="rId62" Type="http://schemas.openxmlformats.org/officeDocument/2006/relationships/customXml" Target="../ink/ink922.xml"/><Relationship Id="rId70" Type="http://schemas.openxmlformats.org/officeDocument/2006/relationships/customXml" Target="../ink/ink926.xml"/><Relationship Id="rId75" Type="http://schemas.openxmlformats.org/officeDocument/2006/relationships/image" Target="../media/image892.png"/><Relationship Id="rId83" Type="http://schemas.openxmlformats.org/officeDocument/2006/relationships/image" Target="../media/image896.png"/><Relationship Id="rId88" Type="http://schemas.openxmlformats.org/officeDocument/2006/relationships/customXml" Target="../ink/ink935.xml"/><Relationship Id="rId91" Type="http://schemas.openxmlformats.org/officeDocument/2006/relationships/image" Target="../media/image900.png"/><Relationship Id="rId96" Type="http://schemas.openxmlformats.org/officeDocument/2006/relationships/customXml" Target="../ink/ink939.xml"/><Relationship Id="rId111" Type="http://schemas.openxmlformats.org/officeDocument/2006/relationships/image" Target="../media/image908.png"/><Relationship Id="rId132" Type="http://schemas.openxmlformats.org/officeDocument/2006/relationships/image" Target="../media/image918.png"/><Relationship Id="rId140" Type="http://schemas.openxmlformats.org/officeDocument/2006/relationships/image" Target="../media/image922.png"/><Relationship Id="rId145" Type="http://schemas.openxmlformats.org/officeDocument/2006/relationships/customXml" Target="../ink/ink964.xml"/><Relationship Id="rId153" Type="http://schemas.openxmlformats.org/officeDocument/2006/relationships/customXml" Target="../ink/ink9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4.xml"/><Relationship Id="rId15" Type="http://schemas.openxmlformats.org/officeDocument/2006/relationships/image" Target="../media/image862.png"/><Relationship Id="rId23" Type="http://schemas.openxmlformats.org/officeDocument/2006/relationships/image" Target="../media/image866.png"/><Relationship Id="rId28" Type="http://schemas.openxmlformats.org/officeDocument/2006/relationships/customXml" Target="../ink/ink905.xml"/><Relationship Id="rId36" Type="http://schemas.openxmlformats.org/officeDocument/2006/relationships/customXml" Target="../ink/ink909.xml"/><Relationship Id="rId49" Type="http://schemas.openxmlformats.org/officeDocument/2006/relationships/image" Target="../media/image879.png"/><Relationship Id="rId57" Type="http://schemas.openxmlformats.org/officeDocument/2006/relationships/image" Target="../media/image883.png"/><Relationship Id="rId106" Type="http://schemas.openxmlformats.org/officeDocument/2006/relationships/customXml" Target="../ink/ink944.xml"/><Relationship Id="rId114" Type="http://schemas.openxmlformats.org/officeDocument/2006/relationships/customXml" Target="../ink/ink948.xml"/><Relationship Id="rId119" Type="http://schemas.openxmlformats.org/officeDocument/2006/relationships/customXml" Target="../ink/ink951.xml"/><Relationship Id="rId127" Type="http://schemas.openxmlformats.org/officeDocument/2006/relationships/customXml" Target="../ink/ink955.xml"/><Relationship Id="rId10" Type="http://schemas.openxmlformats.org/officeDocument/2006/relationships/customXml" Target="../ink/ink896.xml"/><Relationship Id="rId31" Type="http://schemas.openxmlformats.org/officeDocument/2006/relationships/image" Target="../media/image870.png"/><Relationship Id="rId44" Type="http://schemas.openxmlformats.org/officeDocument/2006/relationships/customXml" Target="../ink/ink913.xml"/><Relationship Id="rId52" Type="http://schemas.openxmlformats.org/officeDocument/2006/relationships/customXml" Target="../ink/ink917.xml"/><Relationship Id="rId60" Type="http://schemas.openxmlformats.org/officeDocument/2006/relationships/customXml" Target="../ink/ink921.xml"/><Relationship Id="rId65" Type="http://schemas.openxmlformats.org/officeDocument/2006/relationships/image" Target="../media/image887.png"/><Relationship Id="rId73" Type="http://schemas.openxmlformats.org/officeDocument/2006/relationships/image" Target="../media/image891.png"/><Relationship Id="rId78" Type="http://schemas.openxmlformats.org/officeDocument/2006/relationships/customXml" Target="../ink/ink930.xml"/><Relationship Id="rId81" Type="http://schemas.openxmlformats.org/officeDocument/2006/relationships/image" Target="../media/image895.png"/><Relationship Id="rId86" Type="http://schemas.openxmlformats.org/officeDocument/2006/relationships/customXml" Target="../ink/ink934.xml"/><Relationship Id="rId94" Type="http://schemas.openxmlformats.org/officeDocument/2006/relationships/customXml" Target="../ink/ink938.xml"/><Relationship Id="rId99" Type="http://schemas.openxmlformats.org/officeDocument/2006/relationships/image" Target="../media/image903.png"/><Relationship Id="rId101" Type="http://schemas.openxmlformats.org/officeDocument/2006/relationships/image" Target="../media/image904.png"/><Relationship Id="rId122" Type="http://schemas.openxmlformats.org/officeDocument/2006/relationships/image" Target="../media/image913.png"/><Relationship Id="rId130" Type="http://schemas.openxmlformats.org/officeDocument/2006/relationships/image" Target="../media/image917.png"/><Relationship Id="rId135" Type="http://schemas.openxmlformats.org/officeDocument/2006/relationships/customXml" Target="../ink/ink959.xml"/><Relationship Id="rId143" Type="http://schemas.openxmlformats.org/officeDocument/2006/relationships/customXml" Target="../ink/ink963.xml"/><Relationship Id="rId148" Type="http://schemas.openxmlformats.org/officeDocument/2006/relationships/image" Target="../media/image926.png"/><Relationship Id="rId151" Type="http://schemas.openxmlformats.org/officeDocument/2006/relationships/customXml" Target="../ink/ink967.xml"/><Relationship Id="rId156" Type="http://schemas.openxmlformats.org/officeDocument/2006/relationships/image" Target="../media/image930.png"/><Relationship Id="rId4" Type="http://schemas.openxmlformats.org/officeDocument/2006/relationships/customXml" Target="../ink/ink893.xml"/><Relationship Id="rId9" Type="http://schemas.openxmlformats.org/officeDocument/2006/relationships/image" Target="../media/image860.png"/><Relationship Id="rId13" Type="http://schemas.openxmlformats.org/officeDocument/2006/relationships/image" Target="../media/image861.png"/><Relationship Id="rId18" Type="http://schemas.openxmlformats.org/officeDocument/2006/relationships/customXml" Target="../ink/ink900.xml"/><Relationship Id="rId39" Type="http://schemas.openxmlformats.org/officeDocument/2006/relationships/image" Target="../media/image874.png"/><Relationship Id="rId109" Type="http://schemas.openxmlformats.org/officeDocument/2006/relationships/image" Target="../media/image907.png"/><Relationship Id="rId34" Type="http://schemas.openxmlformats.org/officeDocument/2006/relationships/customXml" Target="../ink/ink908.xml"/><Relationship Id="rId50" Type="http://schemas.openxmlformats.org/officeDocument/2006/relationships/customXml" Target="../ink/ink916.xml"/><Relationship Id="rId55" Type="http://schemas.openxmlformats.org/officeDocument/2006/relationships/image" Target="../media/image882.png"/><Relationship Id="rId76" Type="http://schemas.openxmlformats.org/officeDocument/2006/relationships/customXml" Target="../ink/ink929.xml"/><Relationship Id="rId97" Type="http://schemas.openxmlformats.org/officeDocument/2006/relationships/image" Target="../media/image481.png"/><Relationship Id="rId104" Type="http://schemas.openxmlformats.org/officeDocument/2006/relationships/customXml" Target="../ink/ink943.xml"/><Relationship Id="rId120" Type="http://schemas.openxmlformats.org/officeDocument/2006/relationships/image" Target="../media/image912.png"/><Relationship Id="rId125" Type="http://schemas.openxmlformats.org/officeDocument/2006/relationships/customXml" Target="../ink/ink954.xml"/><Relationship Id="rId141" Type="http://schemas.openxmlformats.org/officeDocument/2006/relationships/customXml" Target="../ink/ink962.xml"/><Relationship Id="rId146" Type="http://schemas.openxmlformats.org/officeDocument/2006/relationships/image" Target="../media/image925.png"/><Relationship Id="rId7" Type="http://schemas.openxmlformats.org/officeDocument/2006/relationships/image" Target="../media/image859.png"/><Relationship Id="rId71" Type="http://schemas.openxmlformats.org/officeDocument/2006/relationships/image" Target="../media/image890.png"/><Relationship Id="rId92" Type="http://schemas.openxmlformats.org/officeDocument/2006/relationships/customXml" Target="../ink/ink937.xml"/><Relationship Id="rId2" Type="http://schemas.openxmlformats.org/officeDocument/2006/relationships/customXml" Target="../ink/ink892.xml"/><Relationship Id="rId29" Type="http://schemas.openxmlformats.org/officeDocument/2006/relationships/image" Target="../media/image869.png"/><Relationship Id="rId24" Type="http://schemas.openxmlformats.org/officeDocument/2006/relationships/customXml" Target="../ink/ink903.xml"/><Relationship Id="rId40" Type="http://schemas.openxmlformats.org/officeDocument/2006/relationships/customXml" Target="../ink/ink911.xml"/><Relationship Id="rId45" Type="http://schemas.openxmlformats.org/officeDocument/2006/relationships/image" Target="../media/image877.png"/><Relationship Id="rId66" Type="http://schemas.openxmlformats.org/officeDocument/2006/relationships/customXml" Target="../ink/ink924.xml"/><Relationship Id="rId87" Type="http://schemas.openxmlformats.org/officeDocument/2006/relationships/image" Target="../media/image898.png"/><Relationship Id="rId110" Type="http://schemas.openxmlformats.org/officeDocument/2006/relationships/customXml" Target="../ink/ink946.xml"/><Relationship Id="rId115" Type="http://schemas.openxmlformats.org/officeDocument/2006/relationships/image" Target="../media/image910.png"/><Relationship Id="rId131" Type="http://schemas.openxmlformats.org/officeDocument/2006/relationships/customXml" Target="../ink/ink957.xml"/><Relationship Id="rId136" Type="http://schemas.openxmlformats.org/officeDocument/2006/relationships/image" Target="../media/image920.png"/><Relationship Id="rId157" Type="http://schemas.openxmlformats.org/officeDocument/2006/relationships/customXml" Target="../ink/ink970.xml"/><Relationship Id="rId61" Type="http://schemas.openxmlformats.org/officeDocument/2006/relationships/image" Target="../media/image885.png"/><Relationship Id="rId82" Type="http://schemas.openxmlformats.org/officeDocument/2006/relationships/customXml" Target="../ink/ink932.xml"/><Relationship Id="rId152" Type="http://schemas.openxmlformats.org/officeDocument/2006/relationships/image" Target="../media/image928.png"/><Relationship Id="rId19" Type="http://schemas.openxmlformats.org/officeDocument/2006/relationships/image" Target="../media/image864.png"/><Relationship Id="rId14" Type="http://schemas.openxmlformats.org/officeDocument/2006/relationships/customXml" Target="../ink/ink898.xml"/><Relationship Id="rId30" Type="http://schemas.openxmlformats.org/officeDocument/2006/relationships/customXml" Target="../ink/ink906.xml"/><Relationship Id="rId35" Type="http://schemas.openxmlformats.org/officeDocument/2006/relationships/image" Target="../media/image872.png"/><Relationship Id="rId56" Type="http://schemas.openxmlformats.org/officeDocument/2006/relationships/customXml" Target="../ink/ink919.xml"/><Relationship Id="rId77" Type="http://schemas.openxmlformats.org/officeDocument/2006/relationships/image" Target="../media/image893.png"/><Relationship Id="rId100" Type="http://schemas.openxmlformats.org/officeDocument/2006/relationships/customXml" Target="../ink/ink941.xml"/><Relationship Id="rId105" Type="http://schemas.openxmlformats.org/officeDocument/2006/relationships/image" Target="../media/image906.png"/><Relationship Id="rId126" Type="http://schemas.openxmlformats.org/officeDocument/2006/relationships/image" Target="../media/image915.png"/><Relationship Id="rId147" Type="http://schemas.openxmlformats.org/officeDocument/2006/relationships/customXml" Target="../ink/ink965.xml"/><Relationship Id="rId8" Type="http://schemas.openxmlformats.org/officeDocument/2006/relationships/customXml" Target="../ink/ink895.xml"/><Relationship Id="rId51" Type="http://schemas.openxmlformats.org/officeDocument/2006/relationships/image" Target="../media/image880.png"/><Relationship Id="rId72" Type="http://schemas.openxmlformats.org/officeDocument/2006/relationships/customXml" Target="../ink/ink927.xml"/><Relationship Id="rId93" Type="http://schemas.openxmlformats.org/officeDocument/2006/relationships/image" Target="../media/image901.png"/><Relationship Id="rId98" Type="http://schemas.openxmlformats.org/officeDocument/2006/relationships/customXml" Target="../ink/ink940.xml"/><Relationship Id="rId121" Type="http://schemas.openxmlformats.org/officeDocument/2006/relationships/customXml" Target="../ink/ink952.xml"/><Relationship Id="rId142" Type="http://schemas.openxmlformats.org/officeDocument/2006/relationships/image" Target="../media/image923.png"/><Relationship Id="rId3" Type="http://schemas.openxmlformats.org/officeDocument/2006/relationships/image" Target="../media/image857.png"/><Relationship Id="rId25" Type="http://schemas.openxmlformats.org/officeDocument/2006/relationships/image" Target="../media/image867.png"/><Relationship Id="rId46" Type="http://schemas.openxmlformats.org/officeDocument/2006/relationships/customXml" Target="../ink/ink914.xml"/><Relationship Id="rId67" Type="http://schemas.openxmlformats.org/officeDocument/2006/relationships/image" Target="../media/image888.png"/><Relationship Id="rId116" Type="http://schemas.openxmlformats.org/officeDocument/2006/relationships/customXml" Target="../ink/ink949.xml"/><Relationship Id="rId137" Type="http://schemas.openxmlformats.org/officeDocument/2006/relationships/customXml" Target="../ink/ink960.xml"/><Relationship Id="rId158" Type="http://schemas.openxmlformats.org/officeDocument/2006/relationships/image" Target="../media/image93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8.png"/><Relationship Id="rId21" Type="http://schemas.openxmlformats.org/officeDocument/2006/relationships/image" Target="../media/image940.png"/><Relationship Id="rId42" Type="http://schemas.openxmlformats.org/officeDocument/2006/relationships/customXml" Target="../ink/ink991.xml"/><Relationship Id="rId63" Type="http://schemas.openxmlformats.org/officeDocument/2006/relationships/image" Target="../media/image961.png"/><Relationship Id="rId84" Type="http://schemas.openxmlformats.org/officeDocument/2006/relationships/customXml" Target="../ink/ink1012.xml"/><Relationship Id="rId138" Type="http://schemas.openxmlformats.org/officeDocument/2006/relationships/customXml" Target="../ink/ink1039.xml"/><Relationship Id="rId159" Type="http://schemas.openxmlformats.org/officeDocument/2006/relationships/image" Target="../media/image1009.png"/><Relationship Id="rId170" Type="http://schemas.openxmlformats.org/officeDocument/2006/relationships/customXml" Target="../ink/ink1055.xml"/><Relationship Id="rId191" Type="http://schemas.openxmlformats.org/officeDocument/2006/relationships/image" Target="../media/image1025.png"/><Relationship Id="rId205" Type="http://schemas.openxmlformats.org/officeDocument/2006/relationships/image" Target="../media/image1032.png"/><Relationship Id="rId226" Type="http://schemas.openxmlformats.org/officeDocument/2006/relationships/customXml" Target="../ink/ink1083.xml"/><Relationship Id="rId107" Type="http://schemas.openxmlformats.org/officeDocument/2006/relationships/image" Target="../media/image983.png"/><Relationship Id="rId11" Type="http://schemas.openxmlformats.org/officeDocument/2006/relationships/image" Target="../media/image286.png"/><Relationship Id="rId32" Type="http://schemas.openxmlformats.org/officeDocument/2006/relationships/customXml" Target="../ink/ink986.xml"/><Relationship Id="rId53" Type="http://schemas.openxmlformats.org/officeDocument/2006/relationships/image" Target="../media/image956.png"/><Relationship Id="rId74" Type="http://schemas.openxmlformats.org/officeDocument/2006/relationships/customXml" Target="../ink/ink1007.xml"/><Relationship Id="rId128" Type="http://schemas.openxmlformats.org/officeDocument/2006/relationships/customXml" Target="../ink/ink1034.xml"/><Relationship Id="rId149" Type="http://schemas.openxmlformats.org/officeDocument/2006/relationships/image" Target="../media/image1004.png"/><Relationship Id="rId5" Type="http://schemas.openxmlformats.org/officeDocument/2006/relationships/image" Target="../media/image933.png"/><Relationship Id="rId95" Type="http://schemas.openxmlformats.org/officeDocument/2006/relationships/image" Target="../media/image977.png"/><Relationship Id="rId160" Type="http://schemas.openxmlformats.org/officeDocument/2006/relationships/customXml" Target="../ink/ink1050.xml"/><Relationship Id="rId181" Type="http://schemas.openxmlformats.org/officeDocument/2006/relationships/image" Target="../media/image1020.png"/><Relationship Id="rId216" Type="http://schemas.openxmlformats.org/officeDocument/2006/relationships/customXml" Target="../ink/ink1078.xml"/><Relationship Id="rId211" Type="http://schemas.openxmlformats.org/officeDocument/2006/relationships/image" Target="../media/image1035.png"/><Relationship Id="rId22" Type="http://schemas.openxmlformats.org/officeDocument/2006/relationships/customXml" Target="../ink/ink981.xml"/><Relationship Id="rId27" Type="http://schemas.openxmlformats.org/officeDocument/2006/relationships/image" Target="../media/image943.png"/><Relationship Id="rId43" Type="http://schemas.openxmlformats.org/officeDocument/2006/relationships/image" Target="../media/image951.png"/><Relationship Id="rId48" Type="http://schemas.openxmlformats.org/officeDocument/2006/relationships/customXml" Target="../ink/ink994.xml"/><Relationship Id="rId64" Type="http://schemas.openxmlformats.org/officeDocument/2006/relationships/customXml" Target="../ink/ink1002.xml"/><Relationship Id="rId69" Type="http://schemas.openxmlformats.org/officeDocument/2006/relationships/image" Target="../media/image964.png"/><Relationship Id="rId113" Type="http://schemas.openxmlformats.org/officeDocument/2006/relationships/image" Target="../media/image986.png"/><Relationship Id="rId118" Type="http://schemas.openxmlformats.org/officeDocument/2006/relationships/customXml" Target="../ink/ink1029.xml"/><Relationship Id="rId134" Type="http://schemas.openxmlformats.org/officeDocument/2006/relationships/customXml" Target="../ink/ink1037.xml"/><Relationship Id="rId139" Type="http://schemas.openxmlformats.org/officeDocument/2006/relationships/image" Target="../media/image999.png"/><Relationship Id="rId80" Type="http://schemas.openxmlformats.org/officeDocument/2006/relationships/customXml" Target="../ink/ink1010.xml"/><Relationship Id="rId85" Type="http://schemas.openxmlformats.org/officeDocument/2006/relationships/image" Target="../media/image972.png"/><Relationship Id="rId150" Type="http://schemas.openxmlformats.org/officeDocument/2006/relationships/customXml" Target="../ink/ink1045.xml"/><Relationship Id="rId155" Type="http://schemas.openxmlformats.org/officeDocument/2006/relationships/image" Target="../media/image1007.png"/><Relationship Id="rId171" Type="http://schemas.openxmlformats.org/officeDocument/2006/relationships/image" Target="../media/image1015.png"/><Relationship Id="rId176" Type="http://schemas.openxmlformats.org/officeDocument/2006/relationships/customXml" Target="../ink/ink1058.xml"/><Relationship Id="rId192" Type="http://schemas.openxmlformats.org/officeDocument/2006/relationships/customXml" Target="../ink/ink1066.xml"/><Relationship Id="rId197" Type="http://schemas.openxmlformats.org/officeDocument/2006/relationships/image" Target="../media/image1028.png"/><Relationship Id="rId206" Type="http://schemas.openxmlformats.org/officeDocument/2006/relationships/customXml" Target="../ink/ink1073.xml"/><Relationship Id="rId227" Type="http://schemas.openxmlformats.org/officeDocument/2006/relationships/image" Target="../media/image1043.png"/><Relationship Id="rId201" Type="http://schemas.openxmlformats.org/officeDocument/2006/relationships/image" Target="../media/image1030.png"/><Relationship Id="rId222" Type="http://schemas.openxmlformats.org/officeDocument/2006/relationships/customXml" Target="../ink/ink1081.xml"/><Relationship Id="rId12" Type="http://schemas.openxmlformats.org/officeDocument/2006/relationships/customXml" Target="../ink/ink976.xml"/><Relationship Id="rId17" Type="http://schemas.openxmlformats.org/officeDocument/2006/relationships/image" Target="../media/image938.png"/><Relationship Id="rId33" Type="http://schemas.openxmlformats.org/officeDocument/2006/relationships/image" Target="../media/image946.png"/><Relationship Id="rId38" Type="http://schemas.openxmlformats.org/officeDocument/2006/relationships/customXml" Target="../ink/ink989.xml"/><Relationship Id="rId59" Type="http://schemas.openxmlformats.org/officeDocument/2006/relationships/image" Target="../media/image959.png"/><Relationship Id="rId103" Type="http://schemas.openxmlformats.org/officeDocument/2006/relationships/image" Target="../media/image981.png"/><Relationship Id="rId108" Type="http://schemas.openxmlformats.org/officeDocument/2006/relationships/customXml" Target="../ink/ink1024.xml"/><Relationship Id="rId124" Type="http://schemas.openxmlformats.org/officeDocument/2006/relationships/customXml" Target="../ink/ink1032.xml"/><Relationship Id="rId129" Type="http://schemas.openxmlformats.org/officeDocument/2006/relationships/image" Target="../media/image994.png"/><Relationship Id="rId54" Type="http://schemas.openxmlformats.org/officeDocument/2006/relationships/customXml" Target="../ink/ink997.xml"/><Relationship Id="rId70" Type="http://schemas.openxmlformats.org/officeDocument/2006/relationships/customXml" Target="../ink/ink1005.xml"/><Relationship Id="rId75" Type="http://schemas.openxmlformats.org/officeDocument/2006/relationships/image" Target="../media/image967.png"/><Relationship Id="rId91" Type="http://schemas.openxmlformats.org/officeDocument/2006/relationships/image" Target="../media/image975.png"/><Relationship Id="rId96" Type="http://schemas.openxmlformats.org/officeDocument/2006/relationships/customXml" Target="../ink/ink1018.xml"/><Relationship Id="rId140" Type="http://schemas.openxmlformats.org/officeDocument/2006/relationships/customXml" Target="../ink/ink1040.xml"/><Relationship Id="rId145" Type="http://schemas.openxmlformats.org/officeDocument/2006/relationships/image" Target="../media/image1002.png"/><Relationship Id="rId161" Type="http://schemas.openxmlformats.org/officeDocument/2006/relationships/image" Target="../media/image1010.png"/><Relationship Id="rId166" Type="http://schemas.openxmlformats.org/officeDocument/2006/relationships/customXml" Target="../ink/ink1053.xml"/><Relationship Id="rId182" Type="http://schemas.openxmlformats.org/officeDocument/2006/relationships/customXml" Target="../ink/ink1061.xml"/><Relationship Id="rId187" Type="http://schemas.openxmlformats.org/officeDocument/2006/relationships/image" Target="../media/image1023.png"/><Relationship Id="rId217" Type="http://schemas.openxmlformats.org/officeDocument/2006/relationships/image" Target="../media/image10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3.xml"/><Relationship Id="rId212" Type="http://schemas.openxmlformats.org/officeDocument/2006/relationships/customXml" Target="../ink/ink1076.xml"/><Relationship Id="rId23" Type="http://schemas.openxmlformats.org/officeDocument/2006/relationships/image" Target="../media/image941.png"/><Relationship Id="rId28" Type="http://schemas.openxmlformats.org/officeDocument/2006/relationships/customXml" Target="../ink/ink984.xml"/><Relationship Id="rId49" Type="http://schemas.openxmlformats.org/officeDocument/2006/relationships/image" Target="../media/image954.png"/><Relationship Id="rId114" Type="http://schemas.openxmlformats.org/officeDocument/2006/relationships/customXml" Target="../ink/ink1027.xml"/><Relationship Id="rId119" Type="http://schemas.openxmlformats.org/officeDocument/2006/relationships/image" Target="../media/image989.png"/><Relationship Id="rId44" Type="http://schemas.openxmlformats.org/officeDocument/2006/relationships/customXml" Target="../ink/ink992.xml"/><Relationship Id="rId60" Type="http://schemas.openxmlformats.org/officeDocument/2006/relationships/customXml" Target="../ink/ink1000.xml"/><Relationship Id="rId65" Type="http://schemas.openxmlformats.org/officeDocument/2006/relationships/image" Target="../media/image962.png"/><Relationship Id="rId81" Type="http://schemas.openxmlformats.org/officeDocument/2006/relationships/image" Target="../media/image970.png"/><Relationship Id="rId86" Type="http://schemas.openxmlformats.org/officeDocument/2006/relationships/customXml" Target="../ink/ink1013.xml"/><Relationship Id="rId130" Type="http://schemas.openxmlformats.org/officeDocument/2006/relationships/customXml" Target="../ink/ink1035.xml"/><Relationship Id="rId135" Type="http://schemas.openxmlformats.org/officeDocument/2006/relationships/image" Target="../media/image997.png"/><Relationship Id="rId151" Type="http://schemas.openxmlformats.org/officeDocument/2006/relationships/image" Target="../media/image1005.png"/><Relationship Id="rId156" Type="http://schemas.openxmlformats.org/officeDocument/2006/relationships/customXml" Target="../ink/ink1048.xml"/><Relationship Id="rId177" Type="http://schemas.openxmlformats.org/officeDocument/2006/relationships/image" Target="../media/image1018.png"/><Relationship Id="rId198" Type="http://schemas.openxmlformats.org/officeDocument/2006/relationships/customXml" Target="../ink/ink1069.xml"/><Relationship Id="rId172" Type="http://schemas.openxmlformats.org/officeDocument/2006/relationships/customXml" Target="../ink/ink1056.xml"/><Relationship Id="rId193" Type="http://schemas.openxmlformats.org/officeDocument/2006/relationships/image" Target="../media/image1026.png"/><Relationship Id="rId202" Type="http://schemas.openxmlformats.org/officeDocument/2006/relationships/customXml" Target="../ink/ink1071.xml"/><Relationship Id="rId207" Type="http://schemas.openxmlformats.org/officeDocument/2006/relationships/image" Target="../media/image1033.png"/><Relationship Id="rId223" Type="http://schemas.openxmlformats.org/officeDocument/2006/relationships/image" Target="../media/image1041.png"/><Relationship Id="rId13" Type="http://schemas.openxmlformats.org/officeDocument/2006/relationships/image" Target="../media/image936.png"/><Relationship Id="rId18" Type="http://schemas.openxmlformats.org/officeDocument/2006/relationships/customXml" Target="../ink/ink979.xml"/><Relationship Id="rId39" Type="http://schemas.openxmlformats.org/officeDocument/2006/relationships/image" Target="../media/image949.png"/><Relationship Id="rId109" Type="http://schemas.openxmlformats.org/officeDocument/2006/relationships/image" Target="../media/image984.png"/><Relationship Id="rId34" Type="http://schemas.openxmlformats.org/officeDocument/2006/relationships/customXml" Target="../ink/ink987.xml"/><Relationship Id="rId50" Type="http://schemas.openxmlformats.org/officeDocument/2006/relationships/customXml" Target="../ink/ink995.xml"/><Relationship Id="rId55" Type="http://schemas.openxmlformats.org/officeDocument/2006/relationships/image" Target="../media/image957.png"/><Relationship Id="rId76" Type="http://schemas.openxmlformats.org/officeDocument/2006/relationships/customXml" Target="../ink/ink1008.xml"/><Relationship Id="rId97" Type="http://schemas.openxmlformats.org/officeDocument/2006/relationships/image" Target="../media/image978.png"/><Relationship Id="rId104" Type="http://schemas.openxmlformats.org/officeDocument/2006/relationships/customXml" Target="../ink/ink1022.xml"/><Relationship Id="rId120" Type="http://schemas.openxmlformats.org/officeDocument/2006/relationships/customXml" Target="../ink/ink1030.xml"/><Relationship Id="rId125" Type="http://schemas.openxmlformats.org/officeDocument/2006/relationships/image" Target="../media/image992.png"/><Relationship Id="rId141" Type="http://schemas.openxmlformats.org/officeDocument/2006/relationships/image" Target="../media/image1000.png"/><Relationship Id="rId146" Type="http://schemas.openxmlformats.org/officeDocument/2006/relationships/customXml" Target="../ink/ink1043.xml"/><Relationship Id="rId167" Type="http://schemas.openxmlformats.org/officeDocument/2006/relationships/image" Target="../media/image1013.png"/><Relationship Id="rId188" Type="http://schemas.openxmlformats.org/officeDocument/2006/relationships/customXml" Target="../ink/ink1064.xml"/><Relationship Id="rId7" Type="http://schemas.openxmlformats.org/officeDocument/2006/relationships/image" Target="../media/image934.png"/><Relationship Id="rId71" Type="http://schemas.openxmlformats.org/officeDocument/2006/relationships/image" Target="../media/image965.png"/><Relationship Id="rId92" Type="http://schemas.openxmlformats.org/officeDocument/2006/relationships/customXml" Target="../ink/ink1016.xml"/><Relationship Id="rId162" Type="http://schemas.openxmlformats.org/officeDocument/2006/relationships/customXml" Target="../ink/ink1051.xml"/><Relationship Id="rId183" Type="http://schemas.openxmlformats.org/officeDocument/2006/relationships/image" Target="../media/image1021.png"/><Relationship Id="rId213" Type="http://schemas.openxmlformats.org/officeDocument/2006/relationships/image" Target="../media/image1036.png"/><Relationship Id="rId218" Type="http://schemas.openxmlformats.org/officeDocument/2006/relationships/customXml" Target="../ink/ink1079.xml"/><Relationship Id="rId2" Type="http://schemas.openxmlformats.org/officeDocument/2006/relationships/customXml" Target="../ink/ink971.xml"/><Relationship Id="rId29" Type="http://schemas.openxmlformats.org/officeDocument/2006/relationships/image" Target="../media/image944.png"/><Relationship Id="rId24" Type="http://schemas.openxmlformats.org/officeDocument/2006/relationships/customXml" Target="../ink/ink982.xml"/><Relationship Id="rId40" Type="http://schemas.openxmlformats.org/officeDocument/2006/relationships/customXml" Target="../ink/ink990.xml"/><Relationship Id="rId45" Type="http://schemas.openxmlformats.org/officeDocument/2006/relationships/image" Target="../media/image952.png"/><Relationship Id="rId66" Type="http://schemas.openxmlformats.org/officeDocument/2006/relationships/customXml" Target="../ink/ink1003.xml"/><Relationship Id="rId87" Type="http://schemas.openxmlformats.org/officeDocument/2006/relationships/image" Target="../media/image973.png"/><Relationship Id="rId110" Type="http://schemas.openxmlformats.org/officeDocument/2006/relationships/customXml" Target="../ink/ink1025.xml"/><Relationship Id="rId115" Type="http://schemas.openxmlformats.org/officeDocument/2006/relationships/image" Target="../media/image987.png"/><Relationship Id="rId131" Type="http://schemas.openxmlformats.org/officeDocument/2006/relationships/image" Target="../media/image995.png"/><Relationship Id="rId136" Type="http://schemas.openxmlformats.org/officeDocument/2006/relationships/customXml" Target="../ink/ink1038.xml"/><Relationship Id="rId157" Type="http://schemas.openxmlformats.org/officeDocument/2006/relationships/image" Target="../media/image1008.png"/><Relationship Id="rId178" Type="http://schemas.openxmlformats.org/officeDocument/2006/relationships/customXml" Target="../ink/ink1059.xml"/><Relationship Id="rId61" Type="http://schemas.openxmlformats.org/officeDocument/2006/relationships/image" Target="../media/image960.png"/><Relationship Id="rId82" Type="http://schemas.openxmlformats.org/officeDocument/2006/relationships/customXml" Target="../ink/ink1011.xml"/><Relationship Id="rId152" Type="http://schemas.openxmlformats.org/officeDocument/2006/relationships/customXml" Target="../ink/ink1046.xml"/><Relationship Id="rId173" Type="http://schemas.openxmlformats.org/officeDocument/2006/relationships/image" Target="../media/image1016.png"/><Relationship Id="rId194" Type="http://schemas.openxmlformats.org/officeDocument/2006/relationships/customXml" Target="../ink/ink1067.xml"/><Relationship Id="rId199" Type="http://schemas.openxmlformats.org/officeDocument/2006/relationships/image" Target="../media/image1029.png"/><Relationship Id="rId203" Type="http://schemas.openxmlformats.org/officeDocument/2006/relationships/image" Target="../media/image1031.png"/><Relationship Id="rId208" Type="http://schemas.openxmlformats.org/officeDocument/2006/relationships/customXml" Target="../ink/ink1074.xml"/><Relationship Id="rId19" Type="http://schemas.openxmlformats.org/officeDocument/2006/relationships/image" Target="../media/image939.png"/><Relationship Id="rId224" Type="http://schemas.openxmlformats.org/officeDocument/2006/relationships/customXml" Target="../ink/ink1082.xml"/><Relationship Id="rId14" Type="http://schemas.openxmlformats.org/officeDocument/2006/relationships/customXml" Target="../ink/ink977.xml"/><Relationship Id="rId30" Type="http://schemas.openxmlformats.org/officeDocument/2006/relationships/customXml" Target="../ink/ink985.xml"/><Relationship Id="rId35" Type="http://schemas.openxmlformats.org/officeDocument/2006/relationships/image" Target="../media/image947.png"/><Relationship Id="rId56" Type="http://schemas.openxmlformats.org/officeDocument/2006/relationships/customXml" Target="../ink/ink998.xml"/><Relationship Id="rId77" Type="http://schemas.openxmlformats.org/officeDocument/2006/relationships/image" Target="../media/image968.png"/><Relationship Id="rId100" Type="http://schemas.openxmlformats.org/officeDocument/2006/relationships/customXml" Target="../ink/ink1020.xml"/><Relationship Id="rId105" Type="http://schemas.openxmlformats.org/officeDocument/2006/relationships/image" Target="../media/image982.png"/><Relationship Id="rId126" Type="http://schemas.openxmlformats.org/officeDocument/2006/relationships/customXml" Target="../ink/ink1033.xml"/><Relationship Id="rId147" Type="http://schemas.openxmlformats.org/officeDocument/2006/relationships/image" Target="../media/image1003.png"/><Relationship Id="rId168" Type="http://schemas.openxmlformats.org/officeDocument/2006/relationships/customXml" Target="../ink/ink1054.xml"/><Relationship Id="rId8" Type="http://schemas.openxmlformats.org/officeDocument/2006/relationships/customXml" Target="../ink/ink974.xml"/><Relationship Id="rId51" Type="http://schemas.openxmlformats.org/officeDocument/2006/relationships/image" Target="../media/image955.png"/><Relationship Id="rId72" Type="http://schemas.openxmlformats.org/officeDocument/2006/relationships/customXml" Target="../ink/ink1006.xml"/><Relationship Id="rId93" Type="http://schemas.openxmlformats.org/officeDocument/2006/relationships/image" Target="../media/image976.png"/><Relationship Id="rId98" Type="http://schemas.openxmlformats.org/officeDocument/2006/relationships/customXml" Target="../ink/ink1019.xml"/><Relationship Id="rId121" Type="http://schemas.openxmlformats.org/officeDocument/2006/relationships/image" Target="../media/image990.png"/><Relationship Id="rId142" Type="http://schemas.openxmlformats.org/officeDocument/2006/relationships/customXml" Target="../ink/ink1041.xml"/><Relationship Id="rId163" Type="http://schemas.openxmlformats.org/officeDocument/2006/relationships/image" Target="../media/image1011.png"/><Relationship Id="rId184" Type="http://schemas.openxmlformats.org/officeDocument/2006/relationships/customXml" Target="../ink/ink1062.xml"/><Relationship Id="rId189" Type="http://schemas.openxmlformats.org/officeDocument/2006/relationships/image" Target="../media/image1024.png"/><Relationship Id="rId219" Type="http://schemas.openxmlformats.org/officeDocument/2006/relationships/image" Target="../media/image1039.png"/><Relationship Id="rId3" Type="http://schemas.openxmlformats.org/officeDocument/2006/relationships/image" Target="../media/image932.png"/><Relationship Id="rId214" Type="http://schemas.openxmlformats.org/officeDocument/2006/relationships/customXml" Target="../ink/ink1077.xml"/><Relationship Id="rId25" Type="http://schemas.openxmlformats.org/officeDocument/2006/relationships/image" Target="../media/image942.png"/><Relationship Id="rId46" Type="http://schemas.openxmlformats.org/officeDocument/2006/relationships/customXml" Target="../ink/ink993.xml"/><Relationship Id="rId67" Type="http://schemas.openxmlformats.org/officeDocument/2006/relationships/image" Target="../media/image963.png"/><Relationship Id="rId116" Type="http://schemas.openxmlformats.org/officeDocument/2006/relationships/customXml" Target="../ink/ink1028.xml"/><Relationship Id="rId137" Type="http://schemas.openxmlformats.org/officeDocument/2006/relationships/image" Target="../media/image998.png"/><Relationship Id="rId158" Type="http://schemas.openxmlformats.org/officeDocument/2006/relationships/customXml" Target="../ink/ink1049.xml"/><Relationship Id="rId20" Type="http://schemas.openxmlformats.org/officeDocument/2006/relationships/customXml" Target="../ink/ink980.xml"/><Relationship Id="rId41" Type="http://schemas.openxmlformats.org/officeDocument/2006/relationships/image" Target="../media/image950.png"/><Relationship Id="rId62" Type="http://schemas.openxmlformats.org/officeDocument/2006/relationships/customXml" Target="../ink/ink1001.xml"/><Relationship Id="rId83" Type="http://schemas.openxmlformats.org/officeDocument/2006/relationships/image" Target="../media/image971.png"/><Relationship Id="rId88" Type="http://schemas.openxmlformats.org/officeDocument/2006/relationships/customXml" Target="../ink/ink1014.xml"/><Relationship Id="rId111" Type="http://schemas.openxmlformats.org/officeDocument/2006/relationships/image" Target="../media/image985.png"/><Relationship Id="rId132" Type="http://schemas.openxmlformats.org/officeDocument/2006/relationships/customXml" Target="../ink/ink1036.xml"/><Relationship Id="rId153" Type="http://schemas.openxmlformats.org/officeDocument/2006/relationships/image" Target="../media/image1006.png"/><Relationship Id="rId174" Type="http://schemas.openxmlformats.org/officeDocument/2006/relationships/customXml" Target="../ink/ink1057.xml"/><Relationship Id="rId179" Type="http://schemas.openxmlformats.org/officeDocument/2006/relationships/image" Target="../media/image1019.png"/><Relationship Id="rId195" Type="http://schemas.openxmlformats.org/officeDocument/2006/relationships/image" Target="../media/image1027.png"/><Relationship Id="rId209" Type="http://schemas.openxmlformats.org/officeDocument/2006/relationships/image" Target="../media/image1034.png"/><Relationship Id="rId190" Type="http://schemas.openxmlformats.org/officeDocument/2006/relationships/customXml" Target="../ink/ink1065.xml"/><Relationship Id="rId204" Type="http://schemas.openxmlformats.org/officeDocument/2006/relationships/customXml" Target="../ink/ink1072.xml"/><Relationship Id="rId220" Type="http://schemas.openxmlformats.org/officeDocument/2006/relationships/customXml" Target="../ink/ink1080.xml"/><Relationship Id="rId225" Type="http://schemas.openxmlformats.org/officeDocument/2006/relationships/image" Target="../media/image1042.png"/><Relationship Id="rId15" Type="http://schemas.openxmlformats.org/officeDocument/2006/relationships/image" Target="../media/image937.png"/><Relationship Id="rId36" Type="http://schemas.openxmlformats.org/officeDocument/2006/relationships/customXml" Target="../ink/ink988.xml"/><Relationship Id="rId57" Type="http://schemas.openxmlformats.org/officeDocument/2006/relationships/image" Target="../media/image958.png"/><Relationship Id="rId106" Type="http://schemas.openxmlformats.org/officeDocument/2006/relationships/customXml" Target="../ink/ink1023.xml"/><Relationship Id="rId127" Type="http://schemas.openxmlformats.org/officeDocument/2006/relationships/image" Target="../media/image993.png"/><Relationship Id="rId10" Type="http://schemas.openxmlformats.org/officeDocument/2006/relationships/customXml" Target="../ink/ink975.xml"/><Relationship Id="rId31" Type="http://schemas.openxmlformats.org/officeDocument/2006/relationships/image" Target="../media/image945.png"/><Relationship Id="rId52" Type="http://schemas.openxmlformats.org/officeDocument/2006/relationships/customXml" Target="../ink/ink996.xml"/><Relationship Id="rId73" Type="http://schemas.openxmlformats.org/officeDocument/2006/relationships/image" Target="../media/image966.png"/><Relationship Id="rId78" Type="http://schemas.openxmlformats.org/officeDocument/2006/relationships/customXml" Target="../ink/ink1009.xml"/><Relationship Id="rId94" Type="http://schemas.openxmlformats.org/officeDocument/2006/relationships/customXml" Target="../ink/ink1017.xml"/><Relationship Id="rId99" Type="http://schemas.openxmlformats.org/officeDocument/2006/relationships/image" Target="../media/image979.png"/><Relationship Id="rId101" Type="http://schemas.openxmlformats.org/officeDocument/2006/relationships/image" Target="../media/image980.png"/><Relationship Id="rId122" Type="http://schemas.openxmlformats.org/officeDocument/2006/relationships/customXml" Target="../ink/ink1031.xml"/><Relationship Id="rId143" Type="http://schemas.openxmlformats.org/officeDocument/2006/relationships/image" Target="../media/image1001.png"/><Relationship Id="rId148" Type="http://schemas.openxmlformats.org/officeDocument/2006/relationships/customXml" Target="../ink/ink1044.xml"/><Relationship Id="rId164" Type="http://schemas.openxmlformats.org/officeDocument/2006/relationships/customXml" Target="../ink/ink1052.xml"/><Relationship Id="rId169" Type="http://schemas.openxmlformats.org/officeDocument/2006/relationships/image" Target="../media/image1014.png"/><Relationship Id="rId185" Type="http://schemas.openxmlformats.org/officeDocument/2006/relationships/image" Target="../media/image1022.png"/><Relationship Id="rId4" Type="http://schemas.openxmlformats.org/officeDocument/2006/relationships/customXml" Target="../ink/ink972.xml"/><Relationship Id="rId9" Type="http://schemas.openxmlformats.org/officeDocument/2006/relationships/image" Target="../media/image935.png"/><Relationship Id="rId180" Type="http://schemas.openxmlformats.org/officeDocument/2006/relationships/customXml" Target="../ink/ink1060.xml"/><Relationship Id="rId210" Type="http://schemas.openxmlformats.org/officeDocument/2006/relationships/customXml" Target="../ink/ink1075.xml"/><Relationship Id="rId215" Type="http://schemas.openxmlformats.org/officeDocument/2006/relationships/image" Target="../media/image1037.png"/><Relationship Id="rId26" Type="http://schemas.openxmlformats.org/officeDocument/2006/relationships/customXml" Target="../ink/ink983.xml"/><Relationship Id="rId47" Type="http://schemas.openxmlformats.org/officeDocument/2006/relationships/image" Target="../media/image953.png"/><Relationship Id="rId68" Type="http://schemas.openxmlformats.org/officeDocument/2006/relationships/customXml" Target="../ink/ink1004.xml"/><Relationship Id="rId89" Type="http://schemas.openxmlformats.org/officeDocument/2006/relationships/image" Target="../media/image974.png"/><Relationship Id="rId112" Type="http://schemas.openxmlformats.org/officeDocument/2006/relationships/customXml" Target="../ink/ink1026.xml"/><Relationship Id="rId133" Type="http://schemas.openxmlformats.org/officeDocument/2006/relationships/image" Target="../media/image996.png"/><Relationship Id="rId154" Type="http://schemas.openxmlformats.org/officeDocument/2006/relationships/customXml" Target="../ink/ink1047.xml"/><Relationship Id="rId175" Type="http://schemas.openxmlformats.org/officeDocument/2006/relationships/image" Target="../media/image1017.png"/><Relationship Id="rId196" Type="http://schemas.openxmlformats.org/officeDocument/2006/relationships/customXml" Target="../ink/ink1068.xml"/><Relationship Id="rId200" Type="http://schemas.openxmlformats.org/officeDocument/2006/relationships/customXml" Target="../ink/ink1070.xml"/><Relationship Id="rId16" Type="http://schemas.openxmlformats.org/officeDocument/2006/relationships/customXml" Target="../ink/ink978.xml"/><Relationship Id="rId221" Type="http://schemas.openxmlformats.org/officeDocument/2006/relationships/image" Target="../media/image1040.png"/><Relationship Id="rId37" Type="http://schemas.openxmlformats.org/officeDocument/2006/relationships/image" Target="../media/image948.png"/><Relationship Id="rId58" Type="http://schemas.openxmlformats.org/officeDocument/2006/relationships/customXml" Target="../ink/ink999.xml"/><Relationship Id="rId79" Type="http://schemas.openxmlformats.org/officeDocument/2006/relationships/image" Target="../media/image969.png"/><Relationship Id="rId102" Type="http://schemas.openxmlformats.org/officeDocument/2006/relationships/customXml" Target="../ink/ink1021.xml"/><Relationship Id="rId123" Type="http://schemas.openxmlformats.org/officeDocument/2006/relationships/image" Target="../media/image991.png"/><Relationship Id="rId144" Type="http://schemas.openxmlformats.org/officeDocument/2006/relationships/customXml" Target="../ink/ink1042.xml"/><Relationship Id="rId90" Type="http://schemas.openxmlformats.org/officeDocument/2006/relationships/customXml" Target="../ink/ink1015.xml"/><Relationship Id="rId165" Type="http://schemas.openxmlformats.org/officeDocument/2006/relationships/image" Target="../media/image1012.png"/><Relationship Id="rId186" Type="http://schemas.openxmlformats.org/officeDocument/2006/relationships/customXml" Target="../ink/ink106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6.xml"/><Relationship Id="rId117" Type="http://schemas.openxmlformats.org/officeDocument/2006/relationships/image" Target="../media/image1101.png"/><Relationship Id="rId21" Type="http://schemas.openxmlformats.org/officeDocument/2006/relationships/image" Target="../media/image1053.png"/><Relationship Id="rId42" Type="http://schemas.openxmlformats.org/officeDocument/2006/relationships/customXml" Target="../ink/ink1104.xml"/><Relationship Id="rId47" Type="http://schemas.openxmlformats.org/officeDocument/2006/relationships/image" Target="../media/image1066.png"/><Relationship Id="rId63" Type="http://schemas.openxmlformats.org/officeDocument/2006/relationships/image" Target="../media/image1074.png"/><Relationship Id="rId68" Type="http://schemas.openxmlformats.org/officeDocument/2006/relationships/customXml" Target="../ink/ink1117.xml"/><Relationship Id="rId84" Type="http://schemas.openxmlformats.org/officeDocument/2006/relationships/customXml" Target="../ink/ink1125.xml"/><Relationship Id="rId89" Type="http://schemas.openxmlformats.org/officeDocument/2006/relationships/image" Target="../media/image1087.png"/><Relationship Id="rId112" Type="http://schemas.openxmlformats.org/officeDocument/2006/relationships/customXml" Target="../ink/ink1139.xml"/><Relationship Id="rId133" Type="http://schemas.openxmlformats.org/officeDocument/2006/relationships/image" Target="../media/image1108.png"/><Relationship Id="rId138" Type="http://schemas.openxmlformats.org/officeDocument/2006/relationships/customXml" Target="../ink/ink1152.xml"/><Relationship Id="rId154" Type="http://schemas.openxmlformats.org/officeDocument/2006/relationships/customXml" Target="../ink/ink1160.xml"/><Relationship Id="rId159" Type="http://schemas.openxmlformats.org/officeDocument/2006/relationships/image" Target="../media/image1121.png"/><Relationship Id="rId175" Type="http://schemas.openxmlformats.org/officeDocument/2006/relationships/customXml" Target="../ink/ink1171.xml"/><Relationship Id="rId170" Type="http://schemas.openxmlformats.org/officeDocument/2006/relationships/customXml" Target="../ink/ink1168.xml"/><Relationship Id="rId16" Type="http://schemas.openxmlformats.org/officeDocument/2006/relationships/customXml" Target="../ink/ink1091.xml"/><Relationship Id="rId107" Type="http://schemas.openxmlformats.org/officeDocument/2006/relationships/image" Target="../media/image1096.png"/><Relationship Id="rId11" Type="http://schemas.openxmlformats.org/officeDocument/2006/relationships/image" Target="../media/image1048.png"/><Relationship Id="rId32" Type="http://schemas.openxmlformats.org/officeDocument/2006/relationships/customXml" Target="../ink/ink1099.xml"/><Relationship Id="rId37" Type="http://schemas.openxmlformats.org/officeDocument/2006/relationships/image" Target="../media/image1061.png"/><Relationship Id="rId53" Type="http://schemas.openxmlformats.org/officeDocument/2006/relationships/image" Target="../media/image1069.png"/><Relationship Id="rId58" Type="http://schemas.openxmlformats.org/officeDocument/2006/relationships/customXml" Target="../ink/ink1112.xml"/><Relationship Id="rId74" Type="http://schemas.openxmlformats.org/officeDocument/2006/relationships/customXml" Target="../ink/ink1120.xml"/><Relationship Id="rId79" Type="http://schemas.openxmlformats.org/officeDocument/2006/relationships/image" Target="../media/image1082.png"/><Relationship Id="rId102" Type="http://schemas.openxmlformats.org/officeDocument/2006/relationships/customXml" Target="../ink/ink1134.xml"/><Relationship Id="rId123" Type="http://schemas.openxmlformats.org/officeDocument/2006/relationships/image" Target="../media/image1104.png"/><Relationship Id="rId128" Type="http://schemas.openxmlformats.org/officeDocument/2006/relationships/customXml" Target="../ink/ink1147.xml"/><Relationship Id="rId144" Type="http://schemas.openxmlformats.org/officeDocument/2006/relationships/customXml" Target="../ink/ink1155.xml"/><Relationship Id="rId149" Type="http://schemas.openxmlformats.org/officeDocument/2006/relationships/image" Target="../media/image1116.png"/><Relationship Id="rId5" Type="http://schemas.openxmlformats.org/officeDocument/2006/relationships/image" Target="../media/image1045.png"/><Relationship Id="rId90" Type="http://schemas.openxmlformats.org/officeDocument/2006/relationships/customXml" Target="../ink/ink1128.xml"/><Relationship Id="rId95" Type="http://schemas.openxmlformats.org/officeDocument/2006/relationships/image" Target="../media/image1090.png"/><Relationship Id="rId160" Type="http://schemas.openxmlformats.org/officeDocument/2006/relationships/customXml" Target="../ink/ink1163.xml"/><Relationship Id="rId165" Type="http://schemas.openxmlformats.org/officeDocument/2006/relationships/image" Target="../media/image1124.png"/><Relationship Id="rId181" Type="http://schemas.openxmlformats.org/officeDocument/2006/relationships/image" Target="../media/image1131.png"/><Relationship Id="rId22" Type="http://schemas.openxmlformats.org/officeDocument/2006/relationships/customXml" Target="../ink/ink1094.xml"/><Relationship Id="rId27" Type="http://schemas.openxmlformats.org/officeDocument/2006/relationships/image" Target="../media/image1056.png"/><Relationship Id="rId43" Type="http://schemas.openxmlformats.org/officeDocument/2006/relationships/image" Target="../media/image1064.png"/><Relationship Id="rId48" Type="http://schemas.openxmlformats.org/officeDocument/2006/relationships/customXml" Target="../ink/ink1107.xml"/><Relationship Id="rId64" Type="http://schemas.openxmlformats.org/officeDocument/2006/relationships/customXml" Target="../ink/ink1115.xml"/><Relationship Id="rId69" Type="http://schemas.openxmlformats.org/officeDocument/2006/relationships/image" Target="../media/image1077.png"/><Relationship Id="rId113" Type="http://schemas.openxmlformats.org/officeDocument/2006/relationships/image" Target="../media/image1099.png"/><Relationship Id="rId118" Type="http://schemas.openxmlformats.org/officeDocument/2006/relationships/customXml" Target="../ink/ink1142.xml"/><Relationship Id="rId134" Type="http://schemas.openxmlformats.org/officeDocument/2006/relationships/customXml" Target="../ink/ink1150.xml"/><Relationship Id="rId139" Type="http://schemas.openxmlformats.org/officeDocument/2006/relationships/image" Target="../media/image1111.png"/><Relationship Id="rId80" Type="http://schemas.openxmlformats.org/officeDocument/2006/relationships/customXml" Target="../ink/ink1123.xml"/><Relationship Id="rId85" Type="http://schemas.openxmlformats.org/officeDocument/2006/relationships/image" Target="../media/image1085.png"/><Relationship Id="rId150" Type="http://schemas.openxmlformats.org/officeDocument/2006/relationships/customXml" Target="../ink/ink1158.xml"/><Relationship Id="rId155" Type="http://schemas.openxmlformats.org/officeDocument/2006/relationships/image" Target="../media/image1119.png"/><Relationship Id="rId171" Type="http://schemas.openxmlformats.org/officeDocument/2006/relationships/customXml" Target="../ink/ink1169.xml"/><Relationship Id="rId176" Type="http://schemas.openxmlformats.org/officeDocument/2006/relationships/image" Target="../media/image1129.png"/><Relationship Id="rId12" Type="http://schemas.openxmlformats.org/officeDocument/2006/relationships/customXml" Target="../ink/ink1089.xml"/><Relationship Id="rId17" Type="http://schemas.openxmlformats.org/officeDocument/2006/relationships/image" Target="../media/image1051.png"/><Relationship Id="rId33" Type="http://schemas.openxmlformats.org/officeDocument/2006/relationships/image" Target="../media/image1059.png"/><Relationship Id="rId38" Type="http://schemas.openxmlformats.org/officeDocument/2006/relationships/customXml" Target="../ink/ink1102.xml"/><Relationship Id="rId59" Type="http://schemas.openxmlformats.org/officeDocument/2006/relationships/image" Target="../media/image1072.png"/><Relationship Id="rId103" Type="http://schemas.openxmlformats.org/officeDocument/2006/relationships/image" Target="../media/image1094.png"/><Relationship Id="rId108" Type="http://schemas.openxmlformats.org/officeDocument/2006/relationships/customXml" Target="../ink/ink1137.xml"/><Relationship Id="rId124" Type="http://schemas.openxmlformats.org/officeDocument/2006/relationships/customXml" Target="../ink/ink1145.xml"/><Relationship Id="rId129" Type="http://schemas.openxmlformats.org/officeDocument/2006/relationships/image" Target="../media/image1107.png"/><Relationship Id="rId54" Type="http://schemas.openxmlformats.org/officeDocument/2006/relationships/customXml" Target="../ink/ink1110.xml"/><Relationship Id="rId70" Type="http://schemas.openxmlformats.org/officeDocument/2006/relationships/customXml" Target="../ink/ink1118.xml"/><Relationship Id="rId75" Type="http://schemas.openxmlformats.org/officeDocument/2006/relationships/image" Target="../media/image1080.png"/><Relationship Id="rId91" Type="http://schemas.openxmlformats.org/officeDocument/2006/relationships/image" Target="../media/image1088.png"/><Relationship Id="rId96" Type="http://schemas.openxmlformats.org/officeDocument/2006/relationships/customXml" Target="../ink/ink1131.xml"/><Relationship Id="rId140" Type="http://schemas.openxmlformats.org/officeDocument/2006/relationships/customXml" Target="../ink/ink1153.xml"/><Relationship Id="rId145" Type="http://schemas.openxmlformats.org/officeDocument/2006/relationships/image" Target="../media/image1114.png"/><Relationship Id="rId161" Type="http://schemas.openxmlformats.org/officeDocument/2006/relationships/image" Target="../media/image1122.png"/><Relationship Id="rId166" Type="http://schemas.openxmlformats.org/officeDocument/2006/relationships/customXml" Target="../ink/ink1166.xml"/><Relationship Id="rId182" Type="http://schemas.openxmlformats.org/officeDocument/2006/relationships/customXml" Target="../ink/ink11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6.xml"/><Relationship Id="rId23" Type="http://schemas.openxmlformats.org/officeDocument/2006/relationships/image" Target="../media/image1054.png"/><Relationship Id="rId28" Type="http://schemas.openxmlformats.org/officeDocument/2006/relationships/customXml" Target="../ink/ink1097.xml"/><Relationship Id="rId49" Type="http://schemas.openxmlformats.org/officeDocument/2006/relationships/image" Target="../media/image1067.png"/><Relationship Id="rId114" Type="http://schemas.openxmlformats.org/officeDocument/2006/relationships/customXml" Target="../ink/ink1140.xml"/><Relationship Id="rId119" Type="http://schemas.openxmlformats.org/officeDocument/2006/relationships/image" Target="../media/image1102.png"/><Relationship Id="rId44" Type="http://schemas.openxmlformats.org/officeDocument/2006/relationships/customXml" Target="../ink/ink1105.xml"/><Relationship Id="rId60" Type="http://schemas.openxmlformats.org/officeDocument/2006/relationships/customXml" Target="../ink/ink1113.xml"/><Relationship Id="rId65" Type="http://schemas.openxmlformats.org/officeDocument/2006/relationships/image" Target="../media/image1075.png"/><Relationship Id="rId81" Type="http://schemas.openxmlformats.org/officeDocument/2006/relationships/image" Target="../media/image1083.png"/><Relationship Id="rId86" Type="http://schemas.openxmlformats.org/officeDocument/2006/relationships/customXml" Target="../ink/ink1126.xml"/><Relationship Id="rId130" Type="http://schemas.openxmlformats.org/officeDocument/2006/relationships/customXml" Target="../ink/ink1148.xml"/><Relationship Id="rId135" Type="http://schemas.openxmlformats.org/officeDocument/2006/relationships/image" Target="../media/image1109.png"/><Relationship Id="rId151" Type="http://schemas.openxmlformats.org/officeDocument/2006/relationships/image" Target="../media/image1117.png"/><Relationship Id="rId156" Type="http://schemas.openxmlformats.org/officeDocument/2006/relationships/customXml" Target="../ink/ink1161.xml"/><Relationship Id="rId177" Type="http://schemas.openxmlformats.org/officeDocument/2006/relationships/customXml" Target="../ink/ink1172.xml"/><Relationship Id="rId4" Type="http://schemas.openxmlformats.org/officeDocument/2006/relationships/customXml" Target="../ink/ink1085.xml"/><Relationship Id="rId9" Type="http://schemas.openxmlformats.org/officeDocument/2006/relationships/image" Target="../media/image1047.png"/><Relationship Id="rId172" Type="http://schemas.openxmlformats.org/officeDocument/2006/relationships/image" Target="../media/image1127.png"/><Relationship Id="rId180" Type="http://schemas.openxmlformats.org/officeDocument/2006/relationships/customXml" Target="../ink/ink1174.xml"/><Relationship Id="rId13" Type="http://schemas.openxmlformats.org/officeDocument/2006/relationships/image" Target="../media/image1049.png"/><Relationship Id="rId18" Type="http://schemas.openxmlformats.org/officeDocument/2006/relationships/customXml" Target="../ink/ink1092.xml"/><Relationship Id="rId39" Type="http://schemas.openxmlformats.org/officeDocument/2006/relationships/image" Target="../media/image1062.png"/><Relationship Id="rId109" Type="http://schemas.openxmlformats.org/officeDocument/2006/relationships/image" Target="../media/image1097.png"/><Relationship Id="rId34" Type="http://schemas.openxmlformats.org/officeDocument/2006/relationships/customXml" Target="../ink/ink1100.xml"/><Relationship Id="rId50" Type="http://schemas.openxmlformats.org/officeDocument/2006/relationships/customXml" Target="../ink/ink1108.xml"/><Relationship Id="rId55" Type="http://schemas.openxmlformats.org/officeDocument/2006/relationships/image" Target="../media/image1070.png"/><Relationship Id="rId76" Type="http://schemas.openxmlformats.org/officeDocument/2006/relationships/customXml" Target="../ink/ink1121.xml"/><Relationship Id="rId97" Type="http://schemas.openxmlformats.org/officeDocument/2006/relationships/image" Target="../media/image1091.png"/><Relationship Id="rId104" Type="http://schemas.openxmlformats.org/officeDocument/2006/relationships/customXml" Target="../ink/ink1135.xml"/><Relationship Id="rId120" Type="http://schemas.openxmlformats.org/officeDocument/2006/relationships/customXml" Target="../ink/ink1143.xml"/><Relationship Id="rId125" Type="http://schemas.openxmlformats.org/officeDocument/2006/relationships/image" Target="../media/image1105.png"/><Relationship Id="rId141" Type="http://schemas.openxmlformats.org/officeDocument/2006/relationships/image" Target="../media/image1112.png"/><Relationship Id="rId146" Type="http://schemas.openxmlformats.org/officeDocument/2006/relationships/customXml" Target="../ink/ink1156.xml"/><Relationship Id="rId167" Type="http://schemas.openxmlformats.org/officeDocument/2006/relationships/image" Target="../media/image1125.png"/><Relationship Id="rId7" Type="http://schemas.openxmlformats.org/officeDocument/2006/relationships/image" Target="../media/image1046.png"/><Relationship Id="rId71" Type="http://schemas.openxmlformats.org/officeDocument/2006/relationships/image" Target="../media/image1078.png"/><Relationship Id="rId92" Type="http://schemas.openxmlformats.org/officeDocument/2006/relationships/customXml" Target="../ink/ink1129.xml"/><Relationship Id="rId162" Type="http://schemas.openxmlformats.org/officeDocument/2006/relationships/customXml" Target="../ink/ink1164.xml"/><Relationship Id="rId183" Type="http://schemas.openxmlformats.org/officeDocument/2006/relationships/image" Target="../media/image1132.png"/><Relationship Id="rId2" Type="http://schemas.openxmlformats.org/officeDocument/2006/relationships/customXml" Target="../ink/ink1084.xml"/><Relationship Id="rId29" Type="http://schemas.openxmlformats.org/officeDocument/2006/relationships/image" Target="../media/image1057.png"/><Relationship Id="rId24" Type="http://schemas.openxmlformats.org/officeDocument/2006/relationships/customXml" Target="../ink/ink1095.xml"/><Relationship Id="rId40" Type="http://schemas.openxmlformats.org/officeDocument/2006/relationships/customXml" Target="../ink/ink1103.xml"/><Relationship Id="rId45" Type="http://schemas.openxmlformats.org/officeDocument/2006/relationships/image" Target="../media/image1065.png"/><Relationship Id="rId66" Type="http://schemas.openxmlformats.org/officeDocument/2006/relationships/customXml" Target="../ink/ink1116.xml"/><Relationship Id="rId87" Type="http://schemas.openxmlformats.org/officeDocument/2006/relationships/image" Target="../media/image1086.png"/><Relationship Id="rId110" Type="http://schemas.openxmlformats.org/officeDocument/2006/relationships/customXml" Target="../ink/ink1138.xml"/><Relationship Id="rId115" Type="http://schemas.openxmlformats.org/officeDocument/2006/relationships/image" Target="../media/image1100.png"/><Relationship Id="rId131" Type="http://schemas.openxmlformats.org/officeDocument/2006/relationships/image" Target="../media/image481.png"/><Relationship Id="rId136" Type="http://schemas.openxmlformats.org/officeDocument/2006/relationships/customXml" Target="../ink/ink1151.xml"/><Relationship Id="rId157" Type="http://schemas.openxmlformats.org/officeDocument/2006/relationships/image" Target="../media/image1120.png"/><Relationship Id="rId178" Type="http://schemas.openxmlformats.org/officeDocument/2006/relationships/customXml" Target="../ink/ink1173.xml"/><Relationship Id="rId61" Type="http://schemas.openxmlformats.org/officeDocument/2006/relationships/image" Target="../media/image1073.png"/><Relationship Id="rId82" Type="http://schemas.openxmlformats.org/officeDocument/2006/relationships/customXml" Target="../ink/ink1124.xml"/><Relationship Id="rId152" Type="http://schemas.openxmlformats.org/officeDocument/2006/relationships/customXml" Target="../ink/ink1159.xml"/><Relationship Id="rId173" Type="http://schemas.openxmlformats.org/officeDocument/2006/relationships/customXml" Target="../ink/ink1170.xml"/><Relationship Id="rId19" Type="http://schemas.openxmlformats.org/officeDocument/2006/relationships/image" Target="../media/image1052.png"/><Relationship Id="rId14" Type="http://schemas.openxmlformats.org/officeDocument/2006/relationships/customXml" Target="../ink/ink1090.xml"/><Relationship Id="rId30" Type="http://schemas.openxmlformats.org/officeDocument/2006/relationships/customXml" Target="../ink/ink1098.xml"/><Relationship Id="rId35" Type="http://schemas.openxmlformats.org/officeDocument/2006/relationships/image" Target="../media/image1060.png"/><Relationship Id="rId56" Type="http://schemas.openxmlformats.org/officeDocument/2006/relationships/customXml" Target="../ink/ink1111.xml"/><Relationship Id="rId77" Type="http://schemas.openxmlformats.org/officeDocument/2006/relationships/image" Target="../media/image1081.png"/><Relationship Id="rId100" Type="http://schemas.openxmlformats.org/officeDocument/2006/relationships/customXml" Target="../ink/ink1133.xml"/><Relationship Id="rId105" Type="http://schemas.openxmlformats.org/officeDocument/2006/relationships/image" Target="../media/image1095.png"/><Relationship Id="rId126" Type="http://schemas.openxmlformats.org/officeDocument/2006/relationships/customXml" Target="../ink/ink1146.xml"/><Relationship Id="rId147" Type="http://schemas.openxmlformats.org/officeDocument/2006/relationships/image" Target="../media/image1115.png"/><Relationship Id="rId168" Type="http://schemas.openxmlformats.org/officeDocument/2006/relationships/customXml" Target="../ink/ink1167.xml"/><Relationship Id="rId8" Type="http://schemas.openxmlformats.org/officeDocument/2006/relationships/customXml" Target="../ink/ink1087.xml"/><Relationship Id="rId51" Type="http://schemas.openxmlformats.org/officeDocument/2006/relationships/image" Target="../media/image1068.png"/><Relationship Id="rId72" Type="http://schemas.openxmlformats.org/officeDocument/2006/relationships/customXml" Target="../ink/ink1119.xml"/><Relationship Id="rId93" Type="http://schemas.openxmlformats.org/officeDocument/2006/relationships/image" Target="../media/image1089.png"/><Relationship Id="rId98" Type="http://schemas.openxmlformats.org/officeDocument/2006/relationships/customXml" Target="../ink/ink1132.xml"/><Relationship Id="rId121" Type="http://schemas.openxmlformats.org/officeDocument/2006/relationships/image" Target="../media/image1103.png"/><Relationship Id="rId142" Type="http://schemas.openxmlformats.org/officeDocument/2006/relationships/customXml" Target="../ink/ink1154.xml"/><Relationship Id="rId163" Type="http://schemas.openxmlformats.org/officeDocument/2006/relationships/image" Target="../media/image1123.png"/><Relationship Id="rId3" Type="http://schemas.openxmlformats.org/officeDocument/2006/relationships/image" Target="../media/image1044.png"/><Relationship Id="rId25" Type="http://schemas.openxmlformats.org/officeDocument/2006/relationships/image" Target="../media/image1055.png"/><Relationship Id="rId46" Type="http://schemas.openxmlformats.org/officeDocument/2006/relationships/customXml" Target="../ink/ink1106.xml"/><Relationship Id="rId67" Type="http://schemas.openxmlformats.org/officeDocument/2006/relationships/image" Target="../media/image1076.png"/><Relationship Id="rId116" Type="http://schemas.openxmlformats.org/officeDocument/2006/relationships/customXml" Target="../ink/ink1141.xml"/><Relationship Id="rId137" Type="http://schemas.openxmlformats.org/officeDocument/2006/relationships/image" Target="../media/image1110.png"/><Relationship Id="rId158" Type="http://schemas.openxmlformats.org/officeDocument/2006/relationships/customXml" Target="../ink/ink1162.xml"/><Relationship Id="rId20" Type="http://schemas.openxmlformats.org/officeDocument/2006/relationships/customXml" Target="../ink/ink1093.xml"/><Relationship Id="rId41" Type="http://schemas.openxmlformats.org/officeDocument/2006/relationships/image" Target="../media/image1063.png"/><Relationship Id="rId62" Type="http://schemas.openxmlformats.org/officeDocument/2006/relationships/customXml" Target="../ink/ink1114.xml"/><Relationship Id="rId83" Type="http://schemas.openxmlformats.org/officeDocument/2006/relationships/image" Target="../media/image1084.png"/><Relationship Id="rId88" Type="http://schemas.openxmlformats.org/officeDocument/2006/relationships/customXml" Target="../ink/ink1127.xml"/><Relationship Id="rId111" Type="http://schemas.openxmlformats.org/officeDocument/2006/relationships/image" Target="../media/image1098.png"/><Relationship Id="rId132" Type="http://schemas.openxmlformats.org/officeDocument/2006/relationships/customXml" Target="../ink/ink1149.xml"/><Relationship Id="rId153" Type="http://schemas.openxmlformats.org/officeDocument/2006/relationships/image" Target="../media/image1118.png"/><Relationship Id="rId174" Type="http://schemas.openxmlformats.org/officeDocument/2006/relationships/image" Target="../media/image1128.png"/><Relationship Id="rId179" Type="http://schemas.openxmlformats.org/officeDocument/2006/relationships/image" Target="../media/image1130.png"/><Relationship Id="rId15" Type="http://schemas.openxmlformats.org/officeDocument/2006/relationships/image" Target="../media/image1050.png"/><Relationship Id="rId36" Type="http://schemas.openxmlformats.org/officeDocument/2006/relationships/customXml" Target="../ink/ink1101.xml"/><Relationship Id="rId57" Type="http://schemas.openxmlformats.org/officeDocument/2006/relationships/image" Target="../media/image1071.png"/><Relationship Id="rId106" Type="http://schemas.openxmlformats.org/officeDocument/2006/relationships/customXml" Target="../ink/ink1136.xml"/><Relationship Id="rId127" Type="http://schemas.openxmlformats.org/officeDocument/2006/relationships/image" Target="../media/image1106.png"/><Relationship Id="rId10" Type="http://schemas.openxmlformats.org/officeDocument/2006/relationships/customXml" Target="../ink/ink1088.xml"/><Relationship Id="rId31" Type="http://schemas.openxmlformats.org/officeDocument/2006/relationships/image" Target="../media/image1058.png"/><Relationship Id="rId52" Type="http://schemas.openxmlformats.org/officeDocument/2006/relationships/customXml" Target="../ink/ink1109.xml"/><Relationship Id="rId73" Type="http://schemas.openxmlformats.org/officeDocument/2006/relationships/image" Target="../media/image1079.png"/><Relationship Id="rId78" Type="http://schemas.openxmlformats.org/officeDocument/2006/relationships/customXml" Target="../ink/ink1122.xml"/><Relationship Id="rId94" Type="http://schemas.openxmlformats.org/officeDocument/2006/relationships/customXml" Target="../ink/ink1130.xml"/><Relationship Id="rId99" Type="http://schemas.openxmlformats.org/officeDocument/2006/relationships/image" Target="../media/image1092.png"/><Relationship Id="rId101" Type="http://schemas.openxmlformats.org/officeDocument/2006/relationships/image" Target="../media/image1093.png"/><Relationship Id="rId122" Type="http://schemas.openxmlformats.org/officeDocument/2006/relationships/customXml" Target="../ink/ink1144.xml"/><Relationship Id="rId143" Type="http://schemas.openxmlformats.org/officeDocument/2006/relationships/image" Target="../media/image1113.png"/><Relationship Id="rId148" Type="http://schemas.openxmlformats.org/officeDocument/2006/relationships/customXml" Target="../ink/ink1157.xml"/><Relationship Id="rId164" Type="http://schemas.openxmlformats.org/officeDocument/2006/relationships/customXml" Target="../ink/ink1165.xml"/><Relationship Id="rId169" Type="http://schemas.openxmlformats.org/officeDocument/2006/relationships/image" Target="../media/image112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0.png"/><Relationship Id="rId299" Type="http://schemas.openxmlformats.org/officeDocument/2006/relationships/image" Target="../media/image1281.png"/><Relationship Id="rId303" Type="http://schemas.openxmlformats.org/officeDocument/2006/relationships/image" Target="../media/image1283.png"/><Relationship Id="rId21" Type="http://schemas.openxmlformats.org/officeDocument/2006/relationships/image" Target="../media/image1142.png"/><Relationship Id="rId42" Type="http://schemas.openxmlformats.org/officeDocument/2006/relationships/customXml" Target="../ink/ink1196.xml"/><Relationship Id="rId63" Type="http://schemas.openxmlformats.org/officeDocument/2006/relationships/image" Target="../media/image1163.png"/><Relationship Id="rId84" Type="http://schemas.openxmlformats.org/officeDocument/2006/relationships/customXml" Target="../ink/ink1217.xml"/><Relationship Id="rId138" Type="http://schemas.openxmlformats.org/officeDocument/2006/relationships/customXml" Target="../ink/ink1244.xml"/><Relationship Id="rId159" Type="http://schemas.openxmlformats.org/officeDocument/2006/relationships/image" Target="../media/image1211.png"/><Relationship Id="rId170" Type="http://schemas.openxmlformats.org/officeDocument/2006/relationships/customXml" Target="../ink/ink1260.xml"/><Relationship Id="rId191" Type="http://schemas.openxmlformats.org/officeDocument/2006/relationships/image" Target="../media/image1227.png"/><Relationship Id="rId205" Type="http://schemas.openxmlformats.org/officeDocument/2006/relationships/image" Target="../media/image1234.png"/><Relationship Id="rId226" Type="http://schemas.openxmlformats.org/officeDocument/2006/relationships/customXml" Target="../ink/ink1288.xml"/><Relationship Id="rId247" Type="http://schemas.openxmlformats.org/officeDocument/2006/relationships/image" Target="../media/image1255.png"/><Relationship Id="rId107" Type="http://schemas.openxmlformats.org/officeDocument/2006/relationships/image" Target="../media/image1185.png"/><Relationship Id="rId268" Type="http://schemas.openxmlformats.org/officeDocument/2006/relationships/customXml" Target="../ink/ink1309.xml"/><Relationship Id="rId289" Type="http://schemas.openxmlformats.org/officeDocument/2006/relationships/image" Target="../media/image1276.png"/><Relationship Id="rId11" Type="http://schemas.openxmlformats.org/officeDocument/2006/relationships/image" Target="../media/image1137.png"/><Relationship Id="rId32" Type="http://schemas.openxmlformats.org/officeDocument/2006/relationships/customXml" Target="../ink/ink1191.xml"/><Relationship Id="rId53" Type="http://schemas.openxmlformats.org/officeDocument/2006/relationships/image" Target="../media/image1158.png"/><Relationship Id="rId74" Type="http://schemas.openxmlformats.org/officeDocument/2006/relationships/customXml" Target="../ink/ink1212.xml"/><Relationship Id="rId128" Type="http://schemas.openxmlformats.org/officeDocument/2006/relationships/customXml" Target="../ink/ink1239.xml"/><Relationship Id="rId149" Type="http://schemas.openxmlformats.org/officeDocument/2006/relationships/image" Target="../media/image1206.png"/><Relationship Id="rId5" Type="http://schemas.openxmlformats.org/officeDocument/2006/relationships/image" Target="../media/image1134.png"/><Relationship Id="rId95" Type="http://schemas.openxmlformats.org/officeDocument/2006/relationships/image" Target="../media/image1179.png"/><Relationship Id="rId160" Type="http://schemas.openxmlformats.org/officeDocument/2006/relationships/customXml" Target="../ink/ink1255.xml"/><Relationship Id="rId181" Type="http://schemas.openxmlformats.org/officeDocument/2006/relationships/image" Target="../media/image1222.png"/><Relationship Id="rId216" Type="http://schemas.openxmlformats.org/officeDocument/2006/relationships/customXml" Target="../ink/ink1283.xml"/><Relationship Id="rId237" Type="http://schemas.openxmlformats.org/officeDocument/2006/relationships/image" Target="../media/image1250.png"/><Relationship Id="rId258" Type="http://schemas.openxmlformats.org/officeDocument/2006/relationships/customXml" Target="../ink/ink1304.xml"/><Relationship Id="rId279" Type="http://schemas.openxmlformats.org/officeDocument/2006/relationships/image" Target="../media/image1271.png"/><Relationship Id="rId22" Type="http://schemas.openxmlformats.org/officeDocument/2006/relationships/customXml" Target="../ink/ink1186.xml"/><Relationship Id="rId43" Type="http://schemas.openxmlformats.org/officeDocument/2006/relationships/image" Target="../media/image1153.png"/><Relationship Id="rId64" Type="http://schemas.openxmlformats.org/officeDocument/2006/relationships/customXml" Target="../ink/ink1207.xml"/><Relationship Id="rId118" Type="http://schemas.openxmlformats.org/officeDocument/2006/relationships/customXml" Target="../ink/ink1234.xml"/><Relationship Id="rId139" Type="http://schemas.openxmlformats.org/officeDocument/2006/relationships/image" Target="../media/image1201.png"/><Relationship Id="rId290" Type="http://schemas.openxmlformats.org/officeDocument/2006/relationships/customXml" Target="../ink/ink1320.xml"/><Relationship Id="rId304" Type="http://schemas.openxmlformats.org/officeDocument/2006/relationships/customXml" Target="../ink/ink1327.xml"/><Relationship Id="rId85" Type="http://schemas.openxmlformats.org/officeDocument/2006/relationships/image" Target="../media/image1174.png"/><Relationship Id="rId150" Type="http://schemas.openxmlformats.org/officeDocument/2006/relationships/customXml" Target="../ink/ink1250.xml"/><Relationship Id="rId171" Type="http://schemas.openxmlformats.org/officeDocument/2006/relationships/image" Target="../media/image1217.png"/><Relationship Id="rId192" Type="http://schemas.openxmlformats.org/officeDocument/2006/relationships/customXml" Target="../ink/ink1271.xml"/><Relationship Id="rId206" Type="http://schemas.openxmlformats.org/officeDocument/2006/relationships/customXml" Target="../ink/ink1278.xml"/><Relationship Id="rId227" Type="http://schemas.openxmlformats.org/officeDocument/2006/relationships/image" Target="../media/image1245.png"/><Relationship Id="rId248" Type="http://schemas.openxmlformats.org/officeDocument/2006/relationships/customXml" Target="../ink/ink1299.xml"/><Relationship Id="rId269" Type="http://schemas.openxmlformats.org/officeDocument/2006/relationships/image" Target="../media/image1266.png"/><Relationship Id="rId12" Type="http://schemas.openxmlformats.org/officeDocument/2006/relationships/customXml" Target="../ink/ink1181.xml"/><Relationship Id="rId33" Type="http://schemas.openxmlformats.org/officeDocument/2006/relationships/image" Target="../media/image1148.png"/><Relationship Id="rId108" Type="http://schemas.openxmlformats.org/officeDocument/2006/relationships/customXml" Target="../ink/ink1229.xml"/><Relationship Id="rId129" Type="http://schemas.openxmlformats.org/officeDocument/2006/relationships/image" Target="../media/image1196.png"/><Relationship Id="rId280" Type="http://schemas.openxmlformats.org/officeDocument/2006/relationships/customXml" Target="../ink/ink1315.xml"/><Relationship Id="rId54" Type="http://schemas.openxmlformats.org/officeDocument/2006/relationships/customXml" Target="../ink/ink1202.xml"/><Relationship Id="rId75" Type="http://schemas.openxmlformats.org/officeDocument/2006/relationships/image" Target="../media/image1169.png"/><Relationship Id="rId96" Type="http://schemas.openxmlformats.org/officeDocument/2006/relationships/customXml" Target="../ink/ink1223.xml"/><Relationship Id="rId140" Type="http://schemas.openxmlformats.org/officeDocument/2006/relationships/customXml" Target="../ink/ink1245.xml"/><Relationship Id="rId161" Type="http://schemas.openxmlformats.org/officeDocument/2006/relationships/image" Target="../media/image1212.png"/><Relationship Id="rId182" Type="http://schemas.openxmlformats.org/officeDocument/2006/relationships/customXml" Target="../ink/ink1266.xml"/><Relationship Id="rId217" Type="http://schemas.openxmlformats.org/officeDocument/2006/relationships/image" Target="../media/image1240.png"/><Relationship Id="rId6" Type="http://schemas.openxmlformats.org/officeDocument/2006/relationships/customXml" Target="../ink/ink1178.xml"/><Relationship Id="rId238" Type="http://schemas.openxmlformats.org/officeDocument/2006/relationships/customXml" Target="../ink/ink1294.xml"/><Relationship Id="rId259" Type="http://schemas.openxmlformats.org/officeDocument/2006/relationships/image" Target="../media/image1261.png"/><Relationship Id="rId23" Type="http://schemas.openxmlformats.org/officeDocument/2006/relationships/image" Target="../media/image1143.png"/><Relationship Id="rId119" Type="http://schemas.openxmlformats.org/officeDocument/2006/relationships/image" Target="../media/image1191.png"/><Relationship Id="rId270" Type="http://schemas.openxmlformats.org/officeDocument/2006/relationships/customXml" Target="../ink/ink1310.xml"/><Relationship Id="rId291" Type="http://schemas.openxmlformats.org/officeDocument/2006/relationships/image" Target="../media/image1277.png"/><Relationship Id="rId305" Type="http://schemas.openxmlformats.org/officeDocument/2006/relationships/image" Target="../media/image1284.png"/><Relationship Id="rId44" Type="http://schemas.openxmlformats.org/officeDocument/2006/relationships/customXml" Target="../ink/ink1197.xml"/><Relationship Id="rId65" Type="http://schemas.openxmlformats.org/officeDocument/2006/relationships/image" Target="../media/image1164.png"/><Relationship Id="rId86" Type="http://schemas.openxmlformats.org/officeDocument/2006/relationships/customXml" Target="../ink/ink1218.xml"/><Relationship Id="rId130" Type="http://schemas.openxmlformats.org/officeDocument/2006/relationships/customXml" Target="../ink/ink1240.xml"/><Relationship Id="rId151" Type="http://schemas.openxmlformats.org/officeDocument/2006/relationships/image" Target="../media/image1207.png"/><Relationship Id="rId172" Type="http://schemas.openxmlformats.org/officeDocument/2006/relationships/customXml" Target="../ink/ink1261.xml"/><Relationship Id="rId193" Type="http://schemas.openxmlformats.org/officeDocument/2006/relationships/image" Target="../media/image1228.png"/><Relationship Id="rId207" Type="http://schemas.openxmlformats.org/officeDocument/2006/relationships/image" Target="../media/image1235.png"/><Relationship Id="rId228" Type="http://schemas.openxmlformats.org/officeDocument/2006/relationships/customXml" Target="../ink/ink1289.xml"/><Relationship Id="rId249" Type="http://schemas.openxmlformats.org/officeDocument/2006/relationships/image" Target="../media/image1256.png"/><Relationship Id="rId13" Type="http://schemas.openxmlformats.org/officeDocument/2006/relationships/image" Target="../media/image1138.png"/><Relationship Id="rId109" Type="http://schemas.openxmlformats.org/officeDocument/2006/relationships/image" Target="../media/image1186.png"/><Relationship Id="rId260" Type="http://schemas.openxmlformats.org/officeDocument/2006/relationships/customXml" Target="../ink/ink1305.xml"/><Relationship Id="rId281" Type="http://schemas.openxmlformats.org/officeDocument/2006/relationships/image" Target="../media/image1272.png"/><Relationship Id="rId34" Type="http://schemas.openxmlformats.org/officeDocument/2006/relationships/customXml" Target="../ink/ink1192.xml"/><Relationship Id="rId55" Type="http://schemas.openxmlformats.org/officeDocument/2006/relationships/image" Target="../media/image1159.png"/><Relationship Id="rId76" Type="http://schemas.openxmlformats.org/officeDocument/2006/relationships/customXml" Target="../ink/ink1213.xml"/><Relationship Id="rId97" Type="http://schemas.openxmlformats.org/officeDocument/2006/relationships/image" Target="../media/image1180.png"/><Relationship Id="rId120" Type="http://schemas.openxmlformats.org/officeDocument/2006/relationships/customXml" Target="../ink/ink1235.xml"/><Relationship Id="rId141" Type="http://schemas.openxmlformats.org/officeDocument/2006/relationships/image" Target="../media/image1202.png"/><Relationship Id="rId7" Type="http://schemas.openxmlformats.org/officeDocument/2006/relationships/image" Target="../media/image1135.png"/><Relationship Id="rId162" Type="http://schemas.openxmlformats.org/officeDocument/2006/relationships/customXml" Target="../ink/ink1256.xml"/><Relationship Id="rId183" Type="http://schemas.openxmlformats.org/officeDocument/2006/relationships/image" Target="../media/image1223.png"/><Relationship Id="rId218" Type="http://schemas.openxmlformats.org/officeDocument/2006/relationships/customXml" Target="../ink/ink1284.xml"/><Relationship Id="rId239" Type="http://schemas.openxmlformats.org/officeDocument/2006/relationships/image" Target="../media/image1251.png"/><Relationship Id="rId2" Type="http://schemas.openxmlformats.org/officeDocument/2006/relationships/customXml" Target="../ink/ink1176.xml"/><Relationship Id="rId29" Type="http://schemas.openxmlformats.org/officeDocument/2006/relationships/image" Target="../media/image1146.png"/><Relationship Id="rId250" Type="http://schemas.openxmlformats.org/officeDocument/2006/relationships/customXml" Target="../ink/ink1300.xml"/><Relationship Id="rId255" Type="http://schemas.openxmlformats.org/officeDocument/2006/relationships/image" Target="../media/image1259.png"/><Relationship Id="rId271" Type="http://schemas.openxmlformats.org/officeDocument/2006/relationships/image" Target="../media/image1267.png"/><Relationship Id="rId276" Type="http://schemas.openxmlformats.org/officeDocument/2006/relationships/customXml" Target="../ink/ink1313.xml"/><Relationship Id="rId292" Type="http://schemas.openxmlformats.org/officeDocument/2006/relationships/customXml" Target="../ink/ink1321.xml"/><Relationship Id="rId297" Type="http://schemas.openxmlformats.org/officeDocument/2006/relationships/image" Target="../media/image1280.png"/><Relationship Id="rId24" Type="http://schemas.openxmlformats.org/officeDocument/2006/relationships/customXml" Target="../ink/ink1187.xml"/><Relationship Id="rId40" Type="http://schemas.openxmlformats.org/officeDocument/2006/relationships/customXml" Target="../ink/ink1195.xml"/><Relationship Id="rId45" Type="http://schemas.openxmlformats.org/officeDocument/2006/relationships/image" Target="../media/image1154.png"/><Relationship Id="rId66" Type="http://schemas.openxmlformats.org/officeDocument/2006/relationships/customXml" Target="../ink/ink1208.xml"/><Relationship Id="rId87" Type="http://schemas.openxmlformats.org/officeDocument/2006/relationships/image" Target="../media/image1175.png"/><Relationship Id="rId110" Type="http://schemas.openxmlformats.org/officeDocument/2006/relationships/customXml" Target="../ink/ink1230.xml"/><Relationship Id="rId115" Type="http://schemas.openxmlformats.org/officeDocument/2006/relationships/image" Target="../media/image1189.png"/><Relationship Id="rId131" Type="http://schemas.openxmlformats.org/officeDocument/2006/relationships/image" Target="../media/image1197.png"/><Relationship Id="rId136" Type="http://schemas.openxmlformats.org/officeDocument/2006/relationships/customXml" Target="../ink/ink1243.xml"/><Relationship Id="rId157" Type="http://schemas.openxmlformats.org/officeDocument/2006/relationships/image" Target="../media/image1210.png"/><Relationship Id="rId178" Type="http://schemas.openxmlformats.org/officeDocument/2006/relationships/customXml" Target="../ink/ink1264.xml"/><Relationship Id="rId301" Type="http://schemas.openxmlformats.org/officeDocument/2006/relationships/image" Target="../media/image1282.png"/><Relationship Id="rId61" Type="http://schemas.openxmlformats.org/officeDocument/2006/relationships/image" Target="../media/image1162.png"/><Relationship Id="rId82" Type="http://schemas.openxmlformats.org/officeDocument/2006/relationships/customXml" Target="../ink/ink1216.xml"/><Relationship Id="rId152" Type="http://schemas.openxmlformats.org/officeDocument/2006/relationships/customXml" Target="../ink/ink1251.xml"/><Relationship Id="rId173" Type="http://schemas.openxmlformats.org/officeDocument/2006/relationships/image" Target="../media/image1218.png"/><Relationship Id="rId194" Type="http://schemas.openxmlformats.org/officeDocument/2006/relationships/customXml" Target="../ink/ink1272.xml"/><Relationship Id="rId199" Type="http://schemas.openxmlformats.org/officeDocument/2006/relationships/image" Target="../media/image1231.png"/><Relationship Id="rId203" Type="http://schemas.openxmlformats.org/officeDocument/2006/relationships/image" Target="../media/image1233.png"/><Relationship Id="rId208" Type="http://schemas.openxmlformats.org/officeDocument/2006/relationships/customXml" Target="../ink/ink1279.xml"/><Relationship Id="rId229" Type="http://schemas.openxmlformats.org/officeDocument/2006/relationships/image" Target="../media/image1246.png"/><Relationship Id="rId19" Type="http://schemas.openxmlformats.org/officeDocument/2006/relationships/image" Target="../media/image1141.png"/><Relationship Id="rId224" Type="http://schemas.openxmlformats.org/officeDocument/2006/relationships/customXml" Target="../ink/ink1287.xml"/><Relationship Id="rId240" Type="http://schemas.openxmlformats.org/officeDocument/2006/relationships/customXml" Target="../ink/ink1295.xml"/><Relationship Id="rId245" Type="http://schemas.openxmlformats.org/officeDocument/2006/relationships/image" Target="../media/image1254.png"/><Relationship Id="rId261" Type="http://schemas.openxmlformats.org/officeDocument/2006/relationships/image" Target="../media/image1262.png"/><Relationship Id="rId266" Type="http://schemas.openxmlformats.org/officeDocument/2006/relationships/customXml" Target="../ink/ink1308.xml"/><Relationship Id="rId287" Type="http://schemas.openxmlformats.org/officeDocument/2006/relationships/image" Target="../media/image1275.png"/><Relationship Id="rId14" Type="http://schemas.openxmlformats.org/officeDocument/2006/relationships/customXml" Target="../ink/ink1182.xml"/><Relationship Id="rId30" Type="http://schemas.openxmlformats.org/officeDocument/2006/relationships/customXml" Target="../ink/ink1190.xml"/><Relationship Id="rId35" Type="http://schemas.openxmlformats.org/officeDocument/2006/relationships/image" Target="../media/image1149.png"/><Relationship Id="rId56" Type="http://schemas.openxmlformats.org/officeDocument/2006/relationships/customXml" Target="../ink/ink1203.xml"/><Relationship Id="rId77" Type="http://schemas.openxmlformats.org/officeDocument/2006/relationships/image" Target="../media/image1170.png"/><Relationship Id="rId100" Type="http://schemas.openxmlformats.org/officeDocument/2006/relationships/customXml" Target="../ink/ink1225.xml"/><Relationship Id="rId105" Type="http://schemas.openxmlformats.org/officeDocument/2006/relationships/image" Target="../media/image1184.png"/><Relationship Id="rId126" Type="http://schemas.openxmlformats.org/officeDocument/2006/relationships/customXml" Target="../ink/ink1238.xml"/><Relationship Id="rId147" Type="http://schemas.openxmlformats.org/officeDocument/2006/relationships/image" Target="../media/image1205.png"/><Relationship Id="rId168" Type="http://schemas.openxmlformats.org/officeDocument/2006/relationships/customXml" Target="../ink/ink1259.xml"/><Relationship Id="rId282" Type="http://schemas.openxmlformats.org/officeDocument/2006/relationships/customXml" Target="../ink/ink1316.xml"/><Relationship Id="rId8" Type="http://schemas.openxmlformats.org/officeDocument/2006/relationships/customXml" Target="../ink/ink1179.xml"/><Relationship Id="rId51" Type="http://schemas.openxmlformats.org/officeDocument/2006/relationships/image" Target="../media/image1157.png"/><Relationship Id="rId72" Type="http://schemas.openxmlformats.org/officeDocument/2006/relationships/customXml" Target="../ink/ink1211.xml"/><Relationship Id="rId93" Type="http://schemas.openxmlformats.org/officeDocument/2006/relationships/image" Target="../media/image1178.png"/><Relationship Id="rId98" Type="http://schemas.openxmlformats.org/officeDocument/2006/relationships/customXml" Target="../ink/ink1224.xml"/><Relationship Id="rId121" Type="http://schemas.openxmlformats.org/officeDocument/2006/relationships/image" Target="../media/image1192.png"/><Relationship Id="rId142" Type="http://schemas.openxmlformats.org/officeDocument/2006/relationships/customXml" Target="../ink/ink1246.xml"/><Relationship Id="rId163" Type="http://schemas.openxmlformats.org/officeDocument/2006/relationships/image" Target="../media/image1213.png"/><Relationship Id="rId184" Type="http://schemas.openxmlformats.org/officeDocument/2006/relationships/customXml" Target="../ink/ink1267.xml"/><Relationship Id="rId189" Type="http://schemas.openxmlformats.org/officeDocument/2006/relationships/image" Target="../media/image1226.png"/><Relationship Id="rId219" Type="http://schemas.openxmlformats.org/officeDocument/2006/relationships/image" Target="../media/image1241.png"/><Relationship Id="rId3" Type="http://schemas.openxmlformats.org/officeDocument/2006/relationships/image" Target="../media/image1133.png"/><Relationship Id="rId214" Type="http://schemas.openxmlformats.org/officeDocument/2006/relationships/customXml" Target="../ink/ink1282.xml"/><Relationship Id="rId230" Type="http://schemas.openxmlformats.org/officeDocument/2006/relationships/customXml" Target="../ink/ink1290.xml"/><Relationship Id="rId235" Type="http://schemas.openxmlformats.org/officeDocument/2006/relationships/image" Target="../media/image1249.png"/><Relationship Id="rId251" Type="http://schemas.openxmlformats.org/officeDocument/2006/relationships/image" Target="../media/image1257.png"/><Relationship Id="rId256" Type="http://schemas.openxmlformats.org/officeDocument/2006/relationships/customXml" Target="../ink/ink1303.xml"/><Relationship Id="rId277" Type="http://schemas.openxmlformats.org/officeDocument/2006/relationships/image" Target="../media/image1270.png"/><Relationship Id="rId298" Type="http://schemas.openxmlformats.org/officeDocument/2006/relationships/customXml" Target="../ink/ink1324.xml"/><Relationship Id="rId25" Type="http://schemas.openxmlformats.org/officeDocument/2006/relationships/image" Target="../media/image1144.png"/><Relationship Id="rId46" Type="http://schemas.openxmlformats.org/officeDocument/2006/relationships/customXml" Target="../ink/ink1198.xml"/><Relationship Id="rId67" Type="http://schemas.openxmlformats.org/officeDocument/2006/relationships/image" Target="../media/image1165.png"/><Relationship Id="rId116" Type="http://schemas.openxmlformats.org/officeDocument/2006/relationships/customXml" Target="../ink/ink1233.xml"/><Relationship Id="rId137" Type="http://schemas.openxmlformats.org/officeDocument/2006/relationships/image" Target="../media/image1200.png"/><Relationship Id="rId158" Type="http://schemas.openxmlformats.org/officeDocument/2006/relationships/customXml" Target="../ink/ink1254.xml"/><Relationship Id="rId272" Type="http://schemas.openxmlformats.org/officeDocument/2006/relationships/customXml" Target="../ink/ink1311.xml"/><Relationship Id="rId293" Type="http://schemas.openxmlformats.org/officeDocument/2006/relationships/image" Target="../media/image1278.png"/><Relationship Id="rId302" Type="http://schemas.openxmlformats.org/officeDocument/2006/relationships/customXml" Target="../ink/ink1326.xml"/><Relationship Id="rId20" Type="http://schemas.openxmlformats.org/officeDocument/2006/relationships/customXml" Target="../ink/ink1185.xml"/><Relationship Id="rId41" Type="http://schemas.openxmlformats.org/officeDocument/2006/relationships/image" Target="../media/image1152.png"/><Relationship Id="rId62" Type="http://schemas.openxmlformats.org/officeDocument/2006/relationships/customXml" Target="../ink/ink1206.xml"/><Relationship Id="rId83" Type="http://schemas.openxmlformats.org/officeDocument/2006/relationships/image" Target="../media/image1173.png"/><Relationship Id="rId88" Type="http://schemas.openxmlformats.org/officeDocument/2006/relationships/customXml" Target="../ink/ink1219.xml"/><Relationship Id="rId111" Type="http://schemas.openxmlformats.org/officeDocument/2006/relationships/image" Target="../media/image1187.png"/><Relationship Id="rId132" Type="http://schemas.openxmlformats.org/officeDocument/2006/relationships/customXml" Target="../ink/ink1241.xml"/><Relationship Id="rId153" Type="http://schemas.openxmlformats.org/officeDocument/2006/relationships/image" Target="../media/image1208.png"/><Relationship Id="rId174" Type="http://schemas.openxmlformats.org/officeDocument/2006/relationships/customXml" Target="../ink/ink1262.xml"/><Relationship Id="rId179" Type="http://schemas.openxmlformats.org/officeDocument/2006/relationships/image" Target="../media/image1221.png"/><Relationship Id="rId195" Type="http://schemas.openxmlformats.org/officeDocument/2006/relationships/image" Target="../media/image1229.png"/><Relationship Id="rId209" Type="http://schemas.openxmlformats.org/officeDocument/2006/relationships/image" Target="../media/image1236.png"/><Relationship Id="rId190" Type="http://schemas.openxmlformats.org/officeDocument/2006/relationships/customXml" Target="../ink/ink1270.xml"/><Relationship Id="rId204" Type="http://schemas.openxmlformats.org/officeDocument/2006/relationships/customXml" Target="../ink/ink1277.xml"/><Relationship Id="rId220" Type="http://schemas.openxmlformats.org/officeDocument/2006/relationships/customXml" Target="../ink/ink1285.xml"/><Relationship Id="rId225" Type="http://schemas.openxmlformats.org/officeDocument/2006/relationships/image" Target="../media/image1244.png"/><Relationship Id="rId241" Type="http://schemas.openxmlformats.org/officeDocument/2006/relationships/image" Target="../media/image1252.png"/><Relationship Id="rId246" Type="http://schemas.openxmlformats.org/officeDocument/2006/relationships/customXml" Target="../ink/ink1298.xml"/><Relationship Id="rId267" Type="http://schemas.openxmlformats.org/officeDocument/2006/relationships/image" Target="../media/image1265.png"/><Relationship Id="rId288" Type="http://schemas.openxmlformats.org/officeDocument/2006/relationships/customXml" Target="../ink/ink1319.xml"/><Relationship Id="rId15" Type="http://schemas.openxmlformats.org/officeDocument/2006/relationships/image" Target="../media/image1139.png"/><Relationship Id="rId36" Type="http://schemas.openxmlformats.org/officeDocument/2006/relationships/customXml" Target="../ink/ink1193.xml"/><Relationship Id="rId57" Type="http://schemas.openxmlformats.org/officeDocument/2006/relationships/image" Target="../media/image1160.png"/><Relationship Id="rId106" Type="http://schemas.openxmlformats.org/officeDocument/2006/relationships/customXml" Target="../ink/ink1228.xml"/><Relationship Id="rId127" Type="http://schemas.openxmlformats.org/officeDocument/2006/relationships/image" Target="../media/image1195.png"/><Relationship Id="rId262" Type="http://schemas.openxmlformats.org/officeDocument/2006/relationships/customXml" Target="../ink/ink1306.xml"/><Relationship Id="rId283" Type="http://schemas.openxmlformats.org/officeDocument/2006/relationships/image" Target="../media/image1273.png"/><Relationship Id="rId10" Type="http://schemas.openxmlformats.org/officeDocument/2006/relationships/customXml" Target="../ink/ink1180.xml"/><Relationship Id="rId31" Type="http://schemas.openxmlformats.org/officeDocument/2006/relationships/image" Target="../media/image1147.png"/><Relationship Id="rId52" Type="http://schemas.openxmlformats.org/officeDocument/2006/relationships/customXml" Target="../ink/ink1201.xml"/><Relationship Id="rId73" Type="http://schemas.openxmlformats.org/officeDocument/2006/relationships/image" Target="../media/image1168.png"/><Relationship Id="rId78" Type="http://schemas.openxmlformats.org/officeDocument/2006/relationships/customXml" Target="../ink/ink1214.xml"/><Relationship Id="rId94" Type="http://schemas.openxmlformats.org/officeDocument/2006/relationships/customXml" Target="../ink/ink1222.xml"/><Relationship Id="rId99" Type="http://schemas.openxmlformats.org/officeDocument/2006/relationships/image" Target="../media/image1181.png"/><Relationship Id="rId101" Type="http://schemas.openxmlformats.org/officeDocument/2006/relationships/image" Target="../media/image1182.png"/><Relationship Id="rId122" Type="http://schemas.openxmlformats.org/officeDocument/2006/relationships/customXml" Target="../ink/ink1236.xml"/><Relationship Id="rId143" Type="http://schemas.openxmlformats.org/officeDocument/2006/relationships/image" Target="../media/image1203.png"/><Relationship Id="rId148" Type="http://schemas.openxmlformats.org/officeDocument/2006/relationships/customXml" Target="../ink/ink1249.xml"/><Relationship Id="rId164" Type="http://schemas.openxmlformats.org/officeDocument/2006/relationships/customXml" Target="../ink/ink1257.xml"/><Relationship Id="rId169" Type="http://schemas.openxmlformats.org/officeDocument/2006/relationships/image" Target="../media/image1216.png"/><Relationship Id="rId185" Type="http://schemas.openxmlformats.org/officeDocument/2006/relationships/image" Target="../media/image1224.png"/><Relationship Id="rId4" Type="http://schemas.openxmlformats.org/officeDocument/2006/relationships/customXml" Target="../ink/ink1177.xml"/><Relationship Id="rId9" Type="http://schemas.openxmlformats.org/officeDocument/2006/relationships/image" Target="../media/image1136.png"/><Relationship Id="rId180" Type="http://schemas.openxmlformats.org/officeDocument/2006/relationships/customXml" Target="../ink/ink1265.xml"/><Relationship Id="rId210" Type="http://schemas.openxmlformats.org/officeDocument/2006/relationships/customXml" Target="../ink/ink1280.xml"/><Relationship Id="rId215" Type="http://schemas.openxmlformats.org/officeDocument/2006/relationships/image" Target="../media/image1239.png"/><Relationship Id="rId236" Type="http://schemas.openxmlformats.org/officeDocument/2006/relationships/customXml" Target="../ink/ink1293.xml"/><Relationship Id="rId257" Type="http://schemas.openxmlformats.org/officeDocument/2006/relationships/image" Target="../media/image1260.png"/><Relationship Id="rId278" Type="http://schemas.openxmlformats.org/officeDocument/2006/relationships/customXml" Target="../ink/ink1314.xml"/><Relationship Id="rId26" Type="http://schemas.openxmlformats.org/officeDocument/2006/relationships/customXml" Target="../ink/ink1188.xml"/><Relationship Id="rId231" Type="http://schemas.openxmlformats.org/officeDocument/2006/relationships/image" Target="../media/image1247.png"/><Relationship Id="rId252" Type="http://schemas.openxmlformats.org/officeDocument/2006/relationships/customXml" Target="../ink/ink1301.xml"/><Relationship Id="rId273" Type="http://schemas.openxmlformats.org/officeDocument/2006/relationships/image" Target="../media/image1268.png"/><Relationship Id="rId294" Type="http://schemas.openxmlformats.org/officeDocument/2006/relationships/customXml" Target="../ink/ink1322.xml"/><Relationship Id="rId47" Type="http://schemas.openxmlformats.org/officeDocument/2006/relationships/image" Target="../media/image1155.png"/><Relationship Id="rId68" Type="http://schemas.openxmlformats.org/officeDocument/2006/relationships/customXml" Target="../ink/ink1209.xml"/><Relationship Id="rId89" Type="http://schemas.openxmlformats.org/officeDocument/2006/relationships/image" Target="../media/image1176.png"/><Relationship Id="rId112" Type="http://schemas.openxmlformats.org/officeDocument/2006/relationships/customXml" Target="../ink/ink1231.xml"/><Relationship Id="rId133" Type="http://schemas.openxmlformats.org/officeDocument/2006/relationships/image" Target="../media/image1198.png"/><Relationship Id="rId154" Type="http://schemas.openxmlformats.org/officeDocument/2006/relationships/customXml" Target="../ink/ink1252.xml"/><Relationship Id="rId175" Type="http://schemas.openxmlformats.org/officeDocument/2006/relationships/image" Target="../media/image1219.png"/><Relationship Id="rId196" Type="http://schemas.openxmlformats.org/officeDocument/2006/relationships/customXml" Target="../ink/ink1273.xml"/><Relationship Id="rId200" Type="http://schemas.openxmlformats.org/officeDocument/2006/relationships/customXml" Target="../ink/ink1275.xml"/><Relationship Id="rId16" Type="http://schemas.openxmlformats.org/officeDocument/2006/relationships/customXml" Target="../ink/ink1183.xml"/><Relationship Id="rId221" Type="http://schemas.openxmlformats.org/officeDocument/2006/relationships/image" Target="../media/image1242.png"/><Relationship Id="rId242" Type="http://schemas.openxmlformats.org/officeDocument/2006/relationships/customXml" Target="../ink/ink1296.xml"/><Relationship Id="rId263" Type="http://schemas.openxmlformats.org/officeDocument/2006/relationships/image" Target="../media/image1263.png"/><Relationship Id="rId284" Type="http://schemas.openxmlformats.org/officeDocument/2006/relationships/customXml" Target="../ink/ink1317.xml"/><Relationship Id="rId37" Type="http://schemas.openxmlformats.org/officeDocument/2006/relationships/image" Target="../media/image1150.png"/><Relationship Id="rId58" Type="http://schemas.openxmlformats.org/officeDocument/2006/relationships/customXml" Target="../ink/ink1204.xml"/><Relationship Id="rId79" Type="http://schemas.openxmlformats.org/officeDocument/2006/relationships/image" Target="../media/image1171.png"/><Relationship Id="rId102" Type="http://schemas.openxmlformats.org/officeDocument/2006/relationships/customXml" Target="../ink/ink1226.xml"/><Relationship Id="rId123" Type="http://schemas.openxmlformats.org/officeDocument/2006/relationships/image" Target="../media/image1193.png"/><Relationship Id="rId144" Type="http://schemas.openxmlformats.org/officeDocument/2006/relationships/customXml" Target="../ink/ink1247.xml"/><Relationship Id="rId90" Type="http://schemas.openxmlformats.org/officeDocument/2006/relationships/customXml" Target="../ink/ink1220.xml"/><Relationship Id="rId165" Type="http://schemas.openxmlformats.org/officeDocument/2006/relationships/image" Target="../media/image1214.png"/><Relationship Id="rId186" Type="http://schemas.openxmlformats.org/officeDocument/2006/relationships/customXml" Target="../ink/ink1268.xml"/><Relationship Id="rId211" Type="http://schemas.openxmlformats.org/officeDocument/2006/relationships/image" Target="../media/image1237.png"/><Relationship Id="rId232" Type="http://schemas.openxmlformats.org/officeDocument/2006/relationships/customXml" Target="../ink/ink1291.xml"/><Relationship Id="rId253" Type="http://schemas.openxmlformats.org/officeDocument/2006/relationships/image" Target="../media/image1258.png"/><Relationship Id="rId274" Type="http://schemas.openxmlformats.org/officeDocument/2006/relationships/customXml" Target="../ink/ink1312.xml"/><Relationship Id="rId295" Type="http://schemas.openxmlformats.org/officeDocument/2006/relationships/image" Target="../media/image1279.png"/><Relationship Id="rId27" Type="http://schemas.openxmlformats.org/officeDocument/2006/relationships/image" Target="../media/image1145.png"/><Relationship Id="rId48" Type="http://schemas.openxmlformats.org/officeDocument/2006/relationships/customXml" Target="../ink/ink1199.xml"/><Relationship Id="rId69" Type="http://schemas.openxmlformats.org/officeDocument/2006/relationships/image" Target="../media/image1166.png"/><Relationship Id="rId113" Type="http://schemas.openxmlformats.org/officeDocument/2006/relationships/image" Target="../media/image1188.png"/><Relationship Id="rId134" Type="http://schemas.openxmlformats.org/officeDocument/2006/relationships/customXml" Target="../ink/ink1242.xml"/><Relationship Id="rId80" Type="http://schemas.openxmlformats.org/officeDocument/2006/relationships/customXml" Target="../ink/ink1215.xml"/><Relationship Id="rId155" Type="http://schemas.openxmlformats.org/officeDocument/2006/relationships/image" Target="../media/image1209.png"/><Relationship Id="rId176" Type="http://schemas.openxmlformats.org/officeDocument/2006/relationships/customXml" Target="../ink/ink1263.xml"/><Relationship Id="rId197" Type="http://schemas.openxmlformats.org/officeDocument/2006/relationships/image" Target="../media/image1230.png"/><Relationship Id="rId201" Type="http://schemas.openxmlformats.org/officeDocument/2006/relationships/image" Target="../media/image1232.png"/><Relationship Id="rId222" Type="http://schemas.openxmlformats.org/officeDocument/2006/relationships/customXml" Target="../ink/ink1286.xml"/><Relationship Id="rId243" Type="http://schemas.openxmlformats.org/officeDocument/2006/relationships/image" Target="../media/image1253.png"/><Relationship Id="rId264" Type="http://schemas.openxmlformats.org/officeDocument/2006/relationships/customXml" Target="../ink/ink1307.xml"/><Relationship Id="rId285" Type="http://schemas.openxmlformats.org/officeDocument/2006/relationships/image" Target="../media/image1274.png"/><Relationship Id="rId17" Type="http://schemas.openxmlformats.org/officeDocument/2006/relationships/image" Target="../media/image1140.png"/><Relationship Id="rId38" Type="http://schemas.openxmlformats.org/officeDocument/2006/relationships/customXml" Target="../ink/ink1194.xml"/><Relationship Id="rId59" Type="http://schemas.openxmlformats.org/officeDocument/2006/relationships/image" Target="../media/image1161.png"/><Relationship Id="rId103" Type="http://schemas.openxmlformats.org/officeDocument/2006/relationships/image" Target="../media/image1183.png"/><Relationship Id="rId124" Type="http://schemas.openxmlformats.org/officeDocument/2006/relationships/customXml" Target="../ink/ink1237.xml"/><Relationship Id="rId70" Type="http://schemas.openxmlformats.org/officeDocument/2006/relationships/customXml" Target="../ink/ink1210.xml"/><Relationship Id="rId91" Type="http://schemas.openxmlformats.org/officeDocument/2006/relationships/image" Target="../media/image1177.png"/><Relationship Id="rId145" Type="http://schemas.openxmlformats.org/officeDocument/2006/relationships/image" Target="../media/image1204.png"/><Relationship Id="rId166" Type="http://schemas.openxmlformats.org/officeDocument/2006/relationships/customXml" Target="../ink/ink1258.xml"/><Relationship Id="rId187" Type="http://schemas.openxmlformats.org/officeDocument/2006/relationships/image" Target="../media/image122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81.xml"/><Relationship Id="rId233" Type="http://schemas.openxmlformats.org/officeDocument/2006/relationships/image" Target="../media/image1248.png"/><Relationship Id="rId254" Type="http://schemas.openxmlformats.org/officeDocument/2006/relationships/customXml" Target="../ink/ink1302.xml"/><Relationship Id="rId28" Type="http://schemas.openxmlformats.org/officeDocument/2006/relationships/customXml" Target="../ink/ink1189.xml"/><Relationship Id="rId49" Type="http://schemas.openxmlformats.org/officeDocument/2006/relationships/image" Target="../media/image1156.png"/><Relationship Id="rId114" Type="http://schemas.openxmlformats.org/officeDocument/2006/relationships/customXml" Target="../ink/ink1232.xml"/><Relationship Id="rId275" Type="http://schemas.openxmlformats.org/officeDocument/2006/relationships/image" Target="../media/image1269.png"/><Relationship Id="rId296" Type="http://schemas.openxmlformats.org/officeDocument/2006/relationships/customXml" Target="../ink/ink1323.xml"/><Relationship Id="rId300" Type="http://schemas.openxmlformats.org/officeDocument/2006/relationships/customXml" Target="../ink/ink1325.xml"/><Relationship Id="rId60" Type="http://schemas.openxmlformats.org/officeDocument/2006/relationships/customXml" Target="../ink/ink1205.xml"/><Relationship Id="rId81" Type="http://schemas.openxmlformats.org/officeDocument/2006/relationships/image" Target="../media/image1172.png"/><Relationship Id="rId135" Type="http://schemas.openxmlformats.org/officeDocument/2006/relationships/image" Target="../media/image1199.png"/><Relationship Id="rId156" Type="http://schemas.openxmlformats.org/officeDocument/2006/relationships/customXml" Target="../ink/ink1253.xml"/><Relationship Id="rId177" Type="http://schemas.openxmlformats.org/officeDocument/2006/relationships/image" Target="../media/image1220.png"/><Relationship Id="rId198" Type="http://schemas.openxmlformats.org/officeDocument/2006/relationships/customXml" Target="../ink/ink1274.xml"/><Relationship Id="rId202" Type="http://schemas.openxmlformats.org/officeDocument/2006/relationships/customXml" Target="../ink/ink1276.xml"/><Relationship Id="rId223" Type="http://schemas.openxmlformats.org/officeDocument/2006/relationships/image" Target="../media/image1243.png"/><Relationship Id="rId244" Type="http://schemas.openxmlformats.org/officeDocument/2006/relationships/customXml" Target="../ink/ink1297.xml"/><Relationship Id="rId18" Type="http://schemas.openxmlformats.org/officeDocument/2006/relationships/customXml" Target="../ink/ink1184.xml"/><Relationship Id="rId39" Type="http://schemas.openxmlformats.org/officeDocument/2006/relationships/image" Target="../media/image1151.png"/><Relationship Id="rId265" Type="http://schemas.openxmlformats.org/officeDocument/2006/relationships/image" Target="../media/image1264.png"/><Relationship Id="rId286" Type="http://schemas.openxmlformats.org/officeDocument/2006/relationships/customXml" Target="../ink/ink1318.xml"/><Relationship Id="rId50" Type="http://schemas.openxmlformats.org/officeDocument/2006/relationships/customXml" Target="../ink/ink1200.xml"/><Relationship Id="rId104" Type="http://schemas.openxmlformats.org/officeDocument/2006/relationships/customXml" Target="../ink/ink1227.xml"/><Relationship Id="rId125" Type="http://schemas.openxmlformats.org/officeDocument/2006/relationships/image" Target="../media/image1194.png"/><Relationship Id="rId146" Type="http://schemas.openxmlformats.org/officeDocument/2006/relationships/customXml" Target="../ink/ink1248.xml"/><Relationship Id="rId167" Type="http://schemas.openxmlformats.org/officeDocument/2006/relationships/image" Target="../media/image1215.png"/><Relationship Id="rId188" Type="http://schemas.openxmlformats.org/officeDocument/2006/relationships/customXml" Target="../ink/ink1269.xml"/><Relationship Id="rId71" Type="http://schemas.openxmlformats.org/officeDocument/2006/relationships/image" Target="../media/image1167.png"/><Relationship Id="rId92" Type="http://schemas.openxmlformats.org/officeDocument/2006/relationships/customXml" Target="../ink/ink1221.xml"/><Relationship Id="rId213" Type="http://schemas.openxmlformats.org/officeDocument/2006/relationships/image" Target="../media/image1238.png"/><Relationship Id="rId234" Type="http://schemas.openxmlformats.org/officeDocument/2006/relationships/customXml" Target="../ink/ink129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0.xml"/><Relationship Id="rId117" Type="http://schemas.openxmlformats.org/officeDocument/2006/relationships/image" Target="../media/image1339.png"/><Relationship Id="rId21" Type="http://schemas.openxmlformats.org/officeDocument/2006/relationships/image" Target="../media/image1294.png"/><Relationship Id="rId42" Type="http://schemas.openxmlformats.org/officeDocument/2006/relationships/customXml" Target="../ink/ink1348.xml"/><Relationship Id="rId47" Type="http://schemas.openxmlformats.org/officeDocument/2006/relationships/image" Target="../media/image1307.png"/><Relationship Id="rId63" Type="http://schemas.openxmlformats.org/officeDocument/2006/relationships/customXml" Target="../ink/ink1359.xml"/><Relationship Id="rId68" Type="http://schemas.openxmlformats.org/officeDocument/2006/relationships/image" Target="../media/image1316.png"/><Relationship Id="rId84" Type="http://schemas.openxmlformats.org/officeDocument/2006/relationships/image" Target="../media/image1324.png"/><Relationship Id="rId89" Type="http://schemas.openxmlformats.org/officeDocument/2006/relationships/customXml" Target="../ink/ink1372.xml"/><Relationship Id="rId112" Type="http://schemas.openxmlformats.org/officeDocument/2006/relationships/customXml" Target="../ink/ink1384.xml"/><Relationship Id="rId133" Type="http://schemas.openxmlformats.org/officeDocument/2006/relationships/image" Target="../media/image1347.png"/><Relationship Id="rId138" Type="http://schemas.openxmlformats.org/officeDocument/2006/relationships/customXml" Target="../ink/ink1397.xml"/><Relationship Id="rId154" Type="http://schemas.openxmlformats.org/officeDocument/2006/relationships/customXml" Target="../ink/ink1405.xml"/><Relationship Id="rId159" Type="http://schemas.openxmlformats.org/officeDocument/2006/relationships/image" Target="../media/image1360.png"/><Relationship Id="rId16" Type="http://schemas.openxmlformats.org/officeDocument/2006/relationships/customXml" Target="../ink/ink1335.xml"/><Relationship Id="rId107" Type="http://schemas.openxmlformats.org/officeDocument/2006/relationships/image" Target="../media/image1334.png"/><Relationship Id="rId11" Type="http://schemas.openxmlformats.org/officeDocument/2006/relationships/image" Target="../media/image1289.png"/><Relationship Id="rId32" Type="http://schemas.openxmlformats.org/officeDocument/2006/relationships/customXml" Target="../ink/ink1343.xml"/><Relationship Id="rId37" Type="http://schemas.openxmlformats.org/officeDocument/2006/relationships/image" Target="../media/image1302.png"/><Relationship Id="rId53" Type="http://schemas.openxmlformats.org/officeDocument/2006/relationships/image" Target="../media/image481.png"/><Relationship Id="rId58" Type="http://schemas.openxmlformats.org/officeDocument/2006/relationships/image" Target="../media/image1311.png"/><Relationship Id="rId74" Type="http://schemas.openxmlformats.org/officeDocument/2006/relationships/image" Target="../media/image1319.png"/><Relationship Id="rId79" Type="http://schemas.openxmlformats.org/officeDocument/2006/relationships/customXml" Target="../ink/ink1367.xml"/><Relationship Id="rId102" Type="http://schemas.openxmlformats.org/officeDocument/2006/relationships/image" Target="../media/image555.png"/><Relationship Id="rId123" Type="http://schemas.openxmlformats.org/officeDocument/2006/relationships/image" Target="../media/image1342.png"/><Relationship Id="rId128" Type="http://schemas.openxmlformats.org/officeDocument/2006/relationships/customXml" Target="../ink/ink1392.xml"/><Relationship Id="rId144" Type="http://schemas.openxmlformats.org/officeDocument/2006/relationships/customXml" Target="../ink/ink1400.xml"/><Relationship Id="rId149" Type="http://schemas.openxmlformats.org/officeDocument/2006/relationships/image" Target="../media/image1355.png"/><Relationship Id="rId5" Type="http://schemas.openxmlformats.org/officeDocument/2006/relationships/image" Target="../media/image1286.png"/><Relationship Id="rId90" Type="http://schemas.openxmlformats.org/officeDocument/2006/relationships/image" Target="../media/image1327.png"/><Relationship Id="rId95" Type="http://schemas.openxmlformats.org/officeDocument/2006/relationships/customXml" Target="../ink/ink1375.xml"/><Relationship Id="rId160" Type="http://schemas.openxmlformats.org/officeDocument/2006/relationships/customXml" Target="../ink/ink1408.xml"/><Relationship Id="rId22" Type="http://schemas.openxmlformats.org/officeDocument/2006/relationships/customXml" Target="../ink/ink1338.xml"/><Relationship Id="rId27" Type="http://schemas.openxmlformats.org/officeDocument/2006/relationships/image" Target="../media/image1297.png"/><Relationship Id="rId43" Type="http://schemas.openxmlformats.org/officeDocument/2006/relationships/image" Target="../media/image1305.png"/><Relationship Id="rId48" Type="http://schemas.openxmlformats.org/officeDocument/2006/relationships/customXml" Target="../ink/ink1351.xml"/><Relationship Id="rId64" Type="http://schemas.openxmlformats.org/officeDocument/2006/relationships/image" Target="../media/image1314.png"/><Relationship Id="rId69" Type="http://schemas.openxmlformats.org/officeDocument/2006/relationships/customXml" Target="../ink/ink1362.xml"/><Relationship Id="rId113" Type="http://schemas.openxmlformats.org/officeDocument/2006/relationships/image" Target="../media/image1337.png"/><Relationship Id="rId118" Type="http://schemas.openxmlformats.org/officeDocument/2006/relationships/customXml" Target="../ink/ink1387.xml"/><Relationship Id="rId134" Type="http://schemas.openxmlformats.org/officeDocument/2006/relationships/customXml" Target="../ink/ink1395.xml"/><Relationship Id="rId139" Type="http://schemas.openxmlformats.org/officeDocument/2006/relationships/image" Target="../media/image1350.png"/><Relationship Id="rId80" Type="http://schemas.openxmlformats.org/officeDocument/2006/relationships/image" Target="../media/image1322.png"/><Relationship Id="rId85" Type="http://schemas.openxmlformats.org/officeDocument/2006/relationships/customXml" Target="../ink/ink1370.xml"/><Relationship Id="rId150" Type="http://schemas.openxmlformats.org/officeDocument/2006/relationships/customXml" Target="../ink/ink1403.xml"/><Relationship Id="rId155" Type="http://schemas.openxmlformats.org/officeDocument/2006/relationships/image" Target="../media/image1358.png"/><Relationship Id="rId12" Type="http://schemas.openxmlformats.org/officeDocument/2006/relationships/customXml" Target="../ink/ink1333.xml"/><Relationship Id="rId17" Type="http://schemas.openxmlformats.org/officeDocument/2006/relationships/image" Target="../media/image1292.png"/><Relationship Id="rId33" Type="http://schemas.openxmlformats.org/officeDocument/2006/relationships/image" Target="../media/image1300.png"/><Relationship Id="rId38" Type="http://schemas.openxmlformats.org/officeDocument/2006/relationships/customXml" Target="../ink/ink1346.xml"/><Relationship Id="rId59" Type="http://schemas.openxmlformats.org/officeDocument/2006/relationships/customXml" Target="../ink/ink1357.xml"/><Relationship Id="rId103" Type="http://schemas.openxmlformats.org/officeDocument/2006/relationships/customXml" Target="../ink/ink1379.xml"/><Relationship Id="rId108" Type="http://schemas.openxmlformats.org/officeDocument/2006/relationships/customXml" Target="../ink/ink1382.xml"/><Relationship Id="rId124" Type="http://schemas.openxmlformats.org/officeDocument/2006/relationships/customXml" Target="../ink/ink1390.xml"/><Relationship Id="rId129" Type="http://schemas.openxmlformats.org/officeDocument/2006/relationships/image" Target="../media/image1345.png"/><Relationship Id="rId20" Type="http://schemas.openxmlformats.org/officeDocument/2006/relationships/customXml" Target="../ink/ink1337.xml"/><Relationship Id="rId41" Type="http://schemas.openxmlformats.org/officeDocument/2006/relationships/image" Target="../media/image1304.png"/><Relationship Id="rId54" Type="http://schemas.openxmlformats.org/officeDocument/2006/relationships/customXml" Target="../ink/ink1354.xml"/><Relationship Id="rId62" Type="http://schemas.openxmlformats.org/officeDocument/2006/relationships/image" Target="../media/image1313.png"/><Relationship Id="rId70" Type="http://schemas.openxmlformats.org/officeDocument/2006/relationships/image" Target="../media/image1317.png"/><Relationship Id="rId75" Type="http://schemas.openxmlformats.org/officeDocument/2006/relationships/customXml" Target="../ink/ink1365.xml"/><Relationship Id="rId83" Type="http://schemas.openxmlformats.org/officeDocument/2006/relationships/customXml" Target="../ink/ink1369.xml"/><Relationship Id="rId88" Type="http://schemas.openxmlformats.org/officeDocument/2006/relationships/image" Target="../media/image1326.png"/><Relationship Id="rId91" Type="http://schemas.openxmlformats.org/officeDocument/2006/relationships/customXml" Target="../ink/ink1373.xml"/><Relationship Id="rId96" Type="http://schemas.openxmlformats.org/officeDocument/2006/relationships/image" Target="../media/image1330.png"/><Relationship Id="rId111" Type="http://schemas.openxmlformats.org/officeDocument/2006/relationships/image" Target="../media/image1336.png"/><Relationship Id="rId132" Type="http://schemas.openxmlformats.org/officeDocument/2006/relationships/customXml" Target="../ink/ink1394.xml"/><Relationship Id="rId140" Type="http://schemas.openxmlformats.org/officeDocument/2006/relationships/customXml" Target="../ink/ink1398.xml"/><Relationship Id="rId145" Type="http://schemas.openxmlformats.org/officeDocument/2006/relationships/image" Target="../media/image1353.png"/><Relationship Id="rId153" Type="http://schemas.openxmlformats.org/officeDocument/2006/relationships/image" Target="../media/image1357.png"/><Relationship Id="rId161" Type="http://schemas.openxmlformats.org/officeDocument/2006/relationships/image" Target="../media/image13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0.xml"/><Relationship Id="rId15" Type="http://schemas.openxmlformats.org/officeDocument/2006/relationships/image" Target="../media/image1291.png"/><Relationship Id="rId23" Type="http://schemas.openxmlformats.org/officeDocument/2006/relationships/image" Target="../media/image1295.png"/><Relationship Id="rId28" Type="http://schemas.openxmlformats.org/officeDocument/2006/relationships/customXml" Target="../ink/ink1341.xml"/><Relationship Id="rId36" Type="http://schemas.openxmlformats.org/officeDocument/2006/relationships/customXml" Target="../ink/ink1345.xml"/><Relationship Id="rId49" Type="http://schemas.openxmlformats.org/officeDocument/2006/relationships/image" Target="../media/image1308.png"/><Relationship Id="rId57" Type="http://schemas.openxmlformats.org/officeDocument/2006/relationships/customXml" Target="../ink/ink1356.xml"/><Relationship Id="rId106" Type="http://schemas.openxmlformats.org/officeDocument/2006/relationships/customXml" Target="../ink/ink1381.xml"/><Relationship Id="rId114" Type="http://schemas.openxmlformats.org/officeDocument/2006/relationships/customXml" Target="../ink/ink1385.xml"/><Relationship Id="rId119" Type="http://schemas.openxmlformats.org/officeDocument/2006/relationships/image" Target="../media/image1340.png"/><Relationship Id="rId127" Type="http://schemas.openxmlformats.org/officeDocument/2006/relationships/image" Target="../media/image1344.png"/><Relationship Id="rId10" Type="http://schemas.openxmlformats.org/officeDocument/2006/relationships/customXml" Target="../ink/ink1332.xml"/><Relationship Id="rId31" Type="http://schemas.openxmlformats.org/officeDocument/2006/relationships/image" Target="../media/image1299.png"/><Relationship Id="rId44" Type="http://schemas.openxmlformats.org/officeDocument/2006/relationships/customXml" Target="../ink/ink1349.xml"/><Relationship Id="rId52" Type="http://schemas.openxmlformats.org/officeDocument/2006/relationships/customXml" Target="../ink/ink1353.xml"/><Relationship Id="rId60" Type="http://schemas.openxmlformats.org/officeDocument/2006/relationships/image" Target="../media/image1312.png"/><Relationship Id="rId65" Type="http://schemas.openxmlformats.org/officeDocument/2006/relationships/customXml" Target="../ink/ink1360.xml"/><Relationship Id="rId73" Type="http://schemas.openxmlformats.org/officeDocument/2006/relationships/customXml" Target="../ink/ink1364.xml"/><Relationship Id="rId78" Type="http://schemas.openxmlformats.org/officeDocument/2006/relationships/image" Target="../media/image1321.png"/><Relationship Id="rId81" Type="http://schemas.openxmlformats.org/officeDocument/2006/relationships/customXml" Target="../ink/ink1368.xml"/><Relationship Id="rId86" Type="http://schemas.openxmlformats.org/officeDocument/2006/relationships/image" Target="../media/image1325.png"/><Relationship Id="rId94" Type="http://schemas.openxmlformats.org/officeDocument/2006/relationships/image" Target="../media/image1329.png"/><Relationship Id="rId99" Type="http://schemas.openxmlformats.org/officeDocument/2006/relationships/customXml" Target="../ink/ink1377.xml"/><Relationship Id="rId101" Type="http://schemas.openxmlformats.org/officeDocument/2006/relationships/customXml" Target="../ink/ink1378.xml"/><Relationship Id="rId122" Type="http://schemas.openxmlformats.org/officeDocument/2006/relationships/customXml" Target="../ink/ink1389.xml"/><Relationship Id="rId130" Type="http://schemas.openxmlformats.org/officeDocument/2006/relationships/customXml" Target="../ink/ink1393.xml"/><Relationship Id="rId135" Type="http://schemas.openxmlformats.org/officeDocument/2006/relationships/image" Target="../media/image1348.png"/><Relationship Id="rId143" Type="http://schemas.openxmlformats.org/officeDocument/2006/relationships/image" Target="../media/image1352.png"/><Relationship Id="rId148" Type="http://schemas.openxmlformats.org/officeDocument/2006/relationships/customXml" Target="../ink/ink1402.xml"/><Relationship Id="rId151" Type="http://schemas.openxmlformats.org/officeDocument/2006/relationships/image" Target="../media/image1356.png"/><Relationship Id="rId156" Type="http://schemas.openxmlformats.org/officeDocument/2006/relationships/customXml" Target="../ink/ink1406.xml"/><Relationship Id="rId4" Type="http://schemas.openxmlformats.org/officeDocument/2006/relationships/customXml" Target="../ink/ink1329.xml"/><Relationship Id="rId9" Type="http://schemas.openxmlformats.org/officeDocument/2006/relationships/image" Target="../media/image1288.png"/><Relationship Id="rId13" Type="http://schemas.openxmlformats.org/officeDocument/2006/relationships/image" Target="../media/image1290.png"/><Relationship Id="rId18" Type="http://schemas.openxmlformats.org/officeDocument/2006/relationships/customXml" Target="../ink/ink1336.xml"/><Relationship Id="rId39" Type="http://schemas.openxmlformats.org/officeDocument/2006/relationships/image" Target="../media/image1303.png"/><Relationship Id="rId109" Type="http://schemas.openxmlformats.org/officeDocument/2006/relationships/image" Target="../media/image1335.png"/><Relationship Id="rId34" Type="http://schemas.openxmlformats.org/officeDocument/2006/relationships/customXml" Target="../ink/ink1344.xml"/><Relationship Id="rId50" Type="http://schemas.openxmlformats.org/officeDocument/2006/relationships/customXml" Target="../ink/ink1352.xml"/><Relationship Id="rId55" Type="http://schemas.openxmlformats.org/officeDocument/2006/relationships/image" Target="../media/image1310.png"/><Relationship Id="rId76" Type="http://schemas.openxmlformats.org/officeDocument/2006/relationships/image" Target="../media/image1320.png"/><Relationship Id="rId97" Type="http://schemas.openxmlformats.org/officeDocument/2006/relationships/customXml" Target="../ink/ink1376.xml"/><Relationship Id="rId104" Type="http://schemas.openxmlformats.org/officeDocument/2006/relationships/image" Target="../media/image1333.png"/><Relationship Id="rId120" Type="http://schemas.openxmlformats.org/officeDocument/2006/relationships/customXml" Target="../ink/ink1388.xml"/><Relationship Id="rId125" Type="http://schemas.openxmlformats.org/officeDocument/2006/relationships/image" Target="../media/image1343.png"/><Relationship Id="rId141" Type="http://schemas.openxmlformats.org/officeDocument/2006/relationships/image" Target="../media/image1351.png"/><Relationship Id="rId146" Type="http://schemas.openxmlformats.org/officeDocument/2006/relationships/customXml" Target="../ink/ink1401.xml"/><Relationship Id="rId7" Type="http://schemas.openxmlformats.org/officeDocument/2006/relationships/image" Target="../media/image1287.png"/><Relationship Id="rId71" Type="http://schemas.openxmlformats.org/officeDocument/2006/relationships/customXml" Target="../ink/ink1363.xml"/><Relationship Id="rId92" Type="http://schemas.openxmlformats.org/officeDocument/2006/relationships/image" Target="../media/image1328.png"/><Relationship Id="rId2" Type="http://schemas.openxmlformats.org/officeDocument/2006/relationships/customXml" Target="../ink/ink1328.xml"/><Relationship Id="rId29" Type="http://schemas.openxmlformats.org/officeDocument/2006/relationships/image" Target="../media/image1298.png"/><Relationship Id="rId24" Type="http://schemas.openxmlformats.org/officeDocument/2006/relationships/customXml" Target="../ink/ink1339.xml"/><Relationship Id="rId40" Type="http://schemas.openxmlformats.org/officeDocument/2006/relationships/customXml" Target="../ink/ink1347.xml"/><Relationship Id="rId45" Type="http://schemas.openxmlformats.org/officeDocument/2006/relationships/image" Target="../media/image1306.png"/><Relationship Id="rId66" Type="http://schemas.openxmlformats.org/officeDocument/2006/relationships/image" Target="../media/image1315.png"/><Relationship Id="rId87" Type="http://schemas.openxmlformats.org/officeDocument/2006/relationships/customXml" Target="../ink/ink1371.xml"/><Relationship Id="rId110" Type="http://schemas.openxmlformats.org/officeDocument/2006/relationships/customXml" Target="../ink/ink1383.xml"/><Relationship Id="rId115" Type="http://schemas.openxmlformats.org/officeDocument/2006/relationships/image" Target="../media/image1338.png"/><Relationship Id="rId131" Type="http://schemas.openxmlformats.org/officeDocument/2006/relationships/image" Target="../media/image1346.png"/><Relationship Id="rId136" Type="http://schemas.openxmlformats.org/officeDocument/2006/relationships/customXml" Target="../ink/ink1396.xml"/><Relationship Id="rId157" Type="http://schemas.openxmlformats.org/officeDocument/2006/relationships/image" Target="../media/image1359.png"/><Relationship Id="rId61" Type="http://schemas.openxmlformats.org/officeDocument/2006/relationships/customXml" Target="../ink/ink1358.xml"/><Relationship Id="rId82" Type="http://schemas.openxmlformats.org/officeDocument/2006/relationships/image" Target="../media/image1323.png"/><Relationship Id="rId152" Type="http://schemas.openxmlformats.org/officeDocument/2006/relationships/customXml" Target="../ink/ink1404.xml"/><Relationship Id="rId19" Type="http://schemas.openxmlformats.org/officeDocument/2006/relationships/image" Target="../media/image1293.png"/><Relationship Id="rId14" Type="http://schemas.openxmlformats.org/officeDocument/2006/relationships/customXml" Target="../ink/ink1334.xml"/><Relationship Id="rId30" Type="http://schemas.openxmlformats.org/officeDocument/2006/relationships/customXml" Target="../ink/ink1342.xml"/><Relationship Id="rId35" Type="http://schemas.openxmlformats.org/officeDocument/2006/relationships/image" Target="../media/image1301.png"/><Relationship Id="rId56" Type="http://schemas.openxmlformats.org/officeDocument/2006/relationships/customXml" Target="../ink/ink1355.xml"/><Relationship Id="rId77" Type="http://schemas.openxmlformats.org/officeDocument/2006/relationships/customXml" Target="../ink/ink1366.xml"/><Relationship Id="rId100" Type="http://schemas.openxmlformats.org/officeDocument/2006/relationships/image" Target="../media/image1332.png"/><Relationship Id="rId105" Type="http://schemas.openxmlformats.org/officeDocument/2006/relationships/customXml" Target="../ink/ink1380.xml"/><Relationship Id="rId126" Type="http://schemas.openxmlformats.org/officeDocument/2006/relationships/customXml" Target="../ink/ink1391.xml"/><Relationship Id="rId147" Type="http://schemas.openxmlformats.org/officeDocument/2006/relationships/image" Target="../media/image1354.png"/><Relationship Id="rId8" Type="http://schemas.openxmlformats.org/officeDocument/2006/relationships/customXml" Target="../ink/ink1331.xml"/><Relationship Id="rId51" Type="http://schemas.openxmlformats.org/officeDocument/2006/relationships/image" Target="../media/image1309.png"/><Relationship Id="rId72" Type="http://schemas.openxmlformats.org/officeDocument/2006/relationships/image" Target="../media/image1318.png"/><Relationship Id="rId93" Type="http://schemas.openxmlformats.org/officeDocument/2006/relationships/customXml" Target="../ink/ink1374.xml"/><Relationship Id="rId98" Type="http://schemas.openxmlformats.org/officeDocument/2006/relationships/image" Target="../media/image1331.png"/><Relationship Id="rId121" Type="http://schemas.openxmlformats.org/officeDocument/2006/relationships/image" Target="../media/image1341.png"/><Relationship Id="rId142" Type="http://schemas.openxmlformats.org/officeDocument/2006/relationships/customXml" Target="../ink/ink1399.xml"/><Relationship Id="rId3" Type="http://schemas.openxmlformats.org/officeDocument/2006/relationships/image" Target="../media/image1285.png"/><Relationship Id="rId25" Type="http://schemas.openxmlformats.org/officeDocument/2006/relationships/image" Target="../media/image1296.png"/><Relationship Id="rId46" Type="http://schemas.openxmlformats.org/officeDocument/2006/relationships/customXml" Target="../ink/ink1350.xml"/><Relationship Id="rId67" Type="http://schemas.openxmlformats.org/officeDocument/2006/relationships/customXml" Target="../ink/ink1361.xml"/><Relationship Id="rId116" Type="http://schemas.openxmlformats.org/officeDocument/2006/relationships/customXml" Target="../ink/ink1386.xml"/><Relationship Id="rId137" Type="http://schemas.openxmlformats.org/officeDocument/2006/relationships/image" Target="../media/image1349.png"/><Relationship Id="rId158" Type="http://schemas.openxmlformats.org/officeDocument/2006/relationships/customXml" Target="../ink/ink140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1.xml"/><Relationship Id="rId117" Type="http://schemas.openxmlformats.org/officeDocument/2006/relationships/customXml" Target="../ink/ink1469.xml"/><Relationship Id="rId21" Type="http://schemas.openxmlformats.org/officeDocument/2006/relationships/image" Target="../media/image1371.png"/><Relationship Id="rId42" Type="http://schemas.openxmlformats.org/officeDocument/2006/relationships/customXml" Target="../ink/ink1429.xml"/><Relationship Id="rId47" Type="http://schemas.openxmlformats.org/officeDocument/2006/relationships/image" Target="../media/image1384.png"/><Relationship Id="rId63" Type="http://schemas.openxmlformats.org/officeDocument/2006/relationships/image" Target="../media/image1391.png"/><Relationship Id="rId68" Type="http://schemas.openxmlformats.org/officeDocument/2006/relationships/customXml" Target="../ink/ink1443.xml"/><Relationship Id="rId84" Type="http://schemas.openxmlformats.org/officeDocument/2006/relationships/customXml" Target="../ink/ink1451.xml"/><Relationship Id="rId89" Type="http://schemas.openxmlformats.org/officeDocument/2006/relationships/customXml" Target="../ink/ink1454.xml"/><Relationship Id="rId112" Type="http://schemas.openxmlformats.org/officeDocument/2006/relationships/customXml" Target="../ink/ink1466.xml"/><Relationship Id="rId133" Type="http://schemas.openxmlformats.org/officeDocument/2006/relationships/customXml" Target="../ink/ink1477.xml"/><Relationship Id="rId138" Type="http://schemas.openxmlformats.org/officeDocument/2006/relationships/image" Target="../media/image1427.png"/><Relationship Id="rId154" Type="http://schemas.openxmlformats.org/officeDocument/2006/relationships/customXml" Target="../ink/ink1488.xml"/><Relationship Id="rId159" Type="http://schemas.openxmlformats.org/officeDocument/2006/relationships/image" Target="../media/image1437.png"/><Relationship Id="rId170" Type="http://schemas.openxmlformats.org/officeDocument/2006/relationships/customXml" Target="../ink/ink1497.xml"/><Relationship Id="rId16" Type="http://schemas.openxmlformats.org/officeDocument/2006/relationships/customXml" Target="../ink/ink1416.xml"/><Relationship Id="rId107" Type="http://schemas.openxmlformats.org/officeDocument/2006/relationships/image" Target="../media/image1412.png"/><Relationship Id="rId11" Type="http://schemas.openxmlformats.org/officeDocument/2006/relationships/image" Target="../media/image1366.png"/><Relationship Id="rId32" Type="http://schemas.openxmlformats.org/officeDocument/2006/relationships/customXml" Target="../ink/ink1424.xml"/><Relationship Id="rId37" Type="http://schemas.openxmlformats.org/officeDocument/2006/relationships/image" Target="../media/image1379.png"/><Relationship Id="rId53" Type="http://schemas.openxmlformats.org/officeDocument/2006/relationships/customXml" Target="../ink/ink1435.xml"/><Relationship Id="rId58" Type="http://schemas.openxmlformats.org/officeDocument/2006/relationships/customXml" Target="../ink/ink1438.xml"/><Relationship Id="rId74" Type="http://schemas.openxmlformats.org/officeDocument/2006/relationships/customXml" Target="../ink/ink1446.xml"/><Relationship Id="rId79" Type="http://schemas.openxmlformats.org/officeDocument/2006/relationships/image" Target="../media/image1399.png"/><Relationship Id="rId102" Type="http://schemas.openxmlformats.org/officeDocument/2006/relationships/customXml" Target="../ink/ink1461.xml"/><Relationship Id="rId123" Type="http://schemas.openxmlformats.org/officeDocument/2006/relationships/customXml" Target="../ink/ink1472.xml"/><Relationship Id="rId128" Type="http://schemas.openxmlformats.org/officeDocument/2006/relationships/image" Target="../media/image1422.png"/><Relationship Id="rId144" Type="http://schemas.openxmlformats.org/officeDocument/2006/relationships/image" Target="../media/image1430.png"/><Relationship Id="rId149" Type="http://schemas.openxmlformats.org/officeDocument/2006/relationships/image" Target="../media/image1432.png"/><Relationship Id="rId5" Type="http://schemas.openxmlformats.org/officeDocument/2006/relationships/image" Target="../media/image1363.png"/><Relationship Id="rId90" Type="http://schemas.openxmlformats.org/officeDocument/2006/relationships/image" Target="../media/image1404.png"/><Relationship Id="rId95" Type="http://schemas.openxmlformats.org/officeDocument/2006/relationships/customXml" Target="../ink/ink1457.xml"/><Relationship Id="rId160" Type="http://schemas.openxmlformats.org/officeDocument/2006/relationships/customXml" Target="../ink/ink1491.xml"/><Relationship Id="rId165" Type="http://schemas.openxmlformats.org/officeDocument/2006/relationships/customXml" Target="../ink/ink1494.xml"/><Relationship Id="rId22" Type="http://schemas.openxmlformats.org/officeDocument/2006/relationships/customXml" Target="../ink/ink1419.xml"/><Relationship Id="rId27" Type="http://schemas.openxmlformats.org/officeDocument/2006/relationships/image" Target="../media/image1374.png"/><Relationship Id="rId43" Type="http://schemas.openxmlformats.org/officeDocument/2006/relationships/image" Target="../media/image1382.png"/><Relationship Id="rId48" Type="http://schemas.openxmlformats.org/officeDocument/2006/relationships/customXml" Target="../ink/ink1432.xml"/><Relationship Id="rId64" Type="http://schemas.openxmlformats.org/officeDocument/2006/relationships/customXml" Target="../ink/ink1441.xml"/><Relationship Id="rId69" Type="http://schemas.openxmlformats.org/officeDocument/2006/relationships/image" Target="../media/image1394.png"/><Relationship Id="rId113" Type="http://schemas.openxmlformats.org/officeDocument/2006/relationships/image" Target="../media/image1415.png"/><Relationship Id="rId118" Type="http://schemas.openxmlformats.org/officeDocument/2006/relationships/image" Target="../media/image1417.png"/><Relationship Id="rId134" Type="http://schemas.openxmlformats.org/officeDocument/2006/relationships/image" Target="../media/image1425.png"/><Relationship Id="rId139" Type="http://schemas.openxmlformats.org/officeDocument/2006/relationships/customXml" Target="../ink/ink1480.xml"/><Relationship Id="rId80" Type="http://schemas.openxmlformats.org/officeDocument/2006/relationships/customXml" Target="../ink/ink1449.xml"/><Relationship Id="rId85" Type="http://schemas.openxmlformats.org/officeDocument/2006/relationships/image" Target="../media/image1402.png"/><Relationship Id="rId150" Type="http://schemas.openxmlformats.org/officeDocument/2006/relationships/customXml" Target="../ink/ink1486.xml"/><Relationship Id="rId155" Type="http://schemas.openxmlformats.org/officeDocument/2006/relationships/image" Target="../media/image1435.png"/><Relationship Id="rId171" Type="http://schemas.openxmlformats.org/officeDocument/2006/relationships/image" Target="../media/image1442.png"/><Relationship Id="rId12" Type="http://schemas.openxmlformats.org/officeDocument/2006/relationships/customXml" Target="../ink/ink1414.xml"/><Relationship Id="rId17" Type="http://schemas.openxmlformats.org/officeDocument/2006/relationships/image" Target="../media/image1369.png"/><Relationship Id="rId33" Type="http://schemas.openxmlformats.org/officeDocument/2006/relationships/image" Target="../media/image1377.png"/><Relationship Id="rId38" Type="http://schemas.openxmlformats.org/officeDocument/2006/relationships/customXml" Target="../ink/ink1427.xml"/><Relationship Id="rId59" Type="http://schemas.openxmlformats.org/officeDocument/2006/relationships/image" Target="../media/image1389.png"/><Relationship Id="rId103" Type="http://schemas.openxmlformats.org/officeDocument/2006/relationships/image" Target="../media/image1410.png"/><Relationship Id="rId108" Type="http://schemas.openxmlformats.org/officeDocument/2006/relationships/customXml" Target="../ink/ink1464.xml"/><Relationship Id="rId124" Type="http://schemas.openxmlformats.org/officeDocument/2006/relationships/image" Target="../media/image1420.png"/><Relationship Id="rId129" Type="http://schemas.openxmlformats.org/officeDocument/2006/relationships/customXml" Target="../ink/ink1475.xml"/><Relationship Id="rId54" Type="http://schemas.openxmlformats.org/officeDocument/2006/relationships/image" Target="../media/image1387.png"/><Relationship Id="rId70" Type="http://schemas.openxmlformats.org/officeDocument/2006/relationships/customXml" Target="../ink/ink1444.xml"/><Relationship Id="rId75" Type="http://schemas.openxmlformats.org/officeDocument/2006/relationships/image" Target="../media/image1397.png"/><Relationship Id="rId91" Type="http://schemas.openxmlformats.org/officeDocument/2006/relationships/customXml" Target="../ink/ink1455.xml"/><Relationship Id="rId96" Type="http://schemas.openxmlformats.org/officeDocument/2006/relationships/customXml" Target="../ink/ink1458.xml"/><Relationship Id="rId140" Type="http://schemas.openxmlformats.org/officeDocument/2006/relationships/image" Target="../media/image1428.png"/><Relationship Id="rId145" Type="http://schemas.openxmlformats.org/officeDocument/2006/relationships/customXml" Target="../ink/ink1483.xml"/><Relationship Id="rId161" Type="http://schemas.openxmlformats.org/officeDocument/2006/relationships/image" Target="../media/image1438.png"/><Relationship Id="rId166" Type="http://schemas.openxmlformats.org/officeDocument/2006/relationships/image" Target="../media/image144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11.xml"/><Relationship Id="rId15" Type="http://schemas.openxmlformats.org/officeDocument/2006/relationships/image" Target="../media/image1368.png"/><Relationship Id="rId23" Type="http://schemas.openxmlformats.org/officeDocument/2006/relationships/image" Target="../media/image1372.png"/><Relationship Id="rId28" Type="http://schemas.openxmlformats.org/officeDocument/2006/relationships/customXml" Target="../ink/ink1422.xml"/><Relationship Id="rId36" Type="http://schemas.openxmlformats.org/officeDocument/2006/relationships/customXml" Target="../ink/ink1426.xml"/><Relationship Id="rId49" Type="http://schemas.openxmlformats.org/officeDocument/2006/relationships/customXml" Target="../ink/ink1433.xml"/><Relationship Id="rId57" Type="http://schemas.openxmlformats.org/officeDocument/2006/relationships/customXml" Target="../ink/ink1437.xml"/><Relationship Id="rId106" Type="http://schemas.openxmlformats.org/officeDocument/2006/relationships/customXml" Target="../ink/ink1463.xml"/><Relationship Id="rId114" Type="http://schemas.openxmlformats.org/officeDocument/2006/relationships/customXml" Target="../ink/ink1467.xml"/><Relationship Id="rId119" Type="http://schemas.openxmlformats.org/officeDocument/2006/relationships/customXml" Target="../ink/ink1470.xml"/><Relationship Id="rId127" Type="http://schemas.openxmlformats.org/officeDocument/2006/relationships/customXml" Target="../ink/ink1474.xml"/><Relationship Id="rId10" Type="http://schemas.openxmlformats.org/officeDocument/2006/relationships/customXml" Target="../ink/ink1413.xml"/><Relationship Id="rId31" Type="http://schemas.openxmlformats.org/officeDocument/2006/relationships/image" Target="../media/image1376.png"/><Relationship Id="rId44" Type="http://schemas.openxmlformats.org/officeDocument/2006/relationships/customXml" Target="../ink/ink1430.xml"/><Relationship Id="rId52" Type="http://schemas.openxmlformats.org/officeDocument/2006/relationships/image" Target="../media/image1386.png"/><Relationship Id="rId60" Type="http://schemas.openxmlformats.org/officeDocument/2006/relationships/customXml" Target="../ink/ink1439.xml"/><Relationship Id="rId65" Type="http://schemas.openxmlformats.org/officeDocument/2006/relationships/image" Target="../media/image1392.png"/><Relationship Id="rId73" Type="http://schemas.openxmlformats.org/officeDocument/2006/relationships/image" Target="../media/image1396.png"/><Relationship Id="rId78" Type="http://schemas.openxmlformats.org/officeDocument/2006/relationships/customXml" Target="../ink/ink1448.xml"/><Relationship Id="rId81" Type="http://schemas.openxmlformats.org/officeDocument/2006/relationships/image" Target="../media/image1400.png"/><Relationship Id="rId86" Type="http://schemas.openxmlformats.org/officeDocument/2006/relationships/customXml" Target="../ink/ink1452.xml"/><Relationship Id="rId94" Type="http://schemas.openxmlformats.org/officeDocument/2006/relationships/image" Target="../media/image1406.png"/><Relationship Id="rId99" Type="http://schemas.openxmlformats.org/officeDocument/2006/relationships/image" Target="../media/image1408.png"/><Relationship Id="rId101" Type="http://schemas.openxmlformats.org/officeDocument/2006/relationships/image" Target="../media/image1409.png"/><Relationship Id="rId122" Type="http://schemas.openxmlformats.org/officeDocument/2006/relationships/image" Target="../media/image1419.png"/><Relationship Id="rId130" Type="http://schemas.openxmlformats.org/officeDocument/2006/relationships/image" Target="../media/image1423.png"/><Relationship Id="rId135" Type="http://schemas.openxmlformats.org/officeDocument/2006/relationships/customXml" Target="../ink/ink1478.xml"/><Relationship Id="rId143" Type="http://schemas.openxmlformats.org/officeDocument/2006/relationships/customXml" Target="../ink/ink1482.xml"/><Relationship Id="rId148" Type="http://schemas.openxmlformats.org/officeDocument/2006/relationships/customXml" Target="../ink/ink1485.xml"/><Relationship Id="rId151" Type="http://schemas.openxmlformats.org/officeDocument/2006/relationships/image" Target="../media/image1433.png"/><Relationship Id="rId156" Type="http://schemas.openxmlformats.org/officeDocument/2006/relationships/customXml" Target="../ink/ink1489.xml"/><Relationship Id="rId164" Type="http://schemas.openxmlformats.org/officeDocument/2006/relationships/customXml" Target="../ink/ink1493.xml"/><Relationship Id="rId169" Type="http://schemas.openxmlformats.org/officeDocument/2006/relationships/customXml" Target="../ink/ink1496.xml"/><Relationship Id="rId4" Type="http://schemas.openxmlformats.org/officeDocument/2006/relationships/customXml" Target="../ink/ink1410.xml"/><Relationship Id="rId9" Type="http://schemas.openxmlformats.org/officeDocument/2006/relationships/image" Target="../media/image1365.png"/><Relationship Id="rId13" Type="http://schemas.openxmlformats.org/officeDocument/2006/relationships/image" Target="../media/image1367.png"/><Relationship Id="rId18" Type="http://schemas.openxmlformats.org/officeDocument/2006/relationships/customXml" Target="../ink/ink1417.xml"/><Relationship Id="rId39" Type="http://schemas.openxmlformats.org/officeDocument/2006/relationships/image" Target="../media/image1380.png"/><Relationship Id="rId109" Type="http://schemas.openxmlformats.org/officeDocument/2006/relationships/image" Target="../media/image1413.png"/><Relationship Id="rId34" Type="http://schemas.openxmlformats.org/officeDocument/2006/relationships/customXml" Target="../ink/ink1425.xml"/><Relationship Id="rId50" Type="http://schemas.openxmlformats.org/officeDocument/2006/relationships/image" Target="../media/image1385.png"/><Relationship Id="rId55" Type="http://schemas.openxmlformats.org/officeDocument/2006/relationships/customXml" Target="../ink/ink1436.xml"/><Relationship Id="rId76" Type="http://schemas.openxmlformats.org/officeDocument/2006/relationships/customXml" Target="../ink/ink1447.xml"/><Relationship Id="rId97" Type="http://schemas.openxmlformats.org/officeDocument/2006/relationships/image" Target="../media/image1407.png"/><Relationship Id="rId104" Type="http://schemas.openxmlformats.org/officeDocument/2006/relationships/customXml" Target="../ink/ink1462.xml"/><Relationship Id="rId120" Type="http://schemas.openxmlformats.org/officeDocument/2006/relationships/image" Target="../media/image1418.png"/><Relationship Id="rId125" Type="http://schemas.openxmlformats.org/officeDocument/2006/relationships/customXml" Target="../ink/ink1473.xml"/><Relationship Id="rId141" Type="http://schemas.openxmlformats.org/officeDocument/2006/relationships/customXml" Target="../ink/ink1481.xml"/><Relationship Id="rId146" Type="http://schemas.openxmlformats.org/officeDocument/2006/relationships/customXml" Target="../ink/ink1484.xml"/><Relationship Id="rId167" Type="http://schemas.openxmlformats.org/officeDocument/2006/relationships/customXml" Target="../ink/ink1495.xml"/><Relationship Id="rId7" Type="http://schemas.openxmlformats.org/officeDocument/2006/relationships/image" Target="../media/image1364.png"/><Relationship Id="rId71" Type="http://schemas.openxmlformats.org/officeDocument/2006/relationships/image" Target="../media/image1395.png"/><Relationship Id="rId92" Type="http://schemas.openxmlformats.org/officeDocument/2006/relationships/image" Target="../media/image1405.png"/><Relationship Id="rId162" Type="http://schemas.openxmlformats.org/officeDocument/2006/relationships/customXml" Target="../ink/ink1492.xml"/><Relationship Id="rId2" Type="http://schemas.openxmlformats.org/officeDocument/2006/relationships/customXml" Target="../ink/ink1409.xml"/><Relationship Id="rId29" Type="http://schemas.openxmlformats.org/officeDocument/2006/relationships/image" Target="../media/image1375.png"/><Relationship Id="rId24" Type="http://schemas.openxmlformats.org/officeDocument/2006/relationships/customXml" Target="../ink/ink1420.xml"/><Relationship Id="rId40" Type="http://schemas.openxmlformats.org/officeDocument/2006/relationships/customXml" Target="../ink/ink1428.xml"/><Relationship Id="rId45" Type="http://schemas.openxmlformats.org/officeDocument/2006/relationships/image" Target="../media/image1383.png"/><Relationship Id="rId66" Type="http://schemas.openxmlformats.org/officeDocument/2006/relationships/customXml" Target="../ink/ink1442.xml"/><Relationship Id="rId87" Type="http://schemas.openxmlformats.org/officeDocument/2006/relationships/image" Target="../media/image1403.png"/><Relationship Id="rId110" Type="http://schemas.openxmlformats.org/officeDocument/2006/relationships/customXml" Target="../ink/ink1465.xml"/><Relationship Id="rId115" Type="http://schemas.openxmlformats.org/officeDocument/2006/relationships/customXml" Target="../ink/ink1468.xml"/><Relationship Id="rId131" Type="http://schemas.openxmlformats.org/officeDocument/2006/relationships/customXml" Target="../ink/ink1476.xml"/><Relationship Id="rId136" Type="http://schemas.openxmlformats.org/officeDocument/2006/relationships/image" Target="../media/image1426.png"/><Relationship Id="rId157" Type="http://schemas.openxmlformats.org/officeDocument/2006/relationships/image" Target="../media/image1436.png"/><Relationship Id="rId61" Type="http://schemas.openxmlformats.org/officeDocument/2006/relationships/image" Target="../media/image1390.png"/><Relationship Id="rId82" Type="http://schemas.openxmlformats.org/officeDocument/2006/relationships/customXml" Target="../ink/ink1450.xml"/><Relationship Id="rId152" Type="http://schemas.openxmlformats.org/officeDocument/2006/relationships/customXml" Target="../ink/ink1487.xml"/><Relationship Id="rId19" Type="http://schemas.openxmlformats.org/officeDocument/2006/relationships/image" Target="../media/image1370.png"/><Relationship Id="rId14" Type="http://schemas.openxmlformats.org/officeDocument/2006/relationships/customXml" Target="../ink/ink1415.xml"/><Relationship Id="rId30" Type="http://schemas.openxmlformats.org/officeDocument/2006/relationships/customXml" Target="../ink/ink1423.xml"/><Relationship Id="rId35" Type="http://schemas.openxmlformats.org/officeDocument/2006/relationships/image" Target="../media/image1378.png"/><Relationship Id="rId56" Type="http://schemas.openxmlformats.org/officeDocument/2006/relationships/image" Target="../media/image1388.png"/><Relationship Id="rId77" Type="http://schemas.openxmlformats.org/officeDocument/2006/relationships/image" Target="../media/image1398.png"/><Relationship Id="rId100" Type="http://schemas.openxmlformats.org/officeDocument/2006/relationships/customXml" Target="../ink/ink1460.xml"/><Relationship Id="rId105" Type="http://schemas.openxmlformats.org/officeDocument/2006/relationships/image" Target="../media/image1411.png"/><Relationship Id="rId126" Type="http://schemas.openxmlformats.org/officeDocument/2006/relationships/image" Target="../media/image1421.png"/><Relationship Id="rId147" Type="http://schemas.openxmlformats.org/officeDocument/2006/relationships/image" Target="../media/image1431.png"/><Relationship Id="rId168" Type="http://schemas.openxmlformats.org/officeDocument/2006/relationships/image" Target="../media/image1441.png"/><Relationship Id="rId8" Type="http://schemas.openxmlformats.org/officeDocument/2006/relationships/customXml" Target="../ink/ink1412.xml"/><Relationship Id="rId51" Type="http://schemas.openxmlformats.org/officeDocument/2006/relationships/customXml" Target="../ink/ink1434.xml"/><Relationship Id="rId72" Type="http://schemas.openxmlformats.org/officeDocument/2006/relationships/customXml" Target="../ink/ink1445.xml"/><Relationship Id="rId93" Type="http://schemas.openxmlformats.org/officeDocument/2006/relationships/customXml" Target="../ink/ink1456.xml"/><Relationship Id="rId98" Type="http://schemas.openxmlformats.org/officeDocument/2006/relationships/customXml" Target="../ink/ink1459.xml"/><Relationship Id="rId121" Type="http://schemas.openxmlformats.org/officeDocument/2006/relationships/customXml" Target="../ink/ink1471.xml"/><Relationship Id="rId142" Type="http://schemas.openxmlformats.org/officeDocument/2006/relationships/image" Target="../media/image1429.png"/><Relationship Id="rId163" Type="http://schemas.openxmlformats.org/officeDocument/2006/relationships/image" Target="../media/image1439.png"/><Relationship Id="rId3" Type="http://schemas.openxmlformats.org/officeDocument/2006/relationships/image" Target="../media/image1362.png"/><Relationship Id="rId25" Type="http://schemas.openxmlformats.org/officeDocument/2006/relationships/image" Target="../media/image1373.png"/><Relationship Id="rId46" Type="http://schemas.openxmlformats.org/officeDocument/2006/relationships/customXml" Target="../ink/ink1431.xml"/><Relationship Id="rId67" Type="http://schemas.openxmlformats.org/officeDocument/2006/relationships/image" Target="../media/image1393.png"/><Relationship Id="rId116" Type="http://schemas.openxmlformats.org/officeDocument/2006/relationships/image" Target="../media/image1416.png"/><Relationship Id="rId137" Type="http://schemas.openxmlformats.org/officeDocument/2006/relationships/customXml" Target="../ink/ink1479.xml"/><Relationship Id="rId158" Type="http://schemas.openxmlformats.org/officeDocument/2006/relationships/customXml" Target="../ink/ink1490.xml"/><Relationship Id="rId20" Type="http://schemas.openxmlformats.org/officeDocument/2006/relationships/customXml" Target="../ink/ink1418.xml"/><Relationship Id="rId41" Type="http://schemas.openxmlformats.org/officeDocument/2006/relationships/image" Target="../media/image1381.png"/><Relationship Id="rId62" Type="http://schemas.openxmlformats.org/officeDocument/2006/relationships/customXml" Target="../ink/ink1440.xml"/><Relationship Id="rId83" Type="http://schemas.openxmlformats.org/officeDocument/2006/relationships/image" Target="../media/image1401.png"/><Relationship Id="rId88" Type="http://schemas.openxmlformats.org/officeDocument/2006/relationships/customXml" Target="../ink/ink1453.xml"/><Relationship Id="rId111" Type="http://schemas.openxmlformats.org/officeDocument/2006/relationships/image" Target="../media/image1414.png"/><Relationship Id="rId132" Type="http://schemas.openxmlformats.org/officeDocument/2006/relationships/image" Target="../media/image1424.png"/><Relationship Id="rId153" Type="http://schemas.openxmlformats.org/officeDocument/2006/relationships/image" Target="../media/image1434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0.png"/><Relationship Id="rId299" Type="http://schemas.openxmlformats.org/officeDocument/2006/relationships/image" Target="../media/image1591.png"/><Relationship Id="rId303" Type="http://schemas.openxmlformats.org/officeDocument/2006/relationships/image" Target="../media/image1593.png"/><Relationship Id="rId21" Type="http://schemas.openxmlformats.org/officeDocument/2006/relationships/image" Target="../media/image1452.png"/><Relationship Id="rId42" Type="http://schemas.openxmlformats.org/officeDocument/2006/relationships/customXml" Target="../ink/ink1518.xml"/><Relationship Id="rId63" Type="http://schemas.openxmlformats.org/officeDocument/2006/relationships/image" Target="../media/image1473.png"/><Relationship Id="rId84" Type="http://schemas.openxmlformats.org/officeDocument/2006/relationships/customXml" Target="../ink/ink1539.xml"/><Relationship Id="rId138" Type="http://schemas.openxmlformats.org/officeDocument/2006/relationships/customXml" Target="../ink/ink1566.xml"/><Relationship Id="rId159" Type="http://schemas.openxmlformats.org/officeDocument/2006/relationships/image" Target="../media/image1521.png"/><Relationship Id="rId170" Type="http://schemas.openxmlformats.org/officeDocument/2006/relationships/customXml" Target="../ink/ink1582.xml"/><Relationship Id="rId191" Type="http://schemas.openxmlformats.org/officeDocument/2006/relationships/image" Target="../media/image1537.png"/><Relationship Id="rId205" Type="http://schemas.openxmlformats.org/officeDocument/2006/relationships/image" Target="../media/image1544.png"/><Relationship Id="rId226" Type="http://schemas.openxmlformats.org/officeDocument/2006/relationships/customXml" Target="../ink/ink1610.xml"/><Relationship Id="rId247" Type="http://schemas.openxmlformats.org/officeDocument/2006/relationships/image" Target="../media/image1565.png"/><Relationship Id="rId107" Type="http://schemas.openxmlformats.org/officeDocument/2006/relationships/image" Target="../media/image1495.png"/><Relationship Id="rId268" Type="http://schemas.openxmlformats.org/officeDocument/2006/relationships/customXml" Target="../ink/ink1631.xml"/><Relationship Id="rId289" Type="http://schemas.openxmlformats.org/officeDocument/2006/relationships/image" Target="../media/image1586.png"/><Relationship Id="rId11" Type="http://schemas.openxmlformats.org/officeDocument/2006/relationships/image" Target="../media/image1447.png"/><Relationship Id="rId32" Type="http://schemas.openxmlformats.org/officeDocument/2006/relationships/customXml" Target="../ink/ink1513.xml"/><Relationship Id="rId53" Type="http://schemas.openxmlformats.org/officeDocument/2006/relationships/image" Target="../media/image1468.png"/><Relationship Id="rId74" Type="http://schemas.openxmlformats.org/officeDocument/2006/relationships/customXml" Target="../ink/ink1534.xml"/><Relationship Id="rId128" Type="http://schemas.openxmlformats.org/officeDocument/2006/relationships/customXml" Target="../ink/ink1561.xml"/><Relationship Id="rId149" Type="http://schemas.openxmlformats.org/officeDocument/2006/relationships/image" Target="../media/image1516.png"/><Relationship Id="rId5" Type="http://schemas.openxmlformats.org/officeDocument/2006/relationships/image" Target="../media/image1444.png"/><Relationship Id="rId95" Type="http://schemas.openxmlformats.org/officeDocument/2006/relationships/image" Target="../media/image1489.png"/><Relationship Id="rId160" Type="http://schemas.openxmlformats.org/officeDocument/2006/relationships/customXml" Target="../ink/ink1577.xml"/><Relationship Id="rId181" Type="http://schemas.openxmlformats.org/officeDocument/2006/relationships/image" Target="../media/image1532.png"/><Relationship Id="rId216" Type="http://schemas.openxmlformats.org/officeDocument/2006/relationships/customXml" Target="../ink/ink1605.xml"/><Relationship Id="rId237" Type="http://schemas.openxmlformats.org/officeDocument/2006/relationships/image" Target="../media/image1560.png"/><Relationship Id="rId258" Type="http://schemas.openxmlformats.org/officeDocument/2006/relationships/customXml" Target="../ink/ink1626.xml"/><Relationship Id="rId279" Type="http://schemas.openxmlformats.org/officeDocument/2006/relationships/image" Target="../media/image1581.png"/><Relationship Id="rId22" Type="http://schemas.openxmlformats.org/officeDocument/2006/relationships/customXml" Target="../ink/ink1508.xml"/><Relationship Id="rId43" Type="http://schemas.openxmlformats.org/officeDocument/2006/relationships/image" Target="../media/image1463.png"/><Relationship Id="rId64" Type="http://schemas.openxmlformats.org/officeDocument/2006/relationships/customXml" Target="../ink/ink1529.xml"/><Relationship Id="rId118" Type="http://schemas.openxmlformats.org/officeDocument/2006/relationships/customXml" Target="../ink/ink1556.xml"/><Relationship Id="rId139" Type="http://schemas.openxmlformats.org/officeDocument/2006/relationships/image" Target="../media/image1511.png"/><Relationship Id="rId290" Type="http://schemas.openxmlformats.org/officeDocument/2006/relationships/customXml" Target="../ink/ink1642.xml"/><Relationship Id="rId304" Type="http://schemas.openxmlformats.org/officeDocument/2006/relationships/customXml" Target="../ink/ink1649.xml"/><Relationship Id="rId85" Type="http://schemas.openxmlformats.org/officeDocument/2006/relationships/image" Target="../media/image1484.png"/><Relationship Id="rId150" Type="http://schemas.openxmlformats.org/officeDocument/2006/relationships/customXml" Target="../ink/ink1572.xml"/><Relationship Id="rId171" Type="http://schemas.openxmlformats.org/officeDocument/2006/relationships/image" Target="../media/image1527.png"/><Relationship Id="rId192" Type="http://schemas.openxmlformats.org/officeDocument/2006/relationships/customXml" Target="../ink/ink1593.xml"/><Relationship Id="rId206" Type="http://schemas.openxmlformats.org/officeDocument/2006/relationships/customXml" Target="../ink/ink1600.xml"/><Relationship Id="rId227" Type="http://schemas.openxmlformats.org/officeDocument/2006/relationships/image" Target="../media/image1555.png"/><Relationship Id="rId248" Type="http://schemas.openxmlformats.org/officeDocument/2006/relationships/customXml" Target="../ink/ink1621.xml"/><Relationship Id="rId269" Type="http://schemas.openxmlformats.org/officeDocument/2006/relationships/image" Target="../media/image1576.png"/><Relationship Id="rId12" Type="http://schemas.openxmlformats.org/officeDocument/2006/relationships/customXml" Target="../ink/ink1503.xml"/><Relationship Id="rId33" Type="http://schemas.openxmlformats.org/officeDocument/2006/relationships/image" Target="../media/image1458.png"/><Relationship Id="rId108" Type="http://schemas.openxmlformats.org/officeDocument/2006/relationships/customXml" Target="../ink/ink1551.xml"/><Relationship Id="rId129" Type="http://schemas.openxmlformats.org/officeDocument/2006/relationships/image" Target="../media/image1506.png"/><Relationship Id="rId280" Type="http://schemas.openxmlformats.org/officeDocument/2006/relationships/customXml" Target="../ink/ink1637.xml"/><Relationship Id="rId54" Type="http://schemas.openxmlformats.org/officeDocument/2006/relationships/customXml" Target="../ink/ink1524.xml"/><Relationship Id="rId75" Type="http://schemas.openxmlformats.org/officeDocument/2006/relationships/image" Target="../media/image1479.png"/><Relationship Id="rId96" Type="http://schemas.openxmlformats.org/officeDocument/2006/relationships/customXml" Target="../ink/ink1545.xml"/><Relationship Id="rId140" Type="http://schemas.openxmlformats.org/officeDocument/2006/relationships/customXml" Target="../ink/ink1567.xml"/><Relationship Id="rId161" Type="http://schemas.openxmlformats.org/officeDocument/2006/relationships/image" Target="../media/image1522.png"/><Relationship Id="rId182" Type="http://schemas.openxmlformats.org/officeDocument/2006/relationships/customXml" Target="../ink/ink1588.xml"/><Relationship Id="rId217" Type="http://schemas.openxmlformats.org/officeDocument/2006/relationships/image" Target="../media/image1550.png"/><Relationship Id="rId6" Type="http://schemas.openxmlformats.org/officeDocument/2006/relationships/customXml" Target="../ink/ink1500.xml"/><Relationship Id="rId238" Type="http://schemas.openxmlformats.org/officeDocument/2006/relationships/customXml" Target="../ink/ink1616.xml"/><Relationship Id="rId259" Type="http://schemas.openxmlformats.org/officeDocument/2006/relationships/image" Target="../media/image1571.png"/><Relationship Id="rId23" Type="http://schemas.openxmlformats.org/officeDocument/2006/relationships/image" Target="../media/image1453.png"/><Relationship Id="rId119" Type="http://schemas.openxmlformats.org/officeDocument/2006/relationships/image" Target="../media/image1501.png"/><Relationship Id="rId270" Type="http://schemas.openxmlformats.org/officeDocument/2006/relationships/customXml" Target="../ink/ink1632.xml"/><Relationship Id="rId291" Type="http://schemas.openxmlformats.org/officeDocument/2006/relationships/image" Target="../media/image1587.png"/><Relationship Id="rId305" Type="http://schemas.openxmlformats.org/officeDocument/2006/relationships/image" Target="../media/image1594.png"/><Relationship Id="rId44" Type="http://schemas.openxmlformats.org/officeDocument/2006/relationships/customXml" Target="../ink/ink1519.xml"/><Relationship Id="rId65" Type="http://schemas.openxmlformats.org/officeDocument/2006/relationships/image" Target="../media/image1474.png"/><Relationship Id="rId86" Type="http://schemas.openxmlformats.org/officeDocument/2006/relationships/customXml" Target="../ink/ink1540.xml"/><Relationship Id="rId130" Type="http://schemas.openxmlformats.org/officeDocument/2006/relationships/customXml" Target="../ink/ink1562.xml"/><Relationship Id="rId151" Type="http://schemas.openxmlformats.org/officeDocument/2006/relationships/image" Target="../media/image1517.png"/><Relationship Id="rId172" Type="http://schemas.openxmlformats.org/officeDocument/2006/relationships/customXml" Target="../ink/ink1583.xml"/><Relationship Id="rId193" Type="http://schemas.openxmlformats.org/officeDocument/2006/relationships/image" Target="../media/image1538.png"/><Relationship Id="rId207" Type="http://schemas.openxmlformats.org/officeDocument/2006/relationships/image" Target="../media/image1545.png"/><Relationship Id="rId228" Type="http://schemas.openxmlformats.org/officeDocument/2006/relationships/customXml" Target="../ink/ink1611.xml"/><Relationship Id="rId249" Type="http://schemas.openxmlformats.org/officeDocument/2006/relationships/image" Target="../media/image1566.png"/><Relationship Id="rId13" Type="http://schemas.openxmlformats.org/officeDocument/2006/relationships/image" Target="../media/image1448.png"/><Relationship Id="rId109" Type="http://schemas.openxmlformats.org/officeDocument/2006/relationships/image" Target="../media/image1496.png"/><Relationship Id="rId260" Type="http://schemas.openxmlformats.org/officeDocument/2006/relationships/customXml" Target="../ink/ink1627.xml"/><Relationship Id="rId281" Type="http://schemas.openxmlformats.org/officeDocument/2006/relationships/image" Target="../media/image1582.png"/><Relationship Id="rId34" Type="http://schemas.openxmlformats.org/officeDocument/2006/relationships/customXml" Target="../ink/ink1514.xml"/><Relationship Id="rId55" Type="http://schemas.openxmlformats.org/officeDocument/2006/relationships/image" Target="../media/image1469.png"/><Relationship Id="rId76" Type="http://schemas.openxmlformats.org/officeDocument/2006/relationships/customXml" Target="../ink/ink1535.xml"/><Relationship Id="rId97" Type="http://schemas.openxmlformats.org/officeDocument/2006/relationships/image" Target="../media/image1490.png"/><Relationship Id="rId120" Type="http://schemas.openxmlformats.org/officeDocument/2006/relationships/customXml" Target="../ink/ink1557.xml"/><Relationship Id="rId141" Type="http://schemas.openxmlformats.org/officeDocument/2006/relationships/image" Target="../media/image1512.png"/><Relationship Id="rId7" Type="http://schemas.openxmlformats.org/officeDocument/2006/relationships/image" Target="../media/image1445.png"/><Relationship Id="rId162" Type="http://schemas.openxmlformats.org/officeDocument/2006/relationships/customXml" Target="../ink/ink1578.xml"/><Relationship Id="rId183" Type="http://schemas.openxmlformats.org/officeDocument/2006/relationships/image" Target="../media/image1533.png"/><Relationship Id="rId218" Type="http://schemas.openxmlformats.org/officeDocument/2006/relationships/customXml" Target="../ink/ink1606.xml"/><Relationship Id="rId239" Type="http://schemas.openxmlformats.org/officeDocument/2006/relationships/image" Target="../media/image1561.png"/><Relationship Id="rId250" Type="http://schemas.openxmlformats.org/officeDocument/2006/relationships/customXml" Target="../ink/ink1622.xml"/><Relationship Id="rId271" Type="http://schemas.openxmlformats.org/officeDocument/2006/relationships/image" Target="../media/image1577.png"/><Relationship Id="rId292" Type="http://schemas.openxmlformats.org/officeDocument/2006/relationships/customXml" Target="../ink/ink1643.xml"/><Relationship Id="rId306" Type="http://schemas.openxmlformats.org/officeDocument/2006/relationships/customXml" Target="../ink/ink1650.xml"/><Relationship Id="rId24" Type="http://schemas.openxmlformats.org/officeDocument/2006/relationships/customXml" Target="../ink/ink1509.xml"/><Relationship Id="rId40" Type="http://schemas.openxmlformats.org/officeDocument/2006/relationships/customXml" Target="../ink/ink1517.xml"/><Relationship Id="rId45" Type="http://schemas.openxmlformats.org/officeDocument/2006/relationships/image" Target="../media/image1464.png"/><Relationship Id="rId66" Type="http://schemas.openxmlformats.org/officeDocument/2006/relationships/customXml" Target="../ink/ink1530.xml"/><Relationship Id="rId87" Type="http://schemas.openxmlformats.org/officeDocument/2006/relationships/image" Target="../media/image1485.png"/><Relationship Id="rId110" Type="http://schemas.openxmlformats.org/officeDocument/2006/relationships/customXml" Target="../ink/ink1552.xml"/><Relationship Id="rId115" Type="http://schemas.openxmlformats.org/officeDocument/2006/relationships/image" Target="../media/image1499.png"/><Relationship Id="rId131" Type="http://schemas.openxmlformats.org/officeDocument/2006/relationships/image" Target="../media/image1507.png"/><Relationship Id="rId136" Type="http://schemas.openxmlformats.org/officeDocument/2006/relationships/customXml" Target="../ink/ink1565.xml"/><Relationship Id="rId157" Type="http://schemas.openxmlformats.org/officeDocument/2006/relationships/image" Target="../media/image1520.png"/><Relationship Id="rId178" Type="http://schemas.openxmlformats.org/officeDocument/2006/relationships/customXml" Target="../ink/ink1586.xml"/><Relationship Id="rId301" Type="http://schemas.openxmlformats.org/officeDocument/2006/relationships/image" Target="../media/image1592.png"/><Relationship Id="rId61" Type="http://schemas.openxmlformats.org/officeDocument/2006/relationships/image" Target="../media/image1472.png"/><Relationship Id="rId82" Type="http://schemas.openxmlformats.org/officeDocument/2006/relationships/customXml" Target="../ink/ink1538.xml"/><Relationship Id="rId152" Type="http://schemas.openxmlformats.org/officeDocument/2006/relationships/customXml" Target="../ink/ink1573.xml"/><Relationship Id="rId173" Type="http://schemas.openxmlformats.org/officeDocument/2006/relationships/image" Target="../media/image1528.png"/><Relationship Id="rId194" Type="http://schemas.openxmlformats.org/officeDocument/2006/relationships/customXml" Target="../ink/ink1594.xml"/><Relationship Id="rId199" Type="http://schemas.openxmlformats.org/officeDocument/2006/relationships/image" Target="../media/image1541.png"/><Relationship Id="rId203" Type="http://schemas.openxmlformats.org/officeDocument/2006/relationships/image" Target="../media/image1543.png"/><Relationship Id="rId208" Type="http://schemas.openxmlformats.org/officeDocument/2006/relationships/customXml" Target="../ink/ink1601.xml"/><Relationship Id="rId229" Type="http://schemas.openxmlformats.org/officeDocument/2006/relationships/image" Target="../media/image1556.png"/><Relationship Id="rId19" Type="http://schemas.openxmlformats.org/officeDocument/2006/relationships/image" Target="../media/image1451.png"/><Relationship Id="rId224" Type="http://schemas.openxmlformats.org/officeDocument/2006/relationships/customXml" Target="../ink/ink1609.xml"/><Relationship Id="rId240" Type="http://schemas.openxmlformats.org/officeDocument/2006/relationships/customXml" Target="../ink/ink1617.xml"/><Relationship Id="rId245" Type="http://schemas.openxmlformats.org/officeDocument/2006/relationships/image" Target="../media/image1564.png"/><Relationship Id="rId261" Type="http://schemas.openxmlformats.org/officeDocument/2006/relationships/image" Target="../media/image1572.png"/><Relationship Id="rId266" Type="http://schemas.openxmlformats.org/officeDocument/2006/relationships/customXml" Target="../ink/ink1630.xml"/><Relationship Id="rId287" Type="http://schemas.openxmlformats.org/officeDocument/2006/relationships/image" Target="../media/image1585.png"/><Relationship Id="rId14" Type="http://schemas.openxmlformats.org/officeDocument/2006/relationships/customXml" Target="../ink/ink1504.xml"/><Relationship Id="rId30" Type="http://schemas.openxmlformats.org/officeDocument/2006/relationships/customXml" Target="../ink/ink1512.xml"/><Relationship Id="rId35" Type="http://schemas.openxmlformats.org/officeDocument/2006/relationships/image" Target="../media/image1459.png"/><Relationship Id="rId56" Type="http://schemas.openxmlformats.org/officeDocument/2006/relationships/customXml" Target="../ink/ink1525.xml"/><Relationship Id="rId77" Type="http://schemas.openxmlformats.org/officeDocument/2006/relationships/image" Target="../media/image1480.png"/><Relationship Id="rId100" Type="http://schemas.openxmlformats.org/officeDocument/2006/relationships/customXml" Target="../ink/ink1547.xml"/><Relationship Id="rId105" Type="http://schemas.openxmlformats.org/officeDocument/2006/relationships/image" Target="../media/image1494.png"/><Relationship Id="rId126" Type="http://schemas.openxmlformats.org/officeDocument/2006/relationships/customXml" Target="../ink/ink1560.xml"/><Relationship Id="rId147" Type="http://schemas.openxmlformats.org/officeDocument/2006/relationships/image" Target="../media/image1515.png"/><Relationship Id="rId168" Type="http://schemas.openxmlformats.org/officeDocument/2006/relationships/customXml" Target="../ink/ink1581.xml"/><Relationship Id="rId282" Type="http://schemas.openxmlformats.org/officeDocument/2006/relationships/customXml" Target="../ink/ink1638.xml"/><Relationship Id="rId8" Type="http://schemas.openxmlformats.org/officeDocument/2006/relationships/customXml" Target="../ink/ink1501.xml"/><Relationship Id="rId51" Type="http://schemas.openxmlformats.org/officeDocument/2006/relationships/image" Target="../media/image1467.png"/><Relationship Id="rId72" Type="http://schemas.openxmlformats.org/officeDocument/2006/relationships/customXml" Target="../ink/ink1533.xml"/><Relationship Id="rId93" Type="http://schemas.openxmlformats.org/officeDocument/2006/relationships/image" Target="../media/image1488.png"/><Relationship Id="rId98" Type="http://schemas.openxmlformats.org/officeDocument/2006/relationships/customXml" Target="../ink/ink1546.xml"/><Relationship Id="rId121" Type="http://schemas.openxmlformats.org/officeDocument/2006/relationships/image" Target="../media/image1502.png"/><Relationship Id="rId142" Type="http://schemas.openxmlformats.org/officeDocument/2006/relationships/customXml" Target="../ink/ink1568.xml"/><Relationship Id="rId163" Type="http://schemas.openxmlformats.org/officeDocument/2006/relationships/image" Target="../media/image1523.png"/><Relationship Id="rId184" Type="http://schemas.openxmlformats.org/officeDocument/2006/relationships/customXml" Target="../ink/ink1589.xml"/><Relationship Id="rId189" Type="http://schemas.openxmlformats.org/officeDocument/2006/relationships/image" Target="../media/image1536.png"/><Relationship Id="rId219" Type="http://schemas.openxmlformats.org/officeDocument/2006/relationships/image" Target="../media/image1551.png"/><Relationship Id="rId3" Type="http://schemas.openxmlformats.org/officeDocument/2006/relationships/image" Target="../media/image1443.png"/><Relationship Id="rId214" Type="http://schemas.openxmlformats.org/officeDocument/2006/relationships/customXml" Target="../ink/ink1604.xml"/><Relationship Id="rId230" Type="http://schemas.openxmlformats.org/officeDocument/2006/relationships/customXml" Target="../ink/ink1612.xml"/><Relationship Id="rId235" Type="http://schemas.openxmlformats.org/officeDocument/2006/relationships/image" Target="../media/image1559.png"/><Relationship Id="rId251" Type="http://schemas.openxmlformats.org/officeDocument/2006/relationships/image" Target="../media/image1567.png"/><Relationship Id="rId256" Type="http://schemas.openxmlformats.org/officeDocument/2006/relationships/customXml" Target="../ink/ink1625.xml"/><Relationship Id="rId277" Type="http://schemas.openxmlformats.org/officeDocument/2006/relationships/image" Target="../media/image1580.png"/><Relationship Id="rId298" Type="http://schemas.openxmlformats.org/officeDocument/2006/relationships/customXml" Target="../ink/ink1646.xml"/><Relationship Id="rId25" Type="http://schemas.openxmlformats.org/officeDocument/2006/relationships/image" Target="../media/image1454.png"/><Relationship Id="rId46" Type="http://schemas.openxmlformats.org/officeDocument/2006/relationships/customXml" Target="../ink/ink1520.xml"/><Relationship Id="rId67" Type="http://schemas.openxmlformats.org/officeDocument/2006/relationships/image" Target="../media/image1475.png"/><Relationship Id="rId116" Type="http://schemas.openxmlformats.org/officeDocument/2006/relationships/customXml" Target="../ink/ink1555.xml"/><Relationship Id="rId137" Type="http://schemas.openxmlformats.org/officeDocument/2006/relationships/image" Target="../media/image1510.png"/><Relationship Id="rId158" Type="http://schemas.openxmlformats.org/officeDocument/2006/relationships/customXml" Target="../ink/ink1576.xml"/><Relationship Id="rId272" Type="http://schemas.openxmlformats.org/officeDocument/2006/relationships/customXml" Target="../ink/ink1633.xml"/><Relationship Id="rId293" Type="http://schemas.openxmlformats.org/officeDocument/2006/relationships/image" Target="../media/image1588.png"/><Relationship Id="rId302" Type="http://schemas.openxmlformats.org/officeDocument/2006/relationships/customXml" Target="../ink/ink1648.xml"/><Relationship Id="rId307" Type="http://schemas.openxmlformats.org/officeDocument/2006/relationships/image" Target="../media/image1595.png"/><Relationship Id="rId20" Type="http://schemas.openxmlformats.org/officeDocument/2006/relationships/customXml" Target="../ink/ink1507.xml"/><Relationship Id="rId41" Type="http://schemas.openxmlformats.org/officeDocument/2006/relationships/image" Target="../media/image1462.png"/><Relationship Id="rId62" Type="http://schemas.openxmlformats.org/officeDocument/2006/relationships/customXml" Target="../ink/ink1528.xml"/><Relationship Id="rId83" Type="http://schemas.openxmlformats.org/officeDocument/2006/relationships/image" Target="../media/image1483.png"/><Relationship Id="rId88" Type="http://schemas.openxmlformats.org/officeDocument/2006/relationships/customXml" Target="../ink/ink1541.xml"/><Relationship Id="rId111" Type="http://schemas.openxmlformats.org/officeDocument/2006/relationships/image" Target="../media/image1497.png"/><Relationship Id="rId132" Type="http://schemas.openxmlformats.org/officeDocument/2006/relationships/customXml" Target="../ink/ink1563.xml"/><Relationship Id="rId153" Type="http://schemas.openxmlformats.org/officeDocument/2006/relationships/image" Target="../media/image1518.png"/><Relationship Id="rId174" Type="http://schemas.openxmlformats.org/officeDocument/2006/relationships/customXml" Target="../ink/ink1584.xml"/><Relationship Id="rId179" Type="http://schemas.openxmlformats.org/officeDocument/2006/relationships/image" Target="../media/image1531.png"/><Relationship Id="rId195" Type="http://schemas.openxmlformats.org/officeDocument/2006/relationships/image" Target="../media/image1539.png"/><Relationship Id="rId209" Type="http://schemas.openxmlformats.org/officeDocument/2006/relationships/image" Target="../media/image1546.png"/><Relationship Id="rId190" Type="http://schemas.openxmlformats.org/officeDocument/2006/relationships/customXml" Target="../ink/ink1592.xml"/><Relationship Id="rId204" Type="http://schemas.openxmlformats.org/officeDocument/2006/relationships/customXml" Target="../ink/ink1599.xml"/><Relationship Id="rId220" Type="http://schemas.openxmlformats.org/officeDocument/2006/relationships/customXml" Target="../ink/ink1607.xml"/><Relationship Id="rId225" Type="http://schemas.openxmlformats.org/officeDocument/2006/relationships/image" Target="../media/image1554.png"/><Relationship Id="rId241" Type="http://schemas.openxmlformats.org/officeDocument/2006/relationships/image" Target="../media/image1562.png"/><Relationship Id="rId246" Type="http://schemas.openxmlformats.org/officeDocument/2006/relationships/customXml" Target="../ink/ink1620.xml"/><Relationship Id="rId267" Type="http://schemas.openxmlformats.org/officeDocument/2006/relationships/image" Target="../media/image1575.png"/><Relationship Id="rId288" Type="http://schemas.openxmlformats.org/officeDocument/2006/relationships/customXml" Target="../ink/ink1641.xml"/><Relationship Id="rId15" Type="http://schemas.openxmlformats.org/officeDocument/2006/relationships/image" Target="../media/image1449.png"/><Relationship Id="rId36" Type="http://schemas.openxmlformats.org/officeDocument/2006/relationships/customXml" Target="../ink/ink1515.xml"/><Relationship Id="rId57" Type="http://schemas.openxmlformats.org/officeDocument/2006/relationships/image" Target="../media/image1470.png"/><Relationship Id="rId106" Type="http://schemas.openxmlformats.org/officeDocument/2006/relationships/customXml" Target="../ink/ink1550.xml"/><Relationship Id="rId127" Type="http://schemas.openxmlformats.org/officeDocument/2006/relationships/image" Target="../media/image1505.png"/><Relationship Id="rId262" Type="http://schemas.openxmlformats.org/officeDocument/2006/relationships/customXml" Target="../ink/ink1628.xml"/><Relationship Id="rId283" Type="http://schemas.openxmlformats.org/officeDocument/2006/relationships/image" Target="../media/image1583.png"/><Relationship Id="rId10" Type="http://schemas.openxmlformats.org/officeDocument/2006/relationships/customXml" Target="../ink/ink1502.xml"/><Relationship Id="rId31" Type="http://schemas.openxmlformats.org/officeDocument/2006/relationships/image" Target="../media/image1457.png"/><Relationship Id="rId52" Type="http://schemas.openxmlformats.org/officeDocument/2006/relationships/customXml" Target="../ink/ink1523.xml"/><Relationship Id="rId73" Type="http://schemas.openxmlformats.org/officeDocument/2006/relationships/image" Target="../media/image1478.png"/><Relationship Id="rId78" Type="http://schemas.openxmlformats.org/officeDocument/2006/relationships/customXml" Target="../ink/ink1536.xml"/><Relationship Id="rId94" Type="http://schemas.openxmlformats.org/officeDocument/2006/relationships/customXml" Target="../ink/ink1544.xml"/><Relationship Id="rId99" Type="http://schemas.openxmlformats.org/officeDocument/2006/relationships/image" Target="../media/image1491.png"/><Relationship Id="rId101" Type="http://schemas.openxmlformats.org/officeDocument/2006/relationships/image" Target="../media/image1492.png"/><Relationship Id="rId122" Type="http://schemas.openxmlformats.org/officeDocument/2006/relationships/customXml" Target="../ink/ink1558.xml"/><Relationship Id="rId143" Type="http://schemas.openxmlformats.org/officeDocument/2006/relationships/image" Target="../media/image1513.png"/><Relationship Id="rId148" Type="http://schemas.openxmlformats.org/officeDocument/2006/relationships/customXml" Target="../ink/ink1571.xml"/><Relationship Id="rId164" Type="http://schemas.openxmlformats.org/officeDocument/2006/relationships/customXml" Target="../ink/ink1579.xml"/><Relationship Id="rId169" Type="http://schemas.openxmlformats.org/officeDocument/2006/relationships/image" Target="../media/image1526.png"/><Relationship Id="rId185" Type="http://schemas.openxmlformats.org/officeDocument/2006/relationships/image" Target="../media/image1534.png"/><Relationship Id="rId4" Type="http://schemas.openxmlformats.org/officeDocument/2006/relationships/customXml" Target="../ink/ink1499.xml"/><Relationship Id="rId9" Type="http://schemas.openxmlformats.org/officeDocument/2006/relationships/image" Target="../media/image1446.png"/><Relationship Id="rId180" Type="http://schemas.openxmlformats.org/officeDocument/2006/relationships/customXml" Target="../ink/ink1587.xml"/><Relationship Id="rId210" Type="http://schemas.openxmlformats.org/officeDocument/2006/relationships/customXml" Target="../ink/ink1602.xml"/><Relationship Id="rId215" Type="http://schemas.openxmlformats.org/officeDocument/2006/relationships/image" Target="../media/image1549.png"/><Relationship Id="rId236" Type="http://schemas.openxmlformats.org/officeDocument/2006/relationships/customXml" Target="../ink/ink1615.xml"/><Relationship Id="rId257" Type="http://schemas.openxmlformats.org/officeDocument/2006/relationships/image" Target="../media/image1570.png"/><Relationship Id="rId278" Type="http://schemas.openxmlformats.org/officeDocument/2006/relationships/customXml" Target="../ink/ink1636.xml"/><Relationship Id="rId26" Type="http://schemas.openxmlformats.org/officeDocument/2006/relationships/customXml" Target="../ink/ink1510.xml"/><Relationship Id="rId231" Type="http://schemas.openxmlformats.org/officeDocument/2006/relationships/image" Target="../media/image1557.png"/><Relationship Id="rId252" Type="http://schemas.openxmlformats.org/officeDocument/2006/relationships/customXml" Target="../ink/ink1623.xml"/><Relationship Id="rId273" Type="http://schemas.openxmlformats.org/officeDocument/2006/relationships/image" Target="../media/image1578.png"/><Relationship Id="rId294" Type="http://schemas.openxmlformats.org/officeDocument/2006/relationships/customXml" Target="../ink/ink1644.xml"/><Relationship Id="rId47" Type="http://schemas.openxmlformats.org/officeDocument/2006/relationships/image" Target="../media/image1465.png"/><Relationship Id="rId68" Type="http://schemas.openxmlformats.org/officeDocument/2006/relationships/customXml" Target="../ink/ink1531.xml"/><Relationship Id="rId89" Type="http://schemas.openxmlformats.org/officeDocument/2006/relationships/image" Target="../media/image1486.png"/><Relationship Id="rId112" Type="http://schemas.openxmlformats.org/officeDocument/2006/relationships/customXml" Target="../ink/ink1553.xml"/><Relationship Id="rId133" Type="http://schemas.openxmlformats.org/officeDocument/2006/relationships/image" Target="../media/image1508.png"/><Relationship Id="rId154" Type="http://schemas.openxmlformats.org/officeDocument/2006/relationships/customXml" Target="../ink/ink1574.xml"/><Relationship Id="rId175" Type="http://schemas.openxmlformats.org/officeDocument/2006/relationships/image" Target="../media/image1529.png"/><Relationship Id="rId196" Type="http://schemas.openxmlformats.org/officeDocument/2006/relationships/customXml" Target="../ink/ink1595.xml"/><Relationship Id="rId200" Type="http://schemas.openxmlformats.org/officeDocument/2006/relationships/customXml" Target="../ink/ink1597.xml"/><Relationship Id="rId16" Type="http://schemas.openxmlformats.org/officeDocument/2006/relationships/customXml" Target="../ink/ink1505.xml"/><Relationship Id="rId221" Type="http://schemas.openxmlformats.org/officeDocument/2006/relationships/image" Target="../media/image1552.png"/><Relationship Id="rId242" Type="http://schemas.openxmlformats.org/officeDocument/2006/relationships/customXml" Target="../ink/ink1618.xml"/><Relationship Id="rId263" Type="http://schemas.openxmlformats.org/officeDocument/2006/relationships/image" Target="../media/image1573.png"/><Relationship Id="rId284" Type="http://schemas.openxmlformats.org/officeDocument/2006/relationships/customXml" Target="../ink/ink1639.xml"/><Relationship Id="rId37" Type="http://schemas.openxmlformats.org/officeDocument/2006/relationships/image" Target="../media/image1460.png"/><Relationship Id="rId58" Type="http://schemas.openxmlformats.org/officeDocument/2006/relationships/customXml" Target="../ink/ink1526.xml"/><Relationship Id="rId79" Type="http://schemas.openxmlformats.org/officeDocument/2006/relationships/image" Target="../media/image1481.png"/><Relationship Id="rId102" Type="http://schemas.openxmlformats.org/officeDocument/2006/relationships/customXml" Target="../ink/ink1548.xml"/><Relationship Id="rId123" Type="http://schemas.openxmlformats.org/officeDocument/2006/relationships/image" Target="../media/image1503.png"/><Relationship Id="rId144" Type="http://schemas.openxmlformats.org/officeDocument/2006/relationships/customXml" Target="../ink/ink1569.xml"/><Relationship Id="rId90" Type="http://schemas.openxmlformats.org/officeDocument/2006/relationships/customXml" Target="../ink/ink1542.xml"/><Relationship Id="rId165" Type="http://schemas.openxmlformats.org/officeDocument/2006/relationships/image" Target="../media/image1524.png"/><Relationship Id="rId186" Type="http://schemas.openxmlformats.org/officeDocument/2006/relationships/customXml" Target="../ink/ink1590.xml"/><Relationship Id="rId211" Type="http://schemas.openxmlformats.org/officeDocument/2006/relationships/image" Target="../media/image1547.png"/><Relationship Id="rId232" Type="http://schemas.openxmlformats.org/officeDocument/2006/relationships/customXml" Target="../ink/ink1613.xml"/><Relationship Id="rId253" Type="http://schemas.openxmlformats.org/officeDocument/2006/relationships/image" Target="../media/image1568.png"/><Relationship Id="rId274" Type="http://schemas.openxmlformats.org/officeDocument/2006/relationships/customXml" Target="../ink/ink1634.xml"/><Relationship Id="rId295" Type="http://schemas.openxmlformats.org/officeDocument/2006/relationships/image" Target="../media/image1589.png"/><Relationship Id="rId27" Type="http://schemas.openxmlformats.org/officeDocument/2006/relationships/image" Target="../media/image1455.png"/><Relationship Id="rId48" Type="http://schemas.openxmlformats.org/officeDocument/2006/relationships/customXml" Target="../ink/ink1521.xml"/><Relationship Id="rId69" Type="http://schemas.openxmlformats.org/officeDocument/2006/relationships/image" Target="../media/image1476.png"/><Relationship Id="rId113" Type="http://schemas.openxmlformats.org/officeDocument/2006/relationships/image" Target="../media/image1498.png"/><Relationship Id="rId134" Type="http://schemas.openxmlformats.org/officeDocument/2006/relationships/customXml" Target="../ink/ink1564.xml"/><Relationship Id="rId80" Type="http://schemas.openxmlformats.org/officeDocument/2006/relationships/customXml" Target="../ink/ink1537.xml"/><Relationship Id="rId155" Type="http://schemas.openxmlformats.org/officeDocument/2006/relationships/image" Target="../media/image1519.png"/><Relationship Id="rId176" Type="http://schemas.openxmlformats.org/officeDocument/2006/relationships/customXml" Target="../ink/ink1585.xml"/><Relationship Id="rId197" Type="http://schemas.openxmlformats.org/officeDocument/2006/relationships/image" Target="../media/image1540.png"/><Relationship Id="rId201" Type="http://schemas.openxmlformats.org/officeDocument/2006/relationships/image" Target="../media/image1542.png"/><Relationship Id="rId222" Type="http://schemas.openxmlformats.org/officeDocument/2006/relationships/customXml" Target="../ink/ink1608.xml"/><Relationship Id="rId243" Type="http://schemas.openxmlformats.org/officeDocument/2006/relationships/image" Target="../media/image1563.png"/><Relationship Id="rId264" Type="http://schemas.openxmlformats.org/officeDocument/2006/relationships/customXml" Target="../ink/ink1629.xml"/><Relationship Id="rId285" Type="http://schemas.openxmlformats.org/officeDocument/2006/relationships/image" Target="../media/image1584.png"/><Relationship Id="rId17" Type="http://schemas.openxmlformats.org/officeDocument/2006/relationships/image" Target="../media/image1450.png"/><Relationship Id="rId38" Type="http://schemas.openxmlformats.org/officeDocument/2006/relationships/customXml" Target="../ink/ink1516.xml"/><Relationship Id="rId59" Type="http://schemas.openxmlformats.org/officeDocument/2006/relationships/image" Target="../media/image1471.png"/><Relationship Id="rId103" Type="http://schemas.openxmlformats.org/officeDocument/2006/relationships/image" Target="../media/image1493.png"/><Relationship Id="rId124" Type="http://schemas.openxmlformats.org/officeDocument/2006/relationships/customXml" Target="../ink/ink1559.xml"/><Relationship Id="rId70" Type="http://schemas.openxmlformats.org/officeDocument/2006/relationships/customXml" Target="../ink/ink1532.xml"/><Relationship Id="rId91" Type="http://schemas.openxmlformats.org/officeDocument/2006/relationships/image" Target="../media/image1487.png"/><Relationship Id="rId145" Type="http://schemas.openxmlformats.org/officeDocument/2006/relationships/image" Target="../media/image1514.png"/><Relationship Id="rId166" Type="http://schemas.openxmlformats.org/officeDocument/2006/relationships/customXml" Target="../ink/ink1580.xml"/><Relationship Id="rId187" Type="http://schemas.openxmlformats.org/officeDocument/2006/relationships/image" Target="../media/image153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03.xml"/><Relationship Id="rId233" Type="http://schemas.openxmlformats.org/officeDocument/2006/relationships/image" Target="../media/image1558.png"/><Relationship Id="rId254" Type="http://schemas.openxmlformats.org/officeDocument/2006/relationships/customXml" Target="../ink/ink1624.xml"/><Relationship Id="rId28" Type="http://schemas.openxmlformats.org/officeDocument/2006/relationships/customXml" Target="../ink/ink1511.xml"/><Relationship Id="rId49" Type="http://schemas.openxmlformats.org/officeDocument/2006/relationships/image" Target="../media/image1466.png"/><Relationship Id="rId114" Type="http://schemas.openxmlformats.org/officeDocument/2006/relationships/customXml" Target="../ink/ink1554.xml"/><Relationship Id="rId275" Type="http://schemas.openxmlformats.org/officeDocument/2006/relationships/image" Target="../media/image1579.png"/><Relationship Id="rId296" Type="http://schemas.openxmlformats.org/officeDocument/2006/relationships/customXml" Target="../ink/ink1645.xml"/><Relationship Id="rId300" Type="http://schemas.openxmlformats.org/officeDocument/2006/relationships/customXml" Target="../ink/ink1647.xml"/><Relationship Id="rId60" Type="http://schemas.openxmlformats.org/officeDocument/2006/relationships/customXml" Target="../ink/ink1527.xml"/><Relationship Id="rId81" Type="http://schemas.openxmlformats.org/officeDocument/2006/relationships/image" Target="../media/image1482.png"/><Relationship Id="rId135" Type="http://schemas.openxmlformats.org/officeDocument/2006/relationships/image" Target="../media/image1509.png"/><Relationship Id="rId156" Type="http://schemas.openxmlformats.org/officeDocument/2006/relationships/customXml" Target="../ink/ink1575.xml"/><Relationship Id="rId177" Type="http://schemas.openxmlformats.org/officeDocument/2006/relationships/image" Target="../media/image1530.png"/><Relationship Id="rId198" Type="http://schemas.openxmlformats.org/officeDocument/2006/relationships/customXml" Target="../ink/ink1596.xml"/><Relationship Id="rId202" Type="http://schemas.openxmlformats.org/officeDocument/2006/relationships/customXml" Target="../ink/ink1598.xml"/><Relationship Id="rId223" Type="http://schemas.openxmlformats.org/officeDocument/2006/relationships/image" Target="../media/image1553.png"/><Relationship Id="rId244" Type="http://schemas.openxmlformats.org/officeDocument/2006/relationships/customXml" Target="../ink/ink1619.xml"/><Relationship Id="rId18" Type="http://schemas.openxmlformats.org/officeDocument/2006/relationships/customXml" Target="../ink/ink1506.xml"/><Relationship Id="rId39" Type="http://schemas.openxmlformats.org/officeDocument/2006/relationships/image" Target="../media/image1461.png"/><Relationship Id="rId265" Type="http://schemas.openxmlformats.org/officeDocument/2006/relationships/image" Target="../media/image1574.png"/><Relationship Id="rId286" Type="http://schemas.openxmlformats.org/officeDocument/2006/relationships/customXml" Target="../ink/ink1640.xml"/><Relationship Id="rId50" Type="http://schemas.openxmlformats.org/officeDocument/2006/relationships/customXml" Target="../ink/ink1522.xml"/><Relationship Id="rId104" Type="http://schemas.openxmlformats.org/officeDocument/2006/relationships/customXml" Target="../ink/ink1549.xml"/><Relationship Id="rId125" Type="http://schemas.openxmlformats.org/officeDocument/2006/relationships/image" Target="../media/image1504.png"/><Relationship Id="rId146" Type="http://schemas.openxmlformats.org/officeDocument/2006/relationships/customXml" Target="../ink/ink1570.xml"/><Relationship Id="rId167" Type="http://schemas.openxmlformats.org/officeDocument/2006/relationships/image" Target="../media/image1525.png"/><Relationship Id="rId188" Type="http://schemas.openxmlformats.org/officeDocument/2006/relationships/customXml" Target="../ink/ink1591.xml"/><Relationship Id="rId71" Type="http://schemas.openxmlformats.org/officeDocument/2006/relationships/image" Target="../media/image1477.png"/><Relationship Id="rId92" Type="http://schemas.openxmlformats.org/officeDocument/2006/relationships/customXml" Target="../ink/ink1543.xml"/><Relationship Id="rId213" Type="http://schemas.openxmlformats.org/officeDocument/2006/relationships/image" Target="../media/image1548.png"/><Relationship Id="rId234" Type="http://schemas.openxmlformats.org/officeDocument/2006/relationships/customXml" Target="../ink/ink1614.xml"/><Relationship Id="rId2" Type="http://schemas.openxmlformats.org/officeDocument/2006/relationships/customXml" Target="../ink/ink1498.xml"/><Relationship Id="rId29" Type="http://schemas.openxmlformats.org/officeDocument/2006/relationships/image" Target="../media/image1456.png"/><Relationship Id="rId255" Type="http://schemas.openxmlformats.org/officeDocument/2006/relationships/image" Target="../media/image1569.png"/><Relationship Id="rId276" Type="http://schemas.openxmlformats.org/officeDocument/2006/relationships/customXml" Target="../ink/ink1635.xml"/><Relationship Id="rId297" Type="http://schemas.openxmlformats.org/officeDocument/2006/relationships/image" Target="../media/image159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63.xml"/><Relationship Id="rId117" Type="http://schemas.openxmlformats.org/officeDocument/2006/relationships/customXml" Target="../ink/ink1710.xml"/><Relationship Id="rId21" Type="http://schemas.openxmlformats.org/officeDocument/2006/relationships/image" Target="../media/image1605.png"/><Relationship Id="rId42" Type="http://schemas.openxmlformats.org/officeDocument/2006/relationships/customXml" Target="../ink/ink1671.xml"/><Relationship Id="rId47" Type="http://schemas.openxmlformats.org/officeDocument/2006/relationships/image" Target="../media/image1618.png"/><Relationship Id="rId63" Type="http://schemas.openxmlformats.org/officeDocument/2006/relationships/image" Target="../media/image1626.png"/><Relationship Id="rId68" Type="http://schemas.openxmlformats.org/officeDocument/2006/relationships/customXml" Target="../ink/ink1684.xml"/><Relationship Id="rId84" Type="http://schemas.openxmlformats.org/officeDocument/2006/relationships/image" Target="../media/image1636.png"/><Relationship Id="rId89" Type="http://schemas.openxmlformats.org/officeDocument/2006/relationships/image" Target="../media/image1638.png"/><Relationship Id="rId112" Type="http://schemas.openxmlformats.org/officeDocument/2006/relationships/image" Target="../media/image1649.png"/><Relationship Id="rId133" Type="http://schemas.openxmlformats.org/officeDocument/2006/relationships/customXml" Target="../ink/ink1718.xml"/><Relationship Id="rId138" Type="http://schemas.openxmlformats.org/officeDocument/2006/relationships/image" Target="../media/image1662.png"/><Relationship Id="rId154" Type="http://schemas.openxmlformats.org/officeDocument/2006/relationships/image" Target="../media/image1670.png"/><Relationship Id="rId159" Type="http://schemas.openxmlformats.org/officeDocument/2006/relationships/customXml" Target="../ink/ink1731.xml"/><Relationship Id="rId16" Type="http://schemas.openxmlformats.org/officeDocument/2006/relationships/customXml" Target="../ink/ink1658.xml"/><Relationship Id="rId107" Type="http://schemas.openxmlformats.org/officeDocument/2006/relationships/customXml" Target="../ink/ink1705.xml"/><Relationship Id="rId11" Type="http://schemas.openxmlformats.org/officeDocument/2006/relationships/image" Target="../media/image1600.png"/><Relationship Id="rId32" Type="http://schemas.openxmlformats.org/officeDocument/2006/relationships/customXml" Target="../ink/ink1666.xml"/><Relationship Id="rId37" Type="http://schemas.openxmlformats.org/officeDocument/2006/relationships/image" Target="../media/image1613.png"/><Relationship Id="rId53" Type="http://schemas.openxmlformats.org/officeDocument/2006/relationships/image" Target="../media/image1621.png"/><Relationship Id="rId58" Type="http://schemas.openxmlformats.org/officeDocument/2006/relationships/customXml" Target="../ink/ink1679.xml"/><Relationship Id="rId74" Type="http://schemas.openxmlformats.org/officeDocument/2006/relationships/image" Target="../media/image1631.png"/><Relationship Id="rId79" Type="http://schemas.openxmlformats.org/officeDocument/2006/relationships/customXml" Target="../ink/ink1690.xml"/><Relationship Id="rId102" Type="http://schemas.openxmlformats.org/officeDocument/2006/relationships/image" Target="../media/image1644.png"/><Relationship Id="rId123" Type="http://schemas.openxmlformats.org/officeDocument/2006/relationships/customXml" Target="../ink/ink1713.xml"/><Relationship Id="rId128" Type="http://schemas.openxmlformats.org/officeDocument/2006/relationships/image" Target="../media/image1657.png"/><Relationship Id="rId144" Type="http://schemas.openxmlformats.org/officeDocument/2006/relationships/image" Target="../media/image1665.png"/><Relationship Id="rId149" Type="http://schemas.openxmlformats.org/officeDocument/2006/relationships/customXml" Target="../ink/ink1726.xml"/><Relationship Id="rId5" Type="http://schemas.openxmlformats.org/officeDocument/2006/relationships/image" Target="../media/image1597.png"/><Relationship Id="rId90" Type="http://schemas.openxmlformats.org/officeDocument/2006/relationships/customXml" Target="../ink/ink1696.xml"/><Relationship Id="rId95" Type="http://schemas.openxmlformats.org/officeDocument/2006/relationships/image" Target="../media/image1641.png"/><Relationship Id="rId160" Type="http://schemas.openxmlformats.org/officeDocument/2006/relationships/image" Target="../media/image1673.png"/><Relationship Id="rId165" Type="http://schemas.openxmlformats.org/officeDocument/2006/relationships/image" Target="../media/image1675.png"/><Relationship Id="rId22" Type="http://schemas.openxmlformats.org/officeDocument/2006/relationships/customXml" Target="../ink/ink1661.xml"/><Relationship Id="rId27" Type="http://schemas.openxmlformats.org/officeDocument/2006/relationships/image" Target="../media/image1608.png"/><Relationship Id="rId43" Type="http://schemas.openxmlformats.org/officeDocument/2006/relationships/image" Target="../media/image1616.png"/><Relationship Id="rId48" Type="http://schemas.openxmlformats.org/officeDocument/2006/relationships/customXml" Target="../ink/ink1674.xml"/><Relationship Id="rId64" Type="http://schemas.openxmlformats.org/officeDocument/2006/relationships/customXml" Target="../ink/ink1682.xml"/><Relationship Id="rId69" Type="http://schemas.openxmlformats.org/officeDocument/2006/relationships/image" Target="../media/image1629.png"/><Relationship Id="rId113" Type="http://schemas.openxmlformats.org/officeDocument/2006/relationships/customXml" Target="../ink/ink1708.xml"/><Relationship Id="rId118" Type="http://schemas.openxmlformats.org/officeDocument/2006/relationships/image" Target="../media/image1652.png"/><Relationship Id="rId134" Type="http://schemas.openxmlformats.org/officeDocument/2006/relationships/image" Target="../media/image1660.png"/><Relationship Id="rId139" Type="http://schemas.openxmlformats.org/officeDocument/2006/relationships/customXml" Target="../ink/ink1721.xml"/><Relationship Id="rId80" Type="http://schemas.openxmlformats.org/officeDocument/2006/relationships/image" Target="../media/image1634.png"/><Relationship Id="rId85" Type="http://schemas.openxmlformats.org/officeDocument/2006/relationships/customXml" Target="../ink/ink1693.xml"/><Relationship Id="rId150" Type="http://schemas.openxmlformats.org/officeDocument/2006/relationships/image" Target="../media/image1668.png"/><Relationship Id="rId155" Type="http://schemas.openxmlformats.org/officeDocument/2006/relationships/customXml" Target="../ink/ink1729.xml"/><Relationship Id="rId12" Type="http://schemas.openxmlformats.org/officeDocument/2006/relationships/customXml" Target="../ink/ink1656.xml"/><Relationship Id="rId17" Type="http://schemas.openxmlformats.org/officeDocument/2006/relationships/image" Target="../media/image1603.png"/><Relationship Id="rId33" Type="http://schemas.openxmlformats.org/officeDocument/2006/relationships/image" Target="../media/image1611.png"/><Relationship Id="rId38" Type="http://schemas.openxmlformats.org/officeDocument/2006/relationships/customXml" Target="../ink/ink1669.xml"/><Relationship Id="rId59" Type="http://schemas.openxmlformats.org/officeDocument/2006/relationships/image" Target="../media/image1624.png"/><Relationship Id="rId103" Type="http://schemas.openxmlformats.org/officeDocument/2006/relationships/customXml" Target="../ink/ink1703.xml"/><Relationship Id="rId108" Type="http://schemas.openxmlformats.org/officeDocument/2006/relationships/image" Target="../media/image1647.png"/><Relationship Id="rId124" Type="http://schemas.openxmlformats.org/officeDocument/2006/relationships/image" Target="../media/image1655.png"/><Relationship Id="rId129" Type="http://schemas.openxmlformats.org/officeDocument/2006/relationships/customXml" Target="../ink/ink1716.xml"/><Relationship Id="rId54" Type="http://schemas.openxmlformats.org/officeDocument/2006/relationships/customXml" Target="../ink/ink1677.xml"/><Relationship Id="rId70" Type="http://schemas.openxmlformats.org/officeDocument/2006/relationships/customXml" Target="../ink/ink1685.xml"/><Relationship Id="rId75" Type="http://schemas.openxmlformats.org/officeDocument/2006/relationships/customXml" Target="../ink/ink1688.xml"/><Relationship Id="rId91" Type="http://schemas.openxmlformats.org/officeDocument/2006/relationships/image" Target="../media/image1639.png"/><Relationship Id="rId96" Type="http://schemas.openxmlformats.org/officeDocument/2006/relationships/customXml" Target="../ink/ink1699.xml"/><Relationship Id="rId140" Type="http://schemas.openxmlformats.org/officeDocument/2006/relationships/image" Target="../media/image1663.png"/><Relationship Id="rId145" Type="http://schemas.openxmlformats.org/officeDocument/2006/relationships/customXml" Target="../ink/ink1724.xml"/><Relationship Id="rId161" Type="http://schemas.openxmlformats.org/officeDocument/2006/relationships/customXml" Target="../ink/ink1732.xml"/><Relationship Id="rId166" Type="http://schemas.openxmlformats.org/officeDocument/2006/relationships/customXml" Target="../ink/ink17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3.xml"/><Relationship Id="rId15" Type="http://schemas.openxmlformats.org/officeDocument/2006/relationships/image" Target="../media/image1602.png"/><Relationship Id="rId23" Type="http://schemas.openxmlformats.org/officeDocument/2006/relationships/image" Target="../media/image1606.png"/><Relationship Id="rId28" Type="http://schemas.openxmlformats.org/officeDocument/2006/relationships/customXml" Target="../ink/ink1664.xml"/><Relationship Id="rId36" Type="http://schemas.openxmlformats.org/officeDocument/2006/relationships/customXml" Target="../ink/ink1668.xml"/><Relationship Id="rId49" Type="http://schemas.openxmlformats.org/officeDocument/2006/relationships/image" Target="../media/image1619.png"/><Relationship Id="rId57" Type="http://schemas.openxmlformats.org/officeDocument/2006/relationships/image" Target="../media/image1623.png"/><Relationship Id="rId106" Type="http://schemas.openxmlformats.org/officeDocument/2006/relationships/image" Target="../media/image1646.png"/><Relationship Id="rId114" Type="http://schemas.openxmlformats.org/officeDocument/2006/relationships/image" Target="../media/image1650.png"/><Relationship Id="rId119" Type="http://schemas.openxmlformats.org/officeDocument/2006/relationships/customXml" Target="../ink/ink1711.xml"/><Relationship Id="rId127" Type="http://schemas.openxmlformats.org/officeDocument/2006/relationships/customXml" Target="../ink/ink1715.xml"/><Relationship Id="rId10" Type="http://schemas.openxmlformats.org/officeDocument/2006/relationships/customXml" Target="../ink/ink1655.xml"/><Relationship Id="rId31" Type="http://schemas.openxmlformats.org/officeDocument/2006/relationships/image" Target="../media/image1610.png"/><Relationship Id="rId44" Type="http://schemas.openxmlformats.org/officeDocument/2006/relationships/customXml" Target="../ink/ink1672.xml"/><Relationship Id="rId52" Type="http://schemas.openxmlformats.org/officeDocument/2006/relationships/customXml" Target="../ink/ink1676.xml"/><Relationship Id="rId60" Type="http://schemas.openxmlformats.org/officeDocument/2006/relationships/customXml" Target="../ink/ink1680.xml"/><Relationship Id="rId65" Type="http://schemas.openxmlformats.org/officeDocument/2006/relationships/image" Target="../media/image1627.png"/><Relationship Id="rId73" Type="http://schemas.openxmlformats.org/officeDocument/2006/relationships/customXml" Target="../ink/ink1687.xml"/><Relationship Id="rId78" Type="http://schemas.openxmlformats.org/officeDocument/2006/relationships/image" Target="../media/image1633.png"/><Relationship Id="rId81" Type="http://schemas.openxmlformats.org/officeDocument/2006/relationships/customXml" Target="../ink/ink1691.xml"/><Relationship Id="rId86" Type="http://schemas.openxmlformats.org/officeDocument/2006/relationships/customXml" Target="../ink/ink1694.xml"/><Relationship Id="rId94" Type="http://schemas.openxmlformats.org/officeDocument/2006/relationships/customXml" Target="../ink/ink1698.xml"/><Relationship Id="rId99" Type="http://schemas.openxmlformats.org/officeDocument/2006/relationships/customXml" Target="../ink/ink1701.xml"/><Relationship Id="rId101" Type="http://schemas.openxmlformats.org/officeDocument/2006/relationships/customXml" Target="../ink/ink1702.xml"/><Relationship Id="rId122" Type="http://schemas.openxmlformats.org/officeDocument/2006/relationships/image" Target="../media/image1654.png"/><Relationship Id="rId130" Type="http://schemas.openxmlformats.org/officeDocument/2006/relationships/image" Target="../media/image1658.png"/><Relationship Id="rId135" Type="http://schemas.openxmlformats.org/officeDocument/2006/relationships/customXml" Target="../ink/ink1719.xml"/><Relationship Id="rId143" Type="http://schemas.openxmlformats.org/officeDocument/2006/relationships/customXml" Target="../ink/ink1723.xml"/><Relationship Id="rId148" Type="http://schemas.openxmlformats.org/officeDocument/2006/relationships/image" Target="../media/image1667.png"/><Relationship Id="rId151" Type="http://schemas.openxmlformats.org/officeDocument/2006/relationships/customXml" Target="../ink/ink1727.xml"/><Relationship Id="rId156" Type="http://schemas.openxmlformats.org/officeDocument/2006/relationships/image" Target="../media/image1671.png"/><Relationship Id="rId164" Type="http://schemas.openxmlformats.org/officeDocument/2006/relationships/customXml" Target="../ink/ink1734.xml"/><Relationship Id="rId169" Type="http://schemas.openxmlformats.org/officeDocument/2006/relationships/image" Target="../media/image1677.png"/><Relationship Id="rId4" Type="http://schemas.openxmlformats.org/officeDocument/2006/relationships/customXml" Target="../ink/ink1652.xml"/><Relationship Id="rId9" Type="http://schemas.openxmlformats.org/officeDocument/2006/relationships/image" Target="../media/image1599.png"/><Relationship Id="rId13" Type="http://schemas.openxmlformats.org/officeDocument/2006/relationships/image" Target="../media/image1601.png"/><Relationship Id="rId18" Type="http://schemas.openxmlformats.org/officeDocument/2006/relationships/customXml" Target="../ink/ink1659.xml"/><Relationship Id="rId39" Type="http://schemas.openxmlformats.org/officeDocument/2006/relationships/image" Target="../media/image1614.png"/><Relationship Id="rId109" Type="http://schemas.openxmlformats.org/officeDocument/2006/relationships/customXml" Target="../ink/ink1706.xml"/><Relationship Id="rId34" Type="http://schemas.openxmlformats.org/officeDocument/2006/relationships/customXml" Target="../ink/ink1667.xml"/><Relationship Id="rId50" Type="http://schemas.openxmlformats.org/officeDocument/2006/relationships/customXml" Target="../ink/ink1675.xml"/><Relationship Id="rId55" Type="http://schemas.openxmlformats.org/officeDocument/2006/relationships/image" Target="../media/image1622.png"/><Relationship Id="rId76" Type="http://schemas.openxmlformats.org/officeDocument/2006/relationships/image" Target="../media/image1632.png"/><Relationship Id="rId97" Type="http://schemas.openxmlformats.org/officeDocument/2006/relationships/customXml" Target="../ink/ink1700.xml"/><Relationship Id="rId104" Type="http://schemas.openxmlformats.org/officeDocument/2006/relationships/image" Target="../media/image1645.png"/><Relationship Id="rId120" Type="http://schemas.openxmlformats.org/officeDocument/2006/relationships/image" Target="../media/image1653.png"/><Relationship Id="rId125" Type="http://schemas.openxmlformats.org/officeDocument/2006/relationships/customXml" Target="../ink/ink1714.xml"/><Relationship Id="rId141" Type="http://schemas.openxmlformats.org/officeDocument/2006/relationships/customXml" Target="../ink/ink1722.xml"/><Relationship Id="rId146" Type="http://schemas.openxmlformats.org/officeDocument/2006/relationships/image" Target="../media/image1666.png"/><Relationship Id="rId167" Type="http://schemas.openxmlformats.org/officeDocument/2006/relationships/image" Target="../media/image1676.png"/><Relationship Id="rId7" Type="http://schemas.openxmlformats.org/officeDocument/2006/relationships/image" Target="../media/image1598.png"/><Relationship Id="rId71" Type="http://schemas.openxmlformats.org/officeDocument/2006/relationships/image" Target="../media/image1630.png"/><Relationship Id="rId92" Type="http://schemas.openxmlformats.org/officeDocument/2006/relationships/customXml" Target="../ink/ink1697.xml"/><Relationship Id="rId162" Type="http://schemas.openxmlformats.org/officeDocument/2006/relationships/customXml" Target="../ink/ink1733.xml"/><Relationship Id="rId2" Type="http://schemas.openxmlformats.org/officeDocument/2006/relationships/customXml" Target="../ink/ink1651.xml"/><Relationship Id="rId29" Type="http://schemas.openxmlformats.org/officeDocument/2006/relationships/image" Target="../media/image1609.png"/><Relationship Id="rId24" Type="http://schemas.openxmlformats.org/officeDocument/2006/relationships/customXml" Target="../ink/ink1662.xml"/><Relationship Id="rId40" Type="http://schemas.openxmlformats.org/officeDocument/2006/relationships/customXml" Target="../ink/ink1670.xml"/><Relationship Id="rId45" Type="http://schemas.openxmlformats.org/officeDocument/2006/relationships/image" Target="../media/image1617.png"/><Relationship Id="rId66" Type="http://schemas.openxmlformats.org/officeDocument/2006/relationships/customXml" Target="../ink/ink1683.xml"/><Relationship Id="rId87" Type="http://schemas.openxmlformats.org/officeDocument/2006/relationships/image" Target="../media/image1637.png"/><Relationship Id="rId110" Type="http://schemas.openxmlformats.org/officeDocument/2006/relationships/image" Target="../media/image1648.png"/><Relationship Id="rId115" Type="http://schemas.openxmlformats.org/officeDocument/2006/relationships/customXml" Target="../ink/ink1709.xml"/><Relationship Id="rId131" Type="http://schemas.openxmlformats.org/officeDocument/2006/relationships/customXml" Target="../ink/ink1717.xml"/><Relationship Id="rId136" Type="http://schemas.openxmlformats.org/officeDocument/2006/relationships/image" Target="../media/image1661.png"/><Relationship Id="rId157" Type="http://schemas.openxmlformats.org/officeDocument/2006/relationships/customXml" Target="../ink/ink1730.xml"/><Relationship Id="rId61" Type="http://schemas.openxmlformats.org/officeDocument/2006/relationships/image" Target="../media/image1625.png"/><Relationship Id="rId82" Type="http://schemas.openxmlformats.org/officeDocument/2006/relationships/image" Target="../media/image1635.png"/><Relationship Id="rId152" Type="http://schemas.openxmlformats.org/officeDocument/2006/relationships/image" Target="../media/image1669.png"/><Relationship Id="rId19" Type="http://schemas.openxmlformats.org/officeDocument/2006/relationships/image" Target="../media/image1604.png"/><Relationship Id="rId14" Type="http://schemas.openxmlformats.org/officeDocument/2006/relationships/customXml" Target="../ink/ink1657.xml"/><Relationship Id="rId30" Type="http://schemas.openxmlformats.org/officeDocument/2006/relationships/customXml" Target="../ink/ink1665.xml"/><Relationship Id="rId35" Type="http://schemas.openxmlformats.org/officeDocument/2006/relationships/image" Target="../media/image1612.png"/><Relationship Id="rId56" Type="http://schemas.openxmlformats.org/officeDocument/2006/relationships/customXml" Target="../ink/ink1678.xml"/><Relationship Id="rId77" Type="http://schemas.openxmlformats.org/officeDocument/2006/relationships/customXml" Target="../ink/ink1689.xml"/><Relationship Id="rId100" Type="http://schemas.openxmlformats.org/officeDocument/2006/relationships/image" Target="../media/image1643.png"/><Relationship Id="rId105" Type="http://schemas.openxmlformats.org/officeDocument/2006/relationships/customXml" Target="../ink/ink1704.xml"/><Relationship Id="rId126" Type="http://schemas.openxmlformats.org/officeDocument/2006/relationships/image" Target="../media/image1656.png"/><Relationship Id="rId147" Type="http://schemas.openxmlformats.org/officeDocument/2006/relationships/customXml" Target="../ink/ink1725.xml"/><Relationship Id="rId168" Type="http://schemas.openxmlformats.org/officeDocument/2006/relationships/customXml" Target="../ink/ink1736.xml"/><Relationship Id="rId8" Type="http://schemas.openxmlformats.org/officeDocument/2006/relationships/customXml" Target="../ink/ink1654.xml"/><Relationship Id="rId51" Type="http://schemas.openxmlformats.org/officeDocument/2006/relationships/image" Target="../media/image1620.png"/><Relationship Id="rId72" Type="http://schemas.openxmlformats.org/officeDocument/2006/relationships/customXml" Target="../ink/ink1686.xml"/><Relationship Id="rId93" Type="http://schemas.openxmlformats.org/officeDocument/2006/relationships/image" Target="../media/image1640.png"/><Relationship Id="rId98" Type="http://schemas.openxmlformats.org/officeDocument/2006/relationships/image" Target="../media/image1642.png"/><Relationship Id="rId121" Type="http://schemas.openxmlformats.org/officeDocument/2006/relationships/customXml" Target="../ink/ink1712.xml"/><Relationship Id="rId142" Type="http://schemas.openxmlformats.org/officeDocument/2006/relationships/image" Target="../media/image1664.png"/><Relationship Id="rId163" Type="http://schemas.openxmlformats.org/officeDocument/2006/relationships/image" Target="../media/image1674.png"/><Relationship Id="rId3" Type="http://schemas.openxmlformats.org/officeDocument/2006/relationships/image" Target="../media/image1596.png"/><Relationship Id="rId25" Type="http://schemas.openxmlformats.org/officeDocument/2006/relationships/image" Target="../media/image1607.png"/><Relationship Id="rId46" Type="http://schemas.openxmlformats.org/officeDocument/2006/relationships/customXml" Target="../ink/ink1673.xml"/><Relationship Id="rId67" Type="http://schemas.openxmlformats.org/officeDocument/2006/relationships/image" Target="../media/image1628.png"/><Relationship Id="rId116" Type="http://schemas.openxmlformats.org/officeDocument/2006/relationships/image" Target="../media/image1651.png"/><Relationship Id="rId137" Type="http://schemas.openxmlformats.org/officeDocument/2006/relationships/customXml" Target="../ink/ink1720.xml"/><Relationship Id="rId158" Type="http://schemas.openxmlformats.org/officeDocument/2006/relationships/image" Target="../media/image1672.png"/><Relationship Id="rId20" Type="http://schemas.openxmlformats.org/officeDocument/2006/relationships/customXml" Target="../ink/ink1660.xml"/><Relationship Id="rId41" Type="http://schemas.openxmlformats.org/officeDocument/2006/relationships/image" Target="../media/image1615.png"/><Relationship Id="rId62" Type="http://schemas.openxmlformats.org/officeDocument/2006/relationships/customXml" Target="../ink/ink1681.xml"/><Relationship Id="rId83" Type="http://schemas.openxmlformats.org/officeDocument/2006/relationships/customXml" Target="../ink/ink1692.xml"/><Relationship Id="rId88" Type="http://schemas.openxmlformats.org/officeDocument/2006/relationships/customXml" Target="../ink/ink1695.xml"/><Relationship Id="rId111" Type="http://schemas.openxmlformats.org/officeDocument/2006/relationships/customXml" Target="../ink/ink1707.xml"/><Relationship Id="rId132" Type="http://schemas.openxmlformats.org/officeDocument/2006/relationships/image" Target="../media/image1659.png"/><Relationship Id="rId153" Type="http://schemas.openxmlformats.org/officeDocument/2006/relationships/customXml" Target="../ink/ink172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5.png"/><Relationship Id="rId299" Type="http://schemas.openxmlformats.org/officeDocument/2006/relationships/image" Target="../media/image1826.png"/><Relationship Id="rId303" Type="http://schemas.openxmlformats.org/officeDocument/2006/relationships/image" Target="../media/image1828.png"/><Relationship Id="rId21" Type="http://schemas.openxmlformats.org/officeDocument/2006/relationships/image" Target="../media/image1687.png"/><Relationship Id="rId42" Type="http://schemas.openxmlformats.org/officeDocument/2006/relationships/customXml" Target="../ink/ink1757.xml"/><Relationship Id="rId63" Type="http://schemas.openxmlformats.org/officeDocument/2006/relationships/image" Target="../media/image1708.png"/><Relationship Id="rId84" Type="http://schemas.openxmlformats.org/officeDocument/2006/relationships/customXml" Target="../ink/ink1778.xml"/><Relationship Id="rId138" Type="http://schemas.openxmlformats.org/officeDocument/2006/relationships/customXml" Target="../ink/ink1805.xml"/><Relationship Id="rId159" Type="http://schemas.openxmlformats.org/officeDocument/2006/relationships/image" Target="../media/image1756.png"/><Relationship Id="rId324" Type="http://schemas.openxmlformats.org/officeDocument/2006/relationships/customXml" Target="../ink/ink1898.xml"/><Relationship Id="rId345" Type="http://schemas.openxmlformats.org/officeDocument/2006/relationships/image" Target="../media/image1849.png"/><Relationship Id="rId170" Type="http://schemas.openxmlformats.org/officeDocument/2006/relationships/customXml" Target="../ink/ink1821.xml"/><Relationship Id="rId191" Type="http://schemas.openxmlformats.org/officeDocument/2006/relationships/image" Target="../media/image1772.png"/><Relationship Id="rId205" Type="http://schemas.openxmlformats.org/officeDocument/2006/relationships/image" Target="../media/image1779.png"/><Relationship Id="rId226" Type="http://schemas.openxmlformats.org/officeDocument/2006/relationships/customXml" Target="../ink/ink1849.xml"/><Relationship Id="rId247" Type="http://schemas.openxmlformats.org/officeDocument/2006/relationships/image" Target="../media/image1800.png"/><Relationship Id="rId107" Type="http://schemas.openxmlformats.org/officeDocument/2006/relationships/image" Target="../media/image1730.png"/><Relationship Id="rId268" Type="http://schemas.openxmlformats.org/officeDocument/2006/relationships/customXml" Target="../ink/ink1870.xml"/><Relationship Id="rId289" Type="http://schemas.openxmlformats.org/officeDocument/2006/relationships/image" Target="../media/image1821.png"/><Relationship Id="rId11" Type="http://schemas.openxmlformats.org/officeDocument/2006/relationships/image" Target="../media/image1682.png"/><Relationship Id="rId32" Type="http://schemas.openxmlformats.org/officeDocument/2006/relationships/customXml" Target="../ink/ink1752.xml"/><Relationship Id="rId53" Type="http://schemas.openxmlformats.org/officeDocument/2006/relationships/image" Target="../media/image1703.png"/><Relationship Id="rId74" Type="http://schemas.openxmlformats.org/officeDocument/2006/relationships/customXml" Target="../ink/ink1773.xml"/><Relationship Id="rId128" Type="http://schemas.openxmlformats.org/officeDocument/2006/relationships/customXml" Target="../ink/ink1800.xml"/><Relationship Id="rId149" Type="http://schemas.openxmlformats.org/officeDocument/2006/relationships/image" Target="../media/image1751.png"/><Relationship Id="rId314" Type="http://schemas.openxmlformats.org/officeDocument/2006/relationships/customXml" Target="../ink/ink1893.xml"/><Relationship Id="rId335" Type="http://schemas.openxmlformats.org/officeDocument/2006/relationships/image" Target="../media/image1844.png"/><Relationship Id="rId5" Type="http://schemas.openxmlformats.org/officeDocument/2006/relationships/image" Target="../media/image1679.png"/><Relationship Id="rId95" Type="http://schemas.openxmlformats.org/officeDocument/2006/relationships/image" Target="../media/image1724.png"/><Relationship Id="rId160" Type="http://schemas.openxmlformats.org/officeDocument/2006/relationships/customXml" Target="../ink/ink1816.xml"/><Relationship Id="rId181" Type="http://schemas.openxmlformats.org/officeDocument/2006/relationships/image" Target="../media/image1767.png"/><Relationship Id="rId216" Type="http://schemas.openxmlformats.org/officeDocument/2006/relationships/customXml" Target="../ink/ink1844.xml"/><Relationship Id="rId237" Type="http://schemas.openxmlformats.org/officeDocument/2006/relationships/image" Target="../media/image1795.png"/><Relationship Id="rId258" Type="http://schemas.openxmlformats.org/officeDocument/2006/relationships/customXml" Target="../ink/ink1865.xml"/><Relationship Id="rId279" Type="http://schemas.openxmlformats.org/officeDocument/2006/relationships/image" Target="../media/image1816.png"/><Relationship Id="rId22" Type="http://schemas.openxmlformats.org/officeDocument/2006/relationships/customXml" Target="../ink/ink1747.xml"/><Relationship Id="rId43" Type="http://schemas.openxmlformats.org/officeDocument/2006/relationships/image" Target="../media/image1698.png"/><Relationship Id="rId64" Type="http://schemas.openxmlformats.org/officeDocument/2006/relationships/customXml" Target="../ink/ink1768.xml"/><Relationship Id="rId118" Type="http://schemas.openxmlformats.org/officeDocument/2006/relationships/customXml" Target="../ink/ink1795.xml"/><Relationship Id="rId139" Type="http://schemas.openxmlformats.org/officeDocument/2006/relationships/image" Target="../media/image1746.png"/><Relationship Id="rId290" Type="http://schemas.openxmlformats.org/officeDocument/2006/relationships/customXml" Target="../ink/ink1881.xml"/><Relationship Id="rId304" Type="http://schemas.openxmlformats.org/officeDocument/2006/relationships/customXml" Target="../ink/ink1888.xml"/><Relationship Id="rId325" Type="http://schemas.openxmlformats.org/officeDocument/2006/relationships/image" Target="../media/image1839.png"/><Relationship Id="rId85" Type="http://schemas.openxmlformats.org/officeDocument/2006/relationships/image" Target="../media/image1719.png"/><Relationship Id="rId150" Type="http://schemas.openxmlformats.org/officeDocument/2006/relationships/customXml" Target="../ink/ink1811.xml"/><Relationship Id="rId171" Type="http://schemas.openxmlformats.org/officeDocument/2006/relationships/image" Target="../media/image1762.png"/><Relationship Id="rId192" Type="http://schemas.openxmlformats.org/officeDocument/2006/relationships/customXml" Target="../ink/ink1832.xml"/><Relationship Id="rId206" Type="http://schemas.openxmlformats.org/officeDocument/2006/relationships/customXml" Target="../ink/ink1839.xml"/><Relationship Id="rId227" Type="http://schemas.openxmlformats.org/officeDocument/2006/relationships/image" Target="../media/image1790.png"/><Relationship Id="rId248" Type="http://schemas.openxmlformats.org/officeDocument/2006/relationships/customXml" Target="../ink/ink1860.xml"/><Relationship Id="rId269" Type="http://schemas.openxmlformats.org/officeDocument/2006/relationships/image" Target="../media/image1811.png"/><Relationship Id="rId12" Type="http://schemas.openxmlformats.org/officeDocument/2006/relationships/customXml" Target="../ink/ink1742.xml"/><Relationship Id="rId33" Type="http://schemas.openxmlformats.org/officeDocument/2006/relationships/image" Target="../media/image1693.png"/><Relationship Id="rId108" Type="http://schemas.openxmlformats.org/officeDocument/2006/relationships/customXml" Target="../ink/ink1790.xml"/><Relationship Id="rId129" Type="http://schemas.openxmlformats.org/officeDocument/2006/relationships/image" Target="../media/image1741.png"/><Relationship Id="rId280" Type="http://schemas.openxmlformats.org/officeDocument/2006/relationships/customXml" Target="../ink/ink1876.xml"/><Relationship Id="rId315" Type="http://schemas.openxmlformats.org/officeDocument/2006/relationships/image" Target="../media/image1834.png"/><Relationship Id="rId336" Type="http://schemas.openxmlformats.org/officeDocument/2006/relationships/customXml" Target="../ink/ink1904.xml"/><Relationship Id="rId54" Type="http://schemas.openxmlformats.org/officeDocument/2006/relationships/customXml" Target="../ink/ink1763.xml"/><Relationship Id="rId75" Type="http://schemas.openxmlformats.org/officeDocument/2006/relationships/image" Target="../media/image1714.png"/><Relationship Id="rId96" Type="http://schemas.openxmlformats.org/officeDocument/2006/relationships/customXml" Target="../ink/ink1784.xml"/><Relationship Id="rId140" Type="http://schemas.openxmlformats.org/officeDocument/2006/relationships/customXml" Target="../ink/ink1806.xml"/><Relationship Id="rId161" Type="http://schemas.openxmlformats.org/officeDocument/2006/relationships/image" Target="../media/image1757.png"/><Relationship Id="rId182" Type="http://schemas.openxmlformats.org/officeDocument/2006/relationships/customXml" Target="../ink/ink1827.xml"/><Relationship Id="rId217" Type="http://schemas.openxmlformats.org/officeDocument/2006/relationships/image" Target="../media/image1785.png"/><Relationship Id="rId6" Type="http://schemas.openxmlformats.org/officeDocument/2006/relationships/customXml" Target="../ink/ink1739.xml"/><Relationship Id="rId238" Type="http://schemas.openxmlformats.org/officeDocument/2006/relationships/customXml" Target="../ink/ink1855.xml"/><Relationship Id="rId259" Type="http://schemas.openxmlformats.org/officeDocument/2006/relationships/image" Target="../media/image1806.png"/><Relationship Id="rId23" Type="http://schemas.openxmlformats.org/officeDocument/2006/relationships/image" Target="../media/image1688.png"/><Relationship Id="rId119" Type="http://schemas.openxmlformats.org/officeDocument/2006/relationships/image" Target="../media/image1736.png"/><Relationship Id="rId270" Type="http://schemas.openxmlformats.org/officeDocument/2006/relationships/customXml" Target="../ink/ink1871.xml"/><Relationship Id="rId291" Type="http://schemas.openxmlformats.org/officeDocument/2006/relationships/image" Target="../media/image1822.png"/><Relationship Id="rId305" Type="http://schemas.openxmlformats.org/officeDocument/2006/relationships/image" Target="../media/image1829.png"/><Relationship Id="rId326" Type="http://schemas.openxmlformats.org/officeDocument/2006/relationships/customXml" Target="../ink/ink1899.xml"/><Relationship Id="rId44" Type="http://schemas.openxmlformats.org/officeDocument/2006/relationships/customXml" Target="../ink/ink1758.xml"/><Relationship Id="rId65" Type="http://schemas.openxmlformats.org/officeDocument/2006/relationships/image" Target="../media/image1709.png"/><Relationship Id="rId86" Type="http://schemas.openxmlformats.org/officeDocument/2006/relationships/customXml" Target="../ink/ink1779.xml"/><Relationship Id="rId130" Type="http://schemas.openxmlformats.org/officeDocument/2006/relationships/customXml" Target="../ink/ink1801.xml"/><Relationship Id="rId151" Type="http://schemas.openxmlformats.org/officeDocument/2006/relationships/image" Target="../media/image1752.png"/><Relationship Id="rId172" Type="http://schemas.openxmlformats.org/officeDocument/2006/relationships/customXml" Target="../ink/ink1822.xml"/><Relationship Id="rId193" Type="http://schemas.openxmlformats.org/officeDocument/2006/relationships/image" Target="../media/image1773.png"/><Relationship Id="rId207" Type="http://schemas.openxmlformats.org/officeDocument/2006/relationships/image" Target="../media/image1780.png"/><Relationship Id="rId228" Type="http://schemas.openxmlformats.org/officeDocument/2006/relationships/customXml" Target="../ink/ink1850.xml"/><Relationship Id="rId249" Type="http://schemas.openxmlformats.org/officeDocument/2006/relationships/image" Target="../media/image1801.png"/><Relationship Id="rId13" Type="http://schemas.openxmlformats.org/officeDocument/2006/relationships/image" Target="../media/image1683.png"/><Relationship Id="rId109" Type="http://schemas.openxmlformats.org/officeDocument/2006/relationships/image" Target="../media/image1731.png"/><Relationship Id="rId260" Type="http://schemas.openxmlformats.org/officeDocument/2006/relationships/customXml" Target="../ink/ink1866.xml"/><Relationship Id="rId281" Type="http://schemas.openxmlformats.org/officeDocument/2006/relationships/image" Target="../media/image1817.png"/><Relationship Id="rId316" Type="http://schemas.openxmlformats.org/officeDocument/2006/relationships/customXml" Target="../ink/ink1894.xml"/><Relationship Id="rId337" Type="http://schemas.openxmlformats.org/officeDocument/2006/relationships/image" Target="../media/image1845.png"/><Relationship Id="rId34" Type="http://schemas.openxmlformats.org/officeDocument/2006/relationships/customXml" Target="../ink/ink1753.xml"/><Relationship Id="rId55" Type="http://schemas.openxmlformats.org/officeDocument/2006/relationships/image" Target="../media/image1704.png"/><Relationship Id="rId76" Type="http://schemas.openxmlformats.org/officeDocument/2006/relationships/customXml" Target="../ink/ink1774.xml"/><Relationship Id="rId97" Type="http://schemas.openxmlformats.org/officeDocument/2006/relationships/image" Target="../media/image1725.png"/><Relationship Id="rId120" Type="http://schemas.openxmlformats.org/officeDocument/2006/relationships/customXml" Target="../ink/ink1796.xml"/><Relationship Id="rId141" Type="http://schemas.openxmlformats.org/officeDocument/2006/relationships/image" Target="../media/image1747.png"/><Relationship Id="rId7" Type="http://schemas.openxmlformats.org/officeDocument/2006/relationships/image" Target="../media/image1680.png"/><Relationship Id="rId162" Type="http://schemas.openxmlformats.org/officeDocument/2006/relationships/customXml" Target="../ink/ink1817.xml"/><Relationship Id="rId183" Type="http://schemas.openxmlformats.org/officeDocument/2006/relationships/image" Target="../media/image1768.png"/><Relationship Id="rId218" Type="http://schemas.openxmlformats.org/officeDocument/2006/relationships/customXml" Target="../ink/ink1845.xml"/><Relationship Id="rId239" Type="http://schemas.openxmlformats.org/officeDocument/2006/relationships/image" Target="../media/image1796.png"/><Relationship Id="rId250" Type="http://schemas.openxmlformats.org/officeDocument/2006/relationships/customXml" Target="../ink/ink1861.xml"/><Relationship Id="rId271" Type="http://schemas.openxmlformats.org/officeDocument/2006/relationships/image" Target="../media/image1812.png"/><Relationship Id="rId292" Type="http://schemas.openxmlformats.org/officeDocument/2006/relationships/customXml" Target="../ink/ink1882.xml"/><Relationship Id="rId306" Type="http://schemas.openxmlformats.org/officeDocument/2006/relationships/customXml" Target="../ink/ink1889.xml"/><Relationship Id="rId24" Type="http://schemas.openxmlformats.org/officeDocument/2006/relationships/customXml" Target="../ink/ink1748.xml"/><Relationship Id="rId45" Type="http://schemas.openxmlformats.org/officeDocument/2006/relationships/image" Target="../media/image1699.png"/><Relationship Id="rId66" Type="http://schemas.openxmlformats.org/officeDocument/2006/relationships/customXml" Target="../ink/ink1769.xml"/><Relationship Id="rId87" Type="http://schemas.openxmlformats.org/officeDocument/2006/relationships/image" Target="../media/image1720.png"/><Relationship Id="rId110" Type="http://schemas.openxmlformats.org/officeDocument/2006/relationships/customXml" Target="../ink/ink1791.xml"/><Relationship Id="rId131" Type="http://schemas.openxmlformats.org/officeDocument/2006/relationships/image" Target="../media/image1742.png"/><Relationship Id="rId327" Type="http://schemas.openxmlformats.org/officeDocument/2006/relationships/image" Target="../media/image1840.png"/><Relationship Id="rId152" Type="http://schemas.openxmlformats.org/officeDocument/2006/relationships/customXml" Target="../ink/ink1812.xml"/><Relationship Id="rId173" Type="http://schemas.openxmlformats.org/officeDocument/2006/relationships/image" Target="../media/image1763.png"/><Relationship Id="rId194" Type="http://schemas.openxmlformats.org/officeDocument/2006/relationships/customXml" Target="../ink/ink1833.xml"/><Relationship Id="rId208" Type="http://schemas.openxmlformats.org/officeDocument/2006/relationships/customXml" Target="../ink/ink1840.xml"/><Relationship Id="rId229" Type="http://schemas.openxmlformats.org/officeDocument/2006/relationships/image" Target="../media/image1791.png"/><Relationship Id="rId240" Type="http://schemas.openxmlformats.org/officeDocument/2006/relationships/customXml" Target="../ink/ink1856.xml"/><Relationship Id="rId261" Type="http://schemas.openxmlformats.org/officeDocument/2006/relationships/image" Target="../media/image1807.png"/><Relationship Id="rId14" Type="http://schemas.openxmlformats.org/officeDocument/2006/relationships/customXml" Target="../ink/ink1743.xml"/><Relationship Id="rId35" Type="http://schemas.openxmlformats.org/officeDocument/2006/relationships/image" Target="../media/image1694.png"/><Relationship Id="rId56" Type="http://schemas.openxmlformats.org/officeDocument/2006/relationships/customXml" Target="../ink/ink1764.xml"/><Relationship Id="rId77" Type="http://schemas.openxmlformats.org/officeDocument/2006/relationships/image" Target="../media/image1715.png"/><Relationship Id="rId100" Type="http://schemas.openxmlformats.org/officeDocument/2006/relationships/customXml" Target="../ink/ink1786.xml"/><Relationship Id="rId282" Type="http://schemas.openxmlformats.org/officeDocument/2006/relationships/customXml" Target="../ink/ink1877.xml"/><Relationship Id="rId317" Type="http://schemas.openxmlformats.org/officeDocument/2006/relationships/image" Target="../media/image1835.png"/><Relationship Id="rId338" Type="http://schemas.openxmlformats.org/officeDocument/2006/relationships/customXml" Target="../ink/ink1905.xml"/><Relationship Id="rId8" Type="http://schemas.openxmlformats.org/officeDocument/2006/relationships/customXml" Target="../ink/ink1740.xml"/><Relationship Id="rId98" Type="http://schemas.openxmlformats.org/officeDocument/2006/relationships/customXml" Target="../ink/ink1785.xml"/><Relationship Id="rId121" Type="http://schemas.openxmlformats.org/officeDocument/2006/relationships/image" Target="../media/image1737.png"/><Relationship Id="rId142" Type="http://schemas.openxmlformats.org/officeDocument/2006/relationships/customXml" Target="../ink/ink1807.xml"/><Relationship Id="rId163" Type="http://schemas.openxmlformats.org/officeDocument/2006/relationships/image" Target="../media/image1758.png"/><Relationship Id="rId184" Type="http://schemas.openxmlformats.org/officeDocument/2006/relationships/customXml" Target="../ink/ink1828.xml"/><Relationship Id="rId219" Type="http://schemas.openxmlformats.org/officeDocument/2006/relationships/image" Target="../media/image1786.png"/><Relationship Id="rId230" Type="http://schemas.openxmlformats.org/officeDocument/2006/relationships/customXml" Target="../ink/ink1851.xml"/><Relationship Id="rId251" Type="http://schemas.openxmlformats.org/officeDocument/2006/relationships/image" Target="../media/image1802.png"/><Relationship Id="rId25" Type="http://schemas.openxmlformats.org/officeDocument/2006/relationships/image" Target="../media/image1689.png"/><Relationship Id="rId46" Type="http://schemas.openxmlformats.org/officeDocument/2006/relationships/customXml" Target="../ink/ink1759.xml"/><Relationship Id="rId67" Type="http://schemas.openxmlformats.org/officeDocument/2006/relationships/image" Target="../media/image1710.png"/><Relationship Id="rId116" Type="http://schemas.openxmlformats.org/officeDocument/2006/relationships/customXml" Target="../ink/ink1794.xml"/><Relationship Id="rId137" Type="http://schemas.openxmlformats.org/officeDocument/2006/relationships/image" Target="../media/image1745.png"/><Relationship Id="rId158" Type="http://schemas.openxmlformats.org/officeDocument/2006/relationships/customXml" Target="../ink/ink1815.xml"/><Relationship Id="rId272" Type="http://schemas.openxmlformats.org/officeDocument/2006/relationships/customXml" Target="../ink/ink1872.xml"/><Relationship Id="rId293" Type="http://schemas.openxmlformats.org/officeDocument/2006/relationships/image" Target="../media/image1823.png"/><Relationship Id="rId302" Type="http://schemas.openxmlformats.org/officeDocument/2006/relationships/customXml" Target="../ink/ink1887.xml"/><Relationship Id="rId307" Type="http://schemas.openxmlformats.org/officeDocument/2006/relationships/image" Target="../media/image1830.png"/><Relationship Id="rId323" Type="http://schemas.openxmlformats.org/officeDocument/2006/relationships/image" Target="../media/image1838.png"/><Relationship Id="rId328" Type="http://schemas.openxmlformats.org/officeDocument/2006/relationships/customXml" Target="../ink/ink1900.xml"/><Relationship Id="rId344" Type="http://schemas.openxmlformats.org/officeDocument/2006/relationships/customXml" Target="../ink/ink1908.xml"/><Relationship Id="rId20" Type="http://schemas.openxmlformats.org/officeDocument/2006/relationships/customXml" Target="../ink/ink1746.xml"/><Relationship Id="rId41" Type="http://schemas.openxmlformats.org/officeDocument/2006/relationships/image" Target="../media/image1697.png"/><Relationship Id="rId62" Type="http://schemas.openxmlformats.org/officeDocument/2006/relationships/customXml" Target="../ink/ink1767.xml"/><Relationship Id="rId83" Type="http://schemas.openxmlformats.org/officeDocument/2006/relationships/image" Target="../media/image1718.png"/><Relationship Id="rId88" Type="http://schemas.openxmlformats.org/officeDocument/2006/relationships/customXml" Target="../ink/ink1780.xml"/><Relationship Id="rId111" Type="http://schemas.openxmlformats.org/officeDocument/2006/relationships/image" Target="../media/image1732.png"/><Relationship Id="rId132" Type="http://schemas.openxmlformats.org/officeDocument/2006/relationships/customXml" Target="../ink/ink1802.xml"/><Relationship Id="rId153" Type="http://schemas.openxmlformats.org/officeDocument/2006/relationships/image" Target="../media/image1753.png"/><Relationship Id="rId174" Type="http://schemas.openxmlformats.org/officeDocument/2006/relationships/customXml" Target="../ink/ink1823.xml"/><Relationship Id="rId179" Type="http://schemas.openxmlformats.org/officeDocument/2006/relationships/image" Target="../media/image1766.png"/><Relationship Id="rId195" Type="http://schemas.openxmlformats.org/officeDocument/2006/relationships/image" Target="../media/image1774.png"/><Relationship Id="rId209" Type="http://schemas.openxmlformats.org/officeDocument/2006/relationships/image" Target="../media/image1781.png"/><Relationship Id="rId190" Type="http://schemas.openxmlformats.org/officeDocument/2006/relationships/customXml" Target="../ink/ink1831.xml"/><Relationship Id="rId204" Type="http://schemas.openxmlformats.org/officeDocument/2006/relationships/customXml" Target="../ink/ink1838.xml"/><Relationship Id="rId220" Type="http://schemas.openxmlformats.org/officeDocument/2006/relationships/customXml" Target="../ink/ink1846.xml"/><Relationship Id="rId225" Type="http://schemas.openxmlformats.org/officeDocument/2006/relationships/image" Target="../media/image1789.png"/><Relationship Id="rId241" Type="http://schemas.openxmlformats.org/officeDocument/2006/relationships/image" Target="../media/image1797.png"/><Relationship Id="rId246" Type="http://schemas.openxmlformats.org/officeDocument/2006/relationships/customXml" Target="../ink/ink1859.xml"/><Relationship Id="rId267" Type="http://schemas.openxmlformats.org/officeDocument/2006/relationships/image" Target="../media/image1810.png"/><Relationship Id="rId288" Type="http://schemas.openxmlformats.org/officeDocument/2006/relationships/customXml" Target="../ink/ink1880.xml"/><Relationship Id="rId15" Type="http://schemas.openxmlformats.org/officeDocument/2006/relationships/image" Target="../media/image1684.png"/><Relationship Id="rId36" Type="http://schemas.openxmlformats.org/officeDocument/2006/relationships/customXml" Target="../ink/ink1754.xml"/><Relationship Id="rId57" Type="http://schemas.openxmlformats.org/officeDocument/2006/relationships/image" Target="../media/image1705.png"/><Relationship Id="rId106" Type="http://schemas.openxmlformats.org/officeDocument/2006/relationships/customXml" Target="../ink/ink1789.xml"/><Relationship Id="rId127" Type="http://schemas.openxmlformats.org/officeDocument/2006/relationships/image" Target="../media/image1740.png"/><Relationship Id="rId262" Type="http://schemas.openxmlformats.org/officeDocument/2006/relationships/customXml" Target="../ink/ink1867.xml"/><Relationship Id="rId283" Type="http://schemas.openxmlformats.org/officeDocument/2006/relationships/image" Target="../media/image1818.png"/><Relationship Id="rId313" Type="http://schemas.openxmlformats.org/officeDocument/2006/relationships/image" Target="../media/image1833.png"/><Relationship Id="rId318" Type="http://schemas.openxmlformats.org/officeDocument/2006/relationships/customXml" Target="../ink/ink1895.xml"/><Relationship Id="rId339" Type="http://schemas.openxmlformats.org/officeDocument/2006/relationships/image" Target="../media/image1846.png"/><Relationship Id="rId10" Type="http://schemas.openxmlformats.org/officeDocument/2006/relationships/customXml" Target="../ink/ink1741.xml"/><Relationship Id="rId31" Type="http://schemas.openxmlformats.org/officeDocument/2006/relationships/image" Target="../media/image1692.png"/><Relationship Id="rId52" Type="http://schemas.openxmlformats.org/officeDocument/2006/relationships/customXml" Target="../ink/ink1762.xml"/><Relationship Id="rId73" Type="http://schemas.openxmlformats.org/officeDocument/2006/relationships/image" Target="../media/image1713.png"/><Relationship Id="rId78" Type="http://schemas.openxmlformats.org/officeDocument/2006/relationships/customXml" Target="../ink/ink1775.xml"/><Relationship Id="rId94" Type="http://schemas.openxmlformats.org/officeDocument/2006/relationships/customXml" Target="../ink/ink1783.xml"/><Relationship Id="rId99" Type="http://schemas.openxmlformats.org/officeDocument/2006/relationships/image" Target="../media/image1726.png"/><Relationship Id="rId101" Type="http://schemas.openxmlformats.org/officeDocument/2006/relationships/image" Target="../media/image1727.png"/><Relationship Id="rId122" Type="http://schemas.openxmlformats.org/officeDocument/2006/relationships/customXml" Target="../ink/ink1797.xml"/><Relationship Id="rId143" Type="http://schemas.openxmlformats.org/officeDocument/2006/relationships/image" Target="../media/image1748.png"/><Relationship Id="rId148" Type="http://schemas.openxmlformats.org/officeDocument/2006/relationships/customXml" Target="../ink/ink1810.xml"/><Relationship Id="rId164" Type="http://schemas.openxmlformats.org/officeDocument/2006/relationships/customXml" Target="../ink/ink1818.xml"/><Relationship Id="rId169" Type="http://schemas.openxmlformats.org/officeDocument/2006/relationships/image" Target="../media/image1761.png"/><Relationship Id="rId185" Type="http://schemas.openxmlformats.org/officeDocument/2006/relationships/image" Target="../media/image1769.png"/><Relationship Id="rId334" Type="http://schemas.openxmlformats.org/officeDocument/2006/relationships/customXml" Target="../ink/ink1903.xml"/><Relationship Id="rId4" Type="http://schemas.openxmlformats.org/officeDocument/2006/relationships/customXml" Target="../ink/ink1738.xml"/><Relationship Id="rId9" Type="http://schemas.openxmlformats.org/officeDocument/2006/relationships/image" Target="../media/image1681.png"/><Relationship Id="rId180" Type="http://schemas.openxmlformats.org/officeDocument/2006/relationships/customXml" Target="../ink/ink1826.xml"/><Relationship Id="rId210" Type="http://schemas.openxmlformats.org/officeDocument/2006/relationships/customXml" Target="../ink/ink1841.xml"/><Relationship Id="rId215" Type="http://schemas.openxmlformats.org/officeDocument/2006/relationships/image" Target="../media/image1784.png"/><Relationship Id="rId236" Type="http://schemas.openxmlformats.org/officeDocument/2006/relationships/customXml" Target="../ink/ink1854.xml"/><Relationship Id="rId257" Type="http://schemas.openxmlformats.org/officeDocument/2006/relationships/image" Target="../media/image1805.png"/><Relationship Id="rId278" Type="http://schemas.openxmlformats.org/officeDocument/2006/relationships/customXml" Target="../ink/ink1875.xml"/><Relationship Id="rId26" Type="http://schemas.openxmlformats.org/officeDocument/2006/relationships/customXml" Target="../ink/ink1749.xml"/><Relationship Id="rId231" Type="http://schemas.openxmlformats.org/officeDocument/2006/relationships/image" Target="../media/image1792.png"/><Relationship Id="rId252" Type="http://schemas.openxmlformats.org/officeDocument/2006/relationships/customXml" Target="../ink/ink1862.xml"/><Relationship Id="rId273" Type="http://schemas.openxmlformats.org/officeDocument/2006/relationships/image" Target="../media/image1813.png"/><Relationship Id="rId294" Type="http://schemas.openxmlformats.org/officeDocument/2006/relationships/customXml" Target="../ink/ink1883.xml"/><Relationship Id="rId308" Type="http://schemas.openxmlformats.org/officeDocument/2006/relationships/customXml" Target="../ink/ink1890.xml"/><Relationship Id="rId329" Type="http://schemas.openxmlformats.org/officeDocument/2006/relationships/image" Target="../media/image1841.png"/><Relationship Id="rId47" Type="http://schemas.openxmlformats.org/officeDocument/2006/relationships/image" Target="../media/image1700.png"/><Relationship Id="rId68" Type="http://schemas.openxmlformats.org/officeDocument/2006/relationships/customXml" Target="../ink/ink1770.xml"/><Relationship Id="rId89" Type="http://schemas.openxmlformats.org/officeDocument/2006/relationships/image" Target="../media/image1721.png"/><Relationship Id="rId112" Type="http://schemas.openxmlformats.org/officeDocument/2006/relationships/customXml" Target="../ink/ink1792.xml"/><Relationship Id="rId133" Type="http://schemas.openxmlformats.org/officeDocument/2006/relationships/image" Target="../media/image1743.png"/><Relationship Id="rId154" Type="http://schemas.openxmlformats.org/officeDocument/2006/relationships/customXml" Target="../ink/ink1813.xml"/><Relationship Id="rId175" Type="http://schemas.openxmlformats.org/officeDocument/2006/relationships/image" Target="../media/image1764.png"/><Relationship Id="rId340" Type="http://schemas.openxmlformats.org/officeDocument/2006/relationships/customXml" Target="../ink/ink1906.xml"/><Relationship Id="rId196" Type="http://schemas.openxmlformats.org/officeDocument/2006/relationships/customXml" Target="../ink/ink1834.xml"/><Relationship Id="rId200" Type="http://schemas.openxmlformats.org/officeDocument/2006/relationships/customXml" Target="../ink/ink1836.xml"/><Relationship Id="rId16" Type="http://schemas.openxmlformats.org/officeDocument/2006/relationships/customXml" Target="../ink/ink1744.xml"/><Relationship Id="rId221" Type="http://schemas.openxmlformats.org/officeDocument/2006/relationships/image" Target="../media/image1787.png"/><Relationship Id="rId242" Type="http://schemas.openxmlformats.org/officeDocument/2006/relationships/customXml" Target="../ink/ink1857.xml"/><Relationship Id="rId263" Type="http://schemas.openxmlformats.org/officeDocument/2006/relationships/image" Target="../media/image1808.png"/><Relationship Id="rId284" Type="http://schemas.openxmlformats.org/officeDocument/2006/relationships/customXml" Target="../ink/ink1878.xml"/><Relationship Id="rId319" Type="http://schemas.openxmlformats.org/officeDocument/2006/relationships/image" Target="../media/image1836.png"/><Relationship Id="rId37" Type="http://schemas.openxmlformats.org/officeDocument/2006/relationships/image" Target="../media/image1695.png"/><Relationship Id="rId58" Type="http://schemas.openxmlformats.org/officeDocument/2006/relationships/customXml" Target="../ink/ink1765.xml"/><Relationship Id="rId79" Type="http://schemas.openxmlformats.org/officeDocument/2006/relationships/image" Target="../media/image1716.png"/><Relationship Id="rId102" Type="http://schemas.openxmlformats.org/officeDocument/2006/relationships/customXml" Target="../ink/ink1787.xml"/><Relationship Id="rId123" Type="http://schemas.openxmlformats.org/officeDocument/2006/relationships/image" Target="../media/image1738.png"/><Relationship Id="rId144" Type="http://schemas.openxmlformats.org/officeDocument/2006/relationships/customXml" Target="../ink/ink1808.xml"/><Relationship Id="rId330" Type="http://schemas.openxmlformats.org/officeDocument/2006/relationships/customXml" Target="../ink/ink1901.xml"/><Relationship Id="rId90" Type="http://schemas.openxmlformats.org/officeDocument/2006/relationships/customXml" Target="../ink/ink1781.xml"/><Relationship Id="rId165" Type="http://schemas.openxmlformats.org/officeDocument/2006/relationships/image" Target="../media/image1759.png"/><Relationship Id="rId186" Type="http://schemas.openxmlformats.org/officeDocument/2006/relationships/customXml" Target="../ink/ink1829.xml"/><Relationship Id="rId211" Type="http://schemas.openxmlformats.org/officeDocument/2006/relationships/image" Target="../media/image1782.png"/><Relationship Id="rId232" Type="http://schemas.openxmlformats.org/officeDocument/2006/relationships/customXml" Target="../ink/ink1852.xml"/><Relationship Id="rId253" Type="http://schemas.openxmlformats.org/officeDocument/2006/relationships/image" Target="../media/image1803.png"/><Relationship Id="rId274" Type="http://schemas.openxmlformats.org/officeDocument/2006/relationships/customXml" Target="../ink/ink1873.xml"/><Relationship Id="rId295" Type="http://schemas.openxmlformats.org/officeDocument/2006/relationships/image" Target="../media/image1824.png"/><Relationship Id="rId309" Type="http://schemas.openxmlformats.org/officeDocument/2006/relationships/image" Target="../media/image1831.png"/><Relationship Id="rId27" Type="http://schemas.openxmlformats.org/officeDocument/2006/relationships/image" Target="../media/image1690.png"/><Relationship Id="rId48" Type="http://schemas.openxmlformats.org/officeDocument/2006/relationships/customXml" Target="../ink/ink1760.xml"/><Relationship Id="rId69" Type="http://schemas.openxmlformats.org/officeDocument/2006/relationships/image" Target="../media/image1711.png"/><Relationship Id="rId113" Type="http://schemas.openxmlformats.org/officeDocument/2006/relationships/image" Target="../media/image1733.png"/><Relationship Id="rId134" Type="http://schemas.openxmlformats.org/officeDocument/2006/relationships/customXml" Target="../ink/ink1803.xml"/><Relationship Id="rId320" Type="http://schemas.openxmlformats.org/officeDocument/2006/relationships/customXml" Target="../ink/ink1896.xml"/><Relationship Id="rId80" Type="http://schemas.openxmlformats.org/officeDocument/2006/relationships/customXml" Target="../ink/ink1776.xml"/><Relationship Id="rId155" Type="http://schemas.openxmlformats.org/officeDocument/2006/relationships/image" Target="../media/image1754.png"/><Relationship Id="rId176" Type="http://schemas.openxmlformats.org/officeDocument/2006/relationships/customXml" Target="../ink/ink1824.xml"/><Relationship Id="rId197" Type="http://schemas.openxmlformats.org/officeDocument/2006/relationships/image" Target="../media/image1775.png"/><Relationship Id="rId341" Type="http://schemas.openxmlformats.org/officeDocument/2006/relationships/image" Target="../media/image1847.png"/><Relationship Id="rId201" Type="http://schemas.openxmlformats.org/officeDocument/2006/relationships/image" Target="../media/image1777.png"/><Relationship Id="rId222" Type="http://schemas.openxmlformats.org/officeDocument/2006/relationships/customXml" Target="../ink/ink1847.xml"/><Relationship Id="rId243" Type="http://schemas.openxmlformats.org/officeDocument/2006/relationships/image" Target="../media/image1798.png"/><Relationship Id="rId264" Type="http://schemas.openxmlformats.org/officeDocument/2006/relationships/customXml" Target="../ink/ink1868.xml"/><Relationship Id="rId285" Type="http://schemas.openxmlformats.org/officeDocument/2006/relationships/image" Target="../media/image1819.png"/><Relationship Id="rId17" Type="http://schemas.openxmlformats.org/officeDocument/2006/relationships/image" Target="../media/image1685.png"/><Relationship Id="rId38" Type="http://schemas.openxmlformats.org/officeDocument/2006/relationships/customXml" Target="../ink/ink1755.xml"/><Relationship Id="rId59" Type="http://schemas.openxmlformats.org/officeDocument/2006/relationships/image" Target="../media/image1706.png"/><Relationship Id="rId103" Type="http://schemas.openxmlformats.org/officeDocument/2006/relationships/image" Target="../media/image1728.png"/><Relationship Id="rId124" Type="http://schemas.openxmlformats.org/officeDocument/2006/relationships/customXml" Target="../ink/ink1798.xml"/><Relationship Id="rId310" Type="http://schemas.openxmlformats.org/officeDocument/2006/relationships/customXml" Target="../ink/ink1891.xml"/><Relationship Id="rId70" Type="http://schemas.openxmlformats.org/officeDocument/2006/relationships/customXml" Target="../ink/ink1771.xml"/><Relationship Id="rId91" Type="http://schemas.openxmlformats.org/officeDocument/2006/relationships/image" Target="../media/image1722.png"/><Relationship Id="rId145" Type="http://schemas.openxmlformats.org/officeDocument/2006/relationships/image" Target="../media/image1749.png"/><Relationship Id="rId166" Type="http://schemas.openxmlformats.org/officeDocument/2006/relationships/customXml" Target="../ink/ink1819.xml"/><Relationship Id="rId187" Type="http://schemas.openxmlformats.org/officeDocument/2006/relationships/image" Target="../media/image1770.png"/><Relationship Id="rId331" Type="http://schemas.openxmlformats.org/officeDocument/2006/relationships/image" Target="../media/image184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42.xml"/><Relationship Id="rId233" Type="http://schemas.openxmlformats.org/officeDocument/2006/relationships/image" Target="../media/image1793.png"/><Relationship Id="rId254" Type="http://schemas.openxmlformats.org/officeDocument/2006/relationships/customXml" Target="../ink/ink1863.xml"/><Relationship Id="rId28" Type="http://schemas.openxmlformats.org/officeDocument/2006/relationships/customXml" Target="../ink/ink1750.xml"/><Relationship Id="rId49" Type="http://schemas.openxmlformats.org/officeDocument/2006/relationships/image" Target="../media/image1701.png"/><Relationship Id="rId114" Type="http://schemas.openxmlformats.org/officeDocument/2006/relationships/customXml" Target="../ink/ink1793.xml"/><Relationship Id="rId275" Type="http://schemas.openxmlformats.org/officeDocument/2006/relationships/image" Target="../media/image1814.png"/><Relationship Id="rId296" Type="http://schemas.openxmlformats.org/officeDocument/2006/relationships/customXml" Target="../ink/ink1884.xml"/><Relationship Id="rId300" Type="http://schemas.openxmlformats.org/officeDocument/2006/relationships/customXml" Target="../ink/ink1886.xml"/><Relationship Id="rId60" Type="http://schemas.openxmlformats.org/officeDocument/2006/relationships/customXml" Target="../ink/ink1766.xml"/><Relationship Id="rId81" Type="http://schemas.openxmlformats.org/officeDocument/2006/relationships/image" Target="../media/image1717.png"/><Relationship Id="rId135" Type="http://schemas.openxmlformats.org/officeDocument/2006/relationships/image" Target="../media/image1744.png"/><Relationship Id="rId156" Type="http://schemas.openxmlformats.org/officeDocument/2006/relationships/customXml" Target="../ink/ink1814.xml"/><Relationship Id="rId177" Type="http://schemas.openxmlformats.org/officeDocument/2006/relationships/image" Target="../media/image1765.png"/><Relationship Id="rId198" Type="http://schemas.openxmlformats.org/officeDocument/2006/relationships/customXml" Target="../ink/ink1835.xml"/><Relationship Id="rId321" Type="http://schemas.openxmlformats.org/officeDocument/2006/relationships/image" Target="../media/image1837.png"/><Relationship Id="rId342" Type="http://schemas.openxmlformats.org/officeDocument/2006/relationships/customXml" Target="../ink/ink1907.xml"/><Relationship Id="rId202" Type="http://schemas.openxmlformats.org/officeDocument/2006/relationships/customXml" Target="../ink/ink1837.xml"/><Relationship Id="rId223" Type="http://schemas.openxmlformats.org/officeDocument/2006/relationships/image" Target="../media/image1788.png"/><Relationship Id="rId244" Type="http://schemas.openxmlformats.org/officeDocument/2006/relationships/customXml" Target="../ink/ink1858.xml"/><Relationship Id="rId18" Type="http://schemas.openxmlformats.org/officeDocument/2006/relationships/customXml" Target="../ink/ink1745.xml"/><Relationship Id="rId39" Type="http://schemas.openxmlformats.org/officeDocument/2006/relationships/image" Target="../media/image1696.png"/><Relationship Id="rId265" Type="http://schemas.openxmlformats.org/officeDocument/2006/relationships/image" Target="../media/image1809.png"/><Relationship Id="rId286" Type="http://schemas.openxmlformats.org/officeDocument/2006/relationships/customXml" Target="../ink/ink1879.xml"/><Relationship Id="rId50" Type="http://schemas.openxmlformats.org/officeDocument/2006/relationships/customXml" Target="../ink/ink1761.xml"/><Relationship Id="rId104" Type="http://schemas.openxmlformats.org/officeDocument/2006/relationships/customXml" Target="../ink/ink1788.xml"/><Relationship Id="rId125" Type="http://schemas.openxmlformats.org/officeDocument/2006/relationships/image" Target="../media/image1739.png"/><Relationship Id="rId146" Type="http://schemas.openxmlformats.org/officeDocument/2006/relationships/customXml" Target="../ink/ink1809.xml"/><Relationship Id="rId167" Type="http://schemas.openxmlformats.org/officeDocument/2006/relationships/image" Target="../media/image1760.png"/><Relationship Id="rId188" Type="http://schemas.openxmlformats.org/officeDocument/2006/relationships/customXml" Target="../ink/ink1830.xml"/><Relationship Id="rId311" Type="http://schemas.openxmlformats.org/officeDocument/2006/relationships/image" Target="../media/image1832.png"/><Relationship Id="rId332" Type="http://schemas.openxmlformats.org/officeDocument/2006/relationships/customXml" Target="../ink/ink1902.xml"/><Relationship Id="rId71" Type="http://schemas.openxmlformats.org/officeDocument/2006/relationships/image" Target="../media/image1712.png"/><Relationship Id="rId92" Type="http://schemas.openxmlformats.org/officeDocument/2006/relationships/customXml" Target="../ink/ink1782.xml"/><Relationship Id="rId213" Type="http://schemas.openxmlformats.org/officeDocument/2006/relationships/image" Target="../media/image1783.png"/><Relationship Id="rId234" Type="http://schemas.openxmlformats.org/officeDocument/2006/relationships/customXml" Target="../ink/ink1853.xml"/><Relationship Id="rId2" Type="http://schemas.openxmlformats.org/officeDocument/2006/relationships/customXml" Target="../ink/ink1737.xml"/><Relationship Id="rId29" Type="http://schemas.openxmlformats.org/officeDocument/2006/relationships/image" Target="../media/image1691.png"/><Relationship Id="rId255" Type="http://schemas.openxmlformats.org/officeDocument/2006/relationships/image" Target="../media/image1804.png"/><Relationship Id="rId276" Type="http://schemas.openxmlformats.org/officeDocument/2006/relationships/customXml" Target="../ink/ink1874.xml"/><Relationship Id="rId297" Type="http://schemas.openxmlformats.org/officeDocument/2006/relationships/image" Target="../media/image1825.png"/><Relationship Id="rId40" Type="http://schemas.openxmlformats.org/officeDocument/2006/relationships/customXml" Target="../ink/ink1756.xml"/><Relationship Id="rId115" Type="http://schemas.openxmlformats.org/officeDocument/2006/relationships/image" Target="../media/image1734.png"/><Relationship Id="rId136" Type="http://schemas.openxmlformats.org/officeDocument/2006/relationships/customXml" Target="../ink/ink1804.xml"/><Relationship Id="rId157" Type="http://schemas.openxmlformats.org/officeDocument/2006/relationships/image" Target="../media/image1755.png"/><Relationship Id="rId178" Type="http://schemas.openxmlformats.org/officeDocument/2006/relationships/customXml" Target="../ink/ink1825.xml"/><Relationship Id="rId301" Type="http://schemas.openxmlformats.org/officeDocument/2006/relationships/image" Target="../media/image1827.png"/><Relationship Id="rId322" Type="http://schemas.openxmlformats.org/officeDocument/2006/relationships/customXml" Target="../ink/ink1897.xml"/><Relationship Id="rId343" Type="http://schemas.openxmlformats.org/officeDocument/2006/relationships/image" Target="../media/image1848.png"/><Relationship Id="rId61" Type="http://schemas.openxmlformats.org/officeDocument/2006/relationships/image" Target="../media/image1707.png"/><Relationship Id="rId82" Type="http://schemas.openxmlformats.org/officeDocument/2006/relationships/customXml" Target="../ink/ink1777.xml"/><Relationship Id="rId199" Type="http://schemas.openxmlformats.org/officeDocument/2006/relationships/image" Target="../media/image1776.png"/><Relationship Id="rId203" Type="http://schemas.openxmlformats.org/officeDocument/2006/relationships/image" Target="../media/image1778.png"/><Relationship Id="rId19" Type="http://schemas.openxmlformats.org/officeDocument/2006/relationships/image" Target="../media/image1686.png"/><Relationship Id="rId224" Type="http://schemas.openxmlformats.org/officeDocument/2006/relationships/customXml" Target="../ink/ink1848.xml"/><Relationship Id="rId245" Type="http://schemas.openxmlformats.org/officeDocument/2006/relationships/image" Target="../media/image1799.png"/><Relationship Id="rId266" Type="http://schemas.openxmlformats.org/officeDocument/2006/relationships/customXml" Target="../ink/ink1869.xml"/><Relationship Id="rId287" Type="http://schemas.openxmlformats.org/officeDocument/2006/relationships/image" Target="../media/image1820.png"/><Relationship Id="rId30" Type="http://schemas.openxmlformats.org/officeDocument/2006/relationships/customXml" Target="../ink/ink1751.xml"/><Relationship Id="rId105" Type="http://schemas.openxmlformats.org/officeDocument/2006/relationships/image" Target="../media/image1729.png"/><Relationship Id="rId126" Type="http://schemas.openxmlformats.org/officeDocument/2006/relationships/customXml" Target="../ink/ink1799.xml"/><Relationship Id="rId147" Type="http://schemas.openxmlformats.org/officeDocument/2006/relationships/image" Target="../media/image1750.png"/><Relationship Id="rId168" Type="http://schemas.openxmlformats.org/officeDocument/2006/relationships/customXml" Target="../ink/ink1820.xml"/><Relationship Id="rId312" Type="http://schemas.openxmlformats.org/officeDocument/2006/relationships/customXml" Target="../ink/ink1892.xml"/><Relationship Id="rId333" Type="http://schemas.openxmlformats.org/officeDocument/2006/relationships/image" Target="../media/image1843.png"/><Relationship Id="rId51" Type="http://schemas.openxmlformats.org/officeDocument/2006/relationships/image" Target="../media/image1702.png"/><Relationship Id="rId72" Type="http://schemas.openxmlformats.org/officeDocument/2006/relationships/customXml" Target="../ink/ink1772.xml"/><Relationship Id="rId93" Type="http://schemas.openxmlformats.org/officeDocument/2006/relationships/image" Target="../media/image1723.png"/><Relationship Id="rId189" Type="http://schemas.openxmlformats.org/officeDocument/2006/relationships/image" Target="../media/image1771.png"/><Relationship Id="rId3" Type="http://schemas.openxmlformats.org/officeDocument/2006/relationships/image" Target="../media/image1678.png"/><Relationship Id="rId214" Type="http://schemas.openxmlformats.org/officeDocument/2006/relationships/customXml" Target="../ink/ink1843.xml"/><Relationship Id="rId235" Type="http://schemas.openxmlformats.org/officeDocument/2006/relationships/image" Target="../media/image1794.png"/><Relationship Id="rId256" Type="http://schemas.openxmlformats.org/officeDocument/2006/relationships/customXml" Target="../ink/ink1864.xml"/><Relationship Id="rId277" Type="http://schemas.openxmlformats.org/officeDocument/2006/relationships/image" Target="../media/image1815.png"/><Relationship Id="rId298" Type="http://schemas.openxmlformats.org/officeDocument/2006/relationships/customXml" Target="../ink/ink188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63" Type="http://schemas.openxmlformats.org/officeDocument/2006/relationships/image" Target="../media/image29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7" Type="http://schemas.openxmlformats.org/officeDocument/2006/relationships/image" Target="../media/image3.png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5.xml"/><Relationship Id="rId11" Type="http://schemas.openxmlformats.org/officeDocument/2006/relationships/image" Target="../media/image5.png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image" Target="../media/image17.png"/><Relationship Id="rId40" Type="http://schemas.openxmlformats.org/officeDocument/2006/relationships/customXml" Target="../ink/ink21.xml"/><Relationship Id="rId45" Type="http://schemas.openxmlformats.org/officeDocument/2006/relationships/customXml" Target="../ink/ink24.xml"/><Relationship Id="rId53" Type="http://schemas.openxmlformats.org/officeDocument/2006/relationships/image" Target="../media/image24.png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87" Type="http://schemas.openxmlformats.org/officeDocument/2006/relationships/image" Target="../media/image41.png"/><Relationship Id="rId102" Type="http://schemas.openxmlformats.org/officeDocument/2006/relationships/customXml" Target="../ink/ink53.xml"/><Relationship Id="rId5" Type="http://schemas.openxmlformats.org/officeDocument/2006/relationships/image" Target="../media/image2.png"/><Relationship Id="rId61" Type="http://schemas.openxmlformats.org/officeDocument/2006/relationships/image" Target="../media/image28.png"/><Relationship Id="rId82" Type="http://schemas.openxmlformats.org/officeDocument/2006/relationships/customXml" Target="../ink/ink43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image" Target="../media/image16.png"/><Relationship Id="rId43" Type="http://schemas.openxmlformats.org/officeDocument/2006/relationships/customXml" Target="../ink/ink23.xml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8" Type="http://schemas.openxmlformats.org/officeDocument/2006/relationships/customXml" Target="../ink/ink4.xml"/><Relationship Id="rId51" Type="http://schemas.openxmlformats.org/officeDocument/2006/relationships/image" Target="../media/image23.png"/><Relationship Id="rId72" Type="http://schemas.openxmlformats.org/officeDocument/2006/relationships/customXml" Target="../ink/ink38.xml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customXml" Target="../ink/ink20.xml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103" Type="http://schemas.openxmlformats.org/officeDocument/2006/relationships/image" Target="../media/image49.png"/><Relationship Id="rId20" Type="http://schemas.openxmlformats.org/officeDocument/2006/relationships/image" Target="../media/image9.png"/><Relationship Id="rId41" Type="http://schemas.openxmlformats.org/officeDocument/2006/relationships/customXml" Target="../ink/ink22.xml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customXml" Target="../ink/ink19.xml"/><Relationship Id="rId49" Type="http://schemas.openxmlformats.org/officeDocument/2006/relationships/image" Target="../media/image22.png"/><Relationship Id="rId57" Type="http://schemas.openxmlformats.org/officeDocument/2006/relationships/image" Target="../media/image26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0.png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34" Type="http://schemas.openxmlformats.org/officeDocument/2006/relationships/customXml" Target="../ink/ink18.xml"/><Relationship Id="rId50" Type="http://schemas.openxmlformats.org/officeDocument/2006/relationships/customXml" Target="../ink/ink27.xml"/><Relationship Id="rId55" Type="http://schemas.openxmlformats.org/officeDocument/2006/relationships/image" Target="../media/image25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21.xml"/><Relationship Id="rId117" Type="http://schemas.openxmlformats.org/officeDocument/2006/relationships/image" Target="../media/image1907.png"/><Relationship Id="rId21" Type="http://schemas.openxmlformats.org/officeDocument/2006/relationships/image" Target="../media/image1859.png"/><Relationship Id="rId42" Type="http://schemas.openxmlformats.org/officeDocument/2006/relationships/customXml" Target="../ink/ink1929.xml"/><Relationship Id="rId47" Type="http://schemas.openxmlformats.org/officeDocument/2006/relationships/image" Target="../media/image1872.png"/><Relationship Id="rId63" Type="http://schemas.openxmlformats.org/officeDocument/2006/relationships/image" Target="../media/image1880.png"/><Relationship Id="rId68" Type="http://schemas.openxmlformats.org/officeDocument/2006/relationships/customXml" Target="../ink/ink1942.xml"/><Relationship Id="rId84" Type="http://schemas.openxmlformats.org/officeDocument/2006/relationships/customXml" Target="../ink/ink1950.xml"/><Relationship Id="rId89" Type="http://schemas.openxmlformats.org/officeDocument/2006/relationships/image" Target="../media/image1893.png"/><Relationship Id="rId112" Type="http://schemas.openxmlformats.org/officeDocument/2006/relationships/customXml" Target="../ink/ink1964.xml"/><Relationship Id="rId133" Type="http://schemas.openxmlformats.org/officeDocument/2006/relationships/image" Target="../media/image1915.png"/><Relationship Id="rId138" Type="http://schemas.openxmlformats.org/officeDocument/2006/relationships/customXml" Target="../ink/ink1977.xml"/><Relationship Id="rId16" Type="http://schemas.openxmlformats.org/officeDocument/2006/relationships/customXml" Target="../ink/ink1916.xml"/><Relationship Id="rId107" Type="http://schemas.openxmlformats.org/officeDocument/2006/relationships/image" Target="../media/image1902.png"/><Relationship Id="rId11" Type="http://schemas.openxmlformats.org/officeDocument/2006/relationships/image" Target="../media/image1854.png"/><Relationship Id="rId32" Type="http://schemas.openxmlformats.org/officeDocument/2006/relationships/customXml" Target="../ink/ink1924.xml"/><Relationship Id="rId37" Type="http://schemas.openxmlformats.org/officeDocument/2006/relationships/image" Target="../media/image1867.png"/><Relationship Id="rId53" Type="http://schemas.openxmlformats.org/officeDocument/2006/relationships/image" Target="../media/image1875.png"/><Relationship Id="rId58" Type="http://schemas.openxmlformats.org/officeDocument/2006/relationships/customXml" Target="../ink/ink1937.xml"/><Relationship Id="rId74" Type="http://schemas.openxmlformats.org/officeDocument/2006/relationships/customXml" Target="../ink/ink1945.xml"/><Relationship Id="rId79" Type="http://schemas.openxmlformats.org/officeDocument/2006/relationships/image" Target="../media/image1888.png"/><Relationship Id="rId102" Type="http://schemas.openxmlformats.org/officeDocument/2006/relationships/customXml" Target="../ink/ink1959.xml"/><Relationship Id="rId123" Type="http://schemas.openxmlformats.org/officeDocument/2006/relationships/image" Target="../media/image1910.png"/><Relationship Id="rId128" Type="http://schemas.openxmlformats.org/officeDocument/2006/relationships/customXml" Target="../ink/ink1972.xml"/><Relationship Id="rId5" Type="http://schemas.openxmlformats.org/officeDocument/2006/relationships/image" Target="../media/image1851.png"/><Relationship Id="rId90" Type="http://schemas.openxmlformats.org/officeDocument/2006/relationships/customXml" Target="../ink/ink1953.xml"/><Relationship Id="rId95" Type="http://schemas.openxmlformats.org/officeDocument/2006/relationships/image" Target="../media/image1896.png"/><Relationship Id="rId22" Type="http://schemas.openxmlformats.org/officeDocument/2006/relationships/customXml" Target="../ink/ink1919.xml"/><Relationship Id="rId27" Type="http://schemas.openxmlformats.org/officeDocument/2006/relationships/image" Target="../media/image1862.png"/><Relationship Id="rId43" Type="http://schemas.openxmlformats.org/officeDocument/2006/relationships/image" Target="../media/image1870.png"/><Relationship Id="rId48" Type="http://schemas.openxmlformats.org/officeDocument/2006/relationships/customXml" Target="../ink/ink1932.xml"/><Relationship Id="rId64" Type="http://schemas.openxmlformats.org/officeDocument/2006/relationships/customXml" Target="../ink/ink1940.xml"/><Relationship Id="rId69" Type="http://schemas.openxmlformats.org/officeDocument/2006/relationships/image" Target="../media/image1883.png"/><Relationship Id="rId113" Type="http://schemas.openxmlformats.org/officeDocument/2006/relationships/image" Target="../media/image1905.png"/><Relationship Id="rId118" Type="http://schemas.openxmlformats.org/officeDocument/2006/relationships/customXml" Target="../ink/ink1967.xml"/><Relationship Id="rId134" Type="http://schemas.openxmlformats.org/officeDocument/2006/relationships/customXml" Target="../ink/ink1975.xml"/><Relationship Id="rId139" Type="http://schemas.openxmlformats.org/officeDocument/2006/relationships/image" Target="../media/image1918.png"/><Relationship Id="rId8" Type="http://schemas.openxmlformats.org/officeDocument/2006/relationships/customXml" Target="../ink/ink1912.xml"/><Relationship Id="rId51" Type="http://schemas.openxmlformats.org/officeDocument/2006/relationships/image" Target="../media/image1874.png"/><Relationship Id="rId72" Type="http://schemas.openxmlformats.org/officeDocument/2006/relationships/customXml" Target="../ink/ink1944.xml"/><Relationship Id="rId80" Type="http://schemas.openxmlformats.org/officeDocument/2006/relationships/customXml" Target="../ink/ink1948.xml"/><Relationship Id="rId85" Type="http://schemas.openxmlformats.org/officeDocument/2006/relationships/image" Target="../media/image1891.png"/><Relationship Id="rId93" Type="http://schemas.openxmlformats.org/officeDocument/2006/relationships/image" Target="../media/image1895.png"/><Relationship Id="rId98" Type="http://schemas.openxmlformats.org/officeDocument/2006/relationships/customXml" Target="../ink/ink1957.xml"/><Relationship Id="rId121" Type="http://schemas.openxmlformats.org/officeDocument/2006/relationships/image" Target="../media/image1909.png"/><Relationship Id="rId3" Type="http://schemas.openxmlformats.org/officeDocument/2006/relationships/image" Target="../media/image1850.png"/><Relationship Id="rId12" Type="http://schemas.openxmlformats.org/officeDocument/2006/relationships/customXml" Target="../ink/ink1914.xml"/><Relationship Id="rId17" Type="http://schemas.openxmlformats.org/officeDocument/2006/relationships/image" Target="../media/image1857.png"/><Relationship Id="rId25" Type="http://schemas.openxmlformats.org/officeDocument/2006/relationships/image" Target="../media/image1861.png"/><Relationship Id="rId33" Type="http://schemas.openxmlformats.org/officeDocument/2006/relationships/image" Target="../media/image1865.png"/><Relationship Id="rId38" Type="http://schemas.openxmlformats.org/officeDocument/2006/relationships/customXml" Target="../ink/ink1927.xml"/><Relationship Id="rId46" Type="http://schemas.openxmlformats.org/officeDocument/2006/relationships/customXml" Target="../ink/ink1931.xml"/><Relationship Id="rId59" Type="http://schemas.openxmlformats.org/officeDocument/2006/relationships/image" Target="../media/image1878.png"/><Relationship Id="rId67" Type="http://schemas.openxmlformats.org/officeDocument/2006/relationships/image" Target="../media/image1882.png"/><Relationship Id="rId103" Type="http://schemas.openxmlformats.org/officeDocument/2006/relationships/image" Target="../media/image1900.png"/><Relationship Id="rId108" Type="http://schemas.openxmlformats.org/officeDocument/2006/relationships/customXml" Target="../ink/ink1962.xml"/><Relationship Id="rId116" Type="http://schemas.openxmlformats.org/officeDocument/2006/relationships/customXml" Target="../ink/ink1966.xml"/><Relationship Id="rId124" Type="http://schemas.openxmlformats.org/officeDocument/2006/relationships/customXml" Target="../ink/ink1970.xml"/><Relationship Id="rId129" Type="http://schemas.openxmlformats.org/officeDocument/2006/relationships/image" Target="../media/image1913.png"/><Relationship Id="rId137" Type="http://schemas.openxmlformats.org/officeDocument/2006/relationships/image" Target="../media/image1917.png"/><Relationship Id="rId20" Type="http://schemas.openxmlformats.org/officeDocument/2006/relationships/customXml" Target="../ink/ink1918.xml"/><Relationship Id="rId41" Type="http://schemas.openxmlformats.org/officeDocument/2006/relationships/image" Target="../media/image1869.png"/><Relationship Id="rId54" Type="http://schemas.openxmlformats.org/officeDocument/2006/relationships/customXml" Target="../ink/ink1935.xml"/><Relationship Id="rId62" Type="http://schemas.openxmlformats.org/officeDocument/2006/relationships/customXml" Target="../ink/ink1939.xml"/><Relationship Id="rId70" Type="http://schemas.openxmlformats.org/officeDocument/2006/relationships/customXml" Target="../ink/ink1943.xml"/><Relationship Id="rId75" Type="http://schemas.openxmlformats.org/officeDocument/2006/relationships/image" Target="../media/image1886.png"/><Relationship Id="rId83" Type="http://schemas.openxmlformats.org/officeDocument/2006/relationships/image" Target="../media/image1890.png"/><Relationship Id="rId88" Type="http://schemas.openxmlformats.org/officeDocument/2006/relationships/customXml" Target="../ink/ink1952.xml"/><Relationship Id="rId91" Type="http://schemas.openxmlformats.org/officeDocument/2006/relationships/image" Target="../media/image1894.png"/><Relationship Id="rId96" Type="http://schemas.openxmlformats.org/officeDocument/2006/relationships/customXml" Target="../ink/ink1956.xml"/><Relationship Id="rId111" Type="http://schemas.openxmlformats.org/officeDocument/2006/relationships/image" Target="../media/image1904.png"/><Relationship Id="rId132" Type="http://schemas.openxmlformats.org/officeDocument/2006/relationships/customXml" Target="../ink/ink1974.xml"/><Relationship Id="rId140" Type="http://schemas.openxmlformats.org/officeDocument/2006/relationships/customXml" Target="../ink/ink19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1.xml"/><Relationship Id="rId15" Type="http://schemas.openxmlformats.org/officeDocument/2006/relationships/image" Target="../media/image1856.png"/><Relationship Id="rId23" Type="http://schemas.openxmlformats.org/officeDocument/2006/relationships/image" Target="../media/image1860.png"/><Relationship Id="rId28" Type="http://schemas.openxmlformats.org/officeDocument/2006/relationships/customXml" Target="../ink/ink1922.xml"/><Relationship Id="rId36" Type="http://schemas.openxmlformats.org/officeDocument/2006/relationships/customXml" Target="../ink/ink1926.xml"/><Relationship Id="rId49" Type="http://schemas.openxmlformats.org/officeDocument/2006/relationships/image" Target="../media/image1873.png"/><Relationship Id="rId57" Type="http://schemas.openxmlformats.org/officeDocument/2006/relationships/image" Target="../media/image1877.png"/><Relationship Id="rId106" Type="http://schemas.openxmlformats.org/officeDocument/2006/relationships/customXml" Target="../ink/ink1961.xml"/><Relationship Id="rId114" Type="http://schemas.openxmlformats.org/officeDocument/2006/relationships/customXml" Target="../ink/ink1965.xml"/><Relationship Id="rId119" Type="http://schemas.openxmlformats.org/officeDocument/2006/relationships/image" Target="../media/image1908.png"/><Relationship Id="rId127" Type="http://schemas.openxmlformats.org/officeDocument/2006/relationships/image" Target="../media/image1912.png"/><Relationship Id="rId10" Type="http://schemas.openxmlformats.org/officeDocument/2006/relationships/customXml" Target="../ink/ink1913.xml"/><Relationship Id="rId31" Type="http://schemas.openxmlformats.org/officeDocument/2006/relationships/image" Target="../media/image1864.png"/><Relationship Id="rId44" Type="http://schemas.openxmlformats.org/officeDocument/2006/relationships/customXml" Target="../ink/ink1930.xml"/><Relationship Id="rId52" Type="http://schemas.openxmlformats.org/officeDocument/2006/relationships/customXml" Target="../ink/ink1934.xml"/><Relationship Id="rId60" Type="http://schemas.openxmlformats.org/officeDocument/2006/relationships/customXml" Target="../ink/ink1938.xml"/><Relationship Id="rId65" Type="http://schemas.openxmlformats.org/officeDocument/2006/relationships/image" Target="../media/image1881.png"/><Relationship Id="rId73" Type="http://schemas.openxmlformats.org/officeDocument/2006/relationships/image" Target="../media/image1885.png"/><Relationship Id="rId78" Type="http://schemas.openxmlformats.org/officeDocument/2006/relationships/customXml" Target="../ink/ink1947.xml"/><Relationship Id="rId81" Type="http://schemas.openxmlformats.org/officeDocument/2006/relationships/image" Target="../media/image1889.png"/><Relationship Id="rId86" Type="http://schemas.openxmlformats.org/officeDocument/2006/relationships/customXml" Target="../ink/ink1951.xml"/><Relationship Id="rId94" Type="http://schemas.openxmlformats.org/officeDocument/2006/relationships/customXml" Target="../ink/ink1955.xml"/><Relationship Id="rId99" Type="http://schemas.openxmlformats.org/officeDocument/2006/relationships/image" Target="../media/image1898.png"/><Relationship Id="rId101" Type="http://schemas.openxmlformats.org/officeDocument/2006/relationships/image" Target="../media/image1899.png"/><Relationship Id="rId122" Type="http://schemas.openxmlformats.org/officeDocument/2006/relationships/customXml" Target="../ink/ink1969.xml"/><Relationship Id="rId130" Type="http://schemas.openxmlformats.org/officeDocument/2006/relationships/customXml" Target="../ink/ink1973.xml"/><Relationship Id="rId135" Type="http://schemas.openxmlformats.org/officeDocument/2006/relationships/image" Target="../media/image1916.png"/><Relationship Id="rId4" Type="http://schemas.openxmlformats.org/officeDocument/2006/relationships/customXml" Target="../ink/ink1910.xml"/><Relationship Id="rId9" Type="http://schemas.openxmlformats.org/officeDocument/2006/relationships/image" Target="../media/image1853.png"/><Relationship Id="rId13" Type="http://schemas.openxmlformats.org/officeDocument/2006/relationships/image" Target="../media/image1855.png"/><Relationship Id="rId18" Type="http://schemas.openxmlformats.org/officeDocument/2006/relationships/customXml" Target="../ink/ink1917.xml"/><Relationship Id="rId39" Type="http://schemas.openxmlformats.org/officeDocument/2006/relationships/image" Target="../media/image1868.png"/><Relationship Id="rId109" Type="http://schemas.openxmlformats.org/officeDocument/2006/relationships/image" Target="../media/image1903.png"/><Relationship Id="rId34" Type="http://schemas.openxmlformats.org/officeDocument/2006/relationships/customXml" Target="../ink/ink1925.xml"/><Relationship Id="rId50" Type="http://schemas.openxmlformats.org/officeDocument/2006/relationships/customXml" Target="../ink/ink1933.xml"/><Relationship Id="rId55" Type="http://schemas.openxmlformats.org/officeDocument/2006/relationships/image" Target="../media/image1876.png"/><Relationship Id="rId76" Type="http://schemas.openxmlformats.org/officeDocument/2006/relationships/customXml" Target="../ink/ink1946.xml"/><Relationship Id="rId97" Type="http://schemas.openxmlformats.org/officeDocument/2006/relationships/image" Target="../media/image1897.png"/><Relationship Id="rId104" Type="http://schemas.openxmlformats.org/officeDocument/2006/relationships/customXml" Target="../ink/ink1960.xml"/><Relationship Id="rId120" Type="http://schemas.openxmlformats.org/officeDocument/2006/relationships/customXml" Target="../ink/ink1968.xml"/><Relationship Id="rId125" Type="http://schemas.openxmlformats.org/officeDocument/2006/relationships/image" Target="../media/image1911.png"/><Relationship Id="rId141" Type="http://schemas.openxmlformats.org/officeDocument/2006/relationships/image" Target="../media/image1706.png"/><Relationship Id="rId7" Type="http://schemas.openxmlformats.org/officeDocument/2006/relationships/image" Target="../media/image1852.png"/><Relationship Id="rId71" Type="http://schemas.openxmlformats.org/officeDocument/2006/relationships/image" Target="../media/image1884.png"/><Relationship Id="rId92" Type="http://schemas.openxmlformats.org/officeDocument/2006/relationships/customXml" Target="../ink/ink1954.xml"/><Relationship Id="rId2" Type="http://schemas.openxmlformats.org/officeDocument/2006/relationships/customXml" Target="../ink/ink1909.xml"/><Relationship Id="rId29" Type="http://schemas.openxmlformats.org/officeDocument/2006/relationships/image" Target="../media/image1863.png"/><Relationship Id="rId24" Type="http://schemas.openxmlformats.org/officeDocument/2006/relationships/customXml" Target="../ink/ink1920.xml"/><Relationship Id="rId40" Type="http://schemas.openxmlformats.org/officeDocument/2006/relationships/customXml" Target="../ink/ink1928.xml"/><Relationship Id="rId45" Type="http://schemas.openxmlformats.org/officeDocument/2006/relationships/image" Target="../media/image1871.png"/><Relationship Id="rId66" Type="http://schemas.openxmlformats.org/officeDocument/2006/relationships/customXml" Target="../ink/ink1941.xml"/><Relationship Id="rId87" Type="http://schemas.openxmlformats.org/officeDocument/2006/relationships/image" Target="../media/image1892.png"/><Relationship Id="rId110" Type="http://schemas.openxmlformats.org/officeDocument/2006/relationships/customXml" Target="../ink/ink1963.xml"/><Relationship Id="rId115" Type="http://schemas.openxmlformats.org/officeDocument/2006/relationships/image" Target="../media/image1906.png"/><Relationship Id="rId131" Type="http://schemas.openxmlformats.org/officeDocument/2006/relationships/image" Target="../media/image1914.png"/><Relationship Id="rId136" Type="http://schemas.openxmlformats.org/officeDocument/2006/relationships/customXml" Target="../ink/ink1976.xml"/><Relationship Id="rId61" Type="http://schemas.openxmlformats.org/officeDocument/2006/relationships/image" Target="../media/image1879.png"/><Relationship Id="rId82" Type="http://schemas.openxmlformats.org/officeDocument/2006/relationships/customXml" Target="../ink/ink1949.xml"/><Relationship Id="rId19" Type="http://schemas.openxmlformats.org/officeDocument/2006/relationships/image" Target="../media/image1858.png"/><Relationship Id="rId14" Type="http://schemas.openxmlformats.org/officeDocument/2006/relationships/customXml" Target="../ink/ink1915.xml"/><Relationship Id="rId30" Type="http://schemas.openxmlformats.org/officeDocument/2006/relationships/customXml" Target="../ink/ink1923.xml"/><Relationship Id="rId35" Type="http://schemas.openxmlformats.org/officeDocument/2006/relationships/image" Target="../media/image1866.png"/><Relationship Id="rId56" Type="http://schemas.openxmlformats.org/officeDocument/2006/relationships/customXml" Target="../ink/ink1936.xml"/><Relationship Id="rId77" Type="http://schemas.openxmlformats.org/officeDocument/2006/relationships/image" Target="../media/image1887.png"/><Relationship Id="rId100" Type="http://schemas.openxmlformats.org/officeDocument/2006/relationships/customXml" Target="../ink/ink1958.xml"/><Relationship Id="rId105" Type="http://schemas.openxmlformats.org/officeDocument/2006/relationships/image" Target="../media/image1901.png"/><Relationship Id="rId126" Type="http://schemas.openxmlformats.org/officeDocument/2006/relationships/customXml" Target="../ink/ink1971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6.png"/><Relationship Id="rId21" Type="http://schemas.openxmlformats.org/officeDocument/2006/relationships/image" Target="../media/image1928.png"/><Relationship Id="rId42" Type="http://schemas.openxmlformats.org/officeDocument/2006/relationships/customXml" Target="../ink/ink1999.xml"/><Relationship Id="rId63" Type="http://schemas.openxmlformats.org/officeDocument/2006/relationships/image" Target="../media/image1949.png"/><Relationship Id="rId84" Type="http://schemas.openxmlformats.org/officeDocument/2006/relationships/customXml" Target="../ink/ink2020.xml"/><Relationship Id="rId138" Type="http://schemas.openxmlformats.org/officeDocument/2006/relationships/customXml" Target="../ink/ink2047.xml"/><Relationship Id="rId159" Type="http://schemas.openxmlformats.org/officeDocument/2006/relationships/image" Target="../media/image1997.png"/><Relationship Id="rId170" Type="http://schemas.openxmlformats.org/officeDocument/2006/relationships/customXml" Target="../ink/ink2063.xml"/><Relationship Id="rId191" Type="http://schemas.openxmlformats.org/officeDocument/2006/relationships/image" Target="../media/image2013.png"/><Relationship Id="rId205" Type="http://schemas.openxmlformats.org/officeDocument/2006/relationships/image" Target="../media/image2020.png"/><Relationship Id="rId226" Type="http://schemas.openxmlformats.org/officeDocument/2006/relationships/customXml" Target="../ink/ink2091.xml"/><Relationship Id="rId247" Type="http://schemas.openxmlformats.org/officeDocument/2006/relationships/image" Target="../media/image2041.png"/><Relationship Id="rId107" Type="http://schemas.openxmlformats.org/officeDocument/2006/relationships/image" Target="../media/image1971.png"/><Relationship Id="rId11" Type="http://schemas.openxmlformats.org/officeDocument/2006/relationships/image" Target="../media/image1923.png"/><Relationship Id="rId32" Type="http://schemas.openxmlformats.org/officeDocument/2006/relationships/customXml" Target="../ink/ink1994.xml"/><Relationship Id="rId53" Type="http://schemas.openxmlformats.org/officeDocument/2006/relationships/image" Target="../media/image1944.png"/><Relationship Id="rId74" Type="http://schemas.openxmlformats.org/officeDocument/2006/relationships/customXml" Target="../ink/ink2015.xml"/><Relationship Id="rId128" Type="http://schemas.openxmlformats.org/officeDocument/2006/relationships/customXml" Target="../ink/ink2042.xml"/><Relationship Id="rId149" Type="http://schemas.openxmlformats.org/officeDocument/2006/relationships/image" Target="../media/image1992.png"/><Relationship Id="rId5" Type="http://schemas.openxmlformats.org/officeDocument/2006/relationships/image" Target="../media/image1920.png"/><Relationship Id="rId95" Type="http://schemas.openxmlformats.org/officeDocument/2006/relationships/image" Target="../media/image1965.png"/><Relationship Id="rId160" Type="http://schemas.openxmlformats.org/officeDocument/2006/relationships/customXml" Target="../ink/ink2058.xml"/><Relationship Id="rId181" Type="http://schemas.openxmlformats.org/officeDocument/2006/relationships/image" Target="../media/image2008.png"/><Relationship Id="rId216" Type="http://schemas.openxmlformats.org/officeDocument/2006/relationships/customXml" Target="../ink/ink2086.xml"/><Relationship Id="rId237" Type="http://schemas.openxmlformats.org/officeDocument/2006/relationships/image" Target="../media/image2036.png"/><Relationship Id="rId22" Type="http://schemas.openxmlformats.org/officeDocument/2006/relationships/customXml" Target="../ink/ink1989.xml"/><Relationship Id="rId43" Type="http://schemas.openxmlformats.org/officeDocument/2006/relationships/image" Target="../media/image1939.png"/><Relationship Id="rId64" Type="http://schemas.openxmlformats.org/officeDocument/2006/relationships/customXml" Target="../ink/ink2010.xml"/><Relationship Id="rId118" Type="http://schemas.openxmlformats.org/officeDocument/2006/relationships/customXml" Target="../ink/ink2037.xml"/><Relationship Id="rId139" Type="http://schemas.openxmlformats.org/officeDocument/2006/relationships/image" Target="../media/image1987.png"/><Relationship Id="rId85" Type="http://schemas.openxmlformats.org/officeDocument/2006/relationships/image" Target="../media/image1960.png"/><Relationship Id="rId150" Type="http://schemas.openxmlformats.org/officeDocument/2006/relationships/customXml" Target="../ink/ink2053.xml"/><Relationship Id="rId171" Type="http://schemas.openxmlformats.org/officeDocument/2006/relationships/image" Target="../media/image2003.png"/><Relationship Id="rId192" Type="http://schemas.openxmlformats.org/officeDocument/2006/relationships/customXml" Target="../ink/ink2074.xml"/><Relationship Id="rId206" Type="http://schemas.openxmlformats.org/officeDocument/2006/relationships/customXml" Target="../ink/ink2081.xml"/><Relationship Id="rId227" Type="http://schemas.openxmlformats.org/officeDocument/2006/relationships/image" Target="../media/image2031.png"/><Relationship Id="rId12" Type="http://schemas.openxmlformats.org/officeDocument/2006/relationships/customXml" Target="../ink/ink1984.xml"/><Relationship Id="rId17" Type="http://schemas.openxmlformats.org/officeDocument/2006/relationships/image" Target="../media/image1926.png"/><Relationship Id="rId33" Type="http://schemas.openxmlformats.org/officeDocument/2006/relationships/image" Target="../media/image1934.png"/><Relationship Id="rId38" Type="http://schemas.openxmlformats.org/officeDocument/2006/relationships/customXml" Target="../ink/ink1997.xml"/><Relationship Id="rId59" Type="http://schemas.openxmlformats.org/officeDocument/2006/relationships/image" Target="../media/image1947.png"/><Relationship Id="rId103" Type="http://schemas.openxmlformats.org/officeDocument/2006/relationships/image" Target="../media/image1969.png"/><Relationship Id="rId108" Type="http://schemas.openxmlformats.org/officeDocument/2006/relationships/customXml" Target="../ink/ink2032.xml"/><Relationship Id="rId124" Type="http://schemas.openxmlformats.org/officeDocument/2006/relationships/customXml" Target="../ink/ink2040.xml"/><Relationship Id="rId129" Type="http://schemas.openxmlformats.org/officeDocument/2006/relationships/image" Target="../media/image1982.png"/><Relationship Id="rId54" Type="http://schemas.openxmlformats.org/officeDocument/2006/relationships/customXml" Target="../ink/ink2005.xml"/><Relationship Id="rId70" Type="http://schemas.openxmlformats.org/officeDocument/2006/relationships/customXml" Target="../ink/ink2013.xml"/><Relationship Id="rId75" Type="http://schemas.openxmlformats.org/officeDocument/2006/relationships/image" Target="../media/image1955.png"/><Relationship Id="rId91" Type="http://schemas.openxmlformats.org/officeDocument/2006/relationships/image" Target="../media/image1963.png"/><Relationship Id="rId96" Type="http://schemas.openxmlformats.org/officeDocument/2006/relationships/customXml" Target="../ink/ink2026.xml"/><Relationship Id="rId140" Type="http://schemas.openxmlformats.org/officeDocument/2006/relationships/customXml" Target="../ink/ink2048.xml"/><Relationship Id="rId145" Type="http://schemas.openxmlformats.org/officeDocument/2006/relationships/image" Target="../media/image1990.png"/><Relationship Id="rId161" Type="http://schemas.openxmlformats.org/officeDocument/2006/relationships/image" Target="../media/image1998.png"/><Relationship Id="rId166" Type="http://schemas.openxmlformats.org/officeDocument/2006/relationships/customXml" Target="../ink/ink2061.xml"/><Relationship Id="rId182" Type="http://schemas.openxmlformats.org/officeDocument/2006/relationships/customXml" Target="../ink/ink2069.xml"/><Relationship Id="rId187" Type="http://schemas.openxmlformats.org/officeDocument/2006/relationships/image" Target="../media/image2011.png"/><Relationship Id="rId217" Type="http://schemas.openxmlformats.org/officeDocument/2006/relationships/image" Target="../media/image20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1.xml"/><Relationship Id="rId212" Type="http://schemas.openxmlformats.org/officeDocument/2006/relationships/customXml" Target="../ink/ink2084.xml"/><Relationship Id="rId233" Type="http://schemas.openxmlformats.org/officeDocument/2006/relationships/image" Target="../media/image2034.png"/><Relationship Id="rId238" Type="http://schemas.openxmlformats.org/officeDocument/2006/relationships/customXml" Target="../ink/ink2097.xml"/><Relationship Id="rId23" Type="http://schemas.openxmlformats.org/officeDocument/2006/relationships/image" Target="../media/image1929.png"/><Relationship Id="rId28" Type="http://schemas.openxmlformats.org/officeDocument/2006/relationships/customXml" Target="../ink/ink1992.xml"/><Relationship Id="rId49" Type="http://schemas.openxmlformats.org/officeDocument/2006/relationships/image" Target="../media/image1942.png"/><Relationship Id="rId114" Type="http://schemas.openxmlformats.org/officeDocument/2006/relationships/customXml" Target="../ink/ink2035.xml"/><Relationship Id="rId119" Type="http://schemas.openxmlformats.org/officeDocument/2006/relationships/image" Target="../media/image1977.png"/><Relationship Id="rId44" Type="http://schemas.openxmlformats.org/officeDocument/2006/relationships/customXml" Target="../ink/ink2000.xml"/><Relationship Id="rId60" Type="http://schemas.openxmlformats.org/officeDocument/2006/relationships/customXml" Target="../ink/ink2008.xml"/><Relationship Id="rId65" Type="http://schemas.openxmlformats.org/officeDocument/2006/relationships/image" Target="../media/image1950.png"/><Relationship Id="rId81" Type="http://schemas.openxmlformats.org/officeDocument/2006/relationships/image" Target="../media/image1958.png"/><Relationship Id="rId86" Type="http://schemas.openxmlformats.org/officeDocument/2006/relationships/customXml" Target="../ink/ink2021.xml"/><Relationship Id="rId130" Type="http://schemas.openxmlformats.org/officeDocument/2006/relationships/customXml" Target="../ink/ink2043.xml"/><Relationship Id="rId135" Type="http://schemas.openxmlformats.org/officeDocument/2006/relationships/image" Target="../media/image1985.png"/><Relationship Id="rId151" Type="http://schemas.openxmlformats.org/officeDocument/2006/relationships/image" Target="../media/image1993.png"/><Relationship Id="rId156" Type="http://schemas.openxmlformats.org/officeDocument/2006/relationships/customXml" Target="../ink/ink2056.xml"/><Relationship Id="rId177" Type="http://schemas.openxmlformats.org/officeDocument/2006/relationships/image" Target="../media/image2006.png"/><Relationship Id="rId198" Type="http://schemas.openxmlformats.org/officeDocument/2006/relationships/customXml" Target="../ink/ink2077.xml"/><Relationship Id="rId172" Type="http://schemas.openxmlformats.org/officeDocument/2006/relationships/customXml" Target="../ink/ink2064.xml"/><Relationship Id="rId193" Type="http://schemas.openxmlformats.org/officeDocument/2006/relationships/image" Target="../media/image2014.png"/><Relationship Id="rId202" Type="http://schemas.openxmlformats.org/officeDocument/2006/relationships/customXml" Target="../ink/ink2079.xml"/><Relationship Id="rId207" Type="http://schemas.openxmlformats.org/officeDocument/2006/relationships/image" Target="../media/image2021.png"/><Relationship Id="rId223" Type="http://schemas.openxmlformats.org/officeDocument/2006/relationships/image" Target="../media/image2029.png"/><Relationship Id="rId228" Type="http://schemas.openxmlformats.org/officeDocument/2006/relationships/customXml" Target="../ink/ink2092.xml"/><Relationship Id="rId244" Type="http://schemas.openxmlformats.org/officeDocument/2006/relationships/customXml" Target="../ink/ink2100.xml"/><Relationship Id="rId13" Type="http://schemas.openxmlformats.org/officeDocument/2006/relationships/image" Target="../media/image1924.png"/><Relationship Id="rId18" Type="http://schemas.openxmlformats.org/officeDocument/2006/relationships/customXml" Target="../ink/ink1987.xml"/><Relationship Id="rId39" Type="http://schemas.openxmlformats.org/officeDocument/2006/relationships/image" Target="../media/image1937.png"/><Relationship Id="rId109" Type="http://schemas.openxmlformats.org/officeDocument/2006/relationships/image" Target="../media/image1972.png"/><Relationship Id="rId34" Type="http://schemas.openxmlformats.org/officeDocument/2006/relationships/customXml" Target="../ink/ink1995.xml"/><Relationship Id="rId50" Type="http://schemas.openxmlformats.org/officeDocument/2006/relationships/customXml" Target="../ink/ink2003.xml"/><Relationship Id="rId55" Type="http://schemas.openxmlformats.org/officeDocument/2006/relationships/image" Target="../media/image1945.png"/><Relationship Id="rId76" Type="http://schemas.openxmlformats.org/officeDocument/2006/relationships/customXml" Target="../ink/ink2016.xml"/><Relationship Id="rId97" Type="http://schemas.openxmlformats.org/officeDocument/2006/relationships/image" Target="../media/image1966.png"/><Relationship Id="rId104" Type="http://schemas.openxmlformats.org/officeDocument/2006/relationships/customXml" Target="../ink/ink2030.xml"/><Relationship Id="rId120" Type="http://schemas.openxmlformats.org/officeDocument/2006/relationships/customXml" Target="../ink/ink2038.xml"/><Relationship Id="rId125" Type="http://schemas.openxmlformats.org/officeDocument/2006/relationships/image" Target="../media/image1980.png"/><Relationship Id="rId141" Type="http://schemas.openxmlformats.org/officeDocument/2006/relationships/image" Target="../media/image1988.png"/><Relationship Id="rId146" Type="http://schemas.openxmlformats.org/officeDocument/2006/relationships/customXml" Target="../ink/ink2051.xml"/><Relationship Id="rId167" Type="http://schemas.openxmlformats.org/officeDocument/2006/relationships/image" Target="../media/image2001.png"/><Relationship Id="rId188" Type="http://schemas.openxmlformats.org/officeDocument/2006/relationships/customXml" Target="../ink/ink2072.xml"/><Relationship Id="rId7" Type="http://schemas.openxmlformats.org/officeDocument/2006/relationships/image" Target="../media/image1921.png"/><Relationship Id="rId71" Type="http://schemas.openxmlformats.org/officeDocument/2006/relationships/image" Target="../media/image1953.png"/><Relationship Id="rId92" Type="http://schemas.openxmlformats.org/officeDocument/2006/relationships/customXml" Target="../ink/ink2024.xml"/><Relationship Id="rId162" Type="http://schemas.openxmlformats.org/officeDocument/2006/relationships/customXml" Target="../ink/ink2059.xml"/><Relationship Id="rId183" Type="http://schemas.openxmlformats.org/officeDocument/2006/relationships/image" Target="../media/image2009.png"/><Relationship Id="rId213" Type="http://schemas.openxmlformats.org/officeDocument/2006/relationships/image" Target="../media/image2024.png"/><Relationship Id="rId218" Type="http://schemas.openxmlformats.org/officeDocument/2006/relationships/customXml" Target="../ink/ink2087.xml"/><Relationship Id="rId234" Type="http://schemas.openxmlformats.org/officeDocument/2006/relationships/customXml" Target="../ink/ink2095.xml"/><Relationship Id="rId239" Type="http://schemas.openxmlformats.org/officeDocument/2006/relationships/image" Target="../media/image2037.png"/><Relationship Id="rId2" Type="http://schemas.openxmlformats.org/officeDocument/2006/relationships/customXml" Target="../ink/ink1979.xml"/><Relationship Id="rId29" Type="http://schemas.openxmlformats.org/officeDocument/2006/relationships/image" Target="../media/image1932.png"/><Relationship Id="rId24" Type="http://schemas.openxmlformats.org/officeDocument/2006/relationships/customXml" Target="../ink/ink1990.xml"/><Relationship Id="rId40" Type="http://schemas.openxmlformats.org/officeDocument/2006/relationships/customXml" Target="../ink/ink1998.xml"/><Relationship Id="rId45" Type="http://schemas.openxmlformats.org/officeDocument/2006/relationships/image" Target="../media/image1940.png"/><Relationship Id="rId66" Type="http://schemas.openxmlformats.org/officeDocument/2006/relationships/customXml" Target="../ink/ink2011.xml"/><Relationship Id="rId87" Type="http://schemas.openxmlformats.org/officeDocument/2006/relationships/image" Target="../media/image1961.png"/><Relationship Id="rId110" Type="http://schemas.openxmlformats.org/officeDocument/2006/relationships/customXml" Target="../ink/ink2033.xml"/><Relationship Id="rId115" Type="http://schemas.openxmlformats.org/officeDocument/2006/relationships/image" Target="../media/image1975.png"/><Relationship Id="rId131" Type="http://schemas.openxmlformats.org/officeDocument/2006/relationships/image" Target="../media/image1983.png"/><Relationship Id="rId136" Type="http://schemas.openxmlformats.org/officeDocument/2006/relationships/customXml" Target="../ink/ink2046.xml"/><Relationship Id="rId157" Type="http://schemas.openxmlformats.org/officeDocument/2006/relationships/image" Target="../media/image1996.png"/><Relationship Id="rId178" Type="http://schemas.openxmlformats.org/officeDocument/2006/relationships/customXml" Target="../ink/ink2067.xml"/><Relationship Id="rId61" Type="http://schemas.openxmlformats.org/officeDocument/2006/relationships/image" Target="../media/image1948.png"/><Relationship Id="rId82" Type="http://schemas.openxmlformats.org/officeDocument/2006/relationships/customXml" Target="../ink/ink2019.xml"/><Relationship Id="rId152" Type="http://schemas.openxmlformats.org/officeDocument/2006/relationships/customXml" Target="../ink/ink2054.xml"/><Relationship Id="rId173" Type="http://schemas.openxmlformats.org/officeDocument/2006/relationships/image" Target="../media/image2004.png"/><Relationship Id="rId194" Type="http://schemas.openxmlformats.org/officeDocument/2006/relationships/customXml" Target="../ink/ink2075.xml"/><Relationship Id="rId199" Type="http://schemas.openxmlformats.org/officeDocument/2006/relationships/image" Target="../media/image2017.png"/><Relationship Id="rId203" Type="http://schemas.openxmlformats.org/officeDocument/2006/relationships/image" Target="../media/image2019.png"/><Relationship Id="rId208" Type="http://schemas.openxmlformats.org/officeDocument/2006/relationships/customXml" Target="../ink/ink2082.xml"/><Relationship Id="rId229" Type="http://schemas.openxmlformats.org/officeDocument/2006/relationships/image" Target="../media/image2032.png"/><Relationship Id="rId19" Type="http://schemas.openxmlformats.org/officeDocument/2006/relationships/image" Target="../media/image1927.png"/><Relationship Id="rId224" Type="http://schemas.openxmlformats.org/officeDocument/2006/relationships/customXml" Target="../ink/ink2090.xml"/><Relationship Id="rId240" Type="http://schemas.openxmlformats.org/officeDocument/2006/relationships/customXml" Target="../ink/ink2098.xml"/><Relationship Id="rId245" Type="http://schemas.openxmlformats.org/officeDocument/2006/relationships/image" Target="../media/image2040.png"/><Relationship Id="rId14" Type="http://schemas.openxmlformats.org/officeDocument/2006/relationships/customXml" Target="../ink/ink1985.xml"/><Relationship Id="rId30" Type="http://schemas.openxmlformats.org/officeDocument/2006/relationships/customXml" Target="../ink/ink1993.xml"/><Relationship Id="rId35" Type="http://schemas.openxmlformats.org/officeDocument/2006/relationships/image" Target="../media/image1935.png"/><Relationship Id="rId56" Type="http://schemas.openxmlformats.org/officeDocument/2006/relationships/customXml" Target="../ink/ink2006.xml"/><Relationship Id="rId77" Type="http://schemas.openxmlformats.org/officeDocument/2006/relationships/image" Target="../media/image1956.png"/><Relationship Id="rId100" Type="http://schemas.openxmlformats.org/officeDocument/2006/relationships/customXml" Target="../ink/ink2028.xml"/><Relationship Id="rId105" Type="http://schemas.openxmlformats.org/officeDocument/2006/relationships/image" Target="../media/image1970.png"/><Relationship Id="rId126" Type="http://schemas.openxmlformats.org/officeDocument/2006/relationships/customXml" Target="../ink/ink2041.xml"/><Relationship Id="rId147" Type="http://schemas.openxmlformats.org/officeDocument/2006/relationships/image" Target="../media/image1991.png"/><Relationship Id="rId168" Type="http://schemas.openxmlformats.org/officeDocument/2006/relationships/customXml" Target="../ink/ink2062.xml"/><Relationship Id="rId8" Type="http://schemas.openxmlformats.org/officeDocument/2006/relationships/customXml" Target="../ink/ink1982.xml"/><Relationship Id="rId51" Type="http://schemas.openxmlformats.org/officeDocument/2006/relationships/image" Target="../media/image1943.png"/><Relationship Id="rId72" Type="http://schemas.openxmlformats.org/officeDocument/2006/relationships/customXml" Target="../ink/ink2014.xml"/><Relationship Id="rId93" Type="http://schemas.openxmlformats.org/officeDocument/2006/relationships/image" Target="../media/image1964.png"/><Relationship Id="rId98" Type="http://schemas.openxmlformats.org/officeDocument/2006/relationships/customXml" Target="../ink/ink2027.xml"/><Relationship Id="rId121" Type="http://schemas.openxmlformats.org/officeDocument/2006/relationships/image" Target="../media/image1978.png"/><Relationship Id="rId142" Type="http://schemas.openxmlformats.org/officeDocument/2006/relationships/customXml" Target="../ink/ink2049.xml"/><Relationship Id="rId163" Type="http://schemas.openxmlformats.org/officeDocument/2006/relationships/image" Target="../media/image1999.png"/><Relationship Id="rId184" Type="http://schemas.openxmlformats.org/officeDocument/2006/relationships/customXml" Target="../ink/ink2070.xml"/><Relationship Id="rId189" Type="http://schemas.openxmlformats.org/officeDocument/2006/relationships/image" Target="../media/image2012.png"/><Relationship Id="rId219" Type="http://schemas.openxmlformats.org/officeDocument/2006/relationships/image" Target="../media/image2027.png"/><Relationship Id="rId3" Type="http://schemas.openxmlformats.org/officeDocument/2006/relationships/image" Target="../media/image1919.png"/><Relationship Id="rId214" Type="http://schemas.openxmlformats.org/officeDocument/2006/relationships/customXml" Target="../ink/ink2085.xml"/><Relationship Id="rId230" Type="http://schemas.openxmlformats.org/officeDocument/2006/relationships/customXml" Target="../ink/ink2093.xml"/><Relationship Id="rId235" Type="http://schemas.openxmlformats.org/officeDocument/2006/relationships/image" Target="../media/image2035.png"/><Relationship Id="rId25" Type="http://schemas.openxmlformats.org/officeDocument/2006/relationships/image" Target="../media/image1930.png"/><Relationship Id="rId46" Type="http://schemas.openxmlformats.org/officeDocument/2006/relationships/customXml" Target="../ink/ink2001.xml"/><Relationship Id="rId67" Type="http://schemas.openxmlformats.org/officeDocument/2006/relationships/image" Target="../media/image1951.png"/><Relationship Id="rId116" Type="http://schemas.openxmlformats.org/officeDocument/2006/relationships/customXml" Target="../ink/ink2036.xml"/><Relationship Id="rId137" Type="http://schemas.openxmlformats.org/officeDocument/2006/relationships/image" Target="../media/image1986.png"/><Relationship Id="rId158" Type="http://schemas.openxmlformats.org/officeDocument/2006/relationships/customXml" Target="../ink/ink2057.xml"/><Relationship Id="rId20" Type="http://schemas.openxmlformats.org/officeDocument/2006/relationships/customXml" Target="../ink/ink1988.xml"/><Relationship Id="rId41" Type="http://schemas.openxmlformats.org/officeDocument/2006/relationships/image" Target="../media/image1938.png"/><Relationship Id="rId62" Type="http://schemas.openxmlformats.org/officeDocument/2006/relationships/customXml" Target="../ink/ink2009.xml"/><Relationship Id="rId83" Type="http://schemas.openxmlformats.org/officeDocument/2006/relationships/image" Target="../media/image1959.png"/><Relationship Id="rId88" Type="http://schemas.openxmlformats.org/officeDocument/2006/relationships/customXml" Target="../ink/ink2022.xml"/><Relationship Id="rId111" Type="http://schemas.openxmlformats.org/officeDocument/2006/relationships/image" Target="../media/image1973.png"/><Relationship Id="rId132" Type="http://schemas.openxmlformats.org/officeDocument/2006/relationships/customXml" Target="../ink/ink2044.xml"/><Relationship Id="rId153" Type="http://schemas.openxmlformats.org/officeDocument/2006/relationships/image" Target="../media/image1994.png"/><Relationship Id="rId174" Type="http://schemas.openxmlformats.org/officeDocument/2006/relationships/customXml" Target="../ink/ink2065.xml"/><Relationship Id="rId179" Type="http://schemas.openxmlformats.org/officeDocument/2006/relationships/image" Target="../media/image2007.png"/><Relationship Id="rId195" Type="http://schemas.openxmlformats.org/officeDocument/2006/relationships/image" Target="../media/image2015.png"/><Relationship Id="rId209" Type="http://schemas.openxmlformats.org/officeDocument/2006/relationships/image" Target="../media/image2022.png"/><Relationship Id="rId190" Type="http://schemas.openxmlformats.org/officeDocument/2006/relationships/customXml" Target="../ink/ink2073.xml"/><Relationship Id="rId204" Type="http://schemas.openxmlformats.org/officeDocument/2006/relationships/customXml" Target="../ink/ink2080.xml"/><Relationship Id="rId220" Type="http://schemas.openxmlformats.org/officeDocument/2006/relationships/customXml" Target="../ink/ink2088.xml"/><Relationship Id="rId225" Type="http://schemas.openxmlformats.org/officeDocument/2006/relationships/image" Target="../media/image2030.png"/><Relationship Id="rId241" Type="http://schemas.openxmlformats.org/officeDocument/2006/relationships/image" Target="../media/image2038.png"/><Relationship Id="rId246" Type="http://schemas.openxmlformats.org/officeDocument/2006/relationships/customXml" Target="../ink/ink2101.xml"/><Relationship Id="rId15" Type="http://schemas.openxmlformats.org/officeDocument/2006/relationships/image" Target="../media/image1925.png"/><Relationship Id="rId36" Type="http://schemas.openxmlformats.org/officeDocument/2006/relationships/customXml" Target="../ink/ink1996.xml"/><Relationship Id="rId57" Type="http://schemas.openxmlformats.org/officeDocument/2006/relationships/image" Target="../media/image1946.png"/><Relationship Id="rId106" Type="http://schemas.openxmlformats.org/officeDocument/2006/relationships/customXml" Target="../ink/ink2031.xml"/><Relationship Id="rId127" Type="http://schemas.openxmlformats.org/officeDocument/2006/relationships/image" Target="../media/image1981.png"/><Relationship Id="rId10" Type="http://schemas.openxmlformats.org/officeDocument/2006/relationships/customXml" Target="../ink/ink1983.xml"/><Relationship Id="rId31" Type="http://schemas.openxmlformats.org/officeDocument/2006/relationships/image" Target="../media/image1933.png"/><Relationship Id="rId52" Type="http://schemas.openxmlformats.org/officeDocument/2006/relationships/customXml" Target="../ink/ink2004.xml"/><Relationship Id="rId73" Type="http://schemas.openxmlformats.org/officeDocument/2006/relationships/image" Target="../media/image1954.png"/><Relationship Id="rId78" Type="http://schemas.openxmlformats.org/officeDocument/2006/relationships/customXml" Target="../ink/ink2017.xml"/><Relationship Id="rId94" Type="http://schemas.openxmlformats.org/officeDocument/2006/relationships/customXml" Target="../ink/ink2025.xml"/><Relationship Id="rId99" Type="http://schemas.openxmlformats.org/officeDocument/2006/relationships/image" Target="../media/image1967.png"/><Relationship Id="rId101" Type="http://schemas.openxmlformats.org/officeDocument/2006/relationships/image" Target="../media/image1968.png"/><Relationship Id="rId122" Type="http://schemas.openxmlformats.org/officeDocument/2006/relationships/customXml" Target="../ink/ink2039.xml"/><Relationship Id="rId143" Type="http://schemas.openxmlformats.org/officeDocument/2006/relationships/image" Target="../media/image1989.png"/><Relationship Id="rId148" Type="http://schemas.openxmlformats.org/officeDocument/2006/relationships/customXml" Target="../ink/ink2052.xml"/><Relationship Id="rId164" Type="http://schemas.openxmlformats.org/officeDocument/2006/relationships/customXml" Target="../ink/ink2060.xml"/><Relationship Id="rId169" Type="http://schemas.openxmlformats.org/officeDocument/2006/relationships/image" Target="../media/image2002.png"/><Relationship Id="rId185" Type="http://schemas.openxmlformats.org/officeDocument/2006/relationships/image" Target="../media/image2010.png"/><Relationship Id="rId4" Type="http://schemas.openxmlformats.org/officeDocument/2006/relationships/customXml" Target="../ink/ink1980.xml"/><Relationship Id="rId9" Type="http://schemas.openxmlformats.org/officeDocument/2006/relationships/image" Target="../media/image1922.png"/><Relationship Id="rId180" Type="http://schemas.openxmlformats.org/officeDocument/2006/relationships/customXml" Target="../ink/ink2068.xml"/><Relationship Id="rId210" Type="http://schemas.openxmlformats.org/officeDocument/2006/relationships/customXml" Target="../ink/ink2083.xml"/><Relationship Id="rId215" Type="http://schemas.openxmlformats.org/officeDocument/2006/relationships/image" Target="../media/image2025.png"/><Relationship Id="rId236" Type="http://schemas.openxmlformats.org/officeDocument/2006/relationships/customXml" Target="../ink/ink2096.xml"/><Relationship Id="rId26" Type="http://schemas.openxmlformats.org/officeDocument/2006/relationships/customXml" Target="../ink/ink1991.xml"/><Relationship Id="rId231" Type="http://schemas.openxmlformats.org/officeDocument/2006/relationships/image" Target="../media/image2033.png"/><Relationship Id="rId47" Type="http://schemas.openxmlformats.org/officeDocument/2006/relationships/image" Target="../media/image1941.png"/><Relationship Id="rId68" Type="http://schemas.openxmlformats.org/officeDocument/2006/relationships/customXml" Target="../ink/ink2012.xml"/><Relationship Id="rId89" Type="http://schemas.openxmlformats.org/officeDocument/2006/relationships/image" Target="../media/image1962.png"/><Relationship Id="rId112" Type="http://schemas.openxmlformats.org/officeDocument/2006/relationships/customXml" Target="../ink/ink2034.xml"/><Relationship Id="rId133" Type="http://schemas.openxmlformats.org/officeDocument/2006/relationships/image" Target="../media/image1984.png"/><Relationship Id="rId154" Type="http://schemas.openxmlformats.org/officeDocument/2006/relationships/customXml" Target="../ink/ink2055.xml"/><Relationship Id="rId175" Type="http://schemas.openxmlformats.org/officeDocument/2006/relationships/image" Target="../media/image2005.png"/><Relationship Id="rId196" Type="http://schemas.openxmlformats.org/officeDocument/2006/relationships/customXml" Target="../ink/ink2076.xml"/><Relationship Id="rId200" Type="http://schemas.openxmlformats.org/officeDocument/2006/relationships/customXml" Target="../ink/ink2078.xml"/><Relationship Id="rId16" Type="http://schemas.openxmlformats.org/officeDocument/2006/relationships/customXml" Target="../ink/ink1986.xml"/><Relationship Id="rId221" Type="http://schemas.openxmlformats.org/officeDocument/2006/relationships/image" Target="../media/image2028.png"/><Relationship Id="rId242" Type="http://schemas.openxmlformats.org/officeDocument/2006/relationships/customXml" Target="../ink/ink2099.xml"/><Relationship Id="rId37" Type="http://schemas.openxmlformats.org/officeDocument/2006/relationships/image" Target="../media/image1936.png"/><Relationship Id="rId58" Type="http://schemas.openxmlformats.org/officeDocument/2006/relationships/customXml" Target="../ink/ink2007.xml"/><Relationship Id="rId79" Type="http://schemas.openxmlformats.org/officeDocument/2006/relationships/image" Target="../media/image1957.png"/><Relationship Id="rId102" Type="http://schemas.openxmlformats.org/officeDocument/2006/relationships/customXml" Target="../ink/ink2029.xml"/><Relationship Id="rId123" Type="http://schemas.openxmlformats.org/officeDocument/2006/relationships/image" Target="../media/image1979.png"/><Relationship Id="rId144" Type="http://schemas.openxmlformats.org/officeDocument/2006/relationships/customXml" Target="../ink/ink2050.xml"/><Relationship Id="rId90" Type="http://schemas.openxmlformats.org/officeDocument/2006/relationships/customXml" Target="../ink/ink2023.xml"/><Relationship Id="rId165" Type="http://schemas.openxmlformats.org/officeDocument/2006/relationships/image" Target="../media/image2000.png"/><Relationship Id="rId186" Type="http://schemas.openxmlformats.org/officeDocument/2006/relationships/customXml" Target="../ink/ink2071.xml"/><Relationship Id="rId211" Type="http://schemas.openxmlformats.org/officeDocument/2006/relationships/image" Target="../media/image2023.png"/><Relationship Id="rId232" Type="http://schemas.openxmlformats.org/officeDocument/2006/relationships/customXml" Target="../ink/ink2094.xml"/><Relationship Id="rId27" Type="http://schemas.openxmlformats.org/officeDocument/2006/relationships/image" Target="../media/image1931.png"/><Relationship Id="rId48" Type="http://schemas.openxmlformats.org/officeDocument/2006/relationships/customXml" Target="../ink/ink2002.xml"/><Relationship Id="rId69" Type="http://schemas.openxmlformats.org/officeDocument/2006/relationships/image" Target="../media/image1952.png"/><Relationship Id="rId113" Type="http://schemas.openxmlformats.org/officeDocument/2006/relationships/image" Target="../media/image1974.png"/><Relationship Id="rId134" Type="http://schemas.openxmlformats.org/officeDocument/2006/relationships/customXml" Target="../ink/ink2045.xml"/><Relationship Id="rId80" Type="http://schemas.openxmlformats.org/officeDocument/2006/relationships/customXml" Target="../ink/ink2018.xml"/><Relationship Id="rId155" Type="http://schemas.openxmlformats.org/officeDocument/2006/relationships/image" Target="../media/image1995.png"/><Relationship Id="rId176" Type="http://schemas.openxmlformats.org/officeDocument/2006/relationships/customXml" Target="../ink/ink2066.xml"/><Relationship Id="rId197" Type="http://schemas.openxmlformats.org/officeDocument/2006/relationships/image" Target="../media/image2016.png"/><Relationship Id="rId201" Type="http://schemas.openxmlformats.org/officeDocument/2006/relationships/image" Target="../media/image2018.png"/><Relationship Id="rId222" Type="http://schemas.openxmlformats.org/officeDocument/2006/relationships/customXml" Target="../ink/ink2089.xml"/><Relationship Id="rId243" Type="http://schemas.openxmlformats.org/officeDocument/2006/relationships/image" Target="../media/image2039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14.xml"/><Relationship Id="rId117" Type="http://schemas.openxmlformats.org/officeDocument/2006/relationships/customXml" Target="../ink/ink2160.xml"/><Relationship Id="rId21" Type="http://schemas.openxmlformats.org/officeDocument/2006/relationships/image" Target="../media/image2051.png"/><Relationship Id="rId42" Type="http://schemas.openxmlformats.org/officeDocument/2006/relationships/customXml" Target="../ink/ink2122.xml"/><Relationship Id="rId47" Type="http://schemas.openxmlformats.org/officeDocument/2006/relationships/image" Target="../media/image2064.png"/><Relationship Id="rId63" Type="http://schemas.openxmlformats.org/officeDocument/2006/relationships/image" Target="../media/image2071.png"/><Relationship Id="rId68" Type="http://schemas.openxmlformats.org/officeDocument/2006/relationships/customXml" Target="../ink/ink2135.xml"/><Relationship Id="rId84" Type="http://schemas.openxmlformats.org/officeDocument/2006/relationships/customXml" Target="../ink/ink2143.xml"/><Relationship Id="rId89" Type="http://schemas.openxmlformats.org/officeDocument/2006/relationships/image" Target="../media/image2084.png"/><Relationship Id="rId112" Type="http://schemas.openxmlformats.org/officeDocument/2006/relationships/image" Target="../media/image2095.png"/><Relationship Id="rId16" Type="http://schemas.openxmlformats.org/officeDocument/2006/relationships/customXml" Target="../ink/ink2109.xml"/><Relationship Id="rId107" Type="http://schemas.openxmlformats.org/officeDocument/2006/relationships/customXml" Target="../ink/ink2155.xml"/><Relationship Id="rId11" Type="http://schemas.openxmlformats.org/officeDocument/2006/relationships/image" Target="../media/image2046.png"/><Relationship Id="rId32" Type="http://schemas.openxmlformats.org/officeDocument/2006/relationships/customXml" Target="../ink/ink2117.xml"/><Relationship Id="rId37" Type="http://schemas.openxmlformats.org/officeDocument/2006/relationships/image" Target="../media/image2059.png"/><Relationship Id="rId53" Type="http://schemas.openxmlformats.org/officeDocument/2006/relationships/image" Target="../media/image2066.png"/><Relationship Id="rId58" Type="http://schemas.openxmlformats.org/officeDocument/2006/relationships/customXml" Target="../ink/ink2130.xml"/><Relationship Id="rId74" Type="http://schemas.openxmlformats.org/officeDocument/2006/relationships/customXml" Target="../ink/ink2138.xml"/><Relationship Id="rId79" Type="http://schemas.openxmlformats.org/officeDocument/2006/relationships/image" Target="../media/image2079.png"/><Relationship Id="rId102" Type="http://schemas.openxmlformats.org/officeDocument/2006/relationships/customXml" Target="../ink/ink2152.xml"/><Relationship Id="rId5" Type="http://schemas.openxmlformats.org/officeDocument/2006/relationships/image" Target="../media/image2043.png"/><Relationship Id="rId61" Type="http://schemas.openxmlformats.org/officeDocument/2006/relationships/image" Target="../media/image2070.png"/><Relationship Id="rId82" Type="http://schemas.openxmlformats.org/officeDocument/2006/relationships/customXml" Target="../ink/ink2142.xml"/><Relationship Id="rId90" Type="http://schemas.openxmlformats.org/officeDocument/2006/relationships/customXml" Target="../ink/ink2146.xml"/><Relationship Id="rId95" Type="http://schemas.openxmlformats.org/officeDocument/2006/relationships/image" Target="../media/image2087.png"/><Relationship Id="rId19" Type="http://schemas.openxmlformats.org/officeDocument/2006/relationships/image" Target="../media/image2050.png"/><Relationship Id="rId14" Type="http://schemas.openxmlformats.org/officeDocument/2006/relationships/customXml" Target="../ink/ink2108.xml"/><Relationship Id="rId22" Type="http://schemas.openxmlformats.org/officeDocument/2006/relationships/customXml" Target="../ink/ink2112.xml"/><Relationship Id="rId27" Type="http://schemas.openxmlformats.org/officeDocument/2006/relationships/image" Target="../media/image2054.png"/><Relationship Id="rId30" Type="http://schemas.openxmlformats.org/officeDocument/2006/relationships/customXml" Target="../ink/ink2116.xml"/><Relationship Id="rId35" Type="http://schemas.openxmlformats.org/officeDocument/2006/relationships/image" Target="../media/image2058.png"/><Relationship Id="rId43" Type="http://schemas.openxmlformats.org/officeDocument/2006/relationships/image" Target="../media/image2062.png"/><Relationship Id="rId48" Type="http://schemas.openxmlformats.org/officeDocument/2006/relationships/customXml" Target="../ink/ink2125.xml"/><Relationship Id="rId56" Type="http://schemas.openxmlformats.org/officeDocument/2006/relationships/customXml" Target="../ink/ink2129.xml"/><Relationship Id="rId64" Type="http://schemas.openxmlformats.org/officeDocument/2006/relationships/customXml" Target="../ink/ink2133.xml"/><Relationship Id="rId69" Type="http://schemas.openxmlformats.org/officeDocument/2006/relationships/image" Target="../media/image2074.png"/><Relationship Id="rId77" Type="http://schemas.openxmlformats.org/officeDocument/2006/relationships/image" Target="../media/image2078.png"/><Relationship Id="rId100" Type="http://schemas.openxmlformats.org/officeDocument/2006/relationships/customXml" Target="../ink/ink2151.xml"/><Relationship Id="rId105" Type="http://schemas.openxmlformats.org/officeDocument/2006/relationships/image" Target="../media/image2092.png"/><Relationship Id="rId113" Type="http://schemas.openxmlformats.org/officeDocument/2006/relationships/customXml" Target="../ink/ink2158.xml"/><Relationship Id="rId118" Type="http://schemas.openxmlformats.org/officeDocument/2006/relationships/image" Target="../media/image2098.png"/><Relationship Id="rId8" Type="http://schemas.openxmlformats.org/officeDocument/2006/relationships/customXml" Target="../ink/ink2105.xml"/><Relationship Id="rId51" Type="http://schemas.openxmlformats.org/officeDocument/2006/relationships/image" Target="../media/image1611.png"/><Relationship Id="rId72" Type="http://schemas.openxmlformats.org/officeDocument/2006/relationships/customXml" Target="../ink/ink2137.xml"/><Relationship Id="rId80" Type="http://schemas.openxmlformats.org/officeDocument/2006/relationships/customXml" Target="../ink/ink2141.xml"/><Relationship Id="rId85" Type="http://schemas.openxmlformats.org/officeDocument/2006/relationships/image" Target="../media/image2082.png"/><Relationship Id="rId93" Type="http://schemas.openxmlformats.org/officeDocument/2006/relationships/image" Target="../media/image2086.png"/><Relationship Id="rId98" Type="http://schemas.openxmlformats.org/officeDocument/2006/relationships/customXml" Target="../ink/ink2150.xml"/><Relationship Id="rId121" Type="http://schemas.openxmlformats.org/officeDocument/2006/relationships/customXml" Target="../ink/ink2162.xml"/><Relationship Id="rId3" Type="http://schemas.openxmlformats.org/officeDocument/2006/relationships/image" Target="../media/image2042.png"/><Relationship Id="rId12" Type="http://schemas.openxmlformats.org/officeDocument/2006/relationships/customXml" Target="../ink/ink2107.xml"/><Relationship Id="rId17" Type="http://schemas.openxmlformats.org/officeDocument/2006/relationships/image" Target="../media/image2049.png"/><Relationship Id="rId25" Type="http://schemas.openxmlformats.org/officeDocument/2006/relationships/image" Target="../media/image2053.png"/><Relationship Id="rId33" Type="http://schemas.openxmlformats.org/officeDocument/2006/relationships/image" Target="../media/image2057.png"/><Relationship Id="rId38" Type="http://schemas.openxmlformats.org/officeDocument/2006/relationships/customXml" Target="../ink/ink2120.xml"/><Relationship Id="rId46" Type="http://schemas.openxmlformats.org/officeDocument/2006/relationships/customXml" Target="../ink/ink2124.xml"/><Relationship Id="rId59" Type="http://schemas.openxmlformats.org/officeDocument/2006/relationships/image" Target="../media/image2069.png"/><Relationship Id="rId67" Type="http://schemas.openxmlformats.org/officeDocument/2006/relationships/image" Target="../media/image2073.png"/><Relationship Id="rId103" Type="http://schemas.openxmlformats.org/officeDocument/2006/relationships/image" Target="../media/image2091.png"/><Relationship Id="rId108" Type="http://schemas.openxmlformats.org/officeDocument/2006/relationships/image" Target="../media/image2093.png"/><Relationship Id="rId116" Type="http://schemas.openxmlformats.org/officeDocument/2006/relationships/image" Target="../media/image2097.png"/><Relationship Id="rId20" Type="http://schemas.openxmlformats.org/officeDocument/2006/relationships/customXml" Target="../ink/ink2111.xml"/><Relationship Id="rId41" Type="http://schemas.openxmlformats.org/officeDocument/2006/relationships/image" Target="../media/image2061.png"/><Relationship Id="rId54" Type="http://schemas.openxmlformats.org/officeDocument/2006/relationships/customXml" Target="../ink/ink2128.xml"/><Relationship Id="rId62" Type="http://schemas.openxmlformats.org/officeDocument/2006/relationships/customXml" Target="../ink/ink2132.xml"/><Relationship Id="rId70" Type="http://schemas.openxmlformats.org/officeDocument/2006/relationships/customXml" Target="../ink/ink2136.xml"/><Relationship Id="rId75" Type="http://schemas.openxmlformats.org/officeDocument/2006/relationships/image" Target="../media/image2077.png"/><Relationship Id="rId83" Type="http://schemas.openxmlformats.org/officeDocument/2006/relationships/image" Target="../media/image2081.png"/><Relationship Id="rId88" Type="http://schemas.openxmlformats.org/officeDocument/2006/relationships/customXml" Target="../ink/ink2145.xml"/><Relationship Id="rId91" Type="http://schemas.openxmlformats.org/officeDocument/2006/relationships/image" Target="../media/image2085.png"/><Relationship Id="rId96" Type="http://schemas.openxmlformats.org/officeDocument/2006/relationships/customXml" Target="../ink/ink2149.xml"/><Relationship Id="rId111" Type="http://schemas.openxmlformats.org/officeDocument/2006/relationships/customXml" Target="../ink/ink21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4.xml"/><Relationship Id="rId15" Type="http://schemas.openxmlformats.org/officeDocument/2006/relationships/image" Target="../media/image2048.png"/><Relationship Id="rId23" Type="http://schemas.openxmlformats.org/officeDocument/2006/relationships/image" Target="../media/image2052.png"/><Relationship Id="rId28" Type="http://schemas.openxmlformats.org/officeDocument/2006/relationships/customXml" Target="../ink/ink2115.xml"/><Relationship Id="rId36" Type="http://schemas.openxmlformats.org/officeDocument/2006/relationships/customXml" Target="../ink/ink2119.xml"/><Relationship Id="rId49" Type="http://schemas.openxmlformats.org/officeDocument/2006/relationships/image" Target="../media/image2065.png"/><Relationship Id="rId57" Type="http://schemas.openxmlformats.org/officeDocument/2006/relationships/image" Target="../media/image2068.png"/><Relationship Id="rId106" Type="http://schemas.openxmlformats.org/officeDocument/2006/relationships/customXml" Target="../ink/ink2154.xml"/><Relationship Id="rId114" Type="http://schemas.openxmlformats.org/officeDocument/2006/relationships/image" Target="../media/image2096.png"/><Relationship Id="rId119" Type="http://schemas.openxmlformats.org/officeDocument/2006/relationships/customXml" Target="../ink/ink2161.xml"/><Relationship Id="rId10" Type="http://schemas.openxmlformats.org/officeDocument/2006/relationships/customXml" Target="../ink/ink2106.xml"/><Relationship Id="rId31" Type="http://schemas.openxmlformats.org/officeDocument/2006/relationships/image" Target="../media/image2056.png"/><Relationship Id="rId44" Type="http://schemas.openxmlformats.org/officeDocument/2006/relationships/customXml" Target="../ink/ink2123.xml"/><Relationship Id="rId52" Type="http://schemas.openxmlformats.org/officeDocument/2006/relationships/customXml" Target="../ink/ink2127.xml"/><Relationship Id="rId60" Type="http://schemas.openxmlformats.org/officeDocument/2006/relationships/customXml" Target="../ink/ink2131.xml"/><Relationship Id="rId65" Type="http://schemas.openxmlformats.org/officeDocument/2006/relationships/image" Target="../media/image2072.png"/><Relationship Id="rId73" Type="http://schemas.openxmlformats.org/officeDocument/2006/relationships/image" Target="../media/image2076.png"/><Relationship Id="rId78" Type="http://schemas.openxmlformats.org/officeDocument/2006/relationships/customXml" Target="../ink/ink2140.xml"/><Relationship Id="rId81" Type="http://schemas.openxmlformats.org/officeDocument/2006/relationships/image" Target="../media/image2080.png"/><Relationship Id="rId86" Type="http://schemas.openxmlformats.org/officeDocument/2006/relationships/customXml" Target="../ink/ink2144.xml"/><Relationship Id="rId94" Type="http://schemas.openxmlformats.org/officeDocument/2006/relationships/customXml" Target="../ink/ink2148.xml"/><Relationship Id="rId99" Type="http://schemas.openxmlformats.org/officeDocument/2006/relationships/image" Target="../media/image2089.png"/><Relationship Id="rId101" Type="http://schemas.openxmlformats.org/officeDocument/2006/relationships/image" Target="../media/image2090.png"/><Relationship Id="rId122" Type="http://schemas.openxmlformats.org/officeDocument/2006/relationships/image" Target="../media/image2100.png"/><Relationship Id="rId4" Type="http://schemas.openxmlformats.org/officeDocument/2006/relationships/customXml" Target="../ink/ink2103.xml"/><Relationship Id="rId9" Type="http://schemas.openxmlformats.org/officeDocument/2006/relationships/image" Target="../media/image2045.png"/><Relationship Id="rId13" Type="http://schemas.openxmlformats.org/officeDocument/2006/relationships/image" Target="../media/image2047.png"/><Relationship Id="rId18" Type="http://schemas.openxmlformats.org/officeDocument/2006/relationships/customXml" Target="../ink/ink2110.xml"/><Relationship Id="rId39" Type="http://schemas.openxmlformats.org/officeDocument/2006/relationships/image" Target="../media/image2060.png"/><Relationship Id="rId109" Type="http://schemas.openxmlformats.org/officeDocument/2006/relationships/customXml" Target="../ink/ink2156.xml"/><Relationship Id="rId34" Type="http://schemas.openxmlformats.org/officeDocument/2006/relationships/customXml" Target="../ink/ink2118.xml"/><Relationship Id="rId50" Type="http://schemas.openxmlformats.org/officeDocument/2006/relationships/customXml" Target="../ink/ink2126.xml"/><Relationship Id="rId55" Type="http://schemas.openxmlformats.org/officeDocument/2006/relationships/image" Target="../media/image2067.png"/><Relationship Id="rId76" Type="http://schemas.openxmlformats.org/officeDocument/2006/relationships/customXml" Target="../ink/ink2139.xml"/><Relationship Id="rId97" Type="http://schemas.openxmlformats.org/officeDocument/2006/relationships/image" Target="../media/image2088.png"/><Relationship Id="rId104" Type="http://schemas.openxmlformats.org/officeDocument/2006/relationships/customXml" Target="../ink/ink2153.xml"/><Relationship Id="rId120" Type="http://schemas.openxmlformats.org/officeDocument/2006/relationships/image" Target="../media/image2099.png"/><Relationship Id="rId7" Type="http://schemas.openxmlformats.org/officeDocument/2006/relationships/image" Target="../media/image2044.png"/><Relationship Id="rId71" Type="http://schemas.openxmlformats.org/officeDocument/2006/relationships/image" Target="../media/image2075.png"/><Relationship Id="rId92" Type="http://schemas.openxmlformats.org/officeDocument/2006/relationships/customXml" Target="../ink/ink2147.xml"/><Relationship Id="rId2" Type="http://schemas.openxmlformats.org/officeDocument/2006/relationships/customXml" Target="../ink/ink2102.xml"/><Relationship Id="rId29" Type="http://schemas.openxmlformats.org/officeDocument/2006/relationships/image" Target="../media/image2055.png"/><Relationship Id="rId24" Type="http://schemas.openxmlformats.org/officeDocument/2006/relationships/customXml" Target="../ink/ink2113.xml"/><Relationship Id="rId40" Type="http://schemas.openxmlformats.org/officeDocument/2006/relationships/customXml" Target="../ink/ink2121.xml"/><Relationship Id="rId45" Type="http://schemas.openxmlformats.org/officeDocument/2006/relationships/image" Target="../media/image2063.png"/><Relationship Id="rId66" Type="http://schemas.openxmlformats.org/officeDocument/2006/relationships/customXml" Target="../ink/ink2134.xml"/><Relationship Id="rId87" Type="http://schemas.openxmlformats.org/officeDocument/2006/relationships/image" Target="../media/image2083.png"/><Relationship Id="rId110" Type="http://schemas.openxmlformats.org/officeDocument/2006/relationships/image" Target="../media/image2094.png"/><Relationship Id="rId115" Type="http://schemas.openxmlformats.org/officeDocument/2006/relationships/customXml" Target="../ink/ink2159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75.xml"/><Relationship Id="rId117" Type="http://schemas.openxmlformats.org/officeDocument/2006/relationships/image" Target="../media/image2156.png"/><Relationship Id="rId21" Type="http://schemas.openxmlformats.org/officeDocument/2006/relationships/image" Target="../media/image2110.png"/><Relationship Id="rId42" Type="http://schemas.openxmlformats.org/officeDocument/2006/relationships/customXml" Target="../ink/ink2183.xml"/><Relationship Id="rId47" Type="http://schemas.openxmlformats.org/officeDocument/2006/relationships/image" Target="../media/image2123.png"/><Relationship Id="rId63" Type="http://schemas.openxmlformats.org/officeDocument/2006/relationships/image" Target="../media/image2130.png"/><Relationship Id="rId68" Type="http://schemas.openxmlformats.org/officeDocument/2006/relationships/customXml" Target="../ink/ink2196.xml"/><Relationship Id="rId84" Type="http://schemas.openxmlformats.org/officeDocument/2006/relationships/customXml" Target="../ink/ink2205.xml"/><Relationship Id="rId89" Type="http://schemas.openxmlformats.org/officeDocument/2006/relationships/image" Target="../media/image2142.png"/><Relationship Id="rId112" Type="http://schemas.openxmlformats.org/officeDocument/2006/relationships/customXml" Target="../ink/ink2219.xml"/><Relationship Id="rId133" Type="http://schemas.openxmlformats.org/officeDocument/2006/relationships/customXml" Target="../ink/ink2230.xml"/><Relationship Id="rId138" Type="http://schemas.openxmlformats.org/officeDocument/2006/relationships/customXml" Target="../ink/ink2233.xml"/><Relationship Id="rId154" Type="http://schemas.openxmlformats.org/officeDocument/2006/relationships/customXml" Target="../ink/ink2241.xml"/><Relationship Id="rId159" Type="http://schemas.openxmlformats.org/officeDocument/2006/relationships/image" Target="../media/image2176.png"/><Relationship Id="rId175" Type="http://schemas.openxmlformats.org/officeDocument/2006/relationships/customXml" Target="../ink/ink2252.xml"/><Relationship Id="rId170" Type="http://schemas.openxmlformats.org/officeDocument/2006/relationships/customXml" Target="../ink/ink2249.xml"/><Relationship Id="rId191" Type="http://schemas.openxmlformats.org/officeDocument/2006/relationships/image" Target="../media/image2191.png"/><Relationship Id="rId16" Type="http://schemas.openxmlformats.org/officeDocument/2006/relationships/customXml" Target="../ink/ink2170.xml"/><Relationship Id="rId107" Type="http://schemas.openxmlformats.org/officeDocument/2006/relationships/image" Target="../media/image2151.png"/><Relationship Id="rId11" Type="http://schemas.openxmlformats.org/officeDocument/2006/relationships/image" Target="../media/image2105.png"/><Relationship Id="rId32" Type="http://schemas.openxmlformats.org/officeDocument/2006/relationships/customXml" Target="../ink/ink2178.xml"/><Relationship Id="rId37" Type="http://schemas.openxmlformats.org/officeDocument/2006/relationships/image" Target="../media/image2118.png"/><Relationship Id="rId53" Type="http://schemas.openxmlformats.org/officeDocument/2006/relationships/image" Target="../media/image2125.png"/><Relationship Id="rId58" Type="http://schemas.openxmlformats.org/officeDocument/2006/relationships/customXml" Target="../ink/ink2191.xml"/><Relationship Id="rId74" Type="http://schemas.openxmlformats.org/officeDocument/2006/relationships/customXml" Target="../ink/ink2199.xml"/><Relationship Id="rId79" Type="http://schemas.openxmlformats.org/officeDocument/2006/relationships/customXml" Target="../ink/ink2202.xml"/><Relationship Id="rId102" Type="http://schemas.openxmlformats.org/officeDocument/2006/relationships/customXml" Target="../ink/ink2214.xml"/><Relationship Id="rId123" Type="http://schemas.openxmlformats.org/officeDocument/2006/relationships/image" Target="../media/image2159.png"/><Relationship Id="rId128" Type="http://schemas.openxmlformats.org/officeDocument/2006/relationships/customXml" Target="../ink/ink2227.xml"/><Relationship Id="rId144" Type="http://schemas.openxmlformats.org/officeDocument/2006/relationships/customXml" Target="../ink/ink2236.xml"/><Relationship Id="rId149" Type="http://schemas.openxmlformats.org/officeDocument/2006/relationships/image" Target="../media/image2171.png"/><Relationship Id="rId5" Type="http://schemas.openxmlformats.org/officeDocument/2006/relationships/image" Target="../media/image2102.png"/><Relationship Id="rId90" Type="http://schemas.openxmlformats.org/officeDocument/2006/relationships/customXml" Target="../ink/ink2208.xml"/><Relationship Id="rId95" Type="http://schemas.openxmlformats.org/officeDocument/2006/relationships/image" Target="../media/image2145.png"/><Relationship Id="rId160" Type="http://schemas.openxmlformats.org/officeDocument/2006/relationships/customXml" Target="../ink/ink2244.xml"/><Relationship Id="rId165" Type="http://schemas.openxmlformats.org/officeDocument/2006/relationships/image" Target="../media/image2179.png"/><Relationship Id="rId181" Type="http://schemas.openxmlformats.org/officeDocument/2006/relationships/image" Target="../media/image2186.png"/><Relationship Id="rId186" Type="http://schemas.openxmlformats.org/officeDocument/2006/relationships/customXml" Target="../ink/ink2258.xml"/><Relationship Id="rId22" Type="http://schemas.openxmlformats.org/officeDocument/2006/relationships/customXml" Target="../ink/ink2173.xml"/><Relationship Id="rId27" Type="http://schemas.openxmlformats.org/officeDocument/2006/relationships/image" Target="../media/image2113.png"/><Relationship Id="rId43" Type="http://schemas.openxmlformats.org/officeDocument/2006/relationships/image" Target="../media/image2121.png"/><Relationship Id="rId48" Type="http://schemas.openxmlformats.org/officeDocument/2006/relationships/customXml" Target="../ink/ink2186.xml"/><Relationship Id="rId64" Type="http://schemas.openxmlformats.org/officeDocument/2006/relationships/customXml" Target="../ink/ink2194.xml"/><Relationship Id="rId69" Type="http://schemas.openxmlformats.org/officeDocument/2006/relationships/image" Target="../media/image2133.png"/><Relationship Id="rId113" Type="http://schemas.openxmlformats.org/officeDocument/2006/relationships/image" Target="../media/image2154.png"/><Relationship Id="rId118" Type="http://schemas.openxmlformats.org/officeDocument/2006/relationships/customXml" Target="../ink/ink2222.xml"/><Relationship Id="rId134" Type="http://schemas.openxmlformats.org/officeDocument/2006/relationships/image" Target="../media/image2164.png"/><Relationship Id="rId139" Type="http://schemas.openxmlformats.org/officeDocument/2006/relationships/image" Target="../media/image2166.png"/><Relationship Id="rId80" Type="http://schemas.openxmlformats.org/officeDocument/2006/relationships/customXml" Target="../ink/ink2203.xml"/><Relationship Id="rId85" Type="http://schemas.openxmlformats.org/officeDocument/2006/relationships/image" Target="../media/image2140.png"/><Relationship Id="rId150" Type="http://schemas.openxmlformats.org/officeDocument/2006/relationships/customXml" Target="../ink/ink2239.xml"/><Relationship Id="rId155" Type="http://schemas.openxmlformats.org/officeDocument/2006/relationships/image" Target="../media/image2174.png"/><Relationship Id="rId171" Type="http://schemas.openxmlformats.org/officeDocument/2006/relationships/image" Target="../media/image2182.png"/><Relationship Id="rId176" Type="http://schemas.openxmlformats.org/officeDocument/2006/relationships/image" Target="../media/image2184.png"/><Relationship Id="rId12" Type="http://schemas.openxmlformats.org/officeDocument/2006/relationships/customXml" Target="../ink/ink2168.xml"/><Relationship Id="rId17" Type="http://schemas.openxmlformats.org/officeDocument/2006/relationships/image" Target="../media/image2108.png"/><Relationship Id="rId33" Type="http://schemas.openxmlformats.org/officeDocument/2006/relationships/image" Target="../media/image2116.png"/><Relationship Id="rId38" Type="http://schemas.openxmlformats.org/officeDocument/2006/relationships/customXml" Target="../ink/ink2181.xml"/><Relationship Id="rId59" Type="http://schemas.openxmlformats.org/officeDocument/2006/relationships/image" Target="../media/image2128.png"/><Relationship Id="rId103" Type="http://schemas.openxmlformats.org/officeDocument/2006/relationships/image" Target="../media/image2149.png"/><Relationship Id="rId108" Type="http://schemas.openxmlformats.org/officeDocument/2006/relationships/customXml" Target="../ink/ink2217.xml"/><Relationship Id="rId124" Type="http://schemas.openxmlformats.org/officeDocument/2006/relationships/customXml" Target="../ink/ink2225.xml"/><Relationship Id="rId129" Type="http://schemas.openxmlformats.org/officeDocument/2006/relationships/image" Target="../media/image2162.png"/><Relationship Id="rId54" Type="http://schemas.openxmlformats.org/officeDocument/2006/relationships/customXml" Target="../ink/ink2189.xml"/><Relationship Id="rId70" Type="http://schemas.openxmlformats.org/officeDocument/2006/relationships/customXml" Target="../ink/ink2197.xml"/><Relationship Id="rId75" Type="http://schemas.openxmlformats.org/officeDocument/2006/relationships/customXml" Target="../ink/ink2200.xml"/><Relationship Id="rId91" Type="http://schemas.openxmlformats.org/officeDocument/2006/relationships/image" Target="../media/image2143.png"/><Relationship Id="rId96" Type="http://schemas.openxmlformats.org/officeDocument/2006/relationships/customXml" Target="../ink/ink2211.xml"/><Relationship Id="rId140" Type="http://schemas.openxmlformats.org/officeDocument/2006/relationships/customXml" Target="../ink/ink2234.xml"/><Relationship Id="rId145" Type="http://schemas.openxmlformats.org/officeDocument/2006/relationships/image" Target="../media/image2169.png"/><Relationship Id="rId161" Type="http://schemas.openxmlformats.org/officeDocument/2006/relationships/image" Target="../media/image2177.png"/><Relationship Id="rId166" Type="http://schemas.openxmlformats.org/officeDocument/2006/relationships/customXml" Target="../ink/ink2247.xml"/><Relationship Id="rId182" Type="http://schemas.openxmlformats.org/officeDocument/2006/relationships/customXml" Target="../ink/ink2256.xml"/><Relationship Id="rId187" Type="http://schemas.openxmlformats.org/officeDocument/2006/relationships/image" Target="../media/image2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65.xml"/><Relationship Id="rId23" Type="http://schemas.openxmlformats.org/officeDocument/2006/relationships/image" Target="../media/image2111.png"/><Relationship Id="rId28" Type="http://schemas.openxmlformats.org/officeDocument/2006/relationships/customXml" Target="../ink/ink2176.xml"/><Relationship Id="rId49" Type="http://schemas.openxmlformats.org/officeDocument/2006/relationships/image" Target="../media/image1381.png"/><Relationship Id="rId114" Type="http://schemas.openxmlformats.org/officeDocument/2006/relationships/customXml" Target="../ink/ink2220.xml"/><Relationship Id="rId119" Type="http://schemas.openxmlformats.org/officeDocument/2006/relationships/image" Target="../media/image2157.png"/><Relationship Id="rId44" Type="http://schemas.openxmlformats.org/officeDocument/2006/relationships/customXml" Target="../ink/ink2184.xml"/><Relationship Id="rId60" Type="http://schemas.openxmlformats.org/officeDocument/2006/relationships/customXml" Target="../ink/ink2192.xml"/><Relationship Id="rId65" Type="http://schemas.openxmlformats.org/officeDocument/2006/relationships/image" Target="../media/image2131.png"/><Relationship Id="rId81" Type="http://schemas.openxmlformats.org/officeDocument/2006/relationships/image" Target="../media/image2138.png"/><Relationship Id="rId86" Type="http://schemas.openxmlformats.org/officeDocument/2006/relationships/customXml" Target="../ink/ink2206.xml"/><Relationship Id="rId130" Type="http://schemas.openxmlformats.org/officeDocument/2006/relationships/customXml" Target="../ink/ink2228.xml"/><Relationship Id="rId135" Type="http://schemas.openxmlformats.org/officeDocument/2006/relationships/customXml" Target="../ink/ink2231.xml"/><Relationship Id="rId151" Type="http://schemas.openxmlformats.org/officeDocument/2006/relationships/image" Target="../media/image2172.png"/><Relationship Id="rId156" Type="http://schemas.openxmlformats.org/officeDocument/2006/relationships/customXml" Target="../ink/ink2242.xml"/><Relationship Id="rId177" Type="http://schemas.openxmlformats.org/officeDocument/2006/relationships/customXml" Target="../ink/ink2253.xml"/><Relationship Id="rId172" Type="http://schemas.openxmlformats.org/officeDocument/2006/relationships/customXml" Target="../ink/ink2250.xml"/><Relationship Id="rId13" Type="http://schemas.openxmlformats.org/officeDocument/2006/relationships/image" Target="../media/image2106.png"/><Relationship Id="rId18" Type="http://schemas.openxmlformats.org/officeDocument/2006/relationships/customXml" Target="../ink/ink2171.xml"/><Relationship Id="rId39" Type="http://schemas.openxmlformats.org/officeDocument/2006/relationships/image" Target="../media/image2119.png"/><Relationship Id="rId109" Type="http://schemas.openxmlformats.org/officeDocument/2006/relationships/image" Target="../media/image2152.png"/><Relationship Id="rId34" Type="http://schemas.openxmlformats.org/officeDocument/2006/relationships/customXml" Target="../ink/ink2179.xml"/><Relationship Id="rId50" Type="http://schemas.openxmlformats.org/officeDocument/2006/relationships/customXml" Target="../ink/ink2187.xml"/><Relationship Id="rId55" Type="http://schemas.openxmlformats.org/officeDocument/2006/relationships/image" Target="../media/image2126.png"/><Relationship Id="rId76" Type="http://schemas.openxmlformats.org/officeDocument/2006/relationships/image" Target="../media/image2136.png"/><Relationship Id="rId97" Type="http://schemas.openxmlformats.org/officeDocument/2006/relationships/image" Target="../media/image2146.png"/><Relationship Id="rId104" Type="http://schemas.openxmlformats.org/officeDocument/2006/relationships/customXml" Target="../ink/ink2215.xml"/><Relationship Id="rId120" Type="http://schemas.openxmlformats.org/officeDocument/2006/relationships/customXml" Target="../ink/ink2223.xml"/><Relationship Id="rId125" Type="http://schemas.openxmlformats.org/officeDocument/2006/relationships/image" Target="../media/image2160.png"/><Relationship Id="rId141" Type="http://schemas.openxmlformats.org/officeDocument/2006/relationships/image" Target="../media/image2167.png"/><Relationship Id="rId146" Type="http://schemas.openxmlformats.org/officeDocument/2006/relationships/customXml" Target="../ink/ink2237.xml"/><Relationship Id="rId167" Type="http://schemas.openxmlformats.org/officeDocument/2006/relationships/image" Target="../media/image2180.png"/><Relationship Id="rId188" Type="http://schemas.openxmlformats.org/officeDocument/2006/relationships/customXml" Target="../ink/ink2259.xml"/><Relationship Id="rId7" Type="http://schemas.openxmlformats.org/officeDocument/2006/relationships/image" Target="../media/image2103.png"/><Relationship Id="rId71" Type="http://schemas.openxmlformats.org/officeDocument/2006/relationships/image" Target="../media/image2134.png"/><Relationship Id="rId92" Type="http://schemas.openxmlformats.org/officeDocument/2006/relationships/customXml" Target="../ink/ink2209.xml"/><Relationship Id="rId162" Type="http://schemas.openxmlformats.org/officeDocument/2006/relationships/customXml" Target="../ink/ink2245.xml"/><Relationship Id="rId183" Type="http://schemas.openxmlformats.org/officeDocument/2006/relationships/image" Target="../media/image2187.png"/><Relationship Id="rId2" Type="http://schemas.openxmlformats.org/officeDocument/2006/relationships/customXml" Target="../ink/ink2163.xml"/><Relationship Id="rId29" Type="http://schemas.openxmlformats.org/officeDocument/2006/relationships/image" Target="../media/image2114.png"/><Relationship Id="rId24" Type="http://schemas.openxmlformats.org/officeDocument/2006/relationships/customXml" Target="../ink/ink2174.xml"/><Relationship Id="rId40" Type="http://schemas.openxmlformats.org/officeDocument/2006/relationships/customXml" Target="../ink/ink2182.xml"/><Relationship Id="rId45" Type="http://schemas.openxmlformats.org/officeDocument/2006/relationships/image" Target="../media/image2122.png"/><Relationship Id="rId66" Type="http://schemas.openxmlformats.org/officeDocument/2006/relationships/customXml" Target="../ink/ink2195.xml"/><Relationship Id="rId87" Type="http://schemas.openxmlformats.org/officeDocument/2006/relationships/image" Target="../media/image2141.png"/><Relationship Id="rId110" Type="http://schemas.openxmlformats.org/officeDocument/2006/relationships/customXml" Target="../ink/ink2218.xml"/><Relationship Id="rId115" Type="http://schemas.openxmlformats.org/officeDocument/2006/relationships/image" Target="../media/image2155.png"/><Relationship Id="rId131" Type="http://schemas.openxmlformats.org/officeDocument/2006/relationships/customXml" Target="../ink/ink2229.xml"/><Relationship Id="rId136" Type="http://schemas.openxmlformats.org/officeDocument/2006/relationships/customXml" Target="../ink/ink2232.xml"/><Relationship Id="rId157" Type="http://schemas.openxmlformats.org/officeDocument/2006/relationships/image" Target="../media/image2175.png"/><Relationship Id="rId178" Type="http://schemas.openxmlformats.org/officeDocument/2006/relationships/image" Target="../media/image2185.png"/><Relationship Id="rId61" Type="http://schemas.openxmlformats.org/officeDocument/2006/relationships/image" Target="../media/image2129.png"/><Relationship Id="rId82" Type="http://schemas.openxmlformats.org/officeDocument/2006/relationships/customXml" Target="../ink/ink2204.xml"/><Relationship Id="rId152" Type="http://schemas.openxmlformats.org/officeDocument/2006/relationships/customXml" Target="../ink/ink2240.xml"/><Relationship Id="rId173" Type="http://schemas.openxmlformats.org/officeDocument/2006/relationships/image" Target="../media/image2183.png"/><Relationship Id="rId19" Type="http://schemas.openxmlformats.org/officeDocument/2006/relationships/image" Target="../media/image2109.png"/><Relationship Id="rId14" Type="http://schemas.openxmlformats.org/officeDocument/2006/relationships/customXml" Target="../ink/ink2169.xml"/><Relationship Id="rId30" Type="http://schemas.openxmlformats.org/officeDocument/2006/relationships/customXml" Target="../ink/ink2177.xml"/><Relationship Id="rId35" Type="http://schemas.openxmlformats.org/officeDocument/2006/relationships/image" Target="../media/image2117.png"/><Relationship Id="rId56" Type="http://schemas.openxmlformats.org/officeDocument/2006/relationships/customXml" Target="../ink/ink2190.xml"/><Relationship Id="rId77" Type="http://schemas.openxmlformats.org/officeDocument/2006/relationships/customXml" Target="../ink/ink2201.xml"/><Relationship Id="rId100" Type="http://schemas.openxmlformats.org/officeDocument/2006/relationships/customXml" Target="../ink/ink2213.xml"/><Relationship Id="rId105" Type="http://schemas.openxmlformats.org/officeDocument/2006/relationships/image" Target="../media/image2150.png"/><Relationship Id="rId126" Type="http://schemas.openxmlformats.org/officeDocument/2006/relationships/customXml" Target="../ink/ink2226.xml"/><Relationship Id="rId147" Type="http://schemas.openxmlformats.org/officeDocument/2006/relationships/image" Target="../media/image2170.png"/><Relationship Id="rId168" Type="http://schemas.openxmlformats.org/officeDocument/2006/relationships/customXml" Target="../ink/ink2248.xml"/><Relationship Id="rId8" Type="http://schemas.openxmlformats.org/officeDocument/2006/relationships/customXml" Target="../ink/ink2166.xml"/><Relationship Id="rId51" Type="http://schemas.openxmlformats.org/officeDocument/2006/relationships/image" Target="../media/image2124.png"/><Relationship Id="rId72" Type="http://schemas.openxmlformats.org/officeDocument/2006/relationships/customXml" Target="../ink/ink2198.xml"/><Relationship Id="rId93" Type="http://schemas.openxmlformats.org/officeDocument/2006/relationships/image" Target="../media/image2144.png"/><Relationship Id="rId98" Type="http://schemas.openxmlformats.org/officeDocument/2006/relationships/customXml" Target="../ink/ink2212.xml"/><Relationship Id="rId121" Type="http://schemas.openxmlformats.org/officeDocument/2006/relationships/image" Target="../media/image2158.png"/><Relationship Id="rId142" Type="http://schemas.openxmlformats.org/officeDocument/2006/relationships/customXml" Target="../ink/ink2235.xml"/><Relationship Id="rId163" Type="http://schemas.openxmlformats.org/officeDocument/2006/relationships/image" Target="../media/image2178.png"/><Relationship Id="rId184" Type="http://schemas.openxmlformats.org/officeDocument/2006/relationships/customXml" Target="../ink/ink2257.xml"/><Relationship Id="rId189" Type="http://schemas.openxmlformats.org/officeDocument/2006/relationships/image" Target="../media/image2190.png"/><Relationship Id="rId3" Type="http://schemas.openxmlformats.org/officeDocument/2006/relationships/image" Target="../media/image2101.png"/><Relationship Id="rId25" Type="http://schemas.openxmlformats.org/officeDocument/2006/relationships/image" Target="../media/image2112.png"/><Relationship Id="rId46" Type="http://schemas.openxmlformats.org/officeDocument/2006/relationships/customXml" Target="../ink/ink2185.xml"/><Relationship Id="rId67" Type="http://schemas.openxmlformats.org/officeDocument/2006/relationships/image" Target="../media/image2132.png"/><Relationship Id="rId116" Type="http://schemas.openxmlformats.org/officeDocument/2006/relationships/customXml" Target="../ink/ink2221.xml"/><Relationship Id="rId137" Type="http://schemas.openxmlformats.org/officeDocument/2006/relationships/image" Target="../media/image2165.png"/><Relationship Id="rId158" Type="http://schemas.openxmlformats.org/officeDocument/2006/relationships/customXml" Target="../ink/ink2243.xml"/><Relationship Id="rId20" Type="http://schemas.openxmlformats.org/officeDocument/2006/relationships/customXml" Target="../ink/ink2172.xml"/><Relationship Id="rId41" Type="http://schemas.openxmlformats.org/officeDocument/2006/relationships/image" Target="../media/image2120.png"/><Relationship Id="rId62" Type="http://schemas.openxmlformats.org/officeDocument/2006/relationships/customXml" Target="../ink/ink2193.xml"/><Relationship Id="rId83" Type="http://schemas.openxmlformats.org/officeDocument/2006/relationships/image" Target="../media/image2139.png"/><Relationship Id="rId88" Type="http://schemas.openxmlformats.org/officeDocument/2006/relationships/customXml" Target="../ink/ink2207.xml"/><Relationship Id="rId111" Type="http://schemas.openxmlformats.org/officeDocument/2006/relationships/image" Target="../media/image2153.png"/><Relationship Id="rId132" Type="http://schemas.openxmlformats.org/officeDocument/2006/relationships/image" Target="../media/image2163.png"/><Relationship Id="rId153" Type="http://schemas.openxmlformats.org/officeDocument/2006/relationships/image" Target="../media/image2173.png"/><Relationship Id="rId174" Type="http://schemas.openxmlformats.org/officeDocument/2006/relationships/customXml" Target="../ink/ink2251.xml"/><Relationship Id="rId179" Type="http://schemas.openxmlformats.org/officeDocument/2006/relationships/customXml" Target="../ink/ink2254.xml"/><Relationship Id="rId190" Type="http://schemas.openxmlformats.org/officeDocument/2006/relationships/customXml" Target="../ink/ink2260.xml"/><Relationship Id="rId15" Type="http://schemas.openxmlformats.org/officeDocument/2006/relationships/image" Target="../media/image2107.png"/><Relationship Id="rId36" Type="http://schemas.openxmlformats.org/officeDocument/2006/relationships/customXml" Target="../ink/ink2180.xml"/><Relationship Id="rId57" Type="http://schemas.openxmlformats.org/officeDocument/2006/relationships/image" Target="../media/image2127.png"/><Relationship Id="rId106" Type="http://schemas.openxmlformats.org/officeDocument/2006/relationships/customXml" Target="../ink/ink2216.xml"/><Relationship Id="rId127" Type="http://schemas.openxmlformats.org/officeDocument/2006/relationships/image" Target="../media/image2161.png"/><Relationship Id="rId10" Type="http://schemas.openxmlformats.org/officeDocument/2006/relationships/customXml" Target="../ink/ink2167.xml"/><Relationship Id="rId31" Type="http://schemas.openxmlformats.org/officeDocument/2006/relationships/image" Target="../media/image2115.png"/><Relationship Id="rId52" Type="http://schemas.openxmlformats.org/officeDocument/2006/relationships/customXml" Target="../ink/ink2188.xml"/><Relationship Id="rId73" Type="http://schemas.openxmlformats.org/officeDocument/2006/relationships/image" Target="../media/image2135.png"/><Relationship Id="rId78" Type="http://schemas.openxmlformats.org/officeDocument/2006/relationships/image" Target="../media/image2137.png"/><Relationship Id="rId94" Type="http://schemas.openxmlformats.org/officeDocument/2006/relationships/customXml" Target="../ink/ink2210.xml"/><Relationship Id="rId99" Type="http://schemas.openxmlformats.org/officeDocument/2006/relationships/image" Target="../media/image2147.png"/><Relationship Id="rId101" Type="http://schemas.openxmlformats.org/officeDocument/2006/relationships/image" Target="../media/image2148.png"/><Relationship Id="rId122" Type="http://schemas.openxmlformats.org/officeDocument/2006/relationships/customXml" Target="../ink/ink2224.xml"/><Relationship Id="rId143" Type="http://schemas.openxmlformats.org/officeDocument/2006/relationships/image" Target="../media/image2168.png"/><Relationship Id="rId148" Type="http://schemas.openxmlformats.org/officeDocument/2006/relationships/customXml" Target="../ink/ink2238.xml"/><Relationship Id="rId164" Type="http://schemas.openxmlformats.org/officeDocument/2006/relationships/customXml" Target="../ink/ink2246.xml"/><Relationship Id="rId169" Type="http://schemas.openxmlformats.org/officeDocument/2006/relationships/image" Target="../media/image2181.png"/><Relationship Id="rId185" Type="http://schemas.openxmlformats.org/officeDocument/2006/relationships/image" Target="../media/image2188.png"/><Relationship Id="rId4" Type="http://schemas.openxmlformats.org/officeDocument/2006/relationships/customXml" Target="../ink/ink2164.xml"/><Relationship Id="rId9" Type="http://schemas.openxmlformats.org/officeDocument/2006/relationships/image" Target="../media/image2104.png"/><Relationship Id="rId180" Type="http://schemas.openxmlformats.org/officeDocument/2006/relationships/customXml" Target="../ink/ink2255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8.png"/><Relationship Id="rId21" Type="http://schemas.openxmlformats.org/officeDocument/2006/relationships/image" Target="../media/image2201.png"/><Relationship Id="rId42" Type="http://schemas.openxmlformats.org/officeDocument/2006/relationships/customXml" Target="../ink/ink2281.xml"/><Relationship Id="rId63" Type="http://schemas.openxmlformats.org/officeDocument/2006/relationships/image" Target="../media/image2221.png"/><Relationship Id="rId84" Type="http://schemas.openxmlformats.org/officeDocument/2006/relationships/customXml" Target="../ink/ink2302.xml"/><Relationship Id="rId138" Type="http://schemas.openxmlformats.org/officeDocument/2006/relationships/customXml" Target="../ink/ink2329.xml"/><Relationship Id="rId159" Type="http://schemas.openxmlformats.org/officeDocument/2006/relationships/image" Target="../media/image2269.png"/><Relationship Id="rId170" Type="http://schemas.openxmlformats.org/officeDocument/2006/relationships/customXml" Target="../ink/ink2345.xml"/><Relationship Id="rId191" Type="http://schemas.openxmlformats.org/officeDocument/2006/relationships/image" Target="../media/image2284.png"/><Relationship Id="rId196" Type="http://schemas.openxmlformats.org/officeDocument/2006/relationships/customXml" Target="../ink/ink2358.xml"/><Relationship Id="rId200" Type="http://schemas.openxmlformats.org/officeDocument/2006/relationships/customXml" Target="../ink/ink2360.xml"/><Relationship Id="rId16" Type="http://schemas.openxmlformats.org/officeDocument/2006/relationships/customXml" Target="../ink/ink2268.xml"/><Relationship Id="rId107" Type="http://schemas.openxmlformats.org/officeDocument/2006/relationships/image" Target="../media/image2243.png"/><Relationship Id="rId11" Type="http://schemas.openxmlformats.org/officeDocument/2006/relationships/image" Target="../media/image2196.png"/><Relationship Id="rId32" Type="http://schemas.openxmlformats.org/officeDocument/2006/relationships/customXml" Target="../ink/ink2276.xml"/><Relationship Id="rId37" Type="http://schemas.openxmlformats.org/officeDocument/2006/relationships/image" Target="../media/image2209.png"/><Relationship Id="rId53" Type="http://schemas.openxmlformats.org/officeDocument/2006/relationships/image" Target="../media/image2216.png"/><Relationship Id="rId58" Type="http://schemas.openxmlformats.org/officeDocument/2006/relationships/customXml" Target="../ink/ink2289.xml"/><Relationship Id="rId74" Type="http://schemas.openxmlformats.org/officeDocument/2006/relationships/customXml" Target="../ink/ink2297.xml"/><Relationship Id="rId79" Type="http://schemas.openxmlformats.org/officeDocument/2006/relationships/image" Target="../media/image2229.png"/><Relationship Id="rId102" Type="http://schemas.openxmlformats.org/officeDocument/2006/relationships/customXml" Target="../ink/ink2311.xml"/><Relationship Id="rId123" Type="http://schemas.openxmlformats.org/officeDocument/2006/relationships/image" Target="../media/image2251.png"/><Relationship Id="rId128" Type="http://schemas.openxmlformats.org/officeDocument/2006/relationships/customXml" Target="../ink/ink2324.xml"/><Relationship Id="rId144" Type="http://schemas.openxmlformats.org/officeDocument/2006/relationships/customXml" Target="../ink/ink2332.xml"/><Relationship Id="rId149" Type="http://schemas.openxmlformats.org/officeDocument/2006/relationships/image" Target="../media/image2264.png"/><Relationship Id="rId5" Type="http://schemas.openxmlformats.org/officeDocument/2006/relationships/image" Target="../media/image2193.png"/><Relationship Id="rId90" Type="http://schemas.openxmlformats.org/officeDocument/2006/relationships/customXml" Target="../ink/ink2305.xml"/><Relationship Id="rId95" Type="http://schemas.openxmlformats.org/officeDocument/2006/relationships/image" Target="../media/image2237.png"/><Relationship Id="rId160" Type="http://schemas.openxmlformats.org/officeDocument/2006/relationships/customXml" Target="../ink/ink2340.xml"/><Relationship Id="rId165" Type="http://schemas.openxmlformats.org/officeDocument/2006/relationships/image" Target="../media/image2272.png"/><Relationship Id="rId181" Type="http://schemas.openxmlformats.org/officeDocument/2006/relationships/image" Target="../media/image2280.png"/><Relationship Id="rId186" Type="http://schemas.openxmlformats.org/officeDocument/2006/relationships/customXml" Target="../ink/ink2353.xml"/><Relationship Id="rId22" Type="http://schemas.openxmlformats.org/officeDocument/2006/relationships/customXml" Target="../ink/ink2271.xml"/><Relationship Id="rId27" Type="http://schemas.openxmlformats.org/officeDocument/2006/relationships/image" Target="../media/image2204.png"/><Relationship Id="rId43" Type="http://schemas.openxmlformats.org/officeDocument/2006/relationships/image" Target="../media/image2211.png"/><Relationship Id="rId48" Type="http://schemas.openxmlformats.org/officeDocument/2006/relationships/customXml" Target="../ink/ink2284.xml"/><Relationship Id="rId64" Type="http://schemas.openxmlformats.org/officeDocument/2006/relationships/customXml" Target="../ink/ink2292.xml"/><Relationship Id="rId69" Type="http://schemas.openxmlformats.org/officeDocument/2006/relationships/image" Target="../media/image2224.png"/><Relationship Id="rId113" Type="http://schemas.openxmlformats.org/officeDocument/2006/relationships/image" Target="../media/image2246.png"/><Relationship Id="rId118" Type="http://schemas.openxmlformats.org/officeDocument/2006/relationships/customXml" Target="../ink/ink2319.xml"/><Relationship Id="rId134" Type="http://schemas.openxmlformats.org/officeDocument/2006/relationships/customXml" Target="../ink/ink2327.xml"/><Relationship Id="rId139" Type="http://schemas.openxmlformats.org/officeDocument/2006/relationships/image" Target="../media/image2259.png"/><Relationship Id="rId80" Type="http://schemas.openxmlformats.org/officeDocument/2006/relationships/customXml" Target="../ink/ink2300.xml"/><Relationship Id="rId85" Type="http://schemas.openxmlformats.org/officeDocument/2006/relationships/image" Target="../media/image2232.png"/><Relationship Id="rId150" Type="http://schemas.openxmlformats.org/officeDocument/2006/relationships/customXml" Target="../ink/ink2335.xml"/><Relationship Id="rId155" Type="http://schemas.openxmlformats.org/officeDocument/2006/relationships/image" Target="../media/image2267.png"/><Relationship Id="rId171" Type="http://schemas.openxmlformats.org/officeDocument/2006/relationships/image" Target="../media/image2275.png"/><Relationship Id="rId176" Type="http://schemas.openxmlformats.org/officeDocument/2006/relationships/customXml" Target="../ink/ink2348.xml"/><Relationship Id="rId192" Type="http://schemas.openxmlformats.org/officeDocument/2006/relationships/customXml" Target="../ink/ink2356.xml"/><Relationship Id="rId197" Type="http://schemas.openxmlformats.org/officeDocument/2006/relationships/image" Target="../media/image2287.png"/><Relationship Id="rId201" Type="http://schemas.openxmlformats.org/officeDocument/2006/relationships/image" Target="../media/image2289.png"/><Relationship Id="rId12" Type="http://schemas.openxmlformats.org/officeDocument/2006/relationships/customXml" Target="../ink/ink2266.xml"/><Relationship Id="rId17" Type="http://schemas.openxmlformats.org/officeDocument/2006/relationships/image" Target="../media/image2199.png"/><Relationship Id="rId33" Type="http://schemas.openxmlformats.org/officeDocument/2006/relationships/image" Target="../media/image2207.png"/><Relationship Id="rId38" Type="http://schemas.openxmlformats.org/officeDocument/2006/relationships/customXml" Target="../ink/ink2279.xml"/><Relationship Id="rId59" Type="http://schemas.openxmlformats.org/officeDocument/2006/relationships/image" Target="../media/image2219.png"/><Relationship Id="rId103" Type="http://schemas.openxmlformats.org/officeDocument/2006/relationships/image" Target="../media/image2241.png"/><Relationship Id="rId108" Type="http://schemas.openxmlformats.org/officeDocument/2006/relationships/customXml" Target="../ink/ink2314.xml"/><Relationship Id="rId124" Type="http://schemas.openxmlformats.org/officeDocument/2006/relationships/customXml" Target="../ink/ink2322.xml"/><Relationship Id="rId129" Type="http://schemas.openxmlformats.org/officeDocument/2006/relationships/image" Target="../media/image2254.png"/><Relationship Id="rId54" Type="http://schemas.openxmlformats.org/officeDocument/2006/relationships/customXml" Target="../ink/ink2287.xml"/><Relationship Id="rId70" Type="http://schemas.openxmlformats.org/officeDocument/2006/relationships/customXml" Target="../ink/ink2295.xml"/><Relationship Id="rId75" Type="http://schemas.openxmlformats.org/officeDocument/2006/relationships/image" Target="../media/image2227.png"/><Relationship Id="rId91" Type="http://schemas.openxmlformats.org/officeDocument/2006/relationships/image" Target="../media/image2235.png"/><Relationship Id="rId96" Type="http://schemas.openxmlformats.org/officeDocument/2006/relationships/customXml" Target="../ink/ink2308.xml"/><Relationship Id="rId140" Type="http://schemas.openxmlformats.org/officeDocument/2006/relationships/customXml" Target="../ink/ink2330.xml"/><Relationship Id="rId145" Type="http://schemas.openxmlformats.org/officeDocument/2006/relationships/image" Target="../media/image2262.png"/><Relationship Id="rId161" Type="http://schemas.openxmlformats.org/officeDocument/2006/relationships/image" Target="../media/image2270.png"/><Relationship Id="rId166" Type="http://schemas.openxmlformats.org/officeDocument/2006/relationships/customXml" Target="../ink/ink2343.xml"/><Relationship Id="rId182" Type="http://schemas.openxmlformats.org/officeDocument/2006/relationships/customXml" Target="../ink/ink2351.xml"/><Relationship Id="rId187" Type="http://schemas.openxmlformats.org/officeDocument/2006/relationships/image" Target="../media/image22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63.xml"/><Relationship Id="rId23" Type="http://schemas.openxmlformats.org/officeDocument/2006/relationships/image" Target="../media/image2202.png"/><Relationship Id="rId28" Type="http://schemas.openxmlformats.org/officeDocument/2006/relationships/customXml" Target="../ink/ink2274.xml"/><Relationship Id="rId49" Type="http://schemas.openxmlformats.org/officeDocument/2006/relationships/image" Target="../media/image2214.png"/><Relationship Id="rId114" Type="http://schemas.openxmlformats.org/officeDocument/2006/relationships/customXml" Target="../ink/ink2317.xml"/><Relationship Id="rId119" Type="http://schemas.openxmlformats.org/officeDocument/2006/relationships/image" Target="../media/image2249.png"/><Relationship Id="rId44" Type="http://schemas.openxmlformats.org/officeDocument/2006/relationships/customXml" Target="../ink/ink2282.xml"/><Relationship Id="rId60" Type="http://schemas.openxmlformats.org/officeDocument/2006/relationships/customXml" Target="../ink/ink2290.xml"/><Relationship Id="rId65" Type="http://schemas.openxmlformats.org/officeDocument/2006/relationships/image" Target="../media/image2222.png"/><Relationship Id="rId81" Type="http://schemas.openxmlformats.org/officeDocument/2006/relationships/image" Target="../media/image2230.png"/><Relationship Id="rId86" Type="http://schemas.openxmlformats.org/officeDocument/2006/relationships/customXml" Target="../ink/ink2303.xml"/><Relationship Id="rId130" Type="http://schemas.openxmlformats.org/officeDocument/2006/relationships/customXml" Target="../ink/ink2325.xml"/><Relationship Id="rId135" Type="http://schemas.openxmlformats.org/officeDocument/2006/relationships/image" Target="../media/image2257.png"/><Relationship Id="rId151" Type="http://schemas.openxmlformats.org/officeDocument/2006/relationships/image" Target="../media/image2265.png"/><Relationship Id="rId156" Type="http://schemas.openxmlformats.org/officeDocument/2006/relationships/customXml" Target="../ink/ink2338.xml"/><Relationship Id="rId177" Type="http://schemas.openxmlformats.org/officeDocument/2006/relationships/image" Target="../media/image2278.png"/><Relationship Id="rId198" Type="http://schemas.openxmlformats.org/officeDocument/2006/relationships/customXml" Target="../ink/ink2359.xml"/><Relationship Id="rId172" Type="http://schemas.openxmlformats.org/officeDocument/2006/relationships/customXml" Target="../ink/ink2346.xml"/><Relationship Id="rId193" Type="http://schemas.openxmlformats.org/officeDocument/2006/relationships/image" Target="../media/image2285.png"/><Relationship Id="rId202" Type="http://schemas.openxmlformats.org/officeDocument/2006/relationships/customXml" Target="../ink/ink2361.xml"/><Relationship Id="rId13" Type="http://schemas.openxmlformats.org/officeDocument/2006/relationships/image" Target="../media/image2197.png"/><Relationship Id="rId18" Type="http://schemas.openxmlformats.org/officeDocument/2006/relationships/customXml" Target="../ink/ink2269.xml"/><Relationship Id="rId39" Type="http://schemas.openxmlformats.org/officeDocument/2006/relationships/image" Target="../media/image1381.png"/><Relationship Id="rId109" Type="http://schemas.openxmlformats.org/officeDocument/2006/relationships/image" Target="../media/image2244.png"/><Relationship Id="rId34" Type="http://schemas.openxmlformats.org/officeDocument/2006/relationships/customXml" Target="../ink/ink2277.xml"/><Relationship Id="rId50" Type="http://schemas.openxmlformats.org/officeDocument/2006/relationships/customXml" Target="../ink/ink2285.xml"/><Relationship Id="rId55" Type="http://schemas.openxmlformats.org/officeDocument/2006/relationships/image" Target="../media/image2217.png"/><Relationship Id="rId76" Type="http://schemas.openxmlformats.org/officeDocument/2006/relationships/customXml" Target="../ink/ink2298.xml"/><Relationship Id="rId97" Type="http://schemas.openxmlformats.org/officeDocument/2006/relationships/image" Target="../media/image2238.png"/><Relationship Id="rId104" Type="http://schemas.openxmlformats.org/officeDocument/2006/relationships/customXml" Target="../ink/ink2312.xml"/><Relationship Id="rId120" Type="http://schemas.openxmlformats.org/officeDocument/2006/relationships/customXml" Target="../ink/ink2320.xml"/><Relationship Id="rId125" Type="http://schemas.openxmlformats.org/officeDocument/2006/relationships/image" Target="../media/image2252.png"/><Relationship Id="rId141" Type="http://schemas.openxmlformats.org/officeDocument/2006/relationships/image" Target="../media/image2260.png"/><Relationship Id="rId146" Type="http://schemas.openxmlformats.org/officeDocument/2006/relationships/customXml" Target="../ink/ink2333.xml"/><Relationship Id="rId167" Type="http://schemas.openxmlformats.org/officeDocument/2006/relationships/image" Target="../media/image2273.png"/><Relationship Id="rId188" Type="http://schemas.openxmlformats.org/officeDocument/2006/relationships/customXml" Target="../ink/ink2354.xml"/><Relationship Id="rId7" Type="http://schemas.openxmlformats.org/officeDocument/2006/relationships/image" Target="../media/image2194.png"/><Relationship Id="rId71" Type="http://schemas.openxmlformats.org/officeDocument/2006/relationships/image" Target="../media/image2225.png"/><Relationship Id="rId92" Type="http://schemas.openxmlformats.org/officeDocument/2006/relationships/customXml" Target="../ink/ink2306.xml"/><Relationship Id="rId162" Type="http://schemas.openxmlformats.org/officeDocument/2006/relationships/customXml" Target="../ink/ink2341.xml"/><Relationship Id="rId183" Type="http://schemas.openxmlformats.org/officeDocument/2006/relationships/image" Target="../media/image2281.png"/><Relationship Id="rId2" Type="http://schemas.openxmlformats.org/officeDocument/2006/relationships/customXml" Target="../ink/ink2261.xml"/><Relationship Id="rId29" Type="http://schemas.openxmlformats.org/officeDocument/2006/relationships/image" Target="../media/image2205.png"/><Relationship Id="rId24" Type="http://schemas.openxmlformats.org/officeDocument/2006/relationships/customXml" Target="../ink/ink2272.xml"/><Relationship Id="rId40" Type="http://schemas.openxmlformats.org/officeDocument/2006/relationships/customXml" Target="../ink/ink2280.xml"/><Relationship Id="rId45" Type="http://schemas.openxmlformats.org/officeDocument/2006/relationships/image" Target="../media/image2212.png"/><Relationship Id="rId66" Type="http://schemas.openxmlformats.org/officeDocument/2006/relationships/customXml" Target="../ink/ink2293.xml"/><Relationship Id="rId87" Type="http://schemas.openxmlformats.org/officeDocument/2006/relationships/image" Target="../media/image2233.png"/><Relationship Id="rId110" Type="http://schemas.openxmlformats.org/officeDocument/2006/relationships/customXml" Target="../ink/ink2315.xml"/><Relationship Id="rId115" Type="http://schemas.openxmlformats.org/officeDocument/2006/relationships/image" Target="../media/image2247.png"/><Relationship Id="rId131" Type="http://schemas.openxmlformats.org/officeDocument/2006/relationships/image" Target="../media/image2255.png"/><Relationship Id="rId136" Type="http://schemas.openxmlformats.org/officeDocument/2006/relationships/customXml" Target="../ink/ink2328.xml"/><Relationship Id="rId157" Type="http://schemas.openxmlformats.org/officeDocument/2006/relationships/image" Target="../media/image2268.png"/><Relationship Id="rId178" Type="http://schemas.openxmlformats.org/officeDocument/2006/relationships/customXml" Target="../ink/ink2349.xml"/><Relationship Id="rId61" Type="http://schemas.openxmlformats.org/officeDocument/2006/relationships/image" Target="../media/image2220.png"/><Relationship Id="rId82" Type="http://schemas.openxmlformats.org/officeDocument/2006/relationships/customXml" Target="../ink/ink2301.xml"/><Relationship Id="rId152" Type="http://schemas.openxmlformats.org/officeDocument/2006/relationships/customXml" Target="../ink/ink2336.xml"/><Relationship Id="rId173" Type="http://schemas.openxmlformats.org/officeDocument/2006/relationships/image" Target="../media/image2276.png"/><Relationship Id="rId194" Type="http://schemas.openxmlformats.org/officeDocument/2006/relationships/customXml" Target="../ink/ink2357.xml"/><Relationship Id="rId199" Type="http://schemas.openxmlformats.org/officeDocument/2006/relationships/image" Target="../media/image2288.png"/><Relationship Id="rId203" Type="http://schemas.openxmlformats.org/officeDocument/2006/relationships/image" Target="../media/image2290.png"/><Relationship Id="rId19" Type="http://schemas.openxmlformats.org/officeDocument/2006/relationships/image" Target="../media/image2200.png"/><Relationship Id="rId14" Type="http://schemas.openxmlformats.org/officeDocument/2006/relationships/customXml" Target="../ink/ink2267.xml"/><Relationship Id="rId30" Type="http://schemas.openxmlformats.org/officeDocument/2006/relationships/customXml" Target="../ink/ink2275.xml"/><Relationship Id="rId35" Type="http://schemas.openxmlformats.org/officeDocument/2006/relationships/image" Target="../media/image2208.png"/><Relationship Id="rId56" Type="http://schemas.openxmlformats.org/officeDocument/2006/relationships/customXml" Target="../ink/ink2288.xml"/><Relationship Id="rId77" Type="http://schemas.openxmlformats.org/officeDocument/2006/relationships/image" Target="../media/image2228.png"/><Relationship Id="rId100" Type="http://schemas.openxmlformats.org/officeDocument/2006/relationships/customXml" Target="../ink/ink2310.xml"/><Relationship Id="rId105" Type="http://schemas.openxmlformats.org/officeDocument/2006/relationships/image" Target="../media/image2242.png"/><Relationship Id="rId126" Type="http://schemas.openxmlformats.org/officeDocument/2006/relationships/customXml" Target="../ink/ink2323.xml"/><Relationship Id="rId147" Type="http://schemas.openxmlformats.org/officeDocument/2006/relationships/image" Target="../media/image2263.png"/><Relationship Id="rId168" Type="http://schemas.openxmlformats.org/officeDocument/2006/relationships/customXml" Target="../ink/ink2344.xml"/><Relationship Id="rId8" Type="http://schemas.openxmlformats.org/officeDocument/2006/relationships/customXml" Target="../ink/ink2264.xml"/><Relationship Id="rId51" Type="http://schemas.openxmlformats.org/officeDocument/2006/relationships/image" Target="../media/image2215.png"/><Relationship Id="rId72" Type="http://schemas.openxmlformats.org/officeDocument/2006/relationships/customXml" Target="../ink/ink2296.xml"/><Relationship Id="rId93" Type="http://schemas.openxmlformats.org/officeDocument/2006/relationships/image" Target="../media/image2236.png"/><Relationship Id="rId98" Type="http://schemas.openxmlformats.org/officeDocument/2006/relationships/customXml" Target="../ink/ink2309.xml"/><Relationship Id="rId121" Type="http://schemas.openxmlformats.org/officeDocument/2006/relationships/image" Target="../media/image2250.png"/><Relationship Id="rId142" Type="http://schemas.openxmlformats.org/officeDocument/2006/relationships/customXml" Target="../ink/ink2331.xml"/><Relationship Id="rId163" Type="http://schemas.openxmlformats.org/officeDocument/2006/relationships/image" Target="../media/image2271.png"/><Relationship Id="rId184" Type="http://schemas.openxmlformats.org/officeDocument/2006/relationships/customXml" Target="../ink/ink2352.xml"/><Relationship Id="rId189" Type="http://schemas.openxmlformats.org/officeDocument/2006/relationships/image" Target="../media/image1611.png"/><Relationship Id="rId3" Type="http://schemas.openxmlformats.org/officeDocument/2006/relationships/image" Target="../media/image2192.png"/><Relationship Id="rId25" Type="http://schemas.openxmlformats.org/officeDocument/2006/relationships/image" Target="../media/image2203.png"/><Relationship Id="rId46" Type="http://schemas.openxmlformats.org/officeDocument/2006/relationships/customXml" Target="../ink/ink2283.xml"/><Relationship Id="rId67" Type="http://schemas.openxmlformats.org/officeDocument/2006/relationships/image" Target="../media/image2223.png"/><Relationship Id="rId116" Type="http://schemas.openxmlformats.org/officeDocument/2006/relationships/customXml" Target="../ink/ink2318.xml"/><Relationship Id="rId137" Type="http://schemas.openxmlformats.org/officeDocument/2006/relationships/image" Target="../media/image2258.png"/><Relationship Id="rId158" Type="http://schemas.openxmlformats.org/officeDocument/2006/relationships/customXml" Target="../ink/ink2339.xml"/><Relationship Id="rId20" Type="http://schemas.openxmlformats.org/officeDocument/2006/relationships/customXml" Target="../ink/ink2270.xml"/><Relationship Id="rId41" Type="http://schemas.openxmlformats.org/officeDocument/2006/relationships/image" Target="../media/image2210.png"/><Relationship Id="rId62" Type="http://schemas.openxmlformats.org/officeDocument/2006/relationships/customXml" Target="../ink/ink2291.xml"/><Relationship Id="rId83" Type="http://schemas.openxmlformats.org/officeDocument/2006/relationships/image" Target="../media/image2231.png"/><Relationship Id="rId88" Type="http://schemas.openxmlformats.org/officeDocument/2006/relationships/customXml" Target="../ink/ink2304.xml"/><Relationship Id="rId111" Type="http://schemas.openxmlformats.org/officeDocument/2006/relationships/image" Target="../media/image2245.png"/><Relationship Id="rId132" Type="http://schemas.openxmlformats.org/officeDocument/2006/relationships/customXml" Target="../ink/ink2326.xml"/><Relationship Id="rId153" Type="http://schemas.openxmlformats.org/officeDocument/2006/relationships/image" Target="../media/image2266.png"/><Relationship Id="rId174" Type="http://schemas.openxmlformats.org/officeDocument/2006/relationships/customXml" Target="../ink/ink2347.xml"/><Relationship Id="rId179" Type="http://schemas.openxmlformats.org/officeDocument/2006/relationships/image" Target="../media/image2279.png"/><Relationship Id="rId195" Type="http://schemas.openxmlformats.org/officeDocument/2006/relationships/image" Target="../media/image2286.png"/><Relationship Id="rId190" Type="http://schemas.openxmlformats.org/officeDocument/2006/relationships/customXml" Target="../ink/ink2355.xml"/><Relationship Id="rId15" Type="http://schemas.openxmlformats.org/officeDocument/2006/relationships/image" Target="../media/image2198.png"/><Relationship Id="rId36" Type="http://schemas.openxmlformats.org/officeDocument/2006/relationships/customXml" Target="../ink/ink2278.xml"/><Relationship Id="rId57" Type="http://schemas.openxmlformats.org/officeDocument/2006/relationships/image" Target="../media/image2218.png"/><Relationship Id="rId106" Type="http://schemas.openxmlformats.org/officeDocument/2006/relationships/customXml" Target="../ink/ink2313.xml"/><Relationship Id="rId127" Type="http://schemas.openxmlformats.org/officeDocument/2006/relationships/image" Target="../media/image2253.png"/><Relationship Id="rId10" Type="http://schemas.openxmlformats.org/officeDocument/2006/relationships/customXml" Target="../ink/ink2265.xml"/><Relationship Id="rId31" Type="http://schemas.openxmlformats.org/officeDocument/2006/relationships/image" Target="../media/image2206.png"/><Relationship Id="rId52" Type="http://schemas.openxmlformats.org/officeDocument/2006/relationships/customXml" Target="../ink/ink2286.xml"/><Relationship Id="rId73" Type="http://schemas.openxmlformats.org/officeDocument/2006/relationships/image" Target="../media/image2226.png"/><Relationship Id="rId78" Type="http://schemas.openxmlformats.org/officeDocument/2006/relationships/customXml" Target="../ink/ink2299.xml"/><Relationship Id="rId94" Type="http://schemas.openxmlformats.org/officeDocument/2006/relationships/customXml" Target="../ink/ink2307.xml"/><Relationship Id="rId99" Type="http://schemas.openxmlformats.org/officeDocument/2006/relationships/image" Target="../media/image2239.png"/><Relationship Id="rId101" Type="http://schemas.openxmlformats.org/officeDocument/2006/relationships/image" Target="../media/image2240.png"/><Relationship Id="rId122" Type="http://schemas.openxmlformats.org/officeDocument/2006/relationships/customXml" Target="../ink/ink2321.xml"/><Relationship Id="rId143" Type="http://schemas.openxmlformats.org/officeDocument/2006/relationships/image" Target="../media/image2261.png"/><Relationship Id="rId148" Type="http://schemas.openxmlformats.org/officeDocument/2006/relationships/customXml" Target="../ink/ink2334.xml"/><Relationship Id="rId164" Type="http://schemas.openxmlformats.org/officeDocument/2006/relationships/customXml" Target="../ink/ink2342.xml"/><Relationship Id="rId169" Type="http://schemas.openxmlformats.org/officeDocument/2006/relationships/image" Target="../media/image2274.png"/><Relationship Id="rId185" Type="http://schemas.openxmlformats.org/officeDocument/2006/relationships/image" Target="../media/image2282.png"/><Relationship Id="rId4" Type="http://schemas.openxmlformats.org/officeDocument/2006/relationships/customXml" Target="../ink/ink2262.xml"/><Relationship Id="rId9" Type="http://schemas.openxmlformats.org/officeDocument/2006/relationships/image" Target="../media/image2195.png"/><Relationship Id="rId180" Type="http://schemas.openxmlformats.org/officeDocument/2006/relationships/customXml" Target="../ink/ink2350.xml"/><Relationship Id="rId26" Type="http://schemas.openxmlformats.org/officeDocument/2006/relationships/customXml" Target="../ink/ink2273.xml"/><Relationship Id="rId47" Type="http://schemas.openxmlformats.org/officeDocument/2006/relationships/image" Target="../media/image2213.png"/><Relationship Id="rId68" Type="http://schemas.openxmlformats.org/officeDocument/2006/relationships/customXml" Target="../ink/ink2294.xml"/><Relationship Id="rId89" Type="http://schemas.openxmlformats.org/officeDocument/2006/relationships/image" Target="../media/image2234.png"/><Relationship Id="rId112" Type="http://schemas.openxmlformats.org/officeDocument/2006/relationships/customXml" Target="../ink/ink2316.xml"/><Relationship Id="rId133" Type="http://schemas.openxmlformats.org/officeDocument/2006/relationships/image" Target="../media/image2256.png"/><Relationship Id="rId154" Type="http://schemas.openxmlformats.org/officeDocument/2006/relationships/customXml" Target="../ink/ink2337.xml"/><Relationship Id="rId175" Type="http://schemas.openxmlformats.org/officeDocument/2006/relationships/image" Target="../media/image2277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74.xml"/><Relationship Id="rId117" Type="http://schemas.openxmlformats.org/officeDocument/2006/relationships/image" Target="../media/image2348.png"/><Relationship Id="rId21" Type="http://schemas.openxmlformats.org/officeDocument/2006/relationships/image" Target="../media/image2300.png"/><Relationship Id="rId42" Type="http://schemas.openxmlformats.org/officeDocument/2006/relationships/customXml" Target="../ink/ink2382.xml"/><Relationship Id="rId47" Type="http://schemas.openxmlformats.org/officeDocument/2006/relationships/image" Target="../media/image2313.png"/><Relationship Id="rId63" Type="http://schemas.openxmlformats.org/officeDocument/2006/relationships/image" Target="../media/image2321.png"/><Relationship Id="rId68" Type="http://schemas.openxmlformats.org/officeDocument/2006/relationships/customXml" Target="../ink/ink2395.xml"/><Relationship Id="rId84" Type="http://schemas.openxmlformats.org/officeDocument/2006/relationships/customXml" Target="../ink/ink2403.xml"/><Relationship Id="rId89" Type="http://schemas.openxmlformats.org/officeDocument/2006/relationships/image" Target="../media/image2334.png"/><Relationship Id="rId112" Type="http://schemas.openxmlformats.org/officeDocument/2006/relationships/customXml" Target="../ink/ink2417.xml"/><Relationship Id="rId16" Type="http://schemas.openxmlformats.org/officeDocument/2006/relationships/customXml" Target="../ink/ink2369.xml"/><Relationship Id="rId107" Type="http://schemas.openxmlformats.org/officeDocument/2006/relationships/image" Target="../media/image2343.png"/><Relationship Id="rId11" Type="http://schemas.openxmlformats.org/officeDocument/2006/relationships/image" Target="../media/image2295.png"/><Relationship Id="rId32" Type="http://schemas.openxmlformats.org/officeDocument/2006/relationships/customXml" Target="../ink/ink2377.xml"/><Relationship Id="rId37" Type="http://schemas.openxmlformats.org/officeDocument/2006/relationships/image" Target="../media/image2308.png"/><Relationship Id="rId53" Type="http://schemas.openxmlformats.org/officeDocument/2006/relationships/image" Target="../media/image2316.png"/><Relationship Id="rId58" Type="http://schemas.openxmlformats.org/officeDocument/2006/relationships/customXml" Target="../ink/ink2390.xml"/><Relationship Id="rId74" Type="http://schemas.openxmlformats.org/officeDocument/2006/relationships/customXml" Target="../ink/ink2398.xml"/><Relationship Id="rId79" Type="http://schemas.openxmlformats.org/officeDocument/2006/relationships/image" Target="../media/image2329.png"/><Relationship Id="rId102" Type="http://schemas.openxmlformats.org/officeDocument/2006/relationships/customXml" Target="../ink/ink2412.xml"/><Relationship Id="rId123" Type="http://schemas.openxmlformats.org/officeDocument/2006/relationships/image" Target="../media/image2351.png"/><Relationship Id="rId5" Type="http://schemas.openxmlformats.org/officeDocument/2006/relationships/image" Target="../media/image2292.png"/><Relationship Id="rId61" Type="http://schemas.openxmlformats.org/officeDocument/2006/relationships/image" Target="../media/image2320.png"/><Relationship Id="rId82" Type="http://schemas.openxmlformats.org/officeDocument/2006/relationships/customXml" Target="../ink/ink2402.xml"/><Relationship Id="rId90" Type="http://schemas.openxmlformats.org/officeDocument/2006/relationships/customXml" Target="../ink/ink2406.xml"/><Relationship Id="rId95" Type="http://schemas.openxmlformats.org/officeDocument/2006/relationships/image" Target="../media/image2337.png"/><Relationship Id="rId19" Type="http://schemas.openxmlformats.org/officeDocument/2006/relationships/image" Target="../media/image2299.png"/><Relationship Id="rId14" Type="http://schemas.openxmlformats.org/officeDocument/2006/relationships/customXml" Target="../ink/ink2368.xml"/><Relationship Id="rId22" Type="http://schemas.openxmlformats.org/officeDocument/2006/relationships/customXml" Target="../ink/ink2372.xml"/><Relationship Id="rId27" Type="http://schemas.openxmlformats.org/officeDocument/2006/relationships/image" Target="../media/image2303.png"/><Relationship Id="rId30" Type="http://schemas.openxmlformats.org/officeDocument/2006/relationships/customXml" Target="../ink/ink2376.xml"/><Relationship Id="rId35" Type="http://schemas.openxmlformats.org/officeDocument/2006/relationships/image" Target="../media/image2307.png"/><Relationship Id="rId43" Type="http://schemas.openxmlformats.org/officeDocument/2006/relationships/image" Target="../media/image2311.png"/><Relationship Id="rId48" Type="http://schemas.openxmlformats.org/officeDocument/2006/relationships/customXml" Target="../ink/ink2385.xml"/><Relationship Id="rId56" Type="http://schemas.openxmlformats.org/officeDocument/2006/relationships/customXml" Target="../ink/ink2389.xml"/><Relationship Id="rId64" Type="http://schemas.openxmlformats.org/officeDocument/2006/relationships/customXml" Target="../ink/ink2393.xml"/><Relationship Id="rId69" Type="http://schemas.openxmlformats.org/officeDocument/2006/relationships/image" Target="../media/image2324.png"/><Relationship Id="rId77" Type="http://schemas.openxmlformats.org/officeDocument/2006/relationships/image" Target="../media/image2328.png"/><Relationship Id="rId100" Type="http://schemas.openxmlformats.org/officeDocument/2006/relationships/customXml" Target="../ink/ink2411.xml"/><Relationship Id="rId105" Type="http://schemas.openxmlformats.org/officeDocument/2006/relationships/image" Target="../media/image2342.png"/><Relationship Id="rId113" Type="http://schemas.openxmlformats.org/officeDocument/2006/relationships/image" Target="../media/image2346.png"/><Relationship Id="rId118" Type="http://schemas.openxmlformats.org/officeDocument/2006/relationships/customXml" Target="../ink/ink2420.xml"/><Relationship Id="rId8" Type="http://schemas.openxmlformats.org/officeDocument/2006/relationships/customXml" Target="../ink/ink2365.xml"/><Relationship Id="rId51" Type="http://schemas.openxmlformats.org/officeDocument/2006/relationships/image" Target="../media/image2315.png"/><Relationship Id="rId72" Type="http://schemas.openxmlformats.org/officeDocument/2006/relationships/customXml" Target="../ink/ink2397.xml"/><Relationship Id="rId80" Type="http://schemas.openxmlformats.org/officeDocument/2006/relationships/customXml" Target="../ink/ink2401.xml"/><Relationship Id="rId85" Type="http://schemas.openxmlformats.org/officeDocument/2006/relationships/image" Target="../media/image2332.png"/><Relationship Id="rId93" Type="http://schemas.openxmlformats.org/officeDocument/2006/relationships/image" Target="../media/image2336.png"/><Relationship Id="rId98" Type="http://schemas.openxmlformats.org/officeDocument/2006/relationships/customXml" Target="../ink/ink2410.xml"/><Relationship Id="rId121" Type="http://schemas.openxmlformats.org/officeDocument/2006/relationships/image" Target="../media/image2350.png"/><Relationship Id="rId3" Type="http://schemas.openxmlformats.org/officeDocument/2006/relationships/image" Target="../media/image2291.png"/><Relationship Id="rId12" Type="http://schemas.openxmlformats.org/officeDocument/2006/relationships/customXml" Target="../ink/ink2367.xml"/><Relationship Id="rId17" Type="http://schemas.openxmlformats.org/officeDocument/2006/relationships/image" Target="../media/image2298.png"/><Relationship Id="rId25" Type="http://schemas.openxmlformats.org/officeDocument/2006/relationships/image" Target="../media/image2302.png"/><Relationship Id="rId33" Type="http://schemas.openxmlformats.org/officeDocument/2006/relationships/image" Target="../media/image2306.png"/><Relationship Id="rId38" Type="http://schemas.openxmlformats.org/officeDocument/2006/relationships/customXml" Target="../ink/ink2380.xml"/><Relationship Id="rId46" Type="http://schemas.openxmlformats.org/officeDocument/2006/relationships/customXml" Target="../ink/ink2384.xml"/><Relationship Id="rId59" Type="http://schemas.openxmlformats.org/officeDocument/2006/relationships/image" Target="../media/image2319.png"/><Relationship Id="rId67" Type="http://schemas.openxmlformats.org/officeDocument/2006/relationships/image" Target="../media/image2323.png"/><Relationship Id="rId103" Type="http://schemas.openxmlformats.org/officeDocument/2006/relationships/image" Target="../media/image2341.png"/><Relationship Id="rId108" Type="http://schemas.openxmlformats.org/officeDocument/2006/relationships/customXml" Target="../ink/ink2415.xml"/><Relationship Id="rId116" Type="http://schemas.openxmlformats.org/officeDocument/2006/relationships/customXml" Target="../ink/ink2419.xml"/><Relationship Id="rId20" Type="http://schemas.openxmlformats.org/officeDocument/2006/relationships/customXml" Target="../ink/ink2371.xml"/><Relationship Id="rId41" Type="http://schemas.openxmlformats.org/officeDocument/2006/relationships/image" Target="../media/image2310.png"/><Relationship Id="rId54" Type="http://schemas.openxmlformats.org/officeDocument/2006/relationships/customXml" Target="../ink/ink2388.xml"/><Relationship Id="rId62" Type="http://schemas.openxmlformats.org/officeDocument/2006/relationships/customXml" Target="../ink/ink2392.xml"/><Relationship Id="rId70" Type="http://schemas.openxmlformats.org/officeDocument/2006/relationships/customXml" Target="../ink/ink2396.xml"/><Relationship Id="rId75" Type="http://schemas.openxmlformats.org/officeDocument/2006/relationships/image" Target="../media/image2327.png"/><Relationship Id="rId83" Type="http://schemas.openxmlformats.org/officeDocument/2006/relationships/image" Target="../media/image2331.png"/><Relationship Id="rId88" Type="http://schemas.openxmlformats.org/officeDocument/2006/relationships/customXml" Target="../ink/ink2405.xml"/><Relationship Id="rId91" Type="http://schemas.openxmlformats.org/officeDocument/2006/relationships/image" Target="../media/image2335.png"/><Relationship Id="rId96" Type="http://schemas.openxmlformats.org/officeDocument/2006/relationships/customXml" Target="../ink/ink2409.xml"/><Relationship Id="rId111" Type="http://schemas.openxmlformats.org/officeDocument/2006/relationships/image" Target="../media/image23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64.xml"/><Relationship Id="rId15" Type="http://schemas.openxmlformats.org/officeDocument/2006/relationships/image" Target="../media/image2297.png"/><Relationship Id="rId23" Type="http://schemas.openxmlformats.org/officeDocument/2006/relationships/image" Target="../media/image2301.png"/><Relationship Id="rId28" Type="http://schemas.openxmlformats.org/officeDocument/2006/relationships/customXml" Target="../ink/ink2375.xml"/><Relationship Id="rId36" Type="http://schemas.openxmlformats.org/officeDocument/2006/relationships/customXml" Target="../ink/ink2379.xml"/><Relationship Id="rId49" Type="http://schemas.openxmlformats.org/officeDocument/2006/relationships/image" Target="../media/image2314.png"/><Relationship Id="rId57" Type="http://schemas.openxmlformats.org/officeDocument/2006/relationships/image" Target="../media/image2318.png"/><Relationship Id="rId106" Type="http://schemas.openxmlformats.org/officeDocument/2006/relationships/customXml" Target="../ink/ink2414.xml"/><Relationship Id="rId114" Type="http://schemas.openxmlformats.org/officeDocument/2006/relationships/customXml" Target="../ink/ink2418.xml"/><Relationship Id="rId119" Type="http://schemas.openxmlformats.org/officeDocument/2006/relationships/image" Target="../media/image2349.png"/><Relationship Id="rId10" Type="http://schemas.openxmlformats.org/officeDocument/2006/relationships/customXml" Target="../ink/ink2366.xml"/><Relationship Id="rId31" Type="http://schemas.openxmlformats.org/officeDocument/2006/relationships/image" Target="../media/image2305.png"/><Relationship Id="rId44" Type="http://schemas.openxmlformats.org/officeDocument/2006/relationships/customXml" Target="../ink/ink2383.xml"/><Relationship Id="rId52" Type="http://schemas.openxmlformats.org/officeDocument/2006/relationships/customXml" Target="../ink/ink2387.xml"/><Relationship Id="rId60" Type="http://schemas.openxmlformats.org/officeDocument/2006/relationships/customXml" Target="../ink/ink2391.xml"/><Relationship Id="rId65" Type="http://schemas.openxmlformats.org/officeDocument/2006/relationships/image" Target="../media/image2322.png"/><Relationship Id="rId73" Type="http://schemas.openxmlformats.org/officeDocument/2006/relationships/image" Target="../media/image2326.png"/><Relationship Id="rId78" Type="http://schemas.openxmlformats.org/officeDocument/2006/relationships/customXml" Target="../ink/ink2400.xml"/><Relationship Id="rId81" Type="http://schemas.openxmlformats.org/officeDocument/2006/relationships/image" Target="../media/image2330.png"/><Relationship Id="rId86" Type="http://schemas.openxmlformats.org/officeDocument/2006/relationships/customXml" Target="../ink/ink2404.xml"/><Relationship Id="rId94" Type="http://schemas.openxmlformats.org/officeDocument/2006/relationships/customXml" Target="../ink/ink2408.xml"/><Relationship Id="rId99" Type="http://schemas.openxmlformats.org/officeDocument/2006/relationships/image" Target="../media/image2339.png"/><Relationship Id="rId101" Type="http://schemas.openxmlformats.org/officeDocument/2006/relationships/image" Target="../media/image2340.png"/><Relationship Id="rId122" Type="http://schemas.openxmlformats.org/officeDocument/2006/relationships/customXml" Target="../ink/ink2422.xml"/><Relationship Id="rId4" Type="http://schemas.openxmlformats.org/officeDocument/2006/relationships/customXml" Target="../ink/ink2363.xml"/><Relationship Id="rId9" Type="http://schemas.openxmlformats.org/officeDocument/2006/relationships/image" Target="../media/image2294.png"/><Relationship Id="rId13" Type="http://schemas.openxmlformats.org/officeDocument/2006/relationships/image" Target="../media/image2296.png"/><Relationship Id="rId18" Type="http://schemas.openxmlformats.org/officeDocument/2006/relationships/customXml" Target="../ink/ink2370.xml"/><Relationship Id="rId39" Type="http://schemas.openxmlformats.org/officeDocument/2006/relationships/image" Target="../media/image2309.png"/><Relationship Id="rId109" Type="http://schemas.openxmlformats.org/officeDocument/2006/relationships/image" Target="../media/image2344.png"/><Relationship Id="rId34" Type="http://schemas.openxmlformats.org/officeDocument/2006/relationships/customXml" Target="../ink/ink2378.xml"/><Relationship Id="rId50" Type="http://schemas.openxmlformats.org/officeDocument/2006/relationships/customXml" Target="../ink/ink2386.xml"/><Relationship Id="rId55" Type="http://schemas.openxmlformats.org/officeDocument/2006/relationships/image" Target="../media/image2317.png"/><Relationship Id="rId76" Type="http://schemas.openxmlformats.org/officeDocument/2006/relationships/customXml" Target="../ink/ink2399.xml"/><Relationship Id="rId97" Type="http://schemas.openxmlformats.org/officeDocument/2006/relationships/image" Target="../media/image2338.png"/><Relationship Id="rId104" Type="http://schemas.openxmlformats.org/officeDocument/2006/relationships/customXml" Target="../ink/ink2413.xml"/><Relationship Id="rId120" Type="http://schemas.openxmlformats.org/officeDocument/2006/relationships/customXml" Target="../ink/ink2421.xml"/><Relationship Id="rId7" Type="http://schemas.openxmlformats.org/officeDocument/2006/relationships/image" Target="../media/image2293.png"/><Relationship Id="rId71" Type="http://schemas.openxmlformats.org/officeDocument/2006/relationships/image" Target="../media/image2325.png"/><Relationship Id="rId92" Type="http://schemas.openxmlformats.org/officeDocument/2006/relationships/customXml" Target="../ink/ink2407.xml"/><Relationship Id="rId2" Type="http://schemas.openxmlformats.org/officeDocument/2006/relationships/customXml" Target="../ink/ink2362.xml"/><Relationship Id="rId29" Type="http://schemas.openxmlformats.org/officeDocument/2006/relationships/image" Target="../media/image2304.png"/><Relationship Id="rId24" Type="http://schemas.openxmlformats.org/officeDocument/2006/relationships/customXml" Target="../ink/ink2373.xml"/><Relationship Id="rId40" Type="http://schemas.openxmlformats.org/officeDocument/2006/relationships/customXml" Target="../ink/ink2381.xml"/><Relationship Id="rId45" Type="http://schemas.openxmlformats.org/officeDocument/2006/relationships/image" Target="../media/image2312.png"/><Relationship Id="rId66" Type="http://schemas.openxmlformats.org/officeDocument/2006/relationships/customXml" Target="../ink/ink2394.xml"/><Relationship Id="rId87" Type="http://schemas.openxmlformats.org/officeDocument/2006/relationships/image" Target="../media/image2333.png"/><Relationship Id="rId110" Type="http://schemas.openxmlformats.org/officeDocument/2006/relationships/customXml" Target="../ink/ink2416.xml"/><Relationship Id="rId115" Type="http://schemas.openxmlformats.org/officeDocument/2006/relationships/image" Target="../media/image2347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35.xml"/><Relationship Id="rId117" Type="http://schemas.openxmlformats.org/officeDocument/2006/relationships/image" Target="../media/image2406.png"/><Relationship Id="rId21" Type="http://schemas.openxmlformats.org/officeDocument/2006/relationships/image" Target="../media/image2361.png"/><Relationship Id="rId42" Type="http://schemas.openxmlformats.org/officeDocument/2006/relationships/customXml" Target="../ink/ink2443.xml"/><Relationship Id="rId47" Type="http://schemas.openxmlformats.org/officeDocument/2006/relationships/image" Target="../media/image2373.png"/><Relationship Id="rId63" Type="http://schemas.openxmlformats.org/officeDocument/2006/relationships/image" Target="../media/image2381.png"/><Relationship Id="rId68" Type="http://schemas.openxmlformats.org/officeDocument/2006/relationships/customXml" Target="../ink/ink2456.xml"/><Relationship Id="rId84" Type="http://schemas.openxmlformats.org/officeDocument/2006/relationships/customXml" Target="../ink/ink2464.xml"/><Relationship Id="rId89" Type="http://schemas.openxmlformats.org/officeDocument/2006/relationships/image" Target="../media/image2393.png"/><Relationship Id="rId112" Type="http://schemas.openxmlformats.org/officeDocument/2006/relationships/customXml" Target="../ink/ink2478.xml"/><Relationship Id="rId133" Type="http://schemas.openxmlformats.org/officeDocument/2006/relationships/customXml" Target="../ink/ink2489.xml"/><Relationship Id="rId138" Type="http://schemas.openxmlformats.org/officeDocument/2006/relationships/image" Target="../media/image2416.png"/><Relationship Id="rId154" Type="http://schemas.openxmlformats.org/officeDocument/2006/relationships/image" Target="../media/image2424.png"/><Relationship Id="rId159" Type="http://schemas.openxmlformats.org/officeDocument/2006/relationships/customXml" Target="../ink/ink2502.xml"/><Relationship Id="rId175" Type="http://schemas.openxmlformats.org/officeDocument/2006/relationships/customXml" Target="../ink/ink2510.xml"/><Relationship Id="rId170" Type="http://schemas.openxmlformats.org/officeDocument/2006/relationships/image" Target="../media/image2432.png"/><Relationship Id="rId16" Type="http://schemas.openxmlformats.org/officeDocument/2006/relationships/customXml" Target="../ink/ink2430.xml"/><Relationship Id="rId107" Type="http://schemas.openxmlformats.org/officeDocument/2006/relationships/image" Target="../media/image2402.png"/><Relationship Id="rId11" Type="http://schemas.openxmlformats.org/officeDocument/2006/relationships/image" Target="../media/image2356.png"/><Relationship Id="rId32" Type="http://schemas.openxmlformats.org/officeDocument/2006/relationships/customXml" Target="../ink/ink2438.xml"/><Relationship Id="rId37" Type="http://schemas.openxmlformats.org/officeDocument/2006/relationships/image" Target="../media/image2369.png"/><Relationship Id="rId53" Type="http://schemas.openxmlformats.org/officeDocument/2006/relationships/image" Target="../media/image2376.png"/><Relationship Id="rId58" Type="http://schemas.openxmlformats.org/officeDocument/2006/relationships/customXml" Target="../ink/ink2451.xml"/><Relationship Id="rId74" Type="http://schemas.openxmlformats.org/officeDocument/2006/relationships/customXml" Target="../ink/ink2459.xml"/><Relationship Id="rId79" Type="http://schemas.openxmlformats.org/officeDocument/2006/relationships/image" Target="../media/image2388.png"/><Relationship Id="rId102" Type="http://schemas.openxmlformats.org/officeDocument/2006/relationships/customXml" Target="../ink/ink2473.xml"/><Relationship Id="rId123" Type="http://schemas.openxmlformats.org/officeDocument/2006/relationships/image" Target="../media/image2409.png"/><Relationship Id="rId128" Type="http://schemas.openxmlformats.org/officeDocument/2006/relationships/image" Target="../media/image2411.png"/><Relationship Id="rId144" Type="http://schemas.openxmlformats.org/officeDocument/2006/relationships/image" Target="../media/image2419.png"/><Relationship Id="rId149" Type="http://schemas.openxmlformats.org/officeDocument/2006/relationships/customXml" Target="../ink/ink2497.xml"/><Relationship Id="rId5" Type="http://schemas.openxmlformats.org/officeDocument/2006/relationships/image" Target="../media/image2353.png"/><Relationship Id="rId90" Type="http://schemas.openxmlformats.org/officeDocument/2006/relationships/customXml" Target="../ink/ink2467.xml"/><Relationship Id="rId95" Type="http://schemas.openxmlformats.org/officeDocument/2006/relationships/image" Target="../media/image2396.png"/><Relationship Id="rId160" Type="http://schemas.openxmlformats.org/officeDocument/2006/relationships/image" Target="../media/image2427.png"/><Relationship Id="rId165" Type="http://schemas.openxmlformats.org/officeDocument/2006/relationships/customXml" Target="../ink/ink2505.xml"/><Relationship Id="rId181" Type="http://schemas.openxmlformats.org/officeDocument/2006/relationships/customXml" Target="../ink/ink2513.xml"/><Relationship Id="rId22" Type="http://schemas.openxmlformats.org/officeDocument/2006/relationships/customXml" Target="../ink/ink2433.xml"/><Relationship Id="rId27" Type="http://schemas.openxmlformats.org/officeDocument/2006/relationships/image" Target="../media/image2364.png"/><Relationship Id="rId43" Type="http://schemas.openxmlformats.org/officeDocument/2006/relationships/image" Target="../media/image1611.png"/><Relationship Id="rId48" Type="http://schemas.openxmlformats.org/officeDocument/2006/relationships/customXml" Target="../ink/ink2446.xml"/><Relationship Id="rId64" Type="http://schemas.openxmlformats.org/officeDocument/2006/relationships/customXml" Target="../ink/ink2454.xml"/><Relationship Id="rId69" Type="http://schemas.openxmlformats.org/officeDocument/2006/relationships/image" Target="../media/image1649.png"/><Relationship Id="rId113" Type="http://schemas.openxmlformats.org/officeDocument/2006/relationships/image" Target="../media/image2405.png"/><Relationship Id="rId118" Type="http://schemas.openxmlformats.org/officeDocument/2006/relationships/customXml" Target="../ink/ink2481.xml"/><Relationship Id="rId134" Type="http://schemas.openxmlformats.org/officeDocument/2006/relationships/image" Target="../media/image2414.png"/><Relationship Id="rId139" Type="http://schemas.openxmlformats.org/officeDocument/2006/relationships/customXml" Target="../ink/ink2492.xml"/><Relationship Id="rId80" Type="http://schemas.openxmlformats.org/officeDocument/2006/relationships/customXml" Target="../ink/ink2462.xml"/><Relationship Id="rId85" Type="http://schemas.openxmlformats.org/officeDocument/2006/relationships/image" Target="../media/image2391.png"/><Relationship Id="rId150" Type="http://schemas.openxmlformats.org/officeDocument/2006/relationships/image" Target="../media/image2422.png"/><Relationship Id="rId155" Type="http://schemas.openxmlformats.org/officeDocument/2006/relationships/customXml" Target="../ink/ink2500.xml"/><Relationship Id="rId171" Type="http://schemas.openxmlformats.org/officeDocument/2006/relationships/customXml" Target="../ink/ink2508.xml"/><Relationship Id="rId176" Type="http://schemas.openxmlformats.org/officeDocument/2006/relationships/image" Target="../media/image2435.png"/><Relationship Id="rId12" Type="http://schemas.openxmlformats.org/officeDocument/2006/relationships/customXml" Target="../ink/ink2428.xml"/><Relationship Id="rId17" Type="http://schemas.openxmlformats.org/officeDocument/2006/relationships/image" Target="../media/image2359.png"/><Relationship Id="rId33" Type="http://schemas.openxmlformats.org/officeDocument/2006/relationships/image" Target="../media/image2367.png"/><Relationship Id="rId38" Type="http://schemas.openxmlformats.org/officeDocument/2006/relationships/customXml" Target="../ink/ink2441.xml"/><Relationship Id="rId59" Type="http://schemas.openxmlformats.org/officeDocument/2006/relationships/image" Target="../media/image2379.png"/><Relationship Id="rId103" Type="http://schemas.openxmlformats.org/officeDocument/2006/relationships/image" Target="../media/image2400.png"/><Relationship Id="rId108" Type="http://schemas.openxmlformats.org/officeDocument/2006/relationships/customXml" Target="../ink/ink2476.xml"/><Relationship Id="rId124" Type="http://schemas.openxmlformats.org/officeDocument/2006/relationships/customXml" Target="../ink/ink2484.xml"/><Relationship Id="rId129" Type="http://schemas.openxmlformats.org/officeDocument/2006/relationships/customXml" Target="../ink/ink2487.xml"/><Relationship Id="rId54" Type="http://schemas.openxmlformats.org/officeDocument/2006/relationships/customXml" Target="../ink/ink2449.xml"/><Relationship Id="rId70" Type="http://schemas.openxmlformats.org/officeDocument/2006/relationships/customXml" Target="../ink/ink2457.xml"/><Relationship Id="rId75" Type="http://schemas.openxmlformats.org/officeDocument/2006/relationships/image" Target="../media/image2386.png"/><Relationship Id="rId91" Type="http://schemas.openxmlformats.org/officeDocument/2006/relationships/image" Target="../media/image2394.png"/><Relationship Id="rId96" Type="http://schemas.openxmlformats.org/officeDocument/2006/relationships/customXml" Target="../ink/ink2470.xml"/><Relationship Id="rId140" Type="http://schemas.openxmlformats.org/officeDocument/2006/relationships/image" Target="../media/image2417.png"/><Relationship Id="rId145" Type="http://schemas.openxmlformats.org/officeDocument/2006/relationships/customXml" Target="../ink/ink2495.xml"/><Relationship Id="rId161" Type="http://schemas.openxmlformats.org/officeDocument/2006/relationships/customXml" Target="../ink/ink2503.xml"/><Relationship Id="rId166" Type="http://schemas.openxmlformats.org/officeDocument/2006/relationships/image" Target="../media/image2430.png"/><Relationship Id="rId182" Type="http://schemas.openxmlformats.org/officeDocument/2006/relationships/image" Target="../media/image24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25.xml"/><Relationship Id="rId23" Type="http://schemas.openxmlformats.org/officeDocument/2006/relationships/image" Target="../media/image2362.png"/><Relationship Id="rId28" Type="http://schemas.openxmlformats.org/officeDocument/2006/relationships/customXml" Target="../ink/ink2436.xml"/><Relationship Id="rId49" Type="http://schemas.openxmlformats.org/officeDocument/2006/relationships/image" Target="../media/image2374.png"/><Relationship Id="rId114" Type="http://schemas.openxmlformats.org/officeDocument/2006/relationships/customXml" Target="../ink/ink2479.xml"/><Relationship Id="rId119" Type="http://schemas.openxmlformats.org/officeDocument/2006/relationships/image" Target="../media/image2407.png"/><Relationship Id="rId44" Type="http://schemas.openxmlformats.org/officeDocument/2006/relationships/customXml" Target="../ink/ink2444.xml"/><Relationship Id="rId60" Type="http://schemas.openxmlformats.org/officeDocument/2006/relationships/customXml" Target="../ink/ink2452.xml"/><Relationship Id="rId65" Type="http://schemas.openxmlformats.org/officeDocument/2006/relationships/image" Target="../media/image2382.png"/><Relationship Id="rId81" Type="http://schemas.openxmlformats.org/officeDocument/2006/relationships/image" Target="../media/image2389.png"/><Relationship Id="rId86" Type="http://schemas.openxmlformats.org/officeDocument/2006/relationships/customXml" Target="../ink/ink2465.xml"/><Relationship Id="rId130" Type="http://schemas.openxmlformats.org/officeDocument/2006/relationships/image" Target="../media/image2412.png"/><Relationship Id="rId135" Type="http://schemas.openxmlformats.org/officeDocument/2006/relationships/customXml" Target="../ink/ink2490.xml"/><Relationship Id="rId151" Type="http://schemas.openxmlformats.org/officeDocument/2006/relationships/customXml" Target="../ink/ink2498.xml"/><Relationship Id="rId156" Type="http://schemas.openxmlformats.org/officeDocument/2006/relationships/image" Target="../media/image2425.png"/><Relationship Id="rId177" Type="http://schemas.openxmlformats.org/officeDocument/2006/relationships/customXml" Target="../ink/ink2511.xml"/><Relationship Id="rId4" Type="http://schemas.openxmlformats.org/officeDocument/2006/relationships/customXml" Target="../ink/ink2424.xml"/><Relationship Id="rId9" Type="http://schemas.openxmlformats.org/officeDocument/2006/relationships/image" Target="../media/image2355.png"/><Relationship Id="rId172" Type="http://schemas.openxmlformats.org/officeDocument/2006/relationships/image" Target="../media/image2433.png"/><Relationship Id="rId180" Type="http://schemas.openxmlformats.org/officeDocument/2006/relationships/image" Target="../media/image2437.png"/><Relationship Id="rId13" Type="http://schemas.openxmlformats.org/officeDocument/2006/relationships/image" Target="../media/image2357.png"/><Relationship Id="rId18" Type="http://schemas.openxmlformats.org/officeDocument/2006/relationships/customXml" Target="../ink/ink2431.xml"/><Relationship Id="rId39" Type="http://schemas.openxmlformats.org/officeDocument/2006/relationships/image" Target="../media/image2370.png"/><Relationship Id="rId109" Type="http://schemas.openxmlformats.org/officeDocument/2006/relationships/image" Target="../media/image2403.png"/><Relationship Id="rId34" Type="http://schemas.openxmlformats.org/officeDocument/2006/relationships/customXml" Target="../ink/ink2439.xml"/><Relationship Id="rId50" Type="http://schemas.openxmlformats.org/officeDocument/2006/relationships/customXml" Target="../ink/ink2447.xml"/><Relationship Id="rId55" Type="http://schemas.openxmlformats.org/officeDocument/2006/relationships/image" Target="../media/image2377.png"/><Relationship Id="rId76" Type="http://schemas.openxmlformats.org/officeDocument/2006/relationships/customXml" Target="../ink/ink2460.xml"/><Relationship Id="rId97" Type="http://schemas.openxmlformats.org/officeDocument/2006/relationships/image" Target="../media/image2397.png"/><Relationship Id="rId104" Type="http://schemas.openxmlformats.org/officeDocument/2006/relationships/customXml" Target="../ink/ink2474.xml"/><Relationship Id="rId120" Type="http://schemas.openxmlformats.org/officeDocument/2006/relationships/customXml" Target="../ink/ink2482.xml"/><Relationship Id="rId125" Type="http://schemas.openxmlformats.org/officeDocument/2006/relationships/image" Target="../media/image2410.png"/><Relationship Id="rId141" Type="http://schemas.openxmlformats.org/officeDocument/2006/relationships/customXml" Target="../ink/ink2493.xml"/><Relationship Id="rId146" Type="http://schemas.openxmlformats.org/officeDocument/2006/relationships/image" Target="../media/image2420.png"/><Relationship Id="rId167" Type="http://schemas.openxmlformats.org/officeDocument/2006/relationships/customXml" Target="../ink/ink2506.xml"/><Relationship Id="rId7" Type="http://schemas.openxmlformats.org/officeDocument/2006/relationships/image" Target="../media/image2354.png"/><Relationship Id="rId71" Type="http://schemas.openxmlformats.org/officeDocument/2006/relationships/image" Target="../media/image2384.png"/><Relationship Id="rId92" Type="http://schemas.openxmlformats.org/officeDocument/2006/relationships/customXml" Target="../ink/ink2468.xml"/><Relationship Id="rId162" Type="http://schemas.openxmlformats.org/officeDocument/2006/relationships/image" Target="../media/image2428.png"/><Relationship Id="rId2" Type="http://schemas.openxmlformats.org/officeDocument/2006/relationships/customXml" Target="../ink/ink2423.xml"/><Relationship Id="rId29" Type="http://schemas.openxmlformats.org/officeDocument/2006/relationships/image" Target="../media/image2365.png"/><Relationship Id="rId24" Type="http://schemas.openxmlformats.org/officeDocument/2006/relationships/customXml" Target="../ink/ink2434.xml"/><Relationship Id="rId40" Type="http://schemas.openxmlformats.org/officeDocument/2006/relationships/customXml" Target="../ink/ink2442.xml"/><Relationship Id="rId45" Type="http://schemas.openxmlformats.org/officeDocument/2006/relationships/image" Target="../media/image2372.png"/><Relationship Id="rId66" Type="http://schemas.openxmlformats.org/officeDocument/2006/relationships/customXml" Target="../ink/ink2455.xml"/><Relationship Id="rId87" Type="http://schemas.openxmlformats.org/officeDocument/2006/relationships/image" Target="../media/image2392.png"/><Relationship Id="rId110" Type="http://schemas.openxmlformats.org/officeDocument/2006/relationships/customXml" Target="../ink/ink2477.xml"/><Relationship Id="rId115" Type="http://schemas.openxmlformats.org/officeDocument/2006/relationships/image" Target="../media/image2310.png"/><Relationship Id="rId131" Type="http://schemas.openxmlformats.org/officeDocument/2006/relationships/customXml" Target="../ink/ink2488.xml"/><Relationship Id="rId136" Type="http://schemas.openxmlformats.org/officeDocument/2006/relationships/image" Target="../media/image2415.png"/><Relationship Id="rId157" Type="http://schemas.openxmlformats.org/officeDocument/2006/relationships/customXml" Target="../ink/ink2501.xml"/><Relationship Id="rId178" Type="http://schemas.openxmlformats.org/officeDocument/2006/relationships/image" Target="../media/image2436.png"/><Relationship Id="rId61" Type="http://schemas.openxmlformats.org/officeDocument/2006/relationships/image" Target="../media/image2380.png"/><Relationship Id="rId82" Type="http://schemas.openxmlformats.org/officeDocument/2006/relationships/customXml" Target="../ink/ink2463.xml"/><Relationship Id="rId152" Type="http://schemas.openxmlformats.org/officeDocument/2006/relationships/image" Target="../media/image2423.png"/><Relationship Id="rId173" Type="http://schemas.openxmlformats.org/officeDocument/2006/relationships/customXml" Target="../ink/ink2509.xml"/><Relationship Id="rId19" Type="http://schemas.openxmlformats.org/officeDocument/2006/relationships/image" Target="../media/image2360.png"/><Relationship Id="rId14" Type="http://schemas.openxmlformats.org/officeDocument/2006/relationships/customXml" Target="../ink/ink2429.xml"/><Relationship Id="rId30" Type="http://schemas.openxmlformats.org/officeDocument/2006/relationships/customXml" Target="../ink/ink2437.xml"/><Relationship Id="rId35" Type="http://schemas.openxmlformats.org/officeDocument/2006/relationships/image" Target="../media/image2368.png"/><Relationship Id="rId56" Type="http://schemas.openxmlformats.org/officeDocument/2006/relationships/customXml" Target="../ink/ink2450.xml"/><Relationship Id="rId77" Type="http://schemas.openxmlformats.org/officeDocument/2006/relationships/image" Target="../media/image2387.png"/><Relationship Id="rId100" Type="http://schemas.openxmlformats.org/officeDocument/2006/relationships/customXml" Target="../ink/ink2472.xml"/><Relationship Id="rId105" Type="http://schemas.openxmlformats.org/officeDocument/2006/relationships/image" Target="../media/image2401.png"/><Relationship Id="rId126" Type="http://schemas.openxmlformats.org/officeDocument/2006/relationships/customXml" Target="../ink/ink2485.xml"/><Relationship Id="rId147" Type="http://schemas.openxmlformats.org/officeDocument/2006/relationships/customXml" Target="../ink/ink2496.xml"/><Relationship Id="rId168" Type="http://schemas.openxmlformats.org/officeDocument/2006/relationships/image" Target="../media/image2431.png"/><Relationship Id="rId8" Type="http://schemas.openxmlformats.org/officeDocument/2006/relationships/customXml" Target="../ink/ink2426.xml"/><Relationship Id="rId51" Type="http://schemas.openxmlformats.org/officeDocument/2006/relationships/image" Target="../media/image2375.png"/><Relationship Id="rId72" Type="http://schemas.openxmlformats.org/officeDocument/2006/relationships/customXml" Target="../ink/ink2458.xml"/><Relationship Id="rId93" Type="http://schemas.openxmlformats.org/officeDocument/2006/relationships/image" Target="../media/image2395.png"/><Relationship Id="rId98" Type="http://schemas.openxmlformats.org/officeDocument/2006/relationships/customXml" Target="../ink/ink2471.xml"/><Relationship Id="rId121" Type="http://schemas.openxmlformats.org/officeDocument/2006/relationships/image" Target="../media/image2408.png"/><Relationship Id="rId142" Type="http://schemas.openxmlformats.org/officeDocument/2006/relationships/image" Target="../media/image2418.png"/><Relationship Id="rId163" Type="http://schemas.openxmlformats.org/officeDocument/2006/relationships/customXml" Target="../ink/ink2504.xml"/><Relationship Id="rId3" Type="http://schemas.openxmlformats.org/officeDocument/2006/relationships/image" Target="../media/image2352.png"/><Relationship Id="rId25" Type="http://schemas.openxmlformats.org/officeDocument/2006/relationships/image" Target="../media/image2363.png"/><Relationship Id="rId46" Type="http://schemas.openxmlformats.org/officeDocument/2006/relationships/customXml" Target="../ink/ink2445.xml"/><Relationship Id="rId67" Type="http://schemas.openxmlformats.org/officeDocument/2006/relationships/image" Target="../media/image2383.png"/><Relationship Id="rId116" Type="http://schemas.openxmlformats.org/officeDocument/2006/relationships/customXml" Target="../ink/ink2480.xml"/><Relationship Id="rId137" Type="http://schemas.openxmlformats.org/officeDocument/2006/relationships/customXml" Target="../ink/ink2491.xml"/><Relationship Id="rId158" Type="http://schemas.openxmlformats.org/officeDocument/2006/relationships/image" Target="../media/image2426.png"/><Relationship Id="rId20" Type="http://schemas.openxmlformats.org/officeDocument/2006/relationships/customXml" Target="../ink/ink2432.xml"/><Relationship Id="rId41" Type="http://schemas.openxmlformats.org/officeDocument/2006/relationships/image" Target="../media/image2371.png"/><Relationship Id="rId62" Type="http://schemas.openxmlformats.org/officeDocument/2006/relationships/customXml" Target="../ink/ink2453.xml"/><Relationship Id="rId83" Type="http://schemas.openxmlformats.org/officeDocument/2006/relationships/image" Target="../media/image2390.png"/><Relationship Id="rId88" Type="http://schemas.openxmlformats.org/officeDocument/2006/relationships/customXml" Target="../ink/ink2466.xml"/><Relationship Id="rId111" Type="http://schemas.openxmlformats.org/officeDocument/2006/relationships/image" Target="../media/image2404.png"/><Relationship Id="rId132" Type="http://schemas.openxmlformats.org/officeDocument/2006/relationships/image" Target="../media/image2413.png"/><Relationship Id="rId153" Type="http://schemas.openxmlformats.org/officeDocument/2006/relationships/customXml" Target="../ink/ink2499.xml"/><Relationship Id="rId174" Type="http://schemas.openxmlformats.org/officeDocument/2006/relationships/image" Target="../media/image2434.png"/><Relationship Id="rId179" Type="http://schemas.openxmlformats.org/officeDocument/2006/relationships/customXml" Target="../ink/ink2512.xml"/><Relationship Id="rId15" Type="http://schemas.openxmlformats.org/officeDocument/2006/relationships/image" Target="../media/image2358.png"/><Relationship Id="rId36" Type="http://schemas.openxmlformats.org/officeDocument/2006/relationships/customXml" Target="../ink/ink2440.xml"/><Relationship Id="rId57" Type="http://schemas.openxmlformats.org/officeDocument/2006/relationships/image" Target="../media/image2378.png"/><Relationship Id="rId106" Type="http://schemas.openxmlformats.org/officeDocument/2006/relationships/customXml" Target="../ink/ink2475.xml"/><Relationship Id="rId127" Type="http://schemas.openxmlformats.org/officeDocument/2006/relationships/customXml" Target="../ink/ink2486.xml"/><Relationship Id="rId10" Type="http://schemas.openxmlformats.org/officeDocument/2006/relationships/customXml" Target="../ink/ink2427.xml"/><Relationship Id="rId31" Type="http://schemas.openxmlformats.org/officeDocument/2006/relationships/image" Target="../media/image2366.png"/><Relationship Id="rId52" Type="http://schemas.openxmlformats.org/officeDocument/2006/relationships/customXml" Target="../ink/ink2448.xml"/><Relationship Id="rId73" Type="http://schemas.openxmlformats.org/officeDocument/2006/relationships/image" Target="../media/image2385.png"/><Relationship Id="rId78" Type="http://schemas.openxmlformats.org/officeDocument/2006/relationships/customXml" Target="../ink/ink2461.xml"/><Relationship Id="rId94" Type="http://schemas.openxmlformats.org/officeDocument/2006/relationships/customXml" Target="../ink/ink2469.xml"/><Relationship Id="rId99" Type="http://schemas.openxmlformats.org/officeDocument/2006/relationships/image" Target="../media/image2398.png"/><Relationship Id="rId101" Type="http://schemas.openxmlformats.org/officeDocument/2006/relationships/image" Target="../media/image2399.png"/><Relationship Id="rId122" Type="http://schemas.openxmlformats.org/officeDocument/2006/relationships/customXml" Target="../ink/ink2483.xml"/><Relationship Id="rId143" Type="http://schemas.openxmlformats.org/officeDocument/2006/relationships/customXml" Target="../ink/ink2494.xml"/><Relationship Id="rId148" Type="http://schemas.openxmlformats.org/officeDocument/2006/relationships/image" Target="../media/image2421.png"/><Relationship Id="rId164" Type="http://schemas.openxmlformats.org/officeDocument/2006/relationships/image" Target="../media/image2429.png"/><Relationship Id="rId169" Type="http://schemas.openxmlformats.org/officeDocument/2006/relationships/customXml" Target="../ink/ink250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17.xml"/><Relationship Id="rId13" Type="http://schemas.openxmlformats.org/officeDocument/2006/relationships/image" Target="../media/image2444.png"/><Relationship Id="rId18" Type="http://schemas.openxmlformats.org/officeDocument/2006/relationships/customXml" Target="../ink/ink2522.xml"/><Relationship Id="rId3" Type="http://schemas.openxmlformats.org/officeDocument/2006/relationships/image" Target="../media/image2439.png"/><Relationship Id="rId21" Type="http://schemas.openxmlformats.org/officeDocument/2006/relationships/image" Target="../media/image2448.png"/><Relationship Id="rId7" Type="http://schemas.openxmlformats.org/officeDocument/2006/relationships/image" Target="../media/image2441.png"/><Relationship Id="rId12" Type="http://schemas.openxmlformats.org/officeDocument/2006/relationships/customXml" Target="../ink/ink2519.xml"/><Relationship Id="rId17" Type="http://schemas.openxmlformats.org/officeDocument/2006/relationships/image" Target="../media/image2446.png"/><Relationship Id="rId2" Type="http://schemas.openxmlformats.org/officeDocument/2006/relationships/customXml" Target="../ink/ink2514.xml"/><Relationship Id="rId16" Type="http://schemas.openxmlformats.org/officeDocument/2006/relationships/customXml" Target="../ink/ink2521.xml"/><Relationship Id="rId20" Type="http://schemas.openxmlformats.org/officeDocument/2006/relationships/customXml" Target="../ink/ink25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6.xml"/><Relationship Id="rId11" Type="http://schemas.openxmlformats.org/officeDocument/2006/relationships/image" Target="../media/image2443.png"/><Relationship Id="rId5" Type="http://schemas.openxmlformats.org/officeDocument/2006/relationships/image" Target="../media/image2440.png"/><Relationship Id="rId15" Type="http://schemas.openxmlformats.org/officeDocument/2006/relationships/image" Target="../media/image2445.png"/><Relationship Id="rId10" Type="http://schemas.openxmlformats.org/officeDocument/2006/relationships/customXml" Target="../ink/ink2518.xml"/><Relationship Id="rId19" Type="http://schemas.openxmlformats.org/officeDocument/2006/relationships/image" Target="../media/image2447.png"/><Relationship Id="rId4" Type="http://schemas.openxmlformats.org/officeDocument/2006/relationships/customXml" Target="../ink/ink2515.xml"/><Relationship Id="rId9" Type="http://schemas.openxmlformats.org/officeDocument/2006/relationships/image" Target="../media/image2442.png"/><Relationship Id="rId14" Type="http://schemas.openxmlformats.org/officeDocument/2006/relationships/customXml" Target="../ink/ink2520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36.xml"/><Relationship Id="rId117" Type="http://schemas.openxmlformats.org/officeDocument/2006/relationships/image" Target="../media/image2503.png"/><Relationship Id="rId21" Type="http://schemas.openxmlformats.org/officeDocument/2006/relationships/image" Target="../media/image2457.png"/><Relationship Id="rId42" Type="http://schemas.openxmlformats.org/officeDocument/2006/relationships/image" Target="../media/image2467.png"/><Relationship Id="rId47" Type="http://schemas.openxmlformats.org/officeDocument/2006/relationships/customXml" Target="../ink/ink2547.xml"/><Relationship Id="rId63" Type="http://schemas.openxmlformats.org/officeDocument/2006/relationships/customXml" Target="../ink/ink2555.xml"/><Relationship Id="rId68" Type="http://schemas.openxmlformats.org/officeDocument/2006/relationships/image" Target="../media/image2480.png"/><Relationship Id="rId84" Type="http://schemas.openxmlformats.org/officeDocument/2006/relationships/image" Target="../media/image2487.png"/><Relationship Id="rId89" Type="http://schemas.openxmlformats.org/officeDocument/2006/relationships/customXml" Target="../ink/ink2568.xml"/><Relationship Id="rId112" Type="http://schemas.openxmlformats.org/officeDocument/2006/relationships/customXml" Target="../ink/ink2580.xml"/><Relationship Id="rId133" Type="http://schemas.openxmlformats.org/officeDocument/2006/relationships/image" Target="../media/image2511.png"/><Relationship Id="rId138" Type="http://schemas.openxmlformats.org/officeDocument/2006/relationships/customXml" Target="../ink/ink2593.xml"/><Relationship Id="rId154" Type="http://schemas.openxmlformats.org/officeDocument/2006/relationships/customXml" Target="../ink/ink2601.xml"/><Relationship Id="rId159" Type="http://schemas.openxmlformats.org/officeDocument/2006/relationships/image" Target="../media/image2523.png"/><Relationship Id="rId175" Type="http://schemas.openxmlformats.org/officeDocument/2006/relationships/customXml" Target="../ink/ink2612.xml"/><Relationship Id="rId170" Type="http://schemas.openxmlformats.org/officeDocument/2006/relationships/image" Target="../media/image2528.png"/><Relationship Id="rId16" Type="http://schemas.openxmlformats.org/officeDocument/2006/relationships/customXml" Target="../ink/ink2531.xml"/><Relationship Id="rId107" Type="http://schemas.openxmlformats.org/officeDocument/2006/relationships/image" Target="../media/image2498.png"/><Relationship Id="rId11" Type="http://schemas.openxmlformats.org/officeDocument/2006/relationships/image" Target="../media/image2453.png"/><Relationship Id="rId32" Type="http://schemas.openxmlformats.org/officeDocument/2006/relationships/customXml" Target="../ink/ink2539.xml"/><Relationship Id="rId37" Type="http://schemas.openxmlformats.org/officeDocument/2006/relationships/customXml" Target="../ink/ink2542.xml"/><Relationship Id="rId53" Type="http://schemas.openxmlformats.org/officeDocument/2006/relationships/customXml" Target="../ink/ink2550.xml"/><Relationship Id="rId58" Type="http://schemas.openxmlformats.org/officeDocument/2006/relationships/image" Target="../media/image2475.png"/><Relationship Id="rId74" Type="http://schemas.openxmlformats.org/officeDocument/2006/relationships/image" Target="../media/image2482.png"/><Relationship Id="rId79" Type="http://schemas.openxmlformats.org/officeDocument/2006/relationships/customXml" Target="../ink/ink2563.xml"/><Relationship Id="rId102" Type="http://schemas.openxmlformats.org/officeDocument/2006/relationships/customXml" Target="../ink/ink2575.xml"/><Relationship Id="rId123" Type="http://schemas.openxmlformats.org/officeDocument/2006/relationships/image" Target="../media/image2506.png"/><Relationship Id="rId128" Type="http://schemas.openxmlformats.org/officeDocument/2006/relationships/customXml" Target="../ink/ink2588.xml"/><Relationship Id="rId144" Type="http://schemas.openxmlformats.org/officeDocument/2006/relationships/customXml" Target="../ink/ink2596.xml"/><Relationship Id="rId149" Type="http://schemas.openxmlformats.org/officeDocument/2006/relationships/image" Target="../media/image2519.png"/><Relationship Id="rId5" Type="http://schemas.openxmlformats.org/officeDocument/2006/relationships/image" Target="../media/image2450.png"/><Relationship Id="rId90" Type="http://schemas.openxmlformats.org/officeDocument/2006/relationships/image" Target="../media/image2490.png"/><Relationship Id="rId95" Type="http://schemas.openxmlformats.org/officeDocument/2006/relationships/customXml" Target="../ink/ink2571.xml"/><Relationship Id="rId160" Type="http://schemas.openxmlformats.org/officeDocument/2006/relationships/customXml" Target="../ink/ink2604.xml"/><Relationship Id="rId165" Type="http://schemas.openxmlformats.org/officeDocument/2006/relationships/customXml" Target="../ink/ink2607.xml"/><Relationship Id="rId181" Type="http://schemas.openxmlformats.org/officeDocument/2006/relationships/customXml" Target="../ink/ink2615.xml"/><Relationship Id="rId186" Type="http://schemas.openxmlformats.org/officeDocument/2006/relationships/image" Target="../media/image2536.png"/><Relationship Id="rId22" Type="http://schemas.openxmlformats.org/officeDocument/2006/relationships/customXml" Target="../ink/ink2534.xml"/><Relationship Id="rId27" Type="http://schemas.openxmlformats.org/officeDocument/2006/relationships/image" Target="../media/image2460.png"/><Relationship Id="rId43" Type="http://schemas.openxmlformats.org/officeDocument/2006/relationships/customXml" Target="../ink/ink2545.xml"/><Relationship Id="rId48" Type="http://schemas.openxmlformats.org/officeDocument/2006/relationships/image" Target="../media/image2470.png"/><Relationship Id="rId64" Type="http://schemas.openxmlformats.org/officeDocument/2006/relationships/image" Target="../media/image2478.png"/><Relationship Id="rId69" Type="http://schemas.openxmlformats.org/officeDocument/2006/relationships/customXml" Target="../ink/ink2558.xml"/><Relationship Id="rId113" Type="http://schemas.openxmlformats.org/officeDocument/2006/relationships/image" Target="../media/image2501.png"/><Relationship Id="rId118" Type="http://schemas.openxmlformats.org/officeDocument/2006/relationships/customXml" Target="../ink/ink2583.xml"/><Relationship Id="rId134" Type="http://schemas.openxmlformats.org/officeDocument/2006/relationships/customXml" Target="../ink/ink2591.xml"/><Relationship Id="rId139" Type="http://schemas.openxmlformats.org/officeDocument/2006/relationships/image" Target="../media/image2514.png"/><Relationship Id="rId80" Type="http://schemas.openxmlformats.org/officeDocument/2006/relationships/image" Target="../media/image2485.png"/><Relationship Id="rId85" Type="http://schemas.openxmlformats.org/officeDocument/2006/relationships/customXml" Target="../ink/ink2566.xml"/><Relationship Id="rId150" Type="http://schemas.openxmlformats.org/officeDocument/2006/relationships/customXml" Target="../ink/ink2599.xml"/><Relationship Id="rId155" Type="http://schemas.openxmlformats.org/officeDocument/2006/relationships/image" Target="../media/image2521.png"/><Relationship Id="rId171" Type="http://schemas.openxmlformats.org/officeDocument/2006/relationships/customXml" Target="../ink/ink2610.xml"/><Relationship Id="rId176" Type="http://schemas.openxmlformats.org/officeDocument/2006/relationships/image" Target="../media/image2531.png"/><Relationship Id="rId12" Type="http://schemas.openxmlformats.org/officeDocument/2006/relationships/customXml" Target="../ink/ink2529.xml"/><Relationship Id="rId17" Type="http://schemas.openxmlformats.org/officeDocument/2006/relationships/image" Target="../media/image2455.png"/><Relationship Id="rId33" Type="http://schemas.openxmlformats.org/officeDocument/2006/relationships/image" Target="../media/image2463.png"/><Relationship Id="rId38" Type="http://schemas.openxmlformats.org/officeDocument/2006/relationships/image" Target="../media/image2465.png"/><Relationship Id="rId59" Type="http://schemas.openxmlformats.org/officeDocument/2006/relationships/customXml" Target="../ink/ink2553.xml"/><Relationship Id="rId103" Type="http://schemas.openxmlformats.org/officeDocument/2006/relationships/image" Target="../media/image2496.png"/><Relationship Id="rId108" Type="http://schemas.openxmlformats.org/officeDocument/2006/relationships/customXml" Target="../ink/ink2578.xml"/><Relationship Id="rId124" Type="http://schemas.openxmlformats.org/officeDocument/2006/relationships/customXml" Target="../ink/ink2586.xml"/><Relationship Id="rId129" Type="http://schemas.openxmlformats.org/officeDocument/2006/relationships/image" Target="../media/image2509.png"/><Relationship Id="rId54" Type="http://schemas.openxmlformats.org/officeDocument/2006/relationships/image" Target="../media/image2473.png"/><Relationship Id="rId70" Type="http://schemas.openxmlformats.org/officeDocument/2006/relationships/image" Target="../media/image2152.png"/><Relationship Id="rId75" Type="http://schemas.openxmlformats.org/officeDocument/2006/relationships/customXml" Target="../ink/ink2561.xml"/><Relationship Id="rId91" Type="http://schemas.openxmlformats.org/officeDocument/2006/relationships/customXml" Target="../ink/ink2569.xml"/><Relationship Id="rId96" Type="http://schemas.openxmlformats.org/officeDocument/2006/relationships/customXml" Target="../ink/ink2572.xml"/><Relationship Id="rId140" Type="http://schemas.openxmlformats.org/officeDocument/2006/relationships/customXml" Target="../ink/ink2594.xml"/><Relationship Id="rId145" Type="http://schemas.openxmlformats.org/officeDocument/2006/relationships/image" Target="../media/image2517.png"/><Relationship Id="rId161" Type="http://schemas.openxmlformats.org/officeDocument/2006/relationships/image" Target="../media/image2524.png"/><Relationship Id="rId166" Type="http://schemas.openxmlformats.org/officeDocument/2006/relationships/image" Target="../media/image2526.png"/><Relationship Id="rId182" Type="http://schemas.openxmlformats.org/officeDocument/2006/relationships/image" Target="../media/image2534.png"/><Relationship Id="rId187" Type="http://schemas.openxmlformats.org/officeDocument/2006/relationships/customXml" Target="../ink/ink26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6.xml"/><Relationship Id="rId23" Type="http://schemas.openxmlformats.org/officeDocument/2006/relationships/image" Target="../media/image2458.png"/><Relationship Id="rId28" Type="http://schemas.openxmlformats.org/officeDocument/2006/relationships/customXml" Target="../ink/ink2537.xml"/><Relationship Id="rId49" Type="http://schemas.openxmlformats.org/officeDocument/2006/relationships/customXml" Target="../ink/ink2548.xml"/><Relationship Id="rId114" Type="http://schemas.openxmlformats.org/officeDocument/2006/relationships/customXml" Target="../ink/ink2581.xml"/><Relationship Id="rId119" Type="http://schemas.openxmlformats.org/officeDocument/2006/relationships/image" Target="../media/image2504.png"/><Relationship Id="rId44" Type="http://schemas.openxmlformats.org/officeDocument/2006/relationships/image" Target="../media/image2468.png"/><Relationship Id="rId60" Type="http://schemas.openxmlformats.org/officeDocument/2006/relationships/image" Target="../media/image2476.png"/><Relationship Id="rId65" Type="http://schemas.openxmlformats.org/officeDocument/2006/relationships/customXml" Target="../ink/ink2556.xml"/><Relationship Id="rId81" Type="http://schemas.openxmlformats.org/officeDocument/2006/relationships/customXml" Target="../ink/ink2564.xml"/><Relationship Id="rId86" Type="http://schemas.openxmlformats.org/officeDocument/2006/relationships/image" Target="../media/image2488.png"/><Relationship Id="rId130" Type="http://schemas.openxmlformats.org/officeDocument/2006/relationships/customXml" Target="../ink/ink2589.xml"/><Relationship Id="rId135" Type="http://schemas.openxmlformats.org/officeDocument/2006/relationships/image" Target="../media/image2512.png"/><Relationship Id="rId151" Type="http://schemas.openxmlformats.org/officeDocument/2006/relationships/image" Target="../media/image2520.png"/><Relationship Id="rId156" Type="http://schemas.openxmlformats.org/officeDocument/2006/relationships/customXml" Target="../ink/ink2602.xml"/><Relationship Id="rId177" Type="http://schemas.openxmlformats.org/officeDocument/2006/relationships/customXml" Target="../ink/ink2613.xml"/><Relationship Id="rId172" Type="http://schemas.openxmlformats.org/officeDocument/2006/relationships/image" Target="../media/image2529.png"/><Relationship Id="rId13" Type="http://schemas.openxmlformats.org/officeDocument/2006/relationships/image" Target="../media/image2454.png"/><Relationship Id="rId18" Type="http://schemas.openxmlformats.org/officeDocument/2006/relationships/customXml" Target="../ink/ink2532.xml"/><Relationship Id="rId39" Type="http://schemas.openxmlformats.org/officeDocument/2006/relationships/customXml" Target="../ink/ink2543.xml"/><Relationship Id="rId109" Type="http://schemas.openxmlformats.org/officeDocument/2006/relationships/image" Target="../media/image2499.png"/><Relationship Id="rId34" Type="http://schemas.openxmlformats.org/officeDocument/2006/relationships/customXml" Target="../ink/ink2540.xml"/><Relationship Id="rId50" Type="http://schemas.openxmlformats.org/officeDocument/2006/relationships/image" Target="../media/image2471.png"/><Relationship Id="rId55" Type="http://schemas.openxmlformats.org/officeDocument/2006/relationships/customXml" Target="../ink/ink2551.xml"/><Relationship Id="rId76" Type="http://schemas.openxmlformats.org/officeDocument/2006/relationships/image" Target="../media/image2483.png"/><Relationship Id="rId97" Type="http://schemas.openxmlformats.org/officeDocument/2006/relationships/image" Target="../media/image2493.png"/><Relationship Id="rId104" Type="http://schemas.openxmlformats.org/officeDocument/2006/relationships/customXml" Target="../ink/ink2576.xml"/><Relationship Id="rId120" Type="http://schemas.openxmlformats.org/officeDocument/2006/relationships/customXml" Target="../ink/ink2584.xml"/><Relationship Id="rId125" Type="http://schemas.openxmlformats.org/officeDocument/2006/relationships/image" Target="../media/image2507.png"/><Relationship Id="rId141" Type="http://schemas.openxmlformats.org/officeDocument/2006/relationships/image" Target="../media/image2515.png"/><Relationship Id="rId146" Type="http://schemas.openxmlformats.org/officeDocument/2006/relationships/customXml" Target="../ink/ink2597.xml"/><Relationship Id="rId167" Type="http://schemas.openxmlformats.org/officeDocument/2006/relationships/customXml" Target="../ink/ink2608.xml"/><Relationship Id="rId188" Type="http://schemas.openxmlformats.org/officeDocument/2006/relationships/image" Target="../media/image2537.png"/><Relationship Id="rId7" Type="http://schemas.openxmlformats.org/officeDocument/2006/relationships/image" Target="../media/image2451.png"/><Relationship Id="rId71" Type="http://schemas.openxmlformats.org/officeDocument/2006/relationships/customXml" Target="../ink/ink2559.xml"/><Relationship Id="rId92" Type="http://schemas.openxmlformats.org/officeDocument/2006/relationships/image" Target="../media/image2491.png"/><Relationship Id="rId162" Type="http://schemas.openxmlformats.org/officeDocument/2006/relationships/customXml" Target="../ink/ink2605.xml"/><Relationship Id="rId183" Type="http://schemas.openxmlformats.org/officeDocument/2006/relationships/customXml" Target="../ink/ink2616.xml"/><Relationship Id="rId2" Type="http://schemas.openxmlformats.org/officeDocument/2006/relationships/customXml" Target="../ink/ink2524.xml"/><Relationship Id="rId29" Type="http://schemas.openxmlformats.org/officeDocument/2006/relationships/image" Target="../media/image2461.png"/><Relationship Id="rId24" Type="http://schemas.openxmlformats.org/officeDocument/2006/relationships/customXml" Target="../ink/ink2535.xml"/><Relationship Id="rId40" Type="http://schemas.openxmlformats.org/officeDocument/2006/relationships/image" Target="../media/image2466.png"/><Relationship Id="rId45" Type="http://schemas.openxmlformats.org/officeDocument/2006/relationships/customXml" Target="../ink/ink2546.xml"/><Relationship Id="rId66" Type="http://schemas.openxmlformats.org/officeDocument/2006/relationships/image" Target="../media/image2479.png"/><Relationship Id="rId87" Type="http://schemas.openxmlformats.org/officeDocument/2006/relationships/customXml" Target="../ink/ink2567.xml"/><Relationship Id="rId110" Type="http://schemas.openxmlformats.org/officeDocument/2006/relationships/customXml" Target="../ink/ink2579.xml"/><Relationship Id="rId115" Type="http://schemas.openxmlformats.org/officeDocument/2006/relationships/image" Target="../media/image2502.png"/><Relationship Id="rId131" Type="http://schemas.openxmlformats.org/officeDocument/2006/relationships/image" Target="../media/image2510.png"/><Relationship Id="rId136" Type="http://schemas.openxmlformats.org/officeDocument/2006/relationships/customXml" Target="../ink/ink2592.xml"/><Relationship Id="rId157" Type="http://schemas.openxmlformats.org/officeDocument/2006/relationships/image" Target="../media/image2522.png"/><Relationship Id="rId178" Type="http://schemas.openxmlformats.org/officeDocument/2006/relationships/image" Target="../media/image2532.png"/><Relationship Id="rId61" Type="http://schemas.openxmlformats.org/officeDocument/2006/relationships/customXml" Target="../ink/ink2554.xml"/><Relationship Id="rId82" Type="http://schemas.openxmlformats.org/officeDocument/2006/relationships/image" Target="../media/image2486.png"/><Relationship Id="rId152" Type="http://schemas.openxmlformats.org/officeDocument/2006/relationships/customXml" Target="../ink/ink2600.xml"/><Relationship Id="rId173" Type="http://schemas.openxmlformats.org/officeDocument/2006/relationships/customXml" Target="../ink/ink2611.xml"/><Relationship Id="rId19" Type="http://schemas.openxmlformats.org/officeDocument/2006/relationships/image" Target="../media/image2456.png"/><Relationship Id="rId14" Type="http://schemas.openxmlformats.org/officeDocument/2006/relationships/customXml" Target="../ink/ink2530.xml"/><Relationship Id="rId30" Type="http://schemas.openxmlformats.org/officeDocument/2006/relationships/customXml" Target="../ink/ink2538.xml"/><Relationship Id="rId35" Type="http://schemas.openxmlformats.org/officeDocument/2006/relationships/image" Target="../media/image2464.png"/><Relationship Id="rId56" Type="http://schemas.openxmlformats.org/officeDocument/2006/relationships/image" Target="../media/image2474.png"/><Relationship Id="rId77" Type="http://schemas.openxmlformats.org/officeDocument/2006/relationships/customXml" Target="../ink/ink2562.xml"/><Relationship Id="rId100" Type="http://schemas.openxmlformats.org/officeDocument/2006/relationships/customXml" Target="../ink/ink2574.xml"/><Relationship Id="rId105" Type="http://schemas.openxmlformats.org/officeDocument/2006/relationships/image" Target="../media/image2497.png"/><Relationship Id="rId126" Type="http://schemas.openxmlformats.org/officeDocument/2006/relationships/customXml" Target="../ink/ink2587.xml"/><Relationship Id="rId147" Type="http://schemas.openxmlformats.org/officeDocument/2006/relationships/image" Target="../media/image2518.png"/><Relationship Id="rId168" Type="http://schemas.openxmlformats.org/officeDocument/2006/relationships/image" Target="../media/image2527.png"/><Relationship Id="rId8" Type="http://schemas.openxmlformats.org/officeDocument/2006/relationships/customXml" Target="../ink/ink2527.xml"/><Relationship Id="rId51" Type="http://schemas.openxmlformats.org/officeDocument/2006/relationships/customXml" Target="../ink/ink2549.xml"/><Relationship Id="rId72" Type="http://schemas.openxmlformats.org/officeDocument/2006/relationships/image" Target="../media/image2481.png"/><Relationship Id="rId93" Type="http://schemas.openxmlformats.org/officeDocument/2006/relationships/customXml" Target="../ink/ink2570.xml"/><Relationship Id="rId98" Type="http://schemas.openxmlformats.org/officeDocument/2006/relationships/customXml" Target="../ink/ink2573.xml"/><Relationship Id="rId121" Type="http://schemas.openxmlformats.org/officeDocument/2006/relationships/image" Target="../media/image2505.png"/><Relationship Id="rId142" Type="http://schemas.openxmlformats.org/officeDocument/2006/relationships/customXml" Target="../ink/ink2595.xml"/><Relationship Id="rId163" Type="http://schemas.openxmlformats.org/officeDocument/2006/relationships/image" Target="../media/image2525.png"/><Relationship Id="rId184" Type="http://schemas.openxmlformats.org/officeDocument/2006/relationships/image" Target="../media/image2535.png"/><Relationship Id="rId3" Type="http://schemas.openxmlformats.org/officeDocument/2006/relationships/image" Target="../media/image2449.png"/><Relationship Id="rId25" Type="http://schemas.openxmlformats.org/officeDocument/2006/relationships/image" Target="../media/image2459.png"/><Relationship Id="rId46" Type="http://schemas.openxmlformats.org/officeDocument/2006/relationships/image" Target="../media/image2469.png"/><Relationship Id="rId67" Type="http://schemas.openxmlformats.org/officeDocument/2006/relationships/customXml" Target="../ink/ink2557.xml"/><Relationship Id="rId116" Type="http://schemas.openxmlformats.org/officeDocument/2006/relationships/customXml" Target="../ink/ink2582.xml"/><Relationship Id="rId137" Type="http://schemas.openxmlformats.org/officeDocument/2006/relationships/image" Target="../media/image2513.png"/><Relationship Id="rId158" Type="http://schemas.openxmlformats.org/officeDocument/2006/relationships/customXml" Target="../ink/ink2603.xml"/><Relationship Id="rId20" Type="http://schemas.openxmlformats.org/officeDocument/2006/relationships/customXml" Target="../ink/ink2533.xml"/><Relationship Id="rId41" Type="http://schemas.openxmlformats.org/officeDocument/2006/relationships/customXml" Target="../ink/ink2544.xml"/><Relationship Id="rId62" Type="http://schemas.openxmlformats.org/officeDocument/2006/relationships/image" Target="../media/image2477.png"/><Relationship Id="rId83" Type="http://schemas.openxmlformats.org/officeDocument/2006/relationships/customXml" Target="../ink/ink2565.xml"/><Relationship Id="rId88" Type="http://schemas.openxmlformats.org/officeDocument/2006/relationships/image" Target="../media/image2489.png"/><Relationship Id="rId111" Type="http://schemas.openxmlformats.org/officeDocument/2006/relationships/image" Target="../media/image2500.png"/><Relationship Id="rId132" Type="http://schemas.openxmlformats.org/officeDocument/2006/relationships/customXml" Target="../ink/ink2590.xml"/><Relationship Id="rId153" Type="http://schemas.openxmlformats.org/officeDocument/2006/relationships/image" Target="../media/image1381.png"/><Relationship Id="rId174" Type="http://schemas.openxmlformats.org/officeDocument/2006/relationships/image" Target="../media/image2530.png"/><Relationship Id="rId179" Type="http://schemas.openxmlformats.org/officeDocument/2006/relationships/customXml" Target="../ink/ink2614.xml"/><Relationship Id="rId15" Type="http://schemas.openxmlformats.org/officeDocument/2006/relationships/image" Target="../media/image2114.png"/><Relationship Id="rId36" Type="http://schemas.openxmlformats.org/officeDocument/2006/relationships/customXml" Target="../ink/ink2541.xml"/><Relationship Id="rId57" Type="http://schemas.openxmlformats.org/officeDocument/2006/relationships/customXml" Target="../ink/ink2552.xml"/><Relationship Id="rId106" Type="http://schemas.openxmlformats.org/officeDocument/2006/relationships/customXml" Target="../ink/ink2577.xml"/><Relationship Id="rId127" Type="http://schemas.openxmlformats.org/officeDocument/2006/relationships/image" Target="../media/image2508.png"/><Relationship Id="rId10" Type="http://schemas.openxmlformats.org/officeDocument/2006/relationships/customXml" Target="../ink/ink2528.xml"/><Relationship Id="rId31" Type="http://schemas.openxmlformats.org/officeDocument/2006/relationships/image" Target="../media/image2462.png"/><Relationship Id="rId52" Type="http://schemas.openxmlformats.org/officeDocument/2006/relationships/image" Target="../media/image2472.png"/><Relationship Id="rId73" Type="http://schemas.openxmlformats.org/officeDocument/2006/relationships/customXml" Target="../ink/ink2560.xml"/><Relationship Id="rId78" Type="http://schemas.openxmlformats.org/officeDocument/2006/relationships/image" Target="../media/image2484.png"/><Relationship Id="rId94" Type="http://schemas.openxmlformats.org/officeDocument/2006/relationships/image" Target="../media/image2492.png"/><Relationship Id="rId99" Type="http://schemas.openxmlformats.org/officeDocument/2006/relationships/image" Target="../media/image2494.png"/><Relationship Id="rId101" Type="http://schemas.openxmlformats.org/officeDocument/2006/relationships/image" Target="../media/image2495.png"/><Relationship Id="rId122" Type="http://schemas.openxmlformats.org/officeDocument/2006/relationships/customXml" Target="../ink/ink2585.xml"/><Relationship Id="rId143" Type="http://schemas.openxmlformats.org/officeDocument/2006/relationships/image" Target="../media/image2516.png"/><Relationship Id="rId148" Type="http://schemas.openxmlformats.org/officeDocument/2006/relationships/customXml" Target="../ink/ink2598.xml"/><Relationship Id="rId164" Type="http://schemas.openxmlformats.org/officeDocument/2006/relationships/customXml" Target="../ink/ink2606.xml"/><Relationship Id="rId169" Type="http://schemas.openxmlformats.org/officeDocument/2006/relationships/customXml" Target="../ink/ink2609.xml"/><Relationship Id="rId185" Type="http://schemas.openxmlformats.org/officeDocument/2006/relationships/customXml" Target="../ink/ink2617.xml"/><Relationship Id="rId4" Type="http://schemas.openxmlformats.org/officeDocument/2006/relationships/customXml" Target="../ink/ink2525.xml"/><Relationship Id="rId9" Type="http://schemas.openxmlformats.org/officeDocument/2006/relationships/image" Target="../media/image2452.png"/><Relationship Id="rId180" Type="http://schemas.openxmlformats.org/officeDocument/2006/relationships/image" Target="../media/image2533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93.png"/><Relationship Id="rId21" Type="http://schemas.openxmlformats.org/officeDocument/2006/relationships/image" Target="../media/image2547.png"/><Relationship Id="rId42" Type="http://schemas.openxmlformats.org/officeDocument/2006/relationships/image" Target="../media/image2556.png"/><Relationship Id="rId47" Type="http://schemas.openxmlformats.org/officeDocument/2006/relationships/customXml" Target="../ink/ink2642.xml"/><Relationship Id="rId63" Type="http://schemas.openxmlformats.org/officeDocument/2006/relationships/image" Target="../media/image2566.png"/><Relationship Id="rId68" Type="http://schemas.openxmlformats.org/officeDocument/2006/relationships/customXml" Target="../ink/ink2653.xml"/><Relationship Id="rId84" Type="http://schemas.openxmlformats.org/officeDocument/2006/relationships/customXml" Target="../ink/ink2661.xml"/><Relationship Id="rId89" Type="http://schemas.openxmlformats.org/officeDocument/2006/relationships/image" Target="../media/image2579.png"/><Relationship Id="rId112" Type="http://schemas.openxmlformats.org/officeDocument/2006/relationships/customXml" Target="../ink/ink2675.xml"/><Relationship Id="rId133" Type="http://schemas.openxmlformats.org/officeDocument/2006/relationships/image" Target="../media/image2601.png"/><Relationship Id="rId138" Type="http://schemas.openxmlformats.org/officeDocument/2006/relationships/customXml" Target="../ink/ink2688.xml"/><Relationship Id="rId154" Type="http://schemas.openxmlformats.org/officeDocument/2006/relationships/customXml" Target="../ink/ink2696.xml"/><Relationship Id="rId159" Type="http://schemas.openxmlformats.org/officeDocument/2006/relationships/image" Target="../media/image2614.png"/><Relationship Id="rId175" Type="http://schemas.openxmlformats.org/officeDocument/2006/relationships/customXml" Target="../ink/ink2707.xml"/><Relationship Id="rId170" Type="http://schemas.openxmlformats.org/officeDocument/2006/relationships/customXml" Target="../ink/ink2704.xml"/><Relationship Id="rId191" Type="http://schemas.openxmlformats.org/officeDocument/2006/relationships/image" Target="../media/image2629.png"/><Relationship Id="rId16" Type="http://schemas.openxmlformats.org/officeDocument/2006/relationships/customXml" Target="../ink/ink2626.xml"/><Relationship Id="rId107" Type="http://schemas.openxmlformats.org/officeDocument/2006/relationships/image" Target="../media/image2588.png"/><Relationship Id="rId11" Type="http://schemas.openxmlformats.org/officeDocument/2006/relationships/image" Target="../media/image2542.png"/><Relationship Id="rId32" Type="http://schemas.openxmlformats.org/officeDocument/2006/relationships/image" Target="../media/image2551.png"/><Relationship Id="rId37" Type="http://schemas.openxmlformats.org/officeDocument/2006/relationships/customXml" Target="../ink/ink2637.xml"/><Relationship Id="rId53" Type="http://schemas.openxmlformats.org/officeDocument/2006/relationships/image" Target="../media/image2561.png"/><Relationship Id="rId58" Type="http://schemas.openxmlformats.org/officeDocument/2006/relationships/customXml" Target="../ink/ink2648.xml"/><Relationship Id="rId74" Type="http://schemas.openxmlformats.org/officeDocument/2006/relationships/customXml" Target="../ink/ink2656.xml"/><Relationship Id="rId79" Type="http://schemas.openxmlformats.org/officeDocument/2006/relationships/image" Target="../media/image2574.png"/><Relationship Id="rId102" Type="http://schemas.openxmlformats.org/officeDocument/2006/relationships/customXml" Target="../ink/ink2670.xml"/><Relationship Id="rId123" Type="http://schemas.openxmlformats.org/officeDocument/2006/relationships/image" Target="../media/image2596.png"/><Relationship Id="rId128" Type="http://schemas.openxmlformats.org/officeDocument/2006/relationships/customXml" Target="../ink/ink2683.xml"/><Relationship Id="rId144" Type="http://schemas.openxmlformats.org/officeDocument/2006/relationships/customXml" Target="../ink/ink2691.xml"/><Relationship Id="rId149" Type="http://schemas.openxmlformats.org/officeDocument/2006/relationships/image" Target="../media/image2609.png"/><Relationship Id="rId5" Type="http://schemas.openxmlformats.org/officeDocument/2006/relationships/image" Target="../media/image2539.png"/><Relationship Id="rId90" Type="http://schemas.openxmlformats.org/officeDocument/2006/relationships/customXml" Target="../ink/ink2664.xml"/><Relationship Id="rId95" Type="http://schemas.openxmlformats.org/officeDocument/2006/relationships/image" Target="../media/image2582.png"/><Relationship Id="rId160" Type="http://schemas.openxmlformats.org/officeDocument/2006/relationships/customXml" Target="../ink/ink2699.xml"/><Relationship Id="rId165" Type="http://schemas.openxmlformats.org/officeDocument/2006/relationships/image" Target="../media/image2617.png"/><Relationship Id="rId181" Type="http://schemas.openxmlformats.org/officeDocument/2006/relationships/customXml" Target="../ink/ink2710.xml"/><Relationship Id="rId186" Type="http://schemas.openxmlformats.org/officeDocument/2006/relationships/customXml" Target="../ink/ink2713.xml"/><Relationship Id="rId22" Type="http://schemas.openxmlformats.org/officeDocument/2006/relationships/customXml" Target="../ink/ink2629.xml"/><Relationship Id="rId27" Type="http://schemas.openxmlformats.org/officeDocument/2006/relationships/image" Target="../media/image2549.png"/><Relationship Id="rId43" Type="http://schemas.openxmlformats.org/officeDocument/2006/relationships/customXml" Target="../ink/ink2640.xml"/><Relationship Id="rId48" Type="http://schemas.openxmlformats.org/officeDocument/2006/relationships/image" Target="../media/image2559.png"/><Relationship Id="rId64" Type="http://schemas.openxmlformats.org/officeDocument/2006/relationships/customXml" Target="../ink/ink2651.xml"/><Relationship Id="rId69" Type="http://schemas.openxmlformats.org/officeDocument/2006/relationships/image" Target="../media/image2569.png"/><Relationship Id="rId113" Type="http://schemas.openxmlformats.org/officeDocument/2006/relationships/image" Target="../media/image2591.png"/><Relationship Id="rId118" Type="http://schemas.openxmlformats.org/officeDocument/2006/relationships/customXml" Target="../ink/ink2678.xml"/><Relationship Id="rId134" Type="http://schemas.openxmlformats.org/officeDocument/2006/relationships/customXml" Target="../ink/ink2686.xml"/><Relationship Id="rId139" Type="http://schemas.openxmlformats.org/officeDocument/2006/relationships/image" Target="../media/image2604.png"/><Relationship Id="rId80" Type="http://schemas.openxmlformats.org/officeDocument/2006/relationships/customXml" Target="../ink/ink2659.xml"/><Relationship Id="rId85" Type="http://schemas.openxmlformats.org/officeDocument/2006/relationships/image" Target="../media/image2577.png"/><Relationship Id="rId150" Type="http://schemas.openxmlformats.org/officeDocument/2006/relationships/customXml" Target="../ink/ink2694.xml"/><Relationship Id="rId155" Type="http://schemas.openxmlformats.org/officeDocument/2006/relationships/image" Target="../media/image2612.png"/><Relationship Id="rId171" Type="http://schemas.openxmlformats.org/officeDocument/2006/relationships/customXml" Target="../ink/ink2705.xml"/><Relationship Id="rId176" Type="http://schemas.openxmlformats.org/officeDocument/2006/relationships/image" Target="../media/image2622.png"/><Relationship Id="rId192" Type="http://schemas.openxmlformats.org/officeDocument/2006/relationships/customXml" Target="../ink/ink2716.xml"/><Relationship Id="rId12" Type="http://schemas.openxmlformats.org/officeDocument/2006/relationships/customXml" Target="../ink/ink2624.xml"/><Relationship Id="rId17" Type="http://schemas.openxmlformats.org/officeDocument/2006/relationships/image" Target="../media/image2545.png"/><Relationship Id="rId33" Type="http://schemas.openxmlformats.org/officeDocument/2006/relationships/customXml" Target="../ink/ink2635.xml"/><Relationship Id="rId38" Type="http://schemas.openxmlformats.org/officeDocument/2006/relationships/image" Target="../media/image2554.png"/><Relationship Id="rId59" Type="http://schemas.openxmlformats.org/officeDocument/2006/relationships/image" Target="../media/image2564.png"/><Relationship Id="rId103" Type="http://schemas.openxmlformats.org/officeDocument/2006/relationships/image" Target="../media/image2586.png"/><Relationship Id="rId108" Type="http://schemas.openxmlformats.org/officeDocument/2006/relationships/customXml" Target="../ink/ink2673.xml"/><Relationship Id="rId124" Type="http://schemas.openxmlformats.org/officeDocument/2006/relationships/customXml" Target="../ink/ink2681.xml"/><Relationship Id="rId129" Type="http://schemas.openxmlformats.org/officeDocument/2006/relationships/image" Target="../media/image2599.png"/><Relationship Id="rId54" Type="http://schemas.openxmlformats.org/officeDocument/2006/relationships/customXml" Target="../ink/ink2646.xml"/><Relationship Id="rId70" Type="http://schemas.openxmlformats.org/officeDocument/2006/relationships/customXml" Target="../ink/ink2654.xml"/><Relationship Id="rId75" Type="http://schemas.openxmlformats.org/officeDocument/2006/relationships/image" Target="../media/image2572.png"/><Relationship Id="rId91" Type="http://schemas.openxmlformats.org/officeDocument/2006/relationships/image" Target="../media/image2580.png"/><Relationship Id="rId96" Type="http://schemas.openxmlformats.org/officeDocument/2006/relationships/customXml" Target="../ink/ink2667.xml"/><Relationship Id="rId140" Type="http://schemas.openxmlformats.org/officeDocument/2006/relationships/customXml" Target="../ink/ink2689.xml"/><Relationship Id="rId145" Type="http://schemas.openxmlformats.org/officeDocument/2006/relationships/image" Target="../media/image2607.png"/><Relationship Id="rId161" Type="http://schemas.openxmlformats.org/officeDocument/2006/relationships/image" Target="../media/image2615.png"/><Relationship Id="rId166" Type="http://schemas.openxmlformats.org/officeDocument/2006/relationships/customXml" Target="../ink/ink2702.xml"/><Relationship Id="rId182" Type="http://schemas.openxmlformats.org/officeDocument/2006/relationships/image" Target="../media/image2625.png"/><Relationship Id="rId187" Type="http://schemas.openxmlformats.org/officeDocument/2006/relationships/image" Target="../media/image26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21.xml"/><Relationship Id="rId23" Type="http://schemas.openxmlformats.org/officeDocument/2006/relationships/image" Target="../media/image2548.png"/><Relationship Id="rId28" Type="http://schemas.openxmlformats.org/officeDocument/2006/relationships/customXml" Target="../ink/ink2632.xml"/><Relationship Id="rId49" Type="http://schemas.openxmlformats.org/officeDocument/2006/relationships/customXml" Target="../ink/ink2643.xml"/><Relationship Id="rId114" Type="http://schemas.openxmlformats.org/officeDocument/2006/relationships/customXml" Target="../ink/ink2676.xml"/><Relationship Id="rId119" Type="http://schemas.openxmlformats.org/officeDocument/2006/relationships/image" Target="../media/image2594.png"/><Relationship Id="rId44" Type="http://schemas.openxmlformats.org/officeDocument/2006/relationships/image" Target="../media/image2557.png"/><Relationship Id="rId60" Type="http://schemas.openxmlformats.org/officeDocument/2006/relationships/customXml" Target="../ink/ink2649.xml"/><Relationship Id="rId65" Type="http://schemas.openxmlformats.org/officeDocument/2006/relationships/image" Target="../media/image2567.png"/><Relationship Id="rId81" Type="http://schemas.openxmlformats.org/officeDocument/2006/relationships/image" Target="../media/image2575.png"/><Relationship Id="rId86" Type="http://schemas.openxmlformats.org/officeDocument/2006/relationships/customXml" Target="../ink/ink2662.xml"/><Relationship Id="rId130" Type="http://schemas.openxmlformats.org/officeDocument/2006/relationships/customXml" Target="../ink/ink2684.xml"/><Relationship Id="rId135" Type="http://schemas.openxmlformats.org/officeDocument/2006/relationships/image" Target="../media/image2602.png"/><Relationship Id="rId151" Type="http://schemas.openxmlformats.org/officeDocument/2006/relationships/image" Target="../media/image2610.png"/><Relationship Id="rId156" Type="http://schemas.openxmlformats.org/officeDocument/2006/relationships/customXml" Target="../ink/ink2697.xml"/><Relationship Id="rId177" Type="http://schemas.openxmlformats.org/officeDocument/2006/relationships/customXml" Target="../ink/ink2708.xml"/><Relationship Id="rId172" Type="http://schemas.openxmlformats.org/officeDocument/2006/relationships/image" Target="../media/image2620.png"/><Relationship Id="rId193" Type="http://schemas.openxmlformats.org/officeDocument/2006/relationships/image" Target="../media/image2630.png"/><Relationship Id="rId13" Type="http://schemas.openxmlformats.org/officeDocument/2006/relationships/image" Target="../media/image2543.png"/><Relationship Id="rId18" Type="http://schemas.openxmlformats.org/officeDocument/2006/relationships/customXml" Target="../ink/ink2627.xml"/><Relationship Id="rId39" Type="http://schemas.openxmlformats.org/officeDocument/2006/relationships/customXml" Target="../ink/ink2638.xml"/><Relationship Id="rId109" Type="http://schemas.openxmlformats.org/officeDocument/2006/relationships/image" Target="../media/image2589.png"/><Relationship Id="rId34" Type="http://schemas.openxmlformats.org/officeDocument/2006/relationships/image" Target="../media/image2552.png"/><Relationship Id="rId50" Type="http://schemas.openxmlformats.org/officeDocument/2006/relationships/image" Target="../media/image2560.png"/><Relationship Id="rId55" Type="http://schemas.openxmlformats.org/officeDocument/2006/relationships/image" Target="../media/image2562.png"/><Relationship Id="rId76" Type="http://schemas.openxmlformats.org/officeDocument/2006/relationships/customXml" Target="../ink/ink2657.xml"/><Relationship Id="rId97" Type="http://schemas.openxmlformats.org/officeDocument/2006/relationships/image" Target="../media/image2583.png"/><Relationship Id="rId104" Type="http://schemas.openxmlformats.org/officeDocument/2006/relationships/customXml" Target="../ink/ink2671.xml"/><Relationship Id="rId120" Type="http://schemas.openxmlformats.org/officeDocument/2006/relationships/customXml" Target="../ink/ink2679.xml"/><Relationship Id="rId125" Type="http://schemas.openxmlformats.org/officeDocument/2006/relationships/image" Target="../media/image2597.png"/><Relationship Id="rId141" Type="http://schemas.openxmlformats.org/officeDocument/2006/relationships/image" Target="../media/image2605.png"/><Relationship Id="rId146" Type="http://schemas.openxmlformats.org/officeDocument/2006/relationships/customXml" Target="../ink/ink2692.xml"/><Relationship Id="rId167" Type="http://schemas.openxmlformats.org/officeDocument/2006/relationships/image" Target="../media/image2618.png"/><Relationship Id="rId188" Type="http://schemas.openxmlformats.org/officeDocument/2006/relationships/customXml" Target="../ink/ink2714.xml"/><Relationship Id="rId7" Type="http://schemas.openxmlformats.org/officeDocument/2006/relationships/image" Target="../media/image2540.png"/><Relationship Id="rId71" Type="http://schemas.openxmlformats.org/officeDocument/2006/relationships/image" Target="../media/image2570.png"/><Relationship Id="rId92" Type="http://schemas.openxmlformats.org/officeDocument/2006/relationships/customXml" Target="../ink/ink2665.xml"/><Relationship Id="rId162" Type="http://schemas.openxmlformats.org/officeDocument/2006/relationships/customXml" Target="../ink/ink2700.xml"/><Relationship Id="rId183" Type="http://schemas.openxmlformats.org/officeDocument/2006/relationships/customXml" Target="../ink/ink2711.xml"/><Relationship Id="rId2" Type="http://schemas.openxmlformats.org/officeDocument/2006/relationships/customXml" Target="../ink/ink2619.xml"/><Relationship Id="rId29" Type="http://schemas.openxmlformats.org/officeDocument/2006/relationships/customXml" Target="../ink/ink2633.xml"/><Relationship Id="rId24" Type="http://schemas.openxmlformats.org/officeDocument/2006/relationships/customXml" Target="../ink/ink2630.xml"/><Relationship Id="rId40" Type="http://schemas.openxmlformats.org/officeDocument/2006/relationships/image" Target="../media/image2555.png"/><Relationship Id="rId45" Type="http://schemas.openxmlformats.org/officeDocument/2006/relationships/customXml" Target="../ink/ink2641.xml"/><Relationship Id="rId66" Type="http://schemas.openxmlformats.org/officeDocument/2006/relationships/customXml" Target="../ink/ink2652.xml"/><Relationship Id="rId87" Type="http://schemas.openxmlformats.org/officeDocument/2006/relationships/image" Target="../media/image2578.png"/><Relationship Id="rId110" Type="http://schemas.openxmlformats.org/officeDocument/2006/relationships/customXml" Target="../ink/ink2674.xml"/><Relationship Id="rId115" Type="http://schemas.openxmlformats.org/officeDocument/2006/relationships/image" Target="../media/image2592.png"/><Relationship Id="rId131" Type="http://schemas.openxmlformats.org/officeDocument/2006/relationships/image" Target="../media/image2600.png"/><Relationship Id="rId136" Type="http://schemas.openxmlformats.org/officeDocument/2006/relationships/customXml" Target="../ink/ink2687.xml"/><Relationship Id="rId157" Type="http://schemas.openxmlformats.org/officeDocument/2006/relationships/image" Target="../media/image2613.png"/><Relationship Id="rId178" Type="http://schemas.openxmlformats.org/officeDocument/2006/relationships/image" Target="../media/image2623.png"/><Relationship Id="rId61" Type="http://schemas.openxmlformats.org/officeDocument/2006/relationships/image" Target="../media/image2565.png"/><Relationship Id="rId82" Type="http://schemas.openxmlformats.org/officeDocument/2006/relationships/customXml" Target="../ink/ink2660.xml"/><Relationship Id="rId152" Type="http://schemas.openxmlformats.org/officeDocument/2006/relationships/customXml" Target="../ink/ink2695.xml"/><Relationship Id="rId173" Type="http://schemas.openxmlformats.org/officeDocument/2006/relationships/customXml" Target="../ink/ink2706.xml"/><Relationship Id="rId194" Type="http://schemas.openxmlformats.org/officeDocument/2006/relationships/customXml" Target="../ink/ink2717.xml"/><Relationship Id="rId19" Type="http://schemas.openxmlformats.org/officeDocument/2006/relationships/image" Target="../media/image2546.png"/><Relationship Id="rId14" Type="http://schemas.openxmlformats.org/officeDocument/2006/relationships/customXml" Target="../ink/ink2625.xml"/><Relationship Id="rId30" Type="http://schemas.openxmlformats.org/officeDocument/2006/relationships/image" Target="../media/image2550.png"/><Relationship Id="rId35" Type="http://schemas.openxmlformats.org/officeDocument/2006/relationships/customXml" Target="../ink/ink2636.xml"/><Relationship Id="rId56" Type="http://schemas.openxmlformats.org/officeDocument/2006/relationships/customXml" Target="../ink/ink2647.xml"/><Relationship Id="rId77" Type="http://schemas.openxmlformats.org/officeDocument/2006/relationships/image" Target="../media/image2573.png"/><Relationship Id="rId100" Type="http://schemas.openxmlformats.org/officeDocument/2006/relationships/customXml" Target="../ink/ink2669.xml"/><Relationship Id="rId105" Type="http://schemas.openxmlformats.org/officeDocument/2006/relationships/image" Target="../media/image2587.png"/><Relationship Id="rId126" Type="http://schemas.openxmlformats.org/officeDocument/2006/relationships/customXml" Target="../ink/ink2682.xml"/><Relationship Id="rId147" Type="http://schemas.openxmlformats.org/officeDocument/2006/relationships/image" Target="../media/image2608.png"/><Relationship Id="rId168" Type="http://schemas.openxmlformats.org/officeDocument/2006/relationships/customXml" Target="../ink/ink2703.xml"/><Relationship Id="rId8" Type="http://schemas.openxmlformats.org/officeDocument/2006/relationships/customXml" Target="../ink/ink2622.xml"/><Relationship Id="rId51" Type="http://schemas.openxmlformats.org/officeDocument/2006/relationships/customXml" Target="../ink/ink2644.xml"/><Relationship Id="rId72" Type="http://schemas.openxmlformats.org/officeDocument/2006/relationships/customXml" Target="../ink/ink2655.xml"/><Relationship Id="rId93" Type="http://schemas.openxmlformats.org/officeDocument/2006/relationships/image" Target="../media/image2581.png"/><Relationship Id="rId98" Type="http://schemas.openxmlformats.org/officeDocument/2006/relationships/customXml" Target="../ink/ink2668.xml"/><Relationship Id="rId121" Type="http://schemas.openxmlformats.org/officeDocument/2006/relationships/image" Target="../media/image2595.png"/><Relationship Id="rId142" Type="http://schemas.openxmlformats.org/officeDocument/2006/relationships/customXml" Target="../ink/ink2690.xml"/><Relationship Id="rId163" Type="http://schemas.openxmlformats.org/officeDocument/2006/relationships/image" Target="../media/image2616.png"/><Relationship Id="rId184" Type="http://schemas.openxmlformats.org/officeDocument/2006/relationships/customXml" Target="../ink/ink2712.xml"/><Relationship Id="rId189" Type="http://schemas.openxmlformats.org/officeDocument/2006/relationships/image" Target="../media/image2628.png"/><Relationship Id="rId3" Type="http://schemas.openxmlformats.org/officeDocument/2006/relationships/image" Target="../media/image2538.png"/><Relationship Id="rId25" Type="http://schemas.openxmlformats.org/officeDocument/2006/relationships/image" Target="../media/image2114.png"/><Relationship Id="rId46" Type="http://schemas.openxmlformats.org/officeDocument/2006/relationships/image" Target="../media/image2558.png"/><Relationship Id="rId67" Type="http://schemas.openxmlformats.org/officeDocument/2006/relationships/image" Target="../media/image2568.png"/><Relationship Id="rId116" Type="http://schemas.openxmlformats.org/officeDocument/2006/relationships/customXml" Target="../ink/ink2677.xml"/><Relationship Id="rId137" Type="http://schemas.openxmlformats.org/officeDocument/2006/relationships/image" Target="../media/image2603.png"/><Relationship Id="rId158" Type="http://schemas.openxmlformats.org/officeDocument/2006/relationships/customXml" Target="../ink/ink2698.xml"/><Relationship Id="rId20" Type="http://schemas.openxmlformats.org/officeDocument/2006/relationships/customXml" Target="../ink/ink2628.xml"/><Relationship Id="rId41" Type="http://schemas.openxmlformats.org/officeDocument/2006/relationships/customXml" Target="../ink/ink2639.xml"/><Relationship Id="rId62" Type="http://schemas.openxmlformats.org/officeDocument/2006/relationships/customXml" Target="../ink/ink2650.xml"/><Relationship Id="rId83" Type="http://schemas.openxmlformats.org/officeDocument/2006/relationships/image" Target="../media/image2576.png"/><Relationship Id="rId88" Type="http://schemas.openxmlformats.org/officeDocument/2006/relationships/customXml" Target="../ink/ink2663.xml"/><Relationship Id="rId111" Type="http://schemas.openxmlformats.org/officeDocument/2006/relationships/image" Target="../media/image2590.png"/><Relationship Id="rId132" Type="http://schemas.openxmlformats.org/officeDocument/2006/relationships/customXml" Target="../ink/ink2685.xml"/><Relationship Id="rId153" Type="http://schemas.openxmlformats.org/officeDocument/2006/relationships/image" Target="../media/image2611.png"/><Relationship Id="rId174" Type="http://schemas.openxmlformats.org/officeDocument/2006/relationships/image" Target="../media/image2621.png"/><Relationship Id="rId179" Type="http://schemas.openxmlformats.org/officeDocument/2006/relationships/customXml" Target="../ink/ink2709.xml"/><Relationship Id="rId195" Type="http://schemas.openxmlformats.org/officeDocument/2006/relationships/image" Target="../media/image2631.png"/><Relationship Id="rId190" Type="http://schemas.openxmlformats.org/officeDocument/2006/relationships/customXml" Target="../ink/ink2715.xml"/><Relationship Id="rId15" Type="http://schemas.openxmlformats.org/officeDocument/2006/relationships/image" Target="../media/image2544.png"/><Relationship Id="rId36" Type="http://schemas.openxmlformats.org/officeDocument/2006/relationships/image" Target="../media/image2553.png"/><Relationship Id="rId57" Type="http://schemas.openxmlformats.org/officeDocument/2006/relationships/image" Target="../media/image2563.png"/><Relationship Id="rId106" Type="http://schemas.openxmlformats.org/officeDocument/2006/relationships/customXml" Target="../ink/ink2672.xml"/><Relationship Id="rId127" Type="http://schemas.openxmlformats.org/officeDocument/2006/relationships/image" Target="../media/image2598.png"/><Relationship Id="rId10" Type="http://schemas.openxmlformats.org/officeDocument/2006/relationships/customXml" Target="../ink/ink2623.xml"/><Relationship Id="rId31" Type="http://schemas.openxmlformats.org/officeDocument/2006/relationships/customXml" Target="../ink/ink2634.xml"/><Relationship Id="rId52" Type="http://schemas.openxmlformats.org/officeDocument/2006/relationships/customXml" Target="../ink/ink2645.xml"/><Relationship Id="rId73" Type="http://schemas.openxmlformats.org/officeDocument/2006/relationships/image" Target="../media/image2571.png"/><Relationship Id="rId78" Type="http://schemas.openxmlformats.org/officeDocument/2006/relationships/customXml" Target="../ink/ink2658.xml"/><Relationship Id="rId94" Type="http://schemas.openxmlformats.org/officeDocument/2006/relationships/customXml" Target="../ink/ink2666.xml"/><Relationship Id="rId99" Type="http://schemas.openxmlformats.org/officeDocument/2006/relationships/image" Target="../media/image2584.png"/><Relationship Id="rId101" Type="http://schemas.openxmlformats.org/officeDocument/2006/relationships/image" Target="../media/image2585.png"/><Relationship Id="rId122" Type="http://schemas.openxmlformats.org/officeDocument/2006/relationships/customXml" Target="../ink/ink2680.xml"/><Relationship Id="rId143" Type="http://schemas.openxmlformats.org/officeDocument/2006/relationships/image" Target="../media/image2606.png"/><Relationship Id="rId148" Type="http://schemas.openxmlformats.org/officeDocument/2006/relationships/customXml" Target="../ink/ink2693.xml"/><Relationship Id="rId164" Type="http://schemas.openxmlformats.org/officeDocument/2006/relationships/customXml" Target="../ink/ink2701.xml"/><Relationship Id="rId169" Type="http://schemas.openxmlformats.org/officeDocument/2006/relationships/image" Target="../media/image2619.png"/><Relationship Id="rId185" Type="http://schemas.openxmlformats.org/officeDocument/2006/relationships/image" Target="../media/image2626.png"/><Relationship Id="rId4" Type="http://schemas.openxmlformats.org/officeDocument/2006/relationships/customXml" Target="../ink/ink2620.xml"/><Relationship Id="rId9" Type="http://schemas.openxmlformats.org/officeDocument/2006/relationships/image" Target="../media/image2541.png"/><Relationship Id="rId180" Type="http://schemas.openxmlformats.org/officeDocument/2006/relationships/image" Target="../media/image2624.png"/><Relationship Id="rId26" Type="http://schemas.openxmlformats.org/officeDocument/2006/relationships/customXml" Target="../ink/ink263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68.png"/><Relationship Id="rId21" Type="http://schemas.openxmlformats.org/officeDocument/2006/relationships/image" Target="../media/image59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72.png"/><Relationship Id="rId50" Type="http://schemas.openxmlformats.org/officeDocument/2006/relationships/customXml" Target="../ink/ink78.xml"/><Relationship Id="rId55" Type="http://schemas.openxmlformats.org/officeDocument/2006/relationships/image" Target="../media/image76.png"/><Relationship Id="rId7" Type="http://schemas.openxmlformats.org/officeDocument/2006/relationships/image" Target="../media/image52.png"/><Relationship Id="rId12" Type="http://schemas.openxmlformats.org/officeDocument/2006/relationships/customXml" Target="../ink/ink59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63.png"/><Relationship Id="rId41" Type="http://schemas.openxmlformats.org/officeDocument/2006/relationships/image" Target="../media/image69.png"/><Relationship Id="rId54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4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67.png"/><Relationship Id="rId40" Type="http://schemas.openxmlformats.org/officeDocument/2006/relationships/customXml" Target="../ink/ink73.xml"/><Relationship Id="rId45" Type="http://schemas.openxmlformats.org/officeDocument/2006/relationships/image" Target="../media/image71.png"/><Relationship Id="rId53" Type="http://schemas.openxmlformats.org/officeDocument/2006/relationships/image" Target="../media/image75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3.png"/><Relationship Id="rId57" Type="http://schemas.openxmlformats.org/officeDocument/2006/relationships/image" Target="../media/image77.png"/><Relationship Id="rId10" Type="http://schemas.openxmlformats.org/officeDocument/2006/relationships/customXml" Target="../ink/ink58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4" Type="http://schemas.openxmlformats.org/officeDocument/2006/relationships/customXml" Target="../ink/ink55.xml"/><Relationship Id="rId9" Type="http://schemas.openxmlformats.org/officeDocument/2006/relationships/image" Target="../media/image53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2.png"/><Relationship Id="rId30" Type="http://schemas.openxmlformats.org/officeDocument/2006/relationships/customXml" Target="../ink/ink68.xml"/><Relationship Id="rId35" Type="http://schemas.openxmlformats.org/officeDocument/2006/relationships/image" Target="../media/image66.png"/><Relationship Id="rId43" Type="http://schemas.openxmlformats.org/officeDocument/2006/relationships/image" Target="../media/image70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8" Type="http://schemas.openxmlformats.org/officeDocument/2006/relationships/customXml" Target="../ink/ink57.xml"/><Relationship Id="rId51" Type="http://schemas.openxmlformats.org/officeDocument/2006/relationships/image" Target="../media/image74.png"/><Relationship Id="rId3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5.png"/><Relationship Id="rId13" Type="http://schemas.openxmlformats.org/officeDocument/2006/relationships/customXml" Target="../ink/ink2723.xml"/><Relationship Id="rId18" Type="http://schemas.openxmlformats.org/officeDocument/2006/relationships/image" Target="../media/image2640.png"/><Relationship Id="rId26" Type="http://schemas.openxmlformats.org/officeDocument/2006/relationships/customXml" Target="../ink/ink2729.xml"/><Relationship Id="rId39" Type="http://schemas.openxmlformats.org/officeDocument/2006/relationships/customXml" Target="../ink/ink2735.xml"/><Relationship Id="rId3" Type="http://schemas.openxmlformats.org/officeDocument/2006/relationships/customXml" Target="../ink/ink2718.xml"/><Relationship Id="rId21" Type="http://schemas.openxmlformats.org/officeDocument/2006/relationships/customXml" Target="../ink/ink2727.xml"/><Relationship Id="rId34" Type="http://schemas.openxmlformats.org/officeDocument/2006/relationships/customXml" Target="../ink/ink2733.xml"/><Relationship Id="rId42" Type="http://schemas.openxmlformats.org/officeDocument/2006/relationships/image" Target="../media/image2653.png"/><Relationship Id="rId7" Type="http://schemas.openxmlformats.org/officeDocument/2006/relationships/customXml" Target="../ink/ink2720.xml"/><Relationship Id="rId12" Type="http://schemas.openxmlformats.org/officeDocument/2006/relationships/image" Target="../media/image2637.png"/><Relationship Id="rId17" Type="http://schemas.openxmlformats.org/officeDocument/2006/relationships/customXml" Target="../ink/ink2725.xml"/><Relationship Id="rId25" Type="http://schemas.openxmlformats.org/officeDocument/2006/relationships/image" Target="../media/image2644.png"/><Relationship Id="rId33" Type="http://schemas.openxmlformats.org/officeDocument/2006/relationships/image" Target="../media/image2648.png"/><Relationship Id="rId38" Type="http://schemas.openxmlformats.org/officeDocument/2006/relationships/image" Target="../media/image2651.png"/><Relationship Id="rId2" Type="http://schemas.openxmlformats.org/officeDocument/2006/relationships/image" Target="../media/image2632.png"/><Relationship Id="rId16" Type="http://schemas.openxmlformats.org/officeDocument/2006/relationships/image" Target="../media/image2639.png"/><Relationship Id="rId20" Type="http://schemas.openxmlformats.org/officeDocument/2006/relationships/image" Target="../media/image2641.png"/><Relationship Id="rId29" Type="http://schemas.openxmlformats.org/officeDocument/2006/relationships/image" Target="../media/image2646.png"/><Relationship Id="rId41" Type="http://schemas.openxmlformats.org/officeDocument/2006/relationships/customXml" Target="../ink/ink27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4.png"/><Relationship Id="rId11" Type="http://schemas.openxmlformats.org/officeDocument/2006/relationships/customXml" Target="../ink/ink2722.xml"/><Relationship Id="rId24" Type="http://schemas.openxmlformats.org/officeDocument/2006/relationships/customXml" Target="../ink/ink2728.xml"/><Relationship Id="rId32" Type="http://schemas.openxmlformats.org/officeDocument/2006/relationships/customXml" Target="../ink/ink2732.xml"/><Relationship Id="rId37" Type="http://schemas.openxmlformats.org/officeDocument/2006/relationships/customXml" Target="../ink/ink2734.xml"/><Relationship Id="rId40" Type="http://schemas.openxmlformats.org/officeDocument/2006/relationships/image" Target="../media/image2652.png"/><Relationship Id="rId5" Type="http://schemas.openxmlformats.org/officeDocument/2006/relationships/customXml" Target="../ink/ink2719.xml"/><Relationship Id="rId15" Type="http://schemas.openxmlformats.org/officeDocument/2006/relationships/customXml" Target="../ink/ink2724.xml"/><Relationship Id="rId23" Type="http://schemas.openxmlformats.org/officeDocument/2006/relationships/image" Target="../media/image2643.png"/><Relationship Id="rId28" Type="http://schemas.openxmlformats.org/officeDocument/2006/relationships/customXml" Target="../ink/ink2730.xml"/><Relationship Id="rId36" Type="http://schemas.openxmlformats.org/officeDocument/2006/relationships/image" Target="../media/image2650.png"/><Relationship Id="rId10" Type="http://schemas.openxmlformats.org/officeDocument/2006/relationships/image" Target="../media/image2636.png"/><Relationship Id="rId19" Type="http://schemas.openxmlformats.org/officeDocument/2006/relationships/customXml" Target="../ink/ink2726.xml"/><Relationship Id="rId31" Type="http://schemas.openxmlformats.org/officeDocument/2006/relationships/image" Target="../media/image2647.png"/><Relationship Id="rId4" Type="http://schemas.openxmlformats.org/officeDocument/2006/relationships/image" Target="../media/image2633.png"/><Relationship Id="rId9" Type="http://schemas.openxmlformats.org/officeDocument/2006/relationships/customXml" Target="../ink/ink2721.xml"/><Relationship Id="rId14" Type="http://schemas.openxmlformats.org/officeDocument/2006/relationships/image" Target="../media/image2638.png"/><Relationship Id="rId22" Type="http://schemas.openxmlformats.org/officeDocument/2006/relationships/image" Target="../media/image2642.png"/><Relationship Id="rId27" Type="http://schemas.openxmlformats.org/officeDocument/2006/relationships/image" Target="../media/image2645.png"/><Relationship Id="rId30" Type="http://schemas.openxmlformats.org/officeDocument/2006/relationships/customXml" Target="../ink/ink2731.xml"/><Relationship Id="rId35" Type="http://schemas.openxmlformats.org/officeDocument/2006/relationships/image" Target="../media/image264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87.png"/><Relationship Id="rId42" Type="http://schemas.openxmlformats.org/officeDocument/2006/relationships/customXml" Target="../ink/ink102.xml"/><Relationship Id="rId63" Type="http://schemas.openxmlformats.org/officeDocument/2006/relationships/image" Target="../media/image108.png"/><Relationship Id="rId84" Type="http://schemas.openxmlformats.org/officeDocument/2006/relationships/customXml" Target="../ink/ink123.xml"/><Relationship Id="rId138" Type="http://schemas.openxmlformats.org/officeDocument/2006/relationships/customXml" Target="../ink/ink150.xml"/><Relationship Id="rId159" Type="http://schemas.openxmlformats.org/officeDocument/2006/relationships/image" Target="../media/image155.png"/><Relationship Id="rId170" Type="http://schemas.openxmlformats.org/officeDocument/2006/relationships/image" Target="../media/image160.png"/><Relationship Id="rId191" Type="http://schemas.openxmlformats.org/officeDocument/2006/relationships/image" Target="../media/image170.png"/><Relationship Id="rId205" Type="http://schemas.openxmlformats.org/officeDocument/2006/relationships/customXml" Target="../ink/ink186.xml"/><Relationship Id="rId226" Type="http://schemas.openxmlformats.org/officeDocument/2006/relationships/image" Target="../media/image186.png"/><Relationship Id="rId247" Type="http://schemas.openxmlformats.org/officeDocument/2006/relationships/customXml" Target="../ink/ink208.xml"/><Relationship Id="rId107" Type="http://schemas.openxmlformats.org/officeDocument/2006/relationships/image" Target="../media/image130.png"/><Relationship Id="rId11" Type="http://schemas.openxmlformats.org/officeDocument/2006/relationships/image" Target="../media/image82.png"/><Relationship Id="rId32" Type="http://schemas.openxmlformats.org/officeDocument/2006/relationships/customXml" Target="../ink/ink97.xml"/><Relationship Id="rId53" Type="http://schemas.openxmlformats.org/officeDocument/2006/relationships/image" Target="../media/image103.png"/><Relationship Id="rId74" Type="http://schemas.openxmlformats.org/officeDocument/2006/relationships/customXml" Target="../ink/ink118.xml"/><Relationship Id="rId128" Type="http://schemas.openxmlformats.org/officeDocument/2006/relationships/customXml" Target="../ink/ink145.xml"/><Relationship Id="rId149" Type="http://schemas.openxmlformats.org/officeDocument/2006/relationships/image" Target="../media/image151.png"/><Relationship Id="rId5" Type="http://schemas.openxmlformats.org/officeDocument/2006/relationships/image" Target="../media/image79.png"/><Relationship Id="rId95" Type="http://schemas.openxmlformats.org/officeDocument/2006/relationships/image" Target="../media/image124.png"/><Relationship Id="rId160" Type="http://schemas.openxmlformats.org/officeDocument/2006/relationships/customXml" Target="../ink/ink162.xml"/><Relationship Id="rId181" Type="http://schemas.openxmlformats.org/officeDocument/2006/relationships/image" Target="../media/image165.png"/><Relationship Id="rId216" Type="http://schemas.openxmlformats.org/officeDocument/2006/relationships/customXml" Target="../ink/ink192.xml"/><Relationship Id="rId237" Type="http://schemas.openxmlformats.org/officeDocument/2006/relationships/customXml" Target="../ink/ink203.xml"/><Relationship Id="rId258" Type="http://schemas.openxmlformats.org/officeDocument/2006/relationships/image" Target="../media/image202.png"/><Relationship Id="rId22" Type="http://schemas.openxmlformats.org/officeDocument/2006/relationships/customXml" Target="../ink/ink92.xml"/><Relationship Id="rId43" Type="http://schemas.openxmlformats.org/officeDocument/2006/relationships/image" Target="../media/image98.png"/><Relationship Id="rId64" Type="http://schemas.openxmlformats.org/officeDocument/2006/relationships/customXml" Target="../ink/ink113.xml"/><Relationship Id="rId118" Type="http://schemas.openxmlformats.org/officeDocument/2006/relationships/customXml" Target="../ink/ink140.xml"/><Relationship Id="rId139" Type="http://schemas.openxmlformats.org/officeDocument/2006/relationships/image" Target="../media/image146.png"/><Relationship Id="rId85" Type="http://schemas.openxmlformats.org/officeDocument/2006/relationships/image" Target="../media/image119.png"/><Relationship Id="rId150" Type="http://schemas.openxmlformats.org/officeDocument/2006/relationships/customXml" Target="../ink/ink156.xml"/><Relationship Id="rId171" Type="http://schemas.openxmlformats.org/officeDocument/2006/relationships/customXml" Target="../ink/ink168.xml"/><Relationship Id="rId192" Type="http://schemas.openxmlformats.org/officeDocument/2006/relationships/customXml" Target="../ink/ink179.xml"/><Relationship Id="rId206" Type="http://schemas.openxmlformats.org/officeDocument/2006/relationships/image" Target="../media/image177.png"/><Relationship Id="rId227" Type="http://schemas.openxmlformats.org/officeDocument/2006/relationships/customXml" Target="../ink/ink198.xml"/><Relationship Id="rId248" Type="http://schemas.openxmlformats.org/officeDocument/2006/relationships/image" Target="../media/image197.png"/><Relationship Id="rId12" Type="http://schemas.openxmlformats.org/officeDocument/2006/relationships/customXml" Target="../ink/ink87.xml"/><Relationship Id="rId33" Type="http://schemas.openxmlformats.org/officeDocument/2006/relationships/image" Target="../media/image93.png"/><Relationship Id="rId108" Type="http://schemas.openxmlformats.org/officeDocument/2006/relationships/customXml" Target="../ink/ink135.xml"/><Relationship Id="rId129" Type="http://schemas.openxmlformats.org/officeDocument/2006/relationships/image" Target="../media/image141.png"/><Relationship Id="rId54" Type="http://schemas.openxmlformats.org/officeDocument/2006/relationships/customXml" Target="../ink/ink108.xml"/><Relationship Id="rId75" Type="http://schemas.openxmlformats.org/officeDocument/2006/relationships/image" Target="../media/image114.png"/><Relationship Id="rId96" Type="http://schemas.openxmlformats.org/officeDocument/2006/relationships/customXml" Target="../ink/ink129.xml"/><Relationship Id="rId140" Type="http://schemas.openxmlformats.org/officeDocument/2006/relationships/customXml" Target="../ink/ink151.xml"/><Relationship Id="rId161" Type="http://schemas.openxmlformats.org/officeDocument/2006/relationships/image" Target="../media/image156.png"/><Relationship Id="rId182" Type="http://schemas.openxmlformats.org/officeDocument/2006/relationships/customXml" Target="../ink/ink174.xml"/><Relationship Id="rId217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212" Type="http://schemas.openxmlformats.org/officeDocument/2006/relationships/customXml" Target="../ink/ink190.xml"/><Relationship Id="rId233" Type="http://schemas.openxmlformats.org/officeDocument/2006/relationships/customXml" Target="../ink/ink201.xml"/><Relationship Id="rId238" Type="http://schemas.openxmlformats.org/officeDocument/2006/relationships/image" Target="../media/image192.png"/><Relationship Id="rId254" Type="http://schemas.openxmlformats.org/officeDocument/2006/relationships/image" Target="../media/image200.png"/><Relationship Id="rId259" Type="http://schemas.openxmlformats.org/officeDocument/2006/relationships/customXml" Target="../ink/ink214.xml"/><Relationship Id="rId23" Type="http://schemas.openxmlformats.org/officeDocument/2006/relationships/image" Target="../media/image88.png"/><Relationship Id="rId28" Type="http://schemas.openxmlformats.org/officeDocument/2006/relationships/customXml" Target="../ink/ink95.xml"/><Relationship Id="rId49" Type="http://schemas.openxmlformats.org/officeDocument/2006/relationships/image" Target="../media/image101.png"/><Relationship Id="rId114" Type="http://schemas.openxmlformats.org/officeDocument/2006/relationships/customXml" Target="../ink/ink138.xml"/><Relationship Id="rId119" Type="http://schemas.openxmlformats.org/officeDocument/2006/relationships/image" Target="../media/image136.png"/><Relationship Id="rId44" Type="http://schemas.openxmlformats.org/officeDocument/2006/relationships/customXml" Target="../ink/ink103.xml"/><Relationship Id="rId60" Type="http://schemas.openxmlformats.org/officeDocument/2006/relationships/customXml" Target="../ink/ink111.xml"/><Relationship Id="rId65" Type="http://schemas.openxmlformats.org/officeDocument/2006/relationships/image" Target="../media/image109.png"/><Relationship Id="rId81" Type="http://schemas.openxmlformats.org/officeDocument/2006/relationships/image" Target="../media/image117.png"/><Relationship Id="rId86" Type="http://schemas.openxmlformats.org/officeDocument/2006/relationships/customXml" Target="../ink/ink124.xml"/><Relationship Id="rId130" Type="http://schemas.openxmlformats.org/officeDocument/2006/relationships/customXml" Target="../ink/ink146.xml"/><Relationship Id="rId135" Type="http://schemas.openxmlformats.org/officeDocument/2006/relationships/image" Target="../media/image144.png"/><Relationship Id="rId151" Type="http://schemas.openxmlformats.org/officeDocument/2006/relationships/image" Target="../media/image152.png"/><Relationship Id="rId156" Type="http://schemas.openxmlformats.org/officeDocument/2006/relationships/customXml" Target="../ink/ink159.xml"/><Relationship Id="rId177" Type="http://schemas.openxmlformats.org/officeDocument/2006/relationships/image" Target="../media/image163.png"/><Relationship Id="rId198" Type="http://schemas.openxmlformats.org/officeDocument/2006/relationships/image" Target="../media/image173.png"/><Relationship Id="rId172" Type="http://schemas.openxmlformats.org/officeDocument/2006/relationships/image" Target="../media/image161.png"/><Relationship Id="rId193" Type="http://schemas.openxmlformats.org/officeDocument/2006/relationships/image" Target="../media/image171.png"/><Relationship Id="rId202" Type="http://schemas.openxmlformats.org/officeDocument/2006/relationships/image" Target="../media/image175.png"/><Relationship Id="rId207" Type="http://schemas.openxmlformats.org/officeDocument/2006/relationships/customXml" Target="../ink/ink187.xml"/><Relationship Id="rId223" Type="http://schemas.openxmlformats.org/officeDocument/2006/relationships/image" Target="../media/image185.png"/><Relationship Id="rId228" Type="http://schemas.openxmlformats.org/officeDocument/2006/relationships/image" Target="../media/image187.png"/><Relationship Id="rId244" Type="http://schemas.openxmlformats.org/officeDocument/2006/relationships/image" Target="../media/image195.png"/><Relationship Id="rId249" Type="http://schemas.openxmlformats.org/officeDocument/2006/relationships/customXml" Target="../ink/ink209.xml"/><Relationship Id="rId13" Type="http://schemas.openxmlformats.org/officeDocument/2006/relationships/image" Target="../media/image83.png"/><Relationship Id="rId18" Type="http://schemas.openxmlformats.org/officeDocument/2006/relationships/customXml" Target="../ink/ink90.xml"/><Relationship Id="rId39" Type="http://schemas.openxmlformats.org/officeDocument/2006/relationships/image" Target="../media/image96.png"/><Relationship Id="rId109" Type="http://schemas.openxmlformats.org/officeDocument/2006/relationships/image" Target="../media/image131.png"/><Relationship Id="rId260" Type="http://schemas.openxmlformats.org/officeDocument/2006/relationships/image" Target="../media/image203.png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104.png"/><Relationship Id="rId76" Type="http://schemas.openxmlformats.org/officeDocument/2006/relationships/customXml" Target="../ink/ink119.xml"/><Relationship Id="rId97" Type="http://schemas.openxmlformats.org/officeDocument/2006/relationships/image" Target="../media/image125.png"/><Relationship Id="rId104" Type="http://schemas.openxmlformats.org/officeDocument/2006/relationships/customXml" Target="../ink/ink133.xml"/><Relationship Id="rId120" Type="http://schemas.openxmlformats.org/officeDocument/2006/relationships/customXml" Target="../ink/ink141.xml"/><Relationship Id="rId125" Type="http://schemas.openxmlformats.org/officeDocument/2006/relationships/image" Target="../media/image139.png"/><Relationship Id="rId141" Type="http://schemas.openxmlformats.org/officeDocument/2006/relationships/image" Target="../media/image147.png"/><Relationship Id="rId146" Type="http://schemas.openxmlformats.org/officeDocument/2006/relationships/customXml" Target="../ink/ink154.xml"/><Relationship Id="rId167" Type="http://schemas.openxmlformats.org/officeDocument/2006/relationships/image" Target="../media/image159.png"/><Relationship Id="rId188" Type="http://schemas.openxmlformats.org/officeDocument/2006/relationships/customXml" Target="../ink/ink177.xml"/><Relationship Id="rId7" Type="http://schemas.openxmlformats.org/officeDocument/2006/relationships/image" Target="../media/image80.png"/><Relationship Id="rId71" Type="http://schemas.openxmlformats.org/officeDocument/2006/relationships/image" Target="../media/image112.png"/><Relationship Id="rId92" Type="http://schemas.openxmlformats.org/officeDocument/2006/relationships/customXml" Target="../ink/ink127.xml"/><Relationship Id="rId162" Type="http://schemas.openxmlformats.org/officeDocument/2006/relationships/customXml" Target="../ink/ink163.xml"/><Relationship Id="rId183" Type="http://schemas.openxmlformats.org/officeDocument/2006/relationships/image" Target="../media/image166.png"/><Relationship Id="rId213" Type="http://schemas.openxmlformats.org/officeDocument/2006/relationships/image" Target="../media/image180.png"/><Relationship Id="rId218" Type="http://schemas.openxmlformats.org/officeDocument/2006/relationships/customXml" Target="../ink/ink193.xml"/><Relationship Id="rId234" Type="http://schemas.openxmlformats.org/officeDocument/2006/relationships/image" Target="../media/image190.png"/><Relationship Id="rId239" Type="http://schemas.openxmlformats.org/officeDocument/2006/relationships/customXml" Target="../ink/ink204.xml"/><Relationship Id="rId2" Type="http://schemas.openxmlformats.org/officeDocument/2006/relationships/customXml" Target="../ink/ink82.xml"/><Relationship Id="rId29" Type="http://schemas.openxmlformats.org/officeDocument/2006/relationships/image" Target="../media/image91.png"/><Relationship Id="rId250" Type="http://schemas.openxmlformats.org/officeDocument/2006/relationships/image" Target="../media/image198.png"/><Relationship Id="rId255" Type="http://schemas.openxmlformats.org/officeDocument/2006/relationships/customXml" Target="../ink/ink212.xml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99.png"/><Relationship Id="rId66" Type="http://schemas.openxmlformats.org/officeDocument/2006/relationships/customXml" Target="../ink/ink114.xml"/><Relationship Id="rId87" Type="http://schemas.openxmlformats.org/officeDocument/2006/relationships/image" Target="../media/image120.png"/><Relationship Id="rId110" Type="http://schemas.openxmlformats.org/officeDocument/2006/relationships/customXml" Target="../ink/ink136.xml"/><Relationship Id="rId115" Type="http://schemas.openxmlformats.org/officeDocument/2006/relationships/image" Target="../media/image134.png"/><Relationship Id="rId131" Type="http://schemas.openxmlformats.org/officeDocument/2006/relationships/image" Target="../media/image142.png"/><Relationship Id="rId136" Type="http://schemas.openxmlformats.org/officeDocument/2006/relationships/customXml" Target="../ink/ink149.xml"/><Relationship Id="rId157" Type="http://schemas.openxmlformats.org/officeDocument/2006/relationships/customXml" Target="../ink/ink160.xml"/><Relationship Id="rId178" Type="http://schemas.openxmlformats.org/officeDocument/2006/relationships/customXml" Target="../ink/ink172.xml"/><Relationship Id="rId61" Type="http://schemas.openxmlformats.org/officeDocument/2006/relationships/image" Target="../media/image107.png"/><Relationship Id="rId82" Type="http://schemas.openxmlformats.org/officeDocument/2006/relationships/customXml" Target="../ink/ink122.xml"/><Relationship Id="rId152" Type="http://schemas.openxmlformats.org/officeDocument/2006/relationships/customXml" Target="../ink/ink157.xml"/><Relationship Id="rId173" Type="http://schemas.openxmlformats.org/officeDocument/2006/relationships/customXml" Target="../ink/ink169.xml"/><Relationship Id="rId194" Type="http://schemas.openxmlformats.org/officeDocument/2006/relationships/customXml" Target="../ink/ink180.xml"/><Relationship Id="rId199" Type="http://schemas.openxmlformats.org/officeDocument/2006/relationships/customXml" Target="../ink/ink183.xml"/><Relationship Id="rId203" Type="http://schemas.openxmlformats.org/officeDocument/2006/relationships/customXml" Target="../ink/ink185.xml"/><Relationship Id="rId208" Type="http://schemas.openxmlformats.org/officeDocument/2006/relationships/image" Target="../media/image178.png"/><Relationship Id="rId229" Type="http://schemas.openxmlformats.org/officeDocument/2006/relationships/customXml" Target="../ink/ink199.xml"/><Relationship Id="rId19" Type="http://schemas.openxmlformats.org/officeDocument/2006/relationships/image" Target="../media/image86.png"/><Relationship Id="rId224" Type="http://schemas.openxmlformats.org/officeDocument/2006/relationships/customXml" Target="../ink/ink196.xml"/><Relationship Id="rId240" Type="http://schemas.openxmlformats.org/officeDocument/2006/relationships/image" Target="../media/image193.png"/><Relationship Id="rId245" Type="http://schemas.openxmlformats.org/officeDocument/2006/relationships/customXml" Target="../ink/ink207.xml"/><Relationship Id="rId261" Type="http://schemas.openxmlformats.org/officeDocument/2006/relationships/customXml" Target="../ink/ink215.xml"/><Relationship Id="rId14" Type="http://schemas.openxmlformats.org/officeDocument/2006/relationships/customXml" Target="../ink/ink88.xml"/><Relationship Id="rId30" Type="http://schemas.openxmlformats.org/officeDocument/2006/relationships/customXml" Target="../ink/ink96.xml"/><Relationship Id="rId35" Type="http://schemas.openxmlformats.org/officeDocument/2006/relationships/image" Target="../media/image94.png"/><Relationship Id="rId56" Type="http://schemas.openxmlformats.org/officeDocument/2006/relationships/customXml" Target="../ink/ink109.xml"/><Relationship Id="rId77" Type="http://schemas.openxmlformats.org/officeDocument/2006/relationships/image" Target="../media/image115.png"/><Relationship Id="rId100" Type="http://schemas.openxmlformats.org/officeDocument/2006/relationships/customXml" Target="../ink/ink131.xml"/><Relationship Id="rId105" Type="http://schemas.openxmlformats.org/officeDocument/2006/relationships/image" Target="../media/image129.png"/><Relationship Id="rId126" Type="http://schemas.openxmlformats.org/officeDocument/2006/relationships/customXml" Target="../ink/ink144.xml"/><Relationship Id="rId147" Type="http://schemas.openxmlformats.org/officeDocument/2006/relationships/image" Target="../media/image150.png"/><Relationship Id="rId168" Type="http://schemas.openxmlformats.org/officeDocument/2006/relationships/customXml" Target="../ink/ink166.xml"/><Relationship Id="rId8" Type="http://schemas.openxmlformats.org/officeDocument/2006/relationships/customXml" Target="../ink/ink85.xml"/><Relationship Id="rId51" Type="http://schemas.openxmlformats.org/officeDocument/2006/relationships/image" Target="../media/image102.png"/><Relationship Id="rId72" Type="http://schemas.openxmlformats.org/officeDocument/2006/relationships/customXml" Target="../ink/ink117.xml"/><Relationship Id="rId93" Type="http://schemas.openxmlformats.org/officeDocument/2006/relationships/image" Target="../media/image123.png"/><Relationship Id="rId98" Type="http://schemas.openxmlformats.org/officeDocument/2006/relationships/customXml" Target="../ink/ink130.xml"/><Relationship Id="rId121" Type="http://schemas.openxmlformats.org/officeDocument/2006/relationships/image" Target="../media/image137.png"/><Relationship Id="rId142" Type="http://schemas.openxmlformats.org/officeDocument/2006/relationships/customXml" Target="../ink/ink152.xml"/><Relationship Id="rId163" Type="http://schemas.openxmlformats.org/officeDocument/2006/relationships/image" Target="../media/image157.png"/><Relationship Id="rId184" Type="http://schemas.openxmlformats.org/officeDocument/2006/relationships/customXml" Target="../ink/ink175.xml"/><Relationship Id="rId189" Type="http://schemas.openxmlformats.org/officeDocument/2006/relationships/image" Target="../media/image169.png"/><Relationship Id="rId219" Type="http://schemas.openxmlformats.org/officeDocument/2006/relationships/image" Target="../media/image183.png"/><Relationship Id="rId3" Type="http://schemas.openxmlformats.org/officeDocument/2006/relationships/image" Target="../media/image78.png"/><Relationship Id="rId214" Type="http://schemas.openxmlformats.org/officeDocument/2006/relationships/customXml" Target="../ink/ink191.xml"/><Relationship Id="rId230" Type="http://schemas.openxmlformats.org/officeDocument/2006/relationships/image" Target="../media/image188.png"/><Relationship Id="rId235" Type="http://schemas.openxmlformats.org/officeDocument/2006/relationships/customXml" Target="../ink/ink202.xml"/><Relationship Id="rId251" Type="http://schemas.openxmlformats.org/officeDocument/2006/relationships/customXml" Target="../ink/ink210.xml"/><Relationship Id="rId256" Type="http://schemas.openxmlformats.org/officeDocument/2006/relationships/image" Target="../media/image201.png"/><Relationship Id="rId25" Type="http://schemas.openxmlformats.org/officeDocument/2006/relationships/image" Target="../media/image89.png"/><Relationship Id="rId46" Type="http://schemas.openxmlformats.org/officeDocument/2006/relationships/customXml" Target="../ink/ink104.xml"/><Relationship Id="rId67" Type="http://schemas.openxmlformats.org/officeDocument/2006/relationships/image" Target="../media/image110.png"/><Relationship Id="rId116" Type="http://schemas.openxmlformats.org/officeDocument/2006/relationships/customXml" Target="../ink/ink139.xml"/><Relationship Id="rId137" Type="http://schemas.openxmlformats.org/officeDocument/2006/relationships/image" Target="../media/image145.png"/><Relationship Id="rId158" Type="http://schemas.openxmlformats.org/officeDocument/2006/relationships/customXml" Target="../ink/ink161.xml"/><Relationship Id="rId20" Type="http://schemas.openxmlformats.org/officeDocument/2006/relationships/customXml" Target="../ink/ink91.xml"/><Relationship Id="rId41" Type="http://schemas.openxmlformats.org/officeDocument/2006/relationships/image" Target="../media/image97.png"/><Relationship Id="rId62" Type="http://schemas.openxmlformats.org/officeDocument/2006/relationships/customXml" Target="../ink/ink112.xml"/><Relationship Id="rId83" Type="http://schemas.openxmlformats.org/officeDocument/2006/relationships/image" Target="../media/image118.png"/><Relationship Id="rId88" Type="http://schemas.openxmlformats.org/officeDocument/2006/relationships/customXml" Target="../ink/ink125.xml"/><Relationship Id="rId111" Type="http://schemas.openxmlformats.org/officeDocument/2006/relationships/image" Target="../media/image132.png"/><Relationship Id="rId132" Type="http://schemas.openxmlformats.org/officeDocument/2006/relationships/customXml" Target="../ink/ink147.xml"/><Relationship Id="rId153" Type="http://schemas.openxmlformats.org/officeDocument/2006/relationships/image" Target="../media/image153.png"/><Relationship Id="rId174" Type="http://schemas.openxmlformats.org/officeDocument/2006/relationships/image" Target="../media/image162.png"/><Relationship Id="rId179" Type="http://schemas.openxmlformats.org/officeDocument/2006/relationships/image" Target="../media/image164.png"/><Relationship Id="rId195" Type="http://schemas.openxmlformats.org/officeDocument/2006/relationships/image" Target="../media/image172.png"/><Relationship Id="rId209" Type="http://schemas.openxmlformats.org/officeDocument/2006/relationships/customXml" Target="../ink/ink188.xml"/><Relationship Id="rId190" Type="http://schemas.openxmlformats.org/officeDocument/2006/relationships/customXml" Target="../ink/ink178.xml"/><Relationship Id="rId204" Type="http://schemas.openxmlformats.org/officeDocument/2006/relationships/image" Target="../media/image176.png"/><Relationship Id="rId220" Type="http://schemas.openxmlformats.org/officeDocument/2006/relationships/customXml" Target="../ink/ink194.xml"/><Relationship Id="rId225" Type="http://schemas.openxmlformats.org/officeDocument/2006/relationships/customXml" Target="../ink/ink197.xml"/><Relationship Id="rId241" Type="http://schemas.openxmlformats.org/officeDocument/2006/relationships/customXml" Target="../ink/ink205.xml"/><Relationship Id="rId246" Type="http://schemas.openxmlformats.org/officeDocument/2006/relationships/image" Target="../media/image196.png"/><Relationship Id="rId15" Type="http://schemas.openxmlformats.org/officeDocument/2006/relationships/image" Target="../media/image84.png"/><Relationship Id="rId36" Type="http://schemas.openxmlformats.org/officeDocument/2006/relationships/customXml" Target="../ink/ink99.xml"/><Relationship Id="rId57" Type="http://schemas.openxmlformats.org/officeDocument/2006/relationships/image" Target="../media/image105.png"/><Relationship Id="rId106" Type="http://schemas.openxmlformats.org/officeDocument/2006/relationships/customXml" Target="../ink/ink134.xml"/><Relationship Id="rId127" Type="http://schemas.openxmlformats.org/officeDocument/2006/relationships/image" Target="../media/image140.png"/><Relationship Id="rId262" Type="http://schemas.openxmlformats.org/officeDocument/2006/relationships/image" Target="../media/image204.png"/><Relationship Id="rId10" Type="http://schemas.openxmlformats.org/officeDocument/2006/relationships/customXml" Target="../ink/ink86.xml"/><Relationship Id="rId31" Type="http://schemas.openxmlformats.org/officeDocument/2006/relationships/image" Target="../media/image92.png"/><Relationship Id="rId52" Type="http://schemas.openxmlformats.org/officeDocument/2006/relationships/customXml" Target="../ink/ink107.xml"/><Relationship Id="rId73" Type="http://schemas.openxmlformats.org/officeDocument/2006/relationships/image" Target="../media/image113.png"/><Relationship Id="rId78" Type="http://schemas.openxmlformats.org/officeDocument/2006/relationships/customXml" Target="../ink/ink120.xml"/><Relationship Id="rId94" Type="http://schemas.openxmlformats.org/officeDocument/2006/relationships/customXml" Target="../ink/ink128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142.xml"/><Relationship Id="rId143" Type="http://schemas.openxmlformats.org/officeDocument/2006/relationships/image" Target="../media/image148.png"/><Relationship Id="rId148" Type="http://schemas.openxmlformats.org/officeDocument/2006/relationships/customXml" Target="../ink/ink155.xml"/><Relationship Id="rId164" Type="http://schemas.openxmlformats.org/officeDocument/2006/relationships/customXml" Target="../ink/ink164.xml"/><Relationship Id="rId169" Type="http://schemas.openxmlformats.org/officeDocument/2006/relationships/customXml" Target="../ink/ink167.xml"/><Relationship Id="rId185" Type="http://schemas.openxmlformats.org/officeDocument/2006/relationships/image" Target="../media/image167.png"/><Relationship Id="rId4" Type="http://schemas.openxmlformats.org/officeDocument/2006/relationships/customXml" Target="../ink/ink83.xml"/><Relationship Id="rId9" Type="http://schemas.openxmlformats.org/officeDocument/2006/relationships/image" Target="../media/image81.png"/><Relationship Id="rId180" Type="http://schemas.openxmlformats.org/officeDocument/2006/relationships/customXml" Target="../ink/ink173.xml"/><Relationship Id="rId210" Type="http://schemas.openxmlformats.org/officeDocument/2006/relationships/customXml" Target="../ink/ink189.xml"/><Relationship Id="rId215" Type="http://schemas.openxmlformats.org/officeDocument/2006/relationships/image" Target="../media/image181.png"/><Relationship Id="rId236" Type="http://schemas.openxmlformats.org/officeDocument/2006/relationships/image" Target="../media/image191.png"/><Relationship Id="rId257" Type="http://schemas.openxmlformats.org/officeDocument/2006/relationships/customXml" Target="../ink/ink213.xml"/><Relationship Id="rId26" Type="http://schemas.openxmlformats.org/officeDocument/2006/relationships/customXml" Target="../ink/ink94.xml"/><Relationship Id="rId231" Type="http://schemas.openxmlformats.org/officeDocument/2006/relationships/customXml" Target="../ink/ink200.xml"/><Relationship Id="rId252" Type="http://schemas.openxmlformats.org/officeDocument/2006/relationships/image" Target="../media/image199.png"/><Relationship Id="rId47" Type="http://schemas.openxmlformats.org/officeDocument/2006/relationships/image" Target="../media/image100.png"/><Relationship Id="rId68" Type="http://schemas.openxmlformats.org/officeDocument/2006/relationships/customXml" Target="../ink/ink115.xml"/><Relationship Id="rId89" Type="http://schemas.openxmlformats.org/officeDocument/2006/relationships/image" Target="../media/image121.png"/><Relationship Id="rId112" Type="http://schemas.openxmlformats.org/officeDocument/2006/relationships/customXml" Target="../ink/ink137.xml"/><Relationship Id="rId133" Type="http://schemas.openxmlformats.org/officeDocument/2006/relationships/image" Target="../media/image143.png"/><Relationship Id="rId154" Type="http://schemas.openxmlformats.org/officeDocument/2006/relationships/customXml" Target="../ink/ink158.xml"/><Relationship Id="rId175" Type="http://schemas.openxmlformats.org/officeDocument/2006/relationships/customXml" Target="../ink/ink170.xml"/><Relationship Id="rId196" Type="http://schemas.openxmlformats.org/officeDocument/2006/relationships/customXml" Target="../ink/ink181.xml"/><Relationship Id="rId200" Type="http://schemas.openxmlformats.org/officeDocument/2006/relationships/image" Target="../media/image174.png"/><Relationship Id="rId16" Type="http://schemas.openxmlformats.org/officeDocument/2006/relationships/customXml" Target="../ink/ink89.xml"/><Relationship Id="rId221" Type="http://schemas.openxmlformats.org/officeDocument/2006/relationships/image" Target="../media/image184.png"/><Relationship Id="rId242" Type="http://schemas.openxmlformats.org/officeDocument/2006/relationships/image" Target="../media/image194.png"/><Relationship Id="rId263" Type="http://schemas.openxmlformats.org/officeDocument/2006/relationships/customXml" Target="../ink/ink216.xml"/><Relationship Id="rId37" Type="http://schemas.openxmlformats.org/officeDocument/2006/relationships/image" Target="../media/image95.png"/><Relationship Id="rId58" Type="http://schemas.openxmlformats.org/officeDocument/2006/relationships/customXml" Target="../ink/ink110.xml"/><Relationship Id="rId79" Type="http://schemas.openxmlformats.org/officeDocument/2006/relationships/image" Target="../media/image116.png"/><Relationship Id="rId102" Type="http://schemas.openxmlformats.org/officeDocument/2006/relationships/customXml" Target="../ink/ink132.xml"/><Relationship Id="rId123" Type="http://schemas.openxmlformats.org/officeDocument/2006/relationships/image" Target="../media/image138.png"/><Relationship Id="rId144" Type="http://schemas.openxmlformats.org/officeDocument/2006/relationships/customXml" Target="../ink/ink153.xml"/><Relationship Id="rId90" Type="http://schemas.openxmlformats.org/officeDocument/2006/relationships/customXml" Target="../ink/ink126.xml"/><Relationship Id="rId165" Type="http://schemas.openxmlformats.org/officeDocument/2006/relationships/image" Target="../media/image158.png"/><Relationship Id="rId186" Type="http://schemas.openxmlformats.org/officeDocument/2006/relationships/customXml" Target="../ink/ink176.xml"/><Relationship Id="rId211" Type="http://schemas.openxmlformats.org/officeDocument/2006/relationships/image" Target="../media/image179.png"/><Relationship Id="rId232" Type="http://schemas.openxmlformats.org/officeDocument/2006/relationships/image" Target="../media/image189.png"/><Relationship Id="rId253" Type="http://schemas.openxmlformats.org/officeDocument/2006/relationships/customXml" Target="../ink/ink211.xml"/><Relationship Id="rId27" Type="http://schemas.openxmlformats.org/officeDocument/2006/relationships/image" Target="../media/image90.png"/><Relationship Id="rId48" Type="http://schemas.openxmlformats.org/officeDocument/2006/relationships/customXml" Target="../ink/ink105.xml"/><Relationship Id="rId69" Type="http://schemas.openxmlformats.org/officeDocument/2006/relationships/image" Target="../media/image111.png"/><Relationship Id="rId113" Type="http://schemas.openxmlformats.org/officeDocument/2006/relationships/image" Target="../media/image133.png"/><Relationship Id="rId134" Type="http://schemas.openxmlformats.org/officeDocument/2006/relationships/customXml" Target="../ink/ink148.xml"/><Relationship Id="rId80" Type="http://schemas.openxmlformats.org/officeDocument/2006/relationships/customXml" Target="../ink/ink121.xml"/><Relationship Id="rId155" Type="http://schemas.openxmlformats.org/officeDocument/2006/relationships/image" Target="../media/image154.png"/><Relationship Id="rId176" Type="http://schemas.openxmlformats.org/officeDocument/2006/relationships/customXml" Target="../ink/ink171.xml"/><Relationship Id="rId197" Type="http://schemas.openxmlformats.org/officeDocument/2006/relationships/customXml" Target="../ink/ink182.xml"/><Relationship Id="rId201" Type="http://schemas.openxmlformats.org/officeDocument/2006/relationships/customXml" Target="../ink/ink184.xml"/><Relationship Id="rId222" Type="http://schemas.openxmlformats.org/officeDocument/2006/relationships/customXml" Target="../ink/ink195.xml"/><Relationship Id="rId243" Type="http://schemas.openxmlformats.org/officeDocument/2006/relationships/customXml" Target="../ink/ink206.xml"/><Relationship Id="rId264" Type="http://schemas.openxmlformats.org/officeDocument/2006/relationships/image" Target="../media/image205.png"/><Relationship Id="rId17" Type="http://schemas.openxmlformats.org/officeDocument/2006/relationships/image" Target="../media/image85.png"/><Relationship Id="rId38" Type="http://schemas.openxmlformats.org/officeDocument/2006/relationships/customXml" Target="../ink/ink100.xml"/><Relationship Id="rId59" Type="http://schemas.openxmlformats.org/officeDocument/2006/relationships/image" Target="../media/image106.png"/><Relationship Id="rId103" Type="http://schemas.openxmlformats.org/officeDocument/2006/relationships/image" Target="../media/image128.png"/><Relationship Id="rId124" Type="http://schemas.openxmlformats.org/officeDocument/2006/relationships/customXml" Target="../ink/ink143.xml"/><Relationship Id="rId70" Type="http://schemas.openxmlformats.org/officeDocument/2006/relationships/customXml" Target="../ink/ink116.xml"/><Relationship Id="rId91" Type="http://schemas.openxmlformats.org/officeDocument/2006/relationships/image" Target="../media/image122.png"/><Relationship Id="rId145" Type="http://schemas.openxmlformats.org/officeDocument/2006/relationships/image" Target="../media/image149.png"/><Relationship Id="rId166" Type="http://schemas.openxmlformats.org/officeDocument/2006/relationships/customXml" Target="../ink/ink165.xml"/><Relationship Id="rId187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9.xml"/><Relationship Id="rId117" Type="http://schemas.openxmlformats.org/officeDocument/2006/relationships/customXml" Target="../ink/ink276.xml"/><Relationship Id="rId21" Type="http://schemas.openxmlformats.org/officeDocument/2006/relationships/image" Target="../media/image215.png"/><Relationship Id="rId42" Type="http://schemas.openxmlformats.org/officeDocument/2006/relationships/customXml" Target="../ink/ink237.xml"/><Relationship Id="rId47" Type="http://schemas.openxmlformats.org/officeDocument/2006/relationships/image" Target="../media/image228.png"/><Relationship Id="rId63" Type="http://schemas.openxmlformats.org/officeDocument/2006/relationships/customXml" Target="../ink/ink249.xml"/><Relationship Id="rId68" Type="http://schemas.openxmlformats.org/officeDocument/2006/relationships/image" Target="../media/image237.png"/><Relationship Id="rId84" Type="http://schemas.openxmlformats.org/officeDocument/2006/relationships/image" Target="../media/image245.png"/><Relationship Id="rId89" Type="http://schemas.openxmlformats.org/officeDocument/2006/relationships/customXml" Target="../ink/ink262.xml"/><Relationship Id="rId112" Type="http://schemas.openxmlformats.org/officeDocument/2006/relationships/image" Target="../media/image259.png"/><Relationship Id="rId16" Type="http://schemas.openxmlformats.org/officeDocument/2006/relationships/customXml" Target="../ink/ink224.xml"/><Relationship Id="rId107" Type="http://schemas.openxmlformats.org/officeDocument/2006/relationships/customXml" Target="../ink/ink271.xml"/><Relationship Id="rId11" Type="http://schemas.openxmlformats.org/officeDocument/2006/relationships/image" Target="../media/image210.png"/><Relationship Id="rId32" Type="http://schemas.openxmlformats.org/officeDocument/2006/relationships/customXml" Target="../ink/ink232.xml"/><Relationship Id="rId37" Type="http://schemas.openxmlformats.org/officeDocument/2006/relationships/image" Target="../media/image223.png"/><Relationship Id="rId53" Type="http://schemas.openxmlformats.org/officeDocument/2006/relationships/customXml" Target="../ink/ink243.xml"/><Relationship Id="rId58" Type="http://schemas.openxmlformats.org/officeDocument/2006/relationships/image" Target="../media/image232.png"/><Relationship Id="rId74" Type="http://schemas.openxmlformats.org/officeDocument/2006/relationships/image" Target="../media/image240.png"/><Relationship Id="rId79" Type="http://schemas.openxmlformats.org/officeDocument/2006/relationships/customXml" Target="../ink/ink257.xml"/><Relationship Id="rId102" Type="http://schemas.openxmlformats.org/officeDocument/2006/relationships/image" Target="../media/image254.png"/><Relationship Id="rId123" Type="http://schemas.openxmlformats.org/officeDocument/2006/relationships/customXml" Target="../ink/ink279.xml"/><Relationship Id="rId128" Type="http://schemas.openxmlformats.org/officeDocument/2006/relationships/image" Target="../media/image267.png"/><Relationship Id="rId5" Type="http://schemas.openxmlformats.org/officeDocument/2006/relationships/image" Target="../media/image207.png"/><Relationship Id="rId90" Type="http://schemas.openxmlformats.org/officeDocument/2006/relationships/image" Target="../media/image248.png"/><Relationship Id="rId95" Type="http://schemas.openxmlformats.org/officeDocument/2006/relationships/customXml" Target="../ink/ink265.xml"/><Relationship Id="rId19" Type="http://schemas.openxmlformats.org/officeDocument/2006/relationships/image" Target="../media/image214.png"/><Relationship Id="rId14" Type="http://schemas.openxmlformats.org/officeDocument/2006/relationships/customXml" Target="../ink/ink223.xml"/><Relationship Id="rId22" Type="http://schemas.openxmlformats.org/officeDocument/2006/relationships/customXml" Target="../ink/ink227.xml"/><Relationship Id="rId27" Type="http://schemas.openxmlformats.org/officeDocument/2006/relationships/image" Target="../media/image218.png"/><Relationship Id="rId30" Type="http://schemas.openxmlformats.org/officeDocument/2006/relationships/customXml" Target="../ink/ink231.xml"/><Relationship Id="rId35" Type="http://schemas.openxmlformats.org/officeDocument/2006/relationships/image" Target="../media/image222.png"/><Relationship Id="rId43" Type="http://schemas.openxmlformats.org/officeDocument/2006/relationships/image" Target="../media/image226.png"/><Relationship Id="rId48" Type="http://schemas.openxmlformats.org/officeDocument/2006/relationships/customXml" Target="../ink/ink240.xml"/><Relationship Id="rId56" Type="http://schemas.openxmlformats.org/officeDocument/2006/relationships/customXml" Target="../ink/ink245.xml"/><Relationship Id="rId64" Type="http://schemas.openxmlformats.org/officeDocument/2006/relationships/image" Target="../media/image235.png"/><Relationship Id="rId69" Type="http://schemas.openxmlformats.org/officeDocument/2006/relationships/customXml" Target="../ink/ink252.xml"/><Relationship Id="rId77" Type="http://schemas.openxmlformats.org/officeDocument/2006/relationships/customXml" Target="../ink/ink256.xml"/><Relationship Id="rId100" Type="http://schemas.openxmlformats.org/officeDocument/2006/relationships/image" Target="../media/image253.png"/><Relationship Id="rId105" Type="http://schemas.openxmlformats.org/officeDocument/2006/relationships/customXml" Target="../ink/ink270.xml"/><Relationship Id="rId113" Type="http://schemas.openxmlformats.org/officeDocument/2006/relationships/customXml" Target="../ink/ink274.xml"/><Relationship Id="rId118" Type="http://schemas.openxmlformats.org/officeDocument/2006/relationships/image" Target="../media/image262.png"/><Relationship Id="rId126" Type="http://schemas.openxmlformats.org/officeDocument/2006/relationships/image" Target="../media/image266.png"/><Relationship Id="rId8" Type="http://schemas.openxmlformats.org/officeDocument/2006/relationships/customXml" Target="../ink/ink220.xml"/><Relationship Id="rId51" Type="http://schemas.openxmlformats.org/officeDocument/2006/relationships/image" Target="../media/image230.png"/><Relationship Id="rId72" Type="http://schemas.openxmlformats.org/officeDocument/2006/relationships/image" Target="../media/image239.png"/><Relationship Id="rId80" Type="http://schemas.openxmlformats.org/officeDocument/2006/relationships/image" Target="../media/image243.png"/><Relationship Id="rId85" Type="http://schemas.openxmlformats.org/officeDocument/2006/relationships/customXml" Target="../ink/ink260.xml"/><Relationship Id="rId93" Type="http://schemas.openxmlformats.org/officeDocument/2006/relationships/customXml" Target="../ink/ink264.xml"/><Relationship Id="rId98" Type="http://schemas.openxmlformats.org/officeDocument/2006/relationships/image" Target="../media/image252.png"/><Relationship Id="rId121" Type="http://schemas.openxmlformats.org/officeDocument/2006/relationships/customXml" Target="../ink/ink278.xml"/><Relationship Id="rId3" Type="http://schemas.openxmlformats.org/officeDocument/2006/relationships/image" Target="../media/image206.png"/><Relationship Id="rId12" Type="http://schemas.openxmlformats.org/officeDocument/2006/relationships/customXml" Target="../ink/ink222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35.xml"/><Relationship Id="rId46" Type="http://schemas.openxmlformats.org/officeDocument/2006/relationships/customXml" Target="../ink/ink239.xml"/><Relationship Id="rId59" Type="http://schemas.openxmlformats.org/officeDocument/2006/relationships/customXml" Target="../ink/ink247.xml"/><Relationship Id="rId67" Type="http://schemas.openxmlformats.org/officeDocument/2006/relationships/customXml" Target="../ink/ink251.xml"/><Relationship Id="rId103" Type="http://schemas.openxmlformats.org/officeDocument/2006/relationships/customXml" Target="../ink/ink269.xml"/><Relationship Id="rId108" Type="http://schemas.openxmlformats.org/officeDocument/2006/relationships/image" Target="../media/image257.png"/><Relationship Id="rId116" Type="http://schemas.openxmlformats.org/officeDocument/2006/relationships/image" Target="../media/image261.png"/><Relationship Id="rId124" Type="http://schemas.openxmlformats.org/officeDocument/2006/relationships/image" Target="../media/image265.png"/><Relationship Id="rId20" Type="http://schemas.openxmlformats.org/officeDocument/2006/relationships/customXml" Target="../ink/ink226.xml"/><Relationship Id="rId41" Type="http://schemas.openxmlformats.org/officeDocument/2006/relationships/image" Target="../media/image225.png"/><Relationship Id="rId54" Type="http://schemas.openxmlformats.org/officeDocument/2006/relationships/customXml" Target="../ink/ink244.xml"/><Relationship Id="rId62" Type="http://schemas.openxmlformats.org/officeDocument/2006/relationships/image" Target="../media/image234.png"/><Relationship Id="rId70" Type="http://schemas.openxmlformats.org/officeDocument/2006/relationships/image" Target="../media/image238.png"/><Relationship Id="rId75" Type="http://schemas.openxmlformats.org/officeDocument/2006/relationships/customXml" Target="../ink/ink255.xml"/><Relationship Id="rId83" Type="http://schemas.openxmlformats.org/officeDocument/2006/relationships/customXml" Target="../ink/ink259.xml"/><Relationship Id="rId88" Type="http://schemas.openxmlformats.org/officeDocument/2006/relationships/image" Target="../media/image247.png"/><Relationship Id="rId91" Type="http://schemas.openxmlformats.org/officeDocument/2006/relationships/customXml" Target="../ink/ink263.xml"/><Relationship Id="rId96" Type="http://schemas.openxmlformats.org/officeDocument/2006/relationships/image" Target="../media/image251.png"/><Relationship Id="rId111" Type="http://schemas.openxmlformats.org/officeDocument/2006/relationships/customXml" Target="../ink/ink2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30.xml"/><Relationship Id="rId36" Type="http://schemas.openxmlformats.org/officeDocument/2006/relationships/customXml" Target="../ink/ink234.xml"/><Relationship Id="rId49" Type="http://schemas.openxmlformats.org/officeDocument/2006/relationships/image" Target="../media/image229.png"/><Relationship Id="rId57" Type="http://schemas.openxmlformats.org/officeDocument/2006/relationships/customXml" Target="../ink/ink246.xml"/><Relationship Id="rId106" Type="http://schemas.openxmlformats.org/officeDocument/2006/relationships/image" Target="../media/image256.png"/><Relationship Id="rId114" Type="http://schemas.openxmlformats.org/officeDocument/2006/relationships/image" Target="../media/image260.png"/><Relationship Id="rId119" Type="http://schemas.openxmlformats.org/officeDocument/2006/relationships/customXml" Target="../ink/ink277.xml"/><Relationship Id="rId127" Type="http://schemas.openxmlformats.org/officeDocument/2006/relationships/customXml" Target="../ink/ink281.xml"/><Relationship Id="rId10" Type="http://schemas.openxmlformats.org/officeDocument/2006/relationships/customXml" Target="../ink/ink221.xml"/><Relationship Id="rId31" Type="http://schemas.openxmlformats.org/officeDocument/2006/relationships/image" Target="../media/image220.png"/><Relationship Id="rId44" Type="http://schemas.openxmlformats.org/officeDocument/2006/relationships/customXml" Target="../ink/ink238.xml"/><Relationship Id="rId52" Type="http://schemas.openxmlformats.org/officeDocument/2006/relationships/customXml" Target="../ink/ink242.xml"/><Relationship Id="rId60" Type="http://schemas.openxmlformats.org/officeDocument/2006/relationships/image" Target="../media/image233.png"/><Relationship Id="rId65" Type="http://schemas.openxmlformats.org/officeDocument/2006/relationships/customXml" Target="../ink/ink250.xml"/><Relationship Id="rId73" Type="http://schemas.openxmlformats.org/officeDocument/2006/relationships/customXml" Target="../ink/ink254.xml"/><Relationship Id="rId78" Type="http://schemas.openxmlformats.org/officeDocument/2006/relationships/image" Target="../media/image242.png"/><Relationship Id="rId81" Type="http://schemas.openxmlformats.org/officeDocument/2006/relationships/customXml" Target="../ink/ink258.xml"/><Relationship Id="rId86" Type="http://schemas.openxmlformats.org/officeDocument/2006/relationships/image" Target="../media/image246.png"/><Relationship Id="rId94" Type="http://schemas.openxmlformats.org/officeDocument/2006/relationships/image" Target="../media/image250.png"/><Relationship Id="rId99" Type="http://schemas.openxmlformats.org/officeDocument/2006/relationships/customXml" Target="../ink/ink267.xml"/><Relationship Id="rId101" Type="http://schemas.openxmlformats.org/officeDocument/2006/relationships/customXml" Target="../ink/ink268.xml"/><Relationship Id="rId122" Type="http://schemas.openxmlformats.org/officeDocument/2006/relationships/image" Target="../media/image264.png"/><Relationship Id="rId4" Type="http://schemas.openxmlformats.org/officeDocument/2006/relationships/customXml" Target="../ink/ink218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25.xml"/><Relationship Id="rId39" Type="http://schemas.openxmlformats.org/officeDocument/2006/relationships/image" Target="../media/image224.png"/><Relationship Id="rId109" Type="http://schemas.openxmlformats.org/officeDocument/2006/relationships/customXml" Target="../ink/ink272.xml"/><Relationship Id="rId34" Type="http://schemas.openxmlformats.org/officeDocument/2006/relationships/customXml" Target="../ink/ink233.xml"/><Relationship Id="rId50" Type="http://schemas.openxmlformats.org/officeDocument/2006/relationships/customXml" Target="../ink/ink241.xml"/><Relationship Id="rId55" Type="http://schemas.openxmlformats.org/officeDocument/2006/relationships/image" Target="../media/image231.png"/><Relationship Id="rId76" Type="http://schemas.openxmlformats.org/officeDocument/2006/relationships/image" Target="../media/image241.png"/><Relationship Id="rId97" Type="http://schemas.openxmlformats.org/officeDocument/2006/relationships/customXml" Target="../ink/ink266.xml"/><Relationship Id="rId104" Type="http://schemas.openxmlformats.org/officeDocument/2006/relationships/image" Target="../media/image255.png"/><Relationship Id="rId120" Type="http://schemas.openxmlformats.org/officeDocument/2006/relationships/image" Target="../media/image263.png"/><Relationship Id="rId125" Type="http://schemas.openxmlformats.org/officeDocument/2006/relationships/customXml" Target="../ink/ink280.xml"/><Relationship Id="rId7" Type="http://schemas.openxmlformats.org/officeDocument/2006/relationships/image" Target="../media/image208.png"/><Relationship Id="rId71" Type="http://schemas.openxmlformats.org/officeDocument/2006/relationships/customXml" Target="../ink/ink253.xml"/><Relationship Id="rId92" Type="http://schemas.openxmlformats.org/officeDocument/2006/relationships/image" Target="../media/image249.png"/><Relationship Id="rId2" Type="http://schemas.openxmlformats.org/officeDocument/2006/relationships/customXml" Target="../ink/ink217.xml"/><Relationship Id="rId29" Type="http://schemas.openxmlformats.org/officeDocument/2006/relationships/image" Target="../media/image219.png"/><Relationship Id="rId24" Type="http://schemas.openxmlformats.org/officeDocument/2006/relationships/customXml" Target="../ink/ink228.xml"/><Relationship Id="rId40" Type="http://schemas.openxmlformats.org/officeDocument/2006/relationships/customXml" Target="../ink/ink236.xml"/><Relationship Id="rId45" Type="http://schemas.openxmlformats.org/officeDocument/2006/relationships/image" Target="../media/image227.png"/><Relationship Id="rId66" Type="http://schemas.openxmlformats.org/officeDocument/2006/relationships/image" Target="../media/image236.png"/><Relationship Id="rId87" Type="http://schemas.openxmlformats.org/officeDocument/2006/relationships/customXml" Target="../ink/ink261.xml"/><Relationship Id="rId110" Type="http://schemas.openxmlformats.org/officeDocument/2006/relationships/image" Target="../media/image258.png"/><Relationship Id="rId115" Type="http://schemas.openxmlformats.org/officeDocument/2006/relationships/customXml" Target="../ink/ink275.xml"/><Relationship Id="rId61" Type="http://schemas.openxmlformats.org/officeDocument/2006/relationships/customXml" Target="../ink/ink248.xml"/><Relationship Id="rId82" Type="http://schemas.openxmlformats.org/officeDocument/2006/relationships/image" Target="../media/image24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2.xml"/><Relationship Id="rId21" Type="http://schemas.openxmlformats.org/officeDocument/2006/relationships/image" Target="../media/image277.png"/><Relationship Id="rId42" Type="http://schemas.openxmlformats.org/officeDocument/2006/relationships/customXml" Target="../ink/ink302.xml"/><Relationship Id="rId63" Type="http://schemas.openxmlformats.org/officeDocument/2006/relationships/image" Target="../media/image298.png"/><Relationship Id="rId84" Type="http://schemas.openxmlformats.org/officeDocument/2006/relationships/image" Target="../media/image308.png"/><Relationship Id="rId138" Type="http://schemas.openxmlformats.org/officeDocument/2006/relationships/customXml" Target="../ink/ink353.xml"/><Relationship Id="rId159" Type="http://schemas.openxmlformats.org/officeDocument/2006/relationships/customXml" Target="../ink/ink364.xml"/><Relationship Id="rId170" Type="http://schemas.openxmlformats.org/officeDocument/2006/relationships/image" Target="../media/image348.png"/><Relationship Id="rId191" Type="http://schemas.openxmlformats.org/officeDocument/2006/relationships/image" Target="../media/image358.png"/><Relationship Id="rId205" Type="http://schemas.openxmlformats.org/officeDocument/2006/relationships/image" Target="../media/image365.png"/><Relationship Id="rId226" Type="http://schemas.openxmlformats.org/officeDocument/2006/relationships/image" Target="../media/image375.png"/><Relationship Id="rId247" Type="http://schemas.openxmlformats.org/officeDocument/2006/relationships/image" Target="../media/image385.png"/><Relationship Id="rId107" Type="http://schemas.openxmlformats.org/officeDocument/2006/relationships/customXml" Target="../ink/ink336.xml"/><Relationship Id="rId11" Type="http://schemas.openxmlformats.org/officeDocument/2006/relationships/image" Target="../media/image272.png"/><Relationship Id="rId32" Type="http://schemas.openxmlformats.org/officeDocument/2006/relationships/customXml" Target="../ink/ink297.xml"/><Relationship Id="rId53" Type="http://schemas.openxmlformats.org/officeDocument/2006/relationships/image" Target="../media/image293.png"/><Relationship Id="rId74" Type="http://schemas.openxmlformats.org/officeDocument/2006/relationships/image" Target="../media/image303.png"/><Relationship Id="rId128" Type="http://schemas.openxmlformats.org/officeDocument/2006/relationships/customXml" Target="../ink/ink348.xml"/><Relationship Id="rId149" Type="http://schemas.openxmlformats.org/officeDocument/2006/relationships/customXml" Target="../ink/ink359.xml"/><Relationship Id="rId5" Type="http://schemas.openxmlformats.org/officeDocument/2006/relationships/image" Target="../media/image269.png"/><Relationship Id="rId95" Type="http://schemas.openxmlformats.org/officeDocument/2006/relationships/customXml" Target="../ink/ink329.xml"/><Relationship Id="rId160" Type="http://schemas.openxmlformats.org/officeDocument/2006/relationships/image" Target="../media/image343.png"/><Relationship Id="rId181" Type="http://schemas.openxmlformats.org/officeDocument/2006/relationships/customXml" Target="../ink/ink375.xml"/><Relationship Id="rId216" Type="http://schemas.openxmlformats.org/officeDocument/2006/relationships/customXml" Target="../ink/ink393.xml"/><Relationship Id="rId237" Type="http://schemas.openxmlformats.org/officeDocument/2006/relationships/image" Target="../media/image380.png"/><Relationship Id="rId22" Type="http://schemas.openxmlformats.org/officeDocument/2006/relationships/customXml" Target="../ink/ink292.xml"/><Relationship Id="rId43" Type="http://schemas.openxmlformats.org/officeDocument/2006/relationships/image" Target="../media/image288.png"/><Relationship Id="rId64" Type="http://schemas.openxmlformats.org/officeDocument/2006/relationships/customXml" Target="../ink/ink313.xml"/><Relationship Id="rId118" Type="http://schemas.openxmlformats.org/officeDocument/2006/relationships/image" Target="../media/image323.png"/><Relationship Id="rId139" Type="http://schemas.openxmlformats.org/officeDocument/2006/relationships/image" Target="../media/image333.png"/><Relationship Id="rId85" Type="http://schemas.openxmlformats.org/officeDocument/2006/relationships/customXml" Target="../ink/ink324.xml"/><Relationship Id="rId150" Type="http://schemas.openxmlformats.org/officeDocument/2006/relationships/image" Target="../media/image338.png"/><Relationship Id="rId171" Type="http://schemas.openxmlformats.org/officeDocument/2006/relationships/customXml" Target="../ink/ink370.xml"/><Relationship Id="rId192" Type="http://schemas.openxmlformats.org/officeDocument/2006/relationships/customXml" Target="../ink/ink381.xml"/><Relationship Id="rId206" Type="http://schemas.openxmlformats.org/officeDocument/2006/relationships/customXml" Target="../ink/ink388.xml"/><Relationship Id="rId227" Type="http://schemas.openxmlformats.org/officeDocument/2006/relationships/customXml" Target="../ink/ink399.xml"/><Relationship Id="rId248" Type="http://schemas.openxmlformats.org/officeDocument/2006/relationships/customXml" Target="../ink/ink410.xml"/><Relationship Id="rId12" Type="http://schemas.openxmlformats.org/officeDocument/2006/relationships/customXml" Target="../ink/ink287.xml"/><Relationship Id="rId33" Type="http://schemas.openxmlformats.org/officeDocument/2006/relationships/image" Target="../media/image283.png"/><Relationship Id="rId108" Type="http://schemas.openxmlformats.org/officeDocument/2006/relationships/image" Target="../media/image319.png"/><Relationship Id="rId129" Type="http://schemas.openxmlformats.org/officeDocument/2006/relationships/image" Target="../media/image328.png"/><Relationship Id="rId54" Type="http://schemas.openxmlformats.org/officeDocument/2006/relationships/customXml" Target="../ink/ink308.xml"/><Relationship Id="rId70" Type="http://schemas.openxmlformats.org/officeDocument/2006/relationships/customXml" Target="../ink/ink316.xml"/><Relationship Id="rId75" Type="http://schemas.openxmlformats.org/officeDocument/2006/relationships/customXml" Target="../ink/ink319.xml"/><Relationship Id="rId91" Type="http://schemas.openxmlformats.org/officeDocument/2006/relationships/customXml" Target="../ink/ink327.xml"/><Relationship Id="rId96" Type="http://schemas.openxmlformats.org/officeDocument/2006/relationships/customXml" Target="../ink/ink330.xml"/><Relationship Id="rId140" Type="http://schemas.openxmlformats.org/officeDocument/2006/relationships/customXml" Target="../ink/ink354.xml"/><Relationship Id="rId145" Type="http://schemas.openxmlformats.org/officeDocument/2006/relationships/customXml" Target="../ink/ink357.xml"/><Relationship Id="rId161" Type="http://schemas.openxmlformats.org/officeDocument/2006/relationships/customXml" Target="../ink/ink365.xml"/><Relationship Id="rId166" Type="http://schemas.openxmlformats.org/officeDocument/2006/relationships/image" Target="../media/image346.png"/><Relationship Id="rId182" Type="http://schemas.openxmlformats.org/officeDocument/2006/relationships/customXml" Target="../ink/ink376.xml"/><Relationship Id="rId187" Type="http://schemas.openxmlformats.org/officeDocument/2006/relationships/image" Target="../media/image356.png"/><Relationship Id="rId217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212" Type="http://schemas.openxmlformats.org/officeDocument/2006/relationships/customXml" Target="../ink/ink391.xml"/><Relationship Id="rId233" Type="http://schemas.openxmlformats.org/officeDocument/2006/relationships/image" Target="../media/image378.png"/><Relationship Id="rId238" Type="http://schemas.openxmlformats.org/officeDocument/2006/relationships/customXml" Target="../ink/ink405.xml"/><Relationship Id="rId254" Type="http://schemas.openxmlformats.org/officeDocument/2006/relationships/customXml" Target="../ink/ink413.xml"/><Relationship Id="rId23" Type="http://schemas.openxmlformats.org/officeDocument/2006/relationships/image" Target="../media/image278.png"/><Relationship Id="rId28" Type="http://schemas.openxmlformats.org/officeDocument/2006/relationships/customXml" Target="../ink/ink295.xml"/><Relationship Id="rId49" Type="http://schemas.openxmlformats.org/officeDocument/2006/relationships/image" Target="../media/image291.png"/><Relationship Id="rId114" Type="http://schemas.openxmlformats.org/officeDocument/2006/relationships/customXml" Target="../ink/ink340.xml"/><Relationship Id="rId119" Type="http://schemas.openxmlformats.org/officeDocument/2006/relationships/customXml" Target="../ink/ink343.xml"/><Relationship Id="rId44" Type="http://schemas.openxmlformats.org/officeDocument/2006/relationships/customXml" Target="../ink/ink303.xml"/><Relationship Id="rId60" Type="http://schemas.openxmlformats.org/officeDocument/2006/relationships/customXml" Target="../ink/ink311.xml"/><Relationship Id="rId65" Type="http://schemas.openxmlformats.org/officeDocument/2006/relationships/image" Target="../media/image299.png"/><Relationship Id="rId81" Type="http://schemas.openxmlformats.org/officeDocument/2006/relationships/customXml" Target="../ink/ink322.xml"/><Relationship Id="rId86" Type="http://schemas.openxmlformats.org/officeDocument/2006/relationships/image" Target="../media/image309.png"/><Relationship Id="rId130" Type="http://schemas.openxmlformats.org/officeDocument/2006/relationships/customXml" Target="../ink/ink349.xml"/><Relationship Id="rId135" Type="http://schemas.openxmlformats.org/officeDocument/2006/relationships/image" Target="../media/image331.png"/><Relationship Id="rId151" Type="http://schemas.openxmlformats.org/officeDocument/2006/relationships/customXml" Target="../ink/ink360.xml"/><Relationship Id="rId156" Type="http://schemas.openxmlformats.org/officeDocument/2006/relationships/image" Target="../media/image341.png"/><Relationship Id="rId177" Type="http://schemas.openxmlformats.org/officeDocument/2006/relationships/customXml" Target="../ink/ink373.xml"/><Relationship Id="rId198" Type="http://schemas.openxmlformats.org/officeDocument/2006/relationships/customXml" Target="../ink/ink384.xml"/><Relationship Id="rId172" Type="http://schemas.openxmlformats.org/officeDocument/2006/relationships/image" Target="../media/image349.png"/><Relationship Id="rId193" Type="http://schemas.openxmlformats.org/officeDocument/2006/relationships/image" Target="../media/image359.png"/><Relationship Id="rId202" Type="http://schemas.openxmlformats.org/officeDocument/2006/relationships/customXml" Target="../ink/ink386.xml"/><Relationship Id="rId207" Type="http://schemas.openxmlformats.org/officeDocument/2006/relationships/image" Target="../media/image366.png"/><Relationship Id="rId223" Type="http://schemas.openxmlformats.org/officeDocument/2006/relationships/customXml" Target="../ink/ink397.xml"/><Relationship Id="rId228" Type="http://schemas.openxmlformats.org/officeDocument/2006/relationships/image" Target="../media/image376.png"/><Relationship Id="rId244" Type="http://schemas.openxmlformats.org/officeDocument/2006/relationships/customXml" Target="../ink/ink408.xml"/><Relationship Id="rId249" Type="http://schemas.openxmlformats.org/officeDocument/2006/relationships/image" Target="../media/image386.png"/><Relationship Id="rId13" Type="http://schemas.openxmlformats.org/officeDocument/2006/relationships/image" Target="../media/image273.png"/><Relationship Id="rId18" Type="http://schemas.openxmlformats.org/officeDocument/2006/relationships/customXml" Target="../ink/ink290.xml"/><Relationship Id="rId39" Type="http://schemas.openxmlformats.org/officeDocument/2006/relationships/image" Target="../media/image286.png"/><Relationship Id="rId109" Type="http://schemas.openxmlformats.org/officeDocument/2006/relationships/customXml" Target="../ink/ink337.xml"/><Relationship Id="rId34" Type="http://schemas.openxmlformats.org/officeDocument/2006/relationships/customXml" Target="../ink/ink298.xml"/><Relationship Id="rId50" Type="http://schemas.openxmlformats.org/officeDocument/2006/relationships/customXml" Target="../ink/ink306.xml"/><Relationship Id="rId55" Type="http://schemas.openxmlformats.org/officeDocument/2006/relationships/image" Target="../media/image294.png"/><Relationship Id="rId76" Type="http://schemas.openxmlformats.org/officeDocument/2006/relationships/image" Target="../media/image304.png"/><Relationship Id="rId97" Type="http://schemas.openxmlformats.org/officeDocument/2006/relationships/image" Target="../media/image314.png"/><Relationship Id="rId104" Type="http://schemas.openxmlformats.org/officeDocument/2006/relationships/image" Target="../media/image317.png"/><Relationship Id="rId120" Type="http://schemas.openxmlformats.org/officeDocument/2006/relationships/image" Target="../media/image324.png"/><Relationship Id="rId125" Type="http://schemas.openxmlformats.org/officeDocument/2006/relationships/customXml" Target="../ink/ink346.xml"/><Relationship Id="rId141" Type="http://schemas.openxmlformats.org/officeDocument/2006/relationships/image" Target="../media/image334.png"/><Relationship Id="rId146" Type="http://schemas.openxmlformats.org/officeDocument/2006/relationships/image" Target="../media/image336.png"/><Relationship Id="rId167" Type="http://schemas.openxmlformats.org/officeDocument/2006/relationships/customXml" Target="../ink/ink368.xml"/><Relationship Id="rId188" Type="http://schemas.openxmlformats.org/officeDocument/2006/relationships/customXml" Target="../ink/ink379.xml"/><Relationship Id="rId7" Type="http://schemas.openxmlformats.org/officeDocument/2006/relationships/image" Target="../media/image270.png"/><Relationship Id="rId71" Type="http://schemas.openxmlformats.org/officeDocument/2006/relationships/image" Target="../media/image302.png"/><Relationship Id="rId92" Type="http://schemas.openxmlformats.org/officeDocument/2006/relationships/image" Target="../media/image312.png"/><Relationship Id="rId162" Type="http://schemas.openxmlformats.org/officeDocument/2006/relationships/image" Target="../media/image344.png"/><Relationship Id="rId183" Type="http://schemas.openxmlformats.org/officeDocument/2006/relationships/image" Target="../media/image354.png"/><Relationship Id="rId213" Type="http://schemas.openxmlformats.org/officeDocument/2006/relationships/image" Target="../media/image369.png"/><Relationship Id="rId218" Type="http://schemas.openxmlformats.org/officeDocument/2006/relationships/customXml" Target="../ink/ink394.xml"/><Relationship Id="rId234" Type="http://schemas.openxmlformats.org/officeDocument/2006/relationships/customXml" Target="../ink/ink403.xml"/><Relationship Id="rId239" Type="http://schemas.openxmlformats.org/officeDocument/2006/relationships/image" Target="../media/image381.png"/><Relationship Id="rId2" Type="http://schemas.openxmlformats.org/officeDocument/2006/relationships/customXml" Target="../ink/ink282.xml"/><Relationship Id="rId29" Type="http://schemas.openxmlformats.org/officeDocument/2006/relationships/image" Target="../media/image281.png"/><Relationship Id="rId250" Type="http://schemas.openxmlformats.org/officeDocument/2006/relationships/customXml" Target="../ink/ink411.xml"/><Relationship Id="rId255" Type="http://schemas.openxmlformats.org/officeDocument/2006/relationships/image" Target="../media/image389.png"/><Relationship Id="rId24" Type="http://schemas.openxmlformats.org/officeDocument/2006/relationships/customXml" Target="../ink/ink293.xml"/><Relationship Id="rId40" Type="http://schemas.openxmlformats.org/officeDocument/2006/relationships/customXml" Target="../ink/ink301.xml"/><Relationship Id="rId45" Type="http://schemas.openxmlformats.org/officeDocument/2006/relationships/image" Target="../media/image289.png"/><Relationship Id="rId66" Type="http://schemas.openxmlformats.org/officeDocument/2006/relationships/customXml" Target="../ink/ink314.xml"/><Relationship Id="rId87" Type="http://schemas.openxmlformats.org/officeDocument/2006/relationships/customXml" Target="../ink/ink325.xml"/><Relationship Id="rId110" Type="http://schemas.openxmlformats.org/officeDocument/2006/relationships/image" Target="../media/image320.png"/><Relationship Id="rId115" Type="http://schemas.openxmlformats.org/officeDocument/2006/relationships/customXml" Target="../ink/ink341.xml"/><Relationship Id="rId131" Type="http://schemas.openxmlformats.org/officeDocument/2006/relationships/image" Target="../media/image329.png"/><Relationship Id="rId136" Type="http://schemas.openxmlformats.org/officeDocument/2006/relationships/customXml" Target="../ink/ink352.xml"/><Relationship Id="rId157" Type="http://schemas.openxmlformats.org/officeDocument/2006/relationships/customXml" Target="../ink/ink363.xml"/><Relationship Id="rId178" Type="http://schemas.openxmlformats.org/officeDocument/2006/relationships/image" Target="../media/image352.png"/><Relationship Id="rId61" Type="http://schemas.openxmlformats.org/officeDocument/2006/relationships/image" Target="../media/image297.png"/><Relationship Id="rId82" Type="http://schemas.openxmlformats.org/officeDocument/2006/relationships/image" Target="../media/image307.png"/><Relationship Id="rId152" Type="http://schemas.openxmlformats.org/officeDocument/2006/relationships/image" Target="../media/image339.png"/><Relationship Id="rId173" Type="http://schemas.openxmlformats.org/officeDocument/2006/relationships/customXml" Target="../ink/ink371.xml"/><Relationship Id="rId194" Type="http://schemas.openxmlformats.org/officeDocument/2006/relationships/customXml" Target="../ink/ink382.xml"/><Relationship Id="rId199" Type="http://schemas.openxmlformats.org/officeDocument/2006/relationships/image" Target="../media/image362.png"/><Relationship Id="rId203" Type="http://schemas.openxmlformats.org/officeDocument/2006/relationships/image" Target="../media/image364.png"/><Relationship Id="rId208" Type="http://schemas.openxmlformats.org/officeDocument/2006/relationships/customXml" Target="../ink/ink389.xml"/><Relationship Id="rId229" Type="http://schemas.openxmlformats.org/officeDocument/2006/relationships/customXml" Target="../ink/ink400.xml"/><Relationship Id="rId19" Type="http://schemas.openxmlformats.org/officeDocument/2006/relationships/image" Target="../media/image276.png"/><Relationship Id="rId224" Type="http://schemas.openxmlformats.org/officeDocument/2006/relationships/image" Target="../media/image374.png"/><Relationship Id="rId240" Type="http://schemas.openxmlformats.org/officeDocument/2006/relationships/customXml" Target="../ink/ink406.xml"/><Relationship Id="rId245" Type="http://schemas.openxmlformats.org/officeDocument/2006/relationships/image" Target="../media/image384.png"/><Relationship Id="rId14" Type="http://schemas.openxmlformats.org/officeDocument/2006/relationships/customXml" Target="../ink/ink288.xml"/><Relationship Id="rId30" Type="http://schemas.openxmlformats.org/officeDocument/2006/relationships/customXml" Target="../ink/ink296.xml"/><Relationship Id="rId35" Type="http://schemas.openxmlformats.org/officeDocument/2006/relationships/image" Target="../media/image284.png"/><Relationship Id="rId56" Type="http://schemas.openxmlformats.org/officeDocument/2006/relationships/customXml" Target="../ink/ink309.xml"/><Relationship Id="rId77" Type="http://schemas.openxmlformats.org/officeDocument/2006/relationships/customXml" Target="../ink/ink320.xml"/><Relationship Id="rId100" Type="http://schemas.openxmlformats.org/officeDocument/2006/relationships/customXml" Target="../ink/ink332.xml"/><Relationship Id="rId105" Type="http://schemas.openxmlformats.org/officeDocument/2006/relationships/customXml" Target="../ink/ink335.xml"/><Relationship Id="rId126" Type="http://schemas.openxmlformats.org/officeDocument/2006/relationships/customXml" Target="../ink/ink347.xml"/><Relationship Id="rId147" Type="http://schemas.openxmlformats.org/officeDocument/2006/relationships/customXml" Target="../ink/ink358.xml"/><Relationship Id="rId168" Type="http://schemas.openxmlformats.org/officeDocument/2006/relationships/image" Target="../media/image347.png"/><Relationship Id="rId8" Type="http://schemas.openxmlformats.org/officeDocument/2006/relationships/customXml" Target="../ink/ink285.xml"/><Relationship Id="rId51" Type="http://schemas.openxmlformats.org/officeDocument/2006/relationships/image" Target="../media/image292.png"/><Relationship Id="rId72" Type="http://schemas.openxmlformats.org/officeDocument/2006/relationships/customXml" Target="../ink/ink317.xml"/><Relationship Id="rId93" Type="http://schemas.openxmlformats.org/officeDocument/2006/relationships/customXml" Target="../ink/ink328.xml"/><Relationship Id="rId98" Type="http://schemas.openxmlformats.org/officeDocument/2006/relationships/customXml" Target="../ink/ink331.xml"/><Relationship Id="rId121" Type="http://schemas.openxmlformats.org/officeDocument/2006/relationships/customXml" Target="../ink/ink344.xml"/><Relationship Id="rId142" Type="http://schemas.openxmlformats.org/officeDocument/2006/relationships/customXml" Target="../ink/ink355.xml"/><Relationship Id="rId163" Type="http://schemas.openxmlformats.org/officeDocument/2006/relationships/customXml" Target="../ink/ink366.xml"/><Relationship Id="rId184" Type="http://schemas.openxmlformats.org/officeDocument/2006/relationships/customXml" Target="../ink/ink377.xml"/><Relationship Id="rId189" Type="http://schemas.openxmlformats.org/officeDocument/2006/relationships/image" Target="../media/image357.png"/><Relationship Id="rId219" Type="http://schemas.openxmlformats.org/officeDocument/2006/relationships/image" Target="../media/image372.png"/><Relationship Id="rId3" Type="http://schemas.openxmlformats.org/officeDocument/2006/relationships/image" Target="../media/image268.png"/><Relationship Id="rId214" Type="http://schemas.openxmlformats.org/officeDocument/2006/relationships/customXml" Target="../ink/ink392.xml"/><Relationship Id="rId230" Type="http://schemas.openxmlformats.org/officeDocument/2006/relationships/customXml" Target="../ink/ink401.xml"/><Relationship Id="rId235" Type="http://schemas.openxmlformats.org/officeDocument/2006/relationships/image" Target="../media/image379.png"/><Relationship Id="rId251" Type="http://schemas.openxmlformats.org/officeDocument/2006/relationships/image" Target="../media/image387.png"/><Relationship Id="rId25" Type="http://schemas.openxmlformats.org/officeDocument/2006/relationships/image" Target="../media/image279.png"/><Relationship Id="rId46" Type="http://schemas.openxmlformats.org/officeDocument/2006/relationships/customXml" Target="../ink/ink304.xml"/><Relationship Id="rId67" Type="http://schemas.openxmlformats.org/officeDocument/2006/relationships/image" Target="../media/image300.png"/><Relationship Id="rId116" Type="http://schemas.openxmlformats.org/officeDocument/2006/relationships/image" Target="../media/image322.png"/><Relationship Id="rId137" Type="http://schemas.openxmlformats.org/officeDocument/2006/relationships/image" Target="../media/image332.png"/><Relationship Id="rId158" Type="http://schemas.openxmlformats.org/officeDocument/2006/relationships/image" Target="../media/image342.png"/><Relationship Id="rId20" Type="http://schemas.openxmlformats.org/officeDocument/2006/relationships/customXml" Target="../ink/ink291.xml"/><Relationship Id="rId41" Type="http://schemas.openxmlformats.org/officeDocument/2006/relationships/image" Target="../media/image287.png"/><Relationship Id="rId62" Type="http://schemas.openxmlformats.org/officeDocument/2006/relationships/customXml" Target="../ink/ink312.xml"/><Relationship Id="rId83" Type="http://schemas.openxmlformats.org/officeDocument/2006/relationships/customXml" Target="../ink/ink323.xml"/><Relationship Id="rId88" Type="http://schemas.openxmlformats.org/officeDocument/2006/relationships/image" Target="../media/image310.png"/><Relationship Id="rId111" Type="http://schemas.openxmlformats.org/officeDocument/2006/relationships/customXml" Target="../ink/ink338.xml"/><Relationship Id="rId132" Type="http://schemas.openxmlformats.org/officeDocument/2006/relationships/customXml" Target="../ink/ink350.xml"/><Relationship Id="rId153" Type="http://schemas.openxmlformats.org/officeDocument/2006/relationships/customXml" Target="../ink/ink361.xml"/><Relationship Id="rId174" Type="http://schemas.openxmlformats.org/officeDocument/2006/relationships/image" Target="../media/image350.png"/><Relationship Id="rId179" Type="http://schemas.openxmlformats.org/officeDocument/2006/relationships/customXml" Target="../ink/ink374.xml"/><Relationship Id="rId195" Type="http://schemas.openxmlformats.org/officeDocument/2006/relationships/image" Target="../media/image360.png"/><Relationship Id="rId209" Type="http://schemas.openxmlformats.org/officeDocument/2006/relationships/image" Target="../media/image367.png"/><Relationship Id="rId190" Type="http://schemas.openxmlformats.org/officeDocument/2006/relationships/customXml" Target="../ink/ink380.xml"/><Relationship Id="rId204" Type="http://schemas.openxmlformats.org/officeDocument/2006/relationships/customXml" Target="../ink/ink387.xml"/><Relationship Id="rId220" Type="http://schemas.openxmlformats.org/officeDocument/2006/relationships/customXml" Target="../ink/ink395.xml"/><Relationship Id="rId225" Type="http://schemas.openxmlformats.org/officeDocument/2006/relationships/customXml" Target="../ink/ink398.xml"/><Relationship Id="rId241" Type="http://schemas.openxmlformats.org/officeDocument/2006/relationships/image" Target="../media/image382.png"/><Relationship Id="rId246" Type="http://schemas.openxmlformats.org/officeDocument/2006/relationships/customXml" Target="../ink/ink409.xml"/><Relationship Id="rId15" Type="http://schemas.openxmlformats.org/officeDocument/2006/relationships/image" Target="../media/image274.png"/><Relationship Id="rId36" Type="http://schemas.openxmlformats.org/officeDocument/2006/relationships/customXml" Target="../ink/ink299.xml"/><Relationship Id="rId57" Type="http://schemas.openxmlformats.org/officeDocument/2006/relationships/image" Target="../media/image295.png"/><Relationship Id="rId106" Type="http://schemas.openxmlformats.org/officeDocument/2006/relationships/image" Target="../media/image318.png"/><Relationship Id="rId127" Type="http://schemas.openxmlformats.org/officeDocument/2006/relationships/image" Target="../media/image327.png"/><Relationship Id="rId10" Type="http://schemas.openxmlformats.org/officeDocument/2006/relationships/customXml" Target="../ink/ink286.xml"/><Relationship Id="rId31" Type="http://schemas.openxmlformats.org/officeDocument/2006/relationships/image" Target="../media/image282.png"/><Relationship Id="rId52" Type="http://schemas.openxmlformats.org/officeDocument/2006/relationships/customXml" Target="../ink/ink307.xml"/><Relationship Id="rId73" Type="http://schemas.openxmlformats.org/officeDocument/2006/relationships/customXml" Target="../ink/ink318.xml"/><Relationship Id="rId78" Type="http://schemas.openxmlformats.org/officeDocument/2006/relationships/image" Target="../media/image305.png"/><Relationship Id="rId94" Type="http://schemas.openxmlformats.org/officeDocument/2006/relationships/image" Target="../media/image313.png"/><Relationship Id="rId99" Type="http://schemas.openxmlformats.org/officeDocument/2006/relationships/image" Target="../media/image315.png"/><Relationship Id="rId101" Type="http://schemas.openxmlformats.org/officeDocument/2006/relationships/image" Target="../media/image316.png"/><Relationship Id="rId122" Type="http://schemas.openxmlformats.org/officeDocument/2006/relationships/image" Target="../media/image325.png"/><Relationship Id="rId143" Type="http://schemas.openxmlformats.org/officeDocument/2006/relationships/customXml" Target="../ink/ink356.xml"/><Relationship Id="rId148" Type="http://schemas.openxmlformats.org/officeDocument/2006/relationships/image" Target="../media/image337.png"/><Relationship Id="rId164" Type="http://schemas.openxmlformats.org/officeDocument/2006/relationships/image" Target="../media/image345.png"/><Relationship Id="rId169" Type="http://schemas.openxmlformats.org/officeDocument/2006/relationships/customXml" Target="../ink/ink369.xml"/><Relationship Id="rId185" Type="http://schemas.openxmlformats.org/officeDocument/2006/relationships/image" Target="../media/image355.png"/><Relationship Id="rId4" Type="http://schemas.openxmlformats.org/officeDocument/2006/relationships/customXml" Target="../ink/ink283.xml"/><Relationship Id="rId9" Type="http://schemas.openxmlformats.org/officeDocument/2006/relationships/image" Target="../media/image271.png"/><Relationship Id="rId180" Type="http://schemas.openxmlformats.org/officeDocument/2006/relationships/image" Target="../media/image353.png"/><Relationship Id="rId210" Type="http://schemas.openxmlformats.org/officeDocument/2006/relationships/customXml" Target="../ink/ink390.xml"/><Relationship Id="rId215" Type="http://schemas.openxmlformats.org/officeDocument/2006/relationships/image" Target="../media/image370.png"/><Relationship Id="rId236" Type="http://schemas.openxmlformats.org/officeDocument/2006/relationships/customXml" Target="../ink/ink404.xml"/><Relationship Id="rId26" Type="http://schemas.openxmlformats.org/officeDocument/2006/relationships/customXml" Target="../ink/ink294.xml"/><Relationship Id="rId231" Type="http://schemas.openxmlformats.org/officeDocument/2006/relationships/image" Target="../media/image377.png"/><Relationship Id="rId252" Type="http://schemas.openxmlformats.org/officeDocument/2006/relationships/customXml" Target="../ink/ink412.xml"/><Relationship Id="rId47" Type="http://schemas.openxmlformats.org/officeDocument/2006/relationships/image" Target="../media/image290.png"/><Relationship Id="rId68" Type="http://schemas.openxmlformats.org/officeDocument/2006/relationships/customXml" Target="../ink/ink315.xml"/><Relationship Id="rId89" Type="http://schemas.openxmlformats.org/officeDocument/2006/relationships/customXml" Target="../ink/ink326.xml"/><Relationship Id="rId112" Type="http://schemas.openxmlformats.org/officeDocument/2006/relationships/customXml" Target="../ink/ink339.xml"/><Relationship Id="rId133" Type="http://schemas.openxmlformats.org/officeDocument/2006/relationships/image" Target="../media/image330.png"/><Relationship Id="rId154" Type="http://schemas.openxmlformats.org/officeDocument/2006/relationships/image" Target="../media/image340.png"/><Relationship Id="rId175" Type="http://schemas.openxmlformats.org/officeDocument/2006/relationships/customXml" Target="../ink/ink372.xml"/><Relationship Id="rId196" Type="http://schemas.openxmlformats.org/officeDocument/2006/relationships/customXml" Target="../ink/ink383.xml"/><Relationship Id="rId200" Type="http://schemas.openxmlformats.org/officeDocument/2006/relationships/customXml" Target="../ink/ink385.xml"/><Relationship Id="rId16" Type="http://schemas.openxmlformats.org/officeDocument/2006/relationships/customXml" Target="../ink/ink289.xml"/><Relationship Id="rId221" Type="http://schemas.openxmlformats.org/officeDocument/2006/relationships/image" Target="../media/image373.png"/><Relationship Id="rId242" Type="http://schemas.openxmlformats.org/officeDocument/2006/relationships/customXml" Target="../ink/ink407.xml"/><Relationship Id="rId37" Type="http://schemas.openxmlformats.org/officeDocument/2006/relationships/image" Target="../media/image285.png"/><Relationship Id="rId58" Type="http://schemas.openxmlformats.org/officeDocument/2006/relationships/customXml" Target="../ink/ink310.xml"/><Relationship Id="rId79" Type="http://schemas.openxmlformats.org/officeDocument/2006/relationships/customXml" Target="../ink/ink321.xml"/><Relationship Id="rId102" Type="http://schemas.openxmlformats.org/officeDocument/2006/relationships/customXml" Target="../ink/ink333.xml"/><Relationship Id="rId123" Type="http://schemas.openxmlformats.org/officeDocument/2006/relationships/customXml" Target="../ink/ink345.xml"/><Relationship Id="rId144" Type="http://schemas.openxmlformats.org/officeDocument/2006/relationships/image" Target="../media/image335.png"/><Relationship Id="rId90" Type="http://schemas.openxmlformats.org/officeDocument/2006/relationships/image" Target="../media/image311.png"/><Relationship Id="rId165" Type="http://schemas.openxmlformats.org/officeDocument/2006/relationships/customXml" Target="../ink/ink367.xml"/><Relationship Id="rId186" Type="http://schemas.openxmlformats.org/officeDocument/2006/relationships/customXml" Target="../ink/ink378.xml"/><Relationship Id="rId211" Type="http://schemas.openxmlformats.org/officeDocument/2006/relationships/image" Target="../media/image368.png"/><Relationship Id="rId232" Type="http://schemas.openxmlformats.org/officeDocument/2006/relationships/customXml" Target="../ink/ink402.xml"/><Relationship Id="rId253" Type="http://schemas.openxmlformats.org/officeDocument/2006/relationships/image" Target="../media/image388.png"/><Relationship Id="rId27" Type="http://schemas.openxmlformats.org/officeDocument/2006/relationships/image" Target="../media/image280.png"/><Relationship Id="rId48" Type="http://schemas.openxmlformats.org/officeDocument/2006/relationships/customXml" Target="../ink/ink305.xml"/><Relationship Id="rId69" Type="http://schemas.openxmlformats.org/officeDocument/2006/relationships/image" Target="../media/image301.png"/><Relationship Id="rId113" Type="http://schemas.openxmlformats.org/officeDocument/2006/relationships/image" Target="../media/image321.png"/><Relationship Id="rId134" Type="http://schemas.openxmlformats.org/officeDocument/2006/relationships/customXml" Target="../ink/ink351.xml"/><Relationship Id="rId80" Type="http://schemas.openxmlformats.org/officeDocument/2006/relationships/image" Target="../media/image306.png"/><Relationship Id="rId155" Type="http://schemas.openxmlformats.org/officeDocument/2006/relationships/customXml" Target="../ink/ink362.xml"/><Relationship Id="rId176" Type="http://schemas.openxmlformats.org/officeDocument/2006/relationships/image" Target="../media/image351.png"/><Relationship Id="rId197" Type="http://schemas.openxmlformats.org/officeDocument/2006/relationships/image" Target="../media/image361.png"/><Relationship Id="rId201" Type="http://schemas.openxmlformats.org/officeDocument/2006/relationships/image" Target="../media/image363.png"/><Relationship Id="rId222" Type="http://schemas.openxmlformats.org/officeDocument/2006/relationships/customXml" Target="../ink/ink396.xml"/><Relationship Id="rId243" Type="http://schemas.openxmlformats.org/officeDocument/2006/relationships/image" Target="../media/image383.png"/><Relationship Id="rId17" Type="http://schemas.openxmlformats.org/officeDocument/2006/relationships/image" Target="../media/image275.png"/><Relationship Id="rId38" Type="http://schemas.openxmlformats.org/officeDocument/2006/relationships/customXml" Target="../ink/ink300.xml"/><Relationship Id="rId59" Type="http://schemas.openxmlformats.org/officeDocument/2006/relationships/image" Target="../media/image296.png"/><Relationship Id="rId103" Type="http://schemas.openxmlformats.org/officeDocument/2006/relationships/customXml" Target="../ink/ink334.xml"/><Relationship Id="rId124" Type="http://schemas.openxmlformats.org/officeDocument/2006/relationships/image" Target="../media/image32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7.png"/><Relationship Id="rId21" Type="http://schemas.openxmlformats.org/officeDocument/2006/relationships/image" Target="../media/image399.png"/><Relationship Id="rId42" Type="http://schemas.openxmlformats.org/officeDocument/2006/relationships/customXml" Target="../ink/ink434.xml"/><Relationship Id="rId63" Type="http://schemas.openxmlformats.org/officeDocument/2006/relationships/image" Target="../media/image420.png"/><Relationship Id="rId84" Type="http://schemas.openxmlformats.org/officeDocument/2006/relationships/customXml" Target="../ink/ink455.xml"/><Relationship Id="rId138" Type="http://schemas.openxmlformats.org/officeDocument/2006/relationships/customXml" Target="../ink/ink482.xml"/><Relationship Id="rId159" Type="http://schemas.openxmlformats.org/officeDocument/2006/relationships/image" Target="../media/image468.png"/><Relationship Id="rId170" Type="http://schemas.openxmlformats.org/officeDocument/2006/relationships/customXml" Target="../ink/ink498.xml"/><Relationship Id="rId191" Type="http://schemas.openxmlformats.org/officeDocument/2006/relationships/image" Target="../media/image484.png"/><Relationship Id="rId205" Type="http://schemas.openxmlformats.org/officeDocument/2006/relationships/image" Target="../media/image491.png"/><Relationship Id="rId226" Type="http://schemas.openxmlformats.org/officeDocument/2006/relationships/image" Target="../media/image501.png"/><Relationship Id="rId247" Type="http://schemas.openxmlformats.org/officeDocument/2006/relationships/customXml" Target="../ink/ink537.xml"/><Relationship Id="rId107" Type="http://schemas.openxmlformats.org/officeDocument/2006/relationships/image" Target="../media/image442.png"/><Relationship Id="rId11" Type="http://schemas.openxmlformats.org/officeDocument/2006/relationships/image" Target="../media/image394.png"/><Relationship Id="rId32" Type="http://schemas.openxmlformats.org/officeDocument/2006/relationships/customXml" Target="../ink/ink429.xml"/><Relationship Id="rId53" Type="http://schemas.openxmlformats.org/officeDocument/2006/relationships/image" Target="../media/image415.png"/><Relationship Id="rId74" Type="http://schemas.openxmlformats.org/officeDocument/2006/relationships/customXml" Target="../ink/ink450.xml"/><Relationship Id="rId128" Type="http://schemas.openxmlformats.org/officeDocument/2006/relationships/customXml" Target="../ink/ink477.xml"/><Relationship Id="rId149" Type="http://schemas.openxmlformats.org/officeDocument/2006/relationships/image" Target="../media/image463.png"/><Relationship Id="rId5" Type="http://schemas.openxmlformats.org/officeDocument/2006/relationships/image" Target="../media/image391.png"/><Relationship Id="rId95" Type="http://schemas.openxmlformats.org/officeDocument/2006/relationships/image" Target="../media/image436.png"/><Relationship Id="rId160" Type="http://schemas.openxmlformats.org/officeDocument/2006/relationships/customXml" Target="../ink/ink493.xml"/><Relationship Id="rId181" Type="http://schemas.openxmlformats.org/officeDocument/2006/relationships/image" Target="../media/image479.png"/><Relationship Id="rId216" Type="http://schemas.openxmlformats.org/officeDocument/2006/relationships/customXml" Target="../ink/ink521.xml"/><Relationship Id="rId237" Type="http://schemas.openxmlformats.org/officeDocument/2006/relationships/customXml" Target="../ink/ink532.xml"/><Relationship Id="rId258" Type="http://schemas.openxmlformats.org/officeDocument/2006/relationships/image" Target="../media/image517.png"/><Relationship Id="rId22" Type="http://schemas.openxmlformats.org/officeDocument/2006/relationships/customXml" Target="../ink/ink424.xml"/><Relationship Id="rId43" Type="http://schemas.openxmlformats.org/officeDocument/2006/relationships/image" Target="../media/image410.png"/><Relationship Id="rId64" Type="http://schemas.openxmlformats.org/officeDocument/2006/relationships/customXml" Target="../ink/ink445.xml"/><Relationship Id="rId118" Type="http://schemas.openxmlformats.org/officeDocument/2006/relationships/customXml" Target="../ink/ink472.xml"/><Relationship Id="rId139" Type="http://schemas.openxmlformats.org/officeDocument/2006/relationships/image" Target="../media/image458.png"/><Relationship Id="rId85" Type="http://schemas.openxmlformats.org/officeDocument/2006/relationships/image" Target="../media/image431.png"/><Relationship Id="rId150" Type="http://schemas.openxmlformats.org/officeDocument/2006/relationships/customXml" Target="../ink/ink488.xml"/><Relationship Id="rId171" Type="http://schemas.openxmlformats.org/officeDocument/2006/relationships/image" Target="../media/image474.png"/><Relationship Id="rId192" Type="http://schemas.openxmlformats.org/officeDocument/2006/relationships/customXml" Target="../ink/ink509.xml"/><Relationship Id="rId206" Type="http://schemas.openxmlformats.org/officeDocument/2006/relationships/customXml" Target="../ink/ink516.xml"/><Relationship Id="rId227" Type="http://schemas.openxmlformats.org/officeDocument/2006/relationships/customXml" Target="../ink/ink527.xml"/><Relationship Id="rId248" Type="http://schemas.openxmlformats.org/officeDocument/2006/relationships/image" Target="../media/image512.png"/><Relationship Id="rId12" Type="http://schemas.openxmlformats.org/officeDocument/2006/relationships/customXml" Target="../ink/ink419.xml"/><Relationship Id="rId33" Type="http://schemas.openxmlformats.org/officeDocument/2006/relationships/image" Target="../media/image405.png"/><Relationship Id="rId108" Type="http://schemas.openxmlformats.org/officeDocument/2006/relationships/customXml" Target="../ink/ink467.xml"/><Relationship Id="rId129" Type="http://schemas.openxmlformats.org/officeDocument/2006/relationships/image" Target="../media/image453.png"/><Relationship Id="rId54" Type="http://schemas.openxmlformats.org/officeDocument/2006/relationships/customXml" Target="../ink/ink440.xml"/><Relationship Id="rId70" Type="http://schemas.openxmlformats.org/officeDocument/2006/relationships/customXml" Target="../ink/ink448.xml"/><Relationship Id="rId75" Type="http://schemas.openxmlformats.org/officeDocument/2006/relationships/image" Target="../media/image426.png"/><Relationship Id="rId91" Type="http://schemas.openxmlformats.org/officeDocument/2006/relationships/image" Target="../media/image434.png"/><Relationship Id="rId96" Type="http://schemas.openxmlformats.org/officeDocument/2006/relationships/customXml" Target="../ink/ink461.xml"/><Relationship Id="rId140" Type="http://schemas.openxmlformats.org/officeDocument/2006/relationships/customXml" Target="../ink/ink483.xml"/><Relationship Id="rId145" Type="http://schemas.openxmlformats.org/officeDocument/2006/relationships/image" Target="../media/image461.png"/><Relationship Id="rId161" Type="http://schemas.openxmlformats.org/officeDocument/2006/relationships/image" Target="../media/image469.png"/><Relationship Id="rId166" Type="http://schemas.openxmlformats.org/officeDocument/2006/relationships/customXml" Target="../ink/ink496.xml"/><Relationship Id="rId182" Type="http://schemas.openxmlformats.org/officeDocument/2006/relationships/customXml" Target="../ink/ink504.xml"/><Relationship Id="rId187" Type="http://schemas.openxmlformats.org/officeDocument/2006/relationships/image" Target="../media/image482.png"/><Relationship Id="rId217" Type="http://schemas.openxmlformats.org/officeDocument/2006/relationships/customXml" Target="../ink/ink5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6.xml"/><Relationship Id="rId212" Type="http://schemas.openxmlformats.org/officeDocument/2006/relationships/customXml" Target="../ink/ink519.xml"/><Relationship Id="rId233" Type="http://schemas.openxmlformats.org/officeDocument/2006/relationships/customXml" Target="../ink/ink530.xml"/><Relationship Id="rId238" Type="http://schemas.openxmlformats.org/officeDocument/2006/relationships/image" Target="../media/image507.png"/><Relationship Id="rId254" Type="http://schemas.openxmlformats.org/officeDocument/2006/relationships/image" Target="../media/image515.png"/><Relationship Id="rId23" Type="http://schemas.openxmlformats.org/officeDocument/2006/relationships/image" Target="../media/image400.png"/><Relationship Id="rId28" Type="http://schemas.openxmlformats.org/officeDocument/2006/relationships/customXml" Target="../ink/ink427.xml"/><Relationship Id="rId49" Type="http://schemas.openxmlformats.org/officeDocument/2006/relationships/image" Target="../media/image413.png"/><Relationship Id="rId114" Type="http://schemas.openxmlformats.org/officeDocument/2006/relationships/customXml" Target="../ink/ink470.xml"/><Relationship Id="rId119" Type="http://schemas.openxmlformats.org/officeDocument/2006/relationships/image" Target="../media/image448.png"/><Relationship Id="rId44" Type="http://schemas.openxmlformats.org/officeDocument/2006/relationships/customXml" Target="../ink/ink435.xml"/><Relationship Id="rId60" Type="http://schemas.openxmlformats.org/officeDocument/2006/relationships/customXml" Target="../ink/ink443.xml"/><Relationship Id="rId65" Type="http://schemas.openxmlformats.org/officeDocument/2006/relationships/image" Target="../media/image421.png"/><Relationship Id="rId81" Type="http://schemas.openxmlformats.org/officeDocument/2006/relationships/image" Target="../media/image429.png"/><Relationship Id="rId86" Type="http://schemas.openxmlformats.org/officeDocument/2006/relationships/customXml" Target="../ink/ink456.xml"/><Relationship Id="rId130" Type="http://schemas.openxmlformats.org/officeDocument/2006/relationships/customXml" Target="../ink/ink478.xml"/><Relationship Id="rId135" Type="http://schemas.openxmlformats.org/officeDocument/2006/relationships/image" Target="../media/image456.png"/><Relationship Id="rId151" Type="http://schemas.openxmlformats.org/officeDocument/2006/relationships/image" Target="../media/image464.png"/><Relationship Id="rId156" Type="http://schemas.openxmlformats.org/officeDocument/2006/relationships/customXml" Target="../ink/ink491.xml"/><Relationship Id="rId177" Type="http://schemas.openxmlformats.org/officeDocument/2006/relationships/image" Target="../media/image477.png"/><Relationship Id="rId198" Type="http://schemas.openxmlformats.org/officeDocument/2006/relationships/customXml" Target="../ink/ink512.xml"/><Relationship Id="rId172" Type="http://schemas.openxmlformats.org/officeDocument/2006/relationships/customXml" Target="../ink/ink499.xml"/><Relationship Id="rId193" Type="http://schemas.openxmlformats.org/officeDocument/2006/relationships/image" Target="../media/image485.png"/><Relationship Id="rId202" Type="http://schemas.openxmlformats.org/officeDocument/2006/relationships/customXml" Target="../ink/ink514.xml"/><Relationship Id="rId207" Type="http://schemas.openxmlformats.org/officeDocument/2006/relationships/image" Target="../media/image492.png"/><Relationship Id="rId223" Type="http://schemas.openxmlformats.org/officeDocument/2006/relationships/customXml" Target="../ink/ink525.xml"/><Relationship Id="rId228" Type="http://schemas.openxmlformats.org/officeDocument/2006/relationships/image" Target="../media/image502.png"/><Relationship Id="rId244" Type="http://schemas.openxmlformats.org/officeDocument/2006/relationships/image" Target="../media/image510.png"/><Relationship Id="rId249" Type="http://schemas.openxmlformats.org/officeDocument/2006/relationships/customXml" Target="../ink/ink538.xml"/><Relationship Id="rId13" Type="http://schemas.openxmlformats.org/officeDocument/2006/relationships/image" Target="../media/image395.png"/><Relationship Id="rId18" Type="http://schemas.openxmlformats.org/officeDocument/2006/relationships/customXml" Target="../ink/ink422.xml"/><Relationship Id="rId39" Type="http://schemas.openxmlformats.org/officeDocument/2006/relationships/image" Target="../media/image408.png"/><Relationship Id="rId109" Type="http://schemas.openxmlformats.org/officeDocument/2006/relationships/image" Target="../media/image443.png"/><Relationship Id="rId34" Type="http://schemas.openxmlformats.org/officeDocument/2006/relationships/customXml" Target="../ink/ink430.xml"/><Relationship Id="rId50" Type="http://schemas.openxmlformats.org/officeDocument/2006/relationships/customXml" Target="../ink/ink438.xml"/><Relationship Id="rId55" Type="http://schemas.openxmlformats.org/officeDocument/2006/relationships/image" Target="../media/image416.png"/><Relationship Id="rId76" Type="http://schemas.openxmlformats.org/officeDocument/2006/relationships/customXml" Target="../ink/ink451.xml"/><Relationship Id="rId97" Type="http://schemas.openxmlformats.org/officeDocument/2006/relationships/image" Target="../media/image437.png"/><Relationship Id="rId104" Type="http://schemas.openxmlformats.org/officeDocument/2006/relationships/customXml" Target="../ink/ink465.xml"/><Relationship Id="rId120" Type="http://schemas.openxmlformats.org/officeDocument/2006/relationships/customXml" Target="../ink/ink473.xml"/><Relationship Id="rId125" Type="http://schemas.openxmlformats.org/officeDocument/2006/relationships/image" Target="../media/image451.png"/><Relationship Id="rId141" Type="http://schemas.openxmlformats.org/officeDocument/2006/relationships/image" Target="../media/image459.png"/><Relationship Id="rId146" Type="http://schemas.openxmlformats.org/officeDocument/2006/relationships/customXml" Target="../ink/ink486.xml"/><Relationship Id="rId167" Type="http://schemas.openxmlformats.org/officeDocument/2006/relationships/image" Target="../media/image472.png"/><Relationship Id="rId188" Type="http://schemas.openxmlformats.org/officeDocument/2006/relationships/customXml" Target="../ink/ink507.xml"/><Relationship Id="rId7" Type="http://schemas.openxmlformats.org/officeDocument/2006/relationships/image" Target="../media/image392.png"/><Relationship Id="rId71" Type="http://schemas.openxmlformats.org/officeDocument/2006/relationships/image" Target="../media/image424.png"/><Relationship Id="rId92" Type="http://schemas.openxmlformats.org/officeDocument/2006/relationships/customXml" Target="../ink/ink459.xml"/><Relationship Id="rId162" Type="http://schemas.openxmlformats.org/officeDocument/2006/relationships/customXml" Target="../ink/ink494.xml"/><Relationship Id="rId183" Type="http://schemas.openxmlformats.org/officeDocument/2006/relationships/image" Target="../media/image480.png"/><Relationship Id="rId213" Type="http://schemas.openxmlformats.org/officeDocument/2006/relationships/image" Target="../media/image495.png"/><Relationship Id="rId218" Type="http://schemas.openxmlformats.org/officeDocument/2006/relationships/image" Target="../media/image497.png"/><Relationship Id="rId234" Type="http://schemas.openxmlformats.org/officeDocument/2006/relationships/image" Target="../media/image505.png"/><Relationship Id="rId239" Type="http://schemas.openxmlformats.org/officeDocument/2006/relationships/customXml" Target="../ink/ink533.xml"/><Relationship Id="rId2" Type="http://schemas.openxmlformats.org/officeDocument/2006/relationships/customXml" Target="../ink/ink414.xml"/><Relationship Id="rId29" Type="http://schemas.openxmlformats.org/officeDocument/2006/relationships/image" Target="../media/image403.png"/><Relationship Id="rId250" Type="http://schemas.openxmlformats.org/officeDocument/2006/relationships/image" Target="../media/image513.png"/><Relationship Id="rId255" Type="http://schemas.openxmlformats.org/officeDocument/2006/relationships/customXml" Target="../ink/ink541.xml"/><Relationship Id="rId24" Type="http://schemas.openxmlformats.org/officeDocument/2006/relationships/customXml" Target="../ink/ink425.xml"/><Relationship Id="rId40" Type="http://schemas.openxmlformats.org/officeDocument/2006/relationships/customXml" Target="../ink/ink433.xml"/><Relationship Id="rId45" Type="http://schemas.openxmlformats.org/officeDocument/2006/relationships/image" Target="../media/image411.png"/><Relationship Id="rId66" Type="http://schemas.openxmlformats.org/officeDocument/2006/relationships/customXml" Target="../ink/ink446.xml"/><Relationship Id="rId87" Type="http://schemas.openxmlformats.org/officeDocument/2006/relationships/image" Target="../media/image432.png"/><Relationship Id="rId110" Type="http://schemas.openxmlformats.org/officeDocument/2006/relationships/customXml" Target="../ink/ink468.xml"/><Relationship Id="rId115" Type="http://schemas.openxmlformats.org/officeDocument/2006/relationships/image" Target="../media/image446.png"/><Relationship Id="rId131" Type="http://schemas.openxmlformats.org/officeDocument/2006/relationships/image" Target="../media/image454.png"/><Relationship Id="rId136" Type="http://schemas.openxmlformats.org/officeDocument/2006/relationships/customXml" Target="../ink/ink481.xml"/><Relationship Id="rId157" Type="http://schemas.openxmlformats.org/officeDocument/2006/relationships/image" Target="../media/image467.png"/><Relationship Id="rId178" Type="http://schemas.openxmlformats.org/officeDocument/2006/relationships/customXml" Target="../ink/ink502.xml"/><Relationship Id="rId61" Type="http://schemas.openxmlformats.org/officeDocument/2006/relationships/image" Target="../media/image419.png"/><Relationship Id="rId82" Type="http://schemas.openxmlformats.org/officeDocument/2006/relationships/customXml" Target="../ink/ink454.xml"/><Relationship Id="rId152" Type="http://schemas.openxmlformats.org/officeDocument/2006/relationships/customXml" Target="../ink/ink489.xml"/><Relationship Id="rId173" Type="http://schemas.openxmlformats.org/officeDocument/2006/relationships/image" Target="../media/image475.png"/><Relationship Id="rId194" Type="http://schemas.openxmlformats.org/officeDocument/2006/relationships/customXml" Target="../ink/ink510.xml"/><Relationship Id="rId199" Type="http://schemas.openxmlformats.org/officeDocument/2006/relationships/image" Target="../media/image488.png"/><Relationship Id="rId203" Type="http://schemas.openxmlformats.org/officeDocument/2006/relationships/image" Target="../media/image490.png"/><Relationship Id="rId208" Type="http://schemas.openxmlformats.org/officeDocument/2006/relationships/customXml" Target="../ink/ink517.xml"/><Relationship Id="rId229" Type="http://schemas.openxmlformats.org/officeDocument/2006/relationships/customXml" Target="../ink/ink528.xml"/><Relationship Id="rId19" Type="http://schemas.openxmlformats.org/officeDocument/2006/relationships/image" Target="../media/image398.png"/><Relationship Id="rId224" Type="http://schemas.openxmlformats.org/officeDocument/2006/relationships/image" Target="../media/image500.png"/><Relationship Id="rId240" Type="http://schemas.openxmlformats.org/officeDocument/2006/relationships/image" Target="../media/image508.png"/><Relationship Id="rId245" Type="http://schemas.openxmlformats.org/officeDocument/2006/relationships/customXml" Target="../ink/ink536.xml"/><Relationship Id="rId14" Type="http://schemas.openxmlformats.org/officeDocument/2006/relationships/customXml" Target="../ink/ink420.xml"/><Relationship Id="rId30" Type="http://schemas.openxmlformats.org/officeDocument/2006/relationships/customXml" Target="../ink/ink428.xml"/><Relationship Id="rId35" Type="http://schemas.openxmlformats.org/officeDocument/2006/relationships/image" Target="../media/image406.png"/><Relationship Id="rId56" Type="http://schemas.openxmlformats.org/officeDocument/2006/relationships/customXml" Target="../ink/ink441.xml"/><Relationship Id="rId77" Type="http://schemas.openxmlformats.org/officeDocument/2006/relationships/image" Target="../media/image427.png"/><Relationship Id="rId100" Type="http://schemas.openxmlformats.org/officeDocument/2006/relationships/customXml" Target="../ink/ink463.xml"/><Relationship Id="rId105" Type="http://schemas.openxmlformats.org/officeDocument/2006/relationships/image" Target="../media/image441.png"/><Relationship Id="rId126" Type="http://schemas.openxmlformats.org/officeDocument/2006/relationships/customXml" Target="../ink/ink476.xml"/><Relationship Id="rId147" Type="http://schemas.openxmlformats.org/officeDocument/2006/relationships/image" Target="../media/image462.png"/><Relationship Id="rId168" Type="http://schemas.openxmlformats.org/officeDocument/2006/relationships/customXml" Target="../ink/ink497.xml"/><Relationship Id="rId8" Type="http://schemas.openxmlformats.org/officeDocument/2006/relationships/customXml" Target="../ink/ink417.xml"/><Relationship Id="rId51" Type="http://schemas.openxmlformats.org/officeDocument/2006/relationships/image" Target="../media/image414.png"/><Relationship Id="rId72" Type="http://schemas.openxmlformats.org/officeDocument/2006/relationships/customXml" Target="../ink/ink449.xml"/><Relationship Id="rId93" Type="http://schemas.openxmlformats.org/officeDocument/2006/relationships/image" Target="../media/image435.png"/><Relationship Id="rId98" Type="http://schemas.openxmlformats.org/officeDocument/2006/relationships/customXml" Target="../ink/ink462.xml"/><Relationship Id="rId121" Type="http://schemas.openxmlformats.org/officeDocument/2006/relationships/image" Target="../media/image449.png"/><Relationship Id="rId142" Type="http://schemas.openxmlformats.org/officeDocument/2006/relationships/customXml" Target="../ink/ink484.xml"/><Relationship Id="rId163" Type="http://schemas.openxmlformats.org/officeDocument/2006/relationships/image" Target="../media/image470.png"/><Relationship Id="rId184" Type="http://schemas.openxmlformats.org/officeDocument/2006/relationships/customXml" Target="../ink/ink505.xml"/><Relationship Id="rId189" Type="http://schemas.openxmlformats.org/officeDocument/2006/relationships/image" Target="../media/image483.png"/><Relationship Id="rId219" Type="http://schemas.openxmlformats.org/officeDocument/2006/relationships/customXml" Target="../ink/ink523.xml"/><Relationship Id="rId3" Type="http://schemas.openxmlformats.org/officeDocument/2006/relationships/image" Target="../media/image390.png"/><Relationship Id="rId214" Type="http://schemas.openxmlformats.org/officeDocument/2006/relationships/customXml" Target="../ink/ink520.xml"/><Relationship Id="rId230" Type="http://schemas.openxmlformats.org/officeDocument/2006/relationships/image" Target="../media/image503.png"/><Relationship Id="rId235" Type="http://schemas.openxmlformats.org/officeDocument/2006/relationships/customXml" Target="../ink/ink531.xml"/><Relationship Id="rId251" Type="http://schemas.openxmlformats.org/officeDocument/2006/relationships/customXml" Target="../ink/ink539.xml"/><Relationship Id="rId256" Type="http://schemas.openxmlformats.org/officeDocument/2006/relationships/image" Target="../media/image516.png"/><Relationship Id="rId25" Type="http://schemas.openxmlformats.org/officeDocument/2006/relationships/image" Target="../media/image401.png"/><Relationship Id="rId46" Type="http://schemas.openxmlformats.org/officeDocument/2006/relationships/customXml" Target="../ink/ink436.xml"/><Relationship Id="rId67" Type="http://schemas.openxmlformats.org/officeDocument/2006/relationships/image" Target="../media/image422.png"/><Relationship Id="rId116" Type="http://schemas.openxmlformats.org/officeDocument/2006/relationships/customXml" Target="../ink/ink471.xml"/><Relationship Id="rId137" Type="http://schemas.openxmlformats.org/officeDocument/2006/relationships/image" Target="../media/image457.png"/><Relationship Id="rId158" Type="http://schemas.openxmlformats.org/officeDocument/2006/relationships/customXml" Target="../ink/ink492.xml"/><Relationship Id="rId20" Type="http://schemas.openxmlformats.org/officeDocument/2006/relationships/customXml" Target="../ink/ink423.xml"/><Relationship Id="rId41" Type="http://schemas.openxmlformats.org/officeDocument/2006/relationships/image" Target="../media/image409.png"/><Relationship Id="rId62" Type="http://schemas.openxmlformats.org/officeDocument/2006/relationships/customXml" Target="../ink/ink444.xml"/><Relationship Id="rId83" Type="http://schemas.openxmlformats.org/officeDocument/2006/relationships/image" Target="../media/image430.png"/><Relationship Id="rId88" Type="http://schemas.openxmlformats.org/officeDocument/2006/relationships/customXml" Target="../ink/ink457.xml"/><Relationship Id="rId111" Type="http://schemas.openxmlformats.org/officeDocument/2006/relationships/image" Target="../media/image444.png"/><Relationship Id="rId132" Type="http://schemas.openxmlformats.org/officeDocument/2006/relationships/customXml" Target="../ink/ink479.xml"/><Relationship Id="rId153" Type="http://schemas.openxmlformats.org/officeDocument/2006/relationships/image" Target="../media/image465.png"/><Relationship Id="rId174" Type="http://schemas.openxmlformats.org/officeDocument/2006/relationships/customXml" Target="../ink/ink500.xml"/><Relationship Id="rId179" Type="http://schemas.openxmlformats.org/officeDocument/2006/relationships/image" Target="../media/image478.png"/><Relationship Id="rId195" Type="http://schemas.openxmlformats.org/officeDocument/2006/relationships/image" Target="../media/image486.png"/><Relationship Id="rId209" Type="http://schemas.openxmlformats.org/officeDocument/2006/relationships/image" Target="../media/image493.png"/><Relationship Id="rId190" Type="http://schemas.openxmlformats.org/officeDocument/2006/relationships/customXml" Target="../ink/ink508.xml"/><Relationship Id="rId204" Type="http://schemas.openxmlformats.org/officeDocument/2006/relationships/customXml" Target="../ink/ink515.xml"/><Relationship Id="rId220" Type="http://schemas.openxmlformats.org/officeDocument/2006/relationships/image" Target="../media/image498.png"/><Relationship Id="rId225" Type="http://schemas.openxmlformats.org/officeDocument/2006/relationships/customXml" Target="../ink/ink526.xml"/><Relationship Id="rId241" Type="http://schemas.openxmlformats.org/officeDocument/2006/relationships/customXml" Target="../ink/ink534.xml"/><Relationship Id="rId246" Type="http://schemas.openxmlformats.org/officeDocument/2006/relationships/image" Target="../media/image511.png"/><Relationship Id="rId15" Type="http://schemas.openxmlformats.org/officeDocument/2006/relationships/image" Target="../media/image396.png"/><Relationship Id="rId36" Type="http://schemas.openxmlformats.org/officeDocument/2006/relationships/customXml" Target="../ink/ink431.xml"/><Relationship Id="rId57" Type="http://schemas.openxmlformats.org/officeDocument/2006/relationships/image" Target="../media/image417.png"/><Relationship Id="rId106" Type="http://schemas.openxmlformats.org/officeDocument/2006/relationships/customXml" Target="../ink/ink466.xml"/><Relationship Id="rId127" Type="http://schemas.openxmlformats.org/officeDocument/2006/relationships/image" Target="../media/image452.png"/><Relationship Id="rId10" Type="http://schemas.openxmlformats.org/officeDocument/2006/relationships/customXml" Target="../ink/ink418.xml"/><Relationship Id="rId31" Type="http://schemas.openxmlformats.org/officeDocument/2006/relationships/image" Target="../media/image404.png"/><Relationship Id="rId52" Type="http://schemas.openxmlformats.org/officeDocument/2006/relationships/customXml" Target="../ink/ink439.xml"/><Relationship Id="rId73" Type="http://schemas.openxmlformats.org/officeDocument/2006/relationships/image" Target="../media/image425.png"/><Relationship Id="rId78" Type="http://schemas.openxmlformats.org/officeDocument/2006/relationships/customXml" Target="../ink/ink452.xml"/><Relationship Id="rId94" Type="http://schemas.openxmlformats.org/officeDocument/2006/relationships/customXml" Target="../ink/ink460.xml"/><Relationship Id="rId99" Type="http://schemas.openxmlformats.org/officeDocument/2006/relationships/image" Target="../media/image438.png"/><Relationship Id="rId101" Type="http://schemas.openxmlformats.org/officeDocument/2006/relationships/image" Target="../media/image439.png"/><Relationship Id="rId122" Type="http://schemas.openxmlformats.org/officeDocument/2006/relationships/customXml" Target="../ink/ink474.xml"/><Relationship Id="rId143" Type="http://schemas.openxmlformats.org/officeDocument/2006/relationships/image" Target="../media/image460.png"/><Relationship Id="rId148" Type="http://schemas.openxmlformats.org/officeDocument/2006/relationships/customXml" Target="../ink/ink487.xml"/><Relationship Id="rId164" Type="http://schemas.openxmlformats.org/officeDocument/2006/relationships/customXml" Target="../ink/ink495.xml"/><Relationship Id="rId169" Type="http://schemas.openxmlformats.org/officeDocument/2006/relationships/image" Target="../media/image473.png"/><Relationship Id="rId185" Type="http://schemas.openxmlformats.org/officeDocument/2006/relationships/image" Target="../media/image481.png"/><Relationship Id="rId4" Type="http://schemas.openxmlformats.org/officeDocument/2006/relationships/customXml" Target="../ink/ink415.xml"/><Relationship Id="rId9" Type="http://schemas.openxmlformats.org/officeDocument/2006/relationships/image" Target="../media/image393.png"/><Relationship Id="rId180" Type="http://schemas.openxmlformats.org/officeDocument/2006/relationships/customXml" Target="../ink/ink503.xml"/><Relationship Id="rId210" Type="http://schemas.openxmlformats.org/officeDocument/2006/relationships/customXml" Target="../ink/ink518.xml"/><Relationship Id="rId215" Type="http://schemas.openxmlformats.org/officeDocument/2006/relationships/image" Target="../media/image496.png"/><Relationship Id="rId236" Type="http://schemas.openxmlformats.org/officeDocument/2006/relationships/image" Target="../media/image506.png"/><Relationship Id="rId257" Type="http://schemas.openxmlformats.org/officeDocument/2006/relationships/customXml" Target="../ink/ink542.xml"/><Relationship Id="rId26" Type="http://schemas.openxmlformats.org/officeDocument/2006/relationships/customXml" Target="../ink/ink426.xml"/><Relationship Id="rId231" Type="http://schemas.openxmlformats.org/officeDocument/2006/relationships/customXml" Target="../ink/ink529.xml"/><Relationship Id="rId252" Type="http://schemas.openxmlformats.org/officeDocument/2006/relationships/image" Target="../media/image514.png"/><Relationship Id="rId47" Type="http://schemas.openxmlformats.org/officeDocument/2006/relationships/image" Target="../media/image412.png"/><Relationship Id="rId68" Type="http://schemas.openxmlformats.org/officeDocument/2006/relationships/customXml" Target="../ink/ink447.xml"/><Relationship Id="rId89" Type="http://schemas.openxmlformats.org/officeDocument/2006/relationships/image" Target="../media/image433.png"/><Relationship Id="rId112" Type="http://schemas.openxmlformats.org/officeDocument/2006/relationships/customXml" Target="../ink/ink469.xml"/><Relationship Id="rId133" Type="http://schemas.openxmlformats.org/officeDocument/2006/relationships/image" Target="../media/image455.png"/><Relationship Id="rId154" Type="http://schemas.openxmlformats.org/officeDocument/2006/relationships/customXml" Target="../ink/ink490.xml"/><Relationship Id="rId175" Type="http://schemas.openxmlformats.org/officeDocument/2006/relationships/image" Target="../media/image476.png"/><Relationship Id="rId196" Type="http://schemas.openxmlformats.org/officeDocument/2006/relationships/customXml" Target="../ink/ink511.xml"/><Relationship Id="rId200" Type="http://schemas.openxmlformats.org/officeDocument/2006/relationships/customXml" Target="../ink/ink513.xml"/><Relationship Id="rId16" Type="http://schemas.openxmlformats.org/officeDocument/2006/relationships/customXml" Target="../ink/ink421.xml"/><Relationship Id="rId221" Type="http://schemas.openxmlformats.org/officeDocument/2006/relationships/customXml" Target="../ink/ink524.xml"/><Relationship Id="rId242" Type="http://schemas.openxmlformats.org/officeDocument/2006/relationships/image" Target="../media/image509.png"/><Relationship Id="rId37" Type="http://schemas.openxmlformats.org/officeDocument/2006/relationships/image" Target="../media/image407.png"/><Relationship Id="rId58" Type="http://schemas.openxmlformats.org/officeDocument/2006/relationships/customXml" Target="../ink/ink442.xml"/><Relationship Id="rId79" Type="http://schemas.openxmlformats.org/officeDocument/2006/relationships/image" Target="../media/image428.png"/><Relationship Id="rId102" Type="http://schemas.openxmlformats.org/officeDocument/2006/relationships/customXml" Target="../ink/ink464.xml"/><Relationship Id="rId123" Type="http://schemas.openxmlformats.org/officeDocument/2006/relationships/image" Target="../media/image450.png"/><Relationship Id="rId144" Type="http://schemas.openxmlformats.org/officeDocument/2006/relationships/customXml" Target="../ink/ink485.xml"/><Relationship Id="rId90" Type="http://schemas.openxmlformats.org/officeDocument/2006/relationships/customXml" Target="../ink/ink458.xml"/><Relationship Id="rId165" Type="http://schemas.openxmlformats.org/officeDocument/2006/relationships/image" Target="../media/image471.png"/><Relationship Id="rId186" Type="http://schemas.openxmlformats.org/officeDocument/2006/relationships/customXml" Target="../ink/ink506.xml"/><Relationship Id="rId211" Type="http://schemas.openxmlformats.org/officeDocument/2006/relationships/image" Target="../media/image494.png"/><Relationship Id="rId232" Type="http://schemas.openxmlformats.org/officeDocument/2006/relationships/image" Target="../media/image504.png"/><Relationship Id="rId253" Type="http://schemas.openxmlformats.org/officeDocument/2006/relationships/customXml" Target="../ink/ink540.xml"/><Relationship Id="rId27" Type="http://schemas.openxmlformats.org/officeDocument/2006/relationships/image" Target="../media/image402.png"/><Relationship Id="rId48" Type="http://schemas.openxmlformats.org/officeDocument/2006/relationships/customXml" Target="../ink/ink437.xml"/><Relationship Id="rId69" Type="http://schemas.openxmlformats.org/officeDocument/2006/relationships/image" Target="../media/image423.png"/><Relationship Id="rId113" Type="http://schemas.openxmlformats.org/officeDocument/2006/relationships/image" Target="../media/image445.png"/><Relationship Id="rId134" Type="http://schemas.openxmlformats.org/officeDocument/2006/relationships/customXml" Target="../ink/ink480.xml"/><Relationship Id="rId80" Type="http://schemas.openxmlformats.org/officeDocument/2006/relationships/customXml" Target="../ink/ink453.xml"/><Relationship Id="rId155" Type="http://schemas.openxmlformats.org/officeDocument/2006/relationships/image" Target="../media/image466.png"/><Relationship Id="rId176" Type="http://schemas.openxmlformats.org/officeDocument/2006/relationships/customXml" Target="../ink/ink501.xml"/><Relationship Id="rId197" Type="http://schemas.openxmlformats.org/officeDocument/2006/relationships/image" Target="../media/image487.png"/><Relationship Id="rId201" Type="http://schemas.openxmlformats.org/officeDocument/2006/relationships/image" Target="../media/image489.png"/><Relationship Id="rId222" Type="http://schemas.openxmlformats.org/officeDocument/2006/relationships/image" Target="../media/image499.png"/><Relationship Id="rId243" Type="http://schemas.openxmlformats.org/officeDocument/2006/relationships/customXml" Target="../ink/ink535.xml"/><Relationship Id="rId17" Type="http://schemas.openxmlformats.org/officeDocument/2006/relationships/image" Target="../media/image397.png"/><Relationship Id="rId38" Type="http://schemas.openxmlformats.org/officeDocument/2006/relationships/customXml" Target="../ink/ink432.xml"/><Relationship Id="rId59" Type="http://schemas.openxmlformats.org/officeDocument/2006/relationships/image" Target="../media/image418.png"/><Relationship Id="rId103" Type="http://schemas.openxmlformats.org/officeDocument/2006/relationships/image" Target="../media/image440.png"/><Relationship Id="rId124" Type="http://schemas.openxmlformats.org/officeDocument/2006/relationships/customXml" Target="../ink/ink47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5.xml"/><Relationship Id="rId117" Type="http://schemas.openxmlformats.org/officeDocument/2006/relationships/customXml" Target="../ink/ink602.xml"/><Relationship Id="rId21" Type="http://schemas.openxmlformats.org/officeDocument/2006/relationships/image" Target="../media/image526.png"/><Relationship Id="rId42" Type="http://schemas.openxmlformats.org/officeDocument/2006/relationships/customXml" Target="../ink/ink563.xml"/><Relationship Id="rId47" Type="http://schemas.openxmlformats.org/officeDocument/2006/relationships/image" Target="../media/image539.png"/><Relationship Id="rId63" Type="http://schemas.openxmlformats.org/officeDocument/2006/relationships/image" Target="../media/image546.png"/><Relationship Id="rId68" Type="http://schemas.openxmlformats.org/officeDocument/2006/relationships/customXml" Target="../ink/ink576.xml"/><Relationship Id="rId84" Type="http://schemas.openxmlformats.org/officeDocument/2006/relationships/customXml" Target="../ink/ink585.xml"/><Relationship Id="rId89" Type="http://schemas.openxmlformats.org/officeDocument/2006/relationships/customXml" Target="../ink/ink588.xml"/><Relationship Id="rId112" Type="http://schemas.openxmlformats.org/officeDocument/2006/relationships/image" Target="../media/image569.png"/><Relationship Id="rId133" Type="http://schemas.openxmlformats.org/officeDocument/2006/relationships/customXml" Target="../ink/ink610.xml"/><Relationship Id="rId138" Type="http://schemas.openxmlformats.org/officeDocument/2006/relationships/image" Target="../media/image582.png"/><Relationship Id="rId154" Type="http://schemas.openxmlformats.org/officeDocument/2006/relationships/image" Target="../media/image590.png"/><Relationship Id="rId159" Type="http://schemas.openxmlformats.org/officeDocument/2006/relationships/customXml" Target="../ink/ink623.xml"/><Relationship Id="rId175" Type="http://schemas.openxmlformats.org/officeDocument/2006/relationships/customXml" Target="../ink/ink631.xml"/><Relationship Id="rId170" Type="http://schemas.openxmlformats.org/officeDocument/2006/relationships/image" Target="../media/image598.png"/><Relationship Id="rId16" Type="http://schemas.openxmlformats.org/officeDocument/2006/relationships/customXml" Target="../ink/ink550.xml"/><Relationship Id="rId107" Type="http://schemas.openxmlformats.org/officeDocument/2006/relationships/customXml" Target="../ink/ink597.xml"/><Relationship Id="rId11" Type="http://schemas.openxmlformats.org/officeDocument/2006/relationships/image" Target="../media/image522.png"/><Relationship Id="rId32" Type="http://schemas.openxmlformats.org/officeDocument/2006/relationships/customXml" Target="../ink/ink558.xml"/><Relationship Id="rId37" Type="http://schemas.openxmlformats.org/officeDocument/2006/relationships/image" Target="../media/image534.png"/><Relationship Id="rId53" Type="http://schemas.openxmlformats.org/officeDocument/2006/relationships/image" Target="../media/image541.png"/><Relationship Id="rId58" Type="http://schemas.openxmlformats.org/officeDocument/2006/relationships/customXml" Target="../ink/ink571.xml"/><Relationship Id="rId74" Type="http://schemas.openxmlformats.org/officeDocument/2006/relationships/customXml" Target="../ink/ink579.xml"/><Relationship Id="rId79" Type="http://schemas.openxmlformats.org/officeDocument/2006/relationships/image" Target="../media/image554.png"/><Relationship Id="rId102" Type="http://schemas.openxmlformats.org/officeDocument/2006/relationships/image" Target="../media/image564.png"/><Relationship Id="rId123" Type="http://schemas.openxmlformats.org/officeDocument/2006/relationships/customXml" Target="../ink/ink605.xml"/><Relationship Id="rId128" Type="http://schemas.openxmlformats.org/officeDocument/2006/relationships/image" Target="../media/image577.png"/><Relationship Id="rId144" Type="http://schemas.openxmlformats.org/officeDocument/2006/relationships/image" Target="../media/image585.png"/><Relationship Id="rId149" Type="http://schemas.openxmlformats.org/officeDocument/2006/relationships/customXml" Target="../ink/ink618.xml"/><Relationship Id="rId5" Type="http://schemas.openxmlformats.org/officeDocument/2006/relationships/image" Target="../media/image519.png"/><Relationship Id="rId90" Type="http://schemas.openxmlformats.org/officeDocument/2006/relationships/image" Target="../media/image558.png"/><Relationship Id="rId95" Type="http://schemas.openxmlformats.org/officeDocument/2006/relationships/customXml" Target="../ink/ink591.xml"/><Relationship Id="rId160" Type="http://schemas.openxmlformats.org/officeDocument/2006/relationships/image" Target="../media/image593.png"/><Relationship Id="rId165" Type="http://schemas.openxmlformats.org/officeDocument/2006/relationships/customXml" Target="../ink/ink626.xml"/><Relationship Id="rId22" Type="http://schemas.openxmlformats.org/officeDocument/2006/relationships/customXml" Target="../ink/ink553.xml"/><Relationship Id="rId27" Type="http://schemas.openxmlformats.org/officeDocument/2006/relationships/image" Target="../media/image529.png"/><Relationship Id="rId43" Type="http://schemas.openxmlformats.org/officeDocument/2006/relationships/image" Target="../media/image537.png"/><Relationship Id="rId48" Type="http://schemas.openxmlformats.org/officeDocument/2006/relationships/customXml" Target="../ink/ink566.xml"/><Relationship Id="rId64" Type="http://schemas.openxmlformats.org/officeDocument/2006/relationships/customXml" Target="../ink/ink574.xml"/><Relationship Id="rId69" Type="http://schemas.openxmlformats.org/officeDocument/2006/relationships/image" Target="../media/image549.png"/><Relationship Id="rId113" Type="http://schemas.openxmlformats.org/officeDocument/2006/relationships/customXml" Target="../ink/ink600.xml"/><Relationship Id="rId118" Type="http://schemas.openxmlformats.org/officeDocument/2006/relationships/image" Target="../media/image572.png"/><Relationship Id="rId134" Type="http://schemas.openxmlformats.org/officeDocument/2006/relationships/image" Target="../media/image580.png"/><Relationship Id="rId139" Type="http://schemas.openxmlformats.org/officeDocument/2006/relationships/customXml" Target="../ink/ink613.xml"/><Relationship Id="rId80" Type="http://schemas.openxmlformats.org/officeDocument/2006/relationships/customXml" Target="../ink/ink582.xml"/><Relationship Id="rId85" Type="http://schemas.openxmlformats.org/officeDocument/2006/relationships/image" Target="../media/image556.png"/><Relationship Id="rId150" Type="http://schemas.openxmlformats.org/officeDocument/2006/relationships/image" Target="../media/image588.png"/><Relationship Id="rId155" Type="http://schemas.openxmlformats.org/officeDocument/2006/relationships/customXml" Target="../ink/ink621.xml"/><Relationship Id="rId171" Type="http://schemas.openxmlformats.org/officeDocument/2006/relationships/customXml" Target="../ink/ink629.xml"/><Relationship Id="rId176" Type="http://schemas.openxmlformats.org/officeDocument/2006/relationships/image" Target="../media/image601.png"/><Relationship Id="rId12" Type="http://schemas.openxmlformats.org/officeDocument/2006/relationships/customXml" Target="../ink/ink548.xml"/><Relationship Id="rId17" Type="http://schemas.openxmlformats.org/officeDocument/2006/relationships/image" Target="../media/image524.png"/><Relationship Id="rId33" Type="http://schemas.openxmlformats.org/officeDocument/2006/relationships/image" Target="../media/image532.png"/><Relationship Id="rId38" Type="http://schemas.openxmlformats.org/officeDocument/2006/relationships/customXml" Target="../ink/ink561.xml"/><Relationship Id="rId59" Type="http://schemas.openxmlformats.org/officeDocument/2006/relationships/image" Target="../media/image544.png"/><Relationship Id="rId103" Type="http://schemas.openxmlformats.org/officeDocument/2006/relationships/customXml" Target="../ink/ink595.xml"/><Relationship Id="rId108" Type="http://schemas.openxmlformats.org/officeDocument/2006/relationships/image" Target="../media/image567.png"/><Relationship Id="rId124" Type="http://schemas.openxmlformats.org/officeDocument/2006/relationships/image" Target="../media/image575.png"/><Relationship Id="rId129" Type="http://schemas.openxmlformats.org/officeDocument/2006/relationships/customXml" Target="../ink/ink608.xml"/><Relationship Id="rId54" Type="http://schemas.openxmlformats.org/officeDocument/2006/relationships/customXml" Target="../ink/ink569.xml"/><Relationship Id="rId70" Type="http://schemas.openxmlformats.org/officeDocument/2006/relationships/customXml" Target="../ink/ink577.xml"/><Relationship Id="rId75" Type="http://schemas.openxmlformats.org/officeDocument/2006/relationships/image" Target="../media/image552.png"/><Relationship Id="rId91" Type="http://schemas.openxmlformats.org/officeDocument/2006/relationships/customXml" Target="../ink/ink589.xml"/><Relationship Id="rId96" Type="http://schemas.openxmlformats.org/officeDocument/2006/relationships/image" Target="../media/image561.png"/><Relationship Id="rId140" Type="http://schemas.openxmlformats.org/officeDocument/2006/relationships/image" Target="../media/image583.png"/><Relationship Id="rId145" Type="http://schemas.openxmlformats.org/officeDocument/2006/relationships/customXml" Target="../ink/ink616.xml"/><Relationship Id="rId161" Type="http://schemas.openxmlformats.org/officeDocument/2006/relationships/customXml" Target="../ink/ink624.xml"/><Relationship Id="rId166" Type="http://schemas.openxmlformats.org/officeDocument/2006/relationships/image" Target="../media/image5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5.xml"/><Relationship Id="rId23" Type="http://schemas.openxmlformats.org/officeDocument/2006/relationships/image" Target="../media/image527.png"/><Relationship Id="rId28" Type="http://schemas.openxmlformats.org/officeDocument/2006/relationships/customXml" Target="../ink/ink556.xml"/><Relationship Id="rId49" Type="http://schemas.openxmlformats.org/officeDocument/2006/relationships/image" Target="../media/image481.png"/><Relationship Id="rId114" Type="http://schemas.openxmlformats.org/officeDocument/2006/relationships/image" Target="../media/image570.png"/><Relationship Id="rId119" Type="http://schemas.openxmlformats.org/officeDocument/2006/relationships/customXml" Target="../ink/ink603.xml"/><Relationship Id="rId10" Type="http://schemas.openxmlformats.org/officeDocument/2006/relationships/customXml" Target="../ink/ink547.xml"/><Relationship Id="rId31" Type="http://schemas.openxmlformats.org/officeDocument/2006/relationships/image" Target="../media/image531.png"/><Relationship Id="rId44" Type="http://schemas.openxmlformats.org/officeDocument/2006/relationships/customXml" Target="../ink/ink564.xml"/><Relationship Id="rId52" Type="http://schemas.openxmlformats.org/officeDocument/2006/relationships/customXml" Target="../ink/ink568.xml"/><Relationship Id="rId60" Type="http://schemas.openxmlformats.org/officeDocument/2006/relationships/customXml" Target="../ink/ink572.xml"/><Relationship Id="rId65" Type="http://schemas.openxmlformats.org/officeDocument/2006/relationships/image" Target="../media/image547.png"/><Relationship Id="rId73" Type="http://schemas.openxmlformats.org/officeDocument/2006/relationships/image" Target="../media/image551.png"/><Relationship Id="rId78" Type="http://schemas.openxmlformats.org/officeDocument/2006/relationships/customXml" Target="../ink/ink581.xml"/><Relationship Id="rId81" Type="http://schemas.openxmlformats.org/officeDocument/2006/relationships/customXml" Target="../ink/ink583.xml"/><Relationship Id="rId86" Type="http://schemas.openxmlformats.org/officeDocument/2006/relationships/customXml" Target="../ink/ink586.xml"/><Relationship Id="rId94" Type="http://schemas.openxmlformats.org/officeDocument/2006/relationships/image" Target="../media/image560.png"/><Relationship Id="rId99" Type="http://schemas.openxmlformats.org/officeDocument/2006/relationships/customXml" Target="../ink/ink593.xml"/><Relationship Id="rId101" Type="http://schemas.openxmlformats.org/officeDocument/2006/relationships/customXml" Target="../ink/ink594.xml"/><Relationship Id="rId122" Type="http://schemas.openxmlformats.org/officeDocument/2006/relationships/image" Target="../media/image574.png"/><Relationship Id="rId130" Type="http://schemas.openxmlformats.org/officeDocument/2006/relationships/image" Target="../media/image578.png"/><Relationship Id="rId135" Type="http://schemas.openxmlformats.org/officeDocument/2006/relationships/customXml" Target="../ink/ink611.xml"/><Relationship Id="rId143" Type="http://schemas.openxmlformats.org/officeDocument/2006/relationships/customXml" Target="../ink/ink615.xml"/><Relationship Id="rId148" Type="http://schemas.openxmlformats.org/officeDocument/2006/relationships/image" Target="../media/image587.png"/><Relationship Id="rId151" Type="http://schemas.openxmlformats.org/officeDocument/2006/relationships/customXml" Target="../ink/ink619.xml"/><Relationship Id="rId156" Type="http://schemas.openxmlformats.org/officeDocument/2006/relationships/image" Target="../media/image591.png"/><Relationship Id="rId164" Type="http://schemas.openxmlformats.org/officeDocument/2006/relationships/image" Target="../media/image595.png"/><Relationship Id="rId169" Type="http://schemas.openxmlformats.org/officeDocument/2006/relationships/customXml" Target="../ink/ink628.xml"/><Relationship Id="rId4" Type="http://schemas.openxmlformats.org/officeDocument/2006/relationships/customXml" Target="../ink/ink544.xml"/><Relationship Id="rId9" Type="http://schemas.openxmlformats.org/officeDocument/2006/relationships/image" Target="../media/image521.png"/><Relationship Id="rId172" Type="http://schemas.openxmlformats.org/officeDocument/2006/relationships/image" Target="../media/image599.png"/><Relationship Id="rId13" Type="http://schemas.openxmlformats.org/officeDocument/2006/relationships/image" Target="../media/image523.png"/><Relationship Id="rId18" Type="http://schemas.openxmlformats.org/officeDocument/2006/relationships/customXml" Target="../ink/ink551.xml"/><Relationship Id="rId39" Type="http://schemas.openxmlformats.org/officeDocument/2006/relationships/image" Target="../media/image535.png"/><Relationship Id="rId109" Type="http://schemas.openxmlformats.org/officeDocument/2006/relationships/customXml" Target="../ink/ink598.xml"/><Relationship Id="rId34" Type="http://schemas.openxmlformats.org/officeDocument/2006/relationships/customXml" Target="../ink/ink559.xml"/><Relationship Id="rId50" Type="http://schemas.openxmlformats.org/officeDocument/2006/relationships/customXml" Target="../ink/ink567.xml"/><Relationship Id="rId55" Type="http://schemas.openxmlformats.org/officeDocument/2006/relationships/image" Target="../media/image542.png"/><Relationship Id="rId76" Type="http://schemas.openxmlformats.org/officeDocument/2006/relationships/customXml" Target="../ink/ink580.xml"/><Relationship Id="rId97" Type="http://schemas.openxmlformats.org/officeDocument/2006/relationships/customXml" Target="../ink/ink592.xml"/><Relationship Id="rId104" Type="http://schemas.openxmlformats.org/officeDocument/2006/relationships/image" Target="../media/image565.png"/><Relationship Id="rId120" Type="http://schemas.openxmlformats.org/officeDocument/2006/relationships/image" Target="../media/image573.png"/><Relationship Id="rId125" Type="http://schemas.openxmlformats.org/officeDocument/2006/relationships/customXml" Target="../ink/ink606.xml"/><Relationship Id="rId141" Type="http://schemas.openxmlformats.org/officeDocument/2006/relationships/customXml" Target="../ink/ink614.xml"/><Relationship Id="rId146" Type="http://schemas.openxmlformats.org/officeDocument/2006/relationships/image" Target="../media/image586.png"/><Relationship Id="rId167" Type="http://schemas.openxmlformats.org/officeDocument/2006/relationships/customXml" Target="../ink/ink627.xml"/><Relationship Id="rId7" Type="http://schemas.openxmlformats.org/officeDocument/2006/relationships/image" Target="../media/image520.png"/><Relationship Id="rId71" Type="http://schemas.openxmlformats.org/officeDocument/2006/relationships/image" Target="../media/image550.png"/><Relationship Id="rId92" Type="http://schemas.openxmlformats.org/officeDocument/2006/relationships/image" Target="../media/image559.png"/><Relationship Id="rId162" Type="http://schemas.openxmlformats.org/officeDocument/2006/relationships/image" Target="../media/image594.png"/><Relationship Id="rId2" Type="http://schemas.openxmlformats.org/officeDocument/2006/relationships/customXml" Target="../ink/ink543.xml"/><Relationship Id="rId29" Type="http://schemas.openxmlformats.org/officeDocument/2006/relationships/image" Target="../media/image530.png"/><Relationship Id="rId24" Type="http://schemas.openxmlformats.org/officeDocument/2006/relationships/customXml" Target="../ink/ink554.xml"/><Relationship Id="rId40" Type="http://schemas.openxmlformats.org/officeDocument/2006/relationships/customXml" Target="../ink/ink562.xml"/><Relationship Id="rId45" Type="http://schemas.openxmlformats.org/officeDocument/2006/relationships/image" Target="../media/image538.png"/><Relationship Id="rId66" Type="http://schemas.openxmlformats.org/officeDocument/2006/relationships/customXml" Target="../ink/ink575.xml"/><Relationship Id="rId87" Type="http://schemas.openxmlformats.org/officeDocument/2006/relationships/image" Target="../media/image557.png"/><Relationship Id="rId110" Type="http://schemas.openxmlformats.org/officeDocument/2006/relationships/image" Target="../media/image568.png"/><Relationship Id="rId115" Type="http://schemas.openxmlformats.org/officeDocument/2006/relationships/customXml" Target="../ink/ink601.xml"/><Relationship Id="rId131" Type="http://schemas.openxmlformats.org/officeDocument/2006/relationships/customXml" Target="../ink/ink609.xml"/><Relationship Id="rId136" Type="http://schemas.openxmlformats.org/officeDocument/2006/relationships/image" Target="../media/image581.png"/><Relationship Id="rId157" Type="http://schemas.openxmlformats.org/officeDocument/2006/relationships/customXml" Target="../ink/ink622.xml"/><Relationship Id="rId61" Type="http://schemas.openxmlformats.org/officeDocument/2006/relationships/image" Target="../media/image545.png"/><Relationship Id="rId82" Type="http://schemas.openxmlformats.org/officeDocument/2006/relationships/image" Target="../media/image555.png"/><Relationship Id="rId152" Type="http://schemas.openxmlformats.org/officeDocument/2006/relationships/image" Target="../media/image589.png"/><Relationship Id="rId173" Type="http://schemas.openxmlformats.org/officeDocument/2006/relationships/customXml" Target="../ink/ink630.xml"/><Relationship Id="rId19" Type="http://schemas.openxmlformats.org/officeDocument/2006/relationships/image" Target="../media/image525.png"/><Relationship Id="rId14" Type="http://schemas.openxmlformats.org/officeDocument/2006/relationships/customXml" Target="../ink/ink549.xml"/><Relationship Id="rId30" Type="http://schemas.openxmlformats.org/officeDocument/2006/relationships/customXml" Target="../ink/ink557.xml"/><Relationship Id="rId35" Type="http://schemas.openxmlformats.org/officeDocument/2006/relationships/image" Target="../media/image533.png"/><Relationship Id="rId56" Type="http://schemas.openxmlformats.org/officeDocument/2006/relationships/customXml" Target="../ink/ink570.xml"/><Relationship Id="rId77" Type="http://schemas.openxmlformats.org/officeDocument/2006/relationships/image" Target="../media/image553.png"/><Relationship Id="rId100" Type="http://schemas.openxmlformats.org/officeDocument/2006/relationships/image" Target="../media/image563.png"/><Relationship Id="rId105" Type="http://schemas.openxmlformats.org/officeDocument/2006/relationships/customXml" Target="../ink/ink596.xml"/><Relationship Id="rId126" Type="http://schemas.openxmlformats.org/officeDocument/2006/relationships/image" Target="../media/image576.png"/><Relationship Id="rId147" Type="http://schemas.openxmlformats.org/officeDocument/2006/relationships/customXml" Target="../ink/ink617.xml"/><Relationship Id="rId168" Type="http://schemas.openxmlformats.org/officeDocument/2006/relationships/image" Target="../media/image597.png"/><Relationship Id="rId8" Type="http://schemas.openxmlformats.org/officeDocument/2006/relationships/customXml" Target="../ink/ink546.xml"/><Relationship Id="rId51" Type="http://schemas.openxmlformats.org/officeDocument/2006/relationships/image" Target="../media/image540.png"/><Relationship Id="rId72" Type="http://schemas.openxmlformats.org/officeDocument/2006/relationships/customXml" Target="../ink/ink578.xml"/><Relationship Id="rId93" Type="http://schemas.openxmlformats.org/officeDocument/2006/relationships/customXml" Target="../ink/ink590.xml"/><Relationship Id="rId98" Type="http://schemas.openxmlformats.org/officeDocument/2006/relationships/image" Target="../media/image562.png"/><Relationship Id="rId121" Type="http://schemas.openxmlformats.org/officeDocument/2006/relationships/customXml" Target="../ink/ink604.xml"/><Relationship Id="rId142" Type="http://schemas.openxmlformats.org/officeDocument/2006/relationships/image" Target="../media/image584.png"/><Relationship Id="rId163" Type="http://schemas.openxmlformats.org/officeDocument/2006/relationships/customXml" Target="../ink/ink625.xml"/><Relationship Id="rId3" Type="http://schemas.openxmlformats.org/officeDocument/2006/relationships/image" Target="../media/image518.png"/><Relationship Id="rId25" Type="http://schemas.openxmlformats.org/officeDocument/2006/relationships/image" Target="../media/image528.png"/><Relationship Id="rId46" Type="http://schemas.openxmlformats.org/officeDocument/2006/relationships/customXml" Target="../ink/ink565.xml"/><Relationship Id="rId67" Type="http://schemas.openxmlformats.org/officeDocument/2006/relationships/image" Target="../media/image548.png"/><Relationship Id="rId116" Type="http://schemas.openxmlformats.org/officeDocument/2006/relationships/image" Target="../media/image571.png"/><Relationship Id="rId137" Type="http://schemas.openxmlformats.org/officeDocument/2006/relationships/customXml" Target="../ink/ink612.xml"/><Relationship Id="rId158" Type="http://schemas.openxmlformats.org/officeDocument/2006/relationships/image" Target="../media/image592.png"/><Relationship Id="rId20" Type="http://schemas.openxmlformats.org/officeDocument/2006/relationships/customXml" Target="../ink/ink552.xml"/><Relationship Id="rId41" Type="http://schemas.openxmlformats.org/officeDocument/2006/relationships/image" Target="../media/image536.png"/><Relationship Id="rId62" Type="http://schemas.openxmlformats.org/officeDocument/2006/relationships/customXml" Target="../ink/ink573.xml"/><Relationship Id="rId83" Type="http://schemas.openxmlformats.org/officeDocument/2006/relationships/customXml" Target="../ink/ink584.xml"/><Relationship Id="rId88" Type="http://schemas.openxmlformats.org/officeDocument/2006/relationships/customXml" Target="../ink/ink587.xml"/><Relationship Id="rId111" Type="http://schemas.openxmlformats.org/officeDocument/2006/relationships/customXml" Target="../ink/ink599.xml"/><Relationship Id="rId132" Type="http://schemas.openxmlformats.org/officeDocument/2006/relationships/image" Target="../media/image579.png"/><Relationship Id="rId153" Type="http://schemas.openxmlformats.org/officeDocument/2006/relationships/customXml" Target="../ink/ink620.xml"/><Relationship Id="rId174" Type="http://schemas.openxmlformats.org/officeDocument/2006/relationships/image" Target="../media/image600.png"/><Relationship Id="rId15" Type="http://schemas.openxmlformats.org/officeDocument/2006/relationships/image" Target="../media/image291.png"/><Relationship Id="rId36" Type="http://schemas.openxmlformats.org/officeDocument/2006/relationships/customXml" Target="../ink/ink560.xml"/><Relationship Id="rId57" Type="http://schemas.openxmlformats.org/officeDocument/2006/relationships/image" Target="../media/image543.png"/><Relationship Id="rId106" Type="http://schemas.openxmlformats.org/officeDocument/2006/relationships/image" Target="../media/image566.png"/><Relationship Id="rId127" Type="http://schemas.openxmlformats.org/officeDocument/2006/relationships/customXml" Target="../ink/ink60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9.png"/><Relationship Id="rId21" Type="http://schemas.openxmlformats.org/officeDocument/2006/relationships/image" Target="../media/image611.png"/><Relationship Id="rId42" Type="http://schemas.openxmlformats.org/officeDocument/2006/relationships/customXml" Target="../ink/ink652.xml"/><Relationship Id="rId63" Type="http://schemas.openxmlformats.org/officeDocument/2006/relationships/image" Target="../media/image632.png"/><Relationship Id="rId84" Type="http://schemas.openxmlformats.org/officeDocument/2006/relationships/customXml" Target="../ink/ink673.xml"/><Relationship Id="rId138" Type="http://schemas.openxmlformats.org/officeDocument/2006/relationships/customXml" Target="../ink/ink700.xml"/><Relationship Id="rId159" Type="http://schemas.openxmlformats.org/officeDocument/2006/relationships/image" Target="../media/image680.png"/><Relationship Id="rId170" Type="http://schemas.openxmlformats.org/officeDocument/2006/relationships/customXml" Target="../ink/ink716.xml"/><Relationship Id="rId191" Type="http://schemas.openxmlformats.org/officeDocument/2006/relationships/image" Target="../media/image695.png"/><Relationship Id="rId205" Type="http://schemas.openxmlformats.org/officeDocument/2006/relationships/image" Target="../media/image702.png"/><Relationship Id="rId16" Type="http://schemas.openxmlformats.org/officeDocument/2006/relationships/customXml" Target="../ink/ink639.xml"/><Relationship Id="rId107" Type="http://schemas.openxmlformats.org/officeDocument/2006/relationships/image" Target="../media/image654.png"/><Relationship Id="rId11" Type="http://schemas.openxmlformats.org/officeDocument/2006/relationships/image" Target="../media/image606.png"/><Relationship Id="rId32" Type="http://schemas.openxmlformats.org/officeDocument/2006/relationships/customXml" Target="../ink/ink647.xml"/><Relationship Id="rId37" Type="http://schemas.openxmlformats.org/officeDocument/2006/relationships/image" Target="../media/image619.png"/><Relationship Id="rId53" Type="http://schemas.openxmlformats.org/officeDocument/2006/relationships/image" Target="../media/image627.png"/><Relationship Id="rId58" Type="http://schemas.openxmlformats.org/officeDocument/2006/relationships/customXml" Target="../ink/ink660.xml"/><Relationship Id="rId74" Type="http://schemas.openxmlformats.org/officeDocument/2006/relationships/customXml" Target="../ink/ink668.xml"/><Relationship Id="rId79" Type="http://schemas.openxmlformats.org/officeDocument/2006/relationships/image" Target="../media/image640.png"/><Relationship Id="rId102" Type="http://schemas.openxmlformats.org/officeDocument/2006/relationships/customXml" Target="../ink/ink682.xml"/><Relationship Id="rId123" Type="http://schemas.openxmlformats.org/officeDocument/2006/relationships/image" Target="../media/image662.png"/><Relationship Id="rId128" Type="http://schemas.openxmlformats.org/officeDocument/2006/relationships/customXml" Target="../ink/ink695.xml"/><Relationship Id="rId144" Type="http://schemas.openxmlformats.org/officeDocument/2006/relationships/customXml" Target="../ink/ink703.xml"/><Relationship Id="rId149" Type="http://schemas.openxmlformats.org/officeDocument/2006/relationships/image" Target="../media/image675.png"/><Relationship Id="rId5" Type="http://schemas.openxmlformats.org/officeDocument/2006/relationships/image" Target="../media/image603.png"/><Relationship Id="rId90" Type="http://schemas.openxmlformats.org/officeDocument/2006/relationships/customXml" Target="../ink/ink676.xml"/><Relationship Id="rId95" Type="http://schemas.openxmlformats.org/officeDocument/2006/relationships/image" Target="../media/image648.png"/><Relationship Id="rId160" Type="http://schemas.openxmlformats.org/officeDocument/2006/relationships/customXml" Target="../ink/ink711.xml"/><Relationship Id="rId165" Type="http://schemas.openxmlformats.org/officeDocument/2006/relationships/image" Target="../media/image683.png"/><Relationship Id="rId181" Type="http://schemas.openxmlformats.org/officeDocument/2006/relationships/image" Target="../media/image690.png"/><Relationship Id="rId186" Type="http://schemas.openxmlformats.org/officeDocument/2006/relationships/customXml" Target="../ink/ink724.xml"/><Relationship Id="rId22" Type="http://schemas.openxmlformats.org/officeDocument/2006/relationships/customXml" Target="../ink/ink642.xml"/><Relationship Id="rId27" Type="http://schemas.openxmlformats.org/officeDocument/2006/relationships/image" Target="../media/image614.png"/><Relationship Id="rId43" Type="http://schemas.openxmlformats.org/officeDocument/2006/relationships/image" Target="../media/image622.png"/><Relationship Id="rId48" Type="http://schemas.openxmlformats.org/officeDocument/2006/relationships/customXml" Target="../ink/ink655.xml"/><Relationship Id="rId64" Type="http://schemas.openxmlformats.org/officeDocument/2006/relationships/customXml" Target="../ink/ink663.xml"/><Relationship Id="rId69" Type="http://schemas.openxmlformats.org/officeDocument/2006/relationships/image" Target="../media/image635.png"/><Relationship Id="rId113" Type="http://schemas.openxmlformats.org/officeDocument/2006/relationships/image" Target="../media/image657.png"/><Relationship Id="rId118" Type="http://schemas.openxmlformats.org/officeDocument/2006/relationships/customXml" Target="../ink/ink690.xml"/><Relationship Id="rId134" Type="http://schemas.openxmlformats.org/officeDocument/2006/relationships/customXml" Target="../ink/ink698.xml"/><Relationship Id="rId139" Type="http://schemas.openxmlformats.org/officeDocument/2006/relationships/image" Target="../media/image670.png"/><Relationship Id="rId80" Type="http://schemas.openxmlformats.org/officeDocument/2006/relationships/customXml" Target="../ink/ink671.xml"/><Relationship Id="rId85" Type="http://schemas.openxmlformats.org/officeDocument/2006/relationships/image" Target="../media/image643.png"/><Relationship Id="rId150" Type="http://schemas.openxmlformats.org/officeDocument/2006/relationships/customXml" Target="../ink/ink706.xml"/><Relationship Id="rId155" Type="http://schemas.openxmlformats.org/officeDocument/2006/relationships/image" Target="../media/image678.png"/><Relationship Id="rId171" Type="http://schemas.openxmlformats.org/officeDocument/2006/relationships/image" Target="../media/image481.png"/><Relationship Id="rId176" Type="http://schemas.openxmlformats.org/officeDocument/2006/relationships/customXml" Target="../ink/ink719.xml"/><Relationship Id="rId192" Type="http://schemas.openxmlformats.org/officeDocument/2006/relationships/customXml" Target="../ink/ink727.xml"/><Relationship Id="rId197" Type="http://schemas.openxmlformats.org/officeDocument/2006/relationships/image" Target="../media/image698.png"/><Relationship Id="rId201" Type="http://schemas.openxmlformats.org/officeDocument/2006/relationships/image" Target="../media/image700.png"/><Relationship Id="rId12" Type="http://schemas.openxmlformats.org/officeDocument/2006/relationships/customXml" Target="../ink/ink637.xml"/><Relationship Id="rId17" Type="http://schemas.openxmlformats.org/officeDocument/2006/relationships/image" Target="../media/image609.png"/><Relationship Id="rId33" Type="http://schemas.openxmlformats.org/officeDocument/2006/relationships/image" Target="../media/image617.png"/><Relationship Id="rId38" Type="http://schemas.openxmlformats.org/officeDocument/2006/relationships/customXml" Target="../ink/ink650.xml"/><Relationship Id="rId59" Type="http://schemas.openxmlformats.org/officeDocument/2006/relationships/image" Target="../media/image630.png"/><Relationship Id="rId103" Type="http://schemas.openxmlformats.org/officeDocument/2006/relationships/image" Target="../media/image652.png"/><Relationship Id="rId108" Type="http://schemas.openxmlformats.org/officeDocument/2006/relationships/customXml" Target="../ink/ink685.xml"/><Relationship Id="rId124" Type="http://schemas.openxmlformats.org/officeDocument/2006/relationships/customXml" Target="../ink/ink693.xml"/><Relationship Id="rId129" Type="http://schemas.openxmlformats.org/officeDocument/2006/relationships/image" Target="../media/image665.png"/><Relationship Id="rId54" Type="http://schemas.openxmlformats.org/officeDocument/2006/relationships/customXml" Target="../ink/ink658.xml"/><Relationship Id="rId70" Type="http://schemas.openxmlformats.org/officeDocument/2006/relationships/customXml" Target="../ink/ink666.xml"/><Relationship Id="rId75" Type="http://schemas.openxmlformats.org/officeDocument/2006/relationships/image" Target="../media/image638.png"/><Relationship Id="rId91" Type="http://schemas.openxmlformats.org/officeDocument/2006/relationships/image" Target="../media/image646.png"/><Relationship Id="rId96" Type="http://schemas.openxmlformats.org/officeDocument/2006/relationships/customXml" Target="../ink/ink679.xml"/><Relationship Id="rId140" Type="http://schemas.openxmlformats.org/officeDocument/2006/relationships/customXml" Target="../ink/ink701.xml"/><Relationship Id="rId145" Type="http://schemas.openxmlformats.org/officeDocument/2006/relationships/image" Target="../media/image673.png"/><Relationship Id="rId161" Type="http://schemas.openxmlformats.org/officeDocument/2006/relationships/image" Target="../media/image681.png"/><Relationship Id="rId166" Type="http://schemas.openxmlformats.org/officeDocument/2006/relationships/customXml" Target="../ink/ink714.xml"/><Relationship Id="rId182" Type="http://schemas.openxmlformats.org/officeDocument/2006/relationships/customXml" Target="../ink/ink722.xml"/><Relationship Id="rId187" Type="http://schemas.openxmlformats.org/officeDocument/2006/relationships/image" Target="../media/image6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4.xml"/><Relationship Id="rId23" Type="http://schemas.openxmlformats.org/officeDocument/2006/relationships/image" Target="../media/image612.png"/><Relationship Id="rId28" Type="http://schemas.openxmlformats.org/officeDocument/2006/relationships/customXml" Target="../ink/ink645.xml"/><Relationship Id="rId49" Type="http://schemas.openxmlformats.org/officeDocument/2006/relationships/image" Target="../media/image625.png"/><Relationship Id="rId114" Type="http://schemas.openxmlformats.org/officeDocument/2006/relationships/customXml" Target="../ink/ink688.xml"/><Relationship Id="rId119" Type="http://schemas.openxmlformats.org/officeDocument/2006/relationships/image" Target="../media/image660.png"/><Relationship Id="rId44" Type="http://schemas.openxmlformats.org/officeDocument/2006/relationships/customXml" Target="../ink/ink653.xml"/><Relationship Id="rId60" Type="http://schemas.openxmlformats.org/officeDocument/2006/relationships/customXml" Target="../ink/ink661.xml"/><Relationship Id="rId65" Type="http://schemas.openxmlformats.org/officeDocument/2006/relationships/image" Target="../media/image633.png"/><Relationship Id="rId81" Type="http://schemas.openxmlformats.org/officeDocument/2006/relationships/image" Target="../media/image641.png"/><Relationship Id="rId86" Type="http://schemas.openxmlformats.org/officeDocument/2006/relationships/customXml" Target="../ink/ink674.xml"/><Relationship Id="rId130" Type="http://schemas.openxmlformats.org/officeDocument/2006/relationships/customXml" Target="../ink/ink696.xml"/><Relationship Id="rId135" Type="http://schemas.openxmlformats.org/officeDocument/2006/relationships/image" Target="../media/image668.png"/><Relationship Id="rId151" Type="http://schemas.openxmlformats.org/officeDocument/2006/relationships/image" Target="../media/image676.png"/><Relationship Id="rId156" Type="http://schemas.openxmlformats.org/officeDocument/2006/relationships/customXml" Target="../ink/ink709.xml"/><Relationship Id="rId177" Type="http://schemas.openxmlformats.org/officeDocument/2006/relationships/image" Target="../media/image688.png"/><Relationship Id="rId198" Type="http://schemas.openxmlformats.org/officeDocument/2006/relationships/customXml" Target="../ink/ink730.xml"/><Relationship Id="rId172" Type="http://schemas.openxmlformats.org/officeDocument/2006/relationships/customXml" Target="../ink/ink717.xml"/><Relationship Id="rId193" Type="http://schemas.openxmlformats.org/officeDocument/2006/relationships/image" Target="../media/image696.png"/><Relationship Id="rId202" Type="http://schemas.openxmlformats.org/officeDocument/2006/relationships/customXml" Target="../ink/ink732.xml"/><Relationship Id="rId13" Type="http://schemas.openxmlformats.org/officeDocument/2006/relationships/image" Target="../media/image607.png"/><Relationship Id="rId18" Type="http://schemas.openxmlformats.org/officeDocument/2006/relationships/customXml" Target="../ink/ink640.xml"/><Relationship Id="rId39" Type="http://schemas.openxmlformats.org/officeDocument/2006/relationships/image" Target="../media/image620.png"/><Relationship Id="rId109" Type="http://schemas.openxmlformats.org/officeDocument/2006/relationships/image" Target="../media/image655.png"/><Relationship Id="rId34" Type="http://schemas.openxmlformats.org/officeDocument/2006/relationships/customXml" Target="../ink/ink648.xml"/><Relationship Id="rId50" Type="http://schemas.openxmlformats.org/officeDocument/2006/relationships/customXml" Target="../ink/ink656.xml"/><Relationship Id="rId55" Type="http://schemas.openxmlformats.org/officeDocument/2006/relationships/image" Target="../media/image628.png"/><Relationship Id="rId76" Type="http://schemas.openxmlformats.org/officeDocument/2006/relationships/customXml" Target="../ink/ink669.xml"/><Relationship Id="rId97" Type="http://schemas.openxmlformats.org/officeDocument/2006/relationships/image" Target="../media/image649.png"/><Relationship Id="rId104" Type="http://schemas.openxmlformats.org/officeDocument/2006/relationships/customXml" Target="../ink/ink683.xml"/><Relationship Id="rId120" Type="http://schemas.openxmlformats.org/officeDocument/2006/relationships/customXml" Target="../ink/ink691.xml"/><Relationship Id="rId125" Type="http://schemas.openxmlformats.org/officeDocument/2006/relationships/image" Target="../media/image663.png"/><Relationship Id="rId141" Type="http://schemas.openxmlformats.org/officeDocument/2006/relationships/image" Target="../media/image671.png"/><Relationship Id="rId146" Type="http://schemas.openxmlformats.org/officeDocument/2006/relationships/customXml" Target="../ink/ink704.xml"/><Relationship Id="rId167" Type="http://schemas.openxmlformats.org/officeDocument/2006/relationships/image" Target="../media/image684.png"/><Relationship Id="rId188" Type="http://schemas.openxmlformats.org/officeDocument/2006/relationships/customXml" Target="../ink/ink725.xml"/><Relationship Id="rId7" Type="http://schemas.openxmlformats.org/officeDocument/2006/relationships/image" Target="../media/image604.png"/><Relationship Id="rId71" Type="http://schemas.openxmlformats.org/officeDocument/2006/relationships/image" Target="../media/image636.png"/><Relationship Id="rId92" Type="http://schemas.openxmlformats.org/officeDocument/2006/relationships/customXml" Target="../ink/ink677.xml"/><Relationship Id="rId162" Type="http://schemas.openxmlformats.org/officeDocument/2006/relationships/customXml" Target="../ink/ink712.xml"/><Relationship Id="rId183" Type="http://schemas.openxmlformats.org/officeDocument/2006/relationships/image" Target="../media/image691.png"/><Relationship Id="rId2" Type="http://schemas.openxmlformats.org/officeDocument/2006/relationships/customXml" Target="../ink/ink632.xml"/><Relationship Id="rId29" Type="http://schemas.openxmlformats.org/officeDocument/2006/relationships/image" Target="../media/image615.png"/><Relationship Id="rId24" Type="http://schemas.openxmlformats.org/officeDocument/2006/relationships/customXml" Target="../ink/ink643.xml"/><Relationship Id="rId40" Type="http://schemas.openxmlformats.org/officeDocument/2006/relationships/customXml" Target="../ink/ink651.xml"/><Relationship Id="rId45" Type="http://schemas.openxmlformats.org/officeDocument/2006/relationships/image" Target="../media/image623.png"/><Relationship Id="rId66" Type="http://schemas.openxmlformats.org/officeDocument/2006/relationships/customXml" Target="../ink/ink664.xml"/><Relationship Id="rId87" Type="http://schemas.openxmlformats.org/officeDocument/2006/relationships/image" Target="../media/image644.png"/><Relationship Id="rId110" Type="http://schemas.openxmlformats.org/officeDocument/2006/relationships/customXml" Target="../ink/ink686.xml"/><Relationship Id="rId115" Type="http://schemas.openxmlformats.org/officeDocument/2006/relationships/image" Target="../media/image658.png"/><Relationship Id="rId131" Type="http://schemas.openxmlformats.org/officeDocument/2006/relationships/image" Target="../media/image666.png"/><Relationship Id="rId136" Type="http://schemas.openxmlformats.org/officeDocument/2006/relationships/customXml" Target="../ink/ink699.xml"/><Relationship Id="rId157" Type="http://schemas.openxmlformats.org/officeDocument/2006/relationships/image" Target="../media/image679.png"/><Relationship Id="rId178" Type="http://schemas.openxmlformats.org/officeDocument/2006/relationships/customXml" Target="../ink/ink720.xml"/><Relationship Id="rId61" Type="http://schemas.openxmlformats.org/officeDocument/2006/relationships/image" Target="../media/image631.png"/><Relationship Id="rId82" Type="http://schemas.openxmlformats.org/officeDocument/2006/relationships/customXml" Target="../ink/ink672.xml"/><Relationship Id="rId152" Type="http://schemas.openxmlformats.org/officeDocument/2006/relationships/customXml" Target="../ink/ink707.xml"/><Relationship Id="rId173" Type="http://schemas.openxmlformats.org/officeDocument/2006/relationships/image" Target="../media/image686.png"/><Relationship Id="rId194" Type="http://schemas.openxmlformats.org/officeDocument/2006/relationships/customXml" Target="../ink/ink728.xml"/><Relationship Id="rId199" Type="http://schemas.openxmlformats.org/officeDocument/2006/relationships/image" Target="../media/image699.png"/><Relationship Id="rId203" Type="http://schemas.openxmlformats.org/officeDocument/2006/relationships/image" Target="../media/image701.png"/><Relationship Id="rId19" Type="http://schemas.openxmlformats.org/officeDocument/2006/relationships/image" Target="../media/image610.png"/><Relationship Id="rId14" Type="http://schemas.openxmlformats.org/officeDocument/2006/relationships/customXml" Target="../ink/ink638.xml"/><Relationship Id="rId30" Type="http://schemas.openxmlformats.org/officeDocument/2006/relationships/customXml" Target="../ink/ink646.xml"/><Relationship Id="rId35" Type="http://schemas.openxmlformats.org/officeDocument/2006/relationships/image" Target="../media/image618.png"/><Relationship Id="rId56" Type="http://schemas.openxmlformats.org/officeDocument/2006/relationships/customXml" Target="../ink/ink659.xml"/><Relationship Id="rId77" Type="http://schemas.openxmlformats.org/officeDocument/2006/relationships/image" Target="../media/image639.png"/><Relationship Id="rId100" Type="http://schemas.openxmlformats.org/officeDocument/2006/relationships/customXml" Target="../ink/ink681.xml"/><Relationship Id="rId105" Type="http://schemas.openxmlformats.org/officeDocument/2006/relationships/image" Target="../media/image653.png"/><Relationship Id="rId126" Type="http://schemas.openxmlformats.org/officeDocument/2006/relationships/customXml" Target="../ink/ink694.xml"/><Relationship Id="rId147" Type="http://schemas.openxmlformats.org/officeDocument/2006/relationships/image" Target="../media/image674.png"/><Relationship Id="rId168" Type="http://schemas.openxmlformats.org/officeDocument/2006/relationships/customXml" Target="../ink/ink715.xml"/><Relationship Id="rId8" Type="http://schemas.openxmlformats.org/officeDocument/2006/relationships/customXml" Target="../ink/ink635.xml"/><Relationship Id="rId51" Type="http://schemas.openxmlformats.org/officeDocument/2006/relationships/image" Target="../media/image626.png"/><Relationship Id="rId72" Type="http://schemas.openxmlformats.org/officeDocument/2006/relationships/customXml" Target="../ink/ink667.xml"/><Relationship Id="rId93" Type="http://schemas.openxmlformats.org/officeDocument/2006/relationships/image" Target="../media/image647.png"/><Relationship Id="rId98" Type="http://schemas.openxmlformats.org/officeDocument/2006/relationships/customXml" Target="../ink/ink680.xml"/><Relationship Id="rId121" Type="http://schemas.openxmlformats.org/officeDocument/2006/relationships/image" Target="../media/image661.png"/><Relationship Id="rId142" Type="http://schemas.openxmlformats.org/officeDocument/2006/relationships/customXml" Target="../ink/ink702.xml"/><Relationship Id="rId163" Type="http://schemas.openxmlformats.org/officeDocument/2006/relationships/image" Target="../media/image682.png"/><Relationship Id="rId184" Type="http://schemas.openxmlformats.org/officeDocument/2006/relationships/customXml" Target="../ink/ink723.xml"/><Relationship Id="rId189" Type="http://schemas.openxmlformats.org/officeDocument/2006/relationships/image" Target="../media/image694.png"/><Relationship Id="rId3" Type="http://schemas.openxmlformats.org/officeDocument/2006/relationships/image" Target="../media/image602.png"/><Relationship Id="rId25" Type="http://schemas.openxmlformats.org/officeDocument/2006/relationships/image" Target="../media/image613.png"/><Relationship Id="rId46" Type="http://schemas.openxmlformats.org/officeDocument/2006/relationships/customXml" Target="../ink/ink654.xml"/><Relationship Id="rId67" Type="http://schemas.openxmlformats.org/officeDocument/2006/relationships/image" Target="../media/image634.png"/><Relationship Id="rId116" Type="http://schemas.openxmlformats.org/officeDocument/2006/relationships/customXml" Target="../ink/ink689.xml"/><Relationship Id="rId137" Type="http://schemas.openxmlformats.org/officeDocument/2006/relationships/image" Target="../media/image669.png"/><Relationship Id="rId158" Type="http://schemas.openxmlformats.org/officeDocument/2006/relationships/customXml" Target="../ink/ink710.xml"/><Relationship Id="rId20" Type="http://schemas.openxmlformats.org/officeDocument/2006/relationships/customXml" Target="../ink/ink641.xml"/><Relationship Id="rId41" Type="http://schemas.openxmlformats.org/officeDocument/2006/relationships/image" Target="../media/image621.png"/><Relationship Id="rId62" Type="http://schemas.openxmlformats.org/officeDocument/2006/relationships/customXml" Target="../ink/ink662.xml"/><Relationship Id="rId83" Type="http://schemas.openxmlformats.org/officeDocument/2006/relationships/image" Target="../media/image642.png"/><Relationship Id="rId88" Type="http://schemas.openxmlformats.org/officeDocument/2006/relationships/customXml" Target="../ink/ink675.xml"/><Relationship Id="rId111" Type="http://schemas.openxmlformats.org/officeDocument/2006/relationships/image" Target="../media/image656.png"/><Relationship Id="rId132" Type="http://schemas.openxmlformats.org/officeDocument/2006/relationships/customXml" Target="../ink/ink697.xml"/><Relationship Id="rId153" Type="http://schemas.openxmlformats.org/officeDocument/2006/relationships/image" Target="../media/image677.png"/><Relationship Id="rId174" Type="http://schemas.openxmlformats.org/officeDocument/2006/relationships/customXml" Target="../ink/ink718.xml"/><Relationship Id="rId179" Type="http://schemas.openxmlformats.org/officeDocument/2006/relationships/image" Target="../media/image689.png"/><Relationship Id="rId195" Type="http://schemas.openxmlformats.org/officeDocument/2006/relationships/image" Target="../media/image697.png"/><Relationship Id="rId190" Type="http://schemas.openxmlformats.org/officeDocument/2006/relationships/customXml" Target="../ink/ink726.xml"/><Relationship Id="rId204" Type="http://schemas.openxmlformats.org/officeDocument/2006/relationships/customXml" Target="../ink/ink733.xml"/><Relationship Id="rId15" Type="http://schemas.openxmlformats.org/officeDocument/2006/relationships/image" Target="../media/image608.png"/><Relationship Id="rId36" Type="http://schemas.openxmlformats.org/officeDocument/2006/relationships/customXml" Target="../ink/ink649.xml"/><Relationship Id="rId57" Type="http://schemas.openxmlformats.org/officeDocument/2006/relationships/image" Target="../media/image629.png"/><Relationship Id="rId106" Type="http://schemas.openxmlformats.org/officeDocument/2006/relationships/customXml" Target="../ink/ink684.xml"/><Relationship Id="rId127" Type="http://schemas.openxmlformats.org/officeDocument/2006/relationships/image" Target="../media/image664.png"/><Relationship Id="rId10" Type="http://schemas.openxmlformats.org/officeDocument/2006/relationships/customXml" Target="../ink/ink636.xml"/><Relationship Id="rId31" Type="http://schemas.openxmlformats.org/officeDocument/2006/relationships/image" Target="../media/image616.png"/><Relationship Id="rId52" Type="http://schemas.openxmlformats.org/officeDocument/2006/relationships/customXml" Target="../ink/ink657.xml"/><Relationship Id="rId73" Type="http://schemas.openxmlformats.org/officeDocument/2006/relationships/image" Target="../media/image637.png"/><Relationship Id="rId78" Type="http://schemas.openxmlformats.org/officeDocument/2006/relationships/customXml" Target="../ink/ink670.xml"/><Relationship Id="rId94" Type="http://schemas.openxmlformats.org/officeDocument/2006/relationships/customXml" Target="../ink/ink678.xml"/><Relationship Id="rId99" Type="http://schemas.openxmlformats.org/officeDocument/2006/relationships/image" Target="../media/image650.png"/><Relationship Id="rId101" Type="http://schemas.openxmlformats.org/officeDocument/2006/relationships/image" Target="../media/image651.png"/><Relationship Id="rId122" Type="http://schemas.openxmlformats.org/officeDocument/2006/relationships/customXml" Target="../ink/ink692.xml"/><Relationship Id="rId143" Type="http://schemas.openxmlformats.org/officeDocument/2006/relationships/image" Target="../media/image672.png"/><Relationship Id="rId148" Type="http://schemas.openxmlformats.org/officeDocument/2006/relationships/customXml" Target="../ink/ink705.xml"/><Relationship Id="rId164" Type="http://schemas.openxmlformats.org/officeDocument/2006/relationships/customXml" Target="../ink/ink713.xml"/><Relationship Id="rId169" Type="http://schemas.openxmlformats.org/officeDocument/2006/relationships/image" Target="../media/image685.png"/><Relationship Id="rId185" Type="http://schemas.openxmlformats.org/officeDocument/2006/relationships/image" Target="../media/image692.png"/><Relationship Id="rId4" Type="http://schemas.openxmlformats.org/officeDocument/2006/relationships/customXml" Target="../ink/ink633.xml"/><Relationship Id="rId9" Type="http://schemas.openxmlformats.org/officeDocument/2006/relationships/image" Target="../media/image605.png"/><Relationship Id="rId180" Type="http://schemas.openxmlformats.org/officeDocument/2006/relationships/customXml" Target="../ink/ink721.xml"/><Relationship Id="rId26" Type="http://schemas.openxmlformats.org/officeDocument/2006/relationships/customXml" Target="../ink/ink644.xml"/><Relationship Id="rId47" Type="http://schemas.openxmlformats.org/officeDocument/2006/relationships/image" Target="../media/image624.png"/><Relationship Id="rId68" Type="http://schemas.openxmlformats.org/officeDocument/2006/relationships/customXml" Target="../ink/ink665.xml"/><Relationship Id="rId89" Type="http://schemas.openxmlformats.org/officeDocument/2006/relationships/image" Target="../media/image645.png"/><Relationship Id="rId112" Type="http://schemas.openxmlformats.org/officeDocument/2006/relationships/customXml" Target="../ink/ink687.xml"/><Relationship Id="rId133" Type="http://schemas.openxmlformats.org/officeDocument/2006/relationships/image" Target="../media/image667.png"/><Relationship Id="rId154" Type="http://schemas.openxmlformats.org/officeDocument/2006/relationships/customXml" Target="../ink/ink708.xml"/><Relationship Id="rId175" Type="http://schemas.openxmlformats.org/officeDocument/2006/relationships/image" Target="../media/image687.png"/><Relationship Id="rId196" Type="http://schemas.openxmlformats.org/officeDocument/2006/relationships/customXml" Target="../ink/ink729.xml"/><Relationship Id="rId200" Type="http://schemas.openxmlformats.org/officeDocument/2006/relationships/customXml" Target="../ink/ink7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0632-6322-456D-9AA3-A94B090D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30" y="227540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Lecture No 03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3C662C-0980-4D10-9847-6A2A436898A2}"/>
                  </a:ext>
                </a:extLst>
              </p14:cNvPr>
              <p14:cNvContentPartPr/>
              <p14:nvPr/>
            </p14:nvContentPartPr>
            <p14:xfrm>
              <a:off x="280251" y="427905"/>
              <a:ext cx="447480" cy="57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3C662C-0980-4D10-9847-6A2A436898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51" y="392265"/>
                <a:ext cx="483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CB09B7-2925-4902-B1F5-0D1ED1D9DFB5}"/>
                  </a:ext>
                </a:extLst>
              </p14:cNvPr>
              <p14:cNvContentPartPr/>
              <p14:nvPr/>
            </p14:nvContentPartPr>
            <p14:xfrm>
              <a:off x="41211" y="79785"/>
              <a:ext cx="924840" cy="95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CB09B7-2925-4902-B1F5-0D1ED1D9DF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11" y="44145"/>
                <a:ext cx="96048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F3F94A-086F-4B57-B8EF-B339AF925BA1}"/>
                  </a:ext>
                </a:extLst>
              </p14:cNvPr>
              <p14:cNvContentPartPr/>
              <p14:nvPr/>
            </p14:nvContentPartPr>
            <p14:xfrm>
              <a:off x="1466451" y="189225"/>
              <a:ext cx="517680" cy="65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F3F94A-086F-4B57-B8EF-B339AF925B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8811" y="153585"/>
                <a:ext cx="55332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67B641-93B3-494F-B1CC-675BCFC790D3}"/>
                  </a:ext>
                </a:extLst>
              </p14:cNvPr>
              <p14:cNvContentPartPr/>
              <p14:nvPr/>
            </p14:nvContentPartPr>
            <p14:xfrm>
              <a:off x="2000691" y="425385"/>
              <a:ext cx="153000" cy="22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67B641-93B3-494F-B1CC-675BCFC790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2691" y="389385"/>
                <a:ext cx="188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CB07FC-AFD0-47E0-B556-A2E5E6E804A3}"/>
                  </a:ext>
                </a:extLst>
              </p14:cNvPr>
              <p14:cNvContentPartPr/>
              <p14:nvPr/>
            </p14:nvContentPartPr>
            <p14:xfrm>
              <a:off x="1909971" y="2349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CB07FC-AFD0-47E0-B556-A2E5E6E804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1971" y="199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4CB69B-8292-4F4B-BF44-9197A5B12ACE}"/>
                  </a:ext>
                </a:extLst>
              </p14:cNvPr>
              <p14:cNvContentPartPr/>
              <p14:nvPr/>
            </p14:nvContentPartPr>
            <p14:xfrm>
              <a:off x="2181771" y="323145"/>
              <a:ext cx="471600" cy="25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4CB69B-8292-4F4B-BF44-9197A5B12A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3771" y="287145"/>
                <a:ext cx="507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E72670-10AD-4C25-82EC-44E7F10C100C}"/>
                  </a:ext>
                </a:extLst>
              </p14:cNvPr>
              <p14:cNvContentPartPr/>
              <p14:nvPr/>
            </p14:nvContentPartPr>
            <p14:xfrm>
              <a:off x="2942091" y="215145"/>
              <a:ext cx="591120" cy="464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E72670-10AD-4C25-82EC-44E7F10C10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24091" y="179505"/>
                <a:ext cx="6267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2FCAC1-071A-49A0-AD5D-508AD86B7FEA}"/>
                  </a:ext>
                </a:extLst>
              </p14:cNvPr>
              <p14:cNvContentPartPr/>
              <p14:nvPr/>
            </p14:nvContentPartPr>
            <p14:xfrm>
              <a:off x="3657771" y="307665"/>
              <a:ext cx="145080" cy="339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2FCAC1-071A-49A0-AD5D-508AD86B7F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9771" y="271665"/>
                <a:ext cx="1807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B7ABC5-B61D-4DF5-9947-551BA80265EC}"/>
                  </a:ext>
                </a:extLst>
              </p14:cNvPr>
              <p14:cNvContentPartPr/>
              <p14:nvPr/>
            </p14:nvContentPartPr>
            <p14:xfrm>
              <a:off x="3784131" y="261945"/>
              <a:ext cx="354240" cy="22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B7ABC5-B61D-4DF5-9947-551BA80265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6131" y="226305"/>
                <a:ext cx="3898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80678A-22AD-45EC-B602-A51EA701BADD}"/>
                  </a:ext>
                </a:extLst>
              </p14:cNvPr>
              <p14:cNvContentPartPr/>
              <p14:nvPr/>
            </p14:nvContentPartPr>
            <p14:xfrm>
              <a:off x="3630051" y="160425"/>
              <a:ext cx="378000" cy="1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80678A-22AD-45EC-B602-A51EA701BA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2411" y="124425"/>
                <a:ext cx="4136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B1D2A9-C7D9-4618-9712-04FA17533FAF}"/>
                  </a:ext>
                </a:extLst>
              </p14:cNvPr>
              <p14:cNvContentPartPr/>
              <p14:nvPr/>
            </p14:nvContentPartPr>
            <p14:xfrm>
              <a:off x="3204891" y="755145"/>
              <a:ext cx="920880" cy="132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B1D2A9-C7D9-4618-9712-04FA17533F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6891" y="719145"/>
                <a:ext cx="956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1C92D8-6E34-490D-86EB-848EFA245544}"/>
                  </a:ext>
                </a:extLst>
              </p14:cNvPr>
              <p14:cNvContentPartPr/>
              <p14:nvPr/>
            </p14:nvContentPartPr>
            <p14:xfrm>
              <a:off x="3340251" y="857385"/>
              <a:ext cx="538200" cy="74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1C92D8-6E34-490D-86EB-848EFA2455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22251" y="821385"/>
                <a:ext cx="5738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1AE113-AC91-4EF5-AB27-4C84C4A0E9A9}"/>
                  </a:ext>
                </a:extLst>
              </p14:cNvPr>
              <p14:cNvContentPartPr/>
              <p14:nvPr/>
            </p14:nvContentPartPr>
            <p14:xfrm>
              <a:off x="4390731" y="494145"/>
              <a:ext cx="587160" cy="30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1AE113-AC91-4EF5-AB27-4C84C4A0E9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73091" y="458505"/>
                <a:ext cx="622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C52518-DD79-4094-9261-83875AD8CCBF}"/>
                  </a:ext>
                </a:extLst>
              </p14:cNvPr>
              <p14:cNvContentPartPr/>
              <p14:nvPr/>
            </p14:nvContentPartPr>
            <p14:xfrm>
              <a:off x="5395491" y="550665"/>
              <a:ext cx="813960" cy="101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C52518-DD79-4094-9261-83875AD8CC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7491" y="515025"/>
                <a:ext cx="8496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57B1E8-3565-4D61-B31B-4907054A68CD}"/>
                  </a:ext>
                </a:extLst>
              </p14:cNvPr>
              <p14:cNvContentPartPr/>
              <p14:nvPr/>
            </p14:nvContentPartPr>
            <p14:xfrm>
              <a:off x="5803011" y="371025"/>
              <a:ext cx="152280" cy="43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57B1E8-3565-4D61-B31B-4907054A68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85011" y="335025"/>
                <a:ext cx="1879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BE1B34-C0BE-4D9F-B161-6AEF5FA91483}"/>
                  </a:ext>
                </a:extLst>
              </p14:cNvPr>
              <p14:cNvContentPartPr/>
              <p14:nvPr/>
            </p14:nvContentPartPr>
            <p14:xfrm>
              <a:off x="6834051" y="289305"/>
              <a:ext cx="450000" cy="517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BE1B34-C0BE-4D9F-B161-6AEF5FA9148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16411" y="253665"/>
                <a:ext cx="48564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E2428-E8E7-47C3-92BB-6AEABD9C7485}"/>
                  </a:ext>
                </a:extLst>
              </p14:cNvPr>
              <p14:cNvContentPartPr/>
              <p14:nvPr/>
            </p14:nvContentPartPr>
            <p14:xfrm>
              <a:off x="7380171" y="374625"/>
              <a:ext cx="216000" cy="31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E2428-E8E7-47C3-92BB-6AEABD9C748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2171" y="338985"/>
                <a:ext cx="2516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DEA931-1FC2-498F-94E1-B6060C5691B7}"/>
                  </a:ext>
                </a:extLst>
              </p14:cNvPr>
              <p14:cNvContentPartPr/>
              <p14:nvPr/>
            </p14:nvContentPartPr>
            <p14:xfrm>
              <a:off x="7794171" y="270585"/>
              <a:ext cx="243720" cy="408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DEA931-1FC2-498F-94E1-B6060C5691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76531" y="234945"/>
                <a:ext cx="279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FF87AA0-3D47-4AB5-AD61-91B145F40788}"/>
                  </a:ext>
                </a:extLst>
              </p14:cNvPr>
              <p14:cNvContentPartPr/>
              <p14:nvPr/>
            </p14:nvContentPartPr>
            <p14:xfrm>
              <a:off x="8418051" y="198945"/>
              <a:ext cx="155520" cy="341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FF87AA0-3D47-4AB5-AD61-91B145F407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00411" y="162945"/>
                <a:ext cx="1911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72952A-9032-4F8E-AC9B-7D6178A7107F}"/>
                  </a:ext>
                </a:extLst>
              </p14:cNvPr>
              <p14:cNvContentPartPr/>
              <p14:nvPr/>
            </p14:nvContentPartPr>
            <p14:xfrm>
              <a:off x="8564211" y="216945"/>
              <a:ext cx="351360" cy="17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72952A-9032-4F8E-AC9B-7D6178A710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46571" y="180945"/>
                <a:ext cx="3870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EE3255-EF40-4FD5-AFB9-B9A09B81D853}"/>
                  </a:ext>
                </a:extLst>
              </p14:cNvPr>
              <p14:cNvContentPartPr/>
              <p14:nvPr/>
            </p14:nvContentPartPr>
            <p14:xfrm>
              <a:off x="8310771" y="149625"/>
              <a:ext cx="522000" cy="67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EE3255-EF40-4FD5-AFB9-B9A09B81D8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92771" y="113985"/>
                <a:ext cx="557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4B7F37-1760-487D-A2A1-EC2AC7C2E5C0}"/>
                  </a:ext>
                </a:extLst>
              </p14:cNvPr>
              <p14:cNvContentPartPr/>
              <p14:nvPr/>
            </p14:nvContentPartPr>
            <p14:xfrm>
              <a:off x="8292771" y="591705"/>
              <a:ext cx="785880" cy="123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4B7F37-1760-487D-A2A1-EC2AC7C2E5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74771" y="555705"/>
                <a:ext cx="821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13ADE9-5FC5-4B14-B72B-D0636E2E97BB}"/>
                  </a:ext>
                </a:extLst>
              </p14:cNvPr>
              <p14:cNvContentPartPr/>
              <p14:nvPr/>
            </p14:nvContentPartPr>
            <p14:xfrm>
              <a:off x="8591211" y="903825"/>
              <a:ext cx="515880" cy="363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13ADE9-5FC5-4B14-B72B-D0636E2E97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3571" y="867825"/>
                <a:ext cx="5515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43F9AF-5AB9-4B85-9DC5-D689F5B84CB5}"/>
                  </a:ext>
                </a:extLst>
              </p14:cNvPr>
              <p14:cNvContentPartPr/>
              <p14:nvPr/>
            </p14:nvContentPartPr>
            <p14:xfrm>
              <a:off x="9234171" y="339705"/>
              <a:ext cx="509400" cy="274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43F9AF-5AB9-4B85-9DC5-D689F5B84C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16531" y="304065"/>
                <a:ext cx="5450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5FA493-228F-4D1D-88EC-3137CDBE39E3}"/>
                  </a:ext>
                </a:extLst>
              </p14:cNvPr>
              <p14:cNvContentPartPr/>
              <p14:nvPr/>
            </p14:nvContentPartPr>
            <p14:xfrm>
              <a:off x="452331" y="1716345"/>
              <a:ext cx="655560" cy="724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5FA493-228F-4D1D-88EC-3137CDBE39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4331" y="1680705"/>
                <a:ext cx="6912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6630EE-FE77-4799-B9B1-052CF087B7CA}"/>
                  </a:ext>
                </a:extLst>
              </p14:cNvPr>
              <p14:cNvContentPartPr/>
              <p14:nvPr/>
            </p14:nvContentPartPr>
            <p14:xfrm>
              <a:off x="1097091" y="1356705"/>
              <a:ext cx="610560" cy="844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6630EE-FE77-4799-B9B1-052CF087B7C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9451" y="1320705"/>
                <a:ext cx="64620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A44DC3B-2262-4B0F-9D17-E603150AC454}"/>
                  </a:ext>
                </a:extLst>
              </p14:cNvPr>
              <p14:cNvContentPartPr/>
              <p14:nvPr/>
            </p14:nvContentPartPr>
            <p14:xfrm>
              <a:off x="814491" y="2148345"/>
              <a:ext cx="1124640" cy="377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A44DC3B-2262-4B0F-9D17-E603150AC4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6851" y="2112345"/>
                <a:ext cx="11602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7140067-D1DE-418B-97B9-5EE7694B8A65}"/>
                  </a:ext>
                </a:extLst>
              </p14:cNvPr>
              <p14:cNvContentPartPr/>
              <p14:nvPr/>
            </p14:nvContentPartPr>
            <p14:xfrm>
              <a:off x="1158651" y="2288745"/>
              <a:ext cx="819000" cy="200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7140067-D1DE-418B-97B9-5EE7694B8A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0651" y="2253105"/>
                <a:ext cx="8546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47BA0AF-1034-440C-9111-653759FC75A5}"/>
                  </a:ext>
                </a:extLst>
              </p14:cNvPr>
              <p14:cNvContentPartPr/>
              <p14:nvPr/>
            </p14:nvContentPartPr>
            <p14:xfrm>
              <a:off x="2816811" y="1242225"/>
              <a:ext cx="454320" cy="105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47BA0AF-1034-440C-9111-653759FC75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99171" y="1206585"/>
                <a:ext cx="489960" cy="11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E08C9A-6734-4050-8A8B-34A686DB8A24}"/>
                  </a:ext>
                </a:extLst>
              </p14:cNvPr>
              <p14:cNvContentPartPr/>
              <p14:nvPr/>
            </p14:nvContentPartPr>
            <p14:xfrm>
              <a:off x="534411" y="3132225"/>
              <a:ext cx="572040" cy="520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E08C9A-6734-4050-8A8B-34A686DB8A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6411" y="3096585"/>
                <a:ext cx="60768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5961E1-D771-4FBB-8092-72FED40380FD}"/>
                  </a:ext>
                </a:extLst>
              </p14:cNvPr>
              <p14:cNvContentPartPr/>
              <p14:nvPr/>
            </p14:nvContentPartPr>
            <p14:xfrm>
              <a:off x="1221651" y="3303945"/>
              <a:ext cx="37440" cy="24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5961E1-D771-4FBB-8092-72FED40380F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04011" y="3268305"/>
                <a:ext cx="73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1A72A0-F3DB-4C77-A36F-46A342B7D3C0}"/>
                  </a:ext>
                </a:extLst>
              </p14:cNvPr>
              <p14:cNvContentPartPr/>
              <p14:nvPr/>
            </p14:nvContentPartPr>
            <p14:xfrm>
              <a:off x="1529811" y="3149865"/>
              <a:ext cx="363600" cy="12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1A72A0-F3DB-4C77-A36F-46A342B7D3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11811" y="3113865"/>
                <a:ext cx="399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454BEAC-504F-436E-AFB0-4178EF26F10B}"/>
                  </a:ext>
                </a:extLst>
              </p14:cNvPr>
              <p14:cNvContentPartPr/>
              <p14:nvPr/>
            </p14:nvContentPartPr>
            <p14:xfrm>
              <a:off x="1511811" y="3353625"/>
              <a:ext cx="487440" cy="86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454BEAC-504F-436E-AFB0-4178EF26F1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93811" y="3317985"/>
                <a:ext cx="523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48D7F0-6262-48A3-A748-6D4A64BE3AC7}"/>
                  </a:ext>
                </a:extLst>
              </p14:cNvPr>
              <p14:cNvContentPartPr/>
              <p14:nvPr/>
            </p14:nvContentPartPr>
            <p14:xfrm>
              <a:off x="2597931" y="2760705"/>
              <a:ext cx="443880" cy="496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48D7F0-6262-48A3-A748-6D4A64BE3AC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80291" y="2725065"/>
                <a:ext cx="4795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D26BD6-DFF9-44E1-A777-368B807F1870}"/>
                  </a:ext>
                </a:extLst>
              </p14:cNvPr>
              <p14:cNvContentPartPr/>
              <p14:nvPr/>
            </p14:nvContentPartPr>
            <p14:xfrm>
              <a:off x="3252411" y="2616345"/>
              <a:ext cx="97560" cy="394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D26BD6-DFF9-44E1-A777-368B807F187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34411" y="2580345"/>
                <a:ext cx="1332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34BBD83-0507-49FF-BE72-77F302F999A4}"/>
                  </a:ext>
                </a:extLst>
              </p14:cNvPr>
              <p14:cNvContentPartPr/>
              <p14:nvPr/>
            </p14:nvContentPartPr>
            <p14:xfrm>
              <a:off x="3349611" y="2579985"/>
              <a:ext cx="386280" cy="371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34BBD83-0507-49FF-BE72-77F302F999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31611" y="2544345"/>
                <a:ext cx="4219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CB9CC9B-5B3A-4EDF-925F-6529A3303F48}"/>
                  </a:ext>
                </a:extLst>
              </p14:cNvPr>
              <p14:cNvContentPartPr/>
              <p14:nvPr/>
            </p14:nvContentPartPr>
            <p14:xfrm>
              <a:off x="3177531" y="2437425"/>
              <a:ext cx="303120" cy="133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CB9CC9B-5B3A-4EDF-925F-6529A3303F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59531" y="2401785"/>
                <a:ext cx="338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3D2A1B-5D2E-46FA-BB2E-E8213ADD01F2}"/>
                  </a:ext>
                </a:extLst>
              </p14:cNvPr>
              <p14:cNvContentPartPr/>
              <p14:nvPr/>
            </p14:nvContentPartPr>
            <p14:xfrm>
              <a:off x="2887371" y="3098025"/>
              <a:ext cx="846360" cy="39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3D2A1B-5D2E-46FA-BB2E-E8213ADD01F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69731" y="3062025"/>
                <a:ext cx="8820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31F4D4-4E54-473E-883B-4C324AF9FA2E}"/>
                  </a:ext>
                </a:extLst>
              </p14:cNvPr>
              <p14:cNvContentPartPr/>
              <p14:nvPr/>
            </p14:nvContentPartPr>
            <p14:xfrm>
              <a:off x="3267891" y="3386025"/>
              <a:ext cx="292320" cy="55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31F4D4-4E54-473E-883B-4C324AF9FA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50251" y="3350025"/>
                <a:ext cx="3279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359C293-FC73-4A49-B22E-B6999A2B9D20}"/>
                  </a:ext>
                </a:extLst>
              </p14:cNvPr>
              <p14:cNvContentPartPr/>
              <p14:nvPr/>
            </p14:nvContentPartPr>
            <p14:xfrm>
              <a:off x="413451" y="4653225"/>
              <a:ext cx="510480" cy="662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359C293-FC73-4A49-B22E-B6999A2B9D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5811" y="4617585"/>
                <a:ext cx="5461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A36EE3-496E-4412-A714-7F4A76A2E631}"/>
                  </a:ext>
                </a:extLst>
              </p14:cNvPr>
              <p14:cNvContentPartPr/>
              <p14:nvPr/>
            </p14:nvContentPartPr>
            <p14:xfrm>
              <a:off x="1188531" y="4468905"/>
              <a:ext cx="479160" cy="628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A36EE3-496E-4412-A714-7F4A76A2E6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70891" y="4433265"/>
                <a:ext cx="5148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976C3F-4048-443B-92C7-26EDF9E46E40}"/>
                  </a:ext>
                </a:extLst>
              </p14:cNvPr>
              <p14:cNvContentPartPr/>
              <p14:nvPr/>
            </p14:nvContentPartPr>
            <p14:xfrm>
              <a:off x="1040931" y="4334265"/>
              <a:ext cx="386640" cy="219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976C3F-4048-443B-92C7-26EDF9E46E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2931" y="4298265"/>
                <a:ext cx="422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BEE1B6-1456-4EAC-B4A3-34E13B5EB329}"/>
                  </a:ext>
                </a:extLst>
              </p14:cNvPr>
              <p14:cNvContentPartPr/>
              <p14:nvPr/>
            </p14:nvContentPartPr>
            <p14:xfrm>
              <a:off x="1755531" y="4154985"/>
              <a:ext cx="298440" cy="767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BEE1B6-1456-4EAC-B4A3-34E13B5EB3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37531" y="4119345"/>
                <a:ext cx="33408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8702B6-F022-49A1-84E1-E7CEB10C3DCC}"/>
                  </a:ext>
                </a:extLst>
              </p14:cNvPr>
              <p14:cNvContentPartPr/>
              <p14:nvPr/>
            </p14:nvContentPartPr>
            <p14:xfrm>
              <a:off x="1819251" y="4569345"/>
              <a:ext cx="232560" cy="147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8702B6-F022-49A1-84E1-E7CEB10C3DC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01611" y="4533705"/>
                <a:ext cx="2682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770C81E-9B98-489B-BE59-9EEB8ECF91EC}"/>
                  </a:ext>
                </a:extLst>
              </p14:cNvPr>
              <p14:cNvContentPartPr/>
              <p14:nvPr/>
            </p14:nvContentPartPr>
            <p14:xfrm>
              <a:off x="2217771" y="4625865"/>
              <a:ext cx="151920" cy="209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770C81E-9B98-489B-BE59-9EEB8ECF91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00131" y="4590225"/>
                <a:ext cx="187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0A73C85-0EE8-4F8B-9940-EFAF7D637F00}"/>
                  </a:ext>
                </a:extLst>
              </p14:cNvPr>
              <p14:cNvContentPartPr/>
              <p14:nvPr/>
            </p14:nvContentPartPr>
            <p14:xfrm>
              <a:off x="2661291" y="4453425"/>
              <a:ext cx="416520" cy="136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0A73C85-0EE8-4F8B-9940-EFAF7D637F0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43651" y="4417785"/>
                <a:ext cx="452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891695A-FE58-468D-8C0A-87CF43D91FAB}"/>
                  </a:ext>
                </a:extLst>
              </p14:cNvPr>
              <p14:cNvContentPartPr/>
              <p14:nvPr/>
            </p14:nvContentPartPr>
            <p14:xfrm>
              <a:off x="2797371" y="4655745"/>
              <a:ext cx="367200" cy="133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891695A-FE58-468D-8C0A-87CF43D91F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79371" y="4619745"/>
                <a:ext cx="4028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1A30BD7-5774-4439-87F0-BE29918B9484}"/>
                  </a:ext>
                </a:extLst>
              </p14:cNvPr>
              <p14:cNvContentPartPr/>
              <p14:nvPr/>
            </p14:nvContentPartPr>
            <p14:xfrm>
              <a:off x="3820491" y="4009905"/>
              <a:ext cx="548640" cy="509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1A30BD7-5774-4439-87F0-BE29918B948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02491" y="3974265"/>
                <a:ext cx="58428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3D6504-5A30-41EB-A2DC-8A02C20C5BA6}"/>
                  </a:ext>
                </a:extLst>
              </p14:cNvPr>
              <p14:cNvContentPartPr/>
              <p14:nvPr/>
            </p14:nvContentPartPr>
            <p14:xfrm>
              <a:off x="4500531" y="3965265"/>
              <a:ext cx="107640" cy="37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3D6504-5A30-41EB-A2DC-8A02C20C5BA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82891" y="3929265"/>
                <a:ext cx="1432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7892809-F6B5-4582-B414-B7A142966B8F}"/>
                  </a:ext>
                </a:extLst>
              </p14:cNvPr>
              <p14:cNvContentPartPr/>
              <p14:nvPr/>
            </p14:nvContentPartPr>
            <p14:xfrm>
              <a:off x="4598811" y="3959145"/>
              <a:ext cx="348840" cy="188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7892809-F6B5-4582-B414-B7A142966B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80811" y="3923145"/>
                <a:ext cx="3844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7E4B9B5-4FE2-4644-92E3-6E7F5A2CA816}"/>
                  </a:ext>
                </a:extLst>
              </p14:cNvPr>
              <p14:cNvContentPartPr/>
              <p14:nvPr/>
            </p14:nvContentPartPr>
            <p14:xfrm>
              <a:off x="4318371" y="3717585"/>
              <a:ext cx="653040" cy="175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7E4B9B5-4FE2-4644-92E3-6E7F5A2CA81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00371" y="3681585"/>
                <a:ext cx="688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6FC6FAD-5C6F-4C4F-B94B-8D290A276BEC}"/>
                  </a:ext>
                </a:extLst>
              </p14:cNvPr>
              <p14:cNvContentPartPr/>
              <p14:nvPr/>
            </p14:nvContentPartPr>
            <p14:xfrm>
              <a:off x="3802131" y="4320585"/>
              <a:ext cx="1284840" cy="477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6FC6FAD-5C6F-4C4F-B94B-8D290A276BE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84491" y="4284945"/>
                <a:ext cx="13204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7ADC43-E9D5-4C76-AFFE-54985F73CD39}"/>
                  </a:ext>
                </a:extLst>
              </p14:cNvPr>
              <p14:cNvContentPartPr/>
              <p14:nvPr/>
            </p14:nvContentPartPr>
            <p14:xfrm>
              <a:off x="4200651" y="4640265"/>
              <a:ext cx="619560" cy="50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7ADC43-E9D5-4C76-AFFE-54985F73CD3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82651" y="4604265"/>
                <a:ext cx="6552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9D0E67-6BB9-4F39-B17A-B311AB2C4121}"/>
                  </a:ext>
                </a:extLst>
              </p14:cNvPr>
              <p14:cNvContentPartPr/>
              <p14:nvPr/>
            </p14:nvContentPartPr>
            <p14:xfrm>
              <a:off x="1744011" y="5268465"/>
              <a:ext cx="356400" cy="792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9D0E67-6BB9-4F39-B17A-B311AB2C412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26371" y="5232825"/>
                <a:ext cx="39204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999102E-EC5B-490C-8D65-EF11308150AD}"/>
                  </a:ext>
                </a:extLst>
              </p14:cNvPr>
              <p14:cNvContentPartPr/>
              <p14:nvPr/>
            </p14:nvContentPartPr>
            <p14:xfrm>
              <a:off x="1864611" y="5636025"/>
              <a:ext cx="249120" cy="167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999102E-EC5B-490C-8D65-EF11308150A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46971" y="5600385"/>
                <a:ext cx="284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A17E85-9659-48C5-ACB9-BE215F5210D4}"/>
                  </a:ext>
                </a:extLst>
              </p14:cNvPr>
              <p14:cNvContentPartPr/>
              <p14:nvPr/>
            </p14:nvContentPartPr>
            <p14:xfrm>
              <a:off x="2290131" y="5821065"/>
              <a:ext cx="118800" cy="148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A17E85-9659-48C5-ACB9-BE215F5210D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72131" y="5785425"/>
                <a:ext cx="154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3E83B48-1501-414D-883C-F4EDA6EF94F1}"/>
                  </a:ext>
                </a:extLst>
              </p14:cNvPr>
              <p14:cNvContentPartPr/>
              <p14:nvPr/>
            </p14:nvContentPartPr>
            <p14:xfrm>
              <a:off x="2954691" y="5684265"/>
              <a:ext cx="326520" cy="149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3E83B48-1501-414D-883C-F4EDA6EF94F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37051" y="5648625"/>
                <a:ext cx="3621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9D0974-F5BB-4262-91D7-45E5539D783C}"/>
                  </a:ext>
                </a:extLst>
              </p14:cNvPr>
              <p14:cNvContentPartPr/>
              <p14:nvPr/>
            </p14:nvContentPartPr>
            <p14:xfrm>
              <a:off x="2942091" y="6007905"/>
              <a:ext cx="504720" cy="130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9D0974-F5BB-4262-91D7-45E5539D783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24091" y="5971905"/>
                <a:ext cx="5403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7B3680B-A4E3-446C-8481-D50BFEDF8A2F}"/>
                  </a:ext>
                </a:extLst>
              </p14:cNvPr>
              <p14:cNvContentPartPr/>
              <p14:nvPr/>
            </p14:nvContentPartPr>
            <p14:xfrm>
              <a:off x="3738771" y="5465745"/>
              <a:ext cx="510840" cy="529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7B3680B-A4E3-446C-8481-D50BFEDF8A2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21131" y="5430105"/>
                <a:ext cx="5464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AE2C01-4942-4F77-B7E7-7295D829D103}"/>
                  </a:ext>
                </a:extLst>
              </p14:cNvPr>
              <p14:cNvContentPartPr/>
              <p14:nvPr/>
            </p14:nvContentPartPr>
            <p14:xfrm>
              <a:off x="4339611" y="5504265"/>
              <a:ext cx="160200" cy="254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AE2C01-4942-4F77-B7E7-7295D829D1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21611" y="5468265"/>
                <a:ext cx="1958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C45F24C-3598-4084-9FFE-39A0B5366E80}"/>
                  </a:ext>
                </a:extLst>
              </p14:cNvPr>
              <p14:cNvContentPartPr/>
              <p14:nvPr/>
            </p14:nvContentPartPr>
            <p14:xfrm>
              <a:off x="4490451" y="5458905"/>
              <a:ext cx="252360" cy="157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C45F24C-3598-4084-9FFE-39A0B5366E8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72451" y="5422905"/>
                <a:ext cx="288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EB2BAFE-63B1-4499-A694-B5AC05826148}"/>
                  </a:ext>
                </a:extLst>
              </p14:cNvPr>
              <p14:cNvContentPartPr/>
              <p14:nvPr/>
            </p14:nvContentPartPr>
            <p14:xfrm>
              <a:off x="4300011" y="5398785"/>
              <a:ext cx="346680" cy="4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EB2BAFE-63B1-4499-A694-B5AC0582614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82371" y="5363145"/>
                <a:ext cx="3823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A2252B-53E7-4450-AFC7-4AAB8F4D4DAF}"/>
                  </a:ext>
                </a:extLst>
              </p14:cNvPr>
              <p14:cNvContentPartPr/>
              <p14:nvPr/>
            </p14:nvContentPartPr>
            <p14:xfrm>
              <a:off x="3774771" y="5830065"/>
              <a:ext cx="1134360" cy="344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A2252B-53E7-4450-AFC7-4AAB8F4D4DA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57131" y="5794065"/>
                <a:ext cx="11700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EBBE503-F45E-45EA-8140-EE437C033F8D}"/>
                  </a:ext>
                </a:extLst>
              </p14:cNvPr>
              <p14:cNvContentPartPr/>
              <p14:nvPr/>
            </p14:nvContentPartPr>
            <p14:xfrm>
              <a:off x="4155291" y="6210945"/>
              <a:ext cx="578520" cy="360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EBBE503-F45E-45EA-8140-EE437C033F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37651" y="6174945"/>
                <a:ext cx="6141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1886653-3DA4-4F86-8B9A-18AD737782F7}"/>
                  </a:ext>
                </a:extLst>
              </p14:cNvPr>
              <p14:cNvContentPartPr/>
              <p14:nvPr/>
            </p14:nvContentPartPr>
            <p14:xfrm>
              <a:off x="5066091" y="5558265"/>
              <a:ext cx="185040" cy="261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1886653-3DA4-4F86-8B9A-18AD737782F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48091" y="5522625"/>
                <a:ext cx="2206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E8F65BA-E41F-4446-948B-35463C7793C6}"/>
                  </a:ext>
                </a:extLst>
              </p14:cNvPr>
              <p14:cNvContentPartPr/>
              <p14:nvPr/>
            </p14:nvContentPartPr>
            <p14:xfrm>
              <a:off x="5006331" y="5675985"/>
              <a:ext cx="311400" cy="162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E8F65BA-E41F-4446-948B-35463C7793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88331" y="5640345"/>
                <a:ext cx="347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449C517-3973-4D82-A86E-2C2A6A830340}"/>
                  </a:ext>
                </a:extLst>
              </p14:cNvPr>
              <p14:cNvContentPartPr/>
              <p14:nvPr/>
            </p14:nvContentPartPr>
            <p14:xfrm>
              <a:off x="5087691" y="5576625"/>
              <a:ext cx="102960" cy="270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449C517-3973-4D82-A86E-2C2A6A83034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70051" y="5540625"/>
                <a:ext cx="1386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DC0D334-8B2C-4510-B83C-25E59D864363}"/>
                  </a:ext>
                </a:extLst>
              </p14:cNvPr>
              <p14:cNvContentPartPr/>
              <p14:nvPr/>
            </p14:nvContentPartPr>
            <p14:xfrm>
              <a:off x="5658291" y="5071185"/>
              <a:ext cx="307440" cy="447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DC0D334-8B2C-4510-B83C-25E59D86436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40291" y="5035185"/>
                <a:ext cx="3430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F97F6B9-2B69-4AF0-8469-C866CF9F78CC}"/>
                  </a:ext>
                </a:extLst>
              </p14:cNvPr>
              <p14:cNvContentPartPr/>
              <p14:nvPr/>
            </p14:nvContentPartPr>
            <p14:xfrm>
              <a:off x="5431491" y="5623065"/>
              <a:ext cx="1025640" cy="207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F97F6B9-2B69-4AF0-8469-C866CF9F78C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13851" y="5587065"/>
                <a:ext cx="10612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6408831-2B45-473D-B2B0-43EC4EA5E509}"/>
                  </a:ext>
                </a:extLst>
              </p14:cNvPr>
              <p14:cNvContentPartPr/>
              <p14:nvPr/>
            </p14:nvContentPartPr>
            <p14:xfrm>
              <a:off x="5603931" y="5965065"/>
              <a:ext cx="396360" cy="408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6408831-2B45-473D-B2B0-43EC4EA5E50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85931" y="5929065"/>
                <a:ext cx="4320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C818077-9373-440B-B17C-20B2819DA517}"/>
                  </a:ext>
                </a:extLst>
              </p14:cNvPr>
              <p14:cNvContentPartPr/>
              <p14:nvPr/>
            </p14:nvContentPartPr>
            <p14:xfrm>
              <a:off x="6122331" y="6029145"/>
              <a:ext cx="79200" cy="358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C818077-9373-440B-B17C-20B2819DA51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04331" y="5993505"/>
                <a:ext cx="1148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CB2FCD1-E9CB-4184-9F7F-9782A2C8E7E2}"/>
                  </a:ext>
                </a:extLst>
              </p14:cNvPr>
              <p14:cNvContentPartPr/>
              <p14:nvPr/>
            </p14:nvContentPartPr>
            <p14:xfrm>
              <a:off x="6192171" y="6011145"/>
              <a:ext cx="353160" cy="269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CB2FCD1-E9CB-4184-9F7F-9782A2C8E7E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74531" y="5975145"/>
                <a:ext cx="3888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EDC11F-47DF-4694-9BFB-498D6E2F9E05}"/>
                  </a:ext>
                </a:extLst>
              </p14:cNvPr>
              <p14:cNvContentPartPr/>
              <p14:nvPr/>
            </p14:nvContentPartPr>
            <p14:xfrm>
              <a:off x="6020091" y="5929065"/>
              <a:ext cx="391680" cy="10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EDC11F-47DF-4694-9BFB-498D6E2F9E0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002451" y="5893425"/>
                <a:ext cx="427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DE97F4B-9972-44AC-B41E-3A62D8A3077A}"/>
                  </a:ext>
                </a:extLst>
              </p14:cNvPr>
              <p14:cNvContentPartPr/>
              <p14:nvPr/>
            </p14:nvContentPartPr>
            <p14:xfrm>
              <a:off x="5496291" y="5694345"/>
              <a:ext cx="1338840" cy="732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DE97F4B-9972-44AC-B41E-3A62D8A3077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78651" y="5658345"/>
                <a:ext cx="13744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CA26E80-ECD4-4D41-A8C7-B48F2A14C27C}"/>
                  </a:ext>
                </a:extLst>
              </p14:cNvPr>
              <p14:cNvContentPartPr/>
              <p14:nvPr/>
            </p14:nvContentPartPr>
            <p14:xfrm>
              <a:off x="3626091" y="5196465"/>
              <a:ext cx="1217160" cy="721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CA26E80-ECD4-4D41-A8C7-B48F2A14C27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08451" y="5160465"/>
                <a:ext cx="125280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EFF9430-A279-4AE0-A6DC-3B7699B93D1D}"/>
                  </a:ext>
                </a:extLst>
              </p14:cNvPr>
              <p14:cNvContentPartPr/>
              <p14:nvPr/>
            </p14:nvContentPartPr>
            <p14:xfrm>
              <a:off x="6563691" y="5316705"/>
              <a:ext cx="125640" cy="42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EFF9430-A279-4AE0-A6DC-3B7699B93D1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45691" y="5281065"/>
                <a:ext cx="1612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567C365-2902-4266-86EA-73A22A553960}"/>
                  </a:ext>
                </a:extLst>
              </p14:cNvPr>
              <p14:cNvContentPartPr/>
              <p14:nvPr/>
            </p14:nvContentPartPr>
            <p14:xfrm>
              <a:off x="6635691" y="5564025"/>
              <a:ext cx="118080" cy="39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567C365-2902-4266-86EA-73A22A55396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18051" y="5528385"/>
                <a:ext cx="153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3EA51BA-646B-4B47-8AFE-44E2CA35A6C5}"/>
                  </a:ext>
                </a:extLst>
              </p14:cNvPr>
              <p14:cNvContentPartPr/>
              <p14:nvPr/>
            </p14:nvContentPartPr>
            <p14:xfrm>
              <a:off x="7060851" y="4979025"/>
              <a:ext cx="22680" cy="305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3EA51BA-646B-4B47-8AFE-44E2CA35A6C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43211" y="4943025"/>
                <a:ext cx="583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D35AE12-EBE2-4952-813D-F6C0EC248125}"/>
                  </a:ext>
                </a:extLst>
              </p14:cNvPr>
              <p14:cNvContentPartPr/>
              <p14:nvPr/>
            </p14:nvContentPartPr>
            <p14:xfrm>
              <a:off x="7025211" y="5362065"/>
              <a:ext cx="363960" cy="18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D35AE12-EBE2-4952-813D-F6C0EC24812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07211" y="5326425"/>
                <a:ext cx="3996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2A7FD3E-FDDE-4664-A7B4-C76B5E35DFC6}"/>
                  </a:ext>
                </a:extLst>
              </p14:cNvPr>
              <p14:cNvContentPartPr/>
              <p14:nvPr/>
            </p14:nvContentPartPr>
            <p14:xfrm>
              <a:off x="7097571" y="5652225"/>
              <a:ext cx="517320" cy="537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2A7FD3E-FDDE-4664-A7B4-C76B5E35DFC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79931" y="5616225"/>
                <a:ext cx="5529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85C1930-F7AA-45B7-88F9-D43079A1A622}"/>
                  </a:ext>
                </a:extLst>
              </p14:cNvPr>
              <p14:cNvContentPartPr/>
              <p14:nvPr/>
            </p14:nvContentPartPr>
            <p14:xfrm>
              <a:off x="8245971" y="931905"/>
              <a:ext cx="605520" cy="1137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85C1930-F7AA-45B7-88F9-D43079A1A62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27971" y="895905"/>
                <a:ext cx="641160" cy="12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36D095E-D689-44A1-A198-CFB36AD59541}"/>
                  </a:ext>
                </a:extLst>
              </p14:cNvPr>
              <p14:cNvContentPartPr/>
              <p14:nvPr/>
            </p14:nvContentPartPr>
            <p14:xfrm>
              <a:off x="7858971" y="2087505"/>
              <a:ext cx="444960" cy="442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36D095E-D689-44A1-A198-CFB36AD5954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40971" y="2051865"/>
                <a:ext cx="4806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F210E4-8AAE-467C-AFDE-799609F7805F}"/>
                  </a:ext>
                </a:extLst>
              </p14:cNvPr>
              <p14:cNvContentPartPr/>
              <p14:nvPr/>
            </p14:nvContentPartPr>
            <p14:xfrm>
              <a:off x="8208531" y="2354985"/>
              <a:ext cx="440280" cy="424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F210E4-8AAE-467C-AFDE-799609F7805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190531" y="2318985"/>
                <a:ext cx="4759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473FB3-A2A4-459A-B43E-EE8FFA0D1C62}"/>
                  </a:ext>
                </a:extLst>
              </p14:cNvPr>
              <p14:cNvContentPartPr/>
              <p14:nvPr/>
            </p14:nvContentPartPr>
            <p14:xfrm>
              <a:off x="8841411" y="2210985"/>
              <a:ext cx="258120" cy="106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473FB3-A2A4-459A-B43E-EE8FFA0D1C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823411" y="2175345"/>
                <a:ext cx="293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9DD2B67-4547-46EE-B840-41D4065E7689}"/>
                  </a:ext>
                </a:extLst>
              </p14:cNvPr>
              <p14:cNvContentPartPr/>
              <p14:nvPr/>
            </p14:nvContentPartPr>
            <p14:xfrm>
              <a:off x="8872011" y="2309985"/>
              <a:ext cx="325080" cy="116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9DD2B67-4547-46EE-B840-41D4065E768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54011" y="2274345"/>
                <a:ext cx="360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FD922D7-4806-49DC-80D4-FC8191CBB438}"/>
                  </a:ext>
                </a:extLst>
              </p14:cNvPr>
              <p14:cNvContentPartPr/>
              <p14:nvPr/>
            </p14:nvContentPartPr>
            <p14:xfrm>
              <a:off x="9658251" y="1822905"/>
              <a:ext cx="155880" cy="426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FD922D7-4806-49DC-80D4-FC8191CBB43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40251" y="1786905"/>
                <a:ext cx="191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A9499FF-AF5E-4C4D-BBD4-50724F1D2EF2}"/>
                  </a:ext>
                </a:extLst>
              </p14:cNvPr>
              <p14:cNvContentPartPr/>
              <p14:nvPr/>
            </p14:nvContentPartPr>
            <p14:xfrm>
              <a:off x="9822771" y="1837305"/>
              <a:ext cx="385560" cy="209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A9499FF-AF5E-4C4D-BBD4-50724F1D2EF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5131" y="1801665"/>
                <a:ext cx="4212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3477C4-2963-4B78-AE44-EE46F50E63E7}"/>
                  </a:ext>
                </a:extLst>
              </p14:cNvPr>
              <p14:cNvContentPartPr/>
              <p14:nvPr/>
            </p14:nvContentPartPr>
            <p14:xfrm>
              <a:off x="9596331" y="1670625"/>
              <a:ext cx="371880" cy="140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3477C4-2963-4B78-AE44-EE46F50E63E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578331" y="1634625"/>
                <a:ext cx="407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D586F16-7959-41C7-A7A0-5E4DD3E416CC}"/>
                  </a:ext>
                </a:extLst>
              </p14:cNvPr>
              <p14:cNvContentPartPr/>
              <p14:nvPr/>
            </p14:nvContentPartPr>
            <p14:xfrm>
              <a:off x="9668691" y="2186505"/>
              <a:ext cx="770760" cy="27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D586F16-7959-41C7-A7A0-5E4DD3E416C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651051" y="2150865"/>
                <a:ext cx="8064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DA0DEF8-D00A-4FC9-8F6B-0EAFF9921133}"/>
                  </a:ext>
                </a:extLst>
              </p14:cNvPr>
              <p14:cNvContentPartPr/>
              <p14:nvPr/>
            </p14:nvContentPartPr>
            <p14:xfrm>
              <a:off x="9931131" y="2498985"/>
              <a:ext cx="486720" cy="410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DA0DEF8-D00A-4FC9-8F6B-0EAFF992113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913491" y="2463345"/>
                <a:ext cx="5223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E90C602-6F0B-45F5-9F02-45802C5C0B50}"/>
                  </a:ext>
                </a:extLst>
              </p14:cNvPr>
              <p14:cNvContentPartPr/>
              <p14:nvPr/>
            </p14:nvContentPartPr>
            <p14:xfrm>
              <a:off x="7986411" y="3487905"/>
              <a:ext cx="539280" cy="833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E90C602-6F0B-45F5-9F02-45802C5C0B5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68411" y="3451905"/>
                <a:ext cx="57492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13AB7-6079-4D9C-A231-DA4F2150E578}"/>
                  </a:ext>
                </a:extLst>
              </p14:cNvPr>
              <p14:cNvContentPartPr/>
              <p14:nvPr/>
            </p14:nvContentPartPr>
            <p14:xfrm>
              <a:off x="8689491" y="3539385"/>
              <a:ext cx="64800" cy="454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13AB7-6079-4D9C-A231-DA4F2150E57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671851" y="3503745"/>
                <a:ext cx="1004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E9C032F-05B3-46A9-AFB4-12DE92EF9F63}"/>
                  </a:ext>
                </a:extLst>
              </p14:cNvPr>
              <p14:cNvContentPartPr/>
              <p14:nvPr/>
            </p14:nvContentPartPr>
            <p14:xfrm>
              <a:off x="8718291" y="3543345"/>
              <a:ext cx="301680" cy="228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E9C032F-05B3-46A9-AFB4-12DE92EF9F6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700291" y="3507345"/>
                <a:ext cx="337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6FC2C28-384E-4199-A8CB-38FD2BC6D0BE}"/>
                  </a:ext>
                </a:extLst>
              </p14:cNvPr>
              <p14:cNvContentPartPr/>
              <p14:nvPr/>
            </p14:nvContentPartPr>
            <p14:xfrm>
              <a:off x="8600571" y="3338505"/>
              <a:ext cx="404640" cy="210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6FC2C28-384E-4199-A8CB-38FD2BC6D0B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582571" y="3302865"/>
                <a:ext cx="440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B9CB84C-7ADF-4227-9F2D-FCA84C4026EE}"/>
                  </a:ext>
                </a:extLst>
              </p14:cNvPr>
              <p14:cNvContentPartPr/>
              <p14:nvPr/>
            </p14:nvContentPartPr>
            <p14:xfrm>
              <a:off x="9124011" y="3186225"/>
              <a:ext cx="183960" cy="583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B9CB84C-7ADF-4227-9F2D-FCA84C4026E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106371" y="3150585"/>
                <a:ext cx="2196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1DBED69-0741-47B2-9D8A-9414BC4A3A64}"/>
                  </a:ext>
                </a:extLst>
              </p14:cNvPr>
              <p14:cNvContentPartPr/>
              <p14:nvPr/>
            </p14:nvContentPartPr>
            <p14:xfrm>
              <a:off x="9179811" y="3432105"/>
              <a:ext cx="164520" cy="99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1DBED69-0741-47B2-9D8A-9414BC4A3A6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162171" y="3396465"/>
                <a:ext cx="2001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48ACD71-F9A0-40E3-BB06-E3CA63C5D6D0}"/>
                  </a:ext>
                </a:extLst>
              </p14:cNvPr>
              <p14:cNvContentPartPr/>
              <p14:nvPr/>
            </p14:nvContentPartPr>
            <p14:xfrm>
              <a:off x="9408771" y="3575745"/>
              <a:ext cx="433440" cy="418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48ACD71-F9A0-40E3-BB06-E3CA63C5D6D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90771" y="3539745"/>
                <a:ext cx="469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ACA5112-9AA7-4AC3-805B-5609EF0FDFDD}"/>
                  </a:ext>
                </a:extLst>
              </p14:cNvPr>
              <p14:cNvContentPartPr/>
              <p14:nvPr/>
            </p14:nvContentPartPr>
            <p14:xfrm>
              <a:off x="9868131" y="3225825"/>
              <a:ext cx="356040" cy="60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ACA5112-9AA7-4AC3-805B-5609EF0FDFD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850131" y="3189825"/>
                <a:ext cx="3916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8177117-5EF2-40CC-8BA2-B6FE67AFF12D}"/>
                  </a:ext>
                </a:extLst>
              </p14:cNvPr>
              <p14:cNvContentPartPr/>
              <p14:nvPr/>
            </p14:nvContentPartPr>
            <p14:xfrm>
              <a:off x="10057851" y="3427065"/>
              <a:ext cx="263880" cy="86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8177117-5EF2-40CC-8BA2-B6FE67AFF12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040211" y="3391065"/>
                <a:ext cx="299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7BA6207-6655-4F01-B490-B68BE42448EA}"/>
                  </a:ext>
                </a:extLst>
              </p14:cNvPr>
              <p14:cNvContentPartPr/>
              <p14:nvPr/>
            </p14:nvContentPartPr>
            <p14:xfrm>
              <a:off x="10689291" y="2987145"/>
              <a:ext cx="165960" cy="351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7BA6207-6655-4F01-B490-B68BE42448E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671291" y="2951505"/>
                <a:ext cx="2016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09A3219-CE04-4A52-A8BD-AC11080F0072}"/>
                  </a:ext>
                </a:extLst>
              </p14:cNvPr>
              <p14:cNvContentPartPr/>
              <p14:nvPr/>
            </p14:nvContentPartPr>
            <p14:xfrm>
              <a:off x="10881891" y="3014505"/>
              <a:ext cx="257760" cy="149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09A3219-CE04-4A52-A8BD-AC11080F007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863891" y="2978865"/>
                <a:ext cx="293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9E98436-2CCF-4EBA-950A-ED3885BC7076}"/>
                  </a:ext>
                </a:extLst>
              </p14:cNvPr>
              <p14:cNvContentPartPr/>
              <p14:nvPr/>
            </p14:nvContentPartPr>
            <p14:xfrm>
              <a:off x="10682811" y="2883825"/>
              <a:ext cx="432360" cy="113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9E98436-2CCF-4EBA-950A-ED3885BC707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664811" y="2847825"/>
                <a:ext cx="468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6629136-1447-4DD8-938A-C6A7A3727E04}"/>
                  </a:ext>
                </a:extLst>
              </p14:cNvPr>
              <p14:cNvContentPartPr/>
              <p14:nvPr/>
            </p14:nvContentPartPr>
            <p14:xfrm>
              <a:off x="10746171" y="3350745"/>
              <a:ext cx="559440" cy="180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6629136-1447-4DD8-938A-C6A7A3727E0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728171" y="3314745"/>
                <a:ext cx="595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474A5AE-2999-44D7-BAD5-EB698641DABF}"/>
                  </a:ext>
                </a:extLst>
              </p14:cNvPr>
              <p14:cNvContentPartPr/>
              <p14:nvPr/>
            </p14:nvContentPartPr>
            <p14:xfrm>
              <a:off x="10972611" y="3673665"/>
              <a:ext cx="402840" cy="343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474A5AE-2999-44D7-BAD5-EB698641DAB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954611" y="3637665"/>
                <a:ext cx="438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7BED603-91ED-4FB5-8733-7B213961320B}"/>
                  </a:ext>
                </a:extLst>
              </p14:cNvPr>
              <p14:cNvContentPartPr/>
              <p14:nvPr/>
            </p14:nvContentPartPr>
            <p14:xfrm>
              <a:off x="9215091" y="4286385"/>
              <a:ext cx="291960" cy="731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7BED603-91ED-4FB5-8733-7B213961320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197451" y="4250385"/>
                <a:ext cx="32760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EF48403-7198-40FF-90FB-867570AE1139}"/>
                  </a:ext>
                </a:extLst>
              </p14:cNvPr>
              <p14:cNvContentPartPr/>
              <p14:nvPr/>
            </p14:nvContentPartPr>
            <p14:xfrm>
              <a:off x="9315531" y="4738185"/>
              <a:ext cx="137880" cy="114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EF48403-7198-40FF-90FB-867570AE113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297891" y="4702185"/>
                <a:ext cx="173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B682709-46ED-4F0E-A303-3DE073E04428}"/>
                  </a:ext>
                </a:extLst>
              </p14:cNvPr>
              <p14:cNvContentPartPr/>
              <p14:nvPr/>
            </p14:nvContentPartPr>
            <p14:xfrm>
              <a:off x="9593451" y="4716945"/>
              <a:ext cx="392040" cy="378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B682709-46ED-4F0E-A303-3DE073E0442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575811" y="4681305"/>
                <a:ext cx="4276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8588437-B2A2-45B6-9724-F3EBB4C3AB6B}"/>
                  </a:ext>
                </a:extLst>
              </p14:cNvPr>
              <p14:cNvContentPartPr/>
              <p14:nvPr/>
            </p14:nvContentPartPr>
            <p14:xfrm>
              <a:off x="10094211" y="4549545"/>
              <a:ext cx="76680" cy="67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8588437-B2A2-45B6-9724-F3EBB4C3AB6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076211" y="4513545"/>
                <a:ext cx="112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43E5373-EB0C-493D-ABAD-612E4D5B6C38}"/>
                  </a:ext>
                </a:extLst>
              </p14:cNvPr>
              <p14:cNvContentPartPr/>
              <p14:nvPr/>
            </p14:nvContentPartPr>
            <p14:xfrm>
              <a:off x="10094211" y="4693185"/>
              <a:ext cx="190440" cy="114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43E5373-EB0C-493D-ABAD-612E4D5B6C3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076211" y="4657545"/>
                <a:ext cx="226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D5081A5-6413-479E-9CEB-C8A45E439E93}"/>
                  </a:ext>
                </a:extLst>
              </p14:cNvPr>
              <p14:cNvContentPartPr/>
              <p14:nvPr/>
            </p14:nvContentPartPr>
            <p14:xfrm>
              <a:off x="10501731" y="4191345"/>
              <a:ext cx="142560" cy="182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D5081A5-6413-479E-9CEB-C8A45E439E9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483731" y="4155345"/>
                <a:ext cx="178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05679B3-4FC7-46B4-B9B6-0FC59265450F}"/>
                  </a:ext>
                </a:extLst>
              </p14:cNvPr>
              <p14:cNvContentPartPr/>
              <p14:nvPr/>
            </p14:nvContentPartPr>
            <p14:xfrm>
              <a:off x="10465371" y="4347585"/>
              <a:ext cx="416520" cy="233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05679B3-4FC7-46B4-B9B6-0FC59265450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447731" y="4311585"/>
                <a:ext cx="452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04FAD45-A74C-4158-A5B6-F730E86C941E}"/>
                  </a:ext>
                </a:extLst>
              </p14:cNvPr>
              <p14:cNvContentPartPr/>
              <p14:nvPr/>
            </p14:nvContentPartPr>
            <p14:xfrm>
              <a:off x="10700811" y="4690305"/>
              <a:ext cx="316080" cy="275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04FAD45-A74C-4158-A5B6-F730E86C941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683171" y="4654665"/>
                <a:ext cx="3517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0E385BB-D2D5-4A50-89D9-918947142DEA}"/>
                  </a:ext>
                </a:extLst>
              </p14:cNvPr>
              <p14:cNvContentPartPr/>
              <p14:nvPr/>
            </p14:nvContentPartPr>
            <p14:xfrm>
              <a:off x="6481611" y="3936105"/>
              <a:ext cx="459720" cy="940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E385BB-D2D5-4A50-89D9-918947142DE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463971" y="3900105"/>
                <a:ext cx="495360" cy="10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9DECC13-D93E-4F47-9F60-ACF6B1C79C00}"/>
                  </a:ext>
                </a:extLst>
              </p14:cNvPr>
              <p14:cNvContentPartPr/>
              <p14:nvPr/>
            </p14:nvContentPartPr>
            <p14:xfrm>
              <a:off x="10103571" y="3726585"/>
              <a:ext cx="263880" cy="452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9DECC13-D93E-4F47-9F60-ACF6B1C79C0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085571" y="3690585"/>
                <a:ext cx="299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C228F7F-528D-468C-B74A-D72D812A99BB}"/>
                  </a:ext>
                </a:extLst>
              </p14:cNvPr>
              <p14:cNvContentPartPr/>
              <p14:nvPr/>
            </p14:nvContentPartPr>
            <p14:xfrm>
              <a:off x="5067171" y="2705625"/>
              <a:ext cx="453960" cy="4388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C228F7F-528D-468C-B74A-D72D812A99B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49171" y="2669985"/>
                <a:ext cx="48960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C92F87C-CC05-40B4-9138-B662B24237AF}"/>
                  </a:ext>
                </a:extLst>
              </p14:cNvPr>
              <p14:cNvContentPartPr/>
              <p14:nvPr/>
            </p14:nvContentPartPr>
            <p14:xfrm>
              <a:off x="4986171" y="2234385"/>
              <a:ext cx="392760" cy="621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C92F87C-CC05-40B4-9138-B662B24237A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968171" y="2198385"/>
                <a:ext cx="4284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CE3FE75-E36B-4E97-8DDA-33228DDD45D3}"/>
                  </a:ext>
                </a:extLst>
              </p14:cNvPr>
              <p14:cNvContentPartPr/>
              <p14:nvPr/>
            </p14:nvContentPartPr>
            <p14:xfrm>
              <a:off x="5367051" y="2315025"/>
              <a:ext cx="627840" cy="6037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CE3FE75-E36B-4E97-8DDA-33228DDD45D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349051" y="2279385"/>
                <a:ext cx="66348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032E08E-3822-4198-B2B0-2EFBD69E4DFE}"/>
                  </a:ext>
                </a:extLst>
              </p14:cNvPr>
              <p14:cNvContentPartPr/>
              <p14:nvPr/>
            </p14:nvContentPartPr>
            <p14:xfrm>
              <a:off x="6047091" y="2091465"/>
              <a:ext cx="447840" cy="625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032E08E-3822-4198-B2B0-2EFBD69E4DF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29451" y="2055465"/>
                <a:ext cx="48348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AEE07EB-6C99-40E7-9990-277E33EA0369}"/>
                  </a:ext>
                </a:extLst>
              </p14:cNvPr>
              <p14:cNvContentPartPr/>
              <p14:nvPr/>
            </p14:nvContentPartPr>
            <p14:xfrm>
              <a:off x="6499971" y="2226825"/>
              <a:ext cx="209160" cy="227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AEE07EB-6C99-40E7-9990-277E33EA036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481971" y="2191185"/>
                <a:ext cx="244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86E6F95-82FC-422D-B0C7-83D96E751D09}"/>
                  </a:ext>
                </a:extLst>
              </p14:cNvPr>
              <p14:cNvContentPartPr/>
              <p14:nvPr/>
            </p14:nvContentPartPr>
            <p14:xfrm>
              <a:off x="6318891" y="201838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86E6F95-82FC-422D-B0C7-83D96E751D0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301251" y="1982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02A562D-7EF1-460A-815A-A9B5137218C7}"/>
                  </a:ext>
                </a:extLst>
              </p14:cNvPr>
              <p14:cNvContentPartPr/>
              <p14:nvPr/>
            </p14:nvContentPartPr>
            <p14:xfrm>
              <a:off x="6660531" y="1973385"/>
              <a:ext cx="302760" cy="421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02A562D-7EF1-460A-815A-A9B5137218C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642891" y="1937385"/>
                <a:ext cx="3384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DE07DBA-FAB7-42C3-B19C-DE193D59B6AE}"/>
                  </a:ext>
                </a:extLst>
              </p14:cNvPr>
              <p14:cNvContentPartPr/>
              <p14:nvPr/>
            </p14:nvContentPartPr>
            <p14:xfrm>
              <a:off x="7018731" y="1543545"/>
              <a:ext cx="375480" cy="602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DE07DBA-FAB7-42C3-B19C-DE193D59B6A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001091" y="1507905"/>
                <a:ext cx="4111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529342C-DFD7-4B0A-A3FB-525B0A384707}"/>
                  </a:ext>
                </a:extLst>
              </p14:cNvPr>
              <p14:cNvContentPartPr/>
              <p14:nvPr/>
            </p14:nvContentPartPr>
            <p14:xfrm>
              <a:off x="7477731" y="1629585"/>
              <a:ext cx="150840" cy="236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29342C-DFD7-4B0A-A3FB-525B0A38470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460091" y="1593585"/>
                <a:ext cx="186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492F191-F767-43C5-8D94-86EAFE0EF672}"/>
                  </a:ext>
                </a:extLst>
              </p14:cNvPr>
              <p14:cNvContentPartPr/>
              <p14:nvPr/>
            </p14:nvContentPartPr>
            <p14:xfrm>
              <a:off x="7151931" y="1448145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492F191-F767-43C5-8D94-86EAFE0EF67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133931" y="14121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26F69F7-425E-4EE6-BD9E-7C8793680168}"/>
                  </a:ext>
                </a:extLst>
              </p14:cNvPr>
              <p14:cNvContentPartPr/>
              <p14:nvPr/>
            </p14:nvContentPartPr>
            <p14:xfrm>
              <a:off x="7565931" y="1357785"/>
              <a:ext cx="566280" cy="335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26F69F7-425E-4EE6-BD9E-7C879368016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547931" y="1321785"/>
                <a:ext cx="6019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04ED6D-0703-4B88-93AB-E8E3AF368CF6}"/>
                  </a:ext>
                </a:extLst>
              </p14:cNvPr>
              <p14:cNvContentPartPr/>
              <p14:nvPr/>
            </p14:nvContentPartPr>
            <p14:xfrm>
              <a:off x="4838571" y="1185705"/>
              <a:ext cx="358200" cy="709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04ED6D-0703-4B88-93AB-E8E3AF368CF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820571" y="1149705"/>
                <a:ext cx="39384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D69D4D2-C22D-46CB-9971-1918AA95EFAD}"/>
                  </a:ext>
                </a:extLst>
              </p14:cNvPr>
              <p14:cNvContentPartPr/>
              <p14:nvPr/>
            </p14:nvContentPartPr>
            <p14:xfrm>
              <a:off x="5323131" y="1629585"/>
              <a:ext cx="177840" cy="198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D69D4D2-C22D-46CB-9971-1918AA95EFAD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305491" y="1593585"/>
                <a:ext cx="2134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6398198-0C7A-4BEA-9045-0D89C6D308E1}"/>
                  </a:ext>
                </a:extLst>
              </p14:cNvPr>
              <p14:cNvContentPartPr/>
              <p14:nvPr/>
            </p14:nvContentPartPr>
            <p14:xfrm>
              <a:off x="5254011" y="1497825"/>
              <a:ext cx="24120" cy="59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6398198-0C7A-4BEA-9045-0D89C6D308E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236011" y="1461825"/>
                <a:ext cx="59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8BFFAFE-1AB9-4584-BB50-1B75C374AFEE}"/>
                  </a:ext>
                </a:extLst>
              </p14:cNvPr>
              <p14:cNvContentPartPr/>
              <p14:nvPr/>
            </p14:nvContentPartPr>
            <p14:xfrm>
              <a:off x="5576211" y="1411065"/>
              <a:ext cx="547200" cy="6847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8BFFAFE-1AB9-4584-BB50-1B75C374AFE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558571" y="1375425"/>
                <a:ext cx="58284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A635482-9AC7-4B72-B5A7-61ACBD179E80}"/>
                  </a:ext>
                </a:extLst>
              </p14:cNvPr>
              <p14:cNvContentPartPr/>
              <p14:nvPr/>
            </p14:nvContentPartPr>
            <p14:xfrm>
              <a:off x="5984091" y="1349145"/>
              <a:ext cx="321840" cy="307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A635482-9AC7-4B72-B5A7-61ACBD179E8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966091" y="1313505"/>
                <a:ext cx="3574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547041A-248F-4F16-9124-728420CFD594}"/>
                  </a:ext>
                </a:extLst>
              </p14:cNvPr>
              <p14:cNvContentPartPr/>
              <p14:nvPr/>
            </p14:nvContentPartPr>
            <p14:xfrm>
              <a:off x="6384771" y="863505"/>
              <a:ext cx="370800" cy="573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547041A-248F-4F16-9124-728420CFD59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366771" y="827865"/>
                <a:ext cx="40644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8D9D782-1DC7-46C9-A047-153B807E18B6}"/>
                  </a:ext>
                </a:extLst>
              </p14:cNvPr>
              <p14:cNvContentPartPr/>
              <p14:nvPr/>
            </p14:nvContentPartPr>
            <p14:xfrm>
              <a:off x="7206291" y="655065"/>
              <a:ext cx="579600" cy="566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8D9D782-1DC7-46C9-A047-153B807E18B6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188291" y="619065"/>
                <a:ext cx="61524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4A891C2-9182-489E-A85A-692208BCF33B}"/>
                  </a:ext>
                </a:extLst>
              </p14:cNvPr>
              <p14:cNvContentPartPr/>
              <p14:nvPr/>
            </p14:nvContentPartPr>
            <p14:xfrm>
              <a:off x="7075971" y="805545"/>
              <a:ext cx="39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4A891C2-9182-489E-A85A-692208BCF33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57971" y="76954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F30E668-0670-410B-A668-2A96933DA3F9}"/>
                  </a:ext>
                </a:extLst>
              </p14:cNvPr>
              <p14:cNvContentPartPr/>
              <p14:nvPr/>
            </p14:nvContentPartPr>
            <p14:xfrm>
              <a:off x="6438411" y="640305"/>
              <a:ext cx="4128120" cy="4113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F30E668-0670-410B-A668-2A96933DA3F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420411" y="604305"/>
                <a:ext cx="4163760" cy="41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42364-3118-4525-A5C0-D095677B95F5}"/>
                  </a:ext>
                </a:extLst>
              </p14:cNvPr>
              <p14:cNvContentPartPr/>
              <p14:nvPr/>
            </p14:nvContentPartPr>
            <p14:xfrm>
              <a:off x="10682811" y="294705"/>
              <a:ext cx="299880" cy="348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42364-3118-4525-A5C0-D095677B95F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665171" y="258705"/>
                <a:ext cx="3355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6B27330-941C-4A45-8DC6-DD7C2B80E4E0}"/>
                  </a:ext>
                </a:extLst>
              </p14:cNvPr>
              <p14:cNvContentPartPr/>
              <p14:nvPr/>
            </p14:nvContentPartPr>
            <p14:xfrm>
              <a:off x="11062971" y="434025"/>
              <a:ext cx="108720" cy="153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6B27330-941C-4A45-8DC6-DD7C2B80E4E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044971" y="398385"/>
                <a:ext cx="144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0DC3FE8-5E1F-46BD-9F10-1DECFAC7D173}"/>
                  </a:ext>
                </a:extLst>
              </p14:cNvPr>
              <p14:cNvContentPartPr/>
              <p14:nvPr/>
            </p14:nvContentPartPr>
            <p14:xfrm>
              <a:off x="11298411" y="362745"/>
              <a:ext cx="192240" cy="63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0DC3FE8-5E1F-46BD-9F10-1DECFAC7D17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280411" y="327105"/>
                <a:ext cx="227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0AC96ED-1F82-4D90-9B50-700CB556AB88}"/>
                  </a:ext>
                </a:extLst>
              </p14:cNvPr>
              <p14:cNvContentPartPr/>
              <p14:nvPr/>
            </p14:nvContentPartPr>
            <p14:xfrm>
              <a:off x="11370771" y="510705"/>
              <a:ext cx="324000" cy="114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0AC96ED-1F82-4D90-9B50-700CB556AB8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353131" y="474705"/>
                <a:ext cx="359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5CA83B6-BF0A-46B5-9916-A2282E9ECECB}"/>
                  </a:ext>
                </a:extLst>
              </p14:cNvPr>
              <p14:cNvContentPartPr/>
              <p14:nvPr/>
            </p14:nvContentPartPr>
            <p14:xfrm>
              <a:off x="11796291" y="236025"/>
              <a:ext cx="313200" cy="378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5CA83B6-BF0A-46B5-9916-A2282E9ECEC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778291" y="200025"/>
                <a:ext cx="3488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EA3899-0A3A-453F-97A2-B0AAA7162D15}"/>
                  </a:ext>
                </a:extLst>
              </p14:cNvPr>
              <p14:cNvContentPartPr/>
              <p14:nvPr/>
            </p14:nvContentPartPr>
            <p14:xfrm>
              <a:off x="10610091" y="960705"/>
              <a:ext cx="509400" cy="608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EA3899-0A3A-453F-97A2-B0AAA7162D1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592451" y="925065"/>
                <a:ext cx="5450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CE54CEC-4E4D-40EF-937A-3E60BFBC377C}"/>
                  </a:ext>
                </a:extLst>
              </p14:cNvPr>
              <p14:cNvContentPartPr/>
              <p14:nvPr/>
            </p14:nvContentPartPr>
            <p14:xfrm>
              <a:off x="11126691" y="1293345"/>
              <a:ext cx="334800" cy="418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CE54CEC-4E4D-40EF-937A-3E60BFBC377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108691" y="1257345"/>
                <a:ext cx="3704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9D4183D-7AB5-4E8B-8D4B-786F09DFD32C}"/>
                  </a:ext>
                </a:extLst>
              </p14:cNvPr>
              <p14:cNvContentPartPr/>
              <p14:nvPr/>
            </p14:nvContentPartPr>
            <p14:xfrm>
              <a:off x="11524851" y="1177065"/>
              <a:ext cx="154080" cy="72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9D4183D-7AB5-4E8B-8D4B-786F09DFD32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506851" y="1141065"/>
                <a:ext cx="189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A70F3A2-ACD9-47ED-9C9E-4605E1C133B9}"/>
                  </a:ext>
                </a:extLst>
              </p14:cNvPr>
              <p14:cNvContentPartPr/>
              <p14:nvPr/>
            </p14:nvContentPartPr>
            <p14:xfrm>
              <a:off x="11542851" y="1307025"/>
              <a:ext cx="180360" cy="417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A70F3A2-ACD9-47ED-9C9E-4605E1C133B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525211" y="1271385"/>
                <a:ext cx="2160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DA82184-EBB4-40C4-86D4-1ED067CBD0E2}"/>
                  </a:ext>
                </a:extLst>
              </p14:cNvPr>
              <p14:cNvContentPartPr/>
              <p14:nvPr/>
            </p14:nvContentPartPr>
            <p14:xfrm>
              <a:off x="11804211" y="1002105"/>
              <a:ext cx="336960" cy="428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DA82184-EBB4-40C4-86D4-1ED067CBD0E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786571" y="966105"/>
                <a:ext cx="37260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4C07541-8441-4024-B73D-08720358556A}"/>
                  </a:ext>
                </a:extLst>
              </p14:cNvPr>
              <p14:cNvContentPartPr/>
              <p14:nvPr/>
            </p14:nvContentPartPr>
            <p14:xfrm>
              <a:off x="8553771" y="1801305"/>
              <a:ext cx="3441600" cy="3812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4C07541-8441-4024-B73D-08720358556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535771" y="1765305"/>
                <a:ext cx="347724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680D30E-8464-42C6-B155-AB28801CEBBF}"/>
                  </a:ext>
                </a:extLst>
              </p14:cNvPr>
              <p14:cNvContentPartPr/>
              <p14:nvPr/>
            </p14:nvContentPartPr>
            <p14:xfrm>
              <a:off x="8011971" y="5830425"/>
              <a:ext cx="375120" cy="4813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680D30E-8464-42C6-B155-AB28801CEBB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994331" y="5794785"/>
                <a:ext cx="4107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0D50B68-D0C5-4659-A63A-944D34B21049}"/>
                  </a:ext>
                </a:extLst>
              </p14:cNvPr>
              <p14:cNvContentPartPr/>
              <p14:nvPr/>
            </p14:nvContentPartPr>
            <p14:xfrm>
              <a:off x="8512011" y="5938785"/>
              <a:ext cx="268560" cy="318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0D50B68-D0C5-4659-A63A-944D34B2104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494011" y="5903145"/>
                <a:ext cx="3042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934DB3D-8A25-4406-9B85-95A913B174B7}"/>
                  </a:ext>
                </a:extLst>
              </p14:cNvPr>
              <p14:cNvContentPartPr/>
              <p14:nvPr/>
            </p14:nvContentPartPr>
            <p14:xfrm>
              <a:off x="8872011" y="5748705"/>
              <a:ext cx="506160" cy="479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934DB3D-8A25-4406-9B85-95A913B174B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854011" y="5712705"/>
                <a:ext cx="5418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756B476-9DCD-408F-B5F2-4C764D034FD1}"/>
                  </a:ext>
                </a:extLst>
              </p14:cNvPr>
              <p14:cNvContentPartPr/>
              <p14:nvPr/>
            </p14:nvContentPartPr>
            <p14:xfrm>
              <a:off x="9523611" y="5259825"/>
              <a:ext cx="504000" cy="653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756B476-9DCD-408F-B5F2-4C764D034FD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505971" y="5224185"/>
                <a:ext cx="53964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2548AE6-0E61-47EF-AD33-1014284329FE}"/>
                  </a:ext>
                </a:extLst>
              </p14:cNvPr>
              <p14:cNvContentPartPr/>
              <p14:nvPr/>
            </p14:nvContentPartPr>
            <p14:xfrm>
              <a:off x="9913131" y="5683545"/>
              <a:ext cx="91800" cy="74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2548AE6-0E61-47EF-AD33-1014284329F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895491" y="5647545"/>
                <a:ext cx="127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9AC7EA4-CE99-4A3E-8460-DE3D4550C329}"/>
                  </a:ext>
                </a:extLst>
              </p14:cNvPr>
              <p14:cNvContentPartPr/>
              <p14:nvPr/>
            </p14:nvContentPartPr>
            <p14:xfrm>
              <a:off x="10193571" y="5216265"/>
              <a:ext cx="345960" cy="653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9AC7EA4-CE99-4A3E-8460-DE3D4550C32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175931" y="5180625"/>
                <a:ext cx="38160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79A4AF6-E5E9-4EA5-90AF-A3E285C98B7A}"/>
                  </a:ext>
                </a:extLst>
              </p14:cNvPr>
              <p14:cNvContentPartPr/>
              <p14:nvPr/>
            </p14:nvContentPartPr>
            <p14:xfrm>
              <a:off x="10692171" y="5063985"/>
              <a:ext cx="388080" cy="484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79A4AF6-E5E9-4EA5-90AF-A3E285C98B7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674531" y="5027985"/>
                <a:ext cx="4237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B6D552B-137A-49D4-B66A-B28E2372D4F5}"/>
                  </a:ext>
                </a:extLst>
              </p14:cNvPr>
              <p14:cNvContentPartPr/>
              <p14:nvPr/>
            </p14:nvContentPartPr>
            <p14:xfrm>
              <a:off x="11271411" y="4906305"/>
              <a:ext cx="432720" cy="634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B6D552B-137A-49D4-B66A-B28E2372D4F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1253411" y="4870665"/>
                <a:ext cx="46836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E9924A8-1AC8-41F4-84B7-0AD6B01B53E8}"/>
                  </a:ext>
                </a:extLst>
              </p14:cNvPr>
              <p14:cNvContentPartPr/>
              <p14:nvPr/>
            </p14:nvContentPartPr>
            <p14:xfrm>
              <a:off x="10875411" y="5205465"/>
              <a:ext cx="106560" cy="212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E9924A8-1AC8-41F4-84B7-0AD6B01B53E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857411" y="5169825"/>
                <a:ext cx="142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D09B92B-CF66-4ED7-BA34-02888DE1C8DA}"/>
                  </a:ext>
                </a:extLst>
              </p14:cNvPr>
              <p14:cNvContentPartPr/>
              <p14:nvPr/>
            </p14:nvContentPartPr>
            <p14:xfrm>
              <a:off x="6771771" y="6598665"/>
              <a:ext cx="465480" cy="73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D09B92B-CF66-4ED7-BA34-02888DE1C8D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753771" y="6563025"/>
                <a:ext cx="5011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138BF80-A233-430B-A5F4-859A758191DD}"/>
                  </a:ext>
                </a:extLst>
              </p14:cNvPr>
              <p14:cNvContentPartPr/>
              <p14:nvPr/>
            </p14:nvContentPartPr>
            <p14:xfrm>
              <a:off x="6834771" y="6708465"/>
              <a:ext cx="508680" cy="99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138BF80-A233-430B-A5F4-859A758191D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17131" y="6672825"/>
                <a:ext cx="5443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20311D3-7A11-49C4-902F-F84C85EC7888}"/>
                  </a:ext>
                </a:extLst>
              </p14:cNvPr>
              <p14:cNvContentPartPr/>
              <p14:nvPr/>
            </p14:nvContentPartPr>
            <p14:xfrm>
              <a:off x="7708491" y="6518438"/>
              <a:ext cx="121320" cy="263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20311D3-7A11-49C4-902F-F84C85EC788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690491" y="6482438"/>
                <a:ext cx="1569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9328642-905B-48CD-BEDA-A10C3B9F1E9F}"/>
                  </a:ext>
                </a:extLst>
              </p14:cNvPr>
              <p14:cNvContentPartPr/>
              <p14:nvPr/>
            </p14:nvContentPartPr>
            <p14:xfrm>
              <a:off x="7957611" y="6407558"/>
              <a:ext cx="652680" cy="339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9328642-905B-48CD-BEDA-A10C3B9F1E9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939611" y="6371918"/>
                <a:ext cx="688320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5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78AFF8-2967-488C-8C31-8DDD7AA79F21}"/>
                  </a:ext>
                </a:extLst>
              </p14:cNvPr>
              <p14:cNvContentPartPr/>
              <p14:nvPr/>
            </p14:nvContentPartPr>
            <p14:xfrm>
              <a:off x="170091" y="253305"/>
              <a:ext cx="678960" cy="78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78AFF8-2967-488C-8C31-8DDD7AA79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51" y="217305"/>
                <a:ext cx="71460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300506-CE45-4C9B-BF5B-B1FF8199430A}"/>
                  </a:ext>
                </a:extLst>
              </p14:cNvPr>
              <p14:cNvContentPartPr/>
              <p14:nvPr/>
            </p14:nvContentPartPr>
            <p14:xfrm>
              <a:off x="615051" y="741105"/>
              <a:ext cx="300240" cy="45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300506-CE45-4C9B-BF5B-B1FF81994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411" y="705465"/>
                <a:ext cx="3358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55D418-87E2-44B9-A678-D30A6B05FD53}"/>
                  </a:ext>
                </a:extLst>
              </p14:cNvPr>
              <p14:cNvContentPartPr/>
              <p14:nvPr/>
            </p14:nvContentPartPr>
            <p14:xfrm>
              <a:off x="1094571" y="316665"/>
              <a:ext cx="264600" cy="67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55D418-87E2-44B9-A678-D30A6B05FD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6571" y="280665"/>
                <a:ext cx="30024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B32948-01A7-4D4C-B6E1-D7BD32E6B435}"/>
                  </a:ext>
                </a:extLst>
              </p14:cNvPr>
              <p14:cNvContentPartPr/>
              <p14:nvPr/>
            </p14:nvContentPartPr>
            <p14:xfrm>
              <a:off x="1556811" y="560745"/>
              <a:ext cx="3960" cy="9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B32948-01A7-4D4C-B6E1-D7BD32E6B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9171" y="525105"/>
                <a:ext cx="39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3736D5-D321-4C89-ADF2-798B014F0740}"/>
                  </a:ext>
                </a:extLst>
              </p14:cNvPr>
              <p14:cNvContentPartPr/>
              <p14:nvPr/>
            </p14:nvContentPartPr>
            <p14:xfrm>
              <a:off x="1556811" y="769185"/>
              <a:ext cx="360" cy="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3736D5-D321-4C89-ADF2-798B014F07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9171" y="7335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A3C86F-81D6-43AD-B326-8DFEC8D1A24C}"/>
                  </a:ext>
                </a:extLst>
              </p14:cNvPr>
              <p14:cNvContentPartPr/>
              <p14:nvPr/>
            </p14:nvContentPartPr>
            <p14:xfrm>
              <a:off x="1991331" y="97065"/>
              <a:ext cx="751320" cy="72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A3C86F-81D6-43AD-B326-8DFEC8D1A2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3691" y="61065"/>
                <a:ext cx="7869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4AB4B2-4E3C-4056-BF5F-40E74C5E484D}"/>
                  </a:ext>
                </a:extLst>
              </p14:cNvPr>
              <p14:cNvContentPartPr/>
              <p14:nvPr/>
            </p14:nvContentPartPr>
            <p14:xfrm>
              <a:off x="2896731" y="334665"/>
              <a:ext cx="28440" cy="16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4AB4B2-4E3C-4056-BF5F-40E74C5E48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9091" y="298665"/>
                <a:ext cx="640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2A47DD-2F70-4230-BBFA-CBE79725B9A9}"/>
                  </a:ext>
                </a:extLst>
              </p14:cNvPr>
              <p14:cNvContentPartPr/>
              <p14:nvPr/>
            </p14:nvContentPartPr>
            <p14:xfrm>
              <a:off x="2860371" y="219825"/>
              <a:ext cx="360" cy="2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2A47DD-2F70-4230-BBFA-CBE79725B9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42731" y="183825"/>
                <a:ext cx="36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DAE706-6D05-4FF1-9876-4F3329140D88}"/>
                  </a:ext>
                </a:extLst>
              </p14:cNvPr>
              <p14:cNvContentPartPr/>
              <p14:nvPr/>
            </p14:nvContentPartPr>
            <p14:xfrm>
              <a:off x="3041451" y="219465"/>
              <a:ext cx="370440" cy="30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DAE706-6D05-4FF1-9876-4F3329140D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3811" y="183825"/>
                <a:ext cx="4060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50EF90-38C8-4738-BDEF-0B74FE18E5B5}"/>
                  </a:ext>
                </a:extLst>
              </p14:cNvPr>
              <p14:cNvContentPartPr/>
              <p14:nvPr/>
            </p14:nvContentPartPr>
            <p14:xfrm>
              <a:off x="3666411" y="124785"/>
              <a:ext cx="539280" cy="631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50EF90-38C8-4738-BDEF-0B74FE18E5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48411" y="88785"/>
                <a:ext cx="57492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F0DC19-70CB-4FC1-AC9E-529A1C02021D}"/>
                  </a:ext>
                </a:extLst>
              </p14:cNvPr>
              <p14:cNvContentPartPr/>
              <p14:nvPr/>
            </p14:nvContentPartPr>
            <p14:xfrm>
              <a:off x="4291011" y="207225"/>
              <a:ext cx="469800" cy="32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F0DC19-70CB-4FC1-AC9E-529A1C0202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3371" y="171225"/>
                <a:ext cx="5054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BBD9F-05CD-45F1-96BE-728026032045}"/>
                  </a:ext>
                </a:extLst>
              </p14:cNvPr>
              <p14:cNvContentPartPr/>
              <p14:nvPr/>
            </p14:nvContentPartPr>
            <p14:xfrm>
              <a:off x="452331" y="1549665"/>
              <a:ext cx="654120" cy="704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BBD9F-05CD-45F1-96BE-7280260320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331" y="1513665"/>
                <a:ext cx="6897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54CBA9-DD8D-48DF-8D3E-577648697CB8}"/>
                  </a:ext>
                </a:extLst>
              </p14:cNvPr>
              <p14:cNvContentPartPr/>
              <p14:nvPr/>
            </p14:nvContentPartPr>
            <p14:xfrm>
              <a:off x="1274211" y="1296585"/>
              <a:ext cx="538200" cy="689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54CBA9-DD8D-48DF-8D3E-577648697C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6211" y="1260585"/>
                <a:ext cx="57384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C5CB56-CBEB-4178-9D51-8C517AA77DFD}"/>
                  </a:ext>
                </a:extLst>
              </p14:cNvPr>
              <p14:cNvContentPartPr/>
              <p14:nvPr/>
            </p14:nvContentPartPr>
            <p14:xfrm>
              <a:off x="941211" y="1843425"/>
              <a:ext cx="1132920" cy="537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C5CB56-CBEB-4178-9D51-8C517AA77D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3571" y="1807785"/>
                <a:ext cx="11685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ED0038-D87F-49C8-B408-08BFFC75D32C}"/>
                  </a:ext>
                </a:extLst>
              </p14:cNvPr>
              <p14:cNvContentPartPr/>
              <p14:nvPr/>
            </p14:nvContentPartPr>
            <p14:xfrm>
              <a:off x="986571" y="2053665"/>
              <a:ext cx="1189080" cy="490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ED0038-D87F-49C8-B408-08BFFC75D3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8571" y="2018025"/>
                <a:ext cx="122472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D5D525-4D8C-4798-AC37-EE8DCC46C3F1}"/>
                  </a:ext>
                </a:extLst>
              </p14:cNvPr>
              <p14:cNvContentPartPr/>
              <p14:nvPr/>
            </p14:nvContentPartPr>
            <p14:xfrm>
              <a:off x="2916531" y="1647225"/>
              <a:ext cx="699120" cy="58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D5D525-4D8C-4798-AC37-EE8DCC46C3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98891" y="1611225"/>
                <a:ext cx="73476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9B4EC8-2759-44B6-817C-8519EC47FAEF}"/>
                  </a:ext>
                </a:extLst>
              </p14:cNvPr>
              <p14:cNvContentPartPr/>
              <p14:nvPr/>
            </p14:nvContentPartPr>
            <p14:xfrm>
              <a:off x="3774771" y="1545705"/>
              <a:ext cx="500400" cy="508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9B4EC8-2759-44B6-817C-8519EC47FA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57131" y="1510065"/>
                <a:ext cx="5360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9BF2E0-1358-4136-926B-46CE11104B90}"/>
                  </a:ext>
                </a:extLst>
              </p14:cNvPr>
              <p14:cNvContentPartPr/>
              <p14:nvPr/>
            </p14:nvContentPartPr>
            <p14:xfrm>
              <a:off x="4580811" y="1275705"/>
              <a:ext cx="648720" cy="209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9BF2E0-1358-4136-926B-46CE11104B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62811" y="1239705"/>
                <a:ext cx="6843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B00026-F5C0-4D2D-8AA6-DF58D7756E22}"/>
                  </a:ext>
                </a:extLst>
              </p14:cNvPr>
              <p14:cNvContentPartPr/>
              <p14:nvPr/>
            </p14:nvContentPartPr>
            <p14:xfrm>
              <a:off x="4653171" y="1505025"/>
              <a:ext cx="723240" cy="206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B00026-F5C0-4D2D-8AA6-DF58D7756E2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5531" y="1469385"/>
                <a:ext cx="7588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E41E50-9055-4CB4-8DF1-E6FD9942B23F}"/>
                  </a:ext>
                </a:extLst>
              </p14:cNvPr>
              <p14:cNvContentPartPr/>
              <p14:nvPr/>
            </p14:nvContentPartPr>
            <p14:xfrm>
              <a:off x="5685291" y="720225"/>
              <a:ext cx="752040" cy="974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E41E50-9055-4CB4-8DF1-E6FD9942B2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67291" y="684225"/>
                <a:ext cx="78768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994A51-E071-445B-9EF9-6DF020559029}"/>
                  </a:ext>
                </a:extLst>
              </p14:cNvPr>
              <p14:cNvContentPartPr/>
              <p14:nvPr/>
            </p14:nvContentPartPr>
            <p14:xfrm>
              <a:off x="6789771" y="705465"/>
              <a:ext cx="409680" cy="373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994A51-E071-445B-9EF9-6DF0205590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71771" y="669825"/>
                <a:ext cx="4453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D747E4D-8227-4E12-8DE6-73CCBA8A3580}"/>
                  </a:ext>
                </a:extLst>
              </p14:cNvPr>
              <p14:cNvContentPartPr/>
              <p14:nvPr/>
            </p14:nvContentPartPr>
            <p14:xfrm>
              <a:off x="3585771" y="2435985"/>
              <a:ext cx="597240" cy="547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D747E4D-8227-4E12-8DE6-73CCBA8A35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67771" y="2400345"/>
                <a:ext cx="63288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E9C822-3308-4368-A009-C814403CBAF4}"/>
                  </a:ext>
                </a:extLst>
              </p14:cNvPr>
              <p14:cNvContentPartPr/>
              <p14:nvPr/>
            </p14:nvContentPartPr>
            <p14:xfrm>
              <a:off x="4725891" y="2309265"/>
              <a:ext cx="356040" cy="12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E9C822-3308-4368-A009-C814403CBA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07891" y="2273265"/>
                <a:ext cx="3916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B609AB-84D4-4F00-9020-799C9999D00A}"/>
                  </a:ext>
                </a:extLst>
              </p14:cNvPr>
              <p14:cNvContentPartPr/>
              <p14:nvPr/>
            </p14:nvContentPartPr>
            <p14:xfrm>
              <a:off x="4716531" y="2557665"/>
              <a:ext cx="630360" cy="14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B609AB-84D4-4F00-9020-799C9999D0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98531" y="2522025"/>
                <a:ext cx="666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3B9FA7B-F706-45A1-AF35-A9212CBF7969}"/>
                  </a:ext>
                </a:extLst>
              </p14:cNvPr>
              <p14:cNvContentPartPr/>
              <p14:nvPr/>
            </p14:nvContentPartPr>
            <p14:xfrm>
              <a:off x="5531211" y="2089665"/>
              <a:ext cx="478800" cy="45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3B9FA7B-F706-45A1-AF35-A9212CBF79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13571" y="2054025"/>
                <a:ext cx="5144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CB40D7-A680-4F5B-A546-2814BE869759}"/>
                  </a:ext>
                </a:extLst>
              </p14:cNvPr>
              <p14:cNvContentPartPr/>
              <p14:nvPr/>
            </p14:nvContentPartPr>
            <p14:xfrm>
              <a:off x="3573891" y="3494385"/>
              <a:ext cx="548280" cy="681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CB40D7-A680-4F5B-A546-2814BE8697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55891" y="3458385"/>
                <a:ext cx="5839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42ABD9-249C-4D09-BA93-8A9AEA4F673D}"/>
                  </a:ext>
                </a:extLst>
              </p14:cNvPr>
              <p14:cNvContentPartPr/>
              <p14:nvPr/>
            </p14:nvContentPartPr>
            <p14:xfrm>
              <a:off x="4290291" y="3548745"/>
              <a:ext cx="55080" cy="444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42ABD9-249C-4D09-BA93-8A9AEA4F67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2651" y="3512745"/>
                <a:ext cx="907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62E0C6-439B-4E01-B521-976D5875DA61}"/>
                  </a:ext>
                </a:extLst>
              </p14:cNvPr>
              <p14:cNvContentPartPr/>
              <p14:nvPr/>
            </p14:nvContentPartPr>
            <p14:xfrm>
              <a:off x="4309011" y="3593745"/>
              <a:ext cx="334080" cy="309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62E0C6-439B-4E01-B521-976D5875DA6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91011" y="3558105"/>
                <a:ext cx="369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559A78C-9A8D-4E4F-B9CB-AB6C801888EF}"/>
                  </a:ext>
                </a:extLst>
              </p14:cNvPr>
              <p14:cNvContentPartPr/>
              <p14:nvPr/>
            </p14:nvContentPartPr>
            <p14:xfrm>
              <a:off x="4155291" y="3378825"/>
              <a:ext cx="453600" cy="161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59A78C-9A8D-4E4F-B9CB-AB6C801888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37651" y="3342825"/>
                <a:ext cx="4892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B1D04B4-38AC-462F-BAC0-2B82AD1B4268}"/>
                  </a:ext>
                </a:extLst>
              </p14:cNvPr>
              <p14:cNvContentPartPr/>
              <p14:nvPr/>
            </p14:nvContentPartPr>
            <p14:xfrm>
              <a:off x="4896531" y="3142665"/>
              <a:ext cx="319680" cy="805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B1D04B4-38AC-462F-BAC0-2B82AD1B426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78531" y="3107025"/>
                <a:ext cx="35532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DC28661-7078-4E0A-B9C1-CA9BC78DF939}"/>
                  </a:ext>
                </a:extLst>
              </p14:cNvPr>
              <p14:cNvContentPartPr/>
              <p14:nvPr/>
            </p14:nvContentPartPr>
            <p14:xfrm>
              <a:off x="4924971" y="3417345"/>
              <a:ext cx="461880" cy="294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DC28661-7078-4E0A-B9C1-CA9BC78DF93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06971" y="3381705"/>
                <a:ext cx="4975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A4B6BF-5C96-48E6-A545-E38D1EDFA70D}"/>
                  </a:ext>
                </a:extLst>
              </p14:cNvPr>
              <p14:cNvContentPartPr/>
              <p14:nvPr/>
            </p14:nvContentPartPr>
            <p14:xfrm>
              <a:off x="5812011" y="3081465"/>
              <a:ext cx="339840" cy="195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A4B6BF-5C96-48E6-A545-E38D1EDFA7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94371" y="3045465"/>
                <a:ext cx="3754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56682E-9FC2-46D4-806E-E4E547766332}"/>
                  </a:ext>
                </a:extLst>
              </p14:cNvPr>
              <p14:cNvContentPartPr/>
              <p14:nvPr/>
            </p14:nvContentPartPr>
            <p14:xfrm>
              <a:off x="5898771" y="3248505"/>
              <a:ext cx="337680" cy="73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56682E-9FC2-46D4-806E-E4E5477663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1131" y="3212865"/>
                <a:ext cx="373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B76A596-D30E-49CE-8D02-58B78D0FA267}"/>
                  </a:ext>
                </a:extLst>
              </p14:cNvPr>
              <p14:cNvContentPartPr/>
              <p14:nvPr/>
            </p14:nvContentPartPr>
            <p14:xfrm>
              <a:off x="6427611" y="2665665"/>
              <a:ext cx="383400" cy="548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B76A596-D30E-49CE-8D02-58B78D0FA2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09971" y="2630025"/>
                <a:ext cx="41904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90F3A0-22B0-4701-906F-6C2F054901BE}"/>
                  </a:ext>
                </a:extLst>
              </p14:cNvPr>
              <p14:cNvContentPartPr/>
              <p14:nvPr/>
            </p14:nvContentPartPr>
            <p14:xfrm>
              <a:off x="4834611" y="4254705"/>
              <a:ext cx="272160" cy="735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90F3A0-22B0-4701-906F-6C2F054901B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16611" y="4218705"/>
                <a:ext cx="30780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BFA448-8041-4D85-8753-3A4774BEAF6D}"/>
                  </a:ext>
                </a:extLst>
              </p14:cNvPr>
              <p14:cNvContentPartPr/>
              <p14:nvPr/>
            </p14:nvContentPartPr>
            <p14:xfrm>
              <a:off x="4852251" y="4529025"/>
              <a:ext cx="347040" cy="151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BFA448-8041-4D85-8753-3A4774BEAF6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34611" y="4493385"/>
                <a:ext cx="3826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1B1B4F0-33ED-4CF3-871B-CDD2898A2687}"/>
                  </a:ext>
                </a:extLst>
              </p14:cNvPr>
              <p14:cNvContentPartPr/>
              <p14:nvPr/>
            </p14:nvContentPartPr>
            <p14:xfrm>
              <a:off x="5558571" y="4311585"/>
              <a:ext cx="267840" cy="70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1B1B4F0-33ED-4CF3-871B-CDD2898A26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40931" y="4275585"/>
                <a:ext cx="3034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B7A583A-C69B-4D0E-AF4F-1B078AA67953}"/>
                  </a:ext>
                </a:extLst>
              </p14:cNvPr>
              <p14:cNvContentPartPr/>
              <p14:nvPr/>
            </p14:nvContentPartPr>
            <p14:xfrm>
              <a:off x="5522211" y="4547745"/>
              <a:ext cx="254520" cy="87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B7A583A-C69B-4D0E-AF4F-1B078AA679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04571" y="4511745"/>
                <a:ext cx="2901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FAE7117-0328-4A80-83E3-D19F647745C1}"/>
                  </a:ext>
                </a:extLst>
              </p14:cNvPr>
              <p14:cNvContentPartPr/>
              <p14:nvPr/>
            </p14:nvContentPartPr>
            <p14:xfrm>
              <a:off x="6309891" y="3537585"/>
              <a:ext cx="658440" cy="726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FAE7117-0328-4A80-83E3-D19F647745C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92251" y="3501945"/>
                <a:ext cx="6940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ED4AEA0-05FA-4469-A870-6C95A721F207}"/>
                  </a:ext>
                </a:extLst>
              </p14:cNvPr>
              <p14:cNvContentPartPr/>
              <p14:nvPr/>
            </p14:nvContentPartPr>
            <p14:xfrm>
              <a:off x="6373251" y="4118265"/>
              <a:ext cx="1090080" cy="444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ED4AEA0-05FA-4469-A870-6C95A721F2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55611" y="4082265"/>
                <a:ext cx="11257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AE7E325-3E06-4392-B0B5-B16993906E4C}"/>
                  </a:ext>
                </a:extLst>
              </p14:cNvPr>
              <p14:cNvContentPartPr/>
              <p14:nvPr/>
            </p14:nvContentPartPr>
            <p14:xfrm>
              <a:off x="6617691" y="4571505"/>
              <a:ext cx="427320" cy="412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AE7E325-3E06-4392-B0B5-B16993906E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99691" y="4535865"/>
                <a:ext cx="4629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A39381F-95FB-4BE4-ADA7-615634FC3268}"/>
                  </a:ext>
                </a:extLst>
              </p14:cNvPr>
              <p14:cNvContentPartPr/>
              <p14:nvPr/>
            </p14:nvContentPartPr>
            <p14:xfrm>
              <a:off x="7224291" y="4481145"/>
              <a:ext cx="145080" cy="299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A39381F-95FB-4BE4-ADA7-615634FC326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06291" y="4445145"/>
                <a:ext cx="1807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721B30-B7C4-4013-AAF2-77618B883F0C}"/>
                  </a:ext>
                </a:extLst>
              </p14:cNvPr>
              <p14:cNvContentPartPr/>
              <p14:nvPr/>
            </p14:nvContentPartPr>
            <p14:xfrm>
              <a:off x="7333011" y="4471785"/>
              <a:ext cx="335160" cy="140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721B30-B7C4-4013-AAF2-77618B883F0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15371" y="4436145"/>
                <a:ext cx="370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3580F5A-2E26-4814-8EC5-5C08442B99D4}"/>
                  </a:ext>
                </a:extLst>
              </p14:cNvPr>
              <p14:cNvContentPartPr/>
              <p14:nvPr/>
            </p14:nvContentPartPr>
            <p14:xfrm>
              <a:off x="7197291" y="4337865"/>
              <a:ext cx="394560" cy="170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3580F5A-2E26-4814-8EC5-5C08442B99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79291" y="4301865"/>
                <a:ext cx="4302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D794E1E-AD71-497E-914A-32556B626D55}"/>
                  </a:ext>
                </a:extLst>
              </p14:cNvPr>
              <p14:cNvContentPartPr/>
              <p14:nvPr/>
            </p14:nvContentPartPr>
            <p14:xfrm>
              <a:off x="8020971" y="3240585"/>
              <a:ext cx="431640" cy="397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D794E1E-AD71-497E-914A-32556B626D5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02971" y="3204945"/>
                <a:ext cx="4672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DC0617-EB1C-4C37-B9F1-4DB6288D9E1C}"/>
                  </a:ext>
                </a:extLst>
              </p14:cNvPr>
              <p14:cNvContentPartPr/>
              <p14:nvPr/>
            </p14:nvContentPartPr>
            <p14:xfrm>
              <a:off x="8175051" y="3564225"/>
              <a:ext cx="577440" cy="247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DC0617-EB1C-4C37-B9F1-4DB6288D9E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7051" y="3528585"/>
                <a:ext cx="6130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04CB06A-ED3A-4BD7-9273-040B0F68510B}"/>
                  </a:ext>
                </a:extLst>
              </p14:cNvPr>
              <p14:cNvContentPartPr/>
              <p14:nvPr/>
            </p14:nvContentPartPr>
            <p14:xfrm>
              <a:off x="7839891" y="3063825"/>
              <a:ext cx="388800" cy="286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04CB06A-ED3A-4BD7-9273-040B0F6851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22251" y="3027825"/>
                <a:ext cx="424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CD639AD-BEAC-46EF-BF2C-BA88413A4AF2}"/>
                  </a:ext>
                </a:extLst>
              </p14:cNvPr>
              <p14:cNvContentPartPr/>
              <p14:nvPr/>
            </p14:nvContentPartPr>
            <p14:xfrm>
              <a:off x="8636931" y="317758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CD639AD-BEAC-46EF-BF2C-BA88413A4AF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18931" y="3141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E39B65-0D68-4DDF-AB89-5D53E0459558}"/>
                  </a:ext>
                </a:extLst>
              </p14:cNvPr>
              <p14:cNvContentPartPr/>
              <p14:nvPr/>
            </p14:nvContentPartPr>
            <p14:xfrm>
              <a:off x="8815131" y="2539305"/>
              <a:ext cx="1203480" cy="921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E39B65-0D68-4DDF-AB89-5D53E04595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97491" y="2503305"/>
                <a:ext cx="123912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3F2BBF-148C-44F3-94E5-3D00FDD683B6}"/>
                  </a:ext>
                </a:extLst>
              </p14:cNvPr>
              <p14:cNvContentPartPr/>
              <p14:nvPr/>
            </p14:nvContentPartPr>
            <p14:xfrm>
              <a:off x="1556811" y="5798745"/>
              <a:ext cx="645480" cy="701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3F2BBF-148C-44F3-94E5-3D00FDD683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39171" y="5763105"/>
                <a:ext cx="68112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8EA0564-E80A-45DD-A2D5-4DB27C2EA671}"/>
                  </a:ext>
                </a:extLst>
              </p14:cNvPr>
              <p14:cNvContentPartPr/>
              <p14:nvPr/>
            </p14:nvContentPartPr>
            <p14:xfrm>
              <a:off x="2404971" y="5720265"/>
              <a:ext cx="582840" cy="35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8EA0564-E80A-45DD-A2D5-4DB27C2EA67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86971" y="5684625"/>
                <a:ext cx="6184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A794541-C9C8-49EF-AAEA-EF808C9AF721}"/>
                  </a:ext>
                </a:extLst>
              </p14:cNvPr>
              <p14:cNvContentPartPr/>
              <p14:nvPr/>
            </p14:nvContentPartPr>
            <p14:xfrm>
              <a:off x="3494331" y="5721705"/>
              <a:ext cx="128880" cy="182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A794541-C9C8-49EF-AAEA-EF808C9AF7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76331" y="5685705"/>
                <a:ext cx="164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EC5CEF-A133-42EE-969F-FF71666E294C}"/>
                  </a:ext>
                </a:extLst>
              </p14:cNvPr>
              <p14:cNvContentPartPr/>
              <p14:nvPr/>
            </p14:nvContentPartPr>
            <p14:xfrm>
              <a:off x="3385611" y="5540265"/>
              <a:ext cx="360" cy="9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EC5CEF-A133-42EE-969F-FF71666E29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67971" y="550462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554E82-C52D-4A60-8575-C485990F0F9C}"/>
                  </a:ext>
                </a:extLst>
              </p14:cNvPr>
              <p14:cNvContentPartPr/>
              <p14:nvPr/>
            </p14:nvContentPartPr>
            <p14:xfrm>
              <a:off x="3675411" y="5386545"/>
              <a:ext cx="593280" cy="33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554E82-C52D-4A60-8575-C485990F0F9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57411" y="5350905"/>
                <a:ext cx="6289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559270B-9ACD-4930-9E1A-0AF9460A3C6E}"/>
                  </a:ext>
                </a:extLst>
              </p14:cNvPr>
              <p14:cNvContentPartPr/>
              <p14:nvPr/>
            </p14:nvContentPartPr>
            <p14:xfrm>
              <a:off x="3693411" y="5514345"/>
              <a:ext cx="238320" cy="153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559270B-9ACD-4930-9E1A-0AF9460A3C6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75411" y="5478705"/>
                <a:ext cx="2739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7966AD6-3235-48A1-9C69-DCEA68192091}"/>
                  </a:ext>
                </a:extLst>
              </p14:cNvPr>
              <p14:cNvContentPartPr/>
              <p14:nvPr/>
            </p14:nvContentPartPr>
            <p14:xfrm>
              <a:off x="4897611" y="5504265"/>
              <a:ext cx="328680" cy="322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7966AD6-3235-48A1-9C69-DCEA6819209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79611" y="5468265"/>
                <a:ext cx="3643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DA45454-9C30-4DBB-B02B-4A04F9357DAB}"/>
                  </a:ext>
                </a:extLst>
              </p14:cNvPr>
              <p14:cNvContentPartPr/>
              <p14:nvPr/>
            </p14:nvContentPartPr>
            <p14:xfrm>
              <a:off x="5262291" y="5205465"/>
              <a:ext cx="343080" cy="521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DA45454-9C30-4DBB-B02B-4A04F9357DA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44651" y="5169825"/>
                <a:ext cx="3787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0927CE-D1FF-4B8E-8CBF-D6FCA7582B1A}"/>
                  </a:ext>
                </a:extLst>
              </p14:cNvPr>
              <p14:cNvContentPartPr/>
              <p14:nvPr/>
            </p14:nvContentPartPr>
            <p14:xfrm>
              <a:off x="5324571" y="5087745"/>
              <a:ext cx="35280" cy="444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0927CE-D1FF-4B8E-8CBF-D6FCA7582B1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931" y="5052105"/>
                <a:ext cx="709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5D69F00-E4DD-4DE7-8952-F228F92C669E}"/>
                  </a:ext>
                </a:extLst>
              </p14:cNvPr>
              <p14:cNvContentPartPr/>
              <p14:nvPr/>
            </p14:nvContentPartPr>
            <p14:xfrm>
              <a:off x="4725891" y="5391945"/>
              <a:ext cx="360" cy="3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D69F00-E4DD-4DE7-8952-F228F92C669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07891" y="53559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19FDD42-B455-4ACB-9BD1-15FD6DD93367}"/>
                  </a:ext>
                </a:extLst>
              </p14:cNvPr>
              <p14:cNvContentPartPr/>
              <p14:nvPr/>
            </p14:nvContentPartPr>
            <p14:xfrm>
              <a:off x="5999931" y="5242185"/>
              <a:ext cx="765360" cy="367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19FDD42-B455-4ACB-9BD1-15FD6DD9336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981931" y="5206545"/>
                <a:ext cx="8010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58BEF6E-CE8A-4265-9A49-02B7CA922C47}"/>
                  </a:ext>
                </a:extLst>
              </p14:cNvPr>
              <p14:cNvContentPartPr/>
              <p14:nvPr/>
            </p14:nvContentPartPr>
            <p14:xfrm>
              <a:off x="6802011" y="5267745"/>
              <a:ext cx="434520" cy="174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58BEF6E-CE8A-4265-9A49-02B7CA922C4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84011" y="5232105"/>
                <a:ext cx="4701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A39F68-980E-4937-A465-45D44174C82B}"/>
                  </a:ext>
                </a:extLst>
              </p14:cNvPr>
              <p14:cNvContentPartPr/>
              <p14:nvPr/>
            </p14:nvContentPartPr>
            <p14:xfrm>
              <a:off x="7251291" y="5078385"/>
              <a:ext cx="576720" cy="199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A39F68-980E-4937-A465-45D44174C82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233651" y="5042745"/>
                <a:ext cx="612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6F04F8-CAC1-45C8-8F05-A1573162B4A2}"/>
                  </a:ext>
                </a:extLst>
              </p14:cNvPr>
              <p14:cNvContentPartPr/>
              <p14:nvPr/>
            </p14:nvContentPartPr>
            <p14:xfrm>
              <a:off x="8429211" y="4692105"/>
              <a:ext cx="479160" cy="556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6F04F8-CAC1-45C8-8F05-A1573162B4A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11211" y="4656105"/>
                <a:ext cx="5148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AAEB32E-6F45-4F17-84B3-98ED34DD7A23}"/>
                  </a:ext>
                </a:extLst>
              </p14:cNvPr>
              <p14:cNvContentPartPr/>
              <p14:nvPr/>
            </p14:nvContentPartPr>
            <p14:xfrm>
              <a:off x="8427771" y="4399065"/>
              <a:ext cx="515880" cy="403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AAEB32E-6F45-4F17-84B3-98ED34DD7A2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10131" y="4363425"/>
                <a:ext cx="5515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BBA6874-A657-4D2C-9EC8-092D73B6B811}"/>
                  </a:ext>
                </a:extLst>
              </p14:cNvPr>
              <p14:cNvContentPartPr/>
              <p14:nvPr/>
            </p14:nvContentPartPr>
            <p14:xfrm>
              <a:off x="8984691" y="4686705"/>
              <a:ext cx="47448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BBA6874-A657-4D2C-9EC8-092D73B6B81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967051" y="4651065"/>
                <a:ext cx="5101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AA9F95-0816-449B-9D36-D1E88CCBF535}"/>
                  </a:ext>
                </a:extLst>
              </p14:cNvPr>
              <p14:cNvContentPartPr/>
              <p14:nvPr/>
            </p14:nvContentPartPr>
            <p14:xfrm>
              <a:off x="9388251" y="4527225"/>
              <a:ext cx="434880" cy="414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AA9F95-0816-449B-9D36-D1E88CCBF53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370251" y="4491225"/>
                <a:ext cx="4705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292DBB3-738C-4EEA-AD95-9F35BBF0EACB}"/>
                  </a:ext>
                </a:extLst>
              </p14:cNvPr>
              <p14:cNvContentPartPr/>
              <p14:nvPr/>
            </p14:nvContentPartPr>
            <p14:xfrm>
              <a:off x="9876771" y="4643865"/>
              <a:ext cx="69840" cy="94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292DBB3-738C-4EEA-AD95-9F35BBF0EAC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859131" y="4608225"/>
                <a:ext cx="1054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8A1D134-5F31-4FD9-8D6E-3C82DA19532A}"/>
                  </a:ext>
                </a:extLst>
              </p14:cNvPr>
              <p14:cNvContentPartPr/>
              <p14:nvPr/>
            </p14:nvContentPartPr>
            <p14:xfrm>
              <a:off x="9641331" y="4349025"/>
              <a:ext cx="3960" cy="6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8A1D134-5F31-4FD9-8D6E-3C82DA19532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623691" y="431302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0EE6A5-9BE3-4069-BE1C-BE365C0FDFA2}"/>
                  </a:ext>
                </a:extLst>
              </p14:cNvPr>
              <p14:cNvContentPartPr/>
              <p14:nvPr/>
            </p14:nvContentPartPr>
            <p14:xfrm>
              <a:off x="10128771" y="4413825"/>
              <a:ext cx="392760" cy="234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0EE6A5-9BE3-4069-BE1C-BE365C0FDFA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111131" y="4377825"/>
                <a:ext cx="4284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0BE60E-735C-40C1-B1C4-E85A71662E31}"/>
                  </a:ext>
                </a:extLst>
              </p14:cNvPr>
              <p14:cNvContentPartPr/>
              <p14:nvPr/>
            </p14:nvContentPartPr>
            <p14:xfrm>
              <a:off x="10594971" y="4143105"/>
              <a:ext cx="361440" cy="374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0BE60E-735C-40C1-B1C4-E85A71662E3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577331" y="4107105"/>
                <a:ext cx="3970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C5589EB-02F5-4E21-8866-ECFB266DD1DA}"/>
                  </a:ext>
                </a:extLst>
              </p14:cNvPr>
              <p14:cNvContentPartPr/>
              <p14:nvPr/>
            </p14:nvContentPartPr>
            <p14:xfrm>
              <a:off x="10854891" y="4227705"/>
              <a:ext cx="150120" cy="144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C5589EB-02F5-4E21-8866-ECFB266DD1D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836891" y="4191705"/>
                <a:ext cx="185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B05E0B-002E-4B86-AEC0-9CA12D13685F}"/>
                  </a:ext>
                </a:extLst>
              </p14:cNvPr>
              <p14:cNvContentPartPr/>
              <p14:nvPr/>
            </p14:nvContentPartPr>
            <p14:xfrm>
              <a:off x="10773531" y="4104585"/>
              <a:ext cx="3960" cy="5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B05E0B-002E-4B86-AEC0-9CA12D13685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755531" y="4068585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06E5998-E620-47BA-9850-FF31229608CB}"/>
                  </a:ext>
                </a:extLst>
              </p14:cNvPr>
              <p14:cNvContentPartPr/>
              <p14:nvPr/>
            </p14:nvContentPartPr>
            <p14:xfrm>
              <a:off x="11001051" y="4091625"/>
              <a:ext cx="309240" cy="171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06E5998-E620-47BA-9850-FF31229608C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983411" y="4055985"/>
                <a:ext cx="344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A8D976A-E5BB-46D0-A6BC-C0233D496AA4}"/>
                  </a:ext>
                </a:extLst>
              </p14:cNvPr>
              <p14:cNvContentPartPr/>
              <p14:nvPr/>
            </p14:nvContentPartPr>
            <p14:xfrm>
              <a:off x="7696611" y="5350185"/>
              <a:ext cx="552240" cy="771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A8D976A-E5BB-46D0-A6BC-C0233D496AA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678611" y="5314545"/>
                <a:ext cx="58788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43129A8-B9BB-467C-8CD1-15D47269B85B}"/>
                  </a:ext>
                </a:extLst>
              </p14:cNvPr>
              <p14:cNvContentPartPr/>
              <p14:nvPr/>
            </p14:nvContentPartPr>
            <p14:xfrm>
              <a:off x="8337771" y="5648985"/>
              <a:ext cx="81360" cy="71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43129A8-B9BB-467C-8CD1-15D47269B85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319771" y="5613345"/>
                <a:ext cx="1170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87D14B-99F7-4B1C-85CB-A988E84296AD}"/>
                  </a:ext>
                </a:extLst>
              </p14:cNvPr>
              <p14:cNvContentPartPr/>
              <p14:nvPr/>
            </p14:nvContentPartPr>
            <p14:xfrm>
              <a:off x="8122131" y="5489865"/>
              <a:ext cx="44280" cy="78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87D14B-99F7-4B1C-85CB-A988E84296A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104491" y="5453865"/>
                <a:ext cx="79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3A0A74C-93F8-4033-BA02-06D8DA1C6940}"/>
                  </a:ext>
                </a:extLst>
              </p14:cNvPr>
              <p14:cNvContentPartPr/>
              <p14:nvPr/>
            </p14:nvContentPartPr>
            <p14:xfrm>
              <a:off x="8482131" y="5416065"/>
              <a:ext cx="1030320" cy="985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3A0A74C-93F8-4033-BA02-06D8DA1C694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464131" y="5380425"/>
                <a:ext cx="106596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ED08F5B-178C-4AE7-88D3-636953432827}"/>
                  </a:ext>
                </a:extLst>
              </p14:cNvPr>
              <p14:cNvContentPartPr/>
              <p14:nvPr/>
            </p14:nvContentPartPr>
            <p14:xfrm>
              <a:off x="9125451" y="5402385"/>
              <a:ext cx="429480" cy="218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ED08F5B-178C-4AE7-88D3-63695343282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107811" y="5366385"/>
                <a:ext cx="4651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314C6A6-9130-4A1F-9465-335407D20F08}"/>
                  </a:ext>
                </a:extLst>
              </p14:cNvPr>
              <p14:cNvContentPartPr/>
              <p14:nvPr/>
            </p14:nvContentPartPr>
            <p14:xfrm>
              <a:off x="9586611" y="4686705"/>
              <a:ext cx="903240" cy="840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314C6A6-9130-4A1F-9465-335407D20F0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568611" y="4650705"/>
                <a:ext cx="938880" cy="9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78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AA8B5B-9619-45DE-858F-2F89E6E13083}"/>
                  </a:ext>
                </a:extLst>
              </p14:cNvPr>
              <p14:cNvContentPartPr/>
              <p14:nvPr/>
            </p14:nvContentPartPr>
            <p14:xfrm>
              <a:off x="532971" y="280305"/>
              <a:ext cx="587880" cy="63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AA8B5B-9619-45DE-858F-2F89E6E130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71" y="244665"/>
                <a:ext cx="62352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3A4F3F-5CE6-450B-AC5E-10881C8D3AC4}"/>
                  </a:ext>
                </a:extLst>
              </p14:cNvPr>
              <p14:cNvContentPartPr/>
              <p14:nvPr/>
            </p14:nvContentPartPr>
            <p14:xfrm>
              <a:off x="904851" y="722745"/>
              <a:ext cx="423720" cy="17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3A4F3F-5CE6-450B-AC5E-10881C8D3A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211" y="687105"/>
                <a:ext cx="4593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9CDE6F-85C6-418B-B645-DCF58F6091D8}"/>
                  </a:ext>
                </a:extLst>
              </p14:cNvPr>
              <p14:cNvContentPartPr/>
              <p14:nvPr/>
            </p14:nvContentPartPr>
            <p14:xfrm>
              <a:off x="1363851" y="407025"/>
              <a:ext cx="385920" cy="52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9CDE6F-85C6-418B-B645-DCF58F6091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851" y="371385"/>
                <a:ext cx="4215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029ECF-50B1-4F57-A30B-8BC0D94CEE54}"/>
                  </a:ext>
                </a:extLst>
              </p14:cNvPr>
              <p14:cNvContentPartPr/>
              <p14:nvPr/>
            </p14:nvContentPartPr>
            <p14:xfrm>
              <a:off x="2033091" y="334665"/>
              <a:ext cx="39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029ECF-50B1-4F57-A30B-8BC0D94CEE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5091" y="29866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A3D1AF-921D-438A-A051-EC79F2ACA5D2}"/>
                  </a:ext>
                </a:extLst>
              </p14:cNvPr>
              <p14:cNvContentPartPr/>
              <p14:nvPr/>
            </p14:nvContentPartPr>
            <p14:xfrm>
              <a:off x="2082051" y="58810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A3D1AF-921D-438A-A051-EC79F2ACA5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4411" y="5524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F4247B-877E-4746-8DBB-0FDF2D95B288}"/>
                  </a:ext>
                </a:extLst>
              </p14:cNvPr>
              <p14:cNvContentPartPr/>
              <p14:nvPr/>
            </p14:nvContentPartPr>
            <p14:xfrm>
              <a:off x="2507211" y="346545"/>
              <a:ext cx="590040" cy="41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F4247B-877E-4746-8DBB-0FDF2D95B2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9571" y="310905"/>
                <a:ext cx="6256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AE0641-9F8A-4748-BE6D-6914CBFD5BE4}"/>
                  </a:ext>
                </a:extLst>
              </p14:cNvPr>
              <p14:cNvContentPartPr/>
              <p14:nvPr/>
            </p14:nvContentPartPr>
            <p14:xfrm>
              <a:off x="3275451" y="280305"/>
              <a:ext cx="201240" cy="464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AE0641-9F8A-4748-BE6D-6914CBFD5B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7811" y="244305"/>
                <a:ext cx="2368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DBB2E1F-E757-40BE-802F-3CA48E101A9C}"/>
                  </a:ext>
                </a:extLst>
              </p14:cNvPr>
              <p14:cNvContentPartPr/>
              <p14:nvPr/>
            </p14:nvContentPartPr>
            <p14:xfrm>
              <a:off x="3494331" y="280305"/>
              <a:ext cx="298080" cy="318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DBB2E1F-E757-40BE-802F-3CA48E101A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6331" y="244305"/>
                <a:ext cx="3337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1E506F-BDFF-4DD5-AAD1-B311D73D5E20}"/>
                  </a:ext>
                </a:extLst>
              </p14:cNvPr>
              <p14:cNvContentPartPr/>
              <p14:nvPr/>
            </p14:nvContentPartPr>
            <p14:xfrm>
              <a:off x="3475971" y="448065"/>
              <a:ext cx="80640" cy="68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1E506F-BDFF-4DD5-AAD1-B311D73D5E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8331" y="412425"/>
                <a:ext cx="116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7E3D9D-9926-4629-8B3B-06EE283072A4}"/>
                  </a:ext>
                </a:extLst>
              </p14:cNvPr>
              <p14:cNvContentPartPr/>
              <p14:nvPr/>
            </p14:nvContentPartPr>
            <p14:xfrm>
              <a:off x="3765771" y="198945"/>
              <a:ext cx="436320" cy="536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7E3D9D-9926-4629-8B3B-06EE283072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8131" y="162945"/>
                <a:ext cx="4719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2D7659-0972-453E-8AE5-91AE28D1286C}"/>
                  </a:ext>
                </a:extLst>
              </p14:cNvPr>
              <p14:cNvContentPartPr/>
              <p14:nvPr/>
            </p14:nvContentPartPr>
            <p14:xfrm>
              <a:off x="4526091" y="445185"/>
              <a:ext cx="9864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2D7659-0972-453E-8AE5-91AE28D128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8451" y="409185"/>
                <a:ext cx="134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A37EA3-7885-4928-BDD4-F47BD29022FE}"/>
                  </a:ext>
                </a:extLst>
              </p14:cNvPr>
              <p14:cNvContentPartPr/>
              <p14:nvPr/>
            </p14:nvContentPartPr>
            <p14:xfrm>
              <a:off x="4481091" y="587745"/>
              <a:ext cx="504000" cy="14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A37EA3-7885-4928-BDD4-F47BD29022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63091" y="551745"/>
                <a:ext cx="5396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8B26B8-74DD-4C72-AA8C-A035E4A0EF73}"/>
                  </a:ext>
                </a:extLst>
              </p14:cNvPr>
              <p14:cNvContentPartPr/>
              <p14:nvPr/>
            </p14:nvContentPartPr>
            <p14:xfrm>
              <a:off x="4454091" y="410625"/>
              <a:ext cx="366840" cy="123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8B26B8-74DD-4C72-AA8C-A035E4A0EF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36091" y="374985"/>
                <a:ext cx="402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DF12BC-35F5-4067-A7EB-DEA251D91BE4}"/>
                  </a:ext>
                </a:extLst>
              </p14:cNvPr>
              <p14:cNvContentPartPr/>
              <p14:nvPr/>
            </p14:nvContentPartPr>
            <p14:xfrm>
              <a:off x="5253651" y="234945"/>
              <a:ext cx="542880" cy="558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DF12BC-35F5-4067-A7EB-DEA251D91B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35651" y="199305"/>
                <a:ext cx="5785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654C8D4-AABC-42B8-B492-03F92C577542}"/>
                  </a:ext>
                </a:extLst>
              </p14:cNvPr>
              <p14:cNvContentPartPr/>
              <p14:nvPr/>
            </p14:nvContentPartPr>
            <p14:xfrm>
              <a:off x="5809131" y="373545"/>
              <a:ext cx="413280" cy="26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54C8D4-AABC-42B8-B492-03F92C5775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91131" y="337905"/>
                <a:ext cx="4489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7E5EC4-5A56-42E8-94D3-D5E8C288541F}"/>
                  </a:ext>
                </a:extLst>
              </p14:cNvPr>
              <p14:cNvContentPartPr/>
              <p14:nvPr/>
            </p14:nvContentPartPr>
            <p14:xfrm>
              <a:off x="6410331" y="291105"/>
              <a:ext cx="390600" cy="352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7E5EC4-5A56-42E8-94D3-D5E8C28854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92331" y="255465"/>
                <a:ext cx="4262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A8FDD7-70B1-4603-8821-6B9839AF39F6}"/>
                  </a:ext>
                </a:extLst>
              </p14:cNvPr>
              <p14:cNvContentPartPr/>
              <p14:nvPr/>
            </p14:nvContentPartPr>
            <p14:xfrm>
              <a:off x="6978771" y="289305"/>
              <a:ext cx="259920" cy="335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A8FDD7-70B1-4603-8821-6B9839AF39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1131" y="253665"/>
                <a:ext cx="295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EB36CF-3A71-4808-A844-6070B9B4CF01}"/>
                  </a:ext>
                </a:extLst>
              </p14:cNvPr>
              <p14:cNvContentPartPr/>
              <p14:nvPr/>
            </p14:nvContentPartPr>
            <p14:xfrm>
              <a:off x="7614531" y="261945"/>
              <a:ext cx="186480" cy="583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EB36CF-3A71-4808-A844-6070B9B4CF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96891" y="226305"/>
                <a:ext cx="22212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BC756A-0FA4-44FF-B956-D19C57F54DFA}"/>
                  </a:ext>
                </a:extLst>
              </p14:cNvPr>
              <p14:cNvContentPartPr/>
              <p14:nvPr/>
            </p14:nvContentPartPr>
            <p14:xfrm>
              <a:off x="7939611" y="239985"/>
              <a:ext cx="573840" cy="858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BC756A-0FA4-44FF-B956-D19C57F54D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1611" y="203985"/>
                <a:ext cx="60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95215C-0703-4538-8A09-0AC39140A3F4}"/>
                  </a:ext>
                </a:extLst>
              </p14:cNvPr>
              <p14:cNvContentPartPr/>
              <p14:nvPr/>
            </p14:nvContentPartPr>
            <p14:xfrm>
              <a:off x="8573211" y="289305"/>
              <a:ext cx="309240" cy="37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95215C-0703-4538-8A09-0AC39140A3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55211" y="253665"/>
                <a:ext cx="3448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F3EC9B-B888-447D-9919-4F79D953AB28}"/>
                  </a:ext>
                </a:extLst>
              </p14:cNvPr>
              <p14:cNvContentPartPr/>
              <p14:nvPr/>
            </p14:nvContentPartPr>
            <p14:xfrm>
              <a:off x="8564211" y="270945"/>
              <a:ext cx="387720" cy="236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F3EC9B-B888-447D-9919-4F79D953AB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46571" y="234945"/>
                <a:ext cx="4233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C1C09E-A098-46A8-8995-AF6B69D142D3}"/>
                  </a:ext>
                </a:extLst>
              </p14:cNvPr>
              <p14:cNvContentPartPr/>
              <p14:nvPr/>
            </p14:nvContentPartPr>
            <p14:xfrm>
              <a:off x="9053091" y="418545"/>
              <a:ext cx="447840" cy="79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C1C09E-A098-46A8-8995-AF6B69D142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35451" y="382905"/>
                <a:ext cx="4834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C0277B-80B9-43FB-AC79-CB88BD737E7E}"/>
                  </a:ext>
                </a:extLst>
              </p14:cNvPr>
              <p14:cNvContentPartPr/>
              <p14:nvPr/>
            </p14:nvContentPartPr>
            <p14:xfrm>
              <a:off x="9279531" y="371025"/>
              <a:ext cx="104400" cy="243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C0277B-80B9-43FB-AC79-CB88BD737E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61531" y="335025"/>
                <a:ext cx="1400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447554-0622-4480-8EE0-841D0719C1F3}"/>
                  </a:ext>
                </a:extLst>
              </p14:cNvPr>
              <p14:cNvContentPartPr/>
              <p14:nvPr/>
            </p14:nvContentPartPr>
            <p14:xfrm>
              <a:off x="9750411" y="325665"/>
              <a:ext cx="22680" cy="236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447554-0622-4480-8EE0-841D0719C1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32411" y="290025"/>
                <a:ext cx="58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3B702D-B668-4686-8BC8-4557DF008AF3}"/>
                  </a:ext>
                </a:extLst>
              </p14:cNvPr>
              <p14:cNvContentPartPr/>
              <p14:nvPr/>
            </p14:nvContentPartPr>
            <p14:xfrm>
              <a:off x="9750411" y="289305"/>
              <a:ext cx="294480" cy="14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3B702D-B668-4686-8BC8-4557DF008A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32411" y="253665"/>
                <a:ext cx="3301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8C7D147-857E-412B-B2BE-EDDAD71A4058}"/>
                  </a:ext>
                </a:extLst>
              </p14:cNvPr>
              <p14:cNvContentPartPr/>
              <p14:nvPr/>
            </p14:nvContentPartPr>
            <p14:xfrm>
              <a:off x="9596331" y="159345"/>
              <a:ext cx="378720" cy="1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8C7D147-857E-412B-B2BE-EDDAD71A40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78331" y="123705"/>
                <a:ext cx="414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A4002A-60AE-44C3-B93B-7D179B93DD55}"/>
                  </a:ext>
                </a:extLst>
              </p14:cNvPr>
              <p14:cNvContentPartPr/>
              <p14:nvPr/>
            </p14:nvContentPartPr>
            <p14:xfrm>
              <a:off x="10224531" y="180585"/>
              <a:ext cx="23760" cy="629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A4002A-60AE-44C3-B93B-7D179B93DD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06891" y="144945"/>
                <a:ext cx="594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39D97C-5504-466C-836B-00DF7009A438}"/>
                  </a:ext>
                </a:extLst>
              </p14:cNvPr>
              <p14:cNvContentPartPr/>
              <p14:nvPr/>
            </p14:nvContentPartPr>
            <p14:xfrm>
              <a:off x="10347651" y="470385"/>
              <a:ext cx="362160" cy="345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39D97C-5504-466C-836B-00DF7009A4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30011" y="434745"/>
                <a:ext cx="3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9FA710-00A6-47C6-8AD1-633BCE3CF552}"/>
                  </a:ext>
                </a:extLst>
              </p14:cNvPr>
              <p14:cNvContentPartPr/>
              <p14:nvPr/>
            </p14:nvContentPartPr>
            <p14:xfrm>
              <a:off x="10556091" y="198945"/>
              <a:ext cx="466200" cy="731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9FA710-00A6-47C6-8AD1-633BCE3CF5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38451" y="162945"/>
                <a:ext cx="50184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7D1315-8ADE-4A0E-841A-A79056C89C52}"/>
                  </a:ext>
                </a:extLst>
              </p14:cNvPr>
              <p14:cNvContentPartPr/>
              <p14:nvPr/>
            </p14:nvContentPartPr>
            <p14:xfrm>
              <a:off x="2407851" y="235305"/>
              <a:ext cx="891000" cy="867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7D1315-8ADE-4A0E-841A-A79056C89C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89851" y="199665"/>
                <a:ext cx="92664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4A322F-A730-4286-BAFC-7AD02C53562B}"/>
                  </a:ext>
                </a:extLst>
              </p14:cNvPr>
              <p14:cNvContentPartPr/>
              <p14:nvPr/>
            </p14:nvContentPartPr>
            <p14:xfrm>
              <a:off x="759411" y="1371465"/>
              <a:ext cx="474480" cy="774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4A322F-A730-4286-BAFC-7AD02C5356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1411" y="1335825"/>
                <a:ext cx="51012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59A0E0-3C3C-43AD-BF2F-EEEEFF089182}"/>
                  </a:ext>
                </a:extLst>
              </p14:cNvPr>
              <p14:cNvContentPartPr/>
              <p14:nvPr/>
            </p14:nvContentPartPr>
            <p14:xfrm>
              <a:off x="1248651" y="1124145"/>
              <a:ext cx="798120" cy="716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59A0E0-3C3C-43AD-BF2F-EEEEFF0891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30651" y="1088145"/>
                <a:ext cx="8337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94A659-50AA-444E-A439-7AC4FBF8D677}"/>
                  </a:ext>
                </a:extLst>
              </p14:cNvPr>
              <p14:cNvContentPartPr/>
              <p14:nvPr/>
            </p14:nvContentPartPr>
            <p14:xfrm>
              <a:off x="1339371" y="1748385"/>
              <a:ext cx="935280" cy="442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94A659-50AA-444E-A439-7AC4FBF8D6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1731" y="1712745"/>
                <a:ext cx="9709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570C39-FF44-49AD-B875-66ABE2BB5C8F}"/>
                  </a:ext>
                </a:extLst>
              </p14:cNvPr>
              <p14:cNvContentPartPr/>
              <p14:nvPr/>
            </p14:nvContentPartPr>
            <p14:xfrm>
              <a:off x="1457091" y="1958265"/>
              <a:ext cx="616320" cy="223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570C39-FF44-49AD-B875-66ABE2BB5C8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9451" y="1922265"/>
                <a:ext cx="651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37CE950-F383-4897-BEA7-5DC2B2D1D9B7}"/>
                  </a:ext>
                </a:extLst>
              </p14:cNvPr>
              <p14:cNvContentPartPr/>
              <p14:nvPr/>
            </p14:nvContentPartPr>
            <p14:xfrm>
              <a:off x="3538971" y="2389905"/>
              <a:ext cx="442800" cy="426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37CE950-F383-4897-BEA7-5DC2B2D1D9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21331" y="2353905"/>
                <a:ext cx="4784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3D16CF-8DCE-4DEF-BD7F-188826A89439}"/>
                  </a:ext>
                </a:extLst>
              </p14:cNvPr>
              <p14:cNvContentPartPr/>
              <p14:nvPr/>
            </p14:nvContentPartPr>
            <p14:xfrm>
              <a:off x="3979251" y="2414745"/>
              <a:ext cx="324360" cy="366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3D16CF-8DCE-4DEF-BD7F-188826A8943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1611" y="2379105"/>
                <a:ext cx="3600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50D5332-A8F5-490C-8FF6-535E50975CF3}"/>
                  </a:ext>
                </a:extLst>
              </p14:cNvPr>
              <p14:cNvContentPartPr/>
              <p14:nvPr/>
            </p14:nvContentPartPr>
            <p14:xfrm>
              <a:off x="4298571" y="2163465"/>
              <a:ext cx="458640" cy="626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50D5332-A8F5-490C-8FF6-535E50975C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80931" y="2127825"/>
                <a:ext cx="4942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7711EC2-BEE8-47B9-8224-5BC2744B5B1C}"/>
                  </a:ext>
                </a:extLst>
              </p14:cNvPr>
              <p14:cNvContentPartPr/>
              <p14:nvPr/>
            </p14:nvContentPartPr>
            <p14:xfrm>
              <a:off x="5313411" y="1774305"/>
              <a:ext cx="173160" cy="876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7711EC2-BEE8-47B9-8224-5BC2744B5B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95771" y="1738305"/>
                <a:ext cx="20880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CB75497-03FC-4700-80D2-592D1070CEED}"/>
                  </a:ext>
                </a:extLst>
              </p14:cNvPr>
              <p14:cNvContentPartPr/>
              <p14:nvPr/>
            </p14:nvContentPartPr>
            <p14:xfrm>
              <a:off x="5703291" y="1952505"/>
              <a:ext cx="618840" cy="477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CB75497-03FC-4700-80D2-592D1070CE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85651" y="1916505"/>
                <a:ext cx="6544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4209F6-1021-4586-B480-13C3DB1F9228}"/>
                  </a:ext>
                </a:extLst>
              </p14:cNvPr>
              <p14:cNvContentPartPr/>
              <p14:nvPr/>
            </p14:nvContentPartPr>
            <p14:xfrm>
              <a:off x="6355251" y="1755945"/>
              <a:ext cx="480240" cy="469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4209F6-1021-4586-B480-13C3DB1F92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37251" y="1720305"/>
                <a:ext cx="51588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8BD836F-8BA9-4987-AC0D-3EACD3C0A503}"/>
                  </a:ext>
                </a:extLst>
              </p14:cNvPr>
              <p14:cNvContentPartPr/>
              <p14:nvPr/>
            </p14:nvContentPartPr>
            <p14:xfrm>
              <a:off x="6364251" y="1938105"/>
              <a:ext cx="299880" cy="71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8BD836F-8BA9-4987-AC0D-3EACD3C0A50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46251" y="1902465"/>
                <a:ext cx="335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89097B5-0179-46CB-A19A-968338CAA6C4}"/>
                  </a:ext>
                </a:extLst>
              </p14:cNvPr>
              <p14:cNvContentPartPr/>
              <p14:nvPr/>
            </p14:nvContentPartPr>
            <p14:xfrm>
              <a:off x="7187931" y="1800945"/>
              <a:ext cx="916200" cy="25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89097B5-0179-46CB-A19A-968338CAA6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70291" y="1765305"/>
                <a:ext cx="951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0B5C22C-35D8-436E-A448-CB05196CDAA6}"/>
                  </a:ext>
                </a:extLst>
              </p14:cNvPr>
              <p14:cNvContentPartPr/>
              <p14:nvPr/>
            </p14:nvContentPartPr>
            <p14:xfrm>
              <a:off x="7577451" y="1710945"/>
              <a:ext cx="164880" cy="357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0B5C22C-35D8-436E-A448-CB05196CDAA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59451" y="1674945"/>
                <a:ext cx="2005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E0A17AF-4535-4D41-B810-BA7372560D89}"/>
                  </a:ext>
                </a:extLst>
              </p14:cNvPr>
              <p14:cNvContentPartPr/>
              <p14:nvPr/>
            </p14:nvContentPartPr>
            <p14:xfrm>
              <a:off x="8416611" y="1446705"/>
              <a:ext cx="640080" cy="536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E0A17AF-4535-4D41-B810-BA7372560D8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98971" y="1411065"/>
                <a:ext cx="6757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758BC4-A8AC-4F84-AB3E-20CCC8FC5A53}"/>
                  </a:ext>
                </a:extLst>
              </p14:cNvPr>
              <p14:cNvContentPartPr/>
              <p14:nvPr/>
            </p14:nvContentPartPr>
            <p14:xfrm>
              <a:off x="8519211" y="1258065"/>
              <a:ext cx="376920" cy="888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758BC4-A8AC-4F84-AB3E-20CCC8FC5A5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01211" y="1222425"/>
                <a:ext cx="41256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1C5F1D-479E-4D2D-A4C0-EDA6DA1E6BE0}"/>
                  </a:ext>
                </a:extLst>
              </p14:cNvPr>
              <p14:cNvContentPartPr/>
              <p14:nvPr/>
            </p14:nvContentPartPr>
            <p14:xfrm>
              <a:off x="9062091" y="1230705"/>
              <a:ext cx="470160" cy="1125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1C5F1D-479E-4D2D-A4C0-EDA6DA1E6BE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44451" y="1195065"/>
                <a:ext cx="505800" cy="11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699F3AA-CFC2-4FC6-AD49-EC1DFC9A660D}"/>
                  </a:ext>
                </a:extLst>
              </p14:cNvPr>
              <p14:cNvContentPartPr/>
              <p14:nvPr/>
            </p14:nvContentPartPr>
            <p14:xfrm>
              <a:off x="1645011" y="3845385"/>
              <a:ext cx="763200" cy="493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699F3AA-CFC2-4FC6-AD49-EC1DFC9A66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27011" y="3809745"/>
                <a:ext cx="7988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3AC080-3596-4594-A4DC-A01A5091F5DB}"/>
                  </a:ext>
                </a:extLst>
              </p14:cNvPr>
              <p14:cNvContentPartPr/>
              <p14:nvPr/>
            </p14:nvContentPartPr>
            <p14:xfrm>
              <a:off x="2616291" y="3575745"/>
              <a:ext cx="216360" cy="490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3AC080-3596-4594-A4DC-A01A5091F5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598291" y="3539745"/>
                <a:ext cx="25200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A721386-D6E1-40C8-8721-8E572FC42782}"/>
                  </a:ext>
                </a:extLst>
              </p14:cNvPr>
              <p14:cNvContentPartPr/>
              <p14:nvPr/>
            </p14:nvContentPartPr>
            <p14:xfrm>
              <a:off x="2498571" y="3738825"/>
              <a:ext cx="210240" cy="117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A721386-D6E1-40C8-8721-8E572FC427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0571" y="3703185"/>
                <a:ext cx="245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656C852-395E-4F2B-A7D5-5D95AD754AAD}"/>
                  </a:ext>
                </a:extLst>
              </p14:cNvPr>
              <p14:cNvContentPartPr/>
              <p14:nvPr/>
            </p14:nvContentPartPr>
            <p14:xfrm>
              <a:off x="3104811" y="3589425"/>
              <a:ext cx="480240" cy="149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656C852-395E-4F2B-A7D5-5D95AD754AA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87171" y="3553425"/>
                <a:ext cx="5158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710DE3-E9DB-4035-8D25-53692B6F99CA}"/>
                  </a:ext>
                </a:extLst>
              </p14:cNvPr>
              <p14:cNvContentPartPr/>
              <p14:nvPr/>
            </p14:nvContentPartPr>
            <p14:xfrm>
              <a:off x="3204891" y="3807945"/>
              <a:ext cx="487800" cy="121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710DE3-E9DB-4035-8D25-53692B6F99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86891" y="3772305"/>
                <a:ext cx="5234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B57BF0-8BFE-470E-B827-3301F0417867}"/>
                  </a:ext>
                </a:extLst>
              </p14:cNvPr>
              <p14:cNvContentPartPr/>
              <p14:nvPr/>
            </p14:nvContentPartPr>
            <p14:xfrm>
              <a:off x="3802131" y="3304305"/>
              <a:ext cx="444960" cy="717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B57BF0-8BFE-470E-B827-3301F041786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84491" y="3268305"/>
                <a:ext cx="48060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A65A6FC-E806-40EB-9611-F25E8E2A61BC}"/>
                  </a:ext>
                </a:extLst>
              </p14:cNvPr>
              <p14:cNvContentPartPr/>
              <p14:nvPr/>
            </p14:nvContentPartPr>
            <p14:xfrm>
              <a:off x="4403331" y="3261825"/>
              <a:ext cx="547560" cy="578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A65A6FC-E806-40EB-9611-F25E8E2A61B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85691" y="3226185"/>
                <a:ext cx="5832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CE6C025-EBF8-4538-99E0-0D201809313A}"/>
                  </a:ext>
                </a:extLst>
              </p14:cNvPr>
              <p14:cNvContentPartPr/>
              <p14:nvPr/>
            </p14:nvContentPartPr>
            <p14:xfrm>
              <a:off x="4390731" y="3420225"/>
              <a:ext cx="385200" cy="13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CE6C025-EBF8-4538-99E0-0D201809313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373091" y="3384585"/>
                <a:ext cx="4208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DBE4660-609C-479F-91CC-6211E920E799}"/>
                  </a:ext>
                </a:extLst>
              </p14:cNvPr>
              <p14:cNvContentPartPr/>
              <p14:nvPr/>
            </p14:nvContentPartPr>
            <p14:xfrm>
              <a:off x="2043531" y="4671225"/>
              <a:ext cx="935280" cy="685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DBE4660-609C-479F-91CC-6211E920E79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25531" y="4635585"/>
                <a:ext cx="97092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F33C27E-50C0-41E7-83EB-F4C6BBD76CFD}"/>
                  </a:ext>
                </a:extLst>
              </p14:cNvPr>
              <p14:cNvContentPartPr/>
              <p14:nvPr/>
            </p14:nvContentPartPr>
            <p14:xfrm>
              <a:off x="3304251" y="4634865"/>
              <a:ext cx="560160" cy="263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F33C27E-50C0-41E7-83EB-F4C6BBD76CF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86611" y="4598865"/>
                <a:ext cx="5958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BD3B001-5560-4FEB-952F-757E0B27DAEB}"/>
                  </a:ext>
                </a:extLst>
              </p14:cNvPr>
              <p14:cNvContentPartPr/>
              <p14:nvPr/>
            </p14:nvContentPartPr>
            <p14:xfrm>
              <a:off x="3421971" y="4898385"/>
              <a:ext cx="420120" cy="99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BD3B001-5560-4FEB-952F-757E0B27DAE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04331" y="4862745"/>
                <a:ext cx="455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F2587F-FEA1-43C6-AD65-CEBA7533F269}"/>
                  </a:ext>
                </a:extLst>
              </p14:cNvPr>
              <p14:cNvContentPartPr/>
              <p14:nvPr/>
            </p14:nvContentPartPr>
            <p14:xfrm>
              <a:off x="4145931" y="4507065"/>
              <a:ext cx="432000" cy="771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F2587F-FEA1-43C6-AD65-CEBA7533F26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28291" y="4471065"/>
                <a:ext cx="46764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0D15168-6B9E-47C9-925B-8EF1AFA998FD}"/>
                  </a:ext>
                </a:extLst>
              </p14:cNvPr>
              <p14:cNvContentPartPr/>
              <p14:nvPr/>
            </p14:nvContentPartPr>
            <p14:xfrm>
              <a:off x="2008611" y="6039225"/>
              <a:ext cx="752040" cy="618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0D15168-6B9E-47C9-925B-8EF1AFA998F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990611" y="6003585"/>
                <a:ext cx="7876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60A2E32-C47F-402A-B68F-716485D5B0A5}"/>
                  </a:ext>
                </a:extLst>
              </p14:cNvPr>
              <p14:cNvContentPartPr/>
              <p14:nvPr/>
            </p14:nvContentPartPr>
            <p14:xfrm>
              <a:off x="3064491" y="5830065"/>
              <a:ext cx="59040" cy="378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60A2E32-C47F-402A-B68F-716485D5B0A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46491" y="5794065"/>
                <a:ext cx="946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7E26A6-C15A-4F41-91CA-00A81B7A05D4}"/>
                  </a:ext>
                </a:extLst>
              </p14:cNvPr>
              <p14:cNvContentPartPr/>
              <p14:nvPr/>
            </p14:nvContentPartPr>
            <p14:xfrm>
              <a:off x="3077811" y="5821065"/>
              <a:ext cx="438840" cy="277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7E26A6-C15A-4F41-91CA-00A81B7A05D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59811" y="5785425"/>
                <a:ext cx="4744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B5ABEC-EEEB-4175-883A-0DDCA5E51A78}"/>
                  </a:ext>
                </a:extLst>
              </p14:cNvPr>
              <p14:cNvContentPartPr/>
              <p14:nvPr/>
            </p14:nvContentPartPr>
            <p14:xfrm>
              <a:off x="2987451" y="5680305"/>
              <a:ext cx="295560" cy="186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B5ABEC-EEEB-4175-883A-0DDCA5E51A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69811" y="5644665"/>
                <a:ext cx="3312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7C44CF-B894-481D-894A-0CD6F2252874}"/>
                  </a:ext>
                </a:extLst>
              </p14:cNvPr>
              <p14:cNvContentPartPr/>
              <p14:nvPr/>
            </p14:nvContentPartPr>
            <p14:xfrm>
              <a:off x="3557691" y="5513265"/>
              <a:ext cx="318960" cy="608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7C44CF-B894-481D-894A-0CD6F225287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40051" y="5477265"/>
                <a:ext cx="35460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0B0F810-6506-4BB3-B9CF-C1E5A87C2585}"/>
                  </a:ext>
                </a:extLst>
              </p14:cNvPr>
              <p14:cNvContentPartPr/>
              <p14:nvPr/>
            </p14:nvContentPartPr>
            <p14:xfrm>
              <a:off x="3675411" y="5773545"/>
              <a:ext cx="181440" cy="129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0B0F810-6506-4BB3-B9CF-C1E5A87C258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657411" y="5737545"/>
                <a:ext cx="2170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09EE483-E09F-4E9D-83A1-65E203CEC83E}"/>
                  </a:ext>
                </a:extLst>
              </p14:cNvPr>
              <p14:cNvContentPartPr/>
              <p14:nvPr/>
            </p14:nvContentPartPr>
            <p14:xfrm>
              <a:off x="4263651" y="5545305"/>
              <a:ext cx="374400" cy="221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09EE483-E09F-4E9D-83A1-65E203CEC83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46011" y="5509305"/>
                <a:ext cx="4100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98458FC-3CF8-4599-B32A-850AD9797831}"/>
                  </a:ext>
                </a:extLst>
              </p14:cNvPr>
              <p14:cNvContentPartPr/>
              <p14:nvPr/>
            </p14:nvContentPartPr>
            <p14:xfrm>
              <a:off x="4372371" y="5628465"/>
              <a:ext cx="589680" cy="292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98458FC-3CF8-4599-B32A-850AD979783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54371" y="5592465"/>
                <a:ext cx="6253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F5FEC8F-503F-416D-B4FD-5AF3329E5038}"/>
                  </a:ext>
                </a:extLst>
              </p14:cNvPr>
              <p14:cNvContentPartPr/>
              <p14:nvPr/>
            </p14:nvContentPartPr>
            <p14:xfrm>
              <a:off x="5060331" y="5031585"/>
              <a:ext cx="711000" cy="527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F5FEC8F-503F-416D-B4FD-5AF3329E503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42691" y="4995945"/>
                <a:ext cx="7466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E79147-1EE8-4903-BD2B-21D4ED5BDB89}"/>
                  </a:ext>
                </a:extLst>
              </p14:cNvPr>
              <p14:cNvContentPartPr/>
              <p14:nvPr/>
            </p14:nvContentPartPr>
            <p14:xfrm>
              <a:off x="6246531" y="4272345"/>
              <a:ext cx="679680" cy="951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E79147-1EE8-4903-BD2B-21D4ED5BDB8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28891" y="4236345"/>
                <a:ext cx="71532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3ABAB13-D908-4F4F-BBBE-4BE3DF005230}"/>
                  </a:ext>
                </a:extLst>
              </p14:cNvPr>
              <p14:cNvContentPartPr/>
              <p14:nvPr/>
            </p14:nvContentPartPr>
            <p14:xfrm>
              <a:off x="7143651" y="3619665"/>
              <a:ext cx="609480" cy="1034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3ABAB13-D908-4F4F-BBBE-4BE3DF00523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25651" y="3583665"/>
                <a:ext cx="645120" cy="11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51D5336-0DDF-4FD0-B5F0-22FB95F64B30}"/>
                  </a:ext>
                </a:extLst>
              </p14:cNvPr>
              <p14:cNvContentPartPr/>
              <p14:nvPr/>
            </p14:nvContentPartPr>
            <p14:xfrm>
              <a:off x="7360011" y="4241745"/>
              <a:ext cx="267120" cy="158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51D5336-0DDF-4FD0-B5F0-22FB95F64B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42371" y="4205745"/>
                <a:ext cx="302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CA6E2BD-AD74-4A1A-B3BB-D2271D1B564C}"/>
                  </a:ext>
                </a:extLst>
              </p14:cNvPr>
              <p14:cNvContentPartPr/>
              <p14:nvPr/>
            </p14:nvContentPartPr>
            <p14:xfrm>
              <a:off x="7912611" y="3813705"/>
              <a:ext cx="278280" cy="206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CA6E2BD-AD74-4A1A-B3BB-D2271D1B564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894611" y="3777705"/>
                <a:ext cx="313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658E49-5238-48C3-8154-44779F86AAF8}"/>
                  </a:ext>
                </a:extLst>
              </p14:cNvPr>
              <p14:cNvContentPartPr/>
              <p14:nvPr/>
            </p14:nvContentPartPr>
            <p14:xfrm>
              <a:off x="7903251" y="4153185"/>
              <a:ext cx="252720" cy="10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658E49-5238-48C3-8154-44779F86AAF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85251" y="4117545"/>
                <a:ext cx="2883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FD47D3D-E1C3-4904-BCFC-C3D774635ABE}"/>
                  </a:ext>
                </a:extLst>
              </p14:cNvPr>
              <p14:cNvContentPartPr/>
              <p14:nvPr/>
            </p14:nvContentPartPr>
            <p14:xfrm>
              <a:off x="8582211" y="3114225"/>
              <a:ext cx="446040" cy="689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FD47D3D-E1C3-4904-BCFC-C3D774635A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64571" y="3078225"/>
                <a:ext cx="4816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D69341-A599-45A8-9F6C-805A670BE7CA}"/>
                  </a:ext>
                </a:extLst>
              </p14:cNvPr>
              <p14:cNvContentPartPr/>
              <p14:nvPr/>
            </p14:nvContentPartPr>
            <p14:xfrm>
              <a:off x="8491851" y="3615705"/>
              <a:ext cx="998640" cy="458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D69341-A599-45A8-9F6C-805A670BE7C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73851" y="3580065"/>
                <a:ext cx="10342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F7BD10C-43F8-4F95-A53F-581C323124BC}"/>
                  </a:ext>
                </a:extLst>
              </p14:cNvPr>
              <p14:cNvContentPartPr/>
              <p14:nvPr/>
            </p14:nvContentPartPr>
            <p14:xfrm>
              <a:off x="8514531" y="4280625"/>
              <a:ext cx="486720" cy="581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F7BD10C-43F8-4F95-A53F-581C323124B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496531" y="4244985"/>
                <a:ext cx="5223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2477960-8694-4E35-A377-C48ABAC3660E}"/>
                  </a:ext>
                </a:extLst>
              </p14:cNvPr>
              <p14:cNvContentPartPr/>
              <p14:nvPr/>
            </p14:nvContentPartPr>
            <p14:xfrm>
              <a:off x="9215811" y="4227705"/>
              <a:ext cx="27720" cy="401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2477960-8694-4E35-A377-C48ABAC3660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8171" y="4191705"/>
                <a:ext cx="633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F41C9F5-5DAD-4E88-A38D-EAC4F127957B}"/>
                  </a:ext>
                </a:extLst>
              </p14:cNvPr>
              <p14:cNvContentPartPr/>
              <p14:nvPr/>
            </p14:nvContentPartPr>
            <p14:xfrm>
              <a:off x="9234171" y="4191345"/>
              <a:ext cx="427320" cy="199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F41C9F5-5DAD-4E88-A38D-EAC4F127957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16531" y="4155345"/>
                <a:ext cx="4629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0D8208D-788D-43E9-87DF-C0AC8CE47C14}"/>
                  </a:ext>
                </a:extLst>
              </p14:cNvPr>
              <p14:cNvContentPartPr/>
              <p14:nvPr/>
            </p14:nvContentPartPr>
            <p14:xfrm>
              <a:off x="9089091" y="4007745"/>
              <a:ext cx="489600" cy="183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0D8208D-788D-43E9-87DF-C0AC8CE47C1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71451" y="3972105"/>
                <a:ext cx="5252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A666400-D1D2-4C7A-87EB-A384FD2A9D95}"/>
                  </a:ext>
                </a:extLst>
              </p14:cNvPr>
              <p14:cNvContentPartPr/>
              <p14:nvPr/>
            </p14:nvContentPartPr>
            <p14:xfrm>
              <a:off x="6717051" y="5839425"/>
              <a:ext cx="316080" cy="557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A666400-D1D2-4C7A-87EB-A384FD2A9D9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99411" y="5803425"/>
                <a:ext cx="3517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5F97E63-F20B-4243-8CBE-F2F0B0C5F0FD}"/>
                  </a:ext>
                </a:extLst>
              </p14:cNvPr>
              <p14:cNvContentPartPr/>
              <p14:nvPr/>
            </p14:nvContentPartPr>
            <p14:xfrm>
              <a:off x="6418611" y="5589225"/>
              <a:ext cx="659160" cy="449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5F97E63-F20B-4243-8CBE-F2F0B0C5F0F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00611" y="5553225"/>
                <a:ext cx="6948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47B6306-39F4-4750-B459-0A3FEF87A1FF}"/>
                  </a:ext>
                </a:extLst>
              </p14:cNvPr>
              <p14:cNvContentPartPr/>
              <p14:nvPr/>
            </p14:nvContentPartPr>
            <p14:xfrm>
              <a:off x="7115931" y="5670945"/>
              <a:ext cx="373320" cy="349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47B6306-39F4-4750-B459-0A3FEF87A1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97931" y="5634945"/>
                <a:ext cx="4089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15B2BF1-B7D3-4D8A-BA02-2F35502D1077}"/>
                  </a:ext>
                </a:extLst>
              </p14:cNvPr>
              <p14:cNvContentPartPr/>
              <p14:nvPr/>
            </p14:nvContentPartPr>
            <p14:xfrm>
              <a:off x="7233291" y="5847705"/>
              <a:ext cx="360360" cy="281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15B2BF1-B7D3-4D8A-BA02-2F35502D107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15291" y="5811705"/>
                <a:ext cx="3960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FF51F0-5846-4A5C-B494-70627EC5D1AD}"/>
                  </a:ext>
                </a:extLst>
              </p14:cNvPr>
              <p14:cNvContentPartPr/>
              <p14:nvPr/>
            </p14:nvContentPartPr>
            <p14:xfrm>
              <a:off x="7459731" y="5216625"/>
              <a:ext cx="368280" cy="251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FF51F0-5846-4A5C-B494-70627EC5D1A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442091" y="5180625"/>
                <a:ext cx="4039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241ED6B-FD25-48B4-8D36-503B1D4F99A3}"/>
                  </a:ext>
                </a:extLst>
              </p14:cNvPr>
              <p14:cNvContentPartPr/>
              <p14:nvPr/>
            </p14:nvContentPartPr>
            <p14:xfrm>
              <a:off x="7740171" y="5438025"/>
              <a:ext cx="460800" cy="302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241ED6B-FD25-48B4-8D36-503B1D4F99A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722531" y="5402025"/>
                <a:ext cx="4964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9A7956D-1299-4E5F-AB15-465EF17D9DF0}"/>
                  </a:ext>
                </a:extLst>
              </p14:cNvPr>
              <p14:cNvContentPartPr/>
              <p14:nvPr/>
            </p14:nvContentPartPr>
            <p14:xfrm>
              <a:off x="7990371" y="5594265"/>
              <a:ext cx="449280" cy="726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9A7956D-1299-4E5F-AB15-465EF17D9DF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72371" y="5558265"/>
                <a:ext cx="48492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A0B2B26-8986-44E0-9DAA-E43CF5568F3C}"/>
                  </a:ext>
                </a:extLst>
              </p14:cNvPr>
              <p14:cNvContentPartPr/>
              <p14:nvPr/>
            </p14:nvContentPartPr>
            <p14:xfrm>
              <a:off x="8156691" y="5870745"/>
              <a:ext cx="201600" cy="176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A0B2B26-8986-44E0-9DAA-E43CF5568F3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39051" y="5835105"/>
                <a:ext cx="2372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C2B3A0B-0719-485F-8CDE-AA385C0D5ADE}"/>
                  </a:ext>
                </a:extLst>
              </p14:cNvPr>
              <p14:cNvContentPartPr/>
              <p14:nvPr/>
            </p14:nvContentPartPr>
            <p14:xfrm>
              <a:off x="8854011" y="5256945"/>
              <a:ext cx="295920" cy="201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C2B3A0B-0719-485F-8CDE-AA385C0D5A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36371" y="5221305"/>
                <a:ext cx="3315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AAF45B0-B74D-447D-877B-6887D65328B2}"/>
                  </a:ext>
                </a:extLst>
              </p14:cNvPr>
              <p14:cNvContentPartPr/>
              <p14:nvPr/>
            </p14:nvContentPartPr>
            <p14:xfrm>
              <a:off x="8736291" y="5151105"/>
              <a:ext cx="348120" cy="163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AAF45B0-B74D-447D-877B-6887D65328B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18651" y="5115465"/>
                <a:ext cx="3837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A1C939B-B0FC-4DAC-92ED-231B609B391D}"/>
                  </a:ext>
                </a:extLst>
              </p14:cNvPr>
              <p14:cNvContentPartPr/>
              <p14:nvPr/>
            </p14:nvContentPartPr>
            <p14:xfrm>
              <a:off x="9949491" y="4280265"/>
              <a:ext cx="537120" cy="585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A1C939B-B0FC-4DAC-92ED-231B609B391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931491" y="4244625"/>
                <a:ext cx="5727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9CDFA7-39B0-42F1-95FC-660BA631BAF0}"/>
                  </a:ext>
                </a:extLst>
              </p14:cNvPr>
              <p14:cNvContentPartPr/>
              <p14:nvPr/>
            </p14:nvContentPartPr>
            <p14:xfrm>
              <a:off x="10619451" y="4191345"/>
              <a:ext cx="90720" cy="364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9CDFA7-39B0-42F1-95FC-660BA631BAF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601451" y="4155345"/>
                <a:ext cx="1263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7D2F562-C2F2-427F-A1A2-9A6993F7FF3F}"/>
                  </a:ext>
                </a:extLst>
              </p14:cNvPr>
              <p14:cNvContentPartPr/>
              <p14:nvPr/>
            </p14:nvContentPartPr>
            <p14:xfrm>
              <a:off x="10628451" y="4118985"/>
              <a:ext cx="430200" cy="212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7D2F562-C2F2-427F-A1A2-9A6993F7FF3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10451" y="4083345"/>
                <a:ext cx="465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46A405-20D2-46BD-9BDE-C158DDA050D7}"/>
                  </a:ext>
                </a:extLst>
              </p14:cNvPr>
              <p14:cNvContentPartPr/>
              <p14:nvPr/>
            </p14:nvContentPartPr>
            <p14:xfrm>
              <a:off x="10438371" y="3870585"/>
              <a:ext cx="493560" cy="221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46A405-20D2-46BD-9BDE-C158DDA050D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420731" y="3834585"/>
                <a:ext cx="529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F8DA0A3-15F4-42FF-B669-F8F873061E0F}"/>
                  </a:ext>
                </a:extLst>
              </p14:cNvPr>
              <p14:cNvContentPartPr/>
              <p14:nvPr/>
            </p14:nvContentPartPr>
            <p14:xfrm>
              <a:off x="9768411" y="4271985"/>
              <a:ext cx="1648800" cy="870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F8DA0A3-15F4-42FF-B669-F8F873061E0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750411" y="4236345"/>
                <a:ext cx="168444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B17911A-FE32-4C42-9A7D-297E8A594225}"/>
                  </a:ext>
                </a:extLst>
              </p14:cNvPr>
              <p14:cNvContentPartPr/>
              <p14:nvPr/>
            </p14:nvContentPartPr>
            <p14:xfrm>
              <a:off x="10556091" y="4778865"/>
              <a:ext cx="716040" cy="555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B17911A-FE32-4C42-9A7D-297E8A59422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538451" y="4743225"/>
                <a:ext cx="7516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76E4E9C-82F4-4E86-B265-A37D90C88017}"/>
                  </a:ext>
                </a:extLst>
              </p14:cNvPr>
              <p14:cNvContentPartPr/>
              <p14:nvPr/>
            </p14:nvContentPartPr>
            <p14:xfrm>
              <a:off x="9460611" y="2359305"/>
              <a:ext cx="637920" cy="475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76E4E9C-82F4-4E86-B265-A37D90C8801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42611" y="2323305"/>
                <a:ext cx="6735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5446CC0-F707-4EB6-AEBE-C6EE394C70EB}"/>
                  </a:ext>
                </a:extLst>
              </p14:cNvPr>
              <p14:cNvContentPartPr/>
              <p14:nvPr/>
            </p14:nvContentPartPr>
            <p14:xfrm>
              <a:off x="10048851" y="2154465"/>
              <a:ext cx="383040" cy="38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5446CC0-F707-4EB6-AEBE-C6EE394C70E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031211" y="2118465"/>
                <a:ext cx="4186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B637731-A520-43DE-A961-5E8B16BC667E}"/>
                  </a:ext>
                </a:extLst>
              </p14:cNvPr>
              <p14:cNvContentPartPr/>
              <p14:nvPr/>
            </p14:nvContentPartPr>
            <p14:xfrm>
              <a:off x="10229931" y="2091105"/>
              <a:ext cx="435240" cy="318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B637731-A520-43DE-A961-5E8B16BC667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212291" y="2055105"/>
                <a:ext cx="4708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4FE544D-9699-443D-998A-7B923EB025F3}"/>
                  </a:ext>
                </a:extLst>
              </p14:cNvPr>
              <p14:cNvContentPartPr/>
              <p14:nvPr/>
            </p14:nvContentPartPr>
            <p14:xfrm>
              <a:off x="10257291" y="2192265"/>
              <a:ext cx="267120" cy="261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4FE544D-9699-443D-998A-7B923EB025F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239651" y="2156625"/>
                <a:ext cx="302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E7C723E-1190-490B-98EA-1342E3A7F614}"/>
                  </a:ext>
                </a:extLst>
              </p14:cNvPr>
              <p14:cNvContentPartPr/>
              <p14:nvPr/>
            </p14:nvContentPartPr>
            <p14:xfrm>
              <a:off x="10393011" y="1945665"/>
              <a:ext cx="417600" cy="299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E7C723E-1190-490B-98EA-1342E3A7F61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375011" y="1910025"/>
                <a:ext cx="4532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82EE74F-EFC3-4033-A4F2-162019CF330C}"/>
                  </a:ext>
                </a:extLst>
              </p14:cNvPr>
              <p14:cNvContentPartPr/>
              <p14:nvPr/>
            </p14:nvContentPartPr>
            <p14:xfrm>
              <a:off x="10718811" y="1687185"/>
              <a:ext cx="113040" cy="159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82EE74F-EFC3-4033-A4F2-162019CF330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01171" y="1651545"/>
                <a:ext cx="148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E385E2C-F733-4C08-9A87-6572AE8ED1F7}"/>
                  </a:ext>
                </a:extLst>
              </p14:cNvPr>
              <p14:cNvContentPartPr/>
              <p14:nvPr/>
            </p14:nvContentPartPr>
            <p14:xfrm>
              <a:off x="10800531" y="1832265"/>
              <a:ext cx="155880" cy="105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E385E2C-F733-4C08-9A87-6572AE8ED1F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782531" y="1796265"/>
                <a:ext cx="1915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B5AFD69-D296-4CE5-B06D-B597D5367B18}"/>
                  </a:ext>
                </a:extLst>
              </p14:cNvPr>
              <p14:cNvContentPartPr/>
              <p14:nvPr/>
            </p14:nvContentPartPr>
            <p14:xfrm>
              <a:off x="10945251" y="1236825"/>
              <a:ext cx="541800" cy="322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B5AFD69-D296-4CE5-B06D-B597D5367B1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927251" y="1201185"/>
                <a:ext cx="5774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E7CA9BD-2BF1-4A51-A0B2-C7FC600245F3}"/>
                  </a:ext>
                </a:extLst>
              </p14:cNvPr>
              <p14:cNvContentPartPr/>
              <p14:nvPr/>
            </p14:nvContentPartPr>
            <p14:xfrm>
              <a:off x="11361051" y="941265"/>
              <a:ext cx="246240" cy="370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E7CA9BD-2BF1-4A51-A0B2-C7FC600245F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343411" y="905625"/>
                <a:ext cx="28188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E5BE7F5-681F-4A1E-BD14-0173F55906BA}"/>
                  </a:ext>
                </a:extLst>
              </p14:cNvPr>
              <p14:cNvContentPartPr/>
              <p14:nvPr/>
            </p14:nvContentPartPr>
            <p14:xfrm>
              <a:off x="11479131" y="950265"/>
              <a:ext cx="303120" cy="269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E5BE7F5-681F-4A1E-BD14-0173F55906B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461491" y="914265"/>
                <a:ext cx="338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D5302F7-EDF5-4275-9BD3-5FE5D134C042}"/>
                  </a:ext>
                </a:extLst>
              </p14:cNvPr>
              <p14:cNvContentPartPr/>
              <p14:nvPr/>
            </p14:nvContentPartPr>
            <p14:xfrm>
              <a:off x="11542851" y="1029825"/>
              <a:ext cx="114840" cy="92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D5302F7-EDF5-4275-9BD3-5FE5D134C04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525211" y="994185"/>
                <a:ext cx="150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1D7F2D3-0E6F-44D6-9EE2-D01904E5737B}"/>
                  </a:ext>
                </a:extLst>
              </p14:cNvPr>
              <p14:cNvContentPartPr/>
              <p14:nvPr/>
            </p14:nvContentPartPr>
            <p14:xfrm>
              <a:off x="11769291" y="759105"/>
              <a:ext cx="137160" cy="164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1D7F2D3-0E6F-44D6-9EE2-D01904E5737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751291" y="723105"/>
                <a:ext cx="1728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0215F2A-8253-417F-A6AC-596158B01909}"/>
                  </a:ext>
                </a:extLst>
              </p14:cNvPr>
              <p14:cNvContentPartPr/>
              <p14:nvPr/>
            </p14:nvContentPartPr>
            <p14:xfrm>
              <a:off x="11769291" y="751185"/>
              <a:ext cx="175320" cy="146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0215F2A-8253-417F-A6AC-596158B0190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751291" y="715185"/>
                <a:ext cx="210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7217C14-B822-4AE9-8DDC-0F3620403F6C}"/>
                  </a:ext>
                </a:extLst>
              </p14:cNvPr>
              <p14:cNvContentPartPr/>
              <p14:nvPr/>
            </p14:nvContentPartPr>
            <p14:xfrm>
              <a:off x="11905011" y="488745"/>
              <a:ext cx="169200" cy="220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7217C14-B822-4AE9-8DDC-0F3620403F6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887011" y="452745"/>
                <a:ext cx="204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FADAE4C-06DC-4D27-94F0-9B1DAFC39550}"/>
                  </a:ext>
                </a:extLst>
              </p14:cNvPr>
              <p14:cNvContentPartPr/>
              <p14:nvPr/>
            </p14:nvContentPartPr>
            <p14:xfrm>
              <a:off x="11741931" y="293265"/>
              <a:ext cx="267120" cy="222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FADAE4C-06DC-4D27-94F0-9B1DAFC3955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724291" y="257625"/>
                <a:ext cx="302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ACE7B3-CE5C-4B97-8486-961F31FD79F0}"/>
                  </a:ext>
                </a:extLst>
              </p14:cNvPr>
              <p14:cNvContentPartPr/>
              <p14:nvPr/>
            </p14:nvContentPartPr>
            <p14:xfrm>
              <a:off x="11841651" y="99225"/>
              <a:ext cx="280440" cy="389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ACE7B3-CE5C-4B97-8486-961F31FD79F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824011" y="63225"/>
                <a:ext cx="3160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3C81069-9D52-4CFA-A1A6-C4FC7B32588C}"/>
                  </a:ext>
                </a:extLst>
              </p14:cNvPr>
              <p14:cNvContentPartPr/>
              <p14:nvPr/>
            </p14:nvContentPartPr>
            <p14:xfrm>
              <a:off x="9831771" y="945585"/>
              <a:ext cx="419760" cy="535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3C81069-9D52-4CFA-A1A6-C4FC7B32588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813771" y="909585"/>
                <a:ext cx="4554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8AD50FC-2D85-49F0-8D3F-41EF98ED6785}"/>
                  </a:ext>
                </a:extLst>
              </p14:cNvPr>
              <p14:cNvContentPartPr/>
              <p14:nvPr/>
            </p14:nvContentPartPr>
            <p14:xfrm>
              <a:off x="5341131" y="714105"/>
              <a:ext cx="5730120" cy="580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8AD50FC-2D85-49F0-8D3F-41EF98ED678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323491" y="678465"/>
                <a:ext cx="576576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CA82D82-4A9B-4D2C-9FD9-A851A24416FE}"/>
                  </a:ext>
                </a:extLst>
              </p14:cNvPr>
              <p14:cNvContentPartPr/>
              <p14:nvPr/>
            </p14:nvContentPartPr>
            <p14:xfrm>
              <a:off x="5377491" y="540585"/>
              <a:ext cx="1690200" cy="736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CA82D82-4A9B-4D2C-9FD9-A851A24416F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359851" y="504585"/>
                <a:ext cx="1725840" cy="8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49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734640-1262-4E89-8947-A89FB1129758}"/>
                  </a:ext>
                </a:extLst>
              </p14:cNvPr>
              <p14:cNvContentPartPr/>
              <p14:nvPr/>
            </p14:nvContentPartPr>
            <p14:xfrm>
              <a:off x="370971" y="900585"/>
              <a:ext cx="439560" cy="525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734640-1262-4E89-8947-A89FB1129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971" y="864945"/>
                <a:ext cx="4752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9A4E0A-8A9D-494A-8156-CD849C7C5B0E}"/>
                  </a:ext>
                </a:extLst>
              </p14:cNvPr>
              <p14:cNvContentPartPr/>
              <p14:nvPr/>
            </p14:nvContentPartPr>
            <p14:xfrm>
              <a:off x="1064331" y="687825"/>
              <a:ext cx="212400" cy="795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9A4E0A-8A9D-494A-8156-CD849C7C5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331" y="651825"/>
                <a:ext cx="24804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1AC0A7-3BC3-4B95-974C-681CEFED4479}"/>
                  </a:ext>
                </a:extLst>
              </p14:cNvPr>
              <p14:cNvContentPartPr/>
              <p14:nvPr/>
            </p14:nvContentPartPr>
            <p14:xfrm>
              <a:off x="1439091" y="742185"/>
              <a:ext cx="314640" cy="63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1AC0A7-3BC3-4B95-974C-681CEFED44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1451" y="706185"/>
                <a:ext cx="35028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3F30D7-493D-4169-8B35-900EB667E1EC}"/>
                  </a:ext>
                </a:extLst>
              </p14:cNvPr>
              <p14:cNvContentPartPr/>
              <p14:nvPr/>
            </p14:nvContentPartPr>
            <p14:xfrm>
              <a:off x="1348731" y="1008585"/>
              <a:ext cx="312480" cy="8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3F30D7-493D-4169-8B35-900EB667E1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1091" y="972585"/>
                <a:ext cx="348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DDAEA4-19C2-40DE-975A-4899380CF6DD}"/>
                  </a:ext>
                </a:extLst>
              </p14:cNvPr>
              <p14:cNvContentPartPr/>
              <p14:nvPr/>
            </p14:nvContentPartPr>
            <p14:xfrm>
              <a:off x="1882971" y="1022625"/>
              <a:ext cx="300240" cy="1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DDAEA4-19C2-40DE-975A-4899380CF6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4971" y="986625"/>
                <a:ext cx="3358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FA3F0D-570F-41E9-BD00-B89F287F0564}"/>
                  </a:ext>
                </a:extLst>
              </p14:cNvPr>
              <p14:cNvContentPartPr/>
              <p14:nvPr/>
            </p14:nvContentPartPr>
            <p14:xfrm>
              <a:off x="2018331" y="886905"/>
              <a:ext cx="64080" cy="252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FA3F0D-570F-41E9-BD00-B89F287F05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0691" y="850905"/>
                <a:ext cx="997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016C66-DE07-46B0-A6D8-CC1C0FD4DA43}"/>
                  </a:ext>
                </a:extLst>
              </p14:cNvPr>
              <p14:cNvContentPartPr/>
              <p14:nvPr/>
            </p14:nvContentPartPr>
            <p14:xfrm>
              <a:off x="2570571" y="642465"/>
              <a:ext cx="112680" cy="63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016C66-DE07-46B0-A6D8-CC1C0FD4DA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2931" y="606825"/>
                <a:ext cx="1483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845E01-8AD8-4321-BBF1-07F614F6B8D9}"/>
                  </a:ext>
                </a:extLst>
              </p14:cNvPr>
              <p14:cNvContentPartPr/>
              <p14:nvPr/>
            </p14:nvContentPartPr>
            <p14:xfrm>
              <a:off x="2362491" y="550305"/>
              <a:ext cx="409320" cy="146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845E01-8AD8-4321-BBF1-07F614F6B8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44851" y="514305"/>
                <a:ext cx="444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272550-05AF-470A-BD15-BC770E1A7B94}"/>
                  </a:ext>
                </a:extLst>
              </p14:cNvPr>
              <p14:cNvContentPartPr/>
              <p14:nvPr/>
            </p14:nvContentPartPr>
            <p14:xfrm>
              <a:off x="2797371" y="479385"/>
              <a:ext cx="519120" cy="825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272550-05AF-470A-BD15-BC770E1A7B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9371" y="443385"/>
                <a:ext cx="554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B014F1-21AD-4FE3-B1D8-73945C08CC77}"/>
                  </a:ext>
                </a:extLst>
              </p14:cNvPr>
              <p14:cNvContentPartPr/>
              <p14:nvPr/>
            </p14:nvContentPartPr>
            <p14:xfrm>
              <a:off x="579051" y="2508705"/>
              <a:ext cx="834480" cy="28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B014F1-21AD-4FE3-B1D8-73945C08CC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1411" y="2473065"/>
                <a:ext cx="870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F8D192-4638-4E54-9548-172179D46C28}"/>
                  </a:ext>
                </a:extLst>
              </p14:cNvPr>
              <p14:cNvContentPartPr/>
              <p14:nvPr/>
            </p14:nvContentPartPr>
            <p14:xfrm>
              <a:off x="705771" y="2855385"/>
              <a:ext cx="605880" cy="15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F8D192-4638-4E54-9548-172179D46C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131" y="2819745"/>
                <a:ext cx="6415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3B417C-CEA2-4BF5-8CFA-2670024AD453}"/>
                  </a:ext>
                </a:extLst>
              </p14:cNvPr>
              <p14:cNvContentPartPr/>
              <p14:nvPr/>
            </p14:nvContentPartPr>
            <p14:xfrm>
              <a:off x="1999971" y="2187225"/>
              <a:ext cx="842760" cy="757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3B417C-CEA2-4BF5-8CFA-2670024AD4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82331" y="2151585"/>
                <a:ext cx="878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4DF0E9-D86E-45EA-B19C-06C6EE06B571}"/>
                  </a:ext>
                </a:extLst>
              </p14:cNvPr>
              <p14:cNvContentPartPr/>
              <p14:nvPr/>
            </p14:nvContentPartPr>
            <p14:xfrm>
              <a:off x="3066291" y="2054745"/>
              <a:ext cx="362160" cy="31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4DF0E9-D86E-45EA-B19C-06C6EE06B5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48291" y="2019105"/>
                <a:ext cx="3978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EC0971-A9BF-4B45-A586-E0192BAC2A00}"/>
                  </a:ext>
                </a:extLst>
              </p14:cNvPr>
              <p14:cNvContentPartPr/>
              <p14:nvPr/>
            </p14:nvContentPartPr>
            <p14:xfrm>
              <a:off x="3530331" y="1951425"/>
              <a:ext cx="580680" cy="415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EC0971-A9BF-4B45-A586-E0192BAC2A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2331" y="1915425"/>
                <a:ext cx="6163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9E9246-2E48-41D6-9D7F-C308A4E8B76D}"/>
                  </a:ext>
                </a:extLst>
              </p14:cNvPr>
              <p14:cNvContentPartPr/>
              <p14:nvPr/>
            </p14:nvContentPartPr>
            <p14:xfrm>
              <a:off x="4210011" y="1622385"/>
              <a:ext cx="472680" cy="612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9E9246-2E48-41D6-9D7F-C308A4E8B7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2371" y="1586385"/>
                <a:ext cx="5083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55C34DD-9E15-44E3-8E77-0F852DCF9926}"/>
                  </a:ext>
                </a:extLst>
              </p14:cNvPr>
              <p14:cNvContentPartPr/>
              <p14:nvPr/>
            </p14:nvContentPartPr>
            <p14:xfrm>
              <a:off x="4969971" y="1292265"/>
              <a:ext cx="591120" cy="571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55C34DD-9E15-44E3-8E77-0F852DCF99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52331" y="1256265"/>
                <a:ext cx="62676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385B7D-23E4-40BC-B62B-7ECB8440F5B7}"/>
                  </a:ext>
                </a:extLst>
              </p14:cNvPr>
              <p14:cNvContentPartPr/>
              <p14:nvPr/>
            </p14:nvContentPartPr>
            <p14:xfrm>
              <a:off x="5721291" y="1058985"/>
              <a:ext cx="516600" cy="517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385B7D-23E4-40BC-B62B-7ECB8440F5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03651" y="1023345"/>
                <a:ext cx="55224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6B5F1D-AFD9-4BC5-A6EF-C32EC118607E}"/>
                  </a:ext>
                </a:extLst>
              </p14:cNvPr>
              <p14:cNvContentPartPr/>
              <p14:nvPr/>
            </p14:nvContentPartPr>
            <p14:xfrm>
              <a:off x="5648931" y="1237905"/>
              <a:ext cx="359640" cy="210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6B5F1D-AFD9-4BC5-A6EF-C32EC11860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30931" y="1201905"/>
                <a:ext cx="395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F97B0A-C607-48E4-B95E-823F22029F46}"/>
                  </a:ext>
                </a:extLst>
              </p14:cNvPr>
              <p14:cNvContentPartPr/>
              <p14:nvPr/>
            </p14:nvContentPartPr>
            <p14:xfrm>
              <a:off x="6291891" y="1176345"/>
              <a:ext cx="758160" cy="10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F97B0A-C607-48E4-B95E-823F22029F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73891" y="1140705"/>
                <a:ext cx="793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719F21-EB5A-4A53-9B37-2056C72DBF3C}"/>
                  </a:ext>
                </a:extLst>
              </p14:cNvPr>
              <p14:cNvContentPartPr/>
              <p14:nvPr/>
            </p14:nvContentPartPr>
            <p14:xfrm>
              <a:off x="6463971" y="1004625"/>
              <a:ext cx="353520" cy="43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719F21-EB5A-4A53-9B37-2056C72DBF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46331" y="968625"/>
                <a:ext cx="3891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EDBDFB-E87D-4F93-91DF-603679F708F0}"/>
                  </a:ext>
                </a:extLst>
              </p14:cNvPr>
              <p14:cNvContentPartPr/>
              <p14:nvPr/>
            </p14:nvContentPartPr>
            <p14:xfrm>
              <a:off x="7387371" y="968265"/>
              <a:ext cx="73800" cy="374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EDBDFB-E87D-4F93-91DF-603679F708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69371" y="932625"/>
                <a:ext cx="1094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002545-9688-451F-AFD2-E3E5AD23F2FB}"/>
                  </a:ext>
                </a:extLst>
              </p14:cNvPr>
              <p14:cNvContentPartPr/>
              <p14:nvPr/>
            </p14:nvContentPartPr>
            <p14:xfrm>
              <a:off x="7405371" y="913905"/>
              <a:ext cx="490680" cy="330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002545-9688-451F-AFD2-E3E5AD23F2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87371" y="878265"/>
                <a:ext cx="5263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C51DD6-601B-4F63-97A3-A18D564A6AD6}"/>
                  </a:ext>
                </a:extLst>
              </p14:cNvPr>
              <p14:cNvContentPartPr/>
              <p14:nvPr/>
            </p14:nvContentPartPr>
            <p14:xfrm>
              <a:off x="7260651" y="804825"/>
              <a:ext cx="352080" cy="145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C51DD6-601B-4F63-97A3-A18D564A6A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2651" y="768825"/>
                <a:ext cx="387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F89BC-0CA5-4D68-97EA-C33BAA645098}"/>
                  </a:ext>
                </a:extLst>
              </p14:cNvPr>
              <p14:cNvContentPartPr/>
              <p14:nvPr/>
            </p14:nvContentPartPr>
            <p14:xfrm>
              <a:off x="8084691" y="841905"/>
              <a:ext cx="196920" cy="660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F89BC-0CA5-4D68-97EA-C33BAA6450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66691" y="805905"/>
                <a:ext cx="23256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19B245-0A34-470C-8208-7BD6E40CBCFC}"/>
                  </a:ext>
                </a:extLst>
              </p14:cNvPr>
              <p14:cNvContentPartPr/>
              <p14:nvPr/>
            </p14:nvContentPartPr>
            <p14:xfrm>
              <a:off x="8337411" y="904905"/>
              <a:ext cx="350640" cy="472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19B245-0A34-470C-8208-7BD6E40CBC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19411" y="869265"/>
                <a:ext cx="3862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ABDC512-6AF9-4558-A11A-2CEDF5AD46DD}"/>
                  </a:ext>
                </a:extLst>
              </p14:cNvPr>
              <p14:cNvContentPartPr/>
              <p14:nvPr/>
            </p14:nvContentPartPr>
            <p14:xfrm>
              <a:off x="1384731" y="3912705"/>
              <a:ext cx="413640" cy="152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ABDC512-6AF9-4558-A11A-2CEDF5AD46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6731" y="3877065"/>
                <a:ext cx="449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F23EC7-244A-496A-B33B-956B3B696856}"/>
                  </a:ext>
                </a:extLst>
              </p14:cNvPr>
              <p14:cNvContentPartPr/>
              <p14:nvPr/>
            </p14:nvContentPartPr>
            <p14:xfrm>
              <a:off x="1593171" y="4182345"/>
              <a:ext cx="396360" cy="163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F23EC7-244A-496A-B33B-956B3B6968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75171" y="4146705"/>
                <a:ext cx="432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03AABBC-3E1F-4B59-9998-C054880BEB69}"/>
                  </a:ext>
                </a:extLst>
              </p14:cNvPr>
              <p14:cNvContentPartPr/>
              <p14:nvPr/>
            </p14:nvContentPartPr>
            <p14:xfrm>
              <a:off x="2425851" y="3328065"/>
              <a:ext cx="870120" cy="750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03AABBC-3E1F-4B59-9998-C054880BEB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08211" y="3292425"/>
                <a:ext cx="90576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93607D-F946-4057-B9C6-27B866EE9450}"/>
                  </a:ext>
                </a:extLst>
              </p14:cNvPr>
              <p14:cNvContentPartPr/>
              <p14:nvPr/>
            </p14:nvContentPartPr>
            <p14:xfrm>
              <a:off x="3408291" y="3095865"/>
              <a:ext cx="571680" cy="459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93607D-F946-4057-B9C6-27B866EE94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90291" y="3060225"/>
                <a:ext cx="6073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666C1A-9E38-436A-AA29-1623381EAE64}"/>
                  </a:ext>
                </a:extLst>
              </p14:cNvPr>
              <p14:cNvContentPartPr/>
              <p14:nvPr/>
            </p14:nvContentPartPr>
            <p14:xfrm>
              <a:off x="3928491" y="2950785"/>
              <a:ext cx="521280" cy="446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666C1A-9E38-436A-AA29-1623381EAE6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0851" y="2915145"/>
                <a:ext cx="5569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49E1A76-AAC8-48C8-AC58-CF636CB2685B}"/>
                  </a:ext>
                </a:extLst>
              </p14:cNvPr>
              <p14:cNvContentPartPr/>
              <p14:nvPr/>
            </p14:nvContentPartPr>
            <p14:xfrm>
              <a:off x="4597011" y="2706345"/>
              <a:ext cx="458640" cy="739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49E1A76-AAC8-48C8-AC58-CF636CB268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79371" y="2670705"/>
                <a:ext cx="49428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4177E5-8D0C-433E-B750-2B576AB8090E}"/>
                  </a:ext>
                </a:extLst>
              </p14:cNvPr>
              <p14:cNvContentPartPr/>
              <p14:nvPr/>
            </p14:nvContentPartPr>
            <p14:xfrm>
              <a:off x="5368491" y="2461545"/>
              <a:ext cx="452880" cy="46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4177E5-8D0C-433E-B750-2B576AB809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50491" y="2425545"/>
                <a:ext cx="4885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84EFEDE-15A5-4F26-A28C-668A726538B6}"/>
                  </a:ext>
                </a:extLst>
              </p14:cNvPr>
              <p14:cNvContentPartPr/>
              <p14:nvPr/>
            </p14:nvContentPartPr>
            <p14:xfrm>
              <a:off x="5737491" y="2054385"/>
              <a:ext cx="749160" cy="1229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84EFEDE-15A5-4F26-A28C-668A726538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19491" y="2018385"/>
                <a:ext cx="784800" cy="13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F9ADDC-40EF-4F00-8EB9-C7B8F2C97DDB}"/>
                  </a:ext>
                </a:extLst>
              </p14:cNvPr>
              <p14:cNvContentPartPr/>
              <p14:nvPr/>
            </p14:nvContentPartPr>
            <p14:xfrm>
              <a:off x="6164811" y="2217465"/>
              <a:ext cx="464400" cy="356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F9ADDC-40EF-4F00-8EB9-C7B8F2C97D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47171" y="2181825"/>
                <a:ext cx="5000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24AEF47-601B-4609-BA7D-EE76DC9636D4}"/>
                  </a:ext>
                </a:extLst>
              </p14:cNvPr>
              <p14:cNvContentPartPr/>
              <p14:nvPr/>
            </p14:nvContentPartPr>
            <p14:xfrm>
              <a:off x="6255531" y="2347425"/>
              <a:ext cx="226080" cy="124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24AEF47-601B-4609-BA7D-EE76DC9636D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37891" y="2311425"/>
                <a:ext cx="261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C3B3375-2E36-4F2F-8483-3086ABD27838}"/>
                  </a:ext>
                </a:extLst>
              </p14:cNvPr>
              <p14:cNvContentPartPr/>
              <p14:nvPr/>
            </p14:nvContentPartPr>
            <p14:xfrm>
              <a:off x="6826131" y="2199105"/>
              <a:ext cx="332640" cy="154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C3B3375-2E36-4F2F-8483-3086ABD278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8131" y="2163105"/>
                <a:ext cx="368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1282B9-3A55-4A6F-8397-5DDD04F371E4}"/>
                  </a:ext>
                </a:extLst>
              </p14:cNvPr>
              <p14:cNvContentPartPr/>
              <p14:nvPr/>
            </p14:nvContentPartPr>
            <p14:xfrm>
              <a:off x="6934491" y="2099745"/>
              <a:ext cx="181080" cy="244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1282B9-3A55-4A6F-8397-5DDD04F371E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16491" y="2064105"/>
                <a:ext cx="216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94989C-DFFD-4578-B9DD-E7D0EB680AE3}"/>
                  </a:ext>
                </a:extLst>
              </p14:cNvPr>
              <p14:cNvContentPartPr/>
              <p14:nvPr/>
            </p14:nvContentPartPr>
            <p14:xfrm>
              <a:off x="7324011" y="1898145"/>
              <a:ext cx="336240" cy="357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94989C-DFFD-4578-B9DD-E7D0EB680AE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06011" y="1862505"/>
                <a:ext cx="3718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05C5E3-4939-4A12-82B7-B456FF6B676F}"/>
                  </a:ext>
                </a:extLst>
              </p14:cNvPr>
              <p14:cNvContentPartPr/>
              <p14:nvPr/>
            </p14:nvContentPartPr>
            <p14:xfrm>
              <a:off x="7939611" y="1828665"/>
              <a:ext cx="9720" cy="372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05C5E3-4939-4A12-82B7-B456FF6B67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21611" y="1792665"/>
                <a:ext cx="453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6F92E7E-61F3-4449-BA18-CC56E99FF8E9}"/>
                  </a:ext>
                </a:extLst>
              </p14:cNvPr>
              <p14:cNvContentPartPr/>
              <p14:nvPr/>
            </p14:nvContentPartPr>
            <p14:xfrm>
              <a:off x="7930611" y="1828665"/>
              <a:ext cx="263160" cy="112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6F92E7E-61F3-4449-BA18-CC56E99FF8E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12611" y="1792665"/>
                <a:ext cx="298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4E85585-A79D-4A3E-8D46-6485ECE1946D}"/>
                  </a:ext>
                </a:extLst>
              </p14:cNvPr>
              <p14:cNvContentPartPr/>
              <p14:nvPr/>
            </p14:nvContentPartPr>
            <p14:xfrm>
              <a:off x="7830891" y="1650105"/>
              <a:ext cx="297360" cy="196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4E85585-A79D-4A3E-8D46-6485ECE194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13251" y="1614465"/>
                <a:ext cx="3330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37AB4F4-4174-4B06-BB40-CC1CA3695AC0}"/>
                  </a:ext>
                </a:extLst>
              </p14:cNvPr>
              <p14:cNvContentPartPr/>
              <p14:nvPr/>
            </p14:nvContentPartPr>
            <p14:xfrm>
              <a:off x="7604451" y="2185785"/>
              <a:ext cx="721800" cy="421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37AB4F4-4174-4B06-BB40-CC1CA3695AC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86811" y="2150145"/>
                <a:ext cx="7574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60C83B3-6507-4941-9E6D-4F9B58EA042B}"/>
                  </a:ext>
                </a:extLst>
              </p14:cNvPr>
              <p14:cNvContentPartPr/>
              <p14:nvPr/>
            </p14:nvContentPartPr>
            <p14:xfrm>
              <a:off x="7884891" y="2477025"/>
              <a:ext cx="581400" cy="442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60C83B3-6507-4941-9E6D-4F9B58EA042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67251" y="2441025"/>
                <a:ext cx="617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A1BAB81-B00B-4C4F-B872-7042CA12499C}"/>
                  </a:ext>
                </a:extLst>
              </p14:cNvPr>
              <p14:cNvContentPartPr/>
              <p14:nvPr/>
            </p14:nvContentPartPr>
            <p14:xfrm>
              <a:off x="8401851" y="1645785"/>
              <a:ext cx="835920" cy="925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A1BAB81-B00B-4C4F-B872-7042CA1249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83851" y="1609785"/>
                <a:ext cx="87156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8B17DA4-1832-4FA8-9159-6441CF968B27}"/>
                  </a:ext>
                </a:extLst>
              </p14:cNvPr>
              <p14:cNvContentPartPr/>
              <p14:nvPr/>
            </p14:nvContentPartPr>
            <p14:xfrm>
              <a:off x="9243171" y="1580985"/>
              <a:ext cx="395640" cy="28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8B17DA4-1832-4FA8-9159-6441CF968B2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25171" y="1545345"/>
                <a:ext cx="4312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FDBDBEB-0A05-42D4-8DF2-0FAFAD01F14F}"/>
                  </a:ext>
                </a:extLst>
              </p14:cNvPr>
              <p14:cNvContentPartPr/>
              <p14:nvPr/>
            </p14:nvContentPartPr>
            <p14:xfrm>
              <a:off x="9342891" y="1629585"/>
              <a:ext cx="273240" cy="264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FDBDBEB-0A05-42D4-8DF2-0FAFAD01F1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24891" y="1593585"/>
                <a:ext cx="3088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E1C5AD-3E9D-4DF8-97E2-E75F7B239A3A}"/>
                  </a:ext>
                </a:extLst>
              </p14:cNvPr>
              <p14:cNvContentPartPr/>
              <p14:nvPr/>
            </p14:nvContentPartPr>
            <p14:xfrm>
              <a:off x="7469091" y="21465"/>
              <a:ext cx="2064600" cy="77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3E1C5AD-3E9D-4DF8-97E2-E75F7B239A3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51451" y="-14535"/>
                <a:ext cx="210024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84F8BD-6228-462E-A7CF-32F9A5D6E7B2}"/>
                  </a:ext>
                </a:extLst>
              </p14:cNvPr>
              <p14:cNvContentPartPr/>
              <p14:nvPr/>
            </p14:nvContentPartPr>
            <p14:xfrm>
              <a:off x="9810171" y="1040464"/>
              <a:ext cx="461880" cy="471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84F8BD-6228-462E-A7CF-32F9A5D6E7B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92531" y="1004464"/>
                <a:ext cx="4975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252C9-02E8-41FD-AD68-5A9D6907D827}"/>
                  </a:ext>
                </a:extLst>
              </p14:cNvPr>
              <p14:cNvContentPartPr/>
              <p14:nvPr/>
            </p14:nvContentPartPr>
            <p14:xfrm>
              <a:off x="9523611" y="880984"/>
              <a:ext cx="507240" cy="223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252C9-02E8-41FD-AD68-5A9D6907D8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05971" y="844984"/>
                <a:ext cx="542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4D077FF-B41A-4137-BE10-59E216D448BD}"/>
                  </a:ext>
                </a:extLst>
              </p14:cNvPr>
              <p14:cNvContentPartPr/>
              <p14:nvPr/>
            </p14:nvContentPartPr>
            <p14:xfrm>
              <a:off x="9958491" y="1313344"/>
              <a:ext cx="669240" cy="352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4D077FF-B41A-4137-BE10-59E216D448B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40491" y="1277344"/>
                <a:ext cx="704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B45DBF3-660D-4326-9165-15C723F75A16}"/>
                  </a:ext>
                </a:extLst>
              </p14:cNvPr>
              <p14:cNvContentPartPr/>
              <p14:nvPr/>
            </p14:nvContentPartPr>
            <p14:xfrm>
              <a:off x="10293291" y="1584064"/>
              <a:ext cx="502560" cy="449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B45DBF3-660D-4326-9165-15C723F75A1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75651" y="1548424"/>
                <a:ext cx="5382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7413D04-6502-41EF-A4AA-722658A884D0}"/>
                  </a:ext>
                </a:extLst>
              </p14:cNvPr>
              <p14:cNvContentPartPr/>
              <p14:nvPr/>
            </p14:nvContentPartPr>
            <p14:xfrm>
              <a:off x="10428651" y="475984"/>
              <a:ext cx="1125720" cy="1504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7413D04-6502-41EF-A4AA-722658A884D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10651" y="440344"/>
                <a:ext cx="1161360" cy="15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EA3C409-0792-4336-8BDF-87911DE37E32}"/>
                  </a:ext>
                </a:extLst>
              </p14:cNvPr>
              <p14:cNvContentPartPr/>
              <p14:nvPr/>
            </p14:nvContentPartPr>
            <p14:xfrm>
              <a:off x="2136051" y="5309344"/>
              <a:ext cx="663480" cy="385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EA3C409-0792-4336-8BDF-87911DE37E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18411" y="5273344"/>
                <a:ext cx="6991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4C0F3D5-AEB4-4986-AE1B-D9C7AB1A6E5E}"/>
                  </a:ext>
                </a:extLst>
              </p14:cNvPr>
              <p14:cNvContentPartPr/>
              <p14:nvPr/>
            </p14:nvContentPartPr>
            <p14:xfrm>
              <a:off x="2244771" y="5756464"/>
              <a:ext cx="628560" cy="282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4C0F3D5-AEB4-4986-AE1B-D9C7AB1A6E5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27131" y="5720824"/>
                <a:ext cx="664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627D4B0-14F7-47C0-916B-29183C4D42D0}"/>
                  </a:ext>
                </a:extLst>
              </p14:cNvPr>
              <p14:cNvContentPartPr/>
              <p14:nvPr/>
            </p14:nvContentPartPr>
            <p14:xfrm>
              <a:off x="3367611" y="4754224"/>
              <a:ext cx="722880" cy="710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627D4B0-14F7-47C0-916B-29183C4D42D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49971" y="4718584"/>
                <a:ext cx="75852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ECCE08-7FF3-485D-8661-645757EA5F7C}"/>
                  </a:ext>
                </a:extLst>
              </p14:cNvPr>
              <p14:cNvContentPartPr/>
              <p14:nvPr/>
            </p14:nvContentPartPr>
            <p14:xfrm>
              <a:off x="4230531" y="4200544"/>
              <a:ext cx="266400" cy="815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ECCE08-7FF3-485D-8661-645757EA5F7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12531" y="4164544"/>
                <a:ext cx="30204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FB46C6-7A8C-47D9-81FA-B3E0F7844A1E}"/>
                  </a:ext>
                </a:extLst>
              </p14:cNvPr>
              <p14:cNvContentPartPr/>
              <p14:nvPr/>
            </p14:nvContentPartPr>
            <p14:xfrm>
              <a:off x="4562451" y="4146184"/>
              <a:ext cx="634680" cy="662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FB46C6-7A8C-47D9-81FA-B3E0F7844A1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44811" y="4110184"/>
                <a:ext cx="6703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B869B71-A753-407A-B078-6AECC1CAD137}"/>
                  </a:ext>
                </a:extLst>
              </p14:cNvPr>
              <p14:cNvContentPartPr/>
              <p14:nvPr/>
            </p14:nvContentPartPr>
            <p14:xfrm>
              <a:off x="4490451" y="4402144"/>
              <a:ext cx="365040" cy="142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B869B71-A753-407A-B078-6AECC1CAD1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72451" y="4366504"/>
                <a:ext cx="4006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88776EA-02A7-4892-95BA-2626074CD929}"/>
                  </a:ext>
                </a:extLst>
              </p14:cNvPr>
              <p14:cNvContentPartPr/>
              <p14:nvPr/>
            </p14:nvContentPartPr>
            <p14:xfrm>
              <a:off x="4879251" y="3938104"/>
              <a:ext cx="953640" cy="840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88776EA-02A7-4892-95BA-2626074CD92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61611" y="3902104"/>
                <a:ext cx="98928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6A3F658-4FEA-4ADB-8CC0-7D5D9ACB1E85}"/>
                  </a:ext>
                </a:extLst>
              </p14:cNvPr>
              <p14:cNvContentPartPr/>
              <p14:nvPr/>
            </p14:nvContentPartPr>
            <p14:xfrm>
              <a:off x="361971" y="-49616"/>
              <a:ext cx="746640" cy="72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6A3F658-4FEA-4ADB-8CC0-7D5D9ACB1E8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3971" y="-85616"/>
                <a:ext cx="78228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29D4DE1-B1CD-4C08-A93A-E3023DDD4C26}"/>
                  </a:ext>
                </a:extLst>
              </p14:cNvPr>
              <p14:cNvContentPartPr/>
              <p14:nvPr/>
            </p14:nvContentPartPr>
            <p14:xfrm>
              <a:off x="5531211" y="3632104"/>
              <a:ext cx="1047960" cy="460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29D4DE1-B1CD-4C08-A93A-E3023DDD4C2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13571" y="3596464"/>
                <a:ext cx="10836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59FF039-2F63-43D0-82DB-F2B041146E3E}"/>
                  </a:ext>
                </a:extLst>
              </p14:cNvPr>
              <p14:cNvContentPartPr/>
              <p14:nvPr/>
            </p14:nvContentPartPr>
            <p14:xfrm>
              <a:off x="6985971" y="4135384"/>
              <a:ext cx="352440" cy="78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59FF039-2F63-43D0-82DB-F2B041146E3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68331" y="4099384"/>
                <a:ext cx="3880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CF20778-C050-4B86-BD99-7448BBDA6B4E}"/>
                  </a:ext>
                </a:extLst>
              </p14:cNvPr>
              <p14:cNvContentPartPr/>
              <p14:nvPr/>
            </p14:nvContentPartPr>
            <p14:xfrm>
              <a:off x="7439931" y="3881584"/>
              <a:ext cx="1326960" cy="802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CF20778-C050-4B86-BD99-7448BBDA6B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421931" y="3845584"/>
                <a:ext cx="136260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55EC904-6725-4182-8763-9A1988D182D5}"/>
                  </a:ext>
                </a:extLst>
              </p14:cNvPr>
              <p14:cNvContentPartPr/>
              <p14:nvPr/>
            </p14:nvContentPartPr>
            <p14:xfrm>
              <a:off x="8763291" y="4127824"/>
              <a:ext cx="55080" cy="90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55EC904-6725-4182-8763-9A1988D182D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45651" y="4092184"/>
                <a:ext cx="90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6721786-CB1F-46C3-8F9E-AEFA01A3246E}"/>
                  </a:ext>
                </a:extLst>
              </p14:cNvPr>
              <p14:cNvContentPartPr/>
              <p14:nvPr/>
            </p14:nvContentPartPr>
            <p14:xfrm>
              <a:off x="8455491" y="379302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6721786-CB1F-46C3-8F9E-AEFA01A3246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37491" y="37570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E67E14A-432F-457F-AFA0-DEC1CB8F30D6}"/>
                  </a:ext>
                </a:extLst>
              </p14:cNvPr>
              <p14:cNvContentPartPr/>
              <p14:nvPr/>
            </p14:nvContentPartPr>
            <p14:xfrm>
              <a:off x="8818011" y="3919744"/>
              <a:ext cx="282960" cy="297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E67E14A-432F-457F-AFA0-DEC1CB8F30D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00011" y="3884104"/>
                <a:ext cx="3186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AA0A48B-9418-466C-91F8-1F73FFC78331}"/>
                  </a:ext>
                </a:extLst>
              </p14:cNvPr>
              <p14:cNvContentPartPr/>
              <p14:nvPr/>
            </p14:nvContentPartPr>
            <p14:xfrm>
              <a:off x="9104211" y="3655144"/>
              <a:ext cx="413280" cy="47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AA0A48B-9418-466C-91F8-1F73FFC7833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86571" y="3619504"/>
                <a:ext cx="44892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52CAE82-2DBC-43F0-8C47-139FD276C056}"/>
                  </a:ext>
                </a:extLst>
              </p14:cNvPr>
              <p14:cNvContentPartPr/>
              <p14:nvPr/>
            </p14:nvContentPartPr>
            <p14:xfrm>
              <a:off x="9486891" y="2857384"/>
              <a:ext cx="461160" cy="984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52CAE82-2DBC-43F0-8C47-139FD276C05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69251" y="2821744"/>
                <a:ext cx="49680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0565BA1-E358-4FC7-8616-BDC424EC300D}"/>
                  </a:ext>
                </a:extLst>
              </p14:cNvPr>
              <p14:cNvContentPartPr/>
              <p14:nvPr/>
            </p14:nvContentPartPr>
            <p14:xfrm>
              <a:off x="10094211" y="3249784"/>
              <a:ext cx="265320" cy="24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0565BA1-E358-4FC7-8616-BDC424EC300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76211" y="3214144"/>
                <a:ext cx="300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0872AFE-60B5-4359-B7AD-EBD76EA66C9F}"/>
                  </a:ext>
                </a:extLst>
              </p14:cNvPr>
              <p14:cNvContentPartPr/>
              <p14:nvPr/>
            </p14:nvContentPartPr>
            <p14:xfrm>
              <a:off x="10031571" y="3046384"/>
              <a:ext cx="26640" cy="5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0872AFE-60B5-4359-B7AD-EBD76EA66C9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13571" y="3010384"/>
                <a:ext cx="622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2E31ECD-9D8B-4BC2-B869-253E8504AC8A}"/>
                  </a:ext>
                </a:extLst>
              </p14:cNvPr>
              <p14:cNvContentPartPr/>
              <p14:nvPr/>
            </p14:nvContentPartPr>
            <p14:xfrm>
              <a:off x="10594611" y="2778904"/>
              <a:ext cx="681120" cy="501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2E31ECD-9D8B-4BC2-B869-253E8504AC8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76611" y="2743264"/>
                <a:ext cx="7167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3021ADA-E7B1-4EAA-9B1C-4346CAF02197}"/>
                  </a:ext>
                </a:extLst>
              </p14:cNvPr>
              <p14:cNvContentPartPr/>
              <p14:nvPr/>
            </p14:nvContentPartPr>
            <p14:xfrm>
              <a:off x="7595451" y="3400984"/>
              <a:ext cx="4243680" cy="2511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3021ADA-E7B1-4EAA-9B1C-4346CAF0219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577811" y="3364984"/>
                <a:ext cx="4279320" cy="25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23777E-5E0C-4F30-A170-8BC99B73A793}"/>
                  </a:ext>
                </a:extLst>
              </p14:cNvPr>
              <p14:cNvContentPartPr/>
              <p14:nvPr/>
            </p14:nvContentPartPr>
            <p14:xfrm>
              <a:off x="8211051" y="4308184"/>
              <a:ext cx="2824920" cy="1757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23777E-5E0C-4F30-A170-8BC99B73A79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93411" y="4272544"/>
                <a:ext cx="2860560" cy="18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CE56BE6-A4F5-4861-9792-E018DE7FA3C2}"/>
                  </a:ext>
                </a:extLst>
              </p14:cNvPr>
              <p14:cNvContentPartPr/>
              <p14:nvPr/>
            </p14:nvContentPartPr>
            <p14:xfrm>
              <a:off x="3386331" y="5864464"/>
              <a:ext cx="754200" cy="728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CE56BE6-A4F5-4861-9792-E018DE7FA3C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68331" y="5828824"/>
                <a:ext cx="78984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73F47DB-78FE-422B-8DCA-65B5682C79C3}"/>
                  </a:ext>
                </a:extLst>
              </p14:cNvPr>
              <p14:cNvContentPartPr/>
              <p14:nvPr/>
            </p14:nvContentPartPr>
            <p14:xfrm>
              <a:off x="3956211" y="6075424"/>
              <a:ext cx="407160" cy="268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73F47DB-78FE-422B-8DCA-65B5682C79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38211" y="6039784"/>
                <a:ext cx="4428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7E36FC7-24DD-42ED-AA6E-DE4603473BE4}"/>
                  </a:ext>
                </a:extLst>
              </p14:cNvPr>
              <p14:cNvContentPartPr/>
              <p14:nvPr/>
            </p14:nvContentPartPr>
            <p14:xfrm>
              <a:off x="4779891" y="6101704"/>
              <a:ext cx="146880" cy="118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7E36FC7-24DD-42ED-AA6E-DE4603473BE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761891" y="6065704"/>
                <a:ext cx="182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99D362A-EA54-42B7-944B-2911AFE583D1}"/>
                  </a:ext>
                </a:extLst>
              </p14:cNvPr>
              <p14:cNvContentPartPr/>
              <p14:nvPr/>
            </p14:nvContentPartPr>
            <p14:xfrm>
              <a:off x="5151051" y="5262904"/>
              <a:ext cx="916560" cy="799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99D362A-EA54-42B7-944B-2911AFE583D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33411" y="5226904"/>
                <a:ext cx="95220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22AD522-BF52-4B01-9504-EABB67F1A67A}"/>
                  </a:ext>
                </a:extLst>
              </p14:cNvPr>
              <p14:cNvContentPartPr/>
              <p14:nvPr/>
            </p14:nvContentPartPr>
            <p14:xfrm>
              <a:off x="5114691" y="5151664"/>
              <a:ext cx="574920" cy="323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22AD522-BF52-4B01-9504-EABB67F1A67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97051" y="5115664"/>
                <a:ext cx="6105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1D9C59C-831D-455E-B15D-C7C905B95F7E}"/>
                  </a:ext>
                </a:extLst>
              </p14:cNvPr>
              <p14:cNvContentPartPr/>
              <p14:nvPr/>
            </p14:nvContentPartPr>
            <p14:xfrm>
              <a:off x="5169051" y="6255424"/>
              <a:ext cx="546480" cy="522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1D9C59C-831D-455E-B15D-C7C905B95F7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51051" y="6219424"/>
                <a:ext cx="5821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D6F1B0C-8768-4B92-BC0E-39E6DA7BD7DA}"/>
                  </a:ext>
                </a:extLst>
              </p14:cNvPr>
              <p14:cNvContentPartPr/>
              <p14:nvPr/>
            </p14:nvContentPartPr>
            <p14:xfrm>
              <a:off x="5241771" y="6475744"/>
              <a:ext cx="192960" cy="133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D6F1B0C-8768-4B92-BC0E-39E6DA7BD7D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23771" y="6439744"/>
                <a:ext cx="228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CBF960B-BEE1-4D77-91EA-4DB8FFB936FE}"/>
                  </a:ext>
                </a:extLst>
              </p14:cNvPr>
              <p14:cNvContentPartPr/>
              <p14:nvPr/>
            </p14:nvContentPartPr>
            <p14:xfrm>
              <a:off x="5676291" y="6337144"/>
              <a:ext cx="285120" cy="132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CBF960B-BEE1-4D77-91EA-4DB8FFB936F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58651" y="6301144"/>
                <a:ext cx="320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CB0CBC-8ABC-424D-B92F-B1BED4203DFF}"/>
                  </a:ext>
                </a:extLst>
              </p14:cNvPr>
              <p14:cNvContentPartPr/>
              <p14:nvPr/>
            </p14:nvContentPartPr>
            <p14:xfrm>
              <a:off x="5658291" y="6062104"/>
              <a:ext cx="253440" cy="257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CB0CBC-8ABC-424D-B92F-B1BED4203DF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40291" y="6026104"/>
                <a:ext cx="2890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8034579-1FCC-4B68-9D4E-3A42F982E938}"/>
                  </a:ext>
                </a:extLst>
              </p14:cNvPr>
              <p14:cNvContentPartPr/>
              <p14:nvPr/>
            </p14:nvContentPartPr>
            <p14:xfrm>
              <a:off x="6073731" y="6001624"/>
              <a:ext cx="794160" cy="465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8034579-1FCC-4B68-9D4E-3A42F982E93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56091" y="5965624"/>
                <a:ext cx="8298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282BC7D-DE5C-4EB9-9413-9A68AF7CB33F}"/>
                  </a:ext>
                </a:extLst>
              </p14:cNvPr>
              <p14:cNvContentPartPr/>
              <p14:nvPr/>
            </p14:nvContentPartPr>
            <p14:xfrm>
              <a:off x="6762771" y="6038344"/>
              <a:ext cx="206640" cy="93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282BC7D-DE5C-4EB9-9413-9A68AF7CB33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44771" y="6002344"/>
                <a:ext cx="242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17373DE-061A-4A0B-8654-DECC8C27F6A3}"/>
                  </a:ext>
                </a:extLst>
              </p14:cNvPr>
              <p14:cNvContentPartPr/>
              <p14:nvPr/>
            </p14:nvContentPartPr>
            <p14:xfrm>
              <a:off x="6572331" y="5862664"/>
              <a:ext cx="360" cy="3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17373DE-061A-4A0B-8654-DECC8C27F6A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54691" y="582666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CA0C749-5125-44F2-B3C8-26959EBF8640}"/>
                  </a:ext>
                </a:extLst>
              </p14:cNvPr>
              <p14:cNvContentPartPr/>
              <p14:nvPr/>
            </p14:nvContentPartPr>
            <p14:xfrm>
              <a:off x="6889491" y="5775904"/>
              <a:ext cx="163440" cy="184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CA0C749-5125-44F2-B3C8-26959EBF864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871851" y="5739904"/>
                <a:ext cx="1990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3C99CA2-6D8F-4A53-9120-AEFB955B9E48}"/>
                  </a:ext>
                </a:extLst>
              </p14:cNvPr>
              <p14:cNvContentPartPr/>
              <p14:nvPr/>
            </p14:nvContentPartPr>
            <p14:xfrm>
              <a:off x="6991011" y="5216464"/>
              <a:ext cx="408240" cy="583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3C99CA2-6D8F-4A53-9120-AEFB955B9E4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973011" y="5180464"/>
                <a:ext cx="44388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8AE050B-DA0C-41FE-A941-8C1CBCB8C662}"/>
                  </a:ext>
                </a:extLst>
              </p14:cNvPr>
              <p14:cNvContentPartPr/>
              <p14:nvPr/>
            </p14:nvContentPartPr>
            <p14:xfrm>
              <a:off x="7432731" y="5486104"/>
              <a:ext cx="170280" cy="105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8AE050B-DA0C-41FE-A941-8C1CBCB8C66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414731" y="5450104"/>
                <a:ext cx="205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AB3694D-6047-4B42-9013-0AC098D5E419}"/>
                  </a:ext>
                </a:extLst>
              </p14:cNvPr>
              <p14:cNvContentPartPr/>
              <p14:nvPr/>
            </p14:nvContentPartPr>
            <p14:xfrm>
              <a:off x="7342011" y="5310424"/>
              <a:ext cx="360" cy="3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AB3694D-6047-4B42-9013-0AC098D5E41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24371" y="527442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7D5BEF4-0A5D-42C6-9DFC-B75ED1CA15BF}"/>
                  </a:ext>
                </a:extLst>
              </p14:cNvPr>
              <p14:cNvContentPartPr/>
              <p14:nvPr/>
            </p14:nvContentPartPr>
            <p14:xfrm>
              <a:off x="7614171" y="5277664"/>
              <a:ext cx="319680" cy="133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7D5BEF4-0A5D-42C6-9DFC-B75ED1CA15B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596171" y="5241664"/>
                <a:ext cx="3553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684AC31-7C36-4642-8D01-916B516173DA}"/>
                  </a:ext>
                </a:extLst>
              </p14:cNvPr>
              <p14:cNvContentPartPr/>
              <p14:nvPr/>
            </p14:nvContentPartPr>
            <p14:xfrm>
              <a:off x="3112371" y="3742264"/>
              <a:ext cx="825840" cy="930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684AC31-7C36-4642-8D01-916B516173D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094731" y="3706624"/>
                <a:ext cx="86148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E60AF4E-FB4E-420C-95D5-4F22FD070C1E}"/>
                  </a:ext>
                </a:extLst>
              </p14:cNvPr>
              <p14:cNvContentPartPr/>
              <p14:nvPr/>
            </p14:nvContentPartPr>
            <p14:xfrm>
              <a:off x="3186531" y="3721384"/>
              <a:ext cx="500400" cy="716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E60AF4E-FB4E-420C-95D5-4F22FD070C1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68891" y="3685744"/>
                <a:ext cx="536040" cy="7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05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A11280-8614-4387-B907-2A9968B9E0E0}"/>
                  </a:ext>
                </a:extLst>
              </p14:cNvPr>
              <p14:cNvContentPartPr/>
              <p14:nvPr/>
            </p14:nvContentPartPr>
            <p14:xfrm>
              <a:off x="262251" y="713025"/>
              <a:ext cx="397440" cy="65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A11280-8614-4387-B907-2A9968B9E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611" y="677025"/>
                <a:ext cx="4330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D30722-FEB5-46CD-BA90-E509723C4D83}"/>
                  </a:ext>
                </a:extLst>
              </p14:cNvPr>
              <p14:cNvContentPartPr/>
              <p14:nvPr/>
            </p14:nvContentPartPr>
            <p14:xfrm>
              <a:off x="948771" y="488745"/>
              <a:ext cx="90720" cy="59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D30722-FEB5-46CD-BA90-E509723C4D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131" y="452745"/>
                <a:ext cx="12636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F808D2-8AFB-46DA-8DC8-E2B6FBCEBABA}"/>
                  </a:ext>
                </a:extLst>
              </p14:cNvPr>
              <p14:cNvContentPartPr/>
              <p14:nvPr/>
            </p14:nvContentPartPr>
            <p14:xfrm>
              <a:off x="1121931" y="443385"/>
              <a:ext cx="232560" cy="488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F808D2-8AFB-46DA-8DC8-E2B6FBCEB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91" y="407745"/>
                <a:ext cx="2682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3FE23C-C1C0-444C-9400-C55018DCB0AC}"/>
                  </a:ext>
                </a:extLst>
              </p14:cNvPr>
              <p14:cNvContentPartPr/>
              <p14:nvPr/>
            </p14:nvContentPartPr>
            <p14:xfrm>
              <a:off x="1058931" y="608265"/>
              <a:ext cx="235440" cy="13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3FE23C-C1C0-444C-9400-C55018DCB0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1291" y="572265"/>
                <a:ext cx="271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D3168A-0319-4CAC-8856-DA161028F66B}"/>
                  </a:ext>
                </a:extLst>
              </p14:cNvPr>
              <p14:cNvContentPartPr/>
              <p14:nvPr/>
            </p14:nvContentPartPr>
            <p14:xfrm>
              <a:off x="1583811" y="657585"/>
              <a:ext cx="450360" cy="9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D3168A-0319-4CAC-8856-DA161028F6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6171" y="621945"/>
                <a:ext cx="486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762AEB-5D2D-4D54-A2FC-A1AC6EC0A5BF}"/>
                  </a:ext>
                </a:extLst>
              </p14:cNvPr>
              <p14:cNvContentPartPr/>
              <p14:nvPr/>
            </p14:nvContentPartPr>
            <p14:xfrm>
              <a:off x="1810251" y="488745"/>
              <a:ext cx="196920" cy="55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762AEB-5D2D-4D54-A2FC-A1AC6EC0A5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2611" y="452745"/>
                <a:ext cx="23256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3CE56D-17B6-46BA-A132-41175422F356}"/>
                  </a:ext>
                </a:extLst>
              </p14:cNvPr>
              <p14:cNvContentPartPr/>
              <p14:nvPr/>
            </p14:nvContentPartPr>
            <p14:xfrm>
              <a:off x="2244771" y="470385"/>
              <a:ext cx="214200" cy="433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3CE56D-17B6-46BA-A132-41175422F3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7131" y="434745"/>
                <a:ext cx="2498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1434F3-7522-4470-8FB1-948750F358E4}"/>
                  </a:ext>
                </a:extLst>
              </p14:cNvPr>
              <p14:cNvContentPartPr/>
              <p14:nvPr/>
            </p14:nvContentPartPr>
            <p14:xfrm>
              <a:off x="2072691" y="386145"/>
              <a:ext cx="412560" cy="57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1434F3-7522-4470-8FB1-948750F358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5051" y="350505"/>
                <a:ext cx="448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681BE7-4A35-42B7-B994-5E4961737843}"/>
                  </a:ext>
                </a:extLst>
              </p14:cNvPr>
              <p14:cNvContentPartPr/>
              <p14:nvPr/>
            </p14:nvContentPartPr>
            <p14:xfrm>
              <a:off x="2462211" y="135585"/>
              <a:ext cx="571680" cy="990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681BE7-4A35-42B7-B994-5E49617378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4571" y="99585"/>
                <a:ext cx="6073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20EE79-4976-44A4-87AC-623E499710D2}"/>
                  </a:ext>
                </a:extLst>
              </p14:cNvPr>
              <p14:cNvContentPartPr/>
              <p14:nvPr/>
            </p14:nvContentPartPr>
            <p14:xfrm>
              <a:off x="3475971" y="526185"/>
              <a:ext cx="815040" cy="71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20EE79-4976-44A4-87AC-623E499710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58331" y="490545"/>
                <a:ext cx="850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8E7DDA-2B9D-461D-AE21-138A2CA7C8AF}"/>
                  </a:ext>
                </a:extLst>
              </p14:cNvPr>
              <p14:cNvContentPartPr/>
              <p14:nvPr/>
            </p14:nvContentPartPr>
            <p14:xfrm>
              <a:off x="3621051" y="858825"/>
              <a:ext cx="838800" cy="9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8E7DDA-2B9D-461D-AE21-138A2CA7C8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03411" y="823185"/>
                <a:ext cx="8744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7A4327-74A4-42B5-8411-8845938B7B51}"/>
                  </a:ext>
                </a:extLst>
              </p14:cNvPr>
              <p14:cNvContentPartPr/>
              <p14:nvPr/>
            </p14:nvContentPartPr>
            <p14:xfrm>
              <a:off x="4616811" y="336465"/>
              <a:ext cx="462960" cy="503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7A4327-74A4-42B5-8411-8845938B7B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9171" y="300825"/>
                <a:ext cx="4986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C45586-D3AB-4122-8CA0-9CE4069547D4}"/>
                  </a:ext>
                </a:extLst>
              </p14:cNvPr>
              <p14:cNvContentPartPr/>
              <p14:nvPr/>
            </p14:nvContentPartPr>
            <p14:xfrm>
              <a:off x="5556771" y="171585"/>
              <a:ext cx="375480" cy="71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C45586-D3AB-4122-8CA0-9CE4069547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8771" y="135945"/>
                <a:ext cx="41112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D857B5-5619-46C6-91CD-D62B267FC894}"/>
                  </a:ext>
                </a:extLst>
              </p14:cNvPr>
              <p14:cNvContentPartPr/>
              <p14:nvPr/>
            </p14:nvContentPartPr>
            <p14:xfrm>
              <a:off x="6047091" y="271305"/>
              <a:ext cx="336240" cy="621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D857B5-5619-46C6-91CD-D62B267FC8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29451" y="235665"/>
                <a:ext cx="37188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738BCB-A537-44A8-B4AF-F23F5631990F}"/>
                  </a:ext>
                </a:extLst>
              </p14:cNvPr>
              <p14:cNvContentPartPr/>
              <p14:nvPr/>
            </p14:nvContentPartPr>
            <p14:xfrm>
              <a:off x="6011451" y="470745"/>
              <a:ext cx="244800" cy="9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738BCB-A537-44A8-B4AF-F23F563199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3451" y="434745"/>
                <a:ext cx="2804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BB0608-36AA-4D1E-8224-B74F6F69EB93}"/>
                  </a:ext>
                </a:extLst>
              </p14:cNvPr>
              <p14:cNvContentPartPr/>
              <p14:nvPr/>
            </p14:nvContentPartPr>
            <p14:xfrm>
              <a:off x="6427611" y="207945"/>
              <a:ext cx="344880" cy="663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BB0608-36AA-4D1E-8224-B74F6F69EB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9971" y="172305"/>
                <a:ext cx="38052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0AD004-0C4C-4A16-AC48-131D22416798}"/>
                  </a:ext>
                </a:extLst>
              </p14:cNvPr>
              <p14:cNvContentPartPr/>
              <p14:nvPr/>
            </p14:nvContentPartPr>
            <p14:xfrm>
              <a:off x="1366731" y="2234385"/>
              <a:ext cx="612000" cy="11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0AD004-0C4C-4A16-AC48-131D224167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48731" y="2198385"/>
                <a:ext cx="647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85021F-4007-4E4D-A82A-2BCC1097B6C8}"/>
                  </a:ext>
                </a:extLst>
              </p14:cNvPr>
              <p14:cNvContentPartPr/>
              <p14:nvPr/>
            </p14:nvContentPartPr>
            <p14:xfrm>
              <a:off x="1502451" y="2509065"/>
              <a:ext cx="491040" cy="143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85021F-4007-4E4D-A82A-2BCC1097B6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84451" y="2473065"/>
                <a:ext cx="5266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F2AC8D-D468-490C-AD2C-6C9A14971D95}"/>
                  </a:ext>
                </a:extLst>
              </p14:cNvPr>
              <p14:cNvContentPartPr/>
              <p14:nvPr/>
            </p14:nvContentPartPr>
            <p14:xfrm>
              <a:off x="2435211" y="1900305"/>
              <a:ext cx="705600" cy="45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F2AC8D-D468-490C-AD2C-6C9A14971D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7211" y="1864665"/>
                <a:ext cx="7412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76A5D1-80F2-4721-87F7-A0759819E37F}"/>
                  </a:ext>
                </a:extLst>
              </p14:cNvPr>
              <p14:cNvContentPartPr/>
              <p14:nvPr/>
            </p14:nvContentPartPr>
            <p14:xfrm>
              <a:off x="3175011" y="1719945"/>
              <a:ext cx="492120" cy="416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76A5D1-80F2-4721-87F7-A0759819E3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57011" y="1683945"/>
                <a:ext cx="5277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907831-7581-4498-A7A3-1C841872D2E0}"/>
                  </a:ext>
                </a:extLst>
              </p14:cNvPr>
              <p14:cNvContentPartPr/>
              <p14:nvPr/>
            </p14:nvContentPartPr>
            <p14:xfrm>
              <a:off x="3844611" y="1775385"/>
              <a:ext cx="349560" cy="319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907831-7581-4498-A7A3-1C841872D2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26611" y="1739385"/>
                <a:ext cx="3852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C158C7-F48B-44E4-A7C2-201B479DEA8D}"/>
                  </a:ext>
                </a:extLst>
              </p14:cNvPr>
              <p14:cNvContentPartPr/>
              <p14:nvPr/>
            </p14:nvContentPartPr>
            <p14:xfrm>
              <a:off x="4407651" y="1412145"/>
              <a:ext cx="636840" cy="732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C158C7-F48B-44E4-A7C2-201B479DEA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89651" y="1376145"/>
                <a:ext cx="6724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7AA994-E789-42DC-9670-7E3EE4091F64}"/>
                  </a:ext>
                </a:extLst>
              </p14:cNvPr>
              <p14:cNvContentPartPr/>
              <p14:nvPr/>
            </p14:nvContentPartPr>
            <p14:xfrm>
              <a:off x="7169931" y="520785"/>
              <a:ext cx="1092240" cy="16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7AA994-E789-42DC-9670-7E3EE4091F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931" y="485145"/>
                <a:ext cx="1127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46F4406-64A6-473F-99AA-E744FB0A5B81}"/>
                  </a:ext>
                </a:extLst>
              </p14:cNvPr>
              <p14:cNvContentPartPr/>
              <p14:nvPr/>
            </p14:nvContentPartPr>
            <p14:xfrm>
              <a:off x="8156691" y="407025"/>
              <a:ext cx="155880" cy="465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46F4406-64A6-473F-99AA-E744FB0A5B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39051" y="371025"/>
                <a:ext cx="1915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144F31C-971E-4502-B873-7F10D36C2C6D}"/>
                  </a:ext>
                </a:extLst>
              </p14:cNvPr>
              <p14:cNvContentPartPr/>
              <p14:nvPr/>
            </p14:nvContentPartPr>
            <p14:xfrm>
              <a:off x="8935371" y="243945"/>
              <a:ext cx="438120" cy="399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144F31C-971E-4502-B873-7F10D36C2C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17731" y="208305"/>
                <a:ext cx="4737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02573A1-E1E3-47E4-8F19-AEDAB875BFE8}"/>
                  </a:ext>
                </a:extLst>
              </p14:cNvPr>
              <p14:cNvContentPartPr/>
              <p14:nvPr/>
            </p14:nvContentPartPr>
            <p14:xfrm>
              <a:off x="8745291" y="303705"/>
              <a:ext cx="388440" cy="67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02573A1-E1E3-47E4-8F19-AEDAB875BF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27651" y="267705"/>
                <a:ext cx="424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A1C0E8F-9DB4-44F2-BC72-26D59D764045}"/>
                  </a:ext>
                </a:extLst>
              </p14:cNvPr>
              <p14:cNvContentPartPr/>
              <p14:nvPr/>
            </p14:nvContentPartPr>
            <p14:xfrm>
              <a:off x="9641331" y="254745"/>
              <a:ext cx="390600" cy="80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A1C0E8F-9DB4-44F2-BC72-26D59D7640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23691" y="219105"/>
                <a:ext cx="426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F059ADB-1BBE-49A7-90B2-2079530F3B62}"/>
                  </a:ext>
                </a:extLst>
              </p14:cNvPr>
              <p14:cNvContentPartPr/>
              <p14:nvPr/>
            </p14:nvContentPartPr>
            <p14:xfrm>
              <a:off x="9777411" y="500985"/>
              <a:ext cx="396000" cy="33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F059ADB-1BBE-49A7-90B2-2079530F3B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59411" y="464985"/>
                <a:ext cx="4316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DCE471-239A-44ED-A98B-78890966AF60}"/>
                  </a:ext>
                </a:extLst>
              </p14:cNvPr>
              <p14:cNvContentPartPr/>
              <p14:nvPr/>
            </p14:nvContentPartPr>
            <p14:xfrm>
              <a:off x="10320651" y="126225"/>
              <a:ext cx="397440" cy="372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DCE471-239A-44ED-A98B-78890966AF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03011" y="90585"/>
                <a:ext cx="4330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DE4701D-2678-432A-8CFE-39BA722AB350}"/>
                  </a:ext>
                </a:extLst>
              </p14:cNvPr>
              <p14:cNvContentPartPr/>
              <p14:nvPr/>
            </p14:nvContentPartPr>
            <p14:xfrm>
              <a:off x="10248291" y="153945"/>
              <a:ext cx="663840" cy="217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DE4701D-2678-432A-8CFE-39BA722AB3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30291" y="117945"/>
                <a:ext cx="6994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8DD541D-2F5E-4240-B39A-023B7E052627}"/>
                  </a:ext>
                </a:extLst>
              </p14:cNvPr>
              <p14:cNvContentPartPr/>
              <p14:nvPr/>
            </p14:nvContentPartPr>
            <p14:xfrm>
              <a:off x="11090331" y="415665"/>
              <a:ext cx="395280" cy="10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8DD541D-2F5E-4240-B39A-023B7E05262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72331" y="379665"/>
                <a:ext cx="4309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1D68DB0-0686-46B9-8422-F782569700CA}"/>
                  </a:ext>
                </a:extLst>
              </p14:cNvPr>
              <p14:cNvContentPartPr/>
              <p14:nvPr/>
            </p14:nvContentPartPr>
            <p14:xfrm>
              <a:off x="11280051" y="352665"/>
              <a:ext cx="162720" cy="300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1D68DB0-0686-46B9-8422-F782569700C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62411" y="317025"/>
                <a:ext cx="198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6FF4BFA-8994-4AF2-89E4-C707123B514D}"/>
                  </a:ext>
                </a:extLst>
              </p14:cNvPr>
              <p14:cNvContentPartPr/>
              <p14:nvPr/>
            </p14:nvContentPartPr>
            <p14:xfrm>
              <a:off x="11646891" y="261945"/>
              <a:ext cx="123480" cy="289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6FF4BFA-8994-4AF2-89E4-C707123B51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629251" y="226305"/>
                <a:ext cx="1591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174740F-6E97-4230-A34A-309FED6A5A07}"/>
                  </a:ext>
                </a:extLst>
              </p14:cNvPr>
              <p14:cNvContentPartPr/>
              <p14:nvPr/>
            </p14:nvContentPartPr>
            <p14:xfrm>
              <a:off x="11470491" y="183465"/>
              <a:ext cx="310320" cy="51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174740F-6E97-4230-A34A-309FED6A5A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52491" y="147825"/>
                <a:ext cx="345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E048FE-1A24-40BF-9FAA-E3E4A84173D5}"/>
                  </a:ext>
                </a:extLst>
              </p14:cNvPr>
              <p14:cNvContentPartPr/>
              <p14:nvPr/>
            </p14:nvContentPartPr>
            <p14:xfrm>
              <a:off x="5214051" y="1212705"/>
              <a:ext cx="465120" cy="1234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E048FE-1A24-40BF-9FAA-E3E4A84173D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96051" y="1176705"/>
                <a:ext cx="500760" cy="13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907DB38-6EE4-45D6-AF94-7376FFB3E61B}"/>
                  </a:ext>
                </a:extLst>
              </p14:cNvPr>
              <p14:cNvContentPartPr/>
              <p14:nvPr/>
            </p14:nvContentPartPr>
            <p14:xfrm>
              <a:off x="5486211" y="1474425"/>
              <a:ext cx="556560" cy="689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907DB38-6EE4-45D6-AF94-7376FFB3E61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68211" y="1438785"/>
                <a:ext cx="59220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EC0A38-501F-4785-9989-753395BEEB8B}"/>
                  </a:ext>
                </a:extLst>
              </p14:cNvPr>
              <p14:cNvContentPartPr/>
              <p14:nvPr/>
            </p14:nvContentPartPr>
            <p14:xfrm>
              <a:off x="6118371" y="1203705"/>
              <a:ext cx="481320" cy="1170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EC0A38-501F-4785-9989-753395BEEB8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00371" y="1168065"/>
                <a:ext cx="51696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A2F560-03E3-469D-961A-7214FE5868B5}"/>
                  </a:ext>
                </a:extLst>
              </p14:cNvPr>
              <p14:cNvContentPartPr/>
              <p14:nvPr/>
            </p14:nvContentPartPr>
            <p14:xfrm>
              <a:off x="6581331" y="1312425"/>
              <a:ext cx="494280" cy="420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A2F560-03E3-469D-961A-7214FE5868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63691" y="1276785"/>
                <a:ext cx="5299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BBA2326-86FB-4307-8018-1895E4B48844}"/>
                  </a:ext>
                </a:extLst>
              </p14:cNvPr>
              <p14:cNvContentPartPr/>
              <p14:nvPr/>
            </p14:nvContentPartPr>
            <p14:xfrm>
              <a:off x="6581331" y="1452465"/>
              <a:ext cx="351000" cy="159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BBA2326-86FB-4307-8018-1895E4B488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63691" y="1416465"/>
                <a:ext cx="386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D5BE827-D19D-4CF3-820A-21E42F824B99}"/>
                  </a:ext>
                </a:extLst>
              </p14:cNvPr>
              <p14:cNvContentPartPr/>
              <p14:nvPr/>
            </p14:nvContentPartPr>
            <p14:xfrm>
              <a:off x="7297011" y="1415025"/>
              <a:ext cx="318960" cy="78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D5BE827-D19D-4CF3-820A-21E42F824B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79011" y="1379385"/>
                <a:ext cx="354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186BFCF-3D45-46C5-8B74-1F671307FA12}"/>
                  </a:ext>
                </a:extLst>
              </p14:cNvPr>
              <p14:cNvContentPartPr/>
              <p14:nvPr/>
            </p14:nvContentPartPr>
            <p14:xfrm>
              <a:off x="7414731" y="1330425"/>
              <a:ext cx="113400" cy="173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186BFCF-3D45-46C5-8B74-1F671307FA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96731" y="1294425"/>
                <a:ext cx="149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0D3AACD-CF9D-4715-B4FE-DA9B522677C0}"/>
                  </a:ext>
                </a:extLst>
              </p14:cNvPr>
              <p14:cNvContentPartPr/>
              <p14:nvPr/>
            </p14:nvContentPartPr>
            <p14:xfrm>
              <a:off x="7740171" y="1258065"/>
              <a:ext cx="224640" cy="429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0D3AACD-CF9D-4715-B4FE-DA9B522677C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22531" y="1222425"/>
                <a:ext cx="2602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B799313-C07F-4D19-8925-C1C26288F69C}"/>
                  </a:ext>
                </a:extLst>
              </p14:cNvPr>
              <p14:cNvContentPartPr/>
              <p14:nvPr/>
            </p14:nvContentPartPr>
            <p14:xfrm>
              <a:off x="7559451" y="1163025"/>
              <a:ext cx="295920" cy="86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B799313-C07F-4D19-8925-C1C26288F69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41451" y="1127385"/>
                <a:ext cx="331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4BB0D11-2D23-495B-8F01-65FEF13CE6BD}"/>
                  </a:ext>
                </a:extLst>
              </p14:cNvPr>
              <p14:cNvContentPartPr/>
              <p14:nvPr/>
            </p14:nvContentPartPr>
            <p14:xfrm>
              <a:off x="7812891" y="998145"/>
              <a:ext cx="804960" cy="775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4BB0D11-2D23-495B-8F01-65FEF13CE6B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94891" y="962145"/>
                <a:ext cx="84060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5B7FFC-389A-4B83-A599-84C01C13D154}"/>
                  </a:ext>
                </a:extLst>
              </p14:cNvPr>
              <p14:cNvContentPartPr/>
              <p14:nvPr/>
            </p14:nvContentPartPr>
            <p14:xfrm>
              <a:off x="8708931" y="1276785"/>
              <a:ext cx="537480" cy="126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5B7FFC-389A-4B83-A599-84C01C13D1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91291" y="1241145"/>
                <a:ext cx="5731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62B319A-B981-4BCE-9FFA-ABBC7917AC46}"/>
                  </a:ext>
                </a:extLst>
              </p14:cNvPr>
              <p14:cNvContentPartPr/>
              <p14:nvPr/>
            </p14:nvContentPartPr>
            <p14:xfrm>
              <a:off x="8935371" y="1194705"/>
              <a:ext cx="205920" cy="298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62B319A-B981-4BCE-9FFA-ABBC7917AC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17731" y="1159065"/>
                <a:ext cx="2415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B8E3B73-A7DC-4ED0-ACD0-4221FACDFF01}"/>
                  </a:ext>
                </a:extLst>
              </p14:cNvPr>
              <p14:cNvContentPartPr/>
              <p14:nvPr/>
            </p14:nvContentPartPr>
            <p14:xfrm>
              <a:off x="9623331" y="915705"/>
              <a:ext cx="266400" cy="390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B8E3B73-A7DC-4ED0-ACD0-4221FACDFF0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05331" y="880065"/>
                <a:ext cx="3020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235F1DE-DD4C-4E57-8C49-12D985A5A624}"/>
                  </a:ext>
                </a:extLst>
              </p14:cNvPr>
              <p14:cNvContentPartPr/>
              <p14:nvPr/>
            </p14:nvContentPartPr>
            <p14:xfrm>
              <a:off x="9415251" y="868185"/>
              <a:ext cx="397800" cy="91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235F1DE-DD4C-4E57-8C49-12D985A5A62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97611" y="832185"/>
                <a:ext cx="4334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585AA8C-7A73-4AD9-8D53-ABA49652B978}"/>
                  </a:ext>
                </a:extLst>
              </p14:cNvPr>
              <p14:cNvContentPartPr/>
              <p14:nvPr/>
            </p14:nvContentPartPr>
            <p14:xfrm>
              <a:off x="9832851" y="959265"/>
              <a:ext cx="243720" cy="769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585AA8C-7A73-4AD9-8D53-ABA49652B9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14851" y="923625"/>
                <a:ext cx="27936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58881C8-E1C5-4A50-BA8A-70F70ECC3581}"/>
                  </a:ext>
                </a:extLst>
              </p14:cNvPr>
              <p14:cNvContentPartPr/>
              <p14:nvPr/>
            </p14:nvContentPartPr>
            <p14:xfrm>
              <a:off x="10110411" y="1320345"/>
              <a:ext cx="339120" cy="348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8881C8-E1C5-4A50-BA8A-70F70ECC358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92411" y="1284705"/>
                <a:ext cx="3747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852822A-6EA3-4E7A-9A8C-2DCAB10312A9}"/>
                  </a:ext>
                </a:extLst>
              </p14:cNvPr>
              <p14:cNvContentPartPr/>
              <p14:nvPr/>
            </p14:nvContentPartPr>
            <p14:xfrm>
              <a:off x="10338651" y="751185"/>
              <a:ext cx="834840" cy="754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852822A-6EA3-4E7A-9A8C-2DCAB10312A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21011" y="715185"/>
                <a:ext cx="87048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01A7D4A-99BC-4C27-ABF6-E613DB917A64}"/>
                  </a:ext>
                </a:extLst>
              </p14:cNvPr>
              <p14:cNvContentPartPr/>
              <p14:nvPr/>
            </p14:nvContentPartPr>
            <p14:xfrm>
              <a:off x="1647531" y="3811905"/>
              <a:ext cx="606960" cy="90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01A7D4A-99BC-4C27-ABF6-E613DB917A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29531" y="3775905"/>
                <a:ext cx="642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A338DAD-BA1C-4E8E-AA17-FA1444858EF6}"/>
                  </a:ext>
                </a:extLst>
              </p14:cNvPr>
              <p14:cNvContentPartPr/>
              <p14:nvPr/>
            </p14:nvContentPartPr>
            <p14:xfrm>
              <a:off x="1665531" y="4089465"/>
              <a:ext cx="819360" cy="210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A338DAD-BA1C-4E8E-AA17-FA1444858EF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47891" y="4053825"/>
                <a:ext cx="855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78C2E53-F97C-4AA7-A17E-6D7276FB91E4}"/>
                  </a:ext>
                </a:extLst>
              </p14:cNvPr>
              <p14:cNvContentPartPr/>
              <p14:nvPr/>
            </p14:nvContentPartPr>
            <p14:xfrm>
              <a:off x="2901051" y="3367665"/>
              <a:ext cx="1006200" cy="855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78C2E53-F97C-4AA7-A17E-6D7276FB91E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883411" y="3332025"/>
                <a:ext cx="104184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65D7D12-287C-4A6D-BD33-E8F00CD69A72}"/>
                  </a:ext>
                </a:extLst>
              </p14:cNvPr>
              <p14:cNvContentPartPr/>
              <p14:nvPr/>
            </p14:nvContentPartPr>
            <p14:xfrm>
              <a:off x="3894651" y="3349665"/>
              <a:ext cx="530280" cy="419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65D7D12-287C-4A6D-BD33-E8F00CD69A7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77011" y="3313665"/>
                <a:ext cx="5659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ADD1161-03B7-455C-AA13-C7DB4C4395E6}"/>
                  </a:ext>
                </a:extLst>
              </p14:cNvPr>
              <p14:cNvContentPartPr/>
              <p14:nvPr/>
            </p14:nvContentPartPr>
            <p14:xfrm>
              <a:off x="4417011" y="3164265"/>
              <a:ext cx="347400" cy="430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ADD1161-03B7-455C-AA13-C7DB4C4395E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99011" y="3128625"/>
                <a:ext cx="3830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A6EF2AC-7600-4C14-A0DA-07D54AB2B643}"/>
                  </a:ext>
                </a:extLst>
              </p14:cNvPr>
              <p14:cNvContentPartPr/>
              <p14:nvPr/>
            </p14:nvContentPartPr>
            <p14:xfrm>
              <a:off x="4894011" y="3036105"/>
              <a:ext cx="409320" cy="510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A6EF2AC-7600-4C14-A0DA-07D54AB2B64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76011" y="3000465"/>
                <a:ext cx="44496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0815E0-782A-4E72-9FDB-0074D92E34EE}"/>
                  </a:ext>
                </a:extLst>
              </p14:cNvPr>
              <p14:cNvContentPartPr/>
              <p14:nvPr/>
            </p14:nvContentPartPr>
            <p14:xfrm>
              <a:off x="5566491" y="2788065"/>
              <a:ext cx="272520" cy="642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0815E0-782A-4E72-9FDB-0074D92E34E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48491" y="2752065"/>
                <a:ext cx="30816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CC8A78B-3E5B-4226-AB47-D8F237019B0C}"/>
                  </a:ext>
                </a:extLst>
              </p14:cNvPr>
              <p14:cNvContentPartPr/>
              <p14:nvPr/>
            </p14:nvContentPartPr>
            <p14:xfrm>
              <a:off x="5902371" y="2749905"/>
              <a:ext cx="573480" cy="583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CC8A78B-3E5B-4226-AB47-D8F237019B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84731" y="2714265"/>
                <a:ext cx="6091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DF5D494-ED88-421E-B2A4-AFE89CB790B0}"/>
                  </a:ext>
                </a:extLst>
              </p14:cNvPr>
              <p14:cNvContentPartPr/>
              <p14:nvPr/>
            </p14:nvContentPartPr>
            <p14:xfrm>
              <a:off x="6559011" y="2635785"/>
              <a:ext cx="420840" cy="518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DF5D494-ED88-421E-B2A4-AFE89CB790B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41371" y="2600145"/>
                <a:ext cx="4564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FB3D57-0B13-4467-B7A8-B9FE848500FB}"/>
                  </a:ext>
                </a:extLst>
              </p14:cNvPr>
              <p14:cNvContentPartPr/>
              <p14:nvPr/>
            </p14:nvContentPartPr>
            <p14:xfrm>
              <a:off x="6517971" y="2851425"/>
              <a:ext cx="216720" cy="64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FB3D57-0B13-4467-B7A8-B9FE848500F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00331" y="2815425"/>
                <a:ext cx="252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65FB88B-BFCC-4794-BFFC-29A599656D9A}"/>
                  </a:ext>
                </a:extLst>
              </p14:cNvPr>
              <p14:cNvContentPartPr/>
              <p14:nvPr/>
            </p14:nvContentPartPr>
            <p14:xfrm>
              <a:off x="7052211" y="2699505"/>
              <a:ext cx="467280" cy="124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65FB88B-BFCC-4794-BFFC-29A599656D9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34211" y="2663865"/>
                <a:ext cx="502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07EE83B-3FDD-4086-9CE3-B518771A4CA9}"/>
                  </a:ext>
                </a:extLst>
              </p14:cNvPr>
              <p14:cNvContentPartPr/>
              <p14:nvPr/>
            </p14:nvContentPartPr>
            <p14:xfrm>
              <a:off x="7269651" y="2579985"/>
              <a:ext cx="235440" cy="411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07EE83B-3FDD-4086-9CE3-B518771A4CA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51651" y="2544345"/>
                <a:ext cx="2710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5BEC8FF-C1DC-4628-92C2-46AFA3558EE9}"/>
                  </a:ext>
                </a:extLst>
              </p14:cNvPr>
              <p14:cNvContentPartPr/>
              <p14:nvPr/>
            </p14:nvContentPartPr>
            <p14:xfrm>
              <a:off x="7722171" y="2279745"/>
              <a:ext cx="491400" cy="418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5BEC8FF-C1DC-4628-92C2-46AFA3558EE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04531" y="2243745"/>
                <a:ext cx="5270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5F59C6-D46B-43A8-9FE3-1EEDEC241CA1}"/>
                  </a:ext>
                </a:extLst>
              </p14:cNvPr>
              <p14:cNvContentPartPr/>
              <p14:nvPr/>
            </p14:nvContentPartPr>
            <p14:xfrm>
              <a:off x="8355771" y="2281185"/>
              <a:ext cx="151920" cy="262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5F59C6-D46B-43A8-9FE3-1EEDEC241CA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38131" y="2245545"/>
                <a:ext cx="1875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70992D-5603-4DEA-B79E-D7B5AF3309BB}"/>
                  </a:ext>
                </a:extLst>
              </p14:cNvPr>
              <p14:cNvContentPartPr/>
              <p14:nvPr/>
            </p14:nvContentPartPr>
            <p14:xfrm>
              <a:off x="8184051" y="2105505"/>
              <a:ext cx="434160" cy="86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70992D-5603-4DEA-B79E-D7B5AF3309B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66411" y="2069505"/>
                <a:ext cx="4698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96A4ECB-FA23-4164-97F4-7F20C9CA4C40}"/>
                  </a:ext>
                </a:extLst>
              </p14:cNvPr>
              <p14:cNvContentPartPr/>
              <p14:nvPr/>
            </p14:nvContentPartPr>
            <p14:xfrm>
              <a:off x="8908011" y="2199465"/>
              <a:ext cx="934200" cy="244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96A4ECB-FA23-4164-97F4-7F20C9CA4C4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90371" y="2163825"/>
                <a:ext cx="969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D687F2-FC5B-4BCA-844E-6E5458BE029C}"/>
                  </a:ext>
                </a:extLst>
              </p14:cNvPr>
              <p14:cNvContentPartPr/>
              <p14:nvPr/>
            </p14:nvContentPartPr>
            <p14:xfrm>
              <a:off x="9460611" y="2064105"/>
              <a:ext cx="224640" cy="358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D687F2-FC5B-4BCA-844E-6E5458BE029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42611" y="2028105"/>
                <a:ext cx="2602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CA87E4-7A44-444C-9A1C-B8C3C22715FF}"/>
                  </a:ext>
                </a:extLst>
              </p14:cNvPr>
              <p14:cNvContentPartPr/>
              <p14:nvPr/>
            </p14:nvContentPartPr>
            <p14:xfrm>
              <a:off x="10339011" y="1921185"/>
              <a:ext cx="335520" cy="314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CA87E4-7A44-444C-9A1C-B8C3C22715F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21011" y="1885545"/>
                <a:ext cx="3711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135B17-A95E-4690-9213-C73DCEA888F1}"/>
                  </a:ext>
                </a:extLst>
              </p14:cNvPr>
              <p14:cNvContentPartPr/>
              <p14:nvPr/>
            </p14:nvContentPartPr>
            <p14:xfrm>
              <a:off x="10229931" y="1801665"/>
              <a:ext cx="362520" cy="63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135B17-A95E-4690-9213-C73DCEA888F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12291" y="1765665"/>
                <a:ext cx="398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53BC9C-A129-4AF2-9FEB-933397909E28}"/>
                  </a:ext>
                </a:extLst>
              </p14:cNvPr>
              <p14:cNvContentPartPr/>
              <p14:nvPr/>
            </p14:nvContentPartPr>
            <p14:xfrm>
              <a:off x="10761651" y="1755945"/>
              <a:ext cx="111600" cy="600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53BC9C-A129-4AF2-9FEB-933397909E2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44011" y="1720305"/>
                <a:ext cx="14724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CCE6B3A-0DC2-44EE-8A00-454056A4CA6F}"/>
                  </a:ext>
                </a:extLst>
              </p14:cNvPr>
              <p14:cNvContentPartPr/>
              <p14:nvPr/>
            </p14:nvContentPartPr>
            <p14:xfrm>
              <a:off x="10963251" y="1864665"/>
              <a:ext cx="452160" cy="622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CCE6B3A-0DC2-44EE-8A00-454056A4CA6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945611" y="1828665"/>
                <a:ext cx="48780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8B1E24C-48BD-4D37-9B52-6DF4CDB9C9FE}"/>
                  </a:ext>
                </a:extLst>
              </p14:cNvPr>
              <p14:cNvContentPartPr/>
              <p14:nvPr/>
            </p14:nvContentPartPr>
            <p14:xfrm>
              <a:off x="11389131" y="1819305"/>
              <a:ext cx="318600" cy="590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8B1E24C-48BD-4D37-9B52-6DF4CDB9C9F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371131" y="1783665"/>
                <a:ext cx="3542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678B38B-97F3-41CF-8CD2-F19D01EC2537}"/>
                  </a:ext>
                </a:extLst>
              </p14:cNvPr>
              <p14:cNvContentPartPr/>
              <p14:nvPr/>
            </p14:nvContentPartPr>
            <p14:xfrm>
              <a:off x="1665531" y="5185665"/>
              <a:ext cx="648720" cy="219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678B38B-97F3-41CF-8CD2-F19D01EC253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647891" y="5149665"/>
                <a:ext cx="6843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74BF9FC-ABFB-4BD4-A735-27C6FF3CC3B9}"/>
                  </a:ext>
                </a:extLst>
              </p14:cNvPr>
              <p14:cNvContentPartPr/>
              <p14:nvPr/>
            </p14:nvContentPartPr>
            <p14:xfrm>
              <a:off x="1692531" y="5538465"/>
              <a:ext cx="524880" cy="146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74BF9FC-ABFB-4BD4-A735-27C6FF3CC3B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674891" y="5502825"/>
                <a:ext cx="560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F5632B6-CC3C-461A-91F8-91EEEDD0B7E5}"/>
                  </a:ext>
                </a:extLst>
              </p14:cNvPr>
              <p14:cNvContentPartPr/>
              <p14:nvPr/>
            </p14:nvContentPartPr>
            <p14:xfrm>
              <a:off x="2697651" y="4868145"/>
              <a:ext cx="686880" cy="521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F5632B6-CC3C-461A-91F8-91EEEDD0B7E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79651" y="4832145"/>
                <a:ext cx="7225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67145F2-597B-4FFD-BA06-E62FA4474FC6}"/>
                  </a:ext>
                </a:extLst>
              </p14:cNvPr>
              <p14:cNvContentPartPr/>
              <p14:nvPr/>
            </p14:nvContentPartPr>
            <p14:xfrm>
              <a:off x="3536811" y="4672665"/>
              <a:ext cx="533160" cy="631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67145F2-597B-4FFD-BA06-E62FA4474FC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18811" y="4637025"/>
                <a:ext cx="56880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1D0D91C-4E45-4246-A989-48A948E97E37}"/>
                  </a:ext>
                </a:extLst>
              </p14:cNvPr>
              <p14:cNvContentPartPr/>
              <p14:nvPr/>
            </p14:nvContentPartPr>
            <p14:xfrm>
              <a:off x="4253571" y="4706865"/>
              <a:ext cx="321120" cy="336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1D0D91C-4E45-4246-A989-48A948E97E3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35931" y="4670865"/>
                <a:ext cx="3567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C850FF6-CDB6-4E49-A105-9DB424868C7B}"/>
                  </a:ext>
                </a:extLst>
              </p14:cNvPr>
              <p14:cNvContentPartPr/>
              <p14:nvPr/>
            </p14:nvContentPartPr>
            <p14:xfrm>
              <a:off x="4705731" y="4480065"/>
              <a:ext cx="282240" cy="390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C850FF6-CDB6-4E49-A105-9DB424868C7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87731" y="4444065"/>
                <a:ext cx="3178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BD4B398-55B5-4D88-B539-C5F5553CEB21}"/>
                  </a:ext>
                </a:extLst>
              </p14:cNvPr>
              <p14:cNvContentPartPr/>
              <p14:nvPr/>
            </p14:nvContentPartPr>
            <p14:xfrm>
              <a:off x="5386491" y="3948345"/>
              <a:ext cx="194760" cy="1044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BD4B398-55B5-4D88-B539-C5F5553CEB2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68491" y="3912345"/>
                <a:ext cx="230400" cy="11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02C659-EB03-4672-B9C1-4CE33D744EB7}"/>
                  </a:ext>
                </a:extLst>
              </p14:cNvPr>
              <p14:cNvContentPartPr/>
              <p14:nvPr/>
            </p14:nvContentPartPr>
            <p14:xfrm>
              <a:off x="5721291" y="4088745"/>
              <a:ext cx="536040" cy="728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02C659-EB03-4672-B9C1-4CE33D744EB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03651" y="4053105"/>
                <a:ext cx="57168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0EDC933-CC5C-4320-9D6A-83204F7F9F8E}"/>
                  </a:ext>
                </a:extLst>
              </p14:cNvPr>
              <p14:cNvContentPartPr/>
              <p14:nvPr/>
            </p14:nvContentPartPr>
            <p14:xfrm>
              <a:off x="6309891" y="4091625"/>
              <a:ext cx="317520" cy="562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0EDC933-CC5C-4320-9D6A-83204F7F9F8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92251" y="4055985"/>
                <a:ext cx="3531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EB75964-1604-4797-B78B-2571AAD110FB}"/>
                  </a:ext>
                </a:extLst>
              </p14:cNvPr>
              <p14:cNvContentPartPr/>
              <p14:nvPr/>
            </p14:nvContentPartPr>
            <p14:xfrm>
              <a:off x="6355251" y="4435425"/>
              <a:ext cx="153720" cy="36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EB75964-1604-4797-B78B-2571AAD110F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337251" y="4399785"/>
                <a:ext cx="189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B4441AA-3CFF-4945-8185-236796A26201}"/>
                  </a:ext>
                </a:extLst>
              </p14:cNvPr>
              <p14:cNvContentPartPr/>
              <p14:nvPr/>
            </p14:nvContentPartPr>
            <p14:xfrm>
              <a:off x="6889491" y="4135545"/>
              <a:ext cx="538200" cy="201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B4441AA-3CFF-4945-8185-236796A2620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71491" y="4099905"/>
                <a:ext cx="5738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339B538-045A-43E3-B091-63BE8C5597C2}"/>
                  </a:ext>
                </a:extLst>
              </p14:cNvPr>
              <p14:cNvContentPartPr/>
              <p14:nvPr/>
            </p14:nvContentPartPr>
            <p14:xfrm>
              <a:off x="6979851" y="4028265"/>
              <a:ext cx="266760" cy="408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339B538-045A-43E3-B091-63BE8C5597C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62211" y="3992625"/>
                <a:ext cx="3024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F0AC930-1CE3-42E5-A2D9-0AB0EA835AB1}"/>
                  </a:ext>
                </a:extLst>
              </p14:cNvPr>
              <p14:cNvContentPartPr/>
              <p14:nvPr/>
            </p14:nvContentPartPr>
            <p14:xfrm>
              <a:off x="7649811" y="3556305"/>
              <a:ext cx="583200" cy="718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F0AC930-1CE3-42E5-A2D9-0AB0EA835AB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32171" y="3520305"/>
                <a:ext cx="61884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C004E73-F4C2-456E-B031-3DC295B927E1}"/>
                  </a:ext>
                </a:extLst>
              </p14:cNvPr>
              <p14:cNvContentPartPr/>
              <p14:nvPr/>
            </p14:nvContentPartPr>
            <p14:xfrm>
              <a:off x="8338851" y="3596625"/>
              <a:ext cx="278640" cy="329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C004E73-F4C2-456E-B031-3DC295B927E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320851" y="3560625"/>
                <a:ext cx="3142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B8D6372-45EF-40E2-9822-6490354AFC19}"/>
                  </a:ext>
                </a:extLst>
              </p14:cNvPr>
              <p14:cNvContentPartPr/>
              <p14:nvPr/>
            </p14:nvContentPartPr>
            <p14:xfrm>
              <a:off x="8754291" y="3402945"/>
              <a:ext cx="682920" cy="352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B8D6372-45EF-40E2-9822-6490354AFC1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36291" y="3366945"/>
                <a:ext cx="7185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D217745-6F66-45C9-978B-148AFADF792E}"/>
                  </a:ext>
                </a:extLst>
              </p14:cNvPr>
              <p14:cNvContentPartPr/>
              <p14:nvPr/>
            </p14:nvContentPartPr>
            <p14:xfrm>
              <a:off x="9532971" y="3248865"/>
              <a:ext cx="260640" cy="265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D217745-6F66-45C9-978B-148AFADF792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515331" y="3212865"/>
                <a:ext cx="296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6ED4581-E69B-49B2-8563-3B2AC12F232D}"/>
                  </a:ext>
                </a:extLst>
              </p14:cNvPr>
              <p14:cNvContentPartPr/>
              <p14:nvPr/>
            </p14:nvContentPartPr>
            <p14:xfrm>
              <a:off x="9388251" y="3155265"/>
              <a:ext cx="410040" cy="130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6ED4581-E69B-49B2-8563-3B2AC12F232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0251" y="3119625"/>
                <a:ext cx="4456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B53F0FA-E1F9-472F-883E-4E4529DF3EE0}"/>
                  </a:ext>
                </a:extLst>
              </p14:cNvPr>
              <p14:cNvContentPartPr/>
              <p14:nvPr/>
            </p14:nvContentPartPr>
            <p14:xfrm>
              <a:off x="8953731" y="3667905"/>
              <a:ext cx="1014120" cy="288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B53F0FA-E1F9-472F-883E-4E4529DF3EE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935731" y="3632265"/>
                <a:ext cx="1049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CF3FBD2-5F30-47B8-9BF7-2E1737B0EBA2}"/>
                  </a:ext>
                </a:extLst>
              </p14:cNvPr>
              <p14:cNvContentPartPr/>
              <p14:nvPr/>
            </p14:nvContentPartPr>
            <p14:xfrm>
              <a:off x="9288531" y="4072545"/>
              <a:ext cx="427680" cy="376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CF3FBD2-5F30-47B8-9BF7-2E1737B0EBA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70891" y="4036905"/>
                <a:ext cx="4633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EA16AAC-F413-49B6-BBBC-B8BAAC17B318}"/>
                  </a:ext>
                </a:extLst>
              </p14:cNvPr>
              <p14:cNvContentPartPr/>
              <p14:nvPr/>
            </p14:nvContentPartPr>
            <p14:xfrm>
              <a:off x="10246851" y="3431745"/>
              <a:ext cx="428760" cy="135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EA16AAC-F413-49B6-BBBC-B8BAAC17B31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228851" y="3395745"/>
                <a:ext cx="4644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FC7822B-8ABC-4B1E-96A3-8B94BFFFF073}"/>
                  </a:ext>
                </a:extLst>
              </p14:cNvPr>
              <p14:cNvContentPartPr/>
              <p14:nvPr/>
            </p14:nvContentPartPr>
            <p14:xfrm>
              <a:off x="10438371" y="3367665"/>
              <a:ext cx="130680" cy="240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FC7822B-8ABC-4B1E-96A3-8B94BFFFF07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420731" y="3332025"/>
                <a:ext cx="166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7808F3E-C10C-4588-8ECA-5CE57EBBAE57}"/>
                  </a:ext>
                </a:extLst>
              </p14:cNvPr>
              <p14:cNvContentPartPr/>
              <p14:nvPr/>
            </p14:nvContentPartPr>
            <p14:xfrm>
              <a:off x="10958211" y="2965185"/>
              <a:ext cx="333720" cy="353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7808F3E-C10C-4588-8ECA-5CE57EBBAE5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940571" y="2929185"/>
                <a:ext cx="3693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BF0CC50-B4E0-449C-A393-43C609590B18}"/>
                  </a:ext>
                </a:extLst>
              </p14:cNvPr>
              <p14:cNvContentPartPr/>
              <p14:nvPr/>
            </p14:nvContentPartPr>
            <p14:xfrm>
              <a:off x="10782171" y="2849265"/>
              <a:ext cx="380880" cy="92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BF0CC50-B4E0-449C-A393-43C609590B1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764531" y="2813625"/>
                <a:ext cx="416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831C630-E5B9-41F0-9DAD-78472AA054D3}"/>
                  </a:ext>
                </a:extLst>
              </p14:cNvPr>
              <p14:cNvContentPartPr/>
              <p14:nvPr/>
            </p14:nvContentPartPr>
            <p14:xfrm>
              <a:off x="10827531" y="3384945"/>
              <a:ext cx="588600" cy="118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831C630-E5B9-41F0-9DAD-78472AA054D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809531" y="3349305"/>
                <a:ext cx="624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37556E1-1F04-4A13-8999-67F9DB6902A7}"/>
                  </a:ext>
                </a:extLst>
              </p14:cNvPr>
              <p14:cNvContentPartPr/>
              <p14:nvPr/>
            </p14:nvContentPartPr>
            <p14:xfrm>
              <a:off x="11169891" y="3583665"/>
              <a:ext cx="325080" cy="3178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37556E1-1F04-4A13-8999-67F9DB6902A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52251" y="3547665"/>
                <a:ext cx="360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8EABC1F-2053-4DF5-B9F4-3987C054F57E}"/>
                  </a:ext>
                </a:extLst>
              </p14:cNvPr>
              <p14:cNvContentPartPr/>
              <p14:nvPr/>
            </p14:nvContentPartPr>
            <p14:xfrm>
              <a:off x="11470491" y="2579985"/>
              <a:ext cx="408240" cy="1033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8EABC1F-2053-4DF5-B9F4-3987C054F5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452491" y="2544345"/>
                <a:ext cx="443880" cy="11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A435BC2-3D48-4A36-91AE-7CAFD4531B39}"/>
                  </a:ext>
                </a:extLst>
              </p14:cNvPr>
              <p14:cNvContentPartPr/>
              <p14:nvPr/>
            </p14:nvContentPartPr>
            <p14:xfrm>
              <a:off x="7606971" y="3086865"/>
              <a:ext cx="785520" cy="1242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A435BC2-3D48-4A36-91AE-7CAFD4531B3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589331" y="3050865"/>
                <a:ext cx="82116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0C5C791-3BE1-4C58-9299-A802A8E224B4}"/>
                  </a:ext>
                </a:extLst>
              </p14:cNvPr>
              <p14:cNvContentPartPr/>
              <p14:nvPr/>
            </p14:nvContentPartPr>
            <p14:xfrm>
              <a:off x="9124371" y="4064625"/>
              <a:ext cx="707760" cy="55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0C5C791-3BE1-4C58-9299-A802A8E224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106731" y="4028985"/>
                <a:ext cx="74340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F7580E2-1F92-4061-AB05-F7DF62452A66}"/>
                  </a:ext>
                </a:extLst>
              </p14:cNvPr>
              <p14:cNvContentPartPr/>
              <p14:nvPr/>
            </p14:nvContentPartPr>
            <p14:xfrm>
              <a:off x="2332611" y="6088185"/>
              <a:ext cx="619560" cy="194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F7580E2-1F92-4061-AB05-F7DF62452A6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314971" y="6052545"/>
                <a:ext cx="655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CC62E36-496B-43DC-8415-BF11C22F238D}"/>
                  </a:ext>
                </a:extLst>
              </p14:cNvPr>
              <p14:cNvContentPartPr/>
              <p14:nvPr/>
            </p14:nvContentPartPr>
            <p14:xfrm>
              <a:off x="2444211" y="6503265"/>
              <a:ext cx="601200" cy="232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CC62E36-496B-43DC-8415-BF11C22F238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426211" y="6467265"/>
                <a:ext cx="6368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DF3BEDD-BA8B-474F-9F89-F4CB62259FCB}"/>
                  </a:ext>
                </a:extLst>
              </p14:cNvPr>
              <p14:cNvContentPartPr/>
              <p14:nvPr/>
            </p14:nvContentPartPr>
            <p14:xfrm>
              <a:off x="3577131" y="5799825"/>
              <a:ext cx="809280" cy="727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DF3BEDD-BA8B-474F-9F89-F4CB62259FC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559491" y="5764185"/>
                <a:ext cx="84492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EA24378-6CE1-4939-B750-F8A3BD38B7C1}"/>
                  </a:ext>
                </a:extLst>
              </p14:cNvPr>
              <p14:cNvContentPartPr/>
              <p14:nvPr/>
            </p14:nvContentPartPr>
            <p14:xfrm>
              <a:off x="4623291" y="5775345"/>
              <a:ext cx="486000" cy="3830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EA24378-6CE1-4939-B750-F8A3BD38B7C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05651" y="5739705"/>
                <a:ext cx="5216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9495BA2-0341-467A-9B38-416EE35B4D86}"/>
                  </a:ext>
                </a:extLst>
              </p14:cNvPr>
              <p14:cNvContentPartPr/>
              <p14:nvPr/>
            </p14:nvContentPartPr>
            <p14:xfrm>
              <a:off x="5230251" y="5679225"/>
              <a:ext cx="258840" cy="367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9495BA2-0341-467A-9B38-416EE35B4D8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12611" y="5643585"/>
                <a:ext cx="2944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8B70574-F516-466C-999F-64A90499FC20}"/>
                  </a:ext>
                </a:extLst>
              </p14:cNvPr>
              <p14:cNvContentPartPr/>
              <p14:nvPr/>
            </p14:nvContentPartPr>
            <p14:xfrm>
              <a:off x="5774571" y="5413545"/>
              <a:ext cx="300960" cy="546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8B70574-F516-466C-999F-64A90499FC2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756571" y="5377905"/>
                <a:ext cx="3366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1125553-811E-48D3-9FE0-BE136CDB1AF7}"/>
                  </a:ext>
                </a:extLst>
              </p14:cNvPr>
              <p14:cNvContentPartPr/>
              <p14:nvPr/>
            </p14:nvContentPartPr>
            <p14:xfrm>
              <a:off x="6436611" y="5015385"/>
              <a:ext cx="168480" cy="9849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1125553-811E-48D3-9FE0-BE136CDB1AF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418971" y="4979385"/>
                <a:ext cx="20412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B01D5B3-0A5A-4598-9438-9496D6597377}"/>
                  </a:ext>
                </a:extLst>
              </p14:cNvPr>
              <p14:cNvContentPartPr/>
              <p14:nvPr/>
            </p14:nvContentPartPr>
            <p14:xfrm>
              <a:off x="6780771" y="5061105"/>
              <a:ext cx="637200" cy="7538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B01D5B3-0A5A-4598-9438-9496D659737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763131" y="5025465"/>
                <a:ext cx="67284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FCF7F79-682F-45CF-93A1-0DB72F6EAC15}"/>
                  </a:ext>
                </a:extLst>
              </p14:cNvPr>
              <p14:cNvContentPartPr/>
              <p14:nvPr/>
            </p14:nvContentPartPr>
            <p14:xfrm>
              <a:off x="7669611" y="4888665"/>
              <a:ext cx="552960" cy="732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FCF7F79-682F-45CF-93A1-0DB72F6EAC1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651971" y="4852665"/>
                <a:ext cx="58860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EDE8F8E-BE55-4A03-8ED6-42E19D161309}"/>
                  </a:ext>
                </a:extLst>
              </p14:cNvPr>
              <p14:cNvContentPartPr/>
              <p14:nvPr/>
            </p14:nvContentPartPr>
            <p14:xfrm>
              <a:off x="7685811" y="5299065"/>
              <a:ext cx="240840" cy="106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EDE8F8E-BE55-4A03-8ED6-42E19D16130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668171" y="5263065"/>
                <a:ext cx="276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A1FE7D3-CD2B-4F23-92B5-8851BF7F88AA}"/>
                  </a:ext>
                </a:extLst>
              </p14:cNvPr>
              <p14:cNvContentPartPr/>
              <p14:nvPr/>
            </p14:nvContentPartPr>
            <p14:xfrm>
              <a:off x="8609571" y="5145705"/>
              <a:ext cx="612360" cy="150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A1FE7D3-CD2B-4F23-92B5-8851BF7F88A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591571" y="5110065"/>
                <a:ext cx="648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00173C6-00CC-4CED-9BE5-E3388852CF94}"/>
                  </a:ext>
                </a:extLst>
              </p14:cNvPr>
              <p14:cNvContentPartPr/>
              <p14:nvPr/>
            </p14:nvContentPartPr>
            <p14:xfrm>
              <a:off x="8818011" y="5042385"/>
              <a:ext cx="294480" cy="362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00173C6-00CC-4CED-9BE5-E3388852CF9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800011" y="5006385"/>
                <a:ext cx="3301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8103CC1-4F6B-4E18-B0D1-00DE97C86326}"/>
                  </a:ext>
                </a:extLst>
              </p14:cNvPr>
              <p14:cNvContentPartPr/>
              <p14:nvPr/>
            </p14:nvContentPartPr>
            <p14:xfrm>
              <a:off x="9478611" y="4876785"/>
              <a:ext cx="347040" cy="414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8103CC1-4F6B-4E18-B0D1-00DE97C8632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460611" y="4840785"/>
                <a:ext cx="3826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00C94D2-D3EB-482D-AF03-36323706234A}"/>
                  </a:ext>
                </a:extLst>
              </p14:cNvPr>
              <p14:cNvContentPartPr/>
              <p14:nvPr/>
            </p14:nvContentPartPr>
            <p14:xfrm>
              <a:off x="10067931" y="4806945"/>
              <a:ext cx="72360" cy="429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00C94D2-D3EB-482D-AF03-36323706234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049931" y="4770945"/>
                <a:ext cx="1080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061D03-E5C7-4FB0-B1A0-684DF3AD6334}"/>
                  </a:ext>
                </a:extLst>
              </p14:cNvPr>
              <p14:cNvContentPartPr/>
              <p14:nvPr/>
            </p14:nvContentPartPr>
            <p14:xfrm>
              <a:off x="10103571" y="4879305"/>
              <a:ext cx="376200" cy="190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061D03-E5C7-4FB0-B1A0-684DF3AD633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085571" y="4843665"/>
                <a:ext cx="4118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436AD1E-D82A-4C2D-A2D3-36E5C35EAC71}"/>
                  </a:ext>
                </a:extLst>
              </p14:cNvPr>
              <p14:cNvContentPartPr/>
              <p14:nvPr/>
            </p14:nvContentPartPr>
            <p14:xfrm>
              <a:off x="9967491" y="4738545"/>
              <a:ext cx="481680" cy="141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436AD1E-D82A-4C2D-A2D3-36E5C35EAC7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949851" y="4702905"/>
                <a:ext cx="517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3DBBD92-7CF5-4C30-B13B-A8BB115F1696}"/>
                  </a:ext>
                </a:extLst>
              </p14:cNvPr>
              <p14:cNvContentPartPr/>
              <p14:nvPr/>
            </p14:nvContentPartPr>
            <p14:xfrm>
              <a:off x="10601091" y="4694265"/>
              <a:ext cx="538560" cy="176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3DBBD92-7CF5-4C30-B13B-A8BB115F169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583451" y="4658625"/>
                <a:ext cx="574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9EBC9A2-0C83-4ADD-918F-3C9554C6C3BC}"/>
                  </a:ext>
                </a:extLst>
              </p14:cNvPr>
              <p14:cNvContentPartPr/>
              <p14:nvPr/>
            </p14:nvContentPartPr>
            <p14:xfrm>
              <a:off x="10755171" y="4580865"/>
              <a:ext cx="224640" cy="4215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9EBC9A2-0C83-4ADD-918F-3C9554C6C3B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737531" y="4544865"/>
                <a:ext cx="2602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48B5814-C558-4964-BD02-EC91911F6B75}"/>
                  </a:ext>
                </a:extLst>
              </p14:cNvPr>
              <p14:cNvContentPartPr/>
              <p14:nvPr/>
            </p14:nvContentPartPr>
            <p14:xfrm>
              <a:off x="11325771" y="4444785"/>
              <a:ext cx="360" cy="345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48B5814-C558-4964-BD02-EC91911F6B7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307771" y="4409145"/>
                <a:ext cx="360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4BCD471-9731-45D5-8C07-49560AE165F3}"/>
                  </a:ext>
                </a:extLst>
              </p14:cNvPr>
              <p14:cNvContentPartPr/>
              <p14:nvPr/>
            </p14:nvContentPartPr>
            <p14:xfrm>
              <a:off x="11343771" y="4454145"/>
              <a:ext cx="295200" cy="2833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4BCD471-9731-45D5-8C07-49560AE165F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326131" y="4418145"/>
                <a:ext cx="3308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EB63D40-8CA2-432E-827D-6D7B38BFF6D2}"/>
                  </a:ext>
                </a:extLst>
              </p14:cNvPr>
              <p14:cNvContentPartPr/>
              <p14:nvPr/>
            </p14:nvContentPartPr>
            <p14:xfrm>
              <a:off x="11080971" y="4344705"/>
              <a:ext cx="424800" cy="118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EB63D40-8CA2-432E-827D-6D7B38BFF6D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063331" y="4308705"/>
                <a:ext cx="460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7946121-740B-4F06-8CB3-90E7005FD69E}"/>
                  </a:ext>
                </a:extLst>
              </p14:cNvPr>
              <p14:cNvContentPartPr/>
              <p14:nvPr/>
            </p14:nvContentPartPr>
            <p14:xfrm>
              <a:off x="11289411" y="4864545"/>
              <a:ext cx="448560" cy="87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7946121-740B-4F06-8CB3-90E7005FD69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271411" y="4828545"/>
                <a:ext cx="4842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9E1E111-E63B-41B0-97EF-F11E24A0552E}"/>
                  </a:ext>
                </a:extLst>
              </p14:cNvPr>
              <p14:cNvContentPartPr/>
              <p14:nvPr/>
            </p14:nvContentPartPr>
            <p14:xfrm>
              <a:off x="11510091" y="5015385"/>
              <a:ext cx="232560" cy="524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9E1E111-E63B-41B0-97EF-F11E24A0552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492451" y="4979385"/>
                <a:ext cx="26820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15CDD16-F41F-41F9-83BE-482DEC38B111}"/>
                  </a:ext>
                </a:extLst>
              </p14:cNvPr>
              <p14:cNvContentPartPr/>
              <p14:nvPr/>
            </p14:nvContentPartPr>
            <p14:xfrm>
              <a:off x="11723931" y="4173345"/>
              <a:ext cx="244800" cy="1041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15CDD16-F41F-41F9-83BE-482DEC38B11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706291" y="4137345"/>
                <a:ext cx="2804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3299683-85F9-49E0-B5D3-0F25E010E859}"/>
                  </a:ext>
                </a:extLst>
              </p14:cNvPr>
              <p14:cNvContentPartPr/>
              <p14:nvPr/>
            </p14:nvContentPartPr>
            <p14:xfrm>
              <a:off x="4978971" y="6569505"/>
              <a:ext cx="425880" cy="84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3299683-85F9-49E0-B5D3-0F25E010E85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960971" y="6533865"/>
                <a:ext cx="461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914257-2344-4314-9366-EADB50FAB1C9}"/>
                  </a:ext>
                </a:extLst>
              </p14:cNvPr>
              <p14:cNvContentPartPr/>
              <p14:nvPr/>
            </p14:nvContentPartPr>
            <p14:xfrm>
              <a:off x="4978971" y="6743745"/>
              <a:ext cx="352800" cy="1184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914257-2344-4314-9366-EADB50FAB1C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960971" y="6708105"/>
                <a:ext cx="388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B80D686-95B1-43ED-BFCB-86F02B3564E1}"/>
                  </a:ext>
                </a:extLst>
              </p14:cNvPr>
              <p14:cNvContentPartPr/>
              <p14:nvPr/>
            </p14:nvContentPartPr>
            <p14:xfrm>
              <a:off x="5812011" y="6417025"/>
              <a:ext cx="504000" cy="256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B80D686-95B1-43ED-BFCB-86F02B3564E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794371" y="6381025"/>
                <a:ext cx="5396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8CD1F87-8638-443A-94B9-57F18CF60F9C}"/>
                  </a:ext>
                </a:extLst>
              </p14:cNvPr>
              <p14:cNvContentPartPr/>
              <p14:nvPr/>
            </p14:nvContentPartPr>
            <p14:xfrm>
              <a:off x="6826491" y="6271585"/>
              <a:ext cx="440280" cy="302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8CD1F87-8638-443A-94B9-57F18CF60F9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808491" y="6235585"/>
                <a:ext cx="4759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E9EBE7D-CE3D-4A6A-BCA2-5EB943302651}"/>
                  </a:ext>
                </a:extLst>
              </p14:cNvPr>
              <p14:cNvContentPartPr/>
              <p14:nvPr/>
            </p14:nvContentPartPr>
            <p14:xfrm>
              <a:off x="7307451" y="6255025"/>
              <a:ext cx="300600" cy="274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E9EBE7D-CE3D-4A6A-BCA2-5EB94330265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289451" y="6219385"/>
                <a:ext cx="3362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6EC9AEF-D582-43B4-B5B4-F4255B79517C}"/>
                  </a:ext>
                </a:extLst>
              </p14:cNvPr>
              <p14:cNvContentPartPr/>
              <p14:nvPr/>
            </p14:nvContentPartPr>
            <p14:xfrm>
              <a:off x="7668531" y="5974945"/>
              <a:ext cx="339120" cy="509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6EC9AEF-D582-43B4-B5B4-F4255B79517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650891" y="5938945"/>
                <a:ext cx="3747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93F48E1-E69A-4D71-B5A5-890F4C438186}"/>
                  </a:ext>
                </a:extLst>
              </p14:cNvPr>
              <p14:cNvContentPartPr/>
              <p14:nvPr/>
            </p14:nvContentPartPr>
            <p14:xfrm>
              <a:off x="8165331" y="5920585"/>
              <a:ext cx="268920" cy="6296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93F48E1-E69A-4D71-B5A5-890F4C43818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147331" y="5884585"/>
                <a:ext cx="30456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0D92AD1-7D99-415F-B42D-8FBBC4372C6C}"/>
                  </a:ext>
                </a:extLst>
              </p14:cNvPr>
              <p14:cNvContentPartPr/>
              <p14:nvPr/>
            </p14:nvContentPartPr>
            <p14:xfrm>
              <a:off x="8473491" y="6002305"/>
              <a:ext cx="352080" cy="294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0D92AD1-7D99-415F-B42D-8FBBC4372C6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455851" y="5966665"/>
                <a:ext cx="3877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46DE21E-C4A1-443E-94B3-ADE64F54D003}"/>
                  </a:ext>
                </a:extLst>
              </p14:cNvPr>
              <p14:cNvContentPartPr/>
              <p14:nvPr/>
            </p14:nvContentPartPr>
            <p14:xfrm>
              <a:off x="8953731" y="5893585"/>
              <a:ext cx="72360" cy="3592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46DE21E-C4A1-443E-94B3-ADE64F54D00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936091" y="5857585"/>
                <a:ext cx="10800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4CCE055-B99E-4E86-AE12-4D7B20FB2D63}"/>
                  </a:ext>
                </a:extLst>
              </p14:cNvPr>
              <p14:cNvContentPartPr/>
              <p14:nvPr/>
            </p14:nvContentPartPr>
            <p14:xfrm>
              <a:off x="8989731" y="5866585"/>
              <a:ext cx="327960" cy="2635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4CCE055-B99E-4E86-AE12-4D7B20FB2D63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971731" y="5830585"/>
                <a:ext cx="3636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9A39881-7F9F-41D0-81DF-E6A0FE987D4C}"/>
                  </a:ext>
                </a:extLst>
              </p14:cNvPr>
              <p14:cNvContentPartPr/>
              <p14:nvPr/>
            </p14:nvContentPartPr>
            <p14:xfrm>
              <a:off x="8872011" y="5795305"/>
              <a:ext cx="282600" cy="896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9A39881-7F9F-41D0-81DF-E6A0FE987D4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854011" y="5759305"/>
                <a:ext cx="318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7474C14-4589-4FCF-9439-F60A2779CCF2}"/>
                  </a:ext>
                </a:extLst>
              </p14:cNvPr>
              <p14:cNvContentPartPr/>
              <p14:nvPr/>
            </p14:nvContentPartPr>
            <p14:xfrm>
              <a:off x="9578331" y="5891785"/>
              <a:ext cx="443160" cy="128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7474C14-4589-4FCF-9439-F60A2779CCF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560331" y="5856145"/>
                <a:ext cx="4788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D3EBB1F-FFBD-404F-ACD2-0926DE5F8156}"/>
                  </a:ext>
                </a:extLst>
              </p14:cNvPr>
              <p14:cNvContentPartPr/>
              <p14:nvPr/>
            </p14:nvContentPartPr>
            <p14:xfrm>
              <a:off x="9777411" y="5802865"/>
              <a:ext cx="138240" cy="297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D3EBB1F-FFBD-404F-ACD2-0926DE5F815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759411" y="5766865"/>
                <a:ext cx="1738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D344E24-D30A-439F-BE63-FE21C129DE3D}"/>
                  </a:ext>
                </a:extLst>
              </p14:cNvPr>
              <p14:cNvContentPartPr/>
              <p14:nvPr/>
            </p14:nvContentPartPr>
            <p14:xfrm>
              <a:off x="10220571" y="5630425"/>
              <a:ext cx="493200" cy="494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D344E24-D30A-439F-BE63-FE21C129DE3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202931" y="5594425"/>
                <a:ext cx="5288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CE04F17-3D8B-48B0-99C6-5F4A548031E6}"/>
                  </a:ext>
                </a:extLst>
              </p14:cNvPr>
              <p14:cNvContentPartPr/>
              <p14:nvPr/>
            </p14:nvContentPartPr>
            <p14:xfrm>
              <a:off x="10691811" y="5458705"/>
              <a:ext cx="228960" cy="406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CE04F17-3D8B-48B0-99C6-5F4A548031E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674171" y="5423065"/>
                <a:ext cx="2646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9341D45-B808-4A7A-89BB-E02BF8344D11}"/>
                  </a:ext>
                </a:extLst>
              </p14:cNvPr>
              <p14:cNvContentPartPr/>
              <p14:nvPr/>
            </p14:nvContentPartPr>
            <p14:xfrm>
              <a:off x="10673811" y="5632225"/>
              <a:ext cx="190800" cy="71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9341D45-B808-4A7A-89BB-E02BF8344D1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656171" y="5596585"/>
                <a:ext cx="226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D0B2B07-E1FD-47B6-8ED4-EFEDC931E5D6}"/>
                  </a:ext>
                </a:extLst>
              </p14:cNvPr>
              <p14:cNvContentPartPr/>
              <p14:nvPr/>
            </p14:nvContentPartPr>
            <p14:xfrm>
              <a:off x="11144331" y="5710345"/>
              <a:ext cx="305280" cy="9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D0B2B07-E1FD-47B6-8ED4-EFEDC931E5D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126331" y="5674345"/>
                <a:ext cx="340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77CF1F7-86DB-4605-9442-0399DDCCEB66}"/>
                  </a:ext>
                </a:extLst>
              </p14:cNvPr>
              <p14:cNvContentPartPr/>
              <p14:nvPr/>
            </p14:nvContentPartPr>
            <p14:xfrm>
              <a:off x="11216691" y="5639785"/>
              <a:ext cx="97200" cy="2181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77CF1F7-86DB-4605-9442-0399DDCCEB6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199051" y="5604145"/>
                <a:ext cx="1328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11DF0B1-F0E6-480A-B063-85F4589DCC41}"/>
                  </a:ext>
                </a:extLst>
              </p14:cNvPr>
              <p14:cNvContentPartPr/>
              <p14:nvPr/>
            </p14:nvContentPartPr>
            <p14:xfrm>
              <a:off x="11623491" y="5631145"/>
              <a:ext cx="55440" cy="131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11DF0B1-F0E6-480A-B063-85F4589DCC4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605851" y="5595145"/>
                <a:ext cx="910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2B37F2B-6B30-45D4-AC6F-31CD0F300102}"/>
                  </a:ext>
                </a:extLst>
              </p14:cNvPr>
              <p14:cNvContentPartPr/>
              <p14:nvPr/>
            </p14:nvContentPartPr>
            <p14:xfrm>
              <a:off x="11669571" y="5649145"/>
              <a:ext cx="140040" cy="770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2B37F2B-6B30-45D4-AC6F-31CD0F30010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651571" y="5613145"/>
                <a:ext cx="175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4422597-7F15-42D5-BFB5-14DC3E0F28A7}"/>
                  </a:ext>
                </a:extLst>
              </p14:cNvPr>
              <p14:cNvContentPartPr/>
              <p14:nvPr/>
            </p14:nvContentPartPr>
            <p14:xfrm>
              <a:off x="11524851" y="5523505"/>
              <a:ext cx="393120" cy="125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4422597-7F15-42D5-BFB5-14DC3E0F28A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1506851" y="5487865"/>
                <a:ext cx="428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81C3C11-4691-4958-ABB7-76CCE9A8F9E6}"/>
                  </a:ext>
                </a:extLst>
              </p14:cNvPr>
              <p14:cNvContentPartPr/>
              <p14:nvPr/>
            </p14:nvContentPartPr>
            <p14:xfrm>
              <a:off x="11674971" y="5712505"/>
              <a:ext cx="203400" cy="3142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81C3C11-4691-4958-ABB7-76CCE9A8F9E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1656971" y="5676505"/>
                <a:ext cx="2390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3B9D2F2-9B4C-4773-AF3D-AA00053DA463}"/>
                  </a:ext>
                </a:extLst>
              </p14:cNvPr>
              <p14:cNvContentPartPr/>
              <p14:nvPr/>
            </p14:nvContentPartPr>
            <p14:xfrm>
              <a:off x="11782611" y="5981785"/>
              <a:ext cx="244440" cy="197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3B9D2F2-9B4C-4773-AF3D-AA00053DA463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1764971" y="5946145"/>
                <a:ext cx="280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EB841DF-A47D-4714-814D-CDEAB569D06C}"/>
                  </a:ext>
                </a:extLst>
              </p14:cNvPr>
              <p14:cNvContentPartPr/>
              <p14:nvPr/>
            </p14:nvContentPartPr>
            <p14:xfrm>
              <a:off x="11995731" y="5377345"/>
              <a:ext cx="136080" cy="452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EB841DF-A47D-4714-814D-CDEAB569D0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977731" y="5341705"/>
                <a:ext cx="1717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C0D9C3C-7A69-426D-B7D4-C82A8569B921}"/>
                  </a:ext>
                </a:extLst>
              </p14:cNvPr>
              <p14:cNvContentPartPr/>
              <p14:nvPr/>
            </p14:nvContentPartPr>
            <p14:xfrm>
              <a:off x="10393011" y="6080785"/>
              <a:ext cx="1047240" cy="429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C0D9C3C-7A69-426D-B7D4-C82A8569B92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375011" y="6045145"/>
                <a:ext cx="10828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4FEEF15-D18A-4A67-BE2C-B25DC48D1FFB}"/>
                  </a:ext>
                </a:extLst>
              </p14:cNvPr>
              <p14:cNvContentPartPr/>
              <p14:nvPr/>
            </p14:nvContentPartPr>
            <p14:xfrm>
              <a:off x="10988811" y="6472825"/>
              <a:ext cx="392040" cy="419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4FEEF15-D18A-4A67-BE2C-B25DC48D1FF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971171" y="6436825"/>
                <a:ext cx="4276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17328B6-ABE5-469A-85E6-1F7A6ED73EE7}"/>
                  </a:ext>
                </a:extLst>
              </p14:cNvPr>
              <p14:cNvContentPartPr/>
              <p14:nvPr/>
            </p14:nvContentPartPr>
            <p14:xfrm>
              <a:off x="10990611" y="6609625"/>
              <a:ext cx="326520" cy="810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17328B6-ABE5-469A-85E6-1F7A6ED73EE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972971" y="6573625"/>
                <a:ext cx="36216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24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F361E4-83FD-4FB0-850F-AD6B3FEA3A50}"/>
                  </a:ext>
                </a:extLst>
              </p14:cNvPr>
              <p14:cNvContentPartPr/>
              <p14:nvPr/>
            </p14:nvContentPartPr>
            <p14:xfrm>
              <a:off x="543051" y="1281105"/>
              <a:ext cx="253800" cy="6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F361E4-83FD-4FB0-850F-AD6B3FEA3A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051" y="1245105"/>
                <a:ext cx="289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3D4E08-1419-42BB-9565-B4CC083FDAA0}"/>
                  </a:ext>
                </a:extLst>
              </p14:cNvPr>
              <p14:cNvContentPartPr/>
              <p14:nvPr/>
            </p14:nvContentPartPr>
            <p14:xfrm>
              <a:off x="497331" y="1656585"/>
              <a:ext cx="281520" cy="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3D4E08-1419-42BB-9565-B4CC083FD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691" y="1620585"/>
                <a:ext cx="317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A54146-6320-4DB4-9F40-7EC2FF3FDC5B}"/>
                  </a:ext>
                </a:extLst>
              </p14:cNvPr>
              <p14:cNvContentPartPr/>
              <p14:nvPr/>
            </p14:nvContentPartPr>
            <p14:xfrm>
              <a:off x="1049571" y="1058265"/>
              <a:ext cx="554760" cy="67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A54146-6320-4DB4-9F40-7EC2FF3FDC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931" y="1022265"/>
                <a:ext cx="59040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989829-E425-443B-8817-AE921963F37B}"/>
                  </a:ext>
                </a:extLst>
              </p14:cNvPr>
              <p14:cNvContentPartPr/>
              <p14:nvPr/>
            </p14:nvContentPartPr>
            <p14:xfrm>
              <a:off x="1909971" y="995265"/>
              <a:ext cx="662760" cy="41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989829-E425-443B-8817-AE921963F3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2331" y="959625"/>
                <a:ext cx="6984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3D6C23-F7E7-4FE2-88F6-A1CA91B1FD53}"/>
                  </a:ext>
                </a:extLst>
              </p14:cNvPr>
              <p14:cNvContentPartPr/>
              <p14:nvPr/>
            </p14:nvContentPartPr>
            <p14:xfrm>
              <a:off x="2660211" y="852705"/>
              <a:ext cx="264600" cy="36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3D6C23-F7E7-4FE2-88F6-A1CA91B1FD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2211" y="816705"/>
                <a:ext cx="3002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DC5CC3-1245-409D-99C0-930F67D5616E}"/>
                  </a:ext>
                </a:extLst>
              </p14:cNvPr>
              <p14:cNvContentPartPr/>
              <p14:nvPr/>
            </p14:nvContentPartPr>
            <p14:xfrm>
              <a:off x="3068451" y="570105"/>
              <a:ext cx="364680" cy="102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DC5CC3-1245-409D-99C0-930F67D561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0451" y="534105"/>
                <a:ext cx="40032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9475A1-32CB-40D1-87AE-9E74EFC6E62D}"/>
                  </a:ext>
                </a:extLst>
              </p14:cNvPr>
              <p14:cNvContentPartPr/>
              <p14:nvPr/>
            </p14:nvContentPartPr>
            <p14:xfrm>
              <a:off x="3340251" y="931545"/>
              <a:ext cx="354960" cy="36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9475A1-32CB-40D1-87AE-9E74EFC6E6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2251" y="895905"/>
                <a:ext cx="3906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A52486-E505-46A3-8E7B-7B6AB548B9DF}"/>
                  </a:ext>
                </a:extLst>
              </p14:cNvPr>
              <p14:cNvContentPartPr/>
              <p14:nvPr/>
            </p14:nvContentPartPr>
            <p14:xfrm>
              <a:off x="3873771" y="850545"/>
              <a:ext cx="64800" cy="410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A52486-E505-46A3-8E7B-7B6AB548B9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55771" y="814905"/>
                <a:ext cx="1004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D54D39-54FB-487D-9002-31F25E0C98BC}"/>
                  </a:ext>
                </a:extLst>
              </p14:cNvPr>
              <p14:cNvContentPartPr/>
              <p14:nvPr/>
            </p14:nvContentPartPr>
            <p14:xfrm>
              <a:off x="3892491" y="931905"/>
              <a:ext cx="359640" cy="241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D54D39-54FB-487D-9002-31F25E0C98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4851" y="896265"/>
                <a:ext cx="395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023595-F1F3-4EF5-91AA-CE79D630D5BE}"/>
                  </a:ext>
                </a:extLst>
              </p14:cNvPr>
              <p14:cNvContentPartPr/>
              <p14:nvPr/>
            </p14:nvContentPartPr>
            <p14:xfrm>
              <a:off x="3770811" y="845145"/>
              <a:ext cx="390240" cy="30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023595-F1F3-4EF5-91AA-CE79D630D5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2811" y="809505"/>
                <a:ext cx="425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278935-5504-4E21-9902-47A6460D81F6}"/>
                  </a:ext>
                </a:extLst>
              </p14:cNvPr>
              <p14:cNvContentPartPr/>
              <p14:nvPr/>
            </p14:nvContentPartPr>
            <p14:xfrm>
              <a:off x="4608171" y="923985"/>
              <a:ext cx="457200" cy="7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278935-5504-4E21-9902-47A6460D81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0171" y="887985"/>
                <a:ext cx="4928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67E867-3808-4D99-AA81-0399FF5DDD24}"/>
                  </a:ext>
                </a:extLst>
              </p14:cNvPr>
              <p14:cNvContentPartPr/>
              <p14:nvPr/>
            </p14:nvContentPartPr>
            <p14:xfrm>
              <a:off x="4743531" y="850545"/>
              <a:ext cx="147960" cy="203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67E867-3808-4D99-AA81-0399FF5DDD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5531" y="814905"/>
                <a:ext cx="1836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EA49D97-8911-4445-A061-2EEF248FAE99}"/>
                  </a:ext>
                </a:extLst>
              </p14:cNvPr>
              <p14:cNvContentPartPr/>
              <p14:nvPr/>
            </p14:nvContentPartPr>
            <p14:xfrm>
              <a:off x="5477211" y="476505"/>
              <a:ext cx="434880" cy="60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EA49D97-8911-4445-A061-2EEF248FAE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9211" y="440865"/>
                <a:ext cx="47052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A3FB6F-C931-446A-8B60-CAD5961E32A8}"/>
                  </a:ext>
                </a:extLst>
              </p14:cNvPr>
              <p14:cNvContentPartPr/>
              <p14:nvPr/>
            </p14:nvContentPartPr>
            <p14:xfrm>
              <a:off x="5947731" y="461385"/>
              <a:ext cx="234720" cy="393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A3FB6F-C931-446A-8B60-CAD5961E32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29731" y="425385"/>
                <a:ext cx="2703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9F61C0-639D-4783-A76C-3E4DA50614BE}"/>
                  </a:ext>
                </a:extLst>
              </p14:cNvPr>
              <p14:cNvContentPartPr/>
              <p14:nvPr/>
            </p14:nvContentPartPr>
            <p14:xfrm>
              <a:off x="5920731" y="650745"/>
              <a:ext cx="245880" cy="46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9F61C0-639D-4783-A76C-3E4DA50614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02731" y="614745"/>
                <a:ext cx="281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FF4532-BDB2-4840-B695-29B7B753FC72}"/>
                  </a:ext>
                </a:extLst>
              </p14:cNvPr>
              <p14:cNvContentPartPr/>
              <p14:nvPr/>
            </p14:nvContentPartPr>
            <p14:xfrm>
              <a:off x="6572331" y="650745"/>
              <a:ext cx="483120" cy="55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FF4532-BDB2-4840-B695-29B7B753FC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54691" y="614745"/>
                <a:ext cx="518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BE02FD-11FB-4CC5-89D0-82A036D95631}"/>
                  </a:ext>
                </a:extLst>
              </p14:cNvPr>
              <p14:cNvContentPartPr/>
              <p14:nvPr/>
            </p14:nvContentPartPr>
            <p14:xfrm>
              <a:off x="6762771" y="560745"/>
              <a:ext cx="261720" cy="28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BE02FD-11FB-4CC5-89D0-82A036D956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44771" y="525105"/>
                <a:ext cx="2973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86F1D4-3D56-4A1A-90E8-8C4C94F5DDEB}"/>
                  </a:ext>
                </a:extLst>
              </p14:cNvPr>
              <p14:cNvContentPartPr/>
              <p14:nvPr/>
            </p14:nvContentPartPr>
            <p14:xfrm>
              <a:off x="7264971" y="318825"/>
              <a:ext cx="434160" cy="421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86F1D4-3D56-4A1A-90E8-8C4C94F5DD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6971" y="282825"/>
                <a:ext cx="4698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5517DD-4900-45A1-840E-B3D1DEC004D1}"/>
                  </a:ext>
                </a:extLst>
              </p14:cNvPr>
              <p14:cNvContentPartPr/>
              <p14:nvPr/>
            </p14:nvContentPartPr>
            <p14:xfrm>
              <a:off x="7124571" y="243585"/>
              <a:ext cx="362880" cy="10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5517DD-4900-45A1-840E-B3D1DEC004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06931" y="207945"/>
                <a:ext cx="3985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971359C-6927-4C16-BD52-0B13AFE73B29}"/>
                  </a:ext>
                </a:extLst>
              </p14:cNvPr>
              <p14:cNvContentPartPr/>
              <p14:nvPr/>
            </p14:nvContentPartPr>
            <p14:xfrm>
              <a:off x="7315011" y="686385"/>
              <a:ext cx="480600" cy="209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971359C-6927-4C16-BD52-0B13AFE73B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97011" y="650385"/>
                <a:ext cx="516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FC3581F-D75D-4039-B81C-4B20FAEA107E}"/>
                  </a:ext>
                </a:extLst>
              </p14:cNvPr>
              <p14:cNvContentPartPr/>
              <p14:nvPr/>
            </p14:nvContentPartPr>
            <p14:xfrm>
              <a:off x="7468731" y="941265"/>
              <a:ext cx="403560" cy="36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FC3581F-D75D-4039-B81C-4B20FAEA10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50731" y="905625"/>
                <a:ext cx="4392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F056ED-8DF2-4604-9D04-DC5E1001C056}"/>
                  </a:ext>
                </a:extLst>
              </p14:cNvPr>
              <p14:cNvContentPartPr/>
              <p14:nvPr/>
            </p14:nvContentPartPr>
            <p14:xfrm>
              <a:off x="7894251" y="243945"/>
              <a:ext cx="432360" cy="59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F056ED-8DF2-4604-9D04-DC5E1001C0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76611" y="208305"/>
                <a:ext cx="4680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AEF743-0F23-47D2-BC82-7D1ECB3B8B74}"/>
                  </a:ext>
                </a:extLst>
              </p14:cNvPr>
              <p14:cNvContentPartPr/>
              <p14:nvPr/>
            </p14:nvContentPartPr>
            <p14:xfrm>
              <a:off x="5774571" y="1010385"/>
              <a:ext cx="1673280" cy="791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AEF743-0F23-47D2-BC82-7D1ECB3B8B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56571" y="974745"/>
                <a:ext cx="170892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5E1454A-3E68-4270-B3D5-1F668E18B115}"/>
                  </a:ext>
                </a:extLst>
              </p14:cNvPr>
              <p14:cNvContentPartPr/>
              <p14:nvPr/>
            </p14:nvContentPartPr>
            <p14:xfrm>
              <a:off x="6588891" y="1916505"/>
              <a:ext cx="465480" cy="51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5E1454A-3E68-4270-B3D5-1F668E18B11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70891" y="1880865"/>
                <a:ext cx="5011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0182EC-263D-4D41-8AFA-FF42F058AE56}"/>
                  </a:ext>
                </a:extLst>
              </p14:cNvPr>
              <p14:cNvContentPartPr/>
              <p14:nvPr/>
            </p14:nvContentPartPr>
            <p14:xfrm>
              <a:off x="6635691" y="2014425"/>
              <a:ext cx="442800" cy="14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0182EC-263D-4D41-8AFA-FF42F058AE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18051" y="1978425"/>
                <a:ext cx="478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D57688-9615-4C50-914D-5193A016061E}"/>
                  </a:ext>
                </a:extLst>
              </p14:cNvPr>
              <p14:cNvContentPartPr/>
              <p14:nvPr/>
            </p14:nvContentPartPr>
            <p14:xfrm>
              <a:off x="2896731" y="325894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D57688-9615-4C50-914D-5193A016061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79091" y="3222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91F8A1-C431-4AD2-8152-F9818504C371}"/>
                  </a:ext>
                </a:extLst>
              </p14:cNvPr>
              <p14:cNvContentPartPr/>
              <p14:nvPr/>
            </p14:nvContentPartPr>
            <p14:xfrm>
              <a:off x="2609091" y="3267945"/>
              <a:ext cx="7560" cy="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91F8A1-C431-4AD2-8152-F9818504C3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91091" y="3231945"/>
                <a:ext cx="43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EBBF774-0CFB-40F2-81F0-A05923ECAF70}"/>
                  </a:ext>
                </a:extLst>
              </p14:cNvPr>
              <p14:cNvContentPartPr/>
              <p14:nvPr/>
            </p14:nvContentPartPr>
            <p14:xfrm>
              <a:off x="2715651" y="297814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EBBF774-0CFB-40F2-81F0-A05923ECAF7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8011" y="2942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20DA4C-1279-4AC9-8AE9-F8F86A9C5941}"/>
                  </a:ext>
                </a:extLst>
              </p14:cNvPr>
              <p14:cNvContentPartPr/>
              <p14:nvPr/>
            </p14:nvContentPartPr>
            <p14:xfrm>
              <a:off x="3889251" y="2986425"/>
              <a:ext cx="394560" cy="347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20DA4C-1279-4AC9-8AE9-F8F86A9C594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71611" y="2950785"/>
                <a:ext cx="4302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8B97EB-EB9F-4A05-B096-090AF6EAB368}"/>
                  </a:ext>
                </a:extLst>
              </p14:cNvPr>
              <p14:cNvContentPartPr/>
              <p14:nvPr/>
            </p14:nvContentPartPr>
            <p14:xfrm>
              <a:off x="4455171" y="2893905"/>
              <a:ext cx="226800" cy="287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8B97EB-EB9F-4A05-B096-090AF6EAB36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37171" y="2858265"/>
                <a:ext cx="2624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09B2FA-0DA4-495B-AB4B-183ED21406FB}"/>
                  </a:ext>
                </a:extLst>
              </p14:cNvPr>
              <p14:cNvContentPartPr/>
              <p14:nvPr/>
            </p14:nvContentPartPr>
            <p14:xfrm>
              <a:off x="4771971" y="2797425"/>
              <a:ext cx="475200" cy="498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09B2FA-0DA4-495B-AB4B-183ED21406F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53971" y="2761425"/>
                <a:ext cx="5108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AAF40FE-C4FF-42E3-A093-91F4EC4970FC}"/>
                  </a:ext>
                </a:extLst>
              </p14:cNvPr>
              <p14:cNvContentPartPr/>
              <p14:nvPr/>
            </p14:nvContentPartPr>
            <p14:xfrm>
              <a:off x="5504211" y="2525625"/>
              <a:ext cx="135360" cy="728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AAF40FE-C4FF-42E3-A093-91F4EC4970F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486211" y="2489625"/>
                <a:ext cx="17100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BE079D9-D1A3-439A-BAD8-E84938C0A994}"/>
                  </a:ext>
                </a:extLst>
              </p14:cNvPr>
              <p14:cNvContentPartPr/>
              <p14:nvPr/>
            </p14:nvContentPartPr>
            <p14:xfrm>
              <a:off x="5757651" y="2768985"/>
              <a:ext cx="689760" cy="345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BE079D9-D1A3-439A-BAD8-E84938C0A99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40011" y="2732985"/>
                <a:ext cx="725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4CA9959-523F-4BBD-979C-50370C43E61B}"/>
                  </a:ext>
                </a:extLst>
              </p14:cNvPr>
              <p14:cNvContentPartPr/>
              <p14:nvPr/>
            </p14:nvContentPartPr>
            <p14:xfrm>
              <a:off x="6661971" y="2815425"/>
              <a:ext cx="91800" cy="36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4CA9959-523F-4BBD-979C-50370C43E61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644331" y="2779425"/>
                <a:ext cx="1274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C6F770-F9A5-4ADA-8A25-7EC314BAFF11}"/>
                  </a:ext>
                </a:extLst>
              </p14:cNvPr>
              <p14:cNvContentPartPr/>
              <p14:nvPr/>
            </p14:nvContentPartPr>
            <p14:xfrm>
              <a:off x="6753411" y="2815425"/>
              <a:ext cx="379800" cy="21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C6F770-F9A5-4ADA-8A25-7EC314BAFF1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735771" y="2779425"/>
                <a:ext cx="415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8DD678-17A9-4E9D-85DF-8E1FFFC9E76D}"/>
                  </a:ext>
                </a:extLst>
              </p14:cNvPr>
              <p14:cNvContentPartPr/>
              <p14:nvPr/>
            </p14:nvContentPartPr>
            <p14:xfrm>
              <a:off x="6517971" y="2745945"/>
              <a:ext cx="683640" cy="96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8DD678-17A9-4E9D-85DF-8E1FFFC9E76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00331" y="2710305"/>
                <a:ext cx="719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B52CBD-160A-4D03-B699-B21AA366E657}"/>
                  </a:ext>
                </a:extLst>
              </p14:cNvPr>
              <p14:cNvContentPartPr/>
              <p14:nvPr/>
            </p14:nvContentPartPr>
            <p14:xfrm>
              <a:off x="7360011" y="2674665"/>
              <a:ext cx="478800" cy="86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B52CBD-160A-4D03-B699-B21AA366E65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342371" y="2639025"/>
                <a:ext cx="514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DD963D-4990-4590-8787-97206EB8DBC1}"/>
                  </a:ext>
                </a:extLst>
              </p14:cNvPr>
              <p14:cNvContentPartPr/>
              <p14:nvPr/>
            </p14:nvContentPartPr>
            <p14:xfrm>
              <a:off x="7477731" y="2552625"/>
              <a:ext cx="317880" cy="365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DD963D-4990-4590-8787-97206EB8DBC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60091" y="2516985"/>
                <a:ext cx="3535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83505CB-2636-4039-B380-772B3EAEF945}"/>
                  </a:ext>
                </a:extLst>
              </p14:cNvPr>
              <p14:cNvContentPartPr/>
              <p14:nvPr/>
            </p14:nvContentPartPr>
            <p14:xfrm>
              <a:off x="8307171" y="2353545"/>
              <a:ext cx="715320" cy="456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83505CB-2636-4039-B380-772B3EAEF94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289531" y="2317545"/>
                <a:ext cx="7509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100A5B-72A8-404B-8618-7115806CAEF4}"/>
                  </a:ext>
                </a:extLst>
              </p14:cNvPr>
              <p14:cNvContentPartPr/>
              <p14:nvPr/>
            </p14:nvContentPartPr>
            <p14:xfrm>
              <a:off x="8383131" y="2542905"/>
              <a:ext cx="581760" cy="164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100A5B-72A8-404B-8618-7115806CAEF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365491" y="2506905"/>
                <a:ext cx="617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7F93C1-C14F-4E08-AB49-CC58B657C01E}"/>
                  </a:ext>
                </a:extLst>
              </p14:cNvPr>
              <p14:cNvContentPartPr/>
              <p14:nvPr/>
            </p14:nvContentPartPr>
            <p14:xfrm>
              <a:off x="8527851" y="1973385"/>
              <a:ext cx="851040" cy="915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7F93C1-C14F-4E08-AB49-CC58B657C01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10211" y="1937385"/>
                <a:ext cx="88668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AAAD76-FE62-4556-BC30-28E778C3B3C2}"/>
                  </a:ext>
                </a:extLst>
              </p14:cNvPr>
              <p14:cNvContentPartPr/>
              <p14:nvPr/>
            </p14:nvContentPartPr>
            <p14:xfrm>
              <a:off x="9378891" y="2053665"/>
              <a:ext cx="403560" cy="191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AAAD76-FE62-4556-BC30-28E778C3B3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61251" y="2017665"/>
                <a:ext cx="439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6469EE-F52D-42D3-90F3-7EB816B8BBDD}"/>
                  </a:ext>
                </a:extLst>
              </p14:cNvPr>
              <p14:cNvContentPartPr/>
              <p14:nvPr/>
            </p14:nvContentPartPr>
            <p14:xfrm>
              <a:off x="9469611" y="2262105"/>
              <a:ext cx="484200" cy="137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6469EE-F52D-42D3-90F3-7EB816B8BBD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451971" y="2226465"/>
                <a:ext cx="5198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C9C4A59-3E2A-4A99-B3E6-CA5CD8B4033F}"/>
                  </a:ext>
                </a:extLst>
              </p14:cNvPr>
              <p14:cNvContentPartPr/>
              <p14:nvPr/>
            </p14:nvContentPartPr>
            <p14:xfrm>
              <a:off x="10254411" y="1638225"/>
              <a:ext cx="478800" cy="446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C9C4A59-3E2A-4A99-B3E6-CA5CD8B403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236771" y="1602585"/>
                <a:ext cx="5144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AA0478-A0B3-4EB8-865B-03039C3469A4}"/>
                  </a:ext>
                </a:extLst>
              </p14:cNvPr>
              <p14:cNvContentPartPr/>
              <p14:nvPr/>
            </p14:nvContentPartPr>
            <p14:xfrm>
              <a:off x="10823931" y="1637505"/>
              <a:ext cx="328680" cy="27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AA0478-A0B3-4EB8-865B-03039C3469A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805931" y="1601865"/>
                <a:ext cx="3643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192B4C0-96E5-411E-99D2-DD5F659832DC}"/>
                  </a:ext>
                </a:extLst>
              </p14:cNvPr>
              <p14:cNvContentPartPr/>
              <p14:nvPr/>
            </p14:nvContentPartPr>
            <p14:xfrm>
              <a:off x="11172051" y="1491705"/>
              <a:ext cx="344520" cy="477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192B4C0-96E5-411E-99D2-DD5F659832D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154051" y="1456065"/>
                <a:ext cx="38016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8AFDB5-C7EC-4D16-9152-9DA4888FA60E}"/>
                  </a:ext>
                </a:extLst>
              </p14:cNvPr>
              <p14:cNvContentPartPr/>
              <p14:nvPr/>
            </p14:nvContentPartPr>
            <p14:xfrm>
              <a:off x="11500011" y="1233585"/>
              <a:ext cx="456840" cy="623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8AFDB5-C7EC-4D16-9152-9DA4888FA60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482371" y="1197945"/>
                <a:ext cx="49248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8C89679-6053-4116-82C8-AD45235A603C}"/>
                  </a:ext>
                </a:extLst>
              </p14:cNvPr>
              <p14:cNvContentPartPr/>
              <p14:nvPr/>
            </p14:nvContentPartPr>
            <p14:xfrm>
              <a:off x="11596851" y="1462905"/>
              <a:ext cx="276480" cy="157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8C89679-6053-4116-82C8-AD45235A603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579211" y="1427265"/>
                <a:ext cx="3121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0AA238-FA02-4AD5-A86E-F84618C2EBC6}"/>
                  </a:ext>
                </a:extLst>
              </p14:cNvPr>
              <p14:cNvContentPartPr/>
              <p14:nvPr/>
            </p14:nvContentPartPr>
            <p14:xfrm>
              <a:off x="3358251" y="2661345"/>
              <a:ext cx="390600" cy="888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0AA238-FA02-4AD5-A86E-F84618C2EBC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40611" y="2625705"/>
                <a:ext cx="4262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D80BD2E-E942-46F0-ADDF-21B30797A6B1}"/>
                  </a:ext>
                </a:extLst>
              </p14:cNvPr>
              <p14:cNvContentPartPr/>
              <p14:nvPr/>
            </p14:nvContentPartPr>
            <p14:xfrm>
              <a:off x="3304251" y="514665"/>
              <a:ext cx="8864640" cy="3851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D80BD2E-E942-46F0-ADDF-21B30797A6B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286611" y="479025"/>
                <a:ext cx="8900280" cy="39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6E12321-7211-4323-BE77-5236D9A67465}"/>
                  </a:ext>
                </a:extLst>
              </p14:cNvPr>
              <p14:cNvContentPartPr/>
              <p14:nvPr/>
            </p14:nvContentPartPr>
            <p14:xfrm>
              <a:off x="1085931" y="4761945"/>
              <a:ext cx="360" cy="9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6E12321-7211-4323-BE77-5236D9A6746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68291" y="472594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A37615C-F2EF-45C7-B7E4-5BD67F844AB7}"/>
                  </a:ext>
                </a:extLst>
              </p14:cNvPr>
              <p14:cNvContentPartPr/>
              <p14:nvPr/>
            </p14:nvContentPartPr>
            <p14:xfrm>
              <a:off x="756531" y="4745385"/>
              <a:ext cx="3960" cy="61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A37615C-F2EF-45C7-B7E4-5BD67F844AB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38891" y="4709745"/>
                <a:ext cx="39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87A52DF-8D98-42D6-A35C-0EA0BA5140CF}"/>
                  </a:ext>
                </a:extLst>
              </p14:cNvPr>
              <p14:cNvContentPartPr/>
              <p14:nvPr/>
            </p14:nvContentPartPr>
            <p14:xfrm>
              <a:off x="823491" y="4390425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87A52DF-8D98-42D6-A35C-0EA0BA5140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5851" y="4354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C3C9D83-958C-4D19-94C7-5903FD973E1B}"/>
                  </a:ext>
                </a:extLst>
              </p14:cNvPr>
              <p14:cNvContentPartPr/>
              <p14:nvPr/>
            </p14:nvContentPartPr>
            <p14:xfrm>
              <a:off x="1211211" y="5105385"/>
              <a:ext cx="502200" cy="178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C3C9D83-958C-4D19-94C7-5903FD973E1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11" y="5069745"/>
                <a:ext cx="5378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0894580-9E93-4F51-BF28-1FAB639A1C43}"/>
                  </a:ext>
                </a:extLst>
              </p14:cNvPr>
              <p14:cNvContentPartPr/>
              <p14:nvPr/>
            </p14:nvContentPartPr>
            <p14:xfrm>
              <a:off x="1285011" y="5412465"/>
              <a:ext cx="390960" cy="128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0894580-9E93-4F51-BF28-1FAB639A1C4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67371" y="5376825"/>
                <a:ext cx="426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C887CF-A087-4F28-BC3F-DCFB397C364D}"/>
                  </a:ext>
                </a:extLst>
              </p14:cNvPr>
              <p14:cNvContentPartPr/>
              <p14:nvPr/>
            </p14:nvContentPartPr>
            <p14:xfrm>
              <a:off x="1936971" y="4700385"/>
              <a:ext cx="698760" cy="665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C887CF-A087-4F28-BC3F-DCFB397C364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19331" y="4664745"/>
                <a:ext cx="7344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E03CEBD-36D3-46B0-9C92-0A2516674F34}"/>
                  </a:ext>
                </a:extLst>
              </p14:cNvPr>
              <p14:cNvContentPartPr/>
              <p14:nvPr/>
            </p14:nvContentPartPr>
            <p14:xfrm>
              <a:off x="2695491" y="4797945"/>
              <a:ext cx="522720" cy="329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E03CEBD-36D3-46B0-9C92-0A2516674F3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77851" y="4762305"/>
                <a:ext cx="5583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E539F60-7D74-4AC3-B780-C9B446B02090}"/>
                  </a:ext>
                </a:extLst>
              </p14:cNvPr>
              <p14:cNvContentPartPr/>
              <p14:nvPr/>
            </p14:nvContentPartPr>
            <p14:xfrm>
              <a:off x="3348891" y="4589505"/>
              <a:ext cx="439920" cy="542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E539F60-7D74-4AC3-B780-C9B446B0209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30891" y="4553865"/>
                <a:ext cx="47556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C416DD-D0D7-4989-81CF-65F08A4588FE}"/>
                  </a:ext>
                </a:extLst>
              </p14:cNvPr>
              <p14:cNvContentPartPr/>
              <p14:nvPr/>
            </p14:nvContentPartPr>
            <p14:xfrm>
              <a:off x="3817611" y="4527945"/>
              <a:ext cx="545760" cy="640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C416DD-D0D7-4989-81CF-65F08A4588F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99611" y="4491945"/>
                <a:ext cx="58140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1886CE3-10CE-42A3-ABC6-AC23D05593D5}"/>
                  </a:ext>
                </a:extLst>
              </p14:cNvPr>
              <p14:cNvContentPartPr/>
              <p14:nvPr/>
            </p14:nvContentPartPr>
            <p14:xfrm>
              <a:off x="4698531" y="4354425"/>
              <a:ext cx="473760" cy="685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1886CE3-10CE-42A3-ABC6-AC23D05593D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80531" y="4318785"/>
                <a:ext cx="5094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95FA1F-E4AE-48FB-9EBC-6A64FBFBEE10}"/>
                  </a:ext>
                </a:extLst>
              </p14:cNvPr>
              <p14:cNvContentPartPr/>
              <p14:nvPr/>
            </p14:nvContentPartPr>
            <p14:xfrm>
              <a:off x="5305131" y="4335705"/>
              <a:ext cx="523080" cy="595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95FA1F-E4AE-48FB-9EBC-6A64FBFBEE1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87131" y="4300065"/>
                <a:ext cx="558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557ACF-5460-4369-849D-3E4462C84C88}"/>
                  </a:ext>
                </a:extLst>
              </p14:cNvPr>
              <p14:cNvContentPartPr/>
              <p14:nvPr/>
            </p14:nvContentPartPr>
            <p14:xfrm>
              <a:off x="5875371" y="4137345"/>
              <a:ext cx="604800" cy="49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557ACF-5460-4369-849D-3E4462C84C8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57731" y="4101345"/>
                <a:ext cx="6404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9328A52-B89C-452D-981B-03DC262A0F05}"/>
                  </a:ext>
                </a:extLst>
              </p14:cNvPr>
              <p14:cNvContentPartPr/>
              <p14:nvPr/>
            </p14:nvContentPartPr>
            <p14:xfrm>
              <a:off x="5929371" y="4401225"/>
              <a:ext cx="364320" cy="143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9328A52-B89C-452D-981B-03DC262A0F0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11731" y="4365225"/>
                <a:ext cx="399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B56F37E-1469-4EE7-8CA1-72FD4DA1A066}"/>
                  </a:ext>
                </a:extLst>
              </p14:cNvPr>
              <p14:cNvContentPartPr/>
              <p14:nvPr/>
            </p14:nvContentPartPr>
            <p14:xfrm>
              <a:off x="6627051" y="4193865"/>
              <a:ext cx="600840" cy="151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B56F37E-1469-4EE7-8CA1-72FD4DA1A06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09051" y="4158225"/>
                <a:ext cx="636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33291B-7A03-4482-8A5E-07FF376C65F8}"/>
                  </a:ext>
                </a:extLst>
              </p14:cNvPr>
              <p14:cNvContentPartPr/>
              <p14:nvPr/>
            </p14:nvContentPartPr>
            <p14:xfrm>
              <a:off x="6862131" y="4046625"/>
              <a:ext cx="263520" cy="320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33291B-7A03-4482-8A5E-07FF376C65F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44491" y="4010625"/>
                <a:ext cx="2991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53BB271-2E24-4B76-A7F3-E65C4C4006E5}"/>
                  </a:ext>
                </a:extLst>
              </p14:cNvPr>
              <p14:cNvContentPartPr/>
              <p14:nvPr/>
            </p14:nvContentPartPr>
            <p14:xfrm>
              <a:off x="7704171" y="4019625"/>
              <a:ext cx="27720" cy="401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53BB271-2E24-4B76-A7F3-E65C4C4006E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86171" y="3983625"/>
                <a:ext cx="633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BB18779-F4FF-4DFF-BC87-8C8E290A91D0}"/>
                  </a:ext>
                </a:extLst>
              </p14:cNvPr>
              <p14:cNvContentPartPr/>
              <p14:nvPr/>
            </p14:nvContentPartPr>
            <p14:xfrm>
              <a:off x="7740171" y="4001265"/>
              <a:ext cx="376200" cy="212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BB18779-F4FF-4DFF-BC87-8C8E290A91D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22531" y="3965625"/>
                <a:ext cx="411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2D13A00-ECFB-4616-A253-05D801E02BE8}"/>
                  </a:ext>
                </a:extLst>
              </p14:cNvPr>
              <p14:cNvContentPartPr/>
              <p14:nvPr/>
            </p14:nvContentPartPr>
            <p14:xfrm>
              <a:off x="7360011" y="3865185"/>
              <a:ext cx="597600" cy="136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2D13A00-ECFB-4616-A253-05D801E02BE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42371" y="3829545"/>
                <a:ext cx="6332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87D03CC-7E93-47E9-A981-A44930A44CA2}"/>
                  </a:ext>
                </a:extLst>
              </p14:cNvPr>
              <p14:cNvContentPartPr/>
              <p14:nvPr/>
            </p14:nvContentPartPr>
            <p14:xfrm>
              <a:off x="8209971" y="3856185"/>
              <a:ext cx="227880" cy="847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87D03CC-7E93-47E9-A981-A44930A44CA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91971" y="3820545"/>
                <a:ext cx="26352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4C99509-DA97-4B58-9CF2-EC68FBE5D8DA}"/>
                  </a:ext>
                </a:extLst>
              </p14:cNvPr>
              <p14:cNvContentPartPr/>
              <p14:nvPr/>
            </p14:nvContentPartPr>
            <p14:xfrm>
              <a:off x="8455491" y="4122945"/>
              <a:ext cx="448560" cy="252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4C99509-DA97-4B58-9CF2-EC68FBE5D8D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37491" y="4087305"/>
                <a:ext cx="4842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9B6184-E42D-44F0-8DC2-39057022CA95}"/>
                  </a:ext>
                </a:extLst>
              </p14:cNvPr>
              <p14:cNvContentPartPr/>
              <p14:nvPr/>
            </p14:nvContentPartPr>
            <p14:xfrm>
              <a:off x="8808651" y="3575745"/>
              <a:ext cx="597600" cy="615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9B6184-E42D-44F0-8DC2-39057022CA9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790651" y="3539745"/>
                <a:ext cx="6332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80356BB-70F6-4EBB-8FC2-C3B84F543B67}"/>
                  </a:ext>
                </a:extLst>
              </p14:cNvPr>
              <p14:cNvContentPartPr/>
              <p14:nvPr/>
            </p14:nvContentPartPr>
            <p14:xfrm>
              <a:off x="2072691" y="6094665"/>
              <a:ext cx="810720" cy="251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80356BB-70F6-4EBB-8FC2-C3B84F543B6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55051" y="6059025"/>
                <a:ext cx="8463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931B3D8-2605-4A14-9B4F-23797F03C5DB}"/>
                  </a:ext>
                </a:extLst>
              </p14:cNvPr>
              <p14:cNvContentPartPr/>
              <p14:nvPr/>
            </p14:nvContentPartPr>
            <p14:xfrm>
              <a:off x="2326491" y="6392745"/>
              <a:ext cx="793440" cy="171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931B3D8-2605-4A14-9B4F-23797F03C5D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08491" y="6356745"/>
                <a:ext cx="829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54104DA-67DB-4146-8C91-55EF6998902A}"/>
                  </a:ext>
                </a:extLst>
              </p14:cNvPr>
              <p14:cNvContentPartPr/>
              <p14:nvPr/>
            </p14:nvContentPartPr>
            <p14:xfrm>
              <a:off x="3711411" y="5724225"/>
              <a:ext cx="768240" cy="486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54104DA-67DB-4146-8C91-55EF6998902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93771" y="5688225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959FA55-4339-402C-83BE-E71C8348AF47}"/>
                  </a:ext>
                </a:extLst>
              </p14:cNvPr>
              <p14:cNvContentPartPr/>
              <p14:nvPr/>
            </p14:nvContentPartPr>
            <p14:xfrm>
              <a:off x="4625451" y="5504265"/>
              <a:ext cx="416520" cy="599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959FA55-4339-402C-83BE-E71C8348AF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07811" y="5468265"/>
                <a:ext cx="452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3340298-583A-4B09-9D68-ABC82E147FB5}"/>
                  </a:ext>
                </a:extLst>
              </p14:cNvPr>
              <p14:cNvContentPartPr/>
              <p14:nvPr/>
            </p14:nvContentPartPr>
            <p14:xfrm>
              <a:off x="4797891" y="5413545"/>
              <a:ext cx="526320" cy="425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3340298-583A-4B09-9D68-ABC82E147FB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780251" y="5377905"/>
                <a:ext cx="5619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AD5D86B-92D0-4548-AFE2-E51FBF6EC0CC}"/>
                  </a:ext>
                </a:extLst>
              </p14:cNvPr>
              <p14:cNvContentPartPr/>
              <p14:nvPr/>
            </p14:nvContentPartPr>
            <p14:xfrm>
              <a:off x="4915611" y="5609745"/>
              <a:ext cx="303840" cy="157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AD5D86B-92D0-4548-AFE2-E51FBF6EC0C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97971" y="5573745"/>
                <a:ext cx="339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BFFBA10-5507-49F9-B200-C8EC872BAC8B}"/>
                  </a:ext>
                </a:extLst>
              </p14:cNvPr>
              <p14:cNvContentPartPr/>
              <p14:nvPr/>
            </p14:nvContentPartPr>
            <p14:xfrm>
              <a:off x="5323131" y="5214465"/>
              <a:ext cx="408960" cy="660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BFFBA10-5507-49F9-B200-C8EC872BAC8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05491" y="5178465"/>
                <a:ext cx="44460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5F6DD01-5728-4145-A9D0-25CFCAF7B0B3}"/>
                  </a:ext>
                </a:extLst>
              </p14:cNvPr>
              <p14:cNvContentPartPr/>
              <p14:nvPr/>
            </p14:nvContentPartPr>
            <p14:xfrm>
              <a:off x="3711411" y="5950305"/>
              <a:ext cx="363960" cy="47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5F6DD01-5728-4145-A9D0-25CFCAF7B0B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93771" y="5914665"/>
                <a:ext cx="3996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CB7599E-DC27-4FE6-906B-682FCA4AB06B}"/>
                  </a:ext>
                </a:extLst>
              </p14:cNvPr>
              <p14:cNvContentPartPr/>
              <p14:nvPr/>
            </p14:nvContentPartPr>
            <p14:xfrm>
              <a:off x="9786411" y="3077505"/>
              <a:ext cx="721080" cy="802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CB7599E-DC27-4FE6-906B-682FCA4AB06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768771" y="3041505"/>
                <a:ext cx="75672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49E1CDD-836C-485D-BFF7-8DC4ACC6A99A}"/>
                  </a:ext>
                </a:extLst>
              </p14:cNvPr>
              <p14:cNvContentPartPr/>
              <p14:nvPr/>
            </p14:nvContentPartPr>
            <p14:xfrm>
              <a:off x="9868131" y="2916945"/>
              <a:ext cx="415080" cy="568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49E1CDD-836C-485D-BFF7-8DC4ACC6A99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50131" y="2880945"/>
                <a:ext cx="45072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88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65F8E-A078-44C4-AA43-6B47882C2707}"/>
                  </a:ext>
                </a:extLst>
              </p14:cNvPr>
              <p14:cNvContentPartPr/>
              <p14:nvPr/>
            </p14:nvContentPartPr>
            <p14:xfrm>
              <a:off x="1610811" y="1141785"/>
              <a:ext cx="378720" cy="58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65F8E-A078-44C4-AA43-6B47882C2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171" y="1106145"/>
                <a:ext cx="4143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27ABF0-DE27-42D4-98E7-5DB0DCDC4BF5}"/>
                  </a:ext>
                </a:extLst>
              </p14:cNvPr>
              <p14:cNvContentPartPr/>
              <p14:nvPr/>
            </p14:nvContentPartPr>
            <p14:xfrm>
              <a:off x="1556811" y="784305"/>
              <a:ext cx="437400" cy="54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27ABF0-DE27-42D4-98E7-5DB0DCDC4B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171" y="748665"/>
                <a:ext cx="4730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8396FB-27B6-4061-AB94-86047041A7E5}"/>
                  </a:ext>
                </a:extLst>
              </p14:cNvPr>
              <p14:cNvContentPartPr/>
              <p14:nvPr/>
            </p14:nvContentPartPr>
            <p14:xfrm>
              <a:off x="2179971" y="798705"/>
              <a:ext cx="603360" cy="61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8396FB-27B6-4061-AB94-86047041A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1971" y="763065"/>
                <a:ext cx="639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75F369-D41F-4463-94CF-C85FEF53E0C0}"/>
                  </a:ext>
                </a:extLst>
              </p14:cNvPr>
              <p14:cNvContentPartPr/>
              <p14:nvPr/>
            </p14:nvContentPartPr>
            <p14:xfrm>
              <a:off x="2923731" y="1067985"/>
              <a:ext cx="103320" cy="5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75F369-D41F-4463-94CF-C85FEF53E0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6091" y="1031985"/>
                <a:ext cx="1389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305181-AA37-4448-B017-CB4A35F03E53}"/>
                  </a:ext>
                </a:extLst>
              </p14:cNvPr>
              <p14:cNvContentPartPr/>
              <p14:nvPr/>
            </p14:nvContentPartPr>
            <p14:xfrm>
              <a:off x="2706651" y="908505"/>
              <a:ext cx="3960" cy="5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305181-AA37-4448-B017-CB4A35F03E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8651" y="872505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8E17E0-78F0-4D6F-B82D-806E6356D227}"/>
                  </a:ext>
                </a:extLst>
              </p14:cNvPr>
              <p14:cNvContentPartPr/>
              <p14:nvPr/>
            </p14:nvContentPartPr>
            <p14:xfrm>
              <a:off x="3084651" y="779625"/>
              <a:ext cx="428040" cy="27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8E17E0-78F0-4D6F-B82D-806E6356D2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7011" y="743985"/>
                <a:ext cx="4636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87F9F-9F5E-486F-AC45-70F3BBAFA254}"/>
                  </a:ext>
                </a:extLst>
              </p14:cNvPr>
              <p14:cNvContentPartPr/>
              <p14:nvPr/>
            </p14:nvContentPartPr>
            <p14:xfrm>
              <a:off x="3536451" y="363465"/>
              <a:ext cx="347040" cy="542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87F9F-9F5E-486F-AC45-70F3BBAFA2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18451" y="327825"/>
                <a:ext cx="38268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FC6135-D2C2-4202-A0B7-1FE10F55A8FE}"/>
                  </a:ext>
                </a:extLst>
              </p14:cNvPr>
              <p14:cNvContentPartPr/>
              <p14:nvPr/>
            </p14:nvContentPartPr>
            <p14:xfrm>
              <a:off x="3883491" y="651465"/>
              <a:ext cx="156600" cy="6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FC6135-D2C2-4202-A0B7-1FE10F55A8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5851" y="615825"/>
                <a:ext cx="192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B6F599-BF2A-4E67-A259-580B49F680C5}"/>
                  </a:ext>
                </a:extLst>
              </p14:cNvPr>
              <p14:cNvContentPartPr/>
              <p14:nvPr/>
            </p14:nvContentPartPr>
            <p14:xfrm>
              <a:off x="3787371" y="548505"/>
              <a:ext cx="5760" cy="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B6F599-BF2A-4E67-A259-580B49F680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9731" y="512505"/>
                <a:ext cx="41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9D9689-E522-48CA-BD02-327859317CA3}"/>
                  </a:ext>
                </a:extLst>
              </p14:cNvPr>
              <p14:cNvContentPartPr/>
              <p14:nvPr/>
            </p14:nvContentPartPr>
            <p14:xfrm>
              <a:off x="4335291" y="470385"/>
              <a:ext cx="264240" cy="290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9D9689-E522-48CA-BD02-327859317C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7651" y="434745"/>
                <a:ext cx="2998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8A7FF6-6C13-4562-B5E3-77C33A245F01}"/>
                  </a:ext>
                </a:extLst>
              </p14:cNvPr>
              <p14:cNvContentPartPr/>
              <p14:nvPr/>
            </p14:nvContentPartPr>
            <p14:xfrm>
              <a:off x="5278491" y="416025"/>
              <a:ext cx="586440" cy="34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8A7FF6-6C13-4562-B5E3-77C33A245F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0491" y="380025"/>
                <a:ext cx="622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B73C10-DF48-4736-94B4-932DDE49F199}"/>
                  </a:ext>
                </a:extLst>
              </p14:cNvPr>
              <p14:cNvContentPartPr/>
              <p14:nvPr/>
            </p14:nvContentPartPr>
            <p14:xfrm>
              <a:off x="5893731" y="488745"/>
              <a:ext cx="746640" cy="297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B73C10-DF48-4736-94B4-932DDE49F1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75731" y="452745"/>
                <a:ext cx="7822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4A6183-324D-461F-ADB5-9EF4F9A112C2}"/>
                  </a:ext>
                </a:extLst>
              </p14:cNvPr>
              <p14:cNvContentPartPr/>
              <p14:nvPr/>
            </p14:nvContentPartPr>
            <p14:xfrm>
              <a:off x="6797691" y="248985"/>
              <a:ext cx="457920" cy="558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4A6183-324D-461F-ADB5-9EF4F9A112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80051" y="212985"/>
                <a:ext cx="49356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A4EC9B-2783-4613-BB2A-E8BF9D25E259}"/>
                  </a:ext>
                </a:extLst>
              </p14:cNvPr>
              <p14:cNvContentPartPr/>
              <p14:nvPr/>
            </p14:nvContentPartPr>
            <p14:xfrm>
              <a:off x="7929171" y="299025"/>
              <a:ext cx="540720" cy="613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A4EC9B-2783-4613-BB2A-E8BF9D25E2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1531" y="263385"/>
                <a:ext cx="57636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05F0E1-02D8-421A-92AC-E735DCD22B72}"/>
                  </a:ext>
                </a:extLst>
              </p14:cNvPr>
              <p14:cNvContentPartPr/>
              <p14:nvPr/>
            </p14:nvContentPartPr>
            <p14:xfrm>
              <a:off x="8111691" y="665145"/>
              <a:ext cx="56520" cy="50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05F0E1-02D8-421A-92AC-E735DCD22B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93691" y="629505"/>
                <a:ext cx="92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B668B2-BC05-4F47-9A54-26DA44946597}"/>
                  </a:ext>
                </a:extLst>
              </p14:cNvPr>
              <p14:cNvContentPartPr/>
              <p14:nvPr/>
            </p14:nvContentPartPr>
            <p14:xfrm>
              <a:off x="8446491" y="497385"/>
              <a:ext cx="653040" cy="574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B668B2-BC05-4F47-9A54-26DA44946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28851" y="461745"/>
                <a:ext cx="68868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C04DB5-8BA5-4E60-9FD8-752BE47CB494}"/>
                  </a:ext>
                </a:extLst>
              </p14:cNvPr>
              <p14:cNvContentPartPr/>
              <p14:nvPr/>
            </p14:nvContentPartPr>
            <p14:xfrm>
              <a:off x="8473491" y="398745"/>
              <a:ext cx="382680" cy="315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C04DB5-8BA5-4E60-9FD8-752BE47CB4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55851" y="363105"/>
                <a:ext cx="4183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81692A-822D-4C6B-B943-BBD048D1F748}"/>
                  </a:ext>
                </a:extLst>
              </p14:cNvPr>
              <p14:cNvContentPartPr/>
              <p14:nvPr/>
            </p14:nvContentPartPr>
            <p14:xfrm>
              <a:off x="8964171" y="338985"/>
              <a:ext cx="778320" cy="626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81692A-822D-4C6B-B943-BBD048D1F7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6171" y="303345"/>
                <a:ext cx="8139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9C11FC2-CF64-4A27-8383-8F5AE9BC0BB7}"/>
                  </a:ext>
                </a:extLst>
              </p14:cNvPr>
              <p14:cNvContentPartPr/>
              <p14:nvPr/>
            </p14:nvContentPartPr>
            <p14:xfrm>
              <a:off x="9895131" y="540945"/>
              <a:ext cx="84600" cy="17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9C11FC2-CF64-4A27-8383-8F5AE9BC0B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77131" y="504945"/>
                <a:ext cx="120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F08598-AA9C-482E-AF06-69D984FC420C}"/>
                  </a:ext>
                </a:extLst>
              </p14:cNvPr>
              <p14:cNvContentPartPr/>
              <p14:nvPr/>
            </p14:nvContentPartPr>
            <p14:xfrm>
              <a:off x="9623331" y="32566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F08598-AA9C-482E-AF06-69D984FC42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05331" y="290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2C5120-9408-42F1-BC1F-87382461DFD2}"/>
                  </a:ext>
                </a:extLst>
              </p14:cNvPr>
              <p14:cNvContentPartPr/>
              <p14:nvPr/>
            </p14:nvContentPartPr>
            <p14:xfrm>
              <a:off x="10244331" y="452385"/>
              <a:ext cx="272160" cy="236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2C5120-9408-42F1-BC1F-87382461DF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26691" y="416385"/>
                <a:ext cx="307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2A34D8-0551-477D-A6EA-EF459BFD51D0}"/>
                  </a:ext>
                </a:extLst>
              </p14:cNvPr>
              <p14:cNvContentPartPr/>
              <p14:nvPr/>
            </p14:nvContentPartPr>
            <p14:xfrm>
              <a:off x="10399131" y="269865"/>
              <a:ext cx="705960" cy="618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2A34D8-0551-477D-A6EA-EF459BFD51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81491" y="233865"/>
                <a:ext cx="74160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8FA416-3584-4E64-BF00-8947B240E676}"/>
                  </a:ext>
                </a:extLst>
              </p14:cNvPr>
              <p14:cNvContentPartPr/>
              <p14:nvPr/>
            </p14:nvContentPartPr>
            <p14:xfrm>
              <a:off x="11098971" y="533745"/>
              <a:ext cx="104760" cy="9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8FA416-3584-4E64-BF00-8947B240E6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81331" y="498105"/>
                <a:ext cx="1404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D27F25-1A9A-4B4E-A713-EEA48B0AE94F}"/>
                  </a:ext>
                </a:extLst>
              </p14:cNvPr>
              <p14:cNvContentPartPr/>
              <p14:nvPr/>
            </p14:nvContentPartPr>
            <p14:xfrm>
              <a:off x="10909251" y="343665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D27F25-1A9A-4B4E-A713-EEA48B0AE9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91251" y="307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DA92C0-0F81-45D6-93D9-E11DDF0E8A76}"/>
                  </a:ext>
                </a:extLst>
              </p14:cNvPr>
              <p14:cNvContentPartPr/>
              <p14:nvPr/>
            </p14:nvContentPartPr>
            <p14:xfrm>
              <a:off x="11305971" y="307665"/>
              <a:ext cx="258120" cy="164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DA92C0-0F81-45D6-93D9-E11DDF0E8A7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287971" y="271665"/>
                <a:ext cx="2937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A92713E-E248-4264-AE7E-F025AB47F8F3}"/>
                  </a:ext>
                </a:extLst>
              </p14:cNvPr>
              <p14:cNvContentPartPr/>
              <p14:nvPr/>
            </p14:nvContentPartPr>
            <p14:xfrm>
              <a:off x="2874411" y="1713105"/>
              <a:ext cx="633960" cy="78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A92713E-E248-4264-AE7E-F025AB47F8F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56771" y="1677465"/>
                <a:ext cx="66960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169198D-410E-40B7-BC01-073245F9CCC1}"/>
                  </a:ext>
                </a:extLst>
              </p14:cNvPr>
              <p14:cNvContentPartPr/>
              <p14:nvPr/>
            </p14:nvContentPartPr>
            <p14:xfrm>
              <a:off x="3892491" y="1819305"/>
              <a:ext cx="43920" cy="237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169198D-410E-40B7-BC01-073245F9CCC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74851" y="1783665"/>
                <a:ext cx="79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2F248C-454B-4EF1-8A9C-62E4FB526315}"/>
                  </a:ext>
                </a:extLst>
              </p14:cNvPr>
              <p14:cNvContentPartPr/>
              <p14:nvPr/>
            </p14:nvContentPartPr>
            <p14:xfrm>
              <a:off x="3593691" y="2072745"/>
              <a:ext cx="23040" cy="36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2F248C-454B-4EF1-8A9C-62E4FB52631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576051" y="2037105"/>
                <a:ext cx="58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48E9F71-DB20-4A31-808B-890F3BC7A85E}"/>
                  </a:ext>
                </a:extLst>
              </p14:cNvPr>
              <p14:cNvContentPartPr/>
              <p14:nvPr/>
            </p14:nvContentPartPr>
            <p14:xfrm>
              <a:off x="3448971" y="1900665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48E9F71-DB20-4A31-808B-890F3BC7A8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1331" y="1865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816BEA-D9C3-4E98-9DE0-5CB36FF682C6}"/>
                  </a:ext>
                </a:extLst>
              </p14:cNvPr>
              <p14:cNvContentPartPr/>
              <p14:nvPr/>
            </p14:nvContentPartPr>
            <p14:xfrm>
              <a:off x="3748131" y="1677465"/>
              <a:ext cx="927360" cy="762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816BEA-D9C3-4E98-9DE0-5CB36FF682C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30131" y="1641825"/>
                <a:ext cx="96300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6863A3-B8DE-474A-BF60-A26CBD33362E}"/>
                  </a:ext>
                </a:extLst>
              </p14:cNvPr>
              <p14:cNvContentPartPr/>
              <p14:nvPr/>
            </p14:nvContentPartPr>
            <p14:xfrm>
              <a:off x="4679811" y="1220265"/>
              <a:ext cx="1060920" cy="729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6863A3-B8DE-474A-BF60-A26CBD3336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61811" y="1184265"/>
                <a:ext cx="109656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7F7CAC-D3DE-4ED0-8B5D-15467DE49FD4}"/>
                  </a:ext>
                </a:extLst>
              </p14:cNvPr>
              <p14:cNvContentPartPr/>
              <p14:nvPr/>
            </p14:nvContentPartPr>
            <p14:xfrm>
              <a:off x="6272451" y="981585"/>
              <a:ext cx="988560" cy="1054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7F7CAC-D3DE-4ED0-8B5D-15467DE49F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54811" y="945945"/>
                <a:ext cx="102420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767D160-3DCB-45F6-97A5-2D4784EDC236}"/>
                  </a:ext>
                </a:extLst>
              </p14:cNvPr>
              <p14:cNvContentPartPr/>
              <p14:nvPr/>
            </p14:nvContentPartPr>
            <p14:xfrm>
              <a:off x="6898491" y="1756305"/>
              <a:ext cx="172080" cy="27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767D160-3DCB-45F6-97A5-2D4784EDC2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80851" y="1720305"/>
                <a:ext cx="207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71C7CA5-0BB6-4A0B-99D0-6C6099DC9641}"/>
                  </a:ext>
                </a:extLst>
              </p14:cNvPr>
              <p14:cNvContentPartPr/>
              <p14:nvPr/>
            </p14:nvContentPartPr>
            <p14:xfrm>
              <a:off x="7133571" y="1723185"/>
              <a:ext cx="11160" cy="6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71C7CA5-0BB6-4A0B-99D0-6C6099DC96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15931" y="1687545"/>
                <a:ext cx="46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84C7A1-757C-4221-9FC4-5BB97A0DFD94}"/>
                  </a:ext>
                </a:extLst>
              </p14:cNvPr>
              <p14:cNvContentPartPr/>
              <p14:nvPr/>
            </p14:nvContentPartPr>
            <p14:xfrm>
              <a:off x="7644411" y="1439145"/>
              <a:ext cx="528120" cy="562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84C7A1-757C-4221-9FC4-5BB97A0DFD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26411" y="1403505"/>
                <a:ext cx="56376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EC5DE5-889D-4CFD-88DC-0C3DCDBF808F}"/>
                  </a:ext>
                </a:extLst>
              </p14:cNvPr>
              <p14:cNvContentPartPr/>
              <p14:nvPr/>
            </p14:nvContentPartPr>
            <p14:xfrm>
              <a:off x="8582211" y="1629585"/>
              <a:ext cx="9360" cy="9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EC5DE5-889D-4CFD-88DC-0C3DCDBF80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64571" y="1593585"/>
                <a:ext cx="45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15BFEF-5F66-4E44-B37A-3CDA340AE8C3}"/>
                  </a:ext>
                </a:extLst>
              </p14:cNvPr>
              <p14:cNvContentPartPr/>
              <p14:nvPr/>
            </p14:nvContentPartPr>
            <p14:xfrm>
              <a:off x="8663931" y="1258065"/>
              <a:ext cx="384120" cy="482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15BFEF-5F66-4E44-B37A-3CDA340AE8C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45931" y="1222425"/>
                <a:ext cx="4197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1A5DCCB-61B6-4337-B585-96C8DD2D3970}"/>
                  </a:ext>
                </a:extLst>
              </p14:cNvPr>
              <p14:cNvContentPartPr/>
              <p14:nvPr/>
            </p14:nvContentPartPr>
            <p14:xfrm>
              <a:off x="8455491" y="1205145"/>
              <a:ext cx="236520" cy="108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1A5DCCB-61B6-4337-B585-96C8DD2D397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37491" y="1169505"/>
                <a:ext cx="2721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5EEDF4-942D-4585-B5C4-4BC745D18147}"/>
                  </a:ext>
                </a:extLst>
              </p14:cNvPr>
              <p14:cNvContentPartPr/>
              <p14:nvPr/>
            </p14:nvContentPartPr>
            <p14:xfrm>
              <a:off x="8464851" y="1110105"/>
              <a:ext cx="449280" cy="167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5EEDF4-942D-4585-B5C4-4BC745D181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46851" y="1074105"/>
                <a:ext cx="484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1FED395-FE94-4724-97B1-FE9439B6C566}"/>
                  </a:ext>
                </a:extLst>
              </p14:cNvPr>
              <p14:cNvContentPartPr/>
              <p14:nvPr/>
            </p14:nvContentPartPr>
            <p14:xfrm>
              <a:off x="5131971" y="2422665"/>
              <a:ext cx="1231560" cy="978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1FED395-FE94-4724-97B1-FE9439B6C56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13971" y="2386665"/>
                <a:ext cx="1267200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E37F066-E1CF-4308-8B5F-02B1525E0A08}"/>
                  </a:ext>
                </a:extLst>
              </p14:cNvPr>
              <p14:cNvContentPartPr/>
              <p14:nvPr/>
            </p14:nvContentPartPr>
            <p14:xfrm>
              <a:off x="1611171" y="4716585"/>
              <a:ext cx="523080" cy="821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E37F066-E1CF-4308-8B5F-02B1525E0A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93531" y="4680585"/>
                <a:ext cx="55872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4C87B1-104C-4560-9791-F93D49752090}"/>
                  </a:ext>
                </a:extLst>
              </p14:cNvPr>
              <p14:cNvContentPartPr/>
              <p14:nvPr/>
            </p14:nvContentPartPr>
            <p14:xfrm>
              <a:off x="1574811" y="4585185"/>
              <a:ext cx="631800" cy="67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4C87B1-104C-4560-9791-F93D497520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57171" y="4549185"/>
                <a:ext cx="6674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3FD25DF-7944-4448-A24C-EF83D4B1001E}"/>
                  </a:ext>
                </a:extLst>
              </p14:cNvPr>
              <p14:cNvContentPartPr/>
              <p14:nvPr/>
            </p14:nvContentPartPr>
            <p14:xfrm>
              <a:off x="2230731" y="4471425"/>
              <a:ext cx="837000" cy="752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3FD25DF-7944-4448-A24C-EF83D4B1001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3091" y="4435785"/>
                <a:ext cx="87264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F181BC9-BBF7-4A31-9133-06E1EABFD2BA}"/>
                  </a:ext>
                </a:extLst>
              </p14:cNvPr>
              <p14:cNvContentPartPr/>
              <p14:nvPr/>
            </p14:nvContentPartPr>
            <p14:xfrm>
              <a:off x="3050811" y="4761585"/>
              <a:ext cx="158040" cy="150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F181BC9-BBF7-4A31-9133-06E1EABFD2B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32811" y="4725945"/>
                <a:ext cx="193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E3DF2C9-9694-4230-AFDF-338EEB339E9E}"/>
                  </a:ext>
                </a:extLst>
              </p14:cNvPr>
              <p14:cNvContentPartPr/>
              <p14:nvPr/>
            </p14:nvContentPartPr>
            <p14:xfrm>
              <a:off x="2960091" y="4598865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E3DF2C9-9694-4230-AFDF-338EEB339E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42091" y="4562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8864C9-67A4-4BBC-8946-D9BF25CCA267}"/>
                  </a:ext>
                </a:extLst>
              </p14:cNvPr>
              <p14:cNvContentPartPr/>
              <p14:nvPr/>
            </p14:nvContentPartPr>
            <p14:xfrm>
              <a:off x="3176811" y="4480425"/>
              <a:ext cx="586800" cy="437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8864C9-67A4-4BBC-8946-D9BF25CCA26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58811" y="4444785"/>
                <a:ext cx="6224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B0775A9-CF1F-4A7D-9981-A45BCBB8A324}"/>
                  </a:ext>
                </a:extLst>
              </p14:cNvPr>
              <p14:cNvContentPartPr/>
              <p14:nvPr/>
            </p14:nvContentPartPr>
            <p14:xfrm>
              <a:off x="3772611" y="4057785"/>
              <a:ext cx="346320" cy="648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B0775A9-CF1F-4A7D-9981-A45BCBB8A32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54971" y="4022145"/>
                <a:ext cx="38196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77D21DE-DD85-4F59-B5DC-F6FF589DC3E0}"/>
                  </a:ext>
                </a:extLst>
              </p14:cNvPr>
              <p14:cNvContentPartPr/>
              <p14:nvPr/>
            </p14:nvContentPartPr>
            <p14:xfrm>
              <a:off x="4137291" y="4205385"/>
              <a:ext cx="150840" cy="133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77D21DE-DD85-4F59-B5DC-F6FF589DC3E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119291" y="4169745"/>
                <a:ext cx="1864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CD3460-F733-4B07-8913-E013F39D5E5B}"/>
                  </a:ext>
                </a:extLst>
              </p14:cNvPr>
              <p14:cNvContentPartPr/>
              <p14:nvPr/>
            </p14:nvContentPartPr>
            <p14:xfrm>
              <a:off x="4082931" y="4091625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CD3460-F733-4B07-8913-E013F39D5E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64931" y="40559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B4FE482-84C4-439C-A0CC-681E2885336E}"/>
                  </a:ext>
                </a:extLst>
              </p14:cNvPr>
              <p14:cNvContentPartPr/>
              <p14:nvPr/>
            </p14:nvContentPartPr>
            <p14:xfrm>
              <a:off x="4424211" y="4073625"/>
              <a:ext cx="245880" cy="319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B4FE482-84C4-439C-A0CC-681E288533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06211" y="4037625"/>
                <a:ext cx="2815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527D28B-2577-4DCB-A5C8-9305C749A938}"/>
                  </a:ext>
                </a:extLst>
              </p14:cNvPr>
              <p14:cNvContentPartPr/>
              <p14:nvPr/>
            </p14:nvContentPartPr>
            <p14:xfrm>
              <a:off x="4716531" y="4137345"/>
              <a:ext cx="140040" cy="117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527D28B-2577-4DCB-A5C8-9305C749A9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98531" y="4101345"/>
                <a:ext cx="175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56BED21-AD73-4D54-BC52-5B6BEC62A64D}"/>
                  </a:ext>
                </a:extLst>
              </p14:cNvPr>
              <p14:cNvContentPartPr/>
              <p14:nvPr/>
            </p14:nvContentPartPr>
            <p14:xfrm>
              <a:off x="4683771" y="3999825"/>
              <a:ext cx="6120" cy="11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56BED21-AD73-4D54-BC52-5B6BEC62A6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66131" y="3963825"/>
                <a:ext cx="41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C369F61-5365-490B-B36E-F2810FB4D318}"/>
                  </a:ext>
                </a:extLst>
              </p14:cNvPr>
              <p14:cNvContentPartPr/>
              <p14:nvPr/>
            </p14:nvContentPartPr>
            <p14:xfrm>
              <a:off x="4734531" y="3774825"/>
              <a:ext cx="467640" cy="420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C369F61-5365-490B-B36E-F2810FB4D31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16891" y="3739185"/>
                <a:ext cx="5032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277C9B-742B-4AA2-BA67-9C45B76F5885}"/>
                  </a:ext>
                </a:extLst>
              </p14:cNvPr>
              <p14:cNvContentPartPr/>
              <p14:nvPr/>
            </p14:nvContentPartPr>
            <p14:xfrm>
              <a:off x="4779891" y="3980025"/>
              <a:ext cx="213480" cy="13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277C9B-742B-4AA2-BA67-9C45B76F588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61891" y="3944385"/>
                <a:ext cx="2491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ACBD4A1-936E-43CC-9793-5202239E5214}"/>
                  </a:ext>
                </a:extLst>
              </p14:cNvPr>
              <p14:cNvContentPartPr/>
              <p14:nvPr/>
            </p14:nvContentPartPr>
            <p14:xfrm>
              <a:off x="5102451" y="3650985"/>
              <a:ext cx="985320" cy="696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ACBD4A1-936E-43CC-9793-5202239E52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84451" y="3615345"/>
                <a:ext cx="102096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E55EAA0-67FD-4CA2-B99A-6E27D4FA14DC}"/>
                  </a:ext>
                </a:extLst>
              </p14:cNvPr>
              <p14:cNvContentPartPr/>
              <p14:nvPr/>
            </p14:nvContentPartPr>
            <p14:xfrm>
              <a:off x="6215211" y="3142665"/>
              <a:ext cx="828000" cy="1069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E55EAA0-67FD-4CA2-B99A-6E27D4FA14D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97211" y="3106665"/>
                <a:ext cx="86364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CFAB37-3371-44AE-A10B-38A2E89E4439}"/>
                  </a:ext>
                </a:extLst>
              </p14:cNvPr>
              <p14:cNvContentPartPr/>
              <p14:nvPr/>
            </p14:nvContentPartPr>
            <p14:xfrm>
              <a:off x="6762771" y="3739545"/>
              <a:ext cx="217080" cy="90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CFAB37-3371-44AE-A10B-38A2E89E44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44771" y="3703905"/>
                <a:ext cx="252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C529E0-9D7D-4DDE-9729-443C171A310D}"/>
                  </a:ext>
                </a:extLst>
              </p14:cNvPr>
              <p14:cNvContentPartPr/>
              <p14:nvPr/>
            </p14:nvContentPartPr>
            <p14:xfrm>
              <a:off x="7394211" y="3177585"/>
              <a:ext cx="565560" cy="548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C529E0-9D7D-4DDE-9729-443C171A310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76571" y="3141585"/>
                <a:ext cx="60120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C2F48AB-7B13-4E98-858D-1BD8336F570D}"/>
                  </a:ext>
                </a:extLst>
              </p14:cNvPr>
              <p14:cNvContentPartPr/>
              <p14:nvPr/>
            </p14:nvContentPartPr>
            <p14:xfrm>
              <a:off x="8111691" y="3276945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C2F48AB-7B13-4E98-858D-1BD8336F57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93691" y="3241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A3E7E0-7C8A-421D-8246-CA5608EA5864}"/>
                  </a:ext>
                </a:extLst>
              </p14:cNvPr>
              <p14:cNvContentPartPr/>
              <p14:nvPr/>
            </p14:nvContentPartPr>
            <p14:xfrm>
              <a:off x="8166051" y="2770065"/>
              <a:ext cx="389880" cy="374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A3E7E0-7C8A-421D-8246-CA5608EA586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148051" y="2734065"/>
                <a:ext cx="4255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C3BF7BD-1AA6-4EDE-90F2-0792C2DE6D90}"/>
                  </a:ext>
                </a:extLst>
              </p14:cNvPr>
              <p14:cNvContentPartPr/>
              <p14:nvPr/>
            </p14:nvContentPartPr>
            <p14:xfrm>
              <a:off x="7849251" y="2510505"/>
              <a:ext cx="584280" cy="341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C3BF7BD-1AA6-4EDE-90F2-0792C2DE6D9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831251" y="2474865"/>
                <a:ext cx="6199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F83434E-3E9F-4613-8075-863823AB1111}"/>
                  </a:ext>
                </a:extLst>
              </p14:cNvPr>
              <p14:cNvContentPartPr/>
              <p14:nvPr/>
            </p14:nvContentPartPr>
            <p14:xfrm>
              <a:off x="9116451" y="1998945"/>
              <a:ext cx="629640" cy="982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F83434E-3E9F-4613-8075-863823AB111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098811" y="1962945"/>
                <a:ext cx="66528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4D1E7E3-E5A3-402E-BD18-70497F0ABCDA}"/>
                  </a:ext>
                </a:extLst>
              </p14:cNvPr>
              <p14:cNvContentPartPr/>
              <p14:nvPr/>
            </p14:nvContentPartPr>
            <p14:xfrm>
              <a:off x="9777411" y="2416545"/>
              <a:ext cx="246240" cy="16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4D1E7E3-E5A3-402E-BD18-70497F0ABCD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759411" y="2380905"/>
                <a:ext cx="281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325183-DE85-45B7-8F8A-462A4068F3BB}"/>
                  </a:ext>
                </a:extLst>
              </p14:cNvPr>
              <p14:cNvContentPartPr/>
              <p14:nvPr/>
            </p14:nvContentPartPr>
            <p14:xfrm>
              <a:off x="9617931" y="2138985"/>
              <a:ext cx="5760" cy="33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325183-DE85-45B7-8F8A-462A4068F3B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99931" y="2103345"/>
                <a:ext cx="41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2CC5E1C-77CC-4BE5-8936-592D794BAB9D}"/>
                  </a:ext>
                </a:extLst>
              </p14:cNvPr>
              <p14:cNvContentPartPr/>
              <p14:nvPr/>
            </p14:nvContentPartPr>
            <p14:xfrm>
              <a:off x="9965331" y="1949265"/>
              <a:ext cx="1066680" cy="1562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2CC5E1C-77CC-4BE5-8936-592D794BAB9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947691" y="1913625"/>
                <a:ext cx="1102320" cy="16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E1754C0-B877-4D42-9F5D-FF61A7AED091}"/>
                  </a:ext>
                </a:extLst>
              </p14:cNvPr>
              <p14:cNvContentPartPr/>
              <p14:nvPr/>
            </p14:nvContentPartPr>
            <p14:xfrm>
              <a:off x="10610091" y="1995345"/>
              <a:ext cx="718560" cy="397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E1754C0-B877-4D42-9F5D-FF61A7AED0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592451" y="1959705"/>
                <a:ext cx="7542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259539D-9DF0-440F-ADF8-E762014C0C0E}"/>
                  </a:ext>
                </a:extLst>
              </p14:cNvPr>
              <p14:cNvContentPartPr/>
              <p14:nvPr/>
            </p14:nvContentPartPr>
            <p14:xfrm>
              <a:off x="11343411" y="1242585"/>
              <a:ext cx="639360" cy="1001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259539D-9DF0-440F-ADF8-E762014C0C0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325411" y="1206585"/>
                <a:ext cx="67500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38D99CC-705F-48F0-8175-25200FEAF616}"/>
                  </a:ext>
                </a:extLst>
              </p14:cNvPr>
              <p14:cNvContentPartPr/>
              <p14:nvPr/>
            </p14:nvContentPartPr>
            <p14:xfrm>
              <a:off x="4037571" y="5423985"/>
              <a:ext cx="320760" cy="556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38D99CC-705F-48F0-8175-25200FEAF61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19931" y="5388345"/>
                <a:ext cx="3564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9348E2-E689-40EB-8989-9E1B2745BD73}"/>
                  </a:ext>
                </a:extLst>
              </p14:cNvPr>
              <p14:cNvContentPartPr/>
              <p14:nvPr/>
            </p14:nvContentPartPr>
            <p14:xfrm>
              <a:off x="4797891" y="4942665"/>
              <a:ext cx="324720" cy="597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9348E2-E689-40EB-8989-9E1B2745BD7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80251" y="4907025"/>
                <a:ext cx="3603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D021892-9604-4CDC-8192-B72726B6067E}"/>
                  </a:ext>
                </a:extLst>
              </p14:cNvPr>
              <p14:cNvContentPartPr/>
              <p14:nvPr/>
            </p14:nvContentPartPr>
            <p14:xfrm>
              <a:off x="5024331" y="4888665"/>
              <a:ext cx="300240" cy="380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D021892-9604-4CDC-8192-B72726B6067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006691" y="4852665"/>
                <a:ext cx="3358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A32665F-EA82-48ED-8A13-998A193C3BC6}"/>
                  </a:ext>
                </a:extLst>
              </p14:cNvPr>
              <p14:cNvContentPartPr/>
              <p14:nvPr/>
            </p14:nvContentPartPr>
            <p14:xfrm>
              <a:off x="4942971" y="5004945"/>
              <a:ext cx="261000" cy="173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A32665F-EA82-48ED-8A13-998A193C3BC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925331" y="4969305"/>
                <a:ext cx="296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11E96D5-1D24-471D-811F-A4E95AE57E3F}"/>
                  </a:ext>
                </a:extLst>
              </p14:cNvPr>
              <p14:cNvContentPartPr/>
              <p14:nvPr/>
            </p14:nvContentPartPr>
            <p14:xfrm>
              <a:off x="5268771" y="4734585"/>
              <a:ext cx="344880" cy="419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11E96D5-1D24-471D-811F-A4E95AE57E3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250771" y="4698945"/>
                <a:ext cx="3805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400CCE3-4C32-41E2-9807-0474AD4B2FE1}"/>
                  </a:ext>
                </a:extLst>
              </p14:cNvPr>
              <p14:cNvContentPartPr/>
              <p14:nvPr/>
            </p14:nvContentPartPr>
            <p14:xfrm>
              <a:off x="5477211" y="5285385"/>
              <a:ext cx="1260720" cy="511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400CCE3-4C32-41E2-9807-0474AD4B2FE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459211" y="5249385"/>
                <a:ext cx="12963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ED11AC-9949-4483-8317-E38975AF6530}"/>
                  </a:ext>
                </a:extLst>
              </p14:cNvPr>
              <p14:cNvContentPartPr/>
              <p14:nvPr/>
            </p14:nvContentPartPr>
            <p14:xfrm>
              <a:off x="7024131" y="5006385"/>
              <a:ext cx="274320" cy="360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ED11AC-9949-4483-8317-E38975AF653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006491" y="4970745"/>
                <a:ext cx="3099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359C413-B4E1-402C-AA9E-BF35CC6FD80B}"/>
                  </a:ext>
                </a:extLst>
              </p14:cNvPr>
              <p14:cNvContentPartPr/>
              <p14:nvPr/>
            </p14:nvContentPartPr>
            <p14:xfrm>
              <a:off x="7568091" y="5087745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59C413-B4E1-402C-AA9E-BF35CC6FD80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50451" y="5052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DF9F5D0-3020-439E-B996-2530E29B321D}"/>
                  </a:ext>
                </a:extLst>
              </p14:cNvPr>
              <p14:cNvContentPartPr/>
              <p14:nvPr/>
            </p14:nvContentPartPr>
            <p14:xfrm>
              <a:off x="7658811" y="4716585"/>
              <a:ext cx="396720" cy="428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DF9F5D0-3020-439E-B996-2530E29B321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41171" y="4680585"/>
                <a:ext cx="4323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076B2FF-FCAA-4CAF-9013-9AF16E67A836}"/>
                  </a:ext>
                </a:extLst>
              </p14:cNvPr>
              <p14:cNvContentPartPr/>
              <p14:nvPr/>
            </p14:nvContentPartPr>
            <p14:xfrm>
              <a:off x="7351011" y="4476465"/>
              <a:ext cx="455760" cy="231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076B2FF-FCAA-4CAF-9013-9AF16E67A83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33011" y="4440825"/>
                <a:ext cx="4914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9D59F71-11ED-4795-9983-17AF54BD4EF5}"/>
                  </a:ext>
                </a:extLst>
              </p14:cNvPr>
              <p14:cNvContentPartPr/>
              <p14:nvPr/>
            </p14:nvContentPartPr>
            <p14:xfrm>
              <a:off x="8953731" y="4032225"/>
              <a:ext cx="459720" cy="653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9D59F71-11ED-4795-9983-17AF54BD4E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35731" y="3996225"/>
                <a:ext cx="49536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7199EEC-436C-461E-860D-D622D6E88613}"/>
                  </a:ext>
                </a:extLst>
              </p14:cNvPr>
              <p14:cNvContentPartPr/>
              <p14:nvPr/>
            </p14:nvContentPartPr>
            <p14:xfrm>
              <a:off x="9626571" y="4019625"/>
              <a:ext cx="179280" cy="439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7199EEC-436C-461E-860D-D622D6E8861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8931" y="3983625"/>
                <a:ext cx="2149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60FAD6B-7EF8-4B32-A9C2-2C04C5DA29A6}"/>
                  </a:ext>
                </a:extLst>
              </p14:cNvPr>
              <p14:cNvContentPartPr/>
              <p14:nvPr/>
            </p14:nvContentPartPr>
            <p14:xfrm>
              <a:off x="9813411" y="4001265"/>
              <a:ext cx="596520" cy="308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60FAD6B-7EF8-4B32-A9C2-2C04C5DA29A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795771" y="3965625"/>
                <a:ext cx="6321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B379854-185E-4353-B9A6-6C8635573432}"/>
                  </a:ext>
                </a:extLst>
              </p14:cNvPr>
              <p14:cNvContentPartPr/>
              <p14:nvPr/>
            </p14:nvContentPartPr>
            <p14:xfrm>
              <a:off x="10193571" y="3829185"/>
              <a:ext cx="499680" cy="551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B379854-185E-4353-B9A6-6C863557343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175931" y="3793545"/>
                <a:ext cx="5353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F8B6AC1-1FF6-4A4D-A237-C6BBE2B3E096}"/>
                  </a:ext>
                </a:extLst>
              </p14:cNvPr>
              <p14:cNvContentPartPr/>
              <p14:nvPr/>
            </p14:nvContentPartPr>
            <p14:xfrm>
              <a:off x="9641331" y="4853025"/>
              <a:ext cx="996840" cy="475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F8B6AC1-1FF6-4A4D-A237-C6BBE2B3E09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623691" y="4817025"/>
                <a:ext cx="103248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3D83F2B-3A64-4C4B-A1FA-1659EA49BFD7}"/>
                  </a:ext>
                </a:extLst>
              </p14:cNvPr>
              <p14:cNvContentPartPr/>
              <p14:nvPr/>
            </p14:nvContentPartPr>
            <p14:xfrm>
              <a:off x="9822771" y="5616225"/>
              <a:ext cx="237600" cy="279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3D83F2B-3A64-4C4B-A1FA-1659EA49BF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05131" y="5580585"/>
                <a:ext cx="2732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4257B4D-3D54-4B14-9CD8-788DB97BDE34}"/>
                  </a:ext>
                </a:extLst>
              </p14:cNvPr>
              <p14:cNvContentPartPr/>
              <p14:nvPr/>
            </p14:nvContentPartPr>
            <p14:xfrm>
              <a:off x="9614331" y="5592465"/>
              <a:ext cx="538920" cy="560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4257B4D-3D54-4B14-9CD8-788DB97BDE3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96691" y="5556825"/>
                <a:ext cx="574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ECDCAA4-B54F-4D70-ABC5-E533DD958D99}"/>
                  </a:ext>
                </a:extLst>
              </p14:cNvPr>
              <p14:cNvContentPartPr/>
              <p14:nvPr/>
            </p14:nvContentPartPr>
            <p14:xfrm>
              <a:off x="10357011" y="5808465"/>
              <a:ext cx="360" cy="3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ECDCAA4-B54F-4D70-ABC5-E533DD958D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39011" y="5772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6BF6AE7-1EC0-4881-9C57-55C1AC7FD6D7}"/>
                  </a:ext>
                </a:extLst>
              </p14:cNvPr>
              <p14:cNvContentPartPr/>
              <p14:nvPr/>
            </p14:nvContentPartPr>
            <p14:xfrm>
              <a:off x="10583091" y="5476905"/>
              <a:ext cx="243720" cy="298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6BF6AE7-1EC0-4881-9C57-55C1AC7FD6D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565451" y="5440905"/>
                <a:ext cx="279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0F119D1-0DA5-43A2-9077-DF05A80285A7}"/>
                  </a:ext>
                </a:extLst>
              </p14:cNvPr>
              <p14:cNvContentPartPr/>
              <p14:nvPr/>
            </p14:nvContentPartPr>
            <p14:xfrm>
              <a:off x="10420371" y="5271345"/>
              <a:ext cx="306000" cy="296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0F119D1-0DA5-43A2-9077-DF05A80285A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402371" y="5235705"/>
                <a:ext cx="3416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192A3C4-FB25-45D2-9632-92CDA40EC9FC}"/>
                  </a:ext>
                </a:extLst>
              </p14:cNvPr>
              <p14:cNvContentPartPr/>
              <p14:nvPr/>
            </p14:nvContentPartPr>
            <p14:xfrm>
              <a:off x="10909251" y="5531265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192A3C4-FB25-45D2-9632-92CDA40EC9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91251" y="5495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7FF96AC-FD1E-4866-AA9E-7050CCA96AAF}"/>
                  </a:ext>
                </a:extLst>
              </p14:cNvPr>
              <p14:cNvContentPartPr/>
              <p14:nvPr/>
            </p14:nvContentPartPr>
            <p14:xfrm>
              <a:off x="11109771" y="4997025"/>
              <a:ext cx="315000" cy="328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7FF96AC-FD1E-4866-AA9E-7050CCA96AA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92131" y="4961385"/>
                <a:ext cx="35064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96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67CE8D-0B26-4D72-9118-70E0C0BA5337}"/>
                  </a:ext>
                </a:extLst>
              </p14:cNvPr>
              <p14:cNvContentPartPr/>
              <p14:nvPr/>
            </p14:nvContentPartPr>
            <p14:xfrm>
              <a:off x="508491" y="479385"/>
              <a:ext cx="688680" cy="40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67CE8D-0B26-4D72-9118-70E0C0BA5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491" y="443385"/>
                <a:ext cx="7243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EE19F4-6FB3-4472-B81E-E66959493D9D}"/>
                  </a:ext>
                </a:extLst>
              </p14:cNvPr>
              <p14:cNvContentPartPr/>
              <p14:nvPr/>
            </p14:nvContentPartPr>
            <p14:xfrm>
              <a:off x="1231011" y="441585"/>
              <a:ext cx="390600" cy="32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EE19F4-6FB3-4472-B81E-E66959493D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371" y="405945"/>
                <a:ext cx="426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6AA176-5D22-420F-AC7C-FD7D31E12603}"/>
                  </a:ext>
                </a:extLst>
              </p14:cNvPr>
              <p14:cNvContentPartPr/>
              <p14:nvPr/>
            </p14:nvContentPartPr>
            <p14:xfrm>
              <a:off x="1611171" y="352665"/>
              <a:ext cx="187200" cy="41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6AA176-5D22-420F-AC7C-FD7D31E12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531" y="317025"/>
                <a:ext cx="2228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1962E6-6E67-4584-9FD4-FEB7CB2C5496}"/>
                  </a:ext>
                </a:extLst>
              </p14:cNvPr>
              <p14:cNvContentPartPr/>
              <p14:nvPr/>
            </p14:nvContentPartPr>
            <p14:xfrm>
              <a:off x="1656531" y="298305"/>
              <a:ext cx="470520" cy="38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1962E6-6E67-4584-9FD4-FEB7CB2C54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8531" y="262665"/>
                <a:ext cx="5061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FA97BF-C743-4515-B0CD-2E9E2A371B54}"/>
                  </a:ext>
                </a:extLst>
              </p14:cNvPr>
              <p14:cNvContentPartPr/>
              <p14:nvPr/>
            </p14:nvContentPartPr>
            <p14:xfrm>
              <a:off x="1665531" y="372825"/>
              <a:ext cx="168120" cy="52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FA97BF-C743-4515-B0CD-2E9E2A371B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7891" y="336825"/>
                <a:ext cx="2037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8E3349-A9F1-4C1F-BA0E-CD318EB4F2B8}"/>
                  </a:ext>
                </a:extLst>
              </p14:cNvPr>
              <p14:cNvContentPartPr/>
              <p14:nvPr/>
            </p14:nvContentPartPr>
            <p14:xfrm>
              <a:off x="2241891" y="315585"/>
              <a:ext cx="515880" cy="21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8E3349-A9F1-4C1F-BA0E-CD318EB4F2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4251" y="279585"/>
                <a:ext cx="551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028C9D-3324-4E18-B4A4-F29EF59EE51A}"/>
                  </a:ext>
                </a:extLst>
              </p14:cNvPr>
              <p14:cNvContentPartPr/>
              <p14:nvPr/>
            </p14:nvContentPartPr>
            <p14:xfrm>
              <a:off x="2853171" y="165465"/>
              <a:ext cx="324000" cy="411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028C9D-3324-4E18-B4A4-F29EF59EE5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5531" y="129825"/>
                <a:ext cx="3596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150FBA-C015-46CD-91F9-590D7C388578}"/>
                  </a:ext>
                </a:extLst>
              </p14:cNvPr>
              <p14:cNvContentPartPr/>
              <p14:nvPr/>
            </p14:nvContentPartPr>
            <p14:xfrm>
              <a:off x="3421971" y="215505"/>
              <a:ext cx="490680" cy="411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150FBA-C015-46CD-91F9-590D7C3885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4331" y="179505"/>
                <a:ext cx="526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6305F6-0CF1-4EF1-938B-3E3180E5DEE7}"/>
                  </a:ext>
                </a:extLst>
              </p14:cNvPr>
              <p14:cNvContentPartPr/>
              <p14:nvPr/>
            </p14:nvContentPartPr>
            <p14:xfrm>
              <a:off x="814491" y="891945"/>
              <a:ext cx="3219480" cy="194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6305F6-0CF1-4EF1-938B-3E3180E5DE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6851" y="855945"/>
                <a:ext cx="3255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BC9405-E3CD-4EAA-8680-24BB23AE800A}"/>
                  </a:ext>
                </a:extLst>
              </p14:cNvPr>
              <p14:cNvContentPartPr/>
              <p14:nvPr/>
            </p14:nvContentPartPr>
            <p14:xfrm>
              <a:off x="742131" y="1059345"/>
              <a:ext cx="2510280" cy="244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BC9405-E3CD-4EAA-8680-24BB23AE80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4131" y="1023345"/>
                <a:ext cx="25459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3FD5E0-3CCA-45CB-A392-2341A0A5A5CB}"/>
                  </a:ext>
                </a:extLst>
              </p14:cNvPr>
              <p14:cNvContentPartPr/>
              <p14:nvPr/>
            </p14:nvContentPartPr>
            <p14:xfrm>
              <a:off x="757971" y="1811025"/>
              <a:ext cx="622080" cy="33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3FD5E0-3CCA-45CB-A392-2341A0A5A5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971" y="1775385"/>
                <a:ext cx="6577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8E76C82-33D6-4C09-939E-D7BCF874E432}"/>
                  </a:ext>
                </a:extLst>
              </p14:cNvPr>
              <p14:cNvContentPartPr/>
              <p14:nvPr/>
            </p14:nvContentPartPr>
            <p14:xfrm>
              <a:off x="1167291" y="1583505"/>
              <a:ext cx="425880" cy="429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8E76C82-33D6-4C09-939E-D7BCF874E4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9291" y="1547505"/>
                <a:ext cx="4615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4BEDFF-97DB-4093-8CB1-9A2480A9B340}"/>
                  </a:ext>
                </a:extLst>
              </p14:cNvPr>
              <p14:cNvContentPartPr/>
              <p14:nvPr/>
            </p14:nvContentPartPr>
            <p14:xfrm>
              <a:off x="490851" y="1737945"/>
              <a:ext cx="52560" cy="70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4BEDFF-97DB-4093-8CB1-9A2480A9B3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3211" y="1701945"/>
                <a:ext cx="882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A03679-2ECF-4DF5-BF07-0D0DCB9CF5F0}"/>
                  </a:ext>
                </a:extLst>
              </p14:cNvPr>
              <p14:cNvContentPartPr/>
              <p14:nvPr/>
            </p14:nvContentPartPr>
            <p14:xfrm>
              <a:off x="2435211" y="1511865"/>
              <a:ext cx="541080" cy="48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A03679-2ECF-4DF5-BF07-0D0DCB9CF5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7211" y="1475865"/>
                <a:ext cx="5767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4268D7-2A13-4375-8556-CEADCB74A197}"/>
                  </a:ext>
                </a:extLst>
              </p14:cNvPr>
              <p14:cNvContentPartPr/>
              <p14:nvPr/>
            </p14:nvContentPartPr>
            <p14:xfrm>
              <a:off x="3165651" y="1179585"/>
              <a:ext cx="393840" cy="100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4268D7-2A13-4375-8556-CEADCB74A1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47651" y="1143585"/>
                <a:ext cx="42948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76CC21-784C-4BB2-A0C1-850E4133C911}"/>
                  </a:ext>
                </a:extLst>
              </p14:cNvPr>
              <p14:cNvContentPartPr/>
              <p14:nvPr/>
            </p14:nvContentPartPr>
            <p14:xfrm>
              <a:off x="3467331" y="1348425"/>
              <a:ext cx="387720" cy="45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76CC21-784C-4BB2-A0C1-850E4133C9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9331" y="1312785"/>
                <a:ext cx="4233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1C5AB5-D4D9-4A5D-938C-3A05AFA4B1E5}"/>
                  </a:ext>
                </a:extLst>
              </p14:cNvPr>
              <p14:cNvContentPartPr/>
              <p14:nvPr/>
            </p14:nvContentPartPr>
            <p14:xfrm>
              <a:off x="3457971" y="1560465"/>
              <a:ext cx="253800" cy="114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1C5AB5-D4D9-4A5D-938C-3A05AFA4B1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9971" y="1524825"/>
                <a:ext cx="289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7CDB9A-282E-43D6-B66D-E6F7A749DF4F}"/>
                  </a:ext>
                </a:extLst>
              </p14:cNvPr>
              <p14:cNvContentPartPr/>
              <p14:nvPr/>
            </p14:nvContentPartPr>
            <p14:xfrm>
              <a:off x="3765411" y="1018665"/>
              <a:ext cx="672120" cy="1149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7CDB9A-282E-43D6-B66D-E6F7A749DF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47771" y="982665"/>
                <a:ext cx="7077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47B353-A4DD-4C27-BEB3-DAACBE180392}"/>
                  </a:ext>
                </a:extLst>
              </p14:cNvPr>
              <p14:cNvContentPartPr/>
              <p14:nvPr/>
            </p14:nvContentPartPr>
            <p14:xfrm>
              <a:off x="4616811" y="1330065"/>
              <a:ext cx="484560" cy="263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47B353-A4DD-4C27-BEB3-DAACBE1803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99171" y="1294065"/>
                <a:ext cx="520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68710D-292A-4AE7-8C89-D04F771468B9}"/>
                  </a:ext>
                </a:extLst>
              </p14:cNvPr>
              <p14:cNvContentPartPr/>
              <p14:nvPr/>
            </p14:nvContentPartPr>
            <p14:xfrm>
              <a:off x="4625811" y="1628865"/>
              <a:ext cx="482400" cy="190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68710D-292A-4AE7-8C89-D04F771468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08171" y="1593225"/>
                <a:ext cx="5180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D2EC56-2943-47EA-AFD5-DF3803AE66AE}"/>
                  </a:ext>
                </a:extLst>
              </p14:cNvPr>
              <p14:cNvContentPartPr/>
              <p14:nvPr/>
            </p14:nvContentPartPr>
            <p14:xfrm>
              <a:off x="5426451" y="1122345"/>
              <a:ext cx="901440" cy="455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D2EC56-2943-47EA-AFD5-DF3803AE66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08811" y="1086345"/>
                <a:ext cx="937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E4E4D8-38F9-420A-87FF-8F9441F33DDE}"/>
                  </a:ext>
                </a:extLst>
              </p14:cNvPr>
              <p14:cNvContentPartPr/>
              <p14:nvPr/>
            </p14:nvContentPartPr>
            <p14:xfrm>
              <a:off x="6354171" y="1102905"/>
              <a:ext cx="458640" cy="304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E4E4D8-38F9-420A-87FF-8F9441F33D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36171" y="1067265"/>
                <a:ext cx="4942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DA5477-17BC-4D1B-9719-CC865D974FB5}"/>
                  </a:ext>
                </a:extLst>
              </p14:cNvPr>
              <p14:cNvContentPartPr/>
              <p14:nvPr/>
            </p14:nvContentPartPr>
            <p14:xfrm>
              <a:off x="6969051" y="942345"/>
              <a:ext cx="338040" cy="390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DA5477-17BC-4D1B-9719-CC865D974F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51411" y="906345"/>
                <a:ext cx="3736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18D7A0-4462-41B8-9836-1051E13808B3}"/>
                  </a:ext>
                </a:extLst>
              </p14:cNvPr>
              <p14:cNvContentPartPr/>
              <p14:nvPr/>
            </p14:nvContentPartPr>
            <p14:xfrm>
              <a:off x="6699051" y="607905"/>
              <a:ext cx="406080" cy="358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18D7A0-4462-41B8-9836-1051E13808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81411" y="572265"/>
                <a:ext cx="4417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4AC29F-89CD-432C-ADD4-377EB63D843D}"/>
                  </a:ext>
                </a:extLst>
              </p14:cNvPr>
              <p14:cNvContentPartPr/>
              <p14:nvPr/>
            </p14:nvContentPartPr>
            <p14:xfrm>
              <a:off x="7559451" y="667665"/>
              <a:ext cx="433440" cy="914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4AC29F-89CD-432C-ADD4-377EB63D84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41451" y="631665"/>
                <a:ext cx="46908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AB86111-DE62-4046-9021-E87D68897CB5}"/>
                  </a:ext>
                </a:extLst>
              </p14:cNvPr>
              <p14:cNvContentPartPr/>
              <p14:nvPr/>
            </p14:nvContentPartPr>
            <p14:xfrm>
              <a:off x="7776531" y="740385"/>
              <a:ext cx="934200" cy="405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AB86111-DE62-4046-9021-E87D68897C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58891" y="704745"/>
                <a:ext cx="9698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BAFC6FF-A049-4DEA-8AD2-D77CA23734A9}"/>
                  </a:ext>
                </a:extLst>
              </p14:cNvPr>
              <p14:cNvContentPartPr/>
              <p14:nvPr/>
            </p14:nvContentPartPr>
            <p14:xfrm>
              <a:off x="8929251" y="714825"/>
              <a:ext cx="151560" cy="538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BAFC6FF-A049-4DEA-8AD2-D77CA23734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11251" y="678825"/>
                <a:ext cx="1872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D024470-7C44-4A67-B166-5EEA06A570A4}"/>
                  </a:ext>
                </a:extLst>
              </p14:cNvPr>
              <p14:cNvContentPartPr/>
              <p14:nvPr/>
            </p14:nvContentPartPr>
            <p14:xfrm>
              <a:off x="9044091" y="732825"/>
              <a:ext cx="498600" cy="311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D024470-7C44-4A67-B166-5EEA06A570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26091" y="697185"/>
                <a:ext cx="5342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517F6A4-D77C-4585-99E8-0A4628261876}"/>
                  </a:ext>
                </a:extLst>
              </p14:cNvPr>
              <p14:cNvContentPartPr/>
              <p14:nvPr/>
            </p14:nvContentPartPr>
            <p14:xfrm>
              <a:off x="8736291" y="623745"/>
              <a:ext cx="343800" cy="82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517F6A4-D77C-4585-99E8-0A46282618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18651" y="588105"/>
                <a:ext cx="379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37975F5-CDFA-49EA-9EDB-1591706FBE85}"/>
                  </a:ext>
                </a:extLst>
              </p14:cNvPr>
              <p14:cNvContentPartPr/>
              <p14:nvPr/>
            </p14:nvContentPartPr>
            <p14:xfrm>
              <a:off x="9351891" y="515745"/>
              <a:ext cx="568440" cy="51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37975F5-CDFA-49EA-9EDB-1591706FBE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34251" y="479745"/>
                <a:ext cx="6040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E972E51-AE0E-4587-B1BB-227504DD9CCF}"/>
                  </a:ext>
                </a:extLst>
              </p14:cNvPr>
              <p14:cNvContentPartPr/>
              <p14:nvPr/>
            </p14:nvContentPartPr>
            <p14:xfrm>
              <a:off x="9415251" y="647145"/>
              <a:ext cx="267120" cy="149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E972E51-AE0E-4587-B1BB-227504DD9C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97611" y="611505"/>
                <a:ext cx="302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B0D9EF4-13F9-494F-B869-3FB741EC0426}"/>
                  </a:ext>
                </a:extLst>
              </p14:cNvPr>
              <p14:cNvContentPartPr/>
              <p14:nvPr/>
            </p14:nvContentPartPr>
            <p14:xfrm>
              <a:off x="9768411" y="379665"/>
              <a:ext cx="417960" cy="705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B0D9EF4-13F9-494F-B869-3FB741EC04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50411" y="344025"/>
                <a:ext cx="45360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04AA3DD-32CA-4923-BDC5-44E234D19DE1}"/>
                  </a:ext>
                </a:extLst>
              </p14:cNvPr>
              <p14:cNvContentPartPr/>
              <p14:nvPr/>
            </p14:nvContentPartPr>
            <p14:xfrm>
              <a:off x="443331" y="2847465"/>
              <a:ext cx="389880" cy="465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04AA3DD-32CA-4923-BDC5-44E234D19D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5331" y="2811465"/>
                <a:ext cx="4255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73F0314-9E10-4ED1-8184-A3BAB4A6EEDB}"/>
                  </a:ext>
                </a:extLst>
              </p14:cNvPr>
              <p14:cNvContentPartPr/>
              <p14:nvPr/>
            </p14:nvContentPartPr>
            <p14:xfrm>
              <a:off x="826011" y="2444625"/>
              <a:ext cx="733680" cy="828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73F0314-9E10-4ED1-8184-A3BAB4A6EE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8011" y="2408625"/>
                <a:ext cx="76932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0CDFA4-2EAE-4031-BAC3-D528DF77E599}"/>
                  </a:ext>
                </a:extLst>
              </p14:cNvPr>
              <p14:cNvContentPartPr/>
              <p14:nvPr/>
            </p14:nvContentPartPr>
            <p14:xfrm>
              <a:off x="422811" y="2869425"/>
              <a:ext cx="192960" cy="290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0CDFA4-2EAE-4031-BAC3-D528DF77E5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4811" y="2833785"/>
                <a:ext cx="2286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CB84AA-D714-404A-B379-D53FF23AF0FF}"/>
                  </a:ext>
                </a:extLst>
              </p14:cNvPr>
              <p14:cNvContentPartPr/>
              <p14:nvPr/>
            </p14:nvContentPartPr>
            <p14:xfrm>
              <a:off x="714771" y="3110265"/>
              <a:ext cx="1071360" cy="610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CB84AA-D714-404A-B379-D53FF23AF0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6771" y="3074265"/>
                <a:ext cx="110700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D1D9E7-FB7E-4399-A22D-CD6A0A40CFB9}"/>
                  </a:ext>
                </a:extLst>
              </p14:cNvPr>
              <p14:cNvContentPartPr/>
              <p14:nvPr/>
            </p14:nvContentPartPr>
            <p14:xfrm>
              <a:off x="886851" y="3348945"/>
              <a:ext cx="718200" cy="308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D1D9E7-FB7E-4399-A22D-CD6A0A40CFB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8851" y="3313305"/>
                <a:ext cx="7538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76E23E1-C2CB-4F0D-B082-466C75515875}"/>
                  </a:ext>
                </a:extLst>
              </p14:cNvPr>
              <p14:cNvContentPartPr/>
              <p14:nvPr/>
            </p14:nvContentPartPr>
            <p14:xfrm>
              <a:off x="7560531" y="2191545"/>
              <a:ext cx="315720" cy="523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76E23E1-C2CB-4F0D-B082-466C755158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42891" y="2155545"/>
                <a:ext cx="3513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F43E42-2D91-4E47-A5B7-6550AB505148}"/>
                  </a:ext>
                </a:extLst>
              </p14:cNvPr>
              <p14:cNvContentPartPr/>
              <p14:nvPr/>
            </p14:nvContentPartPr>
            <p14:xfrm>
              <a:off x="8129331" y="2306385"/>
              <a:ext cx="201240" cy="379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F43E42-2D91-4E47-A5B7-6550AB5051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11331" y="2270745"/>
                <a:ext cx="2368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C8EEA6-B055-48AB-8104-D032BBEDFCFB}"/>
                  </a:ext>
                </a:extLst>
              </p14:cNvPr>
              <p14:cNvContentPartPr/>
              <p14:nvPr/>
            </p14:nvContentPartPr>
            <p14:xfrm>
              <a:off x="8471331" y="2190465"/>
              <a:ext cx="372960" cy="417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C8EEA6-B055-48AB-8104-D032BBEDFCF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53691" y="2154825"/>
                <a:ext cx="4086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0BC0D6-1AD5-4D1C-A17C-E511D1DCB29E}"/>
                  </a:ext>
                </a:extLst>
              </p14:cNvPr>
              <p14:cNvContentPartPr/>
              <p14:nvPr/>
            </p14:nvContentPartPr>
            <p14:xfrm>
              <a:off x="8600571" y="1872225"/>
              <a:ext cx="119520" cy="250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0BC0D6-1AD5-4D1C-A17C-E511D1DCB2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82571" y="1836585"/>
                <a:ext cx="1551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E145BE-2787-4134-A263-5CAB82B8FCB7}"/>
                  </a:ext>
                </a:extLst>
              </p14:cNvPr>
              <p14:cNvContentPartPr/>
              <p14:nvPr/>
            </p14:nvContentPartPr>
            <p14:xfrm>
              <a:off x="8672931" y="1980945"/>
              <a:ext cx="402840" cy="119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E145BE-2787-4134-A263-5CAB82B8FC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54931" y="1945305"/>
                <a:ext cx="4384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4040F7-A786-478B-916E-BCC369A8CEAB}"/>
                  </a:ext>
                </a:extLst>
              </p14:cNvPr>
              <p14:cNvContentPartPr/>
              <p14:nvPr/>
            </p14:nvContentPartPr>
            <p14:xfrm>
              <a:off x="8709651" y="1987425"/>
              <a:ext cx="684360" cy="340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4040F7-A786-478B-916E-BCC369A8CE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91651" y="1951785"/>
                <a:ext cx="720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B718CA-6116-48E9-B0B8-6CA0D202A0FB}"/>
                  </a:ext>
                </a:extLst>
              </p14:cNvPr>
              <p14:cNvContentPartPr/>
              <p14:nvPr/>
            </p14:nvContentPartPr>
            <p14:xfrm>
              <a:off x="9550971" y="1899945"/>
              <a:ext cx="518400" cy="191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B718CA-6116-48E9-B0B8-6CA0D202A0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33331" y="1864305"/>
                <a:ext cx="554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A963D78-520F-42F4-95B9-75BD7C11635A}"/>
                  </a:ext>
                </a:extLst>
              </p14:cNvPr>
              <p14:cNvContentPartPr/>
              <p14:nvPr/>
            </p14:nvContentPartPr>
            <p14:xfrm>
              <a:off x="9532971" y="2099745"/>
              <a:ext cx="606600" cy="227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A963D78-520F-42F4-95B9-75BD7C11635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515331" y="2063745"/>
                <a:ext cx="642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4C721E-493F-4CE5-B49E-2D502323F764}"/>
                  </a:ext>
                </a:extLst>
              </p14:cNvPr>
              <p14:cNvContentPartPr/>
              <p14:nvPr/>
            </p14:nvContentPartPr>
            <p14:xfrm>
              <a:off x="10205451" y="1612665"/>
              <a:ext cx="195480" cy="475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4C721E-493F-4CE5-B49E-2D502323F7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87451" y="1576665"/>
                <a:ext cx="2311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B004EC-64DD-466F-9159-A44DF35602F8}"/>
                  </a:ext>
                </a:extLst>
              </p14:cNvPr>
              <p14:cNvContentPartPr/>
              <p14:nvPr/>
            </p14:nvContentPartPr>
            <p14:xfrm>
              <a:off x="10465371" y="1578105"/>
              <a:ext cx="360360" cy="187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B004EC-64DD-466F-9159-A44DF35602F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47731" y="1542105"/>
                <a:ext cx="396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A7CA02D-BE87-416C-83FF-2B174FCE13D3}"/>
                  </a:ext>
                </a:extLst>
              </p14:cNvPr>
              <p14:cNvContentPartPr/>
              <p14:nvPr/>
            </p14:nvContentPartPr>
            <p14:xfrm>
              <a:off x="10574091" y="1511865"/>
              <a:ext cx="172440" cy="270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A7CA02D-BE87-416C-83FF-2B174FCE13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56451" y="1475865"/>
                <a:ext cx="2080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A7A45A-52D3-41A3-A0D3-41004B2FB285}"/>
                  </a:ext>
                </a:extLst>
              </p14:cNvPr>
              <p14:cNvContentPartPr/>
              <p14:nvPr/>
            </p14:nvContentPartPr>
            <p14:xfrm>
              <a:off x="10952091" y="1301985"/>
              <a:ext cx="272880" cy="235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A7A45A-52D3-41A3-A0D3-41004B2FB28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34451" y="1266345"/>
                <a:ext cx="3085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DF2D86C-285C-4978-9B29-541DBB2EA124}"/>
                  </a:ext>
                </a:extLst>
              </p14:cNvPr>
              <p14:cNvContentPartPr/>
              <p14:nvPr/>
            </p14:nvContentPartPr>
            <p14:xfrm>
              <a:off x="11289771" y="1236465"/>
              <a:ext cx="175320" cy="149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DF2D86C-285C-4978-9B29-541DBB2EA1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271771" y="1200465"/>
                <a:ext cx="210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C523786-09F1-4E2B-9AC0-CB64623DD2D4}"/>
                  </a:ext>
                </a:extLst>
              </p14:cNvPr>
              <p14:cNvContentPartPr/>
              <p14:nvPr/>
            </p14:nvContentPartPr>
            <p14:xfrm>
              <a:off x="11465451" y="1062945"/>
              <a:ext cx="177120" cy="194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C523786-09F1-4E2B-9AC0-CB64623DD2D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47451" y="1027305"/>
                <a:ext cx="212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6CF8B2-814D-43B1-9D4B-63A715048DA5}"/>
                  </a:ext>
                </a:extLst>
              </p14:cNvPr>
              <p14:cNvContentPartPr/>
              <p14:nvPr/>
            </p14:nvContentPartPr>
            <p14:xfrm>
              <a:off x="11723931" y="896985"/>
              <a:ext cx="189000" cy="264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6CF8B2-814D-43B1-9D4B-63A715048DA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705931" y="860985"/>
                <a:ext cx="2246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9ABBC92-CD22-4175-B215-6877DE7FB880}"/>
                  </a:ext>
                </a:extLst>
              </p14:cNvPr>
              <p14:cNvContentPartPr/>
              <p14:nvPr/>
            </p14:nvContentPartPr>
            <p14:xfrm>
              <a:off x="11908971" y="666945"/>
              <a:ext cx="289800" cy="303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9ABBC92-CD22-4175-B215-6877DE7FB88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891331" y="631305"/>
                <a:ext cx="325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7C52E6-F78A-4FF8-9E4E-597217C0455B}"/>
                  </a:ext>
                </a:extLst>
              </p14:cNvPr>
              <p14:cNvContentPartPr/>
              <p14:nvPr/>
            </p14:nvContentPartPr>
            <p14:xfrm>
              <a:off x="11968371" y="734265"/>
              <a:ext cx="209880" cy="116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7C52E6-F78A-4FF8-9E4E-597217C045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950371" y="698265"/>
                <a:ext cx="245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DDBB54-AB0C-4464-AABF-9196A35F813E}"/>
                  </a:ext>
                </a:extLst>
              </p14:cNvPr>
              <p14:cNvContentPartPr/>
              <p14:nvPr/>
            </p14:nvContentPartPr>
            <p14:xfrm>
              <a:off x="10456371" y="1215585"/>
              <a:ext cx="1639440" cy="1174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DDBB54-AB0C-4464-AABF-9196A35F813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38731" y="1179585"/>
                <a:ext cx="167508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B6D98E5-C20E-453D-B0A1-7E26DAFCDCFA}"/>
                  </a:ext>
                </a:extLst>
              </p14:cNvPr>
              <p14:cNvContentPartPr/>
              <p14:nvPr/>
            </p14:nvContentPartPr>
            <p14:xfrm>
              <a:off x="11071971" y="2068425"/>
              <a:ext cx="554760" cy="457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B6D98E5-C20E-453D-B0A1-7E26DAFCDCF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54331" y="2032425"/>
                <a:ext cx="5904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543AF95-CA7A-4718-B443-B9AB86E1DA05}"/>
                  </a:ext>
                </a:extLst>
              </p14:cNvPr>
              <p14:cNvContentPartPr/>
              <p14:nvPr/>
            </p14:nvContentPartPr>
            <p14:xfrm>
              <a:off x="7882731" y="3103065"/>
              <a:ext cx="434880" cy="629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543AF95-CA7A-4718-B443-B9AB86E1DA0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64731" y="3067425"/>
                <a:ext cx="4705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BC5517-F312-4497-A9A7-2F0AFE31CAC3}"/>
                  </a:ext>
                </a:extLst>
              </p14:cNvPr>
              <p14:cNvContentPartPr/>
              <p14:nvPr/>
            </p14:nvContentPartPr>
            <p14:xfrm>
              <a:off x="8120331" y="3426345"/>
              <a:ext cx="178920" cy="140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BC5517-F312-4497-A9A7-2F0AFE31CAC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02691" y="3390705"/>
                <a:ext cx="214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55AC2F5-C83D-46DA-B865-A423B0BB5A31}"/>
                  </a:ext>
                </a:extLst>
              </p14:cNvPr>
              <p14:cNvContentPartPr/>
              <p14:nvPr/>
            </p14:nvContentPartPr>
            <p14:xfrm>
              <a:off x="8591211" y="3101625"/>
              <a:ext cx="230040" cy="194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55AC2F5-C83D-46DA-B865-A423B0BB5A3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73571" y="3065625"/>
                <a:ext cx="265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3E4DA3-FE01-47DC-B87A-8C0D9BAEE29E}"/>
                  </a:ext>
                </a:extLst>
              </p14:cNvPr>
              <p14:cNvContentPartPr/>
              <p14:nvPr/>
            </p14:nvContentPartPr>
            <p14:xfrm>
              <a:off x="8573211" y="3349305"/>
              <a:ext cx="255600" cy="100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3E4DA3-FE01-47DC-B87A-8C0D9BAEE29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55211" y="3313305"/>
                <a:ext cx="291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723AE5E-0B39-4803-9F4B-6C0F49584A57}"/>
                  </a:ext>
                </a:extLst>
              </p14:cNvPr>
              <p14:cNvContentPartPr/>
              <p14:nvPr/>
            </p14:nvContentPartPr>
            <p14:xfrm>
              <a:off x="9116451" y="2931705"/>
              <a:ext cx="438480" cy="391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723AE5E-0B39-4803-9F4B-6C0F49584A5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98811" y="2895705"/>
                <a:ext cx="4741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0B6E58D-66AE-4CFD-A990-265BA1E0B0F4}"/>
                  </a:ext>
                </a:extLst>
              </p14:cNvPr>
              <p14:cNvContentPartPr/>
              <p14:nvPr/>
            </p14:nvContentPartPr>
            <p14:xfrm>
              <a:off x="9612171" y="2709945"/>
              <a:ext cx="232920" cy="342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0B6E58D-66AE-4CFD-A990-265BA1E0B0F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94531" y="2674305"/>
                <a:ext cx="2685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5B38D09-3420-4E9F-A1F2-BF7239A453AE}"/>
                  </a:ext>
                </a:extLst>
              </p14:cNvPr>
              <p14:cNvContentPartPr/>
              <p14:nvPr/>
            </p14:nvContentPartPr>
            <p14:xfrm>
              <a:off x="9496611" y="2598705"/>
              <a:ext cx="327960" cy="171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5B38D09-3420-4E9F-A1F2-BF7239A453A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78971" y="2562705"/>
                <a:ext cx="363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674F873-F6D3-4C41-B9FE-BF2D19376A5E}"/>
                  </a:ext>
                </a:extLst>
              </p14:cNvPr>
              <p14:cNvContentPartPr/>
              <p14:nvPr/>
            </p14:nvContentPartPr>
            <p14:xfrm>
              <a:off x="9968211" y="2513025"/>
              <a:ext cx="252360" cy="241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674F873-F6D3-4C41-B9FE-BF2D19376A5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50571" y="2477025"/>
                <a:ext cx="2880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1DAD77D-4CBB-4A36-9A29-408452D3B718}"/>
                  </a:ext>
                </a:extLst>
              </p14:cNvPr>
              <p14:cNvContentPartPr/>
              <p14:nvPr/>
            </p14:nvContentPartPr>
            <p14:xfrm>
              <a:off x="9913131" y="2625345"/>
              <a:ext cx="172800" cy="55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1DAD77D-4CBB-4A36-9A29-408452D3B71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95131" y="2589345"/>
                <a:ext cx="208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17D5D98-9789-4BEF-AE2E-B165B241DE8A}"/>
                  </a:ext>
                </a:extLst>
              </p14:cNvPr>
              <p14:cNvContentPartPr/>
              <p14:nvPr/>
            </p14:nvContentPartPr>
            <p14:xfrm>
              <a:off x="6952491" y="1249065"/>
              <a:ext cx="1939320" cy="2050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17D5D98-9789-4BEF-AE2E-B165B241DE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34851" y="1213065"/>
                <a:ext cx="1974960" cy="21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1D5E0D-5A9A-46BD-8963-F08C00A2C90D}"/>
                  </a:ext>
                </a:extLst>
              </p14:cNvPr>
              <p14:cNvContentPartPr/>
              <p14:nvPr/>
            </p14:nvContentPartPr>
            <p14:xfrm>
              <a:off x="7865811" y="4051665"/>
              <a:ext cx="284040" cy="294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1D5E0D-5A9A-46BD-8963-F08C00A2C90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47811" y="4016025"/>
                <a:ext cx="3196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AA18BFB-53BC-4C6D-8BF4-108347EFDC8A}"/>
                  </a:ext>
                </a:extLst>
              </p14:cNvPr>
              <p14:cNvContentPartPr/>
              <p14:nvPr/>
            </p14:nvContentPartPr>
            <p14:xfrm>
              <a:off x="8303211" y="4010265"/>
              <a:ext cx="153720" cy="190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AA18BFB-53BC-4C6D-8BF4-108347EFDC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85571" y="3974625"/>
                <a:ext cx="1893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5D8219F-D1DA-4DF9-A593-E348F259E553}"/>
                  </a:ext>
                </a:extLst>
              </p14:cNvPr>
              <p14:cNvContentPartPr/>
              <p14:nvPr/>
            </p14:nvContentPartPr>
            <p14:xfrm>
              <a:off x="8584731" y="3847545"/>
              <a:ext cx="297360" cy="271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5D8219F-D1DA-4DF9-A593-E348F259E55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67091" y="3811545"/>
                <a:ext cx="333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0938318-B1BF-4328-8D6E-98F4DF4F6C3A}"/>
                  </a:ext>
                </a:extLst>
              </p14:cNvPr>
              <p14:cNvContentPartPr/>
              <p14:nvPr/>
            </p14:nvContentPartPr>
            <p14:xfrm>
              <a:off x="8555211" y="3592665"/>
              <a:ext cx="135360" cy="118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0938318-B1BF-4328-8D6E-98F4DF4F6C3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37211" y="3556665"/>
                <a:ext cx="171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3319BDA-0166-4015-A3F3-7FE355943569}"/>
                  </a:ext>
                </a:extLst>
              </p14:cNvPr>
              <p14:cNvContentPartPr/>
              <p14:nvPr/>
            </p14:nvContentPartPr>
            <p14:xfrm>
              <a:off x="8658531" y="3638025"/>
              <a:ext cx="149400" cy="100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3319BDA-0166-4015-A3F3-7FE35594356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40531" y="3602385"/>
                <a:ext cx="185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7E7FCDA-ED6B-4DE2-96F8-C6489C8A4B8B}"/>
                  </a:ext>
                </a:extLst>
              </p14:cNvPr>
              <p14:cNvContentPartPr/>
              <p14:nvPr/>
            </p14:nvContentPartPr>
            <p14:xfrm>
              <a:off x="9062091" y="3783105"/>
              <a:ext cx="430920" cy="165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7E7FCDA-ED6B-4DE2-96F8-C6489C8A4B8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44451" y="3747465"/>
                <a:ext cx="4665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A434082-109A-4DB1-8DCE-CFB3234BB54D}"/>
                  </a:ext>
                </a:extLst>
              </p14:cNvPr>
              <p14:cNvContentPartPr/>
              <p14:nvPr/>
            </p14:nvContentPartPr>
            <p14:xfrm>
              <a:off x="9632331" y="3440025"/>
              <a:ext cx="36720" cy="317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A434082-109A-4DB1-8DCE-CFB3234BB54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14331" y="3404025"/>
                <a:ext cx="723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10A427-7D11-4A3A-A568-BCC821F52BB8}"/>
                  </a:ext>
                </a:extLst>
              </p14:cNvPr>
              <p14:cNvContentPartPr/>
              <p14:nvPr/>
            </p14:nvContentPartPr>
            <p14:xfrm>
              <a:off x="9641331" y="3602745"/>
              <a:ext cx="181440" cy="97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10A427-7D11-4A3A-A568-BCC821F52BB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623691" y="3567105"/>
                <a:ext cx="217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CDE0ED-3B83-400A-AA13-5930D2AFDE6C}"/>
                  </a:ext>
                </a:extLst>
              </p14:cNvPr>
              <p14:cNvContentPartPr/>
              <p14:nvPr/>
            </p14:nvContentPartPr>
            <p14:xfrm>
              <a:off x="9405891" y="3407985"/>
              <a:ext cx="333000" cy="14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CDE0ED-3B83-400A-AA13-5930D2AFDE6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88251" y="3372345"/>
                <a:ext cx="368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C0F768A-3BDF-45F5-82D8-12B4192B7CBF}"/>
                  </a:ext>
                </a:extLst>
              </p14:cNvPr>
              <p14:cNvContentPartPr/>
              <p14:nvPr/>
            </p14:nvContentPartPr>
            <p14:xfrm>
              <a:off x="9952731" y="3258945"/>
              <a:ext cx="389880" cy="299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C0F768A-3BDF-45F5-82D8-12B4192B7CB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934731" y="3222945"/>
                <a:ext cx="425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913C4D0-5FEF-4BB7-AFC1-3319D70B5062}"/>
                  </a:ext>
                </a:extLst>
              </p14:cNvPr>
              <p14:cNvContentPartPr/>
              <p14:nvPr/>
            </p14:nvContentPartPr>
            <p14:xfrm>
              <a:off x="9958491" y="3312945"/>
              <a:ext cx="162360" cy="109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913C4D0-5FEF-4BB7-AFC1-3319D70B506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940491" y="3277305"/>
                <a:ext cx="1980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5BB4E35-2A13-420E-AD6C-0460E1722642}"/>
                  </a:ext>
                </a:extLst>
              </p14:cNvPr>
              <p14:cNvContentPartPr/>
              <p14:nvPr/>
            </p14:nvContentPartPr>
            <p14:xfrm>
              <a:off x="10103571" y="3086865"/>
              <a:ext cx="428040" cy="441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5BB4E35-2A13-420E-AD6C-0460E17226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085571" y="3050865"/>
                <a:ext cx="46368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F5AC1EB-94FA-44FF-A97F-C32B47232709}"/>
                  </a:ext>
                </a:extLst>
              </p14:cNvPr>
              <p14:cNvContentPartPr/>
              <p14:nvPr/>
            </p14:nvContentPartPr>
            <p14:xfrm>
              <a:off x="8935371" y="3720465"/>
              <a:ext cx="248040" cy="478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F5AC1EB-94FA-44FF-A97F-C32B4723270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17731" y="3684825"/>
                <a:ext cx="2836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97ABAD7-1F36-4E24-A0FA-FF33E11F68F2}"/>
                  </a:ext>
                </a:extLst>
              </p14:cNvPr>
              <p14:cNvContentPartPr/>
              <p14:nvPr/>
            </p14:nvContentPartPr>
            <p14:xfrm>
              <a:off x="7704171" y="4836465"/>
              <a:ext cx="361080" cy="142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97ABAD7-1F36-4E24-A0FA-FF33E11F68F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686171" y="4800465"/>
                <a:ext cx="396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5202564-27AC-410E-9752-EFA89DA7CEEB}"/>
                  </a:ext>
                </a:extLst>
              </p14:cNvPr>
              <p14:cNvContentPartPr/>
              <p14:nvPr/>
            </p14:nvContentPartPr>
            <p14:xfrm>
              <a:off x="7722171" y="5132025"/>
              <a:ext cx="475920" cy="145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5202564-27AC-410E-9752-EFA89DA7CEE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704531" y="5096385"/>
                <a:ext cx="511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98C1AB0-8486-405B-971C-6359FDAD8078}"/>
                  </a:ext>
                </a:extLst>
              </p14:cNvPr>
              <p14:cNvContentPartPr/>
              <p14:nvPr/>
            </p14:nvContentPartPr>
            <p14:xfrm>
              <a:off x="8563851" y="4592385"/>
              <a:ext cx="196200" cy="302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98C1AB0-8486-405B-971C-6359FDAD807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46211" y="4556385"/>
                <a:ext cx="231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9D72CD0-87BE-4BEE-B204-A0EA6CFD5671}"/>
                  </a:ext>
                </a:extLst>
              </p14:cNvPr>
              <p14:cNvContentPartPr/>
              <p14:nvPr/>
            </p14:nvContentPartPr>
            <p14:xfrm>
              <a:off x="8872011" y="4547385"/>
              <a:ext cx="290160" cy="133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9D72CD0-87BE-4BEE-B204-A0EA6CFD567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54011" y="4511745"/>
                <a:ext cx="325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530C238-4A3A-4E44-946C-8C035F45BF3B}"/>
                  </a:ext>
                </a:extLst>
              </p14:cNvPr>
              <p14:cNvContentPartPr/>
              <p14:nvPr/>
            </p14:nvContentPartPr>
            <p14:xfrm>
              <a:off x="8971371" y="4481145"/>
              <a:ext cx="181800" cy="225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530C238-4A3A-4E44-946C-8C035F45BF3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953731" y="4445145"/>
                <a:ext cx="217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0CCE910-56A0-47E1-9A40-73AA3E8B6053}"/>
                  </a:ext>
                </a:extLst>
              </p14:cNvPr>
              <p14:cNvContentPartPr/>
              <p14:nvPr/>
            </p14:nvContentPartPr>
            <p14:xfrm>
              <a:off x="9314811" y="4245705"/>
              <a:ext cx="248040" cy="308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0CCE910-56A0-47E1-9A40-73AA3E8B605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97171" y="4209705"/>
                <a:ext cx="2836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31FDB35-FB65-4BD4-997C-4DE0DB058F50}"/>
                  </a:ext>
                </a:extLst>
              </p14:cNvPr>
              <p14:cNvContentPartPr/>
              <p14:nvPr/>
            </p14:nvContentPartPr>
            <p14:xfrm>
              <a:off x="9697491" y="4332825"/>
              <a:ext cx="154800" cy="146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31FDB35-FB65-4BD4-997C-4DE0DB058F5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79491" y="4297185"/>
                <a:ext cx="190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CD90EC7-E0A3-41F4-8EEC-01FA64624470}"/>
                  </a:ext>
                </a:extLst>
              </p14:cNvPr>
              <p14:cNvContentPartPr/>
              <p14:nvPr/>
            </p14:nvContentPartPr>
            <p14:xfrm>
              <a:off x="9950211" y="4017105"/>
              <a:ext cx="228600" cy="384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CD90EC7-E0A3-41F4-8EEC-01FA6462447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932571" y="3981465"/>
                <a:ext cx="2642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7599408-1BA7-4EAF-B147-59F0777E13B8}"/>
                  </a:ext>
                </a:extLst>
              </p14:cNvPr>
              <p14:cNvContentPartPr/>
              <p14:nvPr/>
            </p14:nvContentPartPr>
            <p14:xfrm>
              <a:off x="10266291" y="3757545"/>
              <a:ext cx="426240" cy="430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7599408-1BA7-4EAF-B147-59F0777E13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248291" y="3721905"/>
                <a:ext cx="4618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2DD2916-CD87-402C-BFEE-658995C4C331}"/>
                  </a:ext>
                </a:extLst>
              </p14:cNvPr>
              <p14:cNvContentPartPr/>
              <p14:nvPr/>
            </p14:nvContentPartPr>
            <p14:xfrm>
              <a:off x="10778571" y="3675465"/>
              <a:ext cx="103320" cy="228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2DD2916-CD87-402C-BFEE-658995C4C33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760931" y="3639465"/>
                <a:ext cx="138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07E96C5-BCA9-4306-B26C-C3A23AC60EF6}"/>
                  </a:ext>
                </a:extLst>
              </p14:cNvPr>
              <p14:cNvContentPartPr/>
              <p14:nvPr/>
            </p14:nvContentPartPr>
            <p14:xfrm>
              <a:off x="10691811" y="3666465"/>
              <a:ext cx="305640" cy="163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07E96C5-BCA9-4306-B26C-C3A23AC60EF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674171" y="3630465"/>
                <a:ext cx="3412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1246A94-1620-4D9B-96FF-0738321E69CF}"/>
                  </a:ext>
                </a:extLst>
              </p14:cNvPr>
              <p14:cNvContentPartPr/>
              <p14:nvPr/>
            </p14:nvContentPartPr>
            <p14:xfrm>
              <a:off x="10764171" y="3734505"/>
              <a:ext cx="113400" cy="68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1246A94-1620-4D9B-96FF-0738321E69C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46171" y="3698505"/>
                <a:ext cx="149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43CDA18-448F-4C52-BB2B-7E75EF8659A9}"/>
                  </a:ext>
                </a:extLst>
              </p14:cNvPr>
              <p14:cNvContentPartPr/>
              <p14:nvPr/>
            </p14:nvContentPartPr>
            <p14:xfrm>
              <a:off x="10951371" y="3475305"/>
              <a:ext cx="516600" cy="337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43CDA18-448F-4C52-BB2B-7E75EF8659A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33371" y="3439305"/>
                <a:ext cx="5522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9574A36-D038-4C99-A938-F2731E7280D7}"/>
                  </a:ext>
                </a:extLst>
              </p14:cNvPr>
              <p14:cNvContentPartPr/>
              <p14:nvPr/>
            </p14:nvContentPartPr>
            <p14:xfrm>
              <a:off x="11443491" y="3365505"/>
              <a:ext cx="226440" cy="193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9574A36-D038-4C99-A938-F2731E7280D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425491" y="3329865"/>
                <a:ext cx="2620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073AA9E-AAFE-497B-867A-E5D9D04462D2}"/>
                  </a:ext>
                </a:extLst>
              </p14:cNvPr>
              <p14:cNvContentPartPr/>
              <p14:nvPr/>
            </p14:nvContentPartPr>
            <p14:xfrm>
              <a:off x="11343771" y="3247785"/>
              <a:ext cx="258840" cy="138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073AA9E-AAFE-497B-867A-E5D9D04462D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26131" y="3211785"/>
                <a:ext cx="2944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F87CEFC-A603-468D-81D1-C537FF4482FC}"/>
                  </a:ext>
                </a:extLst>
              </p14:cNvPr>
              <p14:cNvContentPartPr/>
              <p14:nvPr/>
            </p14:nvContentPartPr>
            <p14:xfrm>
              <a:off x="11644011" y="2860425"/>
              <a:ext cx="309600" cy="399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F87CEFC-A603-468D-81D1-C537FF4482F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26371" y="2824785"/>
                <a:ext cx="345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43CBA10-CC7A-44A4-ACE2-CC977B7036FB}"/>
                  </a:ext>
                </a:extLst>
              </p14:cNvPr>
              <p14:cNvContentPartPr/>
              <p14:nvPr/>
            </p14:nvContentPartPr>
            <p14:xfrm>
              <a:off x="11506851" y="2884545"/>
              <a:ext cx="380160" cy="166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43CBA10-CC7A-44A4-ACE2-CC977B7036F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488851" y="2848905"/>
                <a:ext cx="415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0453FD9-77F8-494A-BB1B-DD421543225B}"/>
                  </a:ext>
                </a:extLst>
              </p14:cNvPr>
              <p14:cNvContentPartPr/>
              <p14:nvPr/>
            </p14:nvContentPartPr>
            <p14:xfrm>
              <a:off x="8618571" y="3339945"/>
              <a:ext cx="3331800" cy="1865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0453FD9-77F8-494A-BB1B-DD421543225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600931" y="3303945"/>
                <a:ext cx="3367440" cy="19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6F690E0-32CC-4FDE-9E36-E876AE4DC96C}"/>
                  </a:ext>
                </a:extLst>
              </p14:cNvPr>
              <p14:cNvContentPartPr/>
              <p14:nvPr/>
            </p14:nvContentPartPr>
            <p14:xfrm>
              <a:off x="9976491" y="4688505"/>
              <a:ext cx="475920" cy="492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6F690E0-32CC-4FDE-9E36-E876AE4DC96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958491" y="4652865"/>
                <a:ext cx="51156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FCD64C4-AE20-4CF4-8DD4-7A3A0D345D38}"/>
                  </a:ext>
                </a:extLst>
              </p14:cNvPr>
              <p14:cNvContentPartPr/>
              <p14:nvPr/>
            </p14:nvContentPartPr>
            <p14:xfrm>
              <a:off x="7541091" y="6138585"/>
              <a:ext cx="380160" cy="119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FCD64C4-AE20-4CF4-8DD4-7A3A0D345D3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523451" y="6102945"/>
                <a:ext cx="415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6E949DF-ADDB-451A-AEAB-F0FCAE24C2D8}"/>
                  </a:ext>
                </a:extLst>
              </p14:cNvPr>
              <p14:cNvContentPartPr/>
              <p14:nvPr/>
            </p14:nvContentPartPr>
            <p14:xfrm>
              <a:off x="7649811" y="6457905"/>
              <a:ext cx="413640" cy="69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6E949DF-ADDB-451A-AEAB-F0FCAE24C2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632171" y="6421905"/>
                <a:ext cx="449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14BB7C7-3107-4C23-8D58-FD0D22FB3B07}"/>
                  </a:ext>
                </a:extLst>
              </p14:cNvPr>
              <p14:cNvContentPartPr/>
              <p14:nvPr/>
            </p14:nvContentPartPr>
            <p14:xfrm>
              <a:off x="8265411" y="5866425"/>
              <a:ext cx="264960" cy="381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14BB7C7-3107-4C23-8D58-FD0D22FB3B0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247771" y="5830425"/>
                <a:ext cx="3006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16BD008-70CD-4A33-A188-2FBC869B59E2}"/>
                  </a:ext>
                </a:extLst>
              </p14:cNvPr>
              <p14:cNvContentPartPr/>
              <p14:nvPr/>
            </p14:nvContentPartPr>
            <p14:xfrm>
              <a:off x="8627571" y="5941305"/>
              <a:ext cx="355680" cy="142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16BD008-70CD-4A33-A188-2FBC869B59E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609931" y="5905305"/>
                <a:ext cx="391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C0BF281-A933-4484-B505-36FF1A3ACE10}"/>
                  </a:ext>
                </a:extLst>
              </p14:cNvPr>
              <p14:cNvContentPartPr/>
              <p14:nvPr/>
            </p14:nvContentPartPr>
            <p14:xfrm>
              <a:off x="8772291" y="5811705"/>
              <a:ext cx="223200" cy="291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C0BF281-A933-4484-B505-36FF1A3ACE1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754651" y="5776065"/>
                <a:ext cx="258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4C842A6-795A-45C5-9D2E-F077B59F5A66}"/>
                  </a:ext>
                </a:extLst>
              </p14:cNvPr>
              <p14:cNvContentPartPr/>
              <p14:nvPr/>
            </p14:nvContentPartPr>
            <p14:xfrm>
              <a:off x="9179091" y="5596785"/>
              <a:ext cx="530280" cy="324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4C842A6-795A-45C5-9D2E-F077B59F5A6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161091" y="5561145"/>
                <a:ext cx="5659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954A7C9-0212-4771-9847-395A008B26A6}"/>
                  </a:ext>
                </a:extLst>
              </p14:cNvPr>
              <p14:cNvContentPartPr/>
              <p14:nvPr/>
            </p14:nvContentPartPr>
            <p14:xfrm>
              <a:off x="9821691" y="5525145"/>
              <a:ext cx="201600" cy="249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954A7C9-0212-4771-9847-395A008B26A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803691" y="5489505"/>
                <a:ext cx="2372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8885CEC-7B7D-4448-B661-C8779E33826D}"/>
                  </a:ext>
                </a:extLst>
              </p14:cNvPr>
              <p14:cNvContentPartPr/>
              <p14:nvPr/>
            </p14:nvContentPartPr>
            <p14:xfrm>
              <a:off x="10031931" y="5359185"/>
              <a:ext cx="258840" cy="333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8885CEC-7B7D-4448-B661-C8779E33826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014291" y="5323185"/>
                <a:ext cx="2944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9CF54BE-ADD9-4185-9A23-9E22586899D9}"/>
                  </a:ext>
                </a:extLst>
              </p14:cNvPr>
              <p14:cNvContentPartPr/>
              <p14:nvPr/>
            </p14:nvContentPartPr>
            <p14:xfrm>
              <a:off x="10402011" y="5295825"/>
              <a:ext cx="331560" cy="343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9CF54BE-ADD9-4185-9A23-9E22586899D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384371" y="5260185"/>
                <a:ext cx="3672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0A64B8E-2744-46BC-8659-0C53DE9B8A96}"/>
                  </a:ext>
                </a:extLst>
              </p14:cNvPr>
              <p14:cNvContentPartPr/>
              <p14:nvPr/>
            </p14:nvContentPartPr>
            <p14:xfrm>
              <a:off x="10836171" y="5260185"/>
              <a:ext cx="297360" cy="298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0A64B8E-2744-46BC-8659-0C53DE9B8A9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818531" y="5224185"/>
                <a:ext cx="3330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4A57E5B-1FF4-4285-9CC9-7B624C4559B2}"/>
                  </a:ext>
                </a:extLst>
              </p14:cNvPr>
              <p14:cNvContentPartPr/>
              <p14:nvPr/>
            </p14:nvContentPartPr>
            <p14:xfrm>
              <a:off x="10718811" y="5139585"/>
              <a:ext cx="300600" cy="156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4A57E5B-1FF4-4285-9CC9-7B624C4559B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701171" y="5103585"/>
                <a:ext cx="336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2D57D09-DF62-419F-9D9A-ACCA1E287439}"/>
                  </a:ext>
                </a:extLst>
              </p14:cNvPr>
              <p14:cNvContentPartPr/>
              <p14:nvPr/>
            </p14:nvContentPartPr>
            <p14:xfrm>
              <a:off x="10981611" y="4689225"/>
              <a:ext cx="515520" cy="284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2D57D09-DF62-419F-9D9A-ACCA1E28743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963611" y="4653225"/>
                <a:ext cx="551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69B4175-27AE-47FD-A06F-F3951F714FEB}"/>
                  </a:ext>
                </a:extLst>
              </p14:cNvPr>
              <p14:cNvContentPartPr/>
              <p14:nvPr/>
            </p14:nvContentPartPr>
            <p14:xfrm>
              <a:off x="10899891" y="4680945"/>
              <a:ext cx="338760" cy="162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69B4175-27AE-47FD-A06F-F3951F714FE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882251" y="4645305"/>
                <a:ext cx="374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B80C09A-E2A8-4481-8101-AFD03E0AD72B}"/>
                  </a:ext>
                </a:extLst>
              </p14:cNvPr>
              <p14:cNvContentPartPr/>
              <p14:nvPr/>
            </p14:nvContentPartPr>
            <p14:xfrm>
              <a:off x="8612811" y="5558265"/>
              <a:ext cx="3102480" cy="1072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B80C09A-E2A8-4481-8101-AFD03E0AD72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594811" y="5522625"/>
                <a:ext cx="313812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FB8D149-F6A2-448B-9D42-0ED8F8E085EB}"/>
                  </a:ext>
                </a:extLst>
              </p14:cNvPr>
              <p14:cNvContentPartPr/>
              <p14:nvPr/>
            </p14:nvContentPartPr>
            <p14:xfrm>
              <a:off x="10420371" y="6136065"/>
              <a:ext cx="522720" cy="444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FB8D149-F6A2-448B-9D42-0ED8F8E085E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402371" y="6100065"/>
                <a:ext cx="5583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8B78C0F-16D6-4A79-AB19-285E3E96CF5F}"/>
                  </a:ext>
                </a:extLst>
              </p14:cNvPr>
              <p14:cNvContentPartPr/>
              <p14:nvPr/>
            </p14:nvContentPartPr>
            <p14:xfrm>
              <a:off x="280251" y="4143465"/>
              <a:ext cx="444240" cy="354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8B78C0F-16D6-4A79-AB19-285E3E96CF5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2251" y="4107825"/>
                <a:ext cx="4798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35BABB2-9CC0-44CF-B97F-70C45005AD9B}"/>
                  </a:ext>
                </a:extLst>
              </p14:cNvPr>
              <p14:cNvContentPartPr/>
              <p14:nvPr/>
            </p14:nvContentPartPr>
            <p14:xfrm>
              <a:off x="903771" y="3971745"/>
              <a:ext cx="109800" cy="374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35BABB2-9CC0-44CF-B97F-70C45005AD9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6131" y="3935745"/>
                <a:ext cx="1454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11863C1-A2E0-4A99-89DD-E08800350670}"/>
                  </a:ext>
                </a:extLst>
              </p14:cNvPr>
              <p14:cNvContentPartPr/>
              <p14:nvPr/>
            </p14:nvContentPartPr>
            <p14:xfrm>
              <a:off x="1049571" y="3992265"/>
              <a:ext cx="204120" cy="374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11863C1-A2E0-4A99-89DD-E0880035067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31931" y="3956265"/>
                <a:ext cx="2397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9C90ABC-E526-42AD-B803-1907F73C9F2F}"/>
                  </a:ext>
                </a:extLst>
              </p14:cNvPr>
              <p14:cNvContentPartPr/>
              <p14:nvPr/>
            </p14:nvContentPartPr>
            <p14:xfrm>
              <a:off x="995571" y="4153185"/>
              <a:ext cx="99000" cy="56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9C90ABC-E526-42AD-B803-1907F73C9F2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7931" y="4117185"/>
                <a:ext cx="134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3205755-48D6-416E-9951-1B432ED01C09}"/>
                  </a:ext>
                </a:extLst>
              </p14:cNvPr>
              <p14:cNvContentPartPr/>
              <p14:nvPr/>
            </p14:nvContentPartPr>
            <p14:xfrm>
              <a:off x="859131" y="3910905"/>
              <a:ext cx="212400" cy="595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3205755-48D6-416E-9951-1B432ED01C0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1491" y="3874905"/>
                <a:ext cx="2480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F97F057-1FAE-4887-B805-21F010093AAE}"/>
                  </a:ext>
                </a:extLst>
              </p14:cNvPr>
              <p14:cNvContentPartPr/>
              <p14:nvPr/>
            </p14:nvContentPartPr>
            <p14:xfrm>
              <a:off x="1167291" y="3795345"/>
              <a:ext cx="395640" cy="597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F97F057-1FAE-4887-B805-21F010093AA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49651" y="3759345"/>
                <a:ext cx="43128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9B1B666-6BCB-490C-B9C6-418DB4A7E958}"/>
                  </a:ext>
                </a:extLst>
              </p14:cNvPr>
              <p14:cNvContentPartPr/>
              <p14:nvPr/>
            </p14:nvContentPartPr>
            <p14:xfrm>
              <a:off x="1638171" y="3893265"/>
              <a:ext cx="173880" cy="54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9B1B666-6BCB-490C-B9C6-418DB4A7E95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20531" y="3857625"/>
                <a:ext cx="2095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7E24194-4798-40F9-88BF-485B7CECABFF}"/>
                  </a:ext>
                </a:extLst>
              </p14:cNvPr>
              <p14:cNvContentPartPr/>
              <p14:nvPr/>
            </p14:nvContentPartPr>
            <p14:xfrm>
              <a:off x="1656531" y="3978945"/>
              <a:ext cx="235080" cy="95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7E24194-4798-40F9-88BF-485B7CECABF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638531" y="3942945"/>
                <a:ext cx="270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35E7965-9015-4ED8-8F30-3FE719A9D35E}"/>
                  </a:ext>
                </a:extLst>
              </p14:cNvPr>
              <p14:cNvContentPartPr/>
              <p14:nvPr/>
            </p14:nvContentPartPr>
            <p14:xfrm>
              <a:off x="2201571" y="3567825"/>
              <a:ext cx="169560" cy="398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35E7965-9015-4ED8-8F30-3FE719A9D35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183931" y="3531825"/>
                <a:ext cx="2052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1319D1-D0E6-4F52-A003-DE04C8804E8D}"/>
                  </a:ext>
                </a:extLst>
              </p14:cNvPr>
              <p14:cNvContentPartPr/>
              <p14:nvPr/>
            </p14:nvContentPartPr>
            <p14:xfrm>
              <a:off x="2435211" y="3739185"/>
              <a:ext cx="480240" cy="117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1319D1-D0E6-4F52-A003-DE04C8804E8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417211" y="3703185"/>
                <a:ext cx="515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0237223-E4A7-417E-B2A9-16C0AA890DD9}"/>
                  </a:ext>
                </a:extLst>
              </p14:cNvPr>
              <p14:cNvContentPartPr/>
              <p14:nvPr/>
            </p14:nvContentPartPr>
            <p14:xfrm>
              <a:off x="2715651" y="3648105"/>
              <a:ext cx="61920" cy="207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0237223-E4A7-417E-B2A9-16C0AA890DD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698011" y="3612465"/>
                <a:ext cx="97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586E7FE-5961-40EB-AA55-A036C56AC923}"/>
                  </a:ext>
                </a:extLst>
              </p14:cNvPr>
              <p14:cNvContentPartPr/>
              <p14:nvPr/>
            </p14:nvContentPartPr>
            <p14:xfrm>
              <a:off x="3086811" y="3388545"/>
              <a:ext cx="189000" cy="1353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586E7FE-5961-40EB-AA55-A036C56AC92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068811" y="3352905"/>
                <a:ext cx="2246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9864F30-6DFE-4724-A61F-32D413DA3CE3}"/>
                  </a:ext>
                </a:extLst>
              </p14:cNvPr>
              <p14:cNvContentPartPr/>
              <p14:nvPr/>
            </p14:nvContentPartPr>
            <p14:xfrm>
              <a:off x="3398931" y="3331305"/>
              <a:ext cx="152280" cy="235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9864F30-6DFE-4724-A61F-32D413DA3CE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380931" y="3295665"/>
                <a:ext cx="1879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EF139B9-7232-4BC3-89DD-55FE6D26F242}"/>
                  </a:ext>
                </a:extLst>
              </p14:cNvPr>
              <p14:cNvContentPartPr/>
              <p14:nvPr/>
            </p14:nvContentPartPr>
            <p14:xfrm>
              <a:off x="3650571" y="3213225"/>
              <a:ext cx="303480" cy="290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EF139B9-7232-4BC3-89DD-55FE6D26F24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632571" y="3177225"/>
                <a:ext cx="3391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D6EC37-EFCB-4A95-94E8-76A27F4ABDCD}"/>
                  </a:ext>
                </a:extLst>
              </p14:cNvPr>
              <p14:cNvContentPartPr/>
              <p14:nvPr/>
            </p14:nvContentPartPr>
            <p14:xfrm>
              <a:off x="4003371" y="3173985"/>
              <a:ext cx="311400" cy="411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D6EC37-EFCB-4A95-94E8-76A27F4ABDC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985731" y="3137985"/>
                <a:ext cx="3470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CF88D01-7F48-46FF-A035-B35E3134AC53}"/>
                  </a:ext>
                </a:extLst>
              </p14:cNvPr>
              <p14:cNvContentPartPr/>
              <p14:nvPr/>
            </p14:nvContentPartPr>
            <p14:xfrm>
              <a:off x="4443651" y="3195585"/>
              <a:ext cx="269280" cy="304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CF88D01-7F48-46FF-A035-B35E3134AC5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425651" y="3159585"/>
                <a:ext cx="3049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4FD199A-0E86-4B6E-8BE7-DD6480E821F1}"/>
                  </a:ext>
                </a:extLst>
              </p14:cNvPr>
              <p14:cNvContentPartPr/>
              <p14:nvPr/>
            </p14:nvContentPartPr>
            <p14:xfrm>
              <a:off x="4336371" y="3166425"/>
              <a:ext cx="200520" cy="47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4FD199A-0E86-4B6E-8BE7-DD6480E821F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318371" y="3130425"/>
                <a:ext cx="2361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83AB5F-BEE4-458C-BFAA-C00B63758C0F}"/>
                  </a:ext>
                </a:extLst>
              </p14:cNvPr>
              <p14:cNvContentPartPr/>
              <p14:nvPr/>
            </p14:nvContentPartPr>
            <p14:xfrm>
              <a:off x="4724451" y="2806065"/>
              <a:ext cx="266760" cy="348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83AB5F-BEE4-458C-BFAA-C00B63758C0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706811" y="2770425"/>
                <a:ext cx="3024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7471534-AE5E-41CA-AC42-2CFD561839B9}"/>
                  </a:ext>
                </a:extLst>
              </p14:cNvPr>
              <p14:cNvContentPartPr/>
              <p14:nvPr/>
            </p14:nvContentPartPr>
            <p14:xfrm>
              <a:off x="4671171" y="2934585"/>
              <a:ext cx="225360" cy="34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7471534-AE5E-41CA-AC42-2CFD561839B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653531" y="2898945"/>
                <a:ext cx="261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FDD0C8B-5D0A-4FCE-81AE-043F764D71CA}"/>
                  </a:ext>
                </a:extLst>
              </p14:cNvPr>
              <p14:cNvContentPartPr/>
              <p14:nvPr/>
            </p14:nvContentPartPr>
            <p14:xfrm>
              <a:off x="2299491" y="3512025"/>
              <a:ext cx="2860200" cy="5806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FDD0C8B-5D0A-4FCE-81AE-043F764D71C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281491" y="3476385"/>
                <a:ext cx="289584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93DF077-D99C-4E3E-A341-F0EBBABAD3C4}"/>
                  </a:ext>
                </a:extLst>
              </p14:cNvPr>
              <p14:cNvContentPartPr/>
              <p14:nvPr/>
            </p14:nvContentPartPr>
            <p14:xfrm>
              <a:off x="3973851" y="3963465"/>
              <a:ext cx="439560" cy="6595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93DF077-D99C-4E3E-A341-F0EBBABAD3C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956211" y="3927465"/>
                <a:ext cx="47520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91461BD-D6B1-4D2A-996F-9CBFB71680EE}"/>
                  </a:ext>
                </a:extLst>
              </p14:cNvPr>
              <p14:cNvContentPartPr/>
              <p14:nvPr/>
            </p14:nvContentPartPr>
            <p14:xfrm>
              <a:off x="587331" y="5226705"/>
              <a:ext cx="492840" cy="372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91461BD-D6B1-4D2A-996F-9CBFB71680E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69331" y="5190705"/>
                <a:ext cx="5284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FC9FF9B-5A67-4238-A3ED-3A0961DBFBAE}"/>
                  </a:ext>
                </a:extLst>
              </p14:cNvPr>
              <p14:cNvContentPartPr/>
              <p14:nvPr/>
            </p14:nvContentPartPr>
            <p14:xfrm>
              <a:off x="1140291" y="4934025"/>
              <a:ext cx="529560" cy="597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FC9FF9B-5A67-4238-A3ED-3A0961DBFBA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22651" y="4898025"/>
                <a:ext cx="56520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CAA88EA-5B4F-4B1B-9383-68E69DFF4427}"/>
                  </a:ext>
                </a:extLst>
              </p14:cNvPr>
              <p14:cNvContentPartPr/>
              <p14:nvPr/>
            </p14:nvContentPartPr>
            <p14:xfrm>
              <a:off x="1185651" y="5102145"/>
              <a:ext cx="114120" cy="58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CAA88EA-5B4F-4B1B-9383-68E69DFF442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67651" y="5066505"/>
                <a:ext cx="149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68667E5-3688-42FE-999D-C366AB39CB57}"/>
                  </a:ext>
                </a:extLst>
              </p14:cNvPr>
              <p14:cNvContentPartPr/>
              <p14:nvPr/>
            </p14:nvContentPartPr>
            <p14:xfrm>
              <a:off x="3991491" y="2479905"/>
              <a:ext cx="1358280" cy="1142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68667E5-3688-42FE-999D-C366AB39CB5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973491" y="2443905"/>
                <a:ext cx="139392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6EF02EA-F7D5-4602-BC6B-692E11785836}"/>
                  </a:ext>
                </a:extLst>
              </p14:cNvPr>
              <p14:cNvContentPartPr/>
              <p14:nvPr/>
            </p14:nvContentPartPr>
            <p14:xfrm>
              <a:off x="1964331" y="4944105"/>
              <a:ext cx="351720" cy="63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6EF02EA-F7D5-4602-BC6B-692E1178583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946691" y="4908105"/>
                <a:ext cx="387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1FBAB9C-81BC-4546-8B01-DC519210DEB8}"/>
                  </a:ext>
                </a:extLst>
              </p14:cNvPr>
              <p14:cNvContentPartPr/>
              <p14:nvPr/>
            </p14:nvContentPartPr>
            <p14:xfrm>
              <a:off x="2054691" y="5234265"/>
              <a:ext cx="410760" cy="34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1FBAB9C-81BC-4546-8B01-DC519210DEB8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036691" y="5198625"/>
                <a:ext cx="4464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787FB5A-5F3E-4FCC-9698-69847A4963D7}"/>
                  </a:ext>
                </a:extLst>
              </p14:cNvPr>
              <p14:cNvContentPartPr/>
              <p14:nvPr/>
            </p14:nvContentPartPr>
            <p14:xfrm>
              <a:off x="2543571" y="4725585"/>
              <a:ext cx="317520" cy="4255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787FB5A-5F3E-4FCC-9698-69847A4963D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525931" y="4689585"/>
                <a:ext cx="353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58808A4-F719-48BE-9660-4CDD65CDB9F4}"/>
                  </a:ext>
                </a:extLst>
              </p14:cNvPr>
              <p14:cNvContentPartPr/>
              <p14:nvPr/>
            </p14:nvContentPartPr>
            <p14:xfrm>
              <a:off x="2977011" y="4773105"/>
              <a:ext cx="277560" cy="266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58808A4-F719-48BE-9660-4CDD65CDB9F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959371" y="4737105"/>
                <a:ext cx="313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478EE96-A48D-4E13-A6BE-72412B6F4732}"/>
                  </a:ext>
                </a:extLst>
              </p14:cNvPr>
              <p14:cNvContentPartPr/>
              <p14:nvPr/>
            </p14:nvContentPartPr>
            <p14:xfrm>
              <a:off x="2878731" y="4727025"/>
              <a:ext cx="216720" cy="71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478EE96-A48D-4E13-A6BE-72412B6F473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860731" y="4691385"/>
                <a:ext cx="252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B2B0EF1-E17A-4042-984E-67DEBEAD1CE7}"/>
                  </a:ext>
                </a:extLst>
              </p14:cNvPr>
              <p14:cNvContentPartPr/>
              <p14:nvPr/>
            </p14:nvContentPartPr>
            <p14:xfrm>
              <a:off x="3323331" y="4499145"/>
              <a:ext cx="353520" cy="354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B2B0EF1-E17A-4042-984E-67DEBEAD1CE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05691" y="4463505"/>
                <a:ext cx="3891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3EA5A4E-B980-4AA4-84B1-CE06A9E41C30}"/>
                  </a:ext>
                </a:extLst>
              </p14:cNvPr>
              <p14:cNvContentPartPr/>
              <p14:nvPr/>
            </p14:nvContentPartPr>
            <p14:xfrm>
              <a:off x="3331251" y="4663665"/>
              <a:ext cx="173160" cy="712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3EA5A4E-B980-4AA4-84B1-CE06A9E41C3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313611" y="4627665"/>
                <a:ext cx="2088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2B43B4B-1FE5-49E0-A288-94144CAC10EA}"/>
                  </a:ext>
                </a:extLst>
              </p14:cNvPr>
              <p14:cNvContentPartPr/>
              <p14:nvPr/>
            </p14:nvContentPartPr>
            <p14:xfrm>
              <a:off x="1400571" y="4906305"/>
              <a:ext cx="210960" cy="882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2B43B4B-1FE5-49E0-A288-94144CAC10E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382931" y="4870665"/>
                <a:ext cx="24660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7F65C8A-ACE2-4F66-95AE-6F8B00C60525}"/>
                  </a:ext>
                </a:extLst>
              </p14:cNvPr>
              <p14:cNvContentPartPr/>
              <p14:nvPr/>
            </p14:nvContentPartPr>
            <p14:xfrm>
              <a:off x="3495051" y="4381425"/>
              <a:ext cx="90360" cy="600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7F65C8A-ACE2-4F66-95AE-6F8B00C6052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477051" y="4345785"/>
                <a:ext cx="12600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06308C8-973E-4076-B2E2-2A8A8C3DD9D6}"/>
                  </a:ext>
                </a:extLst>
              </p14:cNvPr>
              <p14:cNvContentPartPr/>
              <p14:nvPr/>
            </p14:nvContentPartPr>
            <p14:xfrm>
              <a:off x="1583811" y="5975145"/>
              <a:ext cx="608400" cy="4546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06308C8-973E-4076-B2E2-2A8A8C3DD9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566171" y="5939145"/>
                <a:ext cx="64404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1984D65-849C-4D81-908A-E6BE30CAE153}"/>
                  </a:ext>
                </a:extLst>
              </p14:cNvPr>
              <p14:cNvContentPartPr/>
              <p14:nvPr/>
            </p14:nvContentPartPr>
            <p14:xfrm>
              <a:off x="2525571" y="5937705"/>
              <a:ext cx="400680" cy="227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1984D65-849C-4D81-908A-E6BE30CAE15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507571" y="5901705"/>
                <a:ext cx="4363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66EDAC6-227B-4D0A-B5E0-31EAC1E5B0A1}"/>
                  </a:ext>
                </a:extLst>
              </p14:cNvPr>
              <p14:cNvContentPartPr/>
              <p14:nvPr/>
            </p14:nvContentPartPr>
            <p14:xfrm>
              <a:off x="2543571" y="6266025"/>
              <a:ext cx="538200" cy="189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66EDAC6-227B-4D0A-B5E0-31EAC1E5B0A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525931" y="6230385"/>
                <a:ext cx="5738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845AAC7-8DDD-4AFD-A4C5-33F41AF9D3F8}"/>
                  </a:ext>
                </a:extLst>
              </p14:cNvPr>
              <p14:cNvContentPartPr/>
              <p14:nvPr/>
            </p14:nvContentPartPr>
            <p14:xfrm>
              <a:off x="3204891" y="5440905"/>
              <a:ext cx="504720" cy="842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845AAC7-8DDD-4AFD-A4C5-33F41AF9D3F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186891" y="5405265"/>
                <a:ext cx="54036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185F226-4DA2-41E6-A26E-64DEB6B829A9}"/>
                  </a:ext>
                </a:extLst>
              </p14:cNvPr>
              <p14:cNvContentPartPr/>
              <p14:nvPr/>
            </p14:nvContentPartPr>
            <p14:xfrm>
              <a:off x="3938211" y="5555745"/>
              <a:ext cx="346320" cy="520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185F226-4DA2-41E6-A26E-64DEB6B829A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920211" y="5520105"/>
                <a:ext cx="38196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83C4A61-E0D7-41C5-83A6-99E46ACF0F16}"/>
                  </a:ext>
                </a:extLst>
              </p14:cNvPr>
              <p14:cNvContentPartPr/>
              <p14:nvPr/>
            </p14:nvContentPartPr>
            <p14:xfrm>
              <a:off x="3784131" y="5481585"/>
              <a:ext cx="189000" cy="95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83C4A61-E0D7-41C5-83A6-99E46ACF0F16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766131" y="5445945"/>
                <a:ext cx="22464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29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6B88A-6E7B-4BB7-9894-8C2598DFF70F}"/>
                  </a:ext>
                </a:extLst>
              </p14:cNvPr>
              <p14:cNvContentPartPr/>
              <p14:nvPr/>
            </p14:nvContentPartPr>
            <p14:xfrm>
              <a:off x="383211" y="560745"/>
              <a:ext cx="525240" cy="47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6B88A-6E7B-4BB7-9894-8C2598DFF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571" y="525105"/>
                <a:ext cx="560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0EC15C-E6EA-4F28-98E7-D9BF935C715F}"/>
                  </a:ext>
                </a:extLst>
              </p14:cNvPr>
              <p14:cNvContentPartPr/>
              <p14:nvPr/>
            </p14:nvContentPartPr>
            <p14:xfrm>
              <a:off x="1603251" y="534105"/>
              <a:ext cx="387360" cy="10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0EC15C-E6EA-4F28-98E7-D9BF935C71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611" y="498105"/>
                <a:ext cx="4230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2482F9-9B4B-44A3-97D3-D539C8ADF74D}"/>
                  </a:ext>
                </a:extLst>
              </p14:cNvPr>
              <p14:cNvContentPartPr/>
              <p14:nvPr/>
            </p14:nvContentPartPr>
            <p14:xfrm>
              <a:off x="1574811" y="803025"/>
              <a:ext cx="547200" cy="11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2482F9-9B4B-44A3-97D3-D539C8ADF7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7171" y="767385"/>
                <a:ext cx="582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4415E1-CFAA-4614-91E7-3B4B5537D319}"/>
                  </a:ext>
                </a:extLst>
              </p14:cNvPr>
              <p14:cNvContentPartPr/>
              <p14:nvPr/>
            </p14:nvContentPartPr>
            <p14:xfrm>
              <a:off x="2307771" y="379665"/>
              <a:ext cx="279360" cy="712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4415E1-CFAA-4614-91E7-3B4B5537D3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0131" y="344025"/>
                <a:ext cx="31500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C37782-256F-427E-B0C5-8716F2512584}"/>
                  </a:ext>
                </a:extLst>
              </p14:cNvPr>
              <p14:cNvContentPartPr/>
              <p14:nvPr/>
            </p14:nvContentPartPr>
            <p14:xfrm>
              <a:off x="2863971" y="561105"/>
              <a:ext cx="307080" cy="434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C37782-256F-427E-B0C5-8716F25125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5971" y="525465"/>
                <a:ext cx="3427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BE26AA-BA7D-4A89-AEC0-577B6553487E}"/>
                  </a:ext>
                </a:extLst>
              </p14:cNvPr>
              <p14:cNvContentPartPr/>
              <p14:nvPr/>
            </p14:nvContentPartPr>
            <p14:xfrm>
              <a:off x="2734011" y="499905"/>
              <a:ext cx="354960" cy="70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BE26AA-BA7D-4A89-AEC0-577B655348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6011" y="463905"/>
                <a:ext cx="390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4F58A8-BF13-406A-894A-F11C7CBA4D55}"/>
                  </a:ext>
                </a:extLst>
              </p14:cNvPr>
              <p14:cNvContentPartPr/>
              <p14:nvPr/>
            </p14:nvContentPartPr>
            <p14:xfrm>
              <a:off x="422811" y="1547505"/>
              <a:ext cx="376200" cy="68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4F58A8-BF13-406A-894A-F11C7CBA4D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811" y="1511865"/>
                <a:ext cx="41184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CDD893-36BB-427A-ACE9-00203C14BC20}"/>
                  </a:ext>
                </a:extLst>
              </p14:cNvPr>
              <p14:cNvContentPartPr/>
              <p14:nvPr/>
            </p14:nvContentPartPr>
            <p14:xfrm>
              <a:off x="939771" y="1629585"/>
              <a:ext cx="311400" cy="372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CDD893-36BB-427A-ACE9-00203C14BC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2131" y="1593585"/>
                <a:ext cx="347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FBF36D-B640-4277-9607-666A95B6FED4}"/>
                  </a:ext>
                </a:extLst>
              </p14:cNvPr>
              <p14:cNvContentPartPr/>
              <p14:nvPr/>
            </p14:nvContentPartPr>
            <p14:xfrm>
              <a:off x="877851" y="1618425"/>
              <a:ext cx="243000" cy="65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FBF36D-B640-4277-9607-666A95B6FE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0211" y="1582785"/>
                <a:ext cx="2786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02F4A8-5247-437A-99F3-CFEED61CEF26}"/>
                  </a:ext>
                </a:extLst>
              </p14:cNvPr>
              <p14:cNvContentPartPr/>
              <p14:nvPr/>
            </p14:nvContentPartPr>
            <p14:xfrm>
              <a:off x="1401651" y="1348425"/>
              <a:ext cx="237600" cy="644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02F4A8-5247-437A-99F3-CFEED61CEF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84011" y="1312785"/>
                <a:ext cx="27324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4A13BB-6F6D-4DE0-9B6E-9328CEE1B037}"/>
                  </a:ext>
                </a:extLst>
              </p14:cNvPr>
              <p14:cNvContentPartPr/>
              <p14:nvPr/>
            </p14:nvContentPartPr>
            <p14:xfrm>
              <a:off x="1421091" y="1710225"/>
              <a:ext cx="271440" cy="7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4A13BB-6F6D-4DE0-9B6E-9328CEE1B0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03091" y="1674225"/>
                <a:ext cx="307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A7D0C1C-F8F1-4395-B69B-7F92452A0EBF}"/>
                  </a:ext>
                </a:extLst>
              </p14:cNvPr>
              <p14:cNvContentPartPr/>
              <p14:nvPr/>
            </p14:nvContentPartPr>
            <p14:xfrm>
              <a:off x="1891971" y="1616625"/>
              <a:ext cx="303840" cy="31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A7D0C1C-F8F1-4395-B69B-7F92452A0E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73971" y="1580625"/>
                <a:ext cx="3394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2D7BDE-3043-4763-9E27-242C73F16278}"/>
                  </a:ext>
                </a:extLst>
              </p14:cNvPr>
              <p14:cNvContentPartPr/>
              <p14:nvPr/>
            </p14:nvContentPartPr>
            <p14:xfrm>
              <a:off x="2036691" y="1721745"/>
              <a:ext cx="298440" cy="9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2D7BDE-3043-4763-9E27-242C73F162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18691" y="1686105"/>
                <a:ext cx="334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15A95F-F374-4815-8EE7-ACFAD3B3EB9D}"/>
                  </a:ext>
                </a:extLst>
              </p14:cNvPr>
              <p14:cNvContentPartPr/>
              <p14:nvPr/>
            </p14:nvContentPartPr>
            <p14:xfrm>
              <a:off x="2643291" y="1294425"/>
              <a:ext cx="465480" cy="656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15A95F-F374-4815-8EE7-ACFAD3B3EB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25291" y="1258785"/>
                <a:ext cx="50112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A4CFBC-3326-4A31-8A7A-45E9D689C52A}"/>
                  </a:ext>
                </a:extLst>
              </p14:cNvPr>
              <p14:cNvContentPartPr/>
              <p14:nvPr/>
            </p14:nvContentPartPr>
            <p14:xfrm>
              <a:off x="3322251" y="1411425"/>
              <a:ext cx="353880" cy="370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A4CFBC-3326-4A31-8A7A-45E9D689C5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04251" y="1375425"/>
                <a:ext cx="389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5392B4-4338-46A0-BE88-83F72CA982C0}"/>
                  </a:ext>
                </a:extLst>
              </p14:cNvPr>
              <p14:cNvContentPartPr/>
              <p14:nvPr/>
            </p14:nvContentPartPr>
            <p14:xfrm>
              <a:off x="3331251" y="1475505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5392B4-4338-46A0-BE88-83F72CA982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13611" y="1439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835C0D0-83FC-4D8C-ABEB-DFCA9A578296}"/>
                  </a:ext>
                </a:extLst>
              </p14:cNvPr>
              <p14:cNvContentPartPr/>
              <p14:nvPr/>
            </p14:nvContentPartPr>
            <p14:xfrm>
              <a:off x="3267891" y="1330065"/>
              <a:ext cx="338760" cy="154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835C0D0-83FC-4D8C-ABEB-DFCA9A5782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0251" y="1294425"/>
                <a:ext cx="3744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6B04EC5-B96B-481D-B6E9-531E73E76FE0}"/>
                  </a:ext>
                </a:extLst>
              </p14:cNvPr>
              <p14:cNvContentPartPr/>
              <p14:nvPr/>
            </p14:nvContentPartPr>
            <p14:xfrm>
              <a:off x="1184211" y="2290185"/>
              <a:ext cx="264960" cy="772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6B04EC5-B96B-481D-B6E9-531E73E76F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6571" y="2254545"/>
                <a:ext cx="30060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5AC52C4-12E2-405B-82B3-442C104C5BAE}"/>
                  </a:ext>
                </a:extLst>
              </p14:cNvPr>
              <p14:cNvContentPartPr/>
              <p14:nvPr/>
            </p14:nvContentPartPr>
            <p14:xfrm>
              <a:off x="1249371" y="2760345"/>
              <a:ext cx="319680" cy="46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5AC52C4-12E2-405B-82B3-442C104C5B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31371" y="2724345"/>
                <a:ext cx="355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CB39972-462B-4E7B-9344-87270953ED2B}"/>
                  </a:ext>
                </a:extLst>
              </p14:cNvPr>
              <p14:cNvContentPartPr/>
              <p14:nvPr/>
            </p14:nvContentPartPr>
            <p14:xfrm>
              <a:off x="1855611" y="2561625"/>
              <a:ext cx="771480" cy="154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CB39972-462B-4E7B-9344-87270953ED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37611" y="2525985"/>
                <a:ext cx="8071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C7B0DBD-9FCB-4A69-91EB-5539DC32B2FC}"/>
                  </a:ext>
                </a:extLst>
              </p14:cNvPr>
              <p14:cNvContentPartPr/>
              <p14:nvPr/>
            </p14:nvContentPartPr>
            <p14:xfrm>
              <a:off x="2000691" y="2845305"/>
              <a:ext cx="398160" cy="133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C7B0DBD-9FCB-4A69-91EB-5539DC32B2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82691" y="2809305"/>
                <a:ext cx="433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52FD01-126A-4FDE-9F70-74F70F63A680}"/>
                  </a:ext>
                </a:extLst>
              </p14:cNvPr>
              <p14:cNvContentPartPr/>
              <p14:nvPr/>
            </p14:nvContentPartPr>
            <p14:xfrm>
              <a:off x="3620331" y="2061585"/>
              <a:ext cx="377280" cy="605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52FD01-126A-4FDE-9F70-74F70F63A6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02331" y="2025945"/>
                <a:ext cx="41292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11B45B-3D23-48A0-B0F8-56F468BA50FD}"/>
                  </a:ext>
                </a:extLst>
              </p14:cNvPr>
              <p14:cNvContentPartPr/>
              <p14:nvPr/>
            </p14:nvContentPartPr>
            <p14:xfrm>
              <a:off x="4118931" y="1983465"/>
              <a:ext cx="402840" cy="41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11B45B-3D23-48A0-B0F8-56F468BA50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01291" y="1947825"/>
                <a:ext cx="4384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A6E89C-4ABA-43AB-B50E-78548AECA76B}"/>
                  </a:ext>
                </a:extLst>
              </p14:cNvPr>
              <p14:cNvContentPartPr/>
              <p14:nvPr/>
            </p14:nvContentPartPr>
            <p14:xfrm>
              <a:off x="3793131" y="1852425"/>
              <a:ext cx="435600" cy="102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A6E89C-4ABA-43AB-B50E-78548AECA76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75131" y="1816785"/>
                <a:ext cx="471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8EB887-3941-4D86-AC8E-6A9733EA171B}"/>
                  </a:ext>
                </a:extLst>
              </p14:cNvPr>
              <p14:cNvContentPartPr/>
              <p14:nvPr/>
            </p14:nvContentPartPr>
            <p14:xfrm>
              <a:off x="3349611" y="2471265"/>
              <a:ext cx="1421280" cy="453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8EB887-3941-4D86-AC8E-6A9733EA17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31611" y="2435265"/>
                <a:ext cx="145692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DAAC1A-FBDD-48B6-AB90-BB443F51E8BD}"/>
                  </a:ext>
                </a:extLst>
              </p14:cNvPr>
              <p14:cNvContentPartPr/>
              <p14:nvPr/>
            </p14:nvContentPartPr>
            <p14:xfrm>
              <a:off x="3630051" y="3203145"/>
              <a:ext cx="391320" cy="509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DAAC1A-FBDD-48B6-AB90-BB443F51E8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12411" y="3167505"/>
                <a:ext cx="4269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F6FD4F-8AFD-4D2D-99C3-AB03FD11BF13}"/>
                  </a:ext>
                </a:extLst>
              </p14:cNvPr>
              <p14:cNvContentPartPr/>
              <p14:nvPr/>
            </p14:nvContentPartPr>
            <p14:xfrm>
              <a:off x="4325571" y="3011265"/>
              <a:ext cx="336240" cy="424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F6FD4F-8AFD-4D2D-99C3-AB03FD11BF1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07571" y="2975625"/>
                <a:ext cx="3718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A4B9085-E4CD-4C65-8103-5D3CC05DE123}"/>
                  </a:ext>
                </a:extLst>
              </p14:cNvPr>
              <p14:cNvContentPartPr/>
              <p14:nvPr/>
            </p14:nvContentPartPr>
            <p14:xfrm>
              <a:off x="4001211" y="2808945"/>
              <a:ext cx="373680" cy="251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A4B9085-E4CD-4C65-8103-5D3CC05DE1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83571" y="2773305"/>
                <a:ext cx="4093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0D945D-95D5-45DE-93A2-0F2E69495275}"/>
                  </a:ext>
                </a:extLst>
              </p14:cNvPr>
              <p14:cNvContentPartPr/>
              <p14:nvPr/>
            </p14:nvContentPartPr>
            <p14:xfrm>
              <a:off x="4526451" y="2770065"/>
              <a:ext cx="308160" cy="736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0D945D-95D5-45DE-93A2-0F2E694952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08451" y="2734065"/>
                <a:ext cx="34380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D9FAC4-DAB3-4203-9627-2D6F3F73A1BB}"/>
                  </a:ext>
                </a:extLst>
              </p14:cNvPr>
              <p14:cNvContentPartPr/>
              <p14:nvPr/>
            </p14:nvContentPartPr>
            <p14:xfrm>
              <a:off x="4326651" y="1647225"/>
              <a:ext cx="136800" cy="743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D9FAC4-DAB3-4203-9627-2D6F3F73A1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08651" y="1611225"/>
                <a:ext cx="1724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9AD0AA-6A55-4A8F-B711-98A0125FD2AB}"/>
                  </a:ext>
                </a:extLst>
              </p14:cNvPr>
              <p14:cNvContentPartPr/>
              <p14:nvPr/>
            </p14:nvContentPartPr>
            <p14:xfrm>
              <a:off x="5015331" y="2218185"/>
              <a:ext cx="253440" cy="99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9AD0AA-6A55-4A8F-B711-98A0125FD2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97331" y="2182185"/>
                <a:ext cx="289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78E2A2-46B4-4A4F-8454-4BDE86F66545}"/>
                  </a:ext>
                </a:extLst>
              </p14:cNvPr>
              <p14:cNvContentPartPr/>
              <p14:nvPr/>
            </p14:nvContentPartPr>
            <p14:xfrm>
              <a:off x="4988331" y="2414745"/>
              <a:ext cx="500400" cy="147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78E2A2-46B4-4A4F-8454-4BDE86F665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0331" y="2378745"/>
                <a:ext cx="5360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8BB71A-8151-4EAA-B761-56FEACB34F94}"/>
                  </a:ext>
                </a:extLst>
              </p14:cNvPr>
              <p14:cNvContentPartPr/>
              <p14:nvPr/>
            </p14:nvContentPartPr>
            <p14:xfrm>
              <a:off x="5585571" y="1906785"/>
              <a:ext cx="806760" cy="636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8BB71A-8151-4EAA-B761-56FEACB34F9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67931" y="1870785"/>
                <a:ext cx="84240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06F613-9C84-4670-8FB4-65C17F77F260}"/>
                  </a:ext>
                </a:extLst>
              </p14:cNvPr>
              <p14:cNvContentPartPr/>
              <p14:nvPr/>
            </p14:nvContentPartPr>
            <p14:xfrm>
              <a:off x="6712371" y="2299185"/>
              <a:ext cx="103680" cy="184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06F613-9C84-4670-8FB4-65C17F77F2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94731" y="2263185"/>
                <a:ext cx="139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C3164C3-7F82-49A7-8EB0-C406A0BEDA60}"/>
                  </a:ext>
                </a:extLst>
              </p14:cNvPr>
              <p14:cNvContentPartPr/>
              <p14:nvPr/>
            </p14:nvContentPartPr>
            <p14:xfrm>
              <a:off x="6894891" y="1437705"/>
              <a:ext cx="581040" cy="729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C3164C3-7F82-49A7-8EB0-C406A0BEDA6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77251" y="1402065"/>
                <a:ext cx="6166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80859C7-190D-4430-AEBD-79FC3B535D8D}"/>
                  </a:ext>
                </a:extLst>
              </p14:cNvPr>
              <p14:cNvContentPartPr/>
              <p14:nvPr/>
            </p14:nvContentPartPr>
            <p14:xfrm>
              <a:off x="7667811" y="179230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80859C7-190D-4430-AEBD-79FC3B535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49811" y="1756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25CBF9B-B062-460F-A4BD-425B46449EC7}"/>
                  </a:ext>
                </a:extLst>
              </p14:cNvPr>
              <p14:cNvContentPartPr/>
              <p14:nvPr/>
            </p14:nvContentPartPr>
            <p14:xfrm>
              <a:off x="7694091" y="1059705"/>
              <a:ext cx="609480" cy="731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25CBF9B-B062-460F-A4BD-425B46449EC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76091" y="1023705"/>
                <a:ext cx="64512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C9F2808-9EA5-45E1-873F-6C6F14B159D6}"/>
                  </a:ext>
                </a:extLst>
              </p14:cNvPr>
              <p14:cNvContentPartPr/>
              <p14:nvPr/>
            </p14:nvContentPartPr>
            <p14:xfrm>
              <a:off x="8673291" y="1339785"/>
              <a:ext cx="27720" cy="346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C9F2808-9EA5-45E1-873F-6C6F14B159D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655651" y="1303785"/>
                <a:ext cx="633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3EAE69-F3E9-4915-84EB-2F308AABBDD6}"/>
                  </a:ext>
                </a:extLst>
              </p14:cNvPr>
              <p14:cNvContentPartPr/>
              <p14:nvPr/>
            </p14:nvContentPartPr>
            <p14:xfrm>
              <a:off x="9062091" y="1145745"/>
              <a:ext cx="333000" cy="499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3EAE69-F3E9-4915-84EB-2F308AABBDD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044451" y="1109745"/>
                <a:ext cx="3686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F378BC1-F973-4BE8-8ADF-9A3CA5EA3A44}"/>
                  </a:ext>
                </a:extLst>
              </p14:cNvPr>
              <p14:cNvContentPartPr/>
              <p14:nvPr/>
            </p14:nvContentPartPr>
            <p14:xfrm>
              <a:off x="9568611" y="1366785"/>
              <a:ext cx="103680" cy="229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F378BC1-F973-4BE8-8ADF-9A3CA5EA3A4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550611" y="1330785"/>
                <a:ext cx="139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299E18C-6CC7-46E6-844C-DC466460EE70}"/>
                  </a:ext>
                </a:extLst>
              </p14:cNvPr>
              <p14:cNvContentPartPr/>
              <p14:nvPr/>
            </p14:nvContentPartPr>
            <p14:xfrm>
              <a:off x="10062891" y="1321425"/>
              <a:ext cx="4320" cy="5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299E18C-6CC7-46E6-844C-DC466460EE7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5251" y="1285785"/>
                <a:ext cx="39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7E5C21B-6D96-4333-9723-A6529E8FFFA0}"/>
                  </a:ext>
                </a:extLst>
              </p14:cNvPr>
              <p14:cNvContentPartPr/>
              <p14:nvPr/>
            </p14:nvContentPartPr>
            <p14:xfrm>
              <a:off x="10057491" y="1333665"/>
              <a:ext cx="46800" cy="122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7E5C21B-6D96-4333-9723-A6529E8FFF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039851" y="1298025"/>
                <a:ext cx="82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07AF775-8057-4FA2-AD9E-CAC1C98D3987}"/>
                  </a:ext>
                </a:extLst>
              </p14:cNvPr>
              <p14:cNvContentPartPr/>
              <p14:nvPr/>
            </p14:nvContentPartPr>
            <p14:xfrm>
              <a:off x="10021851" y="1176705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07AF775-8057-4FA2-AD9E-CAC1C98D39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04211" y="1141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C512399-B85B-4762-8DF3-65424DAE4FE2}"/>
                  </a:ext>
                </a:extLst>
              </p14:cNvPr>
              <p14:cNvContentPartPr/>
              <p14:nvPr/>
            </p14:nvContentPartPr>
            <p14:xfrm>
              <a:off x="10094211" y="751185"/>
              <a:ext cx="334080" cy="656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C512399-B85B-4762-8DF3-65424DAE4FE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76211" y="715185"/>
                <a:ext cx="36972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2046EC3-C760-4372-9A5A-62DB113FD3A6}"/>
                  </a:ext>
                </a:extLst>
              </p14:cNvPr>
              <p14:cNvContentPartPr/>
              <p14:nvPr/>
            </p14:nvContentPartPr>
            <p14:xfrm>
              <a:off x="10148571" y="1102545"/>
              <a:ext cx="135360" cy="10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2046EC3-C760-4372-9A5A-62DB113FD3A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30571" y="1066905"/>
                <a:ext cx="171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6A3BD9E-FBF8-4137-AC78-BA74700FC4DC}"/>
                  </a:ext>
                </a:extLst>
              </p14:cNvPr>
              <p14:cNvContentPartPr/>
              <p14:nvPr/>
            </p14:nvContentPartPr>
            <p14:xfrm>
              <a:off x="10737171" y="1040985"/>
              <a:ext cx="214920" cy="245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6A3BD9E-FBF8-4137-AC78-BA74700FC4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19171" y="1004985"/>
                <a:ext cx="2505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2200992-5E5B-4B9A-88E2-95D21BE7A410}"/>
                  </a:ext>
                </a:extLst>
              </p14:cNvPr>
              <p14:cNvContentPartPr/>
              <p14:nvPr/>
            </p14:nvContentPartPr>
            <p14:xfrm>
              <a:off x="11043171" y="660825"/>
              <a:ext cx="294480" cy="509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2200992-5E5B-4B9A-88E2-95D21BE7A4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25171" y="624825"/>
                <a:ext cx="3301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C2B760-F1AC-4329-9177-37A699204555}"/>
                  </a:ext>
                </a:extLst>
              </p14:cNvPr>
              <p14:cNvContentPartPr/>
              <p14:nvPr/>
            </p14:nvContentPartPr>
            <p14:xfrm>
              <a:off x="11006811" y="633465"/>
              <a:ext cx="364680" cy="426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C2B760-F1AC-4329-9177-37A69920455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88811" y="597465"/>
                <a:ext cx="4003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00A8CFA-0BC6-481B-86E3-35D54812EEB0}"/>
                  </a:ext>
                </a:extLst>
              </p14:cNvPr>
              <p14:cNvContentPartPr/>
              <p14:nvPr/>
            </p14:nvContentPartPr>
            <p14:xfrm>
              <a:off x="10664451" y="814185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00A8CFA-0BC6-481B-86E3-35D54812EE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46811" y="778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63C2BB8-345F-4E8B-B98B-F60CA13CA9A4}"/>
                  </a:ext>
                </a:extLst>
              </p14:cNvPr>
              <p14:cNvContentPartPr/>
              <p14:nvPr/>
            </p14:nvContentPartPr>
            <p14:xfrm>
              <a:off x="7693731" y="2280825"/>
              <a:ext cx="531720" cy="716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63C2BB8-345F-4E8B-B98B-F60CA13CA9A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76091" y="2245185"/>
                <a:ext cx="5673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DCF3AB-4F99-4C8C-86DF-778B517F6C0A}"/>
                  </a:ext>
                </a:extLst>
              </p14:cNvPr>
              <p14:cNvContentPartPr/>
              <p14:nvPr/>
            </p14:nvContentPartPr>
            <p14:xfrm>
              <a:off x="8298891" y="2274705"/>
              <a:ext cx="1081440" cy="648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DCF3AB-4F99-4C8C-86DF-778B517F6C0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280891" y="2238705"/>
                <a:ext cx="111708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901989-4893-473F-94BC-8C155D2DE834}"/>
                  </a:ext>
                </a:extLst>
              </p14:cNvPr>
              <p14:cNvContentPartPr/>
              <p14:nvPr/>
            </p14:nvContentPartPr>
            <p14:xfrm>
              <a:off x="9288531" y="2353545"/>
              <a:ext cx="103680" cy="137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901989-4893-473F-94BC-8C155D2DE83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270891" y="2317545"/>
                <a:ext cx="139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33192F0-1128-4ACF-9CA4-E0F788797DDC}"/>
                  </a:ext>
                </a:extLst>
              </p14:cNvPr>
              <p14:cNvContentPartPr/>
              <p14:nvPr/>
            </p14:nvContentPartPr>
            <p14:xfrm>
              <a:off x="9097011" y="2197305"/>
              <a:ext cx="46800" cy="56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33192F0-1128-4ACF-9CA4-E0F788797DD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079371" y="2161665"/>
                <a:ext cx="82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66AB78-3FB3-4F90-87C6-A358744DB115}"/>
                  </a:ext>
                </a:extLst>
              </p14:cNvPr>
              <p14:cNvContentPartPr/>
              <p14:nvPr/>
            </p14:nvContentPartPr>
            <p14:xfrm>
              <a:off x="9473211" y="2245185"/>
              <a:ext cx="260280" cy="201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66AB78-3FB3-4F90-87C6-A358744DB11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55211" y="2209185"/>
                <a:ext cx="2959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A386124-34F7-4B8E-80E0-B54D2D2A3D97}"/>
                  </a:ext>
                </a:extLst>
              </p14:cNvPr>
              <p14:cNvContentPartPr/>
              <p14:nvPr/>
            </p14:nvContentPartPr>
            <p14:xfrm>
              <a:off x="9747171" y="1872225"/>
              <a:ext cx="416880" cy="36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A386124-34F7-4B8E-80E0-B54D2D2A3D9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729531" y="1836225"/>
                <a:ext cx="4525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25B62DF-CDC1-452A-A5BF-69AED9ECF6A8}"/>
                  </a:ext>
                </a:extLst>
              </p14:cNvPr>
              <p14:cNvContentPartPr/>
              <p14:nvPr/>
            </p14:nvContentPartPr>
            <p14:xfrm>
              <a:off x="10193571" y="1946385"/>
              <a:ext cx="115560" cy="111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25B62DF-CDC1-452A-A5BF-69AED9ECF6A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175931" y="1910385"/>
                <a:ext cx="151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300DF23-B6F2-4A89-A9F2-ADAB16C3A770}"/>
                  </a:ext>
                </a:extLst>
              </p14:cNvPr>
              <p14:cNvContentPartPr/>
              <p14:nvPr/>
            </p14:nvContentPartPr>
            <p14:xfrm>
              <a:off x="10067211" y="1828305"/>
              <a:ext cx="360" cy="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300DF23-B6F2-4A89-A9F2-ADAB16C3A77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049211" y="17926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BBE3FA-5003-4E98-8A2B-438A130469FD}"/>
                  </a:ext>
                </a:extLst>
              </p14:cNvPr>
              <p14:cNvContentPartPr/>
              <p14:nvPr/>
            </p14:nvContentPartPr>
            <p14:xfrm>
              <a:off x="10436571" y="1819305"/>
              <a:ext cx="325440" cy="282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BBE3FA-5003-4E98-8A2B-438A130469F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418571" y="1783665"/>
                <a:ext cx="3610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968F0CA-8999-4059-90EE-64788F0EC312}"/>
                  </a:ext>
                </a:extLst>
              </p14:cNvPr>
              <p14:cNvContentPartPr/>
              <p14:nvPr/>
            </p14:nvContentPartPr>
            <p14:xfrm>
              <a:off x="1227411" y="4589505"/>
              <a:ext cx="183240" cy="325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968F0CA-8999-4059-90EE-64788F0EC31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09411" y="4553865"/>
                <a:ext cx="2188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CE3BAF7-27A8-470E-BD82-C18EDDD44E78}"/>
                  </a:ext>
                </a:extLst>
              </p14:cNvPr>
              <p14:cNvContentPartPr/>
              <p14:nvPr/>
            </p14:nvContentPartPr>
            <p14:xfrm>
              <a:off x="841491" y="4444785"/>
              <a:ext cx="650880" cy="209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CE3BAF7-27A8-470E-BD82-C18EDDD44E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3851" y="4408785"/>
                <a:ext cx="6865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08C3227-766B-4CD4-AD2D-CA9D6FFAB07A}"/>
                  </a:ext>
                </a:extLst>
              </p14:cNvPr>
              <p14:cNvContentPartPr/>
              <p14:nvPr/>
            </p14:nvContentPartPr>
            <p14:xfrm>
              <a:off x="1746891" y="4431105"/>
              <a:ext cx="331560" cy="104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08C3227-766B-4CD4-AD2D-CA9D6FFAB07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729251" y="4395105"/>
                <a:ext cx="3672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C8EF7E0-F2E7-4B41-B385-B80C27A0646F}"/>
                  </a:ext>
                </a:extLst>
              </p14:cNvPr>
              <p14:cNvContentPartPr/>
              <p14:nvPr/>
            </p14:nvContentPartPr>
            <p14:xfrm>
              <a:off x="1728891" y="4617225"/>
              <a:ext cx="464040" cy="217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C8EF7E0-F2E7-4B41-B385-B80C27A064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711251" y="4581585"/>
                <a:ext cx="4996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0BF1C7-9629-4B68-A3B7-91CAAE12B408}"/>
                  </a:ext>
                </a:extLst>
              </p14:cNvPr>
              <p14:cNvContentPartPr/>
              <p14:nvPr/>
            </p14:nvContentPartPr>
            <p14:xfrm>
              <a:off x="2534931" y="3910905"/>
              <a:ext cx="139320" cy="280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0BF1C7-9629-4B68-A3B7-91CAAE12B40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516931" y="3874905"/>
                <a:ext cx="1749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731310-4567-411F-9F06-0796470859A9}"/>
                  </a:ext>
                </a:extLst>
              </p14:cNvPr>
              <p14:cNvContentPartPr/>
              <p14:nvPr/>
            </p14:nvContentPartPr>
            <p14:xfrm>
              <a:off x="2425851" y="4294665"/>
              <a:ext cx="740880" cy="231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731310-4567-411F-9F06-0796470859A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408211" y="4259025"/>
                <a:ext cx="7765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6815298-22CB-47E4-8F90-15FE4B9E83DB}"/>
                  </a:ext>
                </a:extLst>
              </p14:cNvPr>
              <p14:cNvContentPartPr/>
              <p14:nvPr/>
            </p14:nvContentPartPr>
            <p14:xfrm>
              <a:off x="2763891" y="4561785"/>
              <a:ext cx="242640" cy="582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6815298-22CB-47E4-8F90-15FE4B9E83D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745891" y="4526145"/>
                <a:ext cx="2782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D414D7-C43D-44C7-900B-44F118DAF4AD}"/>
                  </a:ext>
                </a:extLst>
              </p14:cNvPr>
              <p14:cNvContentPartPr/>
              <p14:nvPr/>
            </p14:nvContentPartPr>
            <p14:xfrm>
              <a:off x="2797371" y="4919985"/>
              <a:ext cx="244440" cy="95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D414D7-C43D-44C7-900B-44F118DAF4A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779371" y="4884345"/>
                <a:ext cx="280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7440AB-4F70-451B-B96B-86717A1B0E5A}"/>
                  </a:ext>
                </a:extLst>
              </p14:cNvPr>
              <p14:cNvContentPartPr/>
              <p14:nvPr/>
            </p14:nvContentPartPr>
            <p14:xfrm>
              <a:off x="3575691" y="4198905"/>
              <a:ext cx="325800" cy="173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7440AB-4F70-451B-B96B-86717A1B0E5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557691" y="4163265"/>
                <a:ext cx="3614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8D64BB-05DD-4F7B-9D93-5AB629E5C707}"/>
                  </a:ext>
                </a:extLst>
              </p14:cNvPr>
              <p14:cNvContentPartPr/>
              <p14:nvPr/>
            </p14:nvContentPartPr>
            <p14:xfrm>
              <a:off x="3603051" y="4394385"/>
              <a:ext cx="567000" cy="132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8D64BB-05DD-4F7B-9D93-5AB629E5C70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585051" y="4358745"/>
                <a:ext cx="6026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5E25C7-033D-43D9-8E03-3D537605E0FD}"/>
                  </a:ext>
                </a:extLst>
              </p14:cNvPr>
              <p14:cNvContentPartPr/>
              <p14:nvPr/>
            </p14:nvContentPartPr>
            <p14:xfrm>
              <a:off x="4643811" y="3865545"/>
              <a:ext cx="90720" cy="246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5E25C7-033D-43D9-8E03-3D537605E0F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26171" y="3829905"/>
                <a:ext cx="126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0B4DAF3-E21D-40EE-9512-1570C5806366}"/>
                  </a:ext>
                </a:extLst>
              </p14:cNvPr>
              <p14:cNvContentPartPr/>
              <p14:nvPr/>
            </p14:nvContentPartPr>
            <p14:xfrm>
              <a:off x="4490451" y="4045905"/>
              <a:ext cx="883080" cy="317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0B4DAF3-E21D-40EE-9512-1570C580636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72451" y="4010265"/>
                <a:ext cx="918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BA787B3-E1ED-4D9F-AF96-C6C4872B10AE}"/>
                  </a:ext>
                </a:extLst>
              </p14:cNvPr>
              <p14:cNvContentPartPr/>
              <p14:nvPr/>
            </p14:nvContentPartPr>
            <p14:xfrm>
              <a:off x="4779891" y="4386825"/>
              <a:ext cx="600120" cy="437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BA787B3-E1ED-4D9F-AF96-C6C4872B10A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761891" y="4351185"/>
                <a:ext cx="6357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DDB3536-73E0-4DAC-8A66-04A0946DB202}"/>
                  </a:ext>
                </a:extLst>
              </p14:cNvPr>
              <p14:cNvContentPartPr/>
              <p14:nvPr/>
            </p14:nvContentPartPr>
            <p14:xfrm>
              <a:off x="6092451" y="4554585"/>
              <a:ext cx="9360" cy="53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DDB3536-73E0-4DAC-8A66-04A0946DB20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074811" y="4518585"/>
                <a:ext cx="45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E787B1F-450C-4028-9947-031A3BCE44A3}"/>
                  </a:ext>
                </a:extLst>
              </p14:cNvPr>
              <p14:cNvContentPartPr/>
              <p14:nvPr/>
            </p14:nvContentPartPr>
            <p14:xfrm>
              <a:off x="6246891" y="4191345"/>
              <a:ext cx="294480" cy="404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E787B1F-450C-4028-9947-031A3BCE44A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228891" y="4155705"/>
                <a:ext cx="3301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E3BE699-9AD9-4314-B393-EF8F91986F32}"/>
                  </a:ext>
                </a:extLst>
              </p14:cNvPr>
              <p14:cNvContentPartPr/>
              <p14:nvPr/>
            </p14:nvContentPartPr>
            <p14:xfrm>
              <a:off x="6671691" y="4200705"/>
              <a:ext cx="91080" cy="235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E3BE699-9AD9-4314-B393-EF8F91986F3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654051" y="4164705"/>
                <a:ext cx="1267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078A431-E659-44B9-84CC-5D1A24E07E93}"/>
                  </a:ext>
                </a:extLst>
              </p14:cNvPr>
              <p14:cNvContentPartPr/>
              <p14:nvPr/>
            </p14:nvContentPartPr>
            <p14:xfrm>
              <a:off x="6636051" y="4091625"/>
              <a:ext cx="373680" cy="371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078A431-E659-44B9-84CC-5D1A24E07E9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618051" y="4055985"/>
                <a:ext cx="4093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7C489F0-1565-44BC-8165-01BDAC7BCC56}"/>
                  </a:ext>
                </a:extLst>
              </p14:cNvPr>
              <p14:cNvContentPartPr/>
              <p14:nvPr/>
            </p14:nvContentPartPr>
            <p14:xfrm>
              <a:off x="7386651" y="3708945"/>
              <a:ext cx="523440" cy="793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7C489F0-1565-44BC-8165-01BDAC7BCC5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369011" y="3673305"/>
                <a:ext cx="55908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0BE1A3D-760E-47C7-8137-1421702DEACC}"/>
                  </a:ext>
                </a:extLst>
              </p14:cNvPr>
              <p14:cNvContentPartPr/>
              <p14:nvPr/>
            </p14:nvContentPartPr>
            <p14:xfrm>
              <a:off x="7577451" y="4214385"/>
              <a:ext cx="185760" cy="77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0BE1A3D-760E-47C7-8137-1421702DEAC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559451" y="4178385"/>
                <a:ext cx="221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00761C1-B1C9-45A0-86CC-30549F41F644}"/>
                  </a:ext>
                </a:extLst>
              </p14:cNvPr>
              <p14:cNvContentPartPr/>
              <p14:nvPr/>
            </p14:nvContentPartPr>
            <p14:xfrm>
              <a:off x="7921251" y="4176945"/>
              <a:ext cx="3960" cy="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00761C1-B1C9-45A0-86CC-30549F41F64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903611" y="414094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5D4983C-8E31-4D81-BD76-A325776A40DE}"/>
                  </a:ext>
                </a:extLst>
              </p14:cNvPr>
              <p14:cNvContentPartPr/>
              <p14:nvPr/>
            </p14:nvContentPartPr>
            <p14:xfrm>
              <a:off x="8175051" y="3756825"/>
              <a:ext cx="225360" cy="433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5D4983C-8E31-4D81-BD76-A325776A40D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157051" y="3720825"/>
                <a:ext cx="2610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D1B35F0-20E8-4AB5-A395-4BFA9A3B1FAB}"/>
                  </a:ext>
                </a:extLst>
              </p14:cNvPr>
              <p14:cNvContentPartPr/>
              <p14:nvPr/>
            </p14:nvContentPartPr>
            <p14:xfrm>
              <a:off x="8138691" y="3616425"/>
              <a:ext cx="487800" cy="244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D1B35F0-20E8-4AB5-A395-4BFA9A3B1FA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120691" y="3580425"/>
                <a:ext cx="5234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16663BB-718F-4EAF-B685-B94188FAE6A5}"/>
                  </a:ext>
                </a:extLst>
              </p14:cNvPr>
              <p14:cNvContentPartPr/>
              <p14:nvPr/>
            </p14:nvContentPartPr>
            <p14:xfrm>
              <a:off x="9071451" y="3420945"/>
              <a:ext cx="609120" cy="348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16663BB-718F-4EAF-B685-B94188FAE6A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053451" y="3385305"/>
                <a:ext cx="6447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16C2842-8382-496E-87E2-4DA5B5334A29}"/>
                  </a:ext>
                </a:extLst>
              </p14:cNvPr>
              <p14:cNvContentPartPr/>
              <p14:nvPr/>
            </p14:nvContentPartPr>
            <p14:xfrm>
              <a:off x="8908011" y="3177585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16C2842-8382-496E-87E2-4DA5B5334A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0371" y="3141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70CA080-B5AB-4E67-BF97-4320F5B98E7A}"/>
                  </a:ext>
                </a:extLst>
              </p14:cNvPr>
              <p14:cNvContentPartPr/>
              <p14:nvPr/>
            </p14:nvContentPartPr>
            <p14:xfrm>
              <a:off x="10202571" y="2839905"/>
              <a:ext cx="233640" cy="394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70CA080-B5AB-4E67-BF97-4320F5B98E7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84931" y="2803905"/>
                <a:ext cx="2692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92FD912-A377-4F5F-A44B-2BE6FFF2E282}"/>
                  </a:ext>
                </a:extLst>
              </p14:cNvPr>
              <p14:cNvContentPartPr/>
              <p14:nvPr/>
            </p14:nvContentPartPr>
            <p14:xfrm>
              <a:off x="10193571" y="3207825"/>
              <a:ext cx="581040" cy="214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92FD912-A377-4F5F-A44B-2BE6FFF2E28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175931" y="3172185"/>
                <a:ext cx="616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BA65108-82EA-4250-84E7-9AD45F26AC1F}"/>
                  </a:ext>
                </a:extLst>
              </p14:cNvPr>
              <p14:cNvContentPartPr/>
              <p14:nvPr/>
            </p14:nvContentPartPr>
            <p14:xfrm>
              <a:off x="10193571" y="3564585"/>
              <a:ext cx="529560" cy="414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BA65108-82EA-4250-84E7-9AD45F26AC1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175931" y="3528945"/>
                <a:ext cx="5652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CAEDAFE-7B64-40B2-A665-30E93E389CCC}"/>
                  </a:ext>
                </a:extLst>
              </p14:cNvPr>
              <p14:cNvContentPartPr/>
              <p14:nvPr/>
            </p14:nvContentPartPr>
            <p14:xfrm>
              <a:off x="8171451" y="4405905"/>
              <a:ext cx="1795320" cy="1522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CAEDAFE-7B64-40B2-A665-30E93E389CC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53451" y="4369905"/>
                <a:ext cx="1830960" cy="15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16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B668C4-824A-4591-958A-7609C45F7A75}"/>
                  </a:ext>
                </a:extLst>
              </p14:cNvPr>
              <p14:cNvContentPartPr/>
              <p14:nvPr/>
            </p14:nvContentPartPr>
            <p14:xfrm>
              <a:off x="216891" y="243945"/>
              <a:ext cx="328680" cy="35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B668C4-824A-4591-958A-7609C45F7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891" y="208305"/>
                <a:ext cx="3643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E9841E-035F-4CB8-8D80-D4199B6ADE06}"/>
                  </a:ext>
                </a:extLst>
              </p14:cNvPr>
              <p14:cNvContentPartPr/>
              <p14:nvPr/>
            </p14:nvContentPartPr>
            <p14:xfrm>
              <a:off x="551691" y="207945"/>
              <a:ext cx="137520" cy="27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E9841E-035F-4CB8-8D80-D4199B6ADE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051" y="172305"/>
                <a:ext cx="1731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3C0E19-FF2D-4EC9-998A-B476D6439050}"/>
                  </a:ext>
                </a:extLst>
              </p14:cNvPr>
              <p14:cNvContentPartPr/>
              <p14:nvPr/>
            </p14:nvContentPartPr>
            <p14:xfrm>
              <a:off x="98811" y="371025"/>
              <a:ext cx="68400" cy="36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3C0E19-FF2D-4EC9-998A-B476D64390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71" y="335025"/>
                <a:ext cx="1040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F7528C-3606-4AF1-9C13-82EEF770C0CD}"/>
                  </a:ext>
                </a:extLst>
              </p14:cNvPr>
              <p14:cNvContentPartPr/>
              <p14:nvPr/>
            </p14:nvContentPartPr>
            <p14:xfrm>
              <a:off x="1213011" y="176985"/>
              <a:ext cx="318240" cy="45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F7528C-3606-4AF1-9C13-82EEF770C0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5011" y="141345"/>
                <a:ext cx="35388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4D9208-3B34-463D-8C0F-16416DCAA346}"/>
                  </a:ext>
                </a:extLst>
              </p14:cNvPr>
              <p14:cNvContentPartPr/>
              <p14:nvPr/>
            </p14:nvContentPartPr>
            <p14:xfrm>
              <a:off x="1979451" y="100665"/>
              <a:ext cx="187920" cy="78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4D9208-3B34-463D-8C0F-16416DCAA3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1451" y="65025"/>
                <a:ext cx="22356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246784-3A49-49B3-8434-18B612186030}"/>
                  </a:ext>
                </a:extLst>
              </p14:cNvPr>
              <p14:cNvContentPartPr/>
              <p14:nvPr/>
            </p14:nvContentPartPr>
            <p14:xfrm>
              <a:off x="2191491" y="289305"/>
              <a:ext cx="202680" cy="21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246784-3A49-49B3-8434-18B6121860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491" y="253665"/>
                <a:ext cx="2383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29F328-7805-4091-845B-CA4A383FFA2C}"/>
                  </a:ext>
                </a:extLst>
              </p14:cNvPr>
              <p14:cNvContentPartPr/>
              <p14:nvPr/>
            </p14:nvContentPartPr>
            <p14:xfrm>
              <a:off x="2091051" y="297945"/>
              <a:ext cx="207720" cy="2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29F328-7805-4091-845B-CA4A383FFA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3051" y="262305"/>
                <a:ext cx="2433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632044-3705-4EED-8F31-19DBA615E29E}"/>
                  </a:ext>
                </a:extLst>
              </p14:cNvPr>
              <p14:cNvContentPartPr/>
              <p14:nvPr/>
            </p14:nvContentPartPr>
            <p14:xfrm>
              <a:off x="2489211" y="171225"/>
              <a:ext cx="378720" cy="628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632044-3705-4EED-8F31-19DBA615E2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1571" y="135585"/>
                <a:ext cx="4143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5175AC-53DB-4AA0-93DA-E3734627814B}"/>
                  </a:ext>
                </a:extLst>
              </p14:cNvPr>
              <p14:cNvContentPartPr/>
              <p14:nvPr/>
            </p14:nvContentPartPr>
            <p14:xfrm>
              <a:off x="3249891" y="416385"/>
              <a:ext cx="505080" cy="36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5175AC-53DB-4AA0-93DA-E373462781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2251" y="380385"/>
                <a:ext cx="5407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575B3D-67B0-4713-97C6-650769B6F777}"/>
                  </a:ext>
                </a:extLst>
              </p14:cNvPr>
              <p14:cNvContentPartPr/>
              <p14:nvPr/>
            </p14:nvContentPartPr>
            <p14:xfrm>
              <a:off x="3367611" y="542385"/>
              <a:ext cx="481320" cy="9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575B3D-67B0-4713-97C6-650769B6F7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9971" y="506745"/>
                <a:ext cx="5169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5C775D-C0C0-4875-B624-EBE630A92169}"/>
                  </a:ext>
                </a:extLst>
              </p14:cNvPr>
              <p14:cNvContentPartPr/>
              <p14:nvPr/>
            </p14:nvContentPartPr>
            <p14:xfrm>
              <a:off x="4164651" y="288225"/>
              <a:ext cx="693000" cy="48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5C775D-C0C0-4875-B624-EBE630A921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46651" y="252585"/>
                <a:ext cx="7286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C1267E-7BC7-4080-9407-983C1B7E9402}"/>
                  </a:ext>
                </a:extLst>
              </p14:cNvPr>
              <p14:cNvContentPartPr/>
              <p14:nvPr/>
            </p14:nvContentPartPr>
            <p14:xfrm>
              <a:off x="4994811" y="288225"/>
              <a:ext cx="357840" cy="336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0C1267E-7BC7-4080-9407-983C1B7E94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77171" y="252585"/>
                <a:ext cx="3934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1A6FF8-7296-4FF6-ABE2-D3EFDC8F18E2}"/>
                  </a:ext>
                </a:extLst>
              </p14:cNvPr>
              <p14:cNvContentPartPr/>
              <p14:nvPr/>
            </p14:nvContentPartPr>
            <p14:xfrm>
              <a:off x="5505651" y="394065"/>
              <a:ext cx="346320" cy="163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1A6FF8-7296-4FF6-ABE2-D3EFDC8F18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87651" y="358065"/>
                <a:ext cx="381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B9E715-AD30-48C6-8E9C-E9959A548E09}"/>
                  </a:ext>
                </a:extLst>
              </p14:cNvPr>
              <p14:cNvContentPartPr/>
              <p14:nvPr/>
            </p14:nvContentPartPr>
            <p14:xfrm>
              <a:off x="5936211" y="316305"/>
              <a:ext cx="196200" cy="324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B9E715-AD30-48C6-8E9C-E9959A548E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18211" y="280665"/>
                <a:ext cx="2318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F47761-BF12-470F-9B0B-D4D5AC5F7642}"/>
                  </a:ext>
                </a:extLst>
              </p14:cNvPr>
              <p14:cNvContentPartPr/>
              <p14:nvPr/>
            </p14:nvContentPartPr>
            <p14:xfrm>
              <a:off x="5875371" y="628065"/>
              <a:ext cx="27360" cy="5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F47761-BF12-470F-9B0B-D4D5AC5F76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57371" y="592065"/>
                <a:ext cx="63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4CC987-BAEA-4E58-A0DA-7AD7DFEF2840}"/>
                  </a:ext>
                </a:extLst>
              </p14:cNvPr>
              <p14:cNvContentPartPr/>
              <p14:nvPr/>
            </p14:nvContentPartPr>
            <p14:xfrm>
              <a:off x="6291891" y="157185"/>
              <a:ext cx="243720" cy="479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4CC987-BAEA-4E58-A0DA-7AD7DFEF28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73891" y="121185"/>
                <a:ext cx="2793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3FF3A6-26B1-4EEE-98BC-25B429ACD343}"/>
                  </a:ext>
                </a:extLst>
              </p14:cNvPr>
              <p14:cNvContentPartPr/>
              <p14:nvPr/>
            </p14:nvContentPartPr>
            <p14:xfrm>
              <a:off x="6716691" y="289305"/>
              <a:ext cx="96120" cy="255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3FF3A6-26B1-4EEE-98BC-25B429ACD3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98691" y="253665"/>
                <a:ext cx="1317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81C6CD-4A96-47EB-8D53-4BD60375DBC2}"/>
                  </a:ext>
                </a:extLst>
              </p14:cNvPr>
              <p14:cNvContentPartPr/>
              <p14:nvPr/>
            </p14:nvContentPartPr>
            <p14:xfrm>
              <a:off x="6942411" y="319545"/>
              <a:ext cx="399600" cy="26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81C6CD-4A96-47EB-8D53-4BD60375DBC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24411" y="283545"/>
                <a:ext cx="435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B34FF3-7BF5-4A5F-A047-25A243FECA16}"/>
                  </a:ext>
                </a:extLst>
              </p14:cNvPr>
              <p14:cNvContentPartPr/>
              <p14:nvPr/>
            </p14:nvContentPartPr>
            <p14:xfrm>
              <a:off x="7522011" y="325665"/>
              <a:ext cx="306720" cy="18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B34FF3-7BF5-4A5F-A047-25A243FECA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04371" y="290025"/>
                <a:ext cx="3423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BAF79-AD73-466E-90D0-7C9BA8979BA7}"/>
                  </a:ext>
                </a:extLst>
              </p14:cNvPr>
              <p14:cNvContentPartPr/>
              <p14:nvPr/>
            </p14:nvContentPartPr>
            <p14:xfrm>
              <a:off x="7396371" y="203985"/>
              <a:ext cx="379800" cy="76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BAF79-AD73-466E-90D0-7C9BA8979B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78731" y="168345"/>
                <a:ext cx="415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04166C6-AF76-4C5C-980A-92C6476273B3}"/>
                  </a:ext>
                </a:extLst>
              </p14:cNvPr>
              <p14:cNvContentPartPr/>
              <p14:nvPr/>
            </p14:nvContentPartPr>
            <p14:xfrm>
              <a:off x="7971651" y="176265"/>
              <a:ext cx="300240" cy="27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04166C6-AF76-4C5C-980A-92C6476273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53651" y="140625"/>
                <a:ext cx="3358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EC634A-002E-4E8F-BCCD-2D9B1FF30645}"/>
                  </a:ext>
                </a:extLst>
              </p14:cNvPr>
              <p14:cNvContentPartPr/>
              <p14:nvPr/>
            </p14:nvContentPartPr>
            <p14:xfrm>
              <a:off x="7975611" y="293985"/>
              <a:ext cx="278640" cy="68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EC634A-002E-4E8F-BCCD-2D9B1FF306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57971" y="257985"/>
                <a:ext cx="314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856376-AE6A-4782-AE13-A6C8E7896446}"/>
                  </a:ext>
                </a:extLst>
              </p14:cNvPr>
              <p14:cNvContentPartPr/>
              <p14:nvPr/>
            </p14:nvContentPartPr>
            <p14:xfrm>
              <a:off x="8265411" y="171585"/>
              <a:ext cx="263880" cy="496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856376-AE6A-4782-AE13-A6C8E78964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47771" y="135945"/>
                <a:ext cx="29952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C42DECC-3EF5-4FA2-9387-56894E377D18}"/>
                  </a:ext>
                </a:extLst>
              </p14:cNvPr>
              <p14:cNvContentPartPr/>
              <p14:nvPr/>
            </p14:nvContentPartPr>
            <p14:xfrm>
              <a:off x="8708931" y="450945"/>
              <a:ext cx="434880" cy="83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C42DECC-3EF5-4FA2-9387-56894E377D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91291" y="415305"/>
                <a:ext cx="470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7978CEF-5523-4B8B-A8D5-D347D2D5B057}"/>
                  </a:ext>
                </a:extLst>
              </p14:cNvPr>
              <p14:cNvContentPartPr/>
              <p14:nvPr/>
            </p14:nvContentPartPr>
            <p14:xfrm>
              <a:off x="8854011" y="298305"/>
              <a:ext cx="107280" cy="379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7978CEF-5523-4B8B-A8D5-D347D2D5B0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36371" y="262665"/>
                <a:ext cx="1429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81A7D18-D2CC-415F-A166-F96F7EE43A79}"/>
                  </a:ext>
                </a:extLst>
              </p14:cNvPr>
              <p14:cNvContentPartPr/>
              <p14:nvPr/>
            </p14:nvContentPartPr>
            <p14:xfrm>
              <a:off x="9149211" y="226305"/>
              <a:ext cx="457560" cy="444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81A7D18-D2CC-415F-A166-F96F7EE43A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31211" y="190305"/>
                <a:ext cx="4932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0A85D5E-96F6-4F8C-88A5-6D43E7451D53}"/>
                  </a:ext>
                </a:extLst>
              </p14:cNvPr>
              <p14:cNvContentPartPr/>
              <p14:nvPr/>
            </p14:nvContentPartPr>
            <p14:xfrm>
              <a:off x="9705051" y="267705"/>
              <a:ext cx="378720" cy="357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A85D5E-96F6-4F8C-88A5-6D43E7451D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87411" y="232065"/>
                <a:ext cx="4143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C208F7-2E7B-4494-A997-B7FAE823FD4B}"/>
                  </a:ext>
                </a:extLst>
              </p14:cNvPr>
              <p14:cNvContentPartPr/>
              <p14:nvPr/>
            </p14:nvContentPartPr>
            <p14:xfrm>
              <a:off x="10175571" y="461385"/>
              <a:ext cx="360" cy="71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C208F7-2E7B-4494-A997-B7FAE823FD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57931" y="425385"/>
                <a:ext cx="360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DC113E8-7A97-4801-8046-BA085F2508E8}"/>
                  </a:ext>
                </a:extLst>
              </p14:cNvPr>
              <p14:cNvContentPartPr/>
              <p14:nvPr/>
            </p14:nvContentPartPr>
            <p14:xfrm>
              <a:off x="10229931" y="234945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DC113E8-7A97-4801-8046-BA085F2508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12291" y="199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D3AA82-6FF2-49CF-9CCF-543E8022C9E9}"/>
                  </a:ext>
                </a:extLst>
              </p14:cNvPr>
              <p14:cNvContentPartPr/>
              <p14:nvPr/>
            </p14:nvContentPartPr>
            <p14:xfrm>
              <a:off x="10284291" y="371025"/>
              <a:ext cx="334440" cy="194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D3AA82-6FF2-49CF-9CCF-543E8022C9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66651" y="335025"/>
                <a:ext cx="3700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C3430E-BE70-474A-8D74-DE8C31D89FD4}"/>
                  </a:ext>
                </a:extLst>
              </p14:cNvPr>
              <p14:cNvContentPartPr/>
              <p14:nvPr/>
            </p14:nvContentPartPr>
            <p14:xfrm>
              <a:off x="10816371" y="234945"/>
              <a:ext cx="138600" cy="526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C3430E-BE70-474A-8D74-DE8C31D89F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98371" y="199305"/>
                <a:ext cx="17424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5AB39D4-38AD-4986-A428-DA6DA0415F89}"/>
                  </a:ext>
                </a:extLst>
              </p14:cNvPr>
              <p14:cNvContentPartPr/>
              <p14:nvPr/>
            </p14:nvContentPartPr>
            <p14:xfrm>
              <a:off x="11042811" y="198945"/>
              <a:ext cx="273960" cy="473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5AB39D4-38AD-4986-A428-DA6DA0415F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25171" y="162945"/>
                <a:ext cx="3096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9AAE34-1669-4731-8EB3-747C31F6F511}"/>
                  </a:ext>
                </a:extLst>
              </p14:cNvPr>
              <p14:cNvContentPartPr/>
              <p14:nvPr/>
            </p14:nvContentPartPr>
            <p14:xfrm>
              <a:off x="11424411" y="371025"/>
              <a:ext cx="272160" cy="193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9AAE34-1669-4731-8EB3-747C31F6F51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06411" y="335025"/>
                <a:ext cx="3078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FD4D74A-650A-45EB-9F4F-F1B1485ED049}"/>
                  </a:ext>
                </a:extLst>
              </p14:cNvPr>
              <p14:cNvContentPartPr/>
              <p14:nvPr/>
            </p14:nvContentPartPr>
            <p14:xfrm>
              <a:off x="379971" y="1070865"/>
              <a:ext cx="632880" cy="808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FD4D74A-650A-45EB-9F4F-F1B1485ED0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2331" y="1035225"/>
                <a:ext cx="66852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F44B941-1872-47C4-A3B1-6DB8B2AC2662}"/>
                  </a:ext>
                </a:extLst>
              </p14:cNvPr>
              <p14:cNvContentPartPr/>
              <p14:nvPr/>
            </p14:nvContentPartPr>
            <p14:xfrm>
              <a:off x="1179171" y="971505"/>
              <a:ext cx="507240" cy="627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F44B941-1872-47C4-A3B1-6DB8B2AC26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61171" y="935865"/>
                <a:ext cx="5428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5D86DA2-FDCC-48BE-AF81-154CDF2A2A72}"/>
                  </a:ext>
                </a:extLst>
              </p14:cNvPr>
              <p14:cNvContentPartPr/>
              <p14:nvPr/>
            </p14:nvContentPartPr>
            <p14:xfrm>
              <a:off x="931851" y="1605105"/>
              <a:ext cx="880920" cy="341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5D86DA2-FDCC-48BE-AF81-154CDF2A2A7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4211" y="1569465"/>
                <a:ext cx="9165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00FE5B-5CD9-46E8-9434-D0C2C249DD21}"/>
                  </a:ext>
                </a:extLst>
              </p14:cNvPr>
              <p14:cNvContentPartPr/>
              <p14:nvPr/>
            </p14:nvContentPartPr>
            <p14:xfrm>
              <a:off x="1022571" y="1782585"/>
              <a:ext cx="555480" cy="245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00FE5B-5CD9-46E8-9434-D0C2C249DD2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4931" y="1746585"/>
                <a:ext cx="5911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13456EC-56DC-443D-BC8C-4D95FD8D8D7B}"/>
                  </a:ext>
                </a:extLst>
              </p14:cNvPr>
              <p14:cNvContentPartPr/>
              <p14:nvPr/>
            </p14:nvContentPartPr>
            <p14:xfrm>
              <a:off x="6748731" y="568305"/>
              <a:ext cx="1224360" cy="295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13456EC-56DC-443D-BC8C-4D95FD8D8D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31091" y="532665"/>
                <a:ext cx="1260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571C0E2-3DB0-4CF6-B39F-5C50EB080288}"/>
                  </a:ext>
                </a:extLst>
              </p14:cNvPr>
              <p14:cNvContentPartPr/>
              <p14:nvPr/>
            </p14:nvContentPartPr>
            <p14:xfrm>
              <a:off x="1316331" y="742185"/>
              <a:ext cx="5989680" cy="1758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571C0E2-3DB0-4CF6-B39F-5C50EB0802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98691" y="706185"/>
                <a:ext cx="6025320" cy="18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9D7501F-49B5-4F81-989C-0577C8B63D64}"/>
                  </a:ext>
                </a:extLst>
              </p14:cNvPr>
              <p14:cNvContentPartPr/>
              <p14:nvPr/>
            </p14:nvContentPartPr>
            <p14:xfrm>
              <a:off x="261531" y="2777625"/>
              <a:ext cx="444240" cy="379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9D7501F-49B5-4F81-989C-0577C8B63D6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3891" y="2741985"/>
                <a:ext cx="4798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BFE88D3-E78D-4D48-A989-7E819F5914EC}"/>
                  </a:ext>
                </a:extLst>
              </p14:cNvPr>
              <p14:cNvContentPartPr/>
              <p14:nvPr/>
            </p14:nvContentPartPr>
            <p14:xfrm>
              <a:off x="814491" y="3005505"/>
              <a:ext cx="66600" cy="113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BFE88D3-E78D-4D48-A989-7E819F5914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6851" y="2969505"/>
                <a:ext cx="1022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0948604-39A6-49B6-80C4-CBFD8F63F299}"/>
                  </a:ext>
                </a:extLst>
              </p14:cNvPr>
              <p14:cNvContentPartPr/>
              <p14:nvPr/>
            </p14:nvContentPartPr>
            <p14:xfrm>
              <a:off x="886851" y="2643345"/>
              <a:ext cx="369360" cy="455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948604-39A6-49B6-80C4-CBFD8F63F2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8851" y="2607345"/>
                <a:ext cx="4050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F7F6207-370C-4E75-8D68-533FE71BC5F5}"/>
                  </a:ext>
                </a:extLst>
              </p14:cNvPr>
              <p14:cNvContentPartPr/>
              <p14:nvPr/>
            </p14:nvContentPartPr>
            <p14:xfrm>
              <a:off x="877851" y="2802825"/>
              <a:ext cx="203760" cy="58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F7F6207-370C-4E75-8D68-533FE71BC5F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0211" y="2766825"/>
                <a:ext cx="2394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13D2BA0-10CD-4B41-9624-21A957AD520E}"/>
                  </a:ext>
                </a:extLst>
              </p14:cNvPr>
              <p14:cNvContentPartPr/>
              <p14:nvPr/>
            </p14:nvContentPartPr>
            <p14:xfrm>
              <a:off x="1466451" y="2711745"/>
              <a:ext cx="480240" cy="76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13D2BA0-10CD-4B41-9624-21A957AD52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48811" y="2675745"/>
                <a:ext cx="5158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C68534-1F39-40E2-88F2-9B86B1678773}"/>
                  </a:ext>
                </a:extLst>
              </p14:cNvPr>
              <p14:cNvContentPartPr/>
              <p14:nvPr/>
            </p14:nvContentPartPr>
            <p14:xfrm>
              <a:off x="1638171" y="2847105"/>
              <a:ext cx="314280" cy="87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C68534-1F39-40E2-88F2-9B86B16787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20531" y="2811105"/>
                <a:ext cx="3499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946730-81D1-45B2-B349-1FEBC0948A90}"/>
                  </a:ext>
                </a:extLst>
              </p14:cNvPr>
              <p14:cNvContentPartPr/>
              <p14:nvPr/>
            </p14:nvContentPartPr>
            <p14:xfrm>
              <a:off x="2027691" y="2552625"/>
              <a:ext cx="162360" cy="289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946730-81D1-45B2-B349-1FEBC0948A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009691" y="2516985"/>
                <a:ext cx="1980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7435620-5246-4B83-94B1-8B2E7B04CFD8}"/>
                  </a:ext>
                </a:extLst>
              </p14:cNvPr>
              <p14:cNvContentPartPr/>
              <p14:nvPr/>
            </p14:nvContentPartPr>
            <p14:xfrm>
              <a:off x="2324691" y="2406465"/>
              <a:ext cx="554400" cy="301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7435620-5246-4B83-94B1-8B2E7B04CFD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07051" y="2370465"/>
                <a:ext cx="5900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8FE381-4164-468F-947E-D9316362447D}"/>
                  </a:ext>
                </a:extLst>
              </p14:cNvPr>
              <p14:cNvContentPartPr/>
              <p14:nvPr/>
            </p14:nvContentPartPr>
            <p14:xfrm>
              <a:off x="3086451" y="2425905"/>
              <a:ext cx="324360" cy="308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8FE381-4164-468F-947E-D9316362447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68451" y="2390265"/>
                <a:ext cx="360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0A4589-123C-42A4-BB2B-B6C36FC6ABE4}"/>
                  </a:ext>
                </a:extLst>
              </p14:cNvPr>
              <p14:cNvContentPartPr/>
              <p14:nvPr/>
            </p14:nvContentPartPr>
            <p14:xfrm>
              <a:off x="3041451" y="2391345"/>
              <a:ext cx="100440" cy="35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0A4589-123C-42A4-BB2B-B6C36FC6ABE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23811" y="2355345"/>
                <a:ext cx="136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C7C9A05-D72A-4716-B1FA-02FBFBA5392F}"/>
                  </a:ext>
                </a:extLst>
              </p14:cNvPr>
              <p14:cNvContentPartPr/>
              <p14:nvPr/>
            </p14:nvContentPartPr>
            <p14:xfrm>
              <a:off x="3325491" y="2163465"/>
              <a:ext cx="323280" cy="399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C7C9A05-D72A-4716-B1FA-02FBFBA5392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07851" y="2127825"/>
                <a:ext cx="3589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910E34B-CE15-497C-BE22-7EF76D2A825A}"/>
                  </a:ext>
                </a:extLst>
              </p14:cNvPr>
              <p14:cNvContentPartPr/>
              <p14:nvPr/>
            </p14:nvContentPartPr>
            <p14:xfrm>
              <a:off x="3276891" y="2309625"/>
              <a:ext cx="266400" cy="80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910E34B-CE15-497C-BE22-7EF76D2A82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59251" y="2273985"/>
                <a:ext cx="3020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A11F5B-2349-485B-967D-E4D5A7A3B1F3}"/>
                  </a:ext>
                </a:extLst>
              </p14:cNvPr>
              <p14:cNvContentPartPr/>
              <p14:nvPr/>
            </p14:nvContentPartPr>
            <p14:xfrm>
              <a:off x="479691" y="3479625"/>
              <a:ext cx="401400" cy="298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A11F5B-2349-485B-967D-E4D5A7A3B1F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61691" y="3443625"/>
                <a:ext cx="4370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2FAB954-B15D-4AED-99E2-43740D6EB700}"/>
                  </a:ext>
                </a:extLst>
              </p14:cNvPr>
              <p14:cNvContentPartPr/>
              <p14:nvPr/>
            </p14:nvContentPartPr>
            <p14:xfrm>
              <a:off x="1104291" y="3745665"/>
              <a:ext cx="99720" cy="121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2FAB954-B15D-4AED-99E2-43740D6EB70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6291" y="3710025"/>
                <a:ext cx="1353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236145B-EAB0-476E-885F-75577C76A304}"/>
                  </a:ext>
                </a:extLst>
              </p14:cNvPr>
              <p14:cNvContentPartPr/>
              <p14:nvPr/>
            </p14:nvContentPartPr>
            <p14:xfrm>
              <a:off x="1161531" y="2616345"/>
              <a:ext cx="75960" cy="739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236145B-EAB0-476E-885F-75577C76A30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43891" y="2580345"/>
                <a:ext cx="11160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4E67F7-9711-4E35-B6C9-B0FF4F2EEE12}"/>
                  </a:ext>
                </a:extLst>
              </p14:cNvPr>
              <p14:cNvContentPartPr/>
              <p14:nvPr/>
            </p14:nvContentPartPr>
            <p14:xfrm>
              <a:off x="3602331" y="2172465"/>
              <a:ext cx="46080" cy="610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4E67F7-9711-4E35-B6C9-B0FF4F2EEE1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84691" y="2136825"/>
                <a:ext cx="8172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27243D-374F-49C4-A45C-647302406597}"/>
                  </a:ext>
                </a:extLst>
              </p14:cNvPr>
              <p14:cNvContentPartPr/>
              <p14:nvPr/>
            </p14:nvContentPartPr>
            <p14:xfrm>
              <a:off x="1692531" y="3162465"/>
              <a:ext cx="438120" cy="151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27243D-374F-49C4-A45C-64730240659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74891" y="3126465"/>
                <a:ext cx="473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A468233-703A-4FDB-87EB-391D8695100C}"/>
                  </a:ext>
                </a:extLst>
              </p14:cNvPr>
              <p14:cNvContentPartPr/>
              <p14:nvPr/>
            </p14:nvContentPartPr>
            <p14:xfrm>
              <a:off x="1855611" y="3460545"/>
              <a:ext cx="385560" cy="79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A468233-703A-4FDB-87EB-391D8695100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37611" y="3424905"/>
                <a:ext cx="421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C0646E1-CBA3-486F-A2C9-EA9321F1670D}"/>
                  </a:ext>
                </a:extLst>
              </p14:cNvPr>
              <p14:cNvContentPartPr/>
              <p14:nvPr/>
            </p14:nvContentPartPr>
            <p14:xfrm>
              <a:off x="2561931" y="3213585"/>
              <a:ext cx="246600" cy="464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C0646E1-CBA3-486F-A2C9-EA9321F1670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43931" y="3177945"/>
                <a:ext cx="282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8A75710-2624-4B53-8DB6-EE28ED6AA9EE}"/>
                  </a:ext>
                </a:extLst>
              </p14:cNvPr>
              <p14:cNvContentPartPr/>
              <p14:nvPr/>
            </p14:nvContentPartPr>
            <p14:xfrm>
              <a:off x="2878011" y="3260025"/>
              <a:ext cx="408960" cy="380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8A75710-2624-4B53-8DB6-EE28ED6AA9E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60011" y="3224385"/>
                <a:ext cx="4446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6012BB6-0053-4B6D-8881-2F6A5C168F54}"/>
                  </a:ext>
                </a:extLst>
              </p14:cNvPr>
              <p14:cNvContentPartPr/>
              <p14:nvPr/>
            </p14:nvContentPartPr>
            <p14:xfrm>
              <a:off x="3504051" y="2975625"/>
              <a:ext cx="252360" cy="245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6012BB6-0053-4B6D-8881-2F6A5C168F5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86411" y="2939625"/>
                <a:ext cx="2880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DAC4594-4034-4376-8A6B-0C1560A8CC5F}"/>
                  </a:ext>
                </a:extLst>
              </p14:cNvPr>
              <p14:cNvContentPartPr/>
              <p14:nvPr/>
            </p14:nvContentPartPr>
            <p14:xfrm>
              <a:off x="3358251" y="2924145"/>
              <a:ext cx="290160" cy="63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DAC4594-4034-4376-8A6B-0C1560A8CC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40611" y="2888145"/>
                <a:ext cx="325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C6AA5C0-D138-40A5-8A69-6BD2FC3FE443}"/>
                  </a:ext>
                </a:extLst>
              </p14:cNvPr>
              <p14:cNvContentPartPr/>
              <p14:nvPr/>
            </p14:nvContentPartPr>
            <p14:xfrm>
              <a:off x="448731" y="4272705"/>
              <a:ext cx="344520" cy="435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C6AA5C0-D138-40A5-8A69-6BD2FC3FE44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0731" y="4237065"/>
                <a:ext cx="3801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2AC263-CD45-4DC4-9E17-EA4948CAAE9E}"/>
                  </a:ext>
                </a:extLst>
              </p14:cNvPr>
              <p14:cNvContentPartPr/>
              <p14:nvPr/>
            </p14:nvContentPartPr>
            <p14:xfrm>
              <a:off x="1094931" y="4091625"/>
              <a:ext cx="387360" cy="298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2AC263-CD45-4DC4-9E17-EA4948CAAE9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6931" y="4055985"/>
                <a:ext cx="423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4F8DE9F-BF5E-46D1-B405-523452327CDC}"/>
                  </a:ext>
                </a:extLst>
              </p14:cNvPr>
              <p14:cNvContentPartPr/>
              <p14:nvPr/>
            </p14:nvContentPartPr>
            <p14:xfrm>
              <a:off x="850491" y="4014945"/>
              <a:ext cx="522000" cy="122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4F8DE9F-BF5E-46D1-B405-523452327C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2851" y="3979305"/>
                <a:ext cx="557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48CEA19-6CF5-4DC5-B00C-9F682B4D6ADD}"/>
                  </a:ext>
                </a:extLst>
              </p14:cNvPr>
              <p14:cNvContentPartPr/>
              <p14:nvPr/>
            </p14:nvContentPartPr>
            <p14:xfrm>
              <a:off x="1600011" y="3779145"/>
              <a:ext cx="211680" cy="450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48CEA19-6CF5-4DC5-B00C-9F682B4D6AD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82011" y="3743145"/>
                <a:ext cx="2473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83054B-E910-4D16-912B-400F60B449C7}"/>
                  </a:ext>
                </a:extLst>
              </p14:cNvPr>
              <p14:cNvContentPartPr/>
              <p14:nvPr/>
            </p14:nvContentPartPr>
            <p14:xfrm>
              <a:off x="1674531" y="4055985"/>
              <a:ext cx="100080" cy="18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83054B-E910-4D16-912B-400F60B449C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56531" y="4019985"/>
                <a:ext cx="1357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8FBBE5A-C4E3-4766-9AF1-A1791F94D7AB}"/>
                  </a:ext>
                </a:extLst>
              </p14:cNvPr>
              <p14:cNvContentPartPr/>
              <p14:nvPr/>
            </p14:nvContentPartPr>
            <p14:xfrm>
              <a:off x="2037411" y="4082985"/>
              <a:ext cx="33120" cy="77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8FBBE5A-C4E3-4766-9AF1-A1791F94D7A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19411" y="4046985"/>
                <a:ext cx="687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E3A8795-8301-4654-AF7E-3FA7DA02DE0F}"/>
                  </a:ext>
                </a:extLst>
              </p14:cNvPr>
              <p14:cNvContentPartPr/>
              <p14:nvPr/>
            </p14:nvContentPartPr>
            <p14:xfrm>
              <a:off x="2706651" y="3951225"/>
              <a:ext cx="298080" cy="104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E3A8795-8301-4654-AF7E-3FA7DA02DE0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88651" y="3915225"/>
                <a:ext cx="333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C24B0F8-7F6D-4501-8F21-FA3639C6BE9B}"/>
                  </a:ext>
                </a:extLst>
              </p14:cNvPr>
              <p14:cNvContentPartPr/>
              <p14:nvPr/>
            </p14:nvContentPartPr>
            <p14:xfrm>
              <a:off x="2706651" y="4212945"/>
              <a:ext cx="247320" cy="78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C24B0F8-7F6D-4501-8F21-FA3639C6BE9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688651" y="4176945"/>
                <a:ext cx="282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2F27945-F17D-4758-BE18-2333CD33F6E0}"/>
                  </a:ext>
                </a:extLst>
              </p14:cNvPr>
              <p14:cNvContentPartPr/>
              <p14:nvPr/>
            </p14:nvContentPartPr>
            <p14:xfrm>
              <a:off x="3412971" y="3765825"/>
              <a:ext cx="209880" cy="382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2F27945-F17D-4758-BE18-2333CD33F6E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394971" y="3730185"/>
                <a:ext cx="2455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C319691-8E81-400C-AD96-818B2742E7B3}"/>
                  </a:ext>
                </a:extLst>
              </p14:cNvPr>
              <p14:cNvContentPartPr/>
              <p14:nvPr/>
            </p14:nvContentPartPr>
            <p14:xfrm>
              <a:off x="3645891" y="3666825"/>
              <a:ext cx="636840" cy="297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C319691-8E81-400C-AD96-818B2742E7B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28251" y="3630825"/>
                <a:ext cx="672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DEF60FE-EB00-4A3D-8CD1-EB4DC177E695}"/>
                  </a:ext>
                </a:extLst>
              </p14:cNvPr>
              <p14:cNvContentPartPr/>
              <p14:nvPr/>
            </p14:nvContentPartPr>
            <p14:xfrm>
              <a:off x="4501611" y="3431025"/>
              <a:ext cx="215280" cy="435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DEF60FE-EB00-4A3D-8CD1-EB4DC177E69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483611" y="3395025"/>
                <a:ext cx="2509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F307CA-3541-43EB-90A8-CCFC2E0194CF}"/>
                  </a:ext>
                </a:extLst>
              </p14:cNvPr>
              <p14:cNvContentPartPr/>
              <p14:nvPr/>
            </p14:nvContentPartPr>
            <p14:xfrm>
              <a:off x="4653171" y="3548745"/>
              <a:ext cx="412920" cy="164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F307CA-3541-43EB-90A8-CCFC2E0194C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35531" y="3512745"/>
                <a:ext cx="448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F5C5C81-21DD-49B5-9D1B-351943543B4E}"/>
                  </a:ext>
                </a:extLst>
              </p14:cNvPr>
              <p14:cNvContentPartPr/>
              <p14:nvPr/>
            </p14:nvContentPartPr>
            <p14:xfrm>
              <a:off x="4291011" y="3392865"/>
              <a:ext cx="575280" cy="119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F5C5C81-21DD-49B5-9D1B-351943543B4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73371" y="3357225"/>
                <a:ext cx="610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821298A-61F8-463A-B031-02B92B494B2E}"/>
                  </a:ext>
                </a:extLst>
              </p14:cNvPr>
              <p14:cNvContentPartPr/>
              <p14:nvPr/>
            </p14:nvContentPartPr>
            <p14:xfrm>
              <a:off x="1029771" y="4868145"/>
              <a:ext cx="284400" cy="681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821298A-61F8-463A-B031-02B92B494B2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12131" y="4832505"/>
                <a:ext cx="3200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3AB27CD-CA29-47FC-ACBA-77A03FAA201D}"/>
                  </a:ext>
                </a:extLst>
              </p14:cNvPr>
              <p14:cNvContentPartPr/>
              <p14:nvPr/>
            </p14:nvContentPartPr>
            <p14:xfrm>
              <a:off x="1040931" y="5265945"/>
              <a:ext cx="232920" cy="57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3AB27CD-CA29-47FC-ACBA-77A03FAA201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2931" y="5229945"/>
                <a:ext cx="268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7869BE-F44B-45FF-A056-63525F57EB07}"/>
                  </a:ext>
                </a:extLst>
              </p14:cNvPr>
              <p14:cNvContentPartPr/>
              <p14:nvPr/>
            </p14:nvContentPartPr>
            <p14:xfrm>
              <a:off x="1357731" y="5286825"/>
              <a:ext cx="165600" cy="143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7869BE-F44B-45FF-A056-63525F57EB0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339731" y="5251185"/>
                <a:ext cx="2012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2DAE858-7889-47B7-9C53-5F4C050E9128}"/>
                  </a:ext>
                </a:extLst>
              </p14:cNvPr>
              <p14:cNvContentPartPr/>
              <p14:nvPr/>
            </p14:nvContentPartPr>
            <p14:xfrm>
              <a:off x="1783251" y="5094945"/>
              <a:ext cx="493920" cy="110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2DAE858-7889-47B7-9C53-5F4C050E912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65611" y="5058945"/>
                <a:ext cx="529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F2F9292-1EB6-4DDE-9DDF-9285CB55CCBE}"/>
                  </a:ext>
                </a:extLst>
              </p14:cNvPr>
              <p14:cNvContentPartPr/>
              <p14:nvPr/>
            </p14:nvContentPartPr>
            <p14:xfrm>
              <a:off x="1954971" y="5350545"/>
              <a:ext cx="253800" cy="108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F2F9292-1EB6-4DDE-9DDF-9285CB55CCB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937331" y="5314905"/>
                <a:ext cx="2894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6731F08-6174-4FC6-9809-00A062BF2FF6}"/>
                  </a:ext>
                </a:extLst>
              </p14:cNvPr>
              <p14:cNvContentPartPr/>
              <p14:nvPr/>
            </p14:nvContentPartPr>
            <p14:xfrm>
              <a:off x="2699811" y="4728105"/>
              <a:ext cx="137160" cy="214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6731F08-6174-4FC6-9809-00A062BF2FF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681811" y="4692465"/>
                <a:ext cx="172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8488D9E-14A2-4CA8-902A-1F342131F052}"/>
                  </a:ext>
                </a:extLst>
              </p14:cNvPr>
              <p14:cNvContentPartPr/>
              <p14:nvPr/>
            </p14:nvContentPartPr>
            <p14:xfrm>
              <a:off x="2986371" y="4642065"/>
              <a:ext cx="420480" cy="287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8488D9E-14A2-4CA8-902A-1F342131F05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968371" y="4606425"/>
                <a:ext cx="456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DD31333-6625-476D-9002-EC310123AB44}"/>
                  </a:ext>
                </a:extLst>
              </p14:cNvPr>
              <p14:cNvContentPartPr/>
              <p14:nvPr/>
            </p14:nvContentPartPr>
            <p14:xfrm>
              <a:off x="3711411" y="4442625"/>
              <a:ext cx="383040" cy="358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DD31333-6625-476D-9002-EC310123AB4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693771" y="4406985"/>
                <a:ext cx="4186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C94B3EC-B6A2-4CBD-832E-90CBBABC63DA}"/>
                  </a:ext>
                </a:extLst>
              </p14:cNvPr>
              <p14:cNvContentPartPr/>
              <p14:nvPr/>
            </p14:nvContentPartPr>
            <p14:xfrm>
              <a:off x="3557691" y="4331745"/>
              <a:ext cx="359280" cy="176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C94B3EC-B6A2-4CBD-832E-90CBBABC63D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539691" y="4295745"/>
                <a:ext cx="3949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64D3C8-99B5-4B5F-BB85-0CBCBCB10A71}"/>
                  </a:ext>
                </a:extLst>
              </p14:cNvPr>
              <p14:cNvContentPartPr/>
              <p14:nvPr/>
            </p14:nvContentPartPr>
            <p14:xfrm>
              <a:off x="2688291" y="4828545"/>
              <a:ext cx="1526400" cy="359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64D3C8-99B5-4B5F-BB85-0CBCBCB10A7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70651" y="4792905"/>
                <a:ext cx="15620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8857FAF-98DD-437D-BC63-175960A09563}"/>
                  </a:ext>
                </a:extLst>
              </p14:cNvPr>
              <p14:cNvContentPartPr/>
              <p14:nvPr/>
            </p14:nvContentPartPr>
            <p14:xfrm>
              <a:off x="2969451" y="5223105"/>
              <a:ext cx="499320" cy="413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8857FAF-98DD-437D-BC63-175960A0956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951451" y="5187105"/>
                <a:ext cx="5349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2AF8F32-A0B5-4D2E-9D37-680075D72E63}"/>
                  </a:ext>
                </a:extLst>
              </p14:cNvPr>
              <p14:cNvContentPartPr/>
              <p14:nvPr/>
            </p14:nvContentPartPr>
            <p14:xfrm>
              <a:off x="3539331" y="5210145"/>
              <a:ext cx="334800" cy="255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2AF8F32-A0B5-4D2E-9D37-680075D72E6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521691" y="5174145"/>
                <a:ext cx="370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FF602FA-3CE3-49CB-9627-B2E9CB6F62F8}"/>
                  </a:ext>
                </a:extLst>
              </p14:cNvPr>
              <p14:cNvContentPartPr/>
              <p14:nvPr/>
            </p14:nvContentPartPr>
            <p14:xfrm>
              <a:off x="3421971" y="5110785"/>
              <a:ext cx="405360" cy="167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FF602FA-3CE3-49CB-9627-B2E9CB6F62F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404331" y="5074785"/>
                <a:ext cx="441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8FC9FB8-9D38-46E1-ADE7-68960879F8E0}"/>
                  </a:ext>
                </a:extLst>
              </p14:cNvPr>
              <p14:cNvContentPartPr/>
              <p14:nvPr/>
            </p14:nvContentPartPr>
            <p14:xfrm>
              <a:off x="4463091" y="4534065"/>
              <a:ext cx="225000" cy="83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8FC9FB8-9D38-46E1-ADE7-68960879F8E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45091" y="4498065"/>
                <a:ext cx="260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62A1464-8AA8-43D0-9F67-38A5C4A64997}"/>
                  </a:ext>
                </a:extLst>
              </p14:cNvPr>
              <p14:cNvContentPartPr/>
              <p14:nvPr/>
            </p14:nvContentPartPr>
            <p14:xfrm>
              <a:off x="4481091" y="4706505"/>
              <a:ext cx="289080" cy="53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62A1464-8AA8-43D0-9F67-38A5C4A6499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63091" y="4670865"/>
                <a:ext cx="324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24369C8-D11A-4385-9251-E69A4B11A99F}"/>
                  </a:ext>
                </a:extLst>
              </p14:cNvPr>
              <p14:cNvContentPartPr/>
              <p14:nvPr/>
            </p14:nvContentPartPr>
            <p14:xfrm>
              <a:off x="4967811" y="4280625"/>
              <a:ext cx="275040" cy="402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24369C8-D11A-4385-9251-E69A4B11A99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50171" y="4244625"/>
                <a:ext cx="3106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6A1B65-AC71-4FCF-88FD-6BA43F172802}"/>
                  </a:ext>
                </a:extLst>
              </p14:cNvPr>
              <p14:cNvContentPartPr/>
              <p14:nvPr/>
            </p14:nvContentPartPr>
            <p14:xfrm>
              <a:off x="5369571" y="4300065"/>
              <a:ext cx="155880" cy="226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6A1B65-AC71-4FCF-88FD-6BA43F17280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51571" y="4264425"/>
                <a:ext cx="1915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6243910-A463-493F-9C28-260692B48098}"/>
                  </a:ext>
                </a:extLst>
              </p14:cNvPr>
              <p14:cNvContentPartPr/>
              <p14:nvPr/>
            </p14:nvContentPartPr>
            <p14:xfrm>
              <a:off x="986571" y="6156225"/>
              <a:ext cx="201600" cy="411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6243910-A463-493F-9C28-260692B4809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8571" y="6120225"/>
                <a:ext cx="237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82319A5-A1D6-4CFA-B8F2-A9E8C287B6FB}"/>
                  </a:ext>
                </a:extLst>
              </p14:cNvPr>
              <p14:cNvContentPartPr/>
              <p14:nvPr/>
            </p14:nvContentPartPr>
            <p14:xfrm>
              <a:off x="696771" y="6060465"/>
              <a:ext cx="342360" cy="159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82319A5-A1D6-4CFA-B8F2-A9E8C287B6F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79131" y="6024825"/>
                <a:ext cx="378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3BC880C-22A6-4B28-AE3A-25D29B227FE7}"/>
                  </a:ext>
                </a:extLst>
              </p14:cNvPr>
              <p14:cNvContentPartPr/>
              <p14:nvPr/>
            </p14:nvContentPartPr>
            <p14:xfrm>
              <a:off x="1303371" y="6454665"/>
              <a:ext cx="54000" cy="73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3BC880C-22A6-4B28-AE3A-25D29B227FE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285371" y="6419025"/>
                <a:ext cx="89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E73AACD-8E8F-4DEC-B278-04604594F49D}"/>
                  </a:ext>
                </a:extLst>
              </p14:cNvPr>
              <p14:cNvContentPartPr/>
              <p14:nvPr/>
            </p14:nvContentPartPr>
            <p14:xfrm>
              <a:off x="1964331" y="6165945"/>
              <a:ext cx="272160" cy="8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E73AACD-8E8F-4DEC-B278-04604594F49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46691" y="6129945"/>
                <a:ext cx="3078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B167E99-43B6-440D-A2DB-86B5C42AE328}"/>
                  </a:ext>
                </a:extLst>
              </p14:cNvPr>
              <p14:cNvContentPartPr/>
              <p14:nvPr/>
            </p14:nvContentPartPr>
            <p14:xfrm>
              <a:off x="1973331" y="6402105"/>
              <a:ext cx="291600" cy="52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B167E99-43B6-440D-A2DB-86B5C42AE32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55331" y="6366465"/>
                <a:ext cx="327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A8AFE53-B4D7-421A-A5B3-0CD78B480063}"/>
                  </a:ext>
                </a:extLst>
              </p14:cNvPr>
              <p14:cNvContentPartPr/>
              <p14:nvPr/>
            </p14:nvContentPartPr>
            <p14:xfrm>
              <a:off x="2643291" y="5721705"/>
              <a:ext cx="123480" cy="265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A8AFE53-B4D7-421A-A5B3-0CD78B48006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625291" y="5685705"/>
                <a:ext cx="159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BAE8617-24BA-4D78-BDBE-D3DDFB92FF58}"/>
                  </a:ext>
                </a:extLst>
              </p14:cNvPr>
              <p14:cNvContentPartPr/>
              <p14:nvPr/>
            </p14:nvContentPartPr>
            <p14:xfrm>
              <a:off x="2525571" y="6116625"/>
              <a:ext cx="523800" cy="184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BAE8617-24BA-4D78-BDBE-D3DDFB92FF5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07571" y="6080985"/>
                <a:ext cx="559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DCC8A5F-E399-4421-B82D-C72BF8222A03}"/>
                  </a:ext>
                </a:extLst>
              </p14:cNvPr>
              <p14:cNvContentPartPr/>
              <p14:nvPr/>
            </p14:nvContentPartPr>
            <p14:xfrm>
              <a:off x="2923011" y="6382305"/>
              <a:ext cx="229680" cy="501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DCC8A5F-E399-4421-B82D-C72BF8222A0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905011" y="6346305"/>
                <a:ext cx="26532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B7A6136-0B97-47E6-99BD-99DB19E68729}"/>
                  </a:ext>
                </a:extLst>
              </p14:cNvPr>
              <p14:cNvContentPartPr/>
              <p14:nvPr/>
            </p14:nvContentPartPr>
            <p14:xfrm>
              <a:off x="2824371" y="6574345"/>
              <a:ext cx="349560" cy="116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B7A6136-0B97-47E6-99BD-99DB19E6872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806371" y="6538345"/>
                <a:ext cx="385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5F92C9A-D6C2-48D6-BBA9-400F9073A632}"/>
                  </a:ext>
                </a:extLst>
              </p14:cNvPr>
              <p14:cNvContentPartPr/>
              <p14:nvPr/>
            </p14:nvContentPartPr>
            <p14:xfrm>
              <a:off x="3304251" y="6671905"/>
              <a:ext cx="77040" cy="87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5F92C9A-D6C2-48D6-BBA9-400F9073A63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86611" y="6635905"/>
                <a:ext cx="112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678485E-99F8-4AC7-BC14-F645CB6A1B67}"/>
                  </a:ext>
                </a:extLst>
              </p14:cNvPr>
              <p14:cNvContentPartPr/>
              <p14:nvPr/>
            </p14:nvContentPartPr>
            <p14:xfrm>
              <a:off x="3621051" y="5902225"/>
              <a:ext cx="409320" cy="82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678485E-99F8-4AC7-BC14-F645CB6A1B6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603411" y="5866585"/>
                <a:ext cx="444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40862E2-A30B-4C32-9487-584B827E31F3}"/>
                  </a:ext>
                </a:extLst>
              </p14:cNvPr>
              <p14:cNvContentPartPr/>
              <p14:nvPr/>
            </p14:nvContentPartPr>
            <p14:xfrm>
              <a:off x="3702771" y="6103825"/>
              <a:ext cx="376920" cy="97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40862E2-A30B-4C32-9487-584B827E31F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684771" y="6067825"/>
                <a:ext cx="4125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49A89A3-339D-4229-936E-35BAD6D5A419}"/>
                  </a:ext>
                </a:extLst>
              </p14:cNvPr>
              <p14:cNvContentPartPr/>
              <p14:nvPr/>
            </p14:nvContentPartPr>
            <p14:xfrm>
              <a:off x="4499091" y="5259625"/>
              <a:ext cx="122040" cy="284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49A89A3-339D-4229-936E-35BAD6D5A41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481451" y="5223985"/>
                <a:ext cx="1576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9959137-49AB-4C5C-96A6-2B2BE2D5289F}"/>
                  </a:ext>
                </a:extLst>
              </p14:cNvPr>
              <p14:cNvContentPartPr/>
              <p14:nvPr/>
            </p14:nvContentPartPr>
            <p14:xfrm>
              <a:off x="4417731" y="5614585"/>
              <a:ext cx="430920" cy="88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9959137-49AB-4C5C-96A6-2B2BE2D5289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400091" y="5578585"/>
                <a:ext cx="4665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061AEE-791C-4AAE-825A-F009306F7F6B}"/>
                  </a:ext>
                </a:extLst>
              </p14:cNvPr>
              <p14:cNvContentPartPr/>
              <p14:nvPr/>
            </p14:nvContentPartPr>
            <p14:xfrm>
              <a:off x="4444011" y="5784865"/>
              <a:ext cx="435960" cy="569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061AEE-791C-4AAE-825A-F009306F7F6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426371" y="5749225"/>
                <a:ext cx="47160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E28981A-E37B-4BF3-9719-39E2CCC30EDD}"/>
                  </a:ext>
                </a:extLst>
              </p14:cNvPr>
              <p14:cNvContentPartPr/>
              <p14:nvPr/>
            </p14:nvContentPartPr>
            <p14:xfrm>
              <a:off x="4952331" y="5860465"/>
              <a:ext cx="246960" cy="262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E28981A-E37B-4BF3-9719-39E2CCC30ED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934691" y="5824465"/>
                <a:ext cx="2826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597BE54-B7CD-41F2-BE18-23D65E5B4374}"/>
                  </a:ext>
                </a:extLst>
              </p14:cNvPr>
              <p14:cNvContentPartPr/>
              <p14:nvPr/>
            </p14:nvContentPartPr>
            <p14:xfrm>
              <a:off x="10092051" y="1601665"/>
              <a:ext cx="734400" cy="13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597BE54-B7CD-41F2-BE18-23D65E5B437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074411" y="1566025"/>
                <a:ext cx="770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1FD235E-3F09-41C1-A46A-4E84C790097E}"/>
                  </a:ext>
                </a:extLst>
              </p14:cNvPr>
              <p14:cNvContentPartPr/>
              <p14:nvPr/>
            </p14:nvContentPartPr>
            <p14:xfrm>
              <a:off x="6979851" y="1692385"/>
              <a:ext cx="3549960" cy="660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1FD235E-3F09-41C1-A46A-4E84C790097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961851" y="1656745"/>
                <a:ext cx="358560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74C43EC-6212-4964-9A8F-683AB3EB6EF5}"/>
                  </a:ext>
                </a:extLst>
              </p14:cNvPr>
              <p14:cNvContentPartPr/>
              <p14:nvPr/>
            </p14:nvContentPartPr>
            <p14:xfrm>
              <a:off x="6246171" y="2517145"/>
              <a:ext cx="320400" cy="337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74C43EC-6212-4964-9A8F-683AB3EB6EF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228171" y="2481145"/>
                <a:ext cx="3560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C32A93D-12A9-400F-B888-698FA98D06C4}"/>
                  </a:ext>
                </a:extLst>
              </p14:cNvPr>
              <p14:cNvContentPartPr/>
              <p14:nvPr/>
            </p14:nvContentPartPr>
            <p14:xfrm>
              <a:off x="6524451" y="2732785"/>
              <a:ext cx="473040" cy="579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C32A93D-12A9-400F-B888-698FA98D06C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506451" y="2697145"/>
                <a:ext cx="5086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4B461F9-BC58-4C95-A53C-AECBA83430B2}"/>
                  </a:ext>
                </a:extLst>
              </p14:cNvPr>
              <p14:cNvContentPartPr/>
              <p14:nvPr/>
            </p14:nvContentPartPr>
            <p14:xfrm>
              <a:off x="6984531" y="2552425"/>
              <a:ext cx="302400" cy="2671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4B461F9-BC58-4C95-A53C-AECBA83430B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66891" y="2516425"/>
                <a:ext cx="338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603A55B-3633-495D-8F15-DCE3C421DBA1}"/>
                  </a:ext>
                </a:extLst>
              </p14:cNvPr>
              <p14:cNvContentPartPr/>
              <p14:nvPr/>
            </p14:nvContentPartPr>
            <p14:xfrm>
              <a:off x="6979851" y="2577625"/>
              <a:ext cx="243360" cy="120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603A55B-3633-495D-8F15-DCE3C421DBA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962211" y="2541625"/>
                <a:ext cx="2790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5C0EBFF-5E65-4B8C-AE9F-397C964CBDB2}"/>
                  </a:ext>
                </a:extLst>
              </p14:cNvPr>
              <p14:cNvContentPartPr/>
              <p14:nvPr/>
            </p14:nvContentPartPr>
            <p14:xfrm>
              <a:off x="7803531" y="2542705"/>
              <a:ext cx="413280" cy="37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5C0EBFF-5E65-4B8C-AE9F-397C964CBDB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785891" y="2507065"/>
                <a:ext cx="448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A06FBD0-84B5-46E3-9DFC-B524D8D66361}"/>
                  </a:ext>
                </a:extLst>
              </p14:cNvPr>
              <p14:cNvContentPartPr/>
              <p14:nvPr/>
            </p14:nvContentPartPr>
            <p14:xfrm>
              <a:off x="7912611" y="2707945"/>
              <a:ext cx="381960" cy="53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A06FBD0-84B5-46E3-9DFC-B524D8D6636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894611" y="2672305"/>
                <a:ext cx="4176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80FAF8F-BBE5-4384-B439-D4789E1E36F4}"/>
                  </a:ext>
                </a:extLst>
              </p14:cNvPr>
              <p14:cNvContentPartPr/>
              <p14:nvPr/>
            </p14:nvContentPartPr>
            <p14:xfrm>
              <a:off x="8476731" y="2412745"/>
              <a:ext cx="519480" cy="430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80FAF8F-BBE5-4384-B439-D4789E1E36F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58731" y="2376745"/>
                <a:ext cx="5551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1EBAAEF-B605-49C6-BE6E-9CCA4B41D4F2}"/>
                  </a:ext>
                </a:extLst>
              </p14:cNvPr>
              <p14:cNvContentPartPr/>
              <p14:nvPr/>
            </p14:nvContentPartPr>
            <p14:xfrm>
              <a:off x="9108531" y="2534425"/>
              <a:ext cx="181800" cy="156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1EBAAEF-B605-49C6-BE6E-9CCA4B41D4F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090891" y="2498785"/>
                <a:ext cx="2174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E87478C-D1F6-481E-98E5-F260ADD24352}"/>
                  </a:ext>
                </a:extLst>
              </p14:cNvPr>
              <p14:cNvContentPartPr/>
              <p14:nvPr/>
            </p14:nvContentPartPr>
            <p14:xfrm>
              <a:off x="6391611" y="3472225"/>
              <a:ext cx="488880" cy="267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E87478C-D1F6-481E-98E5-F260ADD2435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373611" y="3436585"/>
                <a:ext cx="5245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3F3C8E9-EDB5-4E58-BE0E-47480B6D065B}"/>
                  </a:ext>
                </a:extLst>
              </p14:cNvPr>
              <p14:cNvContentPartPr/>
              <p14:nvPr/>
            </p14:nvContentPartPr>
            <p14:xfrm>
              <a:off x="6879771" y="3638545"/>
              <a:ext cx="375120" cy="3952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3F3C8E9-EDB5-4E58-BE0E-47480B6D065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861771" y="3602905"/>
                <a:ext cx="4107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DDCCF43-32A0-4A21-A7CB-C056100D5438}"/>
                  </a:ext>
                </a:extLst>
              </p14:cNvPr>
              <p14:cNvContentPartPr/>
              <p14:nvPr/>
            </p14:nvContentPartPr>
            <p14:xfrm>
              <a:off x="7568091" y="3539545"/>
              <a:ext cx="274320" cy="637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DDCCF43-32A0-4A21-A7CB-C056100D543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50451" y="3503545"/>
                <a:ext cx="3099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7FD7BA-9269-457D-94F7-CA32601C53C8}"/>
                  </a:ext>
                </a:extLst>
              </p14:cNvPr>
              <p14:cNvContentPartPr/>
              <p14:nvPr/>
            </p14:nvContentPartPr>
            <p14:xfrm>
              <a:off x="7604451" y="3711625"/>
              <a:ext cx="258480" cy="82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7FD7BA-9269-457D-94F7-CA32601C53C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86811" y="3675625"/>
                <a:ext cx="294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12FBB17-84E3-4257-BF10-2357EC607D83}"/>
                  </a:ext>
                </a:extLst>
              </p14:cNvPr>
              <p14:cNvContentPartPr/>
              <p14:nvPr/>
            </p14:nvContentPartPr>
            <p14:xfrm>
              <a:off x="11777931" y="171385"/>
              <a:ext cx="170640" cy="328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12FBB17-84E3-4257-BF10-2357EC607D8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760291" y="135745"/>
                <a:ext cx="2062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9A1FCD-3A0D-4018-BBC2-F5E38F1AD9F6}"/>
                  </a:ext>
                </a:extLst>
              </p14:cNvPr>
              <p14:cNvContentPartPr/>
              <p14:nvPr/>
            </p14:nvContentPartPr>
            <p14:xfrm>
              <a:off x="11696571" y="259585"/>
              <a:ext cx="274680" cy="66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9A1FCD-3A0D-4018-BBC2-F5E38F1AD9F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678931" y="223585"/>
                <a:ext cx="310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C855118-DABA-4F6F-9A5E-296C1963722C}"/>
                  </a:ext>
                </a:extLst>
              </p14:cNvPr>
              <p14:cNvContentPartPr/>
              <p14:nvPr/>
            </p14:nvContentPartPr>
            <p14:xfrm>
              <a:off x="12004371" y="72025"/>
              <a:ext cx="128880" cy="521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C855118-DABA-4F6F-9A5E-296C1963722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986731" y="36025"/>
                <a:ext cx="1645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FB5B0F8-DC4E-4D40-BE04-24DB4F207C71}"/>
                  </a:ext>
                </a:extLst>
              </p14:cNvPr>
              <p14:cNvContentPartPr/>
              <p14:nvPr/>
            </p14:nvContentPartPr>
            <p14:xfrm>
              <a:off x="9424251" y="2299345"/>
              <a:ext cx="427680" cy="316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FB5B0F8-DC4E-4D40-BE04-24DB4F207C7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406251" y="2263345"/>
                <a:ext cx="4633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69853ED-A58E-4898-8E61-D37D0879445C}"/>
                  </a:ext>
                </a:extLst>
              </p14:cNvPr>
              <p14:cNvContentPartPr/>
              <p14:nvPr/>
            </p14:nvContentPartPr>
            <p14:xfrm>
              <a:off x="9460611" y="2388985"/>
              <a:ext cx="326880" cy="118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69853ED-A58E-4898-8E61-D37D0879445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442611" y="2352985"/>
                <a:ext cx="362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B7092FB-5F92-4D79-90CE-5B2B9BE4582E}"/>
                  </a:ext>
                </a:extLst>
              </p14:cNvPr>
              <p14:cNvContentPartPr/>
              <p14:nvPr/>
            </p14:nvContentPartPr>
            <p14:xfrm>
              <a:off x="8040051" y="3177745"/>
              <a:ext cx="815760" cy="6224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B7092FB-5F92-4D79-90CE-5B2B9BE4582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022051" y="3141745"/>
                <a:ext cx="85140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4DA4CF9-07D1-49D0-B4B2-58FC5D206268}"/>
                  </a:ext>
                </a:extLst>
              </p14:cNvPr>
              <p14:cNvContentPartPr/>
              <p14:nvPr/>
            </p14:nvContentPartPr>
            <p14:xfrm>
              <a:off x="8978571" y="3132025"/>
              <a:ext cx="166680" cy="344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4DA4CF9-07D1-49D0-B4B2-58FC5D20626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960931" y="3096385"/>
                <a:ext cx="2023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D068822-1CFC-4F89-A2B5-D23198BEE88D}"/>
                  </a:ext>
                </a:extLst>
              </p14:cNvPr>
              <p14:cNvContentPartPr/>
              <p14:nvPr/>
            </p14:nvContentPartPr>
            <p14:xfrm>
              <a:off x="6116931" y="4305985"/>
              <a:ext cx="412560" cy="616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D068822-1CFC-4F89-A2B5-D23198BEE88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099291" y="4269985"/>
                <a:ext cx="4482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9F16B0E-6323-4E8D-8B3F-B75C5E001073}"/>
                  </a:ext>
                </a:extLst>
              </p14:cNvPr>
              <p14:cNvContentPartPr/>
              <p14:nvPr/>
            </p14:nvContentPartPr>
            <p14:xfrm>
              <a:off x="6852771" y="4346305"/>
              <a:ext cx="380520" cy="366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9F16B0E-6323-4E8D-8B3F-B75C5E00107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834771" y="4310665"/>
                <a:ext cx="4161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89E1F02-E97E-401B-8AF4-B3C8DD51A8EF}"/>
                  </a:ext>
                </a:extLst>
              </p14:cNvPr>
              <p14:cNvContentPartPr/>
              <p14:nvPr/>
            </p14:nvContentPartPr>
            <p14:xfrm>
              <a:off x="6753411" y="4245865"/>
              <a:ext cx="326160" cy="172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89E1F02-E97E-401B-8AF4-B3C8DD51A8E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735771" y="4209865"/>
                <a:ext cx="3618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60A29BE-AE58-4150-80D4-86DCBCFB9227}"/>
                  </a:ext>
                </a:extLst>
              </p14:cNvPr>
              <p14:cNvContentPartPr/>
              <p14:nvPr/>
            </p14:nvContentPartPr>
            <p14:xfrm>
              <a:off x="7428771" y="4028425"/>
              <a:ext cx="405000" cy="635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60A29BE-AE58-4150-80D4-86DCBCFB922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410771" y="3992785"/>
                <a:ext cx="4406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D0E4FD4-B4C8-4DBC-A34B-89854DEA1219}"/>
                  </a:ext>
                </a:extLst>
              </p14:cNvPr>
              <p14:cNvContentPartPr/>
              <p14:nvPr/>
            </p14:nvContentPartPr>
            <p14:xfrm>
              <a:off x="7514091" y="4303105"/>
              <a:ext cx="295200" cy="169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D0E4FD4-B4C8-4DBC-A34B-89854DEA12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496451" y="4267465"/>
                <a:ext cx="3308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6DA5734-88D5-4009-9E39-B0540A2B1C94}"/>
                  </a:ext>
                </a:extLst>
              </p14:cNvPr>
              <p14:cNvContentPartPr/>
              <p14:nvPr/>
            </p14:nvContentPartPr>
            <p14:xfrm>
              <a:off x="7855371" y="4424065"/>
              <a:ext cx="528120" cy="348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6DA5734-88D5-4009-9E39-B0540A2B1C9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37731" y="4388425"/>
                <a:ext cx="5637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4374A2E-2C46-4782-BD1C-7ED1FCD6330B}"/>
                  </a:ext>
                </a:extLst>
              </p14:cNvPr>
              <p14:cNvContentPartPr/>
              <p14:nvPr/>
            </p14:nvContentPartPr>
            <p14:xfrm>
              <a:off x="8519211" y="4041025"/>
              <a:ext cx="444240" cy="1958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4374A2E-2C46-4782-BD1C-7ED1FCD6330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501211" y="4005385"/>
                <a:ext cx="4798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ED3C8C7-853B-4ED8-8611-134359DB237B}"/>
                  </a:ext>
                </a:extLst>
              </p14:cNvPr>
              <p14:cNvContentPartPr/>
              <p14:nvPr/>
            </p14:nvContentPartPr>
            <p14:xfrm>
              <a:off x="8600571" y="4348825"/>
              <a:ext cx="274320" cy="874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ED3C8C7-853B-4ED8-8611-134359DB237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582571" y="4312825"/>
                <a:ext cx="309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AC87796-81DA-459E-BBAB-8FA731BB9EA7}"/>
                  </a:ext>
                </a:extLst>
              </p14:cNvPr>
              <p14:cNvContentPartPr/>
              <p14:nvPr/>
            </p14:nvContentPartPr>
            <p14:xfrm>
              <a:off x="9379971" y="3507865"/>
              <a:ext cx="586440" cy="712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AC87796-81DA-459E-BBAB-8FA731BB9EA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361971" y="3471865"/>
                <a:ext cx="6220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9DB7634-3372-4B09-8406-039AB4CF376E}"/>
                  </a:ext>
                </a:extLst>
              </p14:cNvPr>
              <p14:cNvContentPartPr/>
              <p14:nvPr/>
            </p14:nvContentPartPr>
            <p14:xfrm>
              <a:off x="10140291" y="3494545"/>
              <a:ext cx="237240" cy="443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9DB7634-3372-4B09-8406-039AB4CF376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122291" y="3458545"/>
                <a:ext cx="2728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D0AA23C-B831-4272-8244-6A747DEEB95C}"/>
                  </a:ext>
                </a:extLst>
              </p14:cNvPr>
              <p14:cNvContentPartPr/>
              <p14:nvPr/>
            </p14:nvContentPartPr>
            <p14:xfrm>
              <a:off x="7061571" y="4938505"/>
              <a:ext cx="416520" cy="743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D0AA23C-B831-4272-8244-6A747DEEB95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043931" y="4902865"/>
                <a:ext cx="45216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FA97EC1-9857-438E-A1C4-7575E6DE617A}"/>
                  </a:ext>
                </a:extLst>
              </p14:cNvPr>
              <p14:cNvContentPartPr/>
              <p14:nvPr/>
            </p14:nvContentPartPr>
            <p14:xfrm>
              <a:off x="7197291" y="5373385"/>
              <a:ext cx="222480" cy="167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FA97EC1-9857-438E-A1C4-7575E6DE617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179291" y="5337745"/>
                <a:ext cx="258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350994C-E770-49A7-8352-767F379D8CD9}"/>
                  </a:ext>
                </a:extLst>
              </p14:cNvPr>
              <p14:cNvContentPartPr/>
              <p14:nvPr/>
            </p14:nvContentPartPr>
            <p14:xfrm>
              <a:off x="7687251" y="5504425"/>
              <a:ext cx="483480" cy="5191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350994C-E770-49A7-8352-767F379D8CD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669251" y="5468785"/>
                <a:ext cx="5191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72E4553-BE33-4365-BF43-94708CAD4C49}"/>
                  </a:ext>
                </a:extLst>
              </p14:cNvPr>
              <p14:cNvContentPartPr/>
              <p14:nvPr/>
            </p14:nvContentPartPr>
            <p14:xfrm>
              <a:off x="8437491" y="5262145"/>
              <a:ext cx="284400" cy="188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72E4553-BE33-4365-BF43-94708CAD4C4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419491" y="5226145"/>
                <a:ext cx="3200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8DB4018-1841-4D14-BAF1-ECE563B9EB45}"/>
                  </a:ext>
                </a:extLst>
              </p14:cNvPr>
              <p14:cNvContentPartPr/>
              <p14:nvPr/>
            </p14:nvContentPartPr>
            <p14:xfrm>
              <a:off x="8509851" y="5437105"/>
              <a:ext cx="239760" cy="113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8DB4018-1841-4D14-BAF1-ECE563B9EB4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492211" y="5401105"/>
                <a:ext cx="275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C4A326E-26A3-4A42-8F45-97E5D51405F2}"/>
                  </a:ext>
                </a:extLst>
              </p14:cNvPr>
              <p14:cNvContentPartPr/>
              <p14:nvPr/>
            </p14:nvContentPartPr>
            <p14:xfrm>
              <a:off x="9290331" y="4788745"/>
              <a:ext cx="516600" cy="550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C4A326E-26A3-4A42-8F45-97E5D51405F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272691" y="4753105"/>
                <a:ext cx="5522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9A03AF7-7C30-42F3-8721-72D5FCE96010}"/>
                  </a:ext>
                </a:extLst>
              </p14:cNvPr>
              <p14:cNvContentPartPr/>
              <p14:nvPr/>
            </p14:nvContentPartPr>
            <p14:xfrm>
              <a:off x="9880371" y="4817185"/>
              <a:ext cx="333720" cy="182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9A03AF7-7C30-42F3-8721-72D5FCE9601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862371" y="4781545"/>
                <a:ext cx="369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97FF3B0-8A67-4285-90D0-ADFC5D74A576}"/>
                  </a:ext>
                </a:extLst>
              </p14:cNvPr>
              <p14:cNvContentPartPr/>
              <p14:nvPr/>
            </p14:nvContentPartPr>
            <p14:xfrm>
              <a:off x="9170811" y="5140825"/>
              <a:ext cx="1325520" cy="472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97FF3B0-8A67-4285-90D0-ADFC5D74A57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153171" y="5104825"/>
                <a:ext cx="136116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69E1268-7C36-42B5-9F7C-E2E59351CA1F}"/>
                  </a:ext>
                </a:extLst>
              </p14:cNvPr>
              <p14:cNvContentPartPr/>
              <p14:nvPr/>
            </p14:nvContentPartPr>
            <p14:xfrm>
              <a:off x="9786411" y="5660305"/>
              <a:ext cx="551520" cy="312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69E1268-7C36-42B5-9F7C-E2E59351CA1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768771" y="5624305"/>
                <a:ext cx="5871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E3478D3-3645-469C-BE83-F95CA8BCC0A0}"/>
                  </a:ext>
                </a:extLst>
              </p14:cNvPr>
              <p14:cNvContentPartPr/>
              <p14:nvPr/>
            </p14:nvContentPartPr>
            <p14:xfrm>
              <a:off x="10492371" y="5495065"/>
              <a:ext cx="360" cy="464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E3478D3-3645-469C-BE83-F95CA8BCC0A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474731" y="5459425"/>
                <a:ext cx="360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44BF101-5511-421E-9DC9-5E30E5435C5C}"/>
                  </a:ext>
                </a:extLst>
              </p14:cNvPr>
              <p14:cNvContentPartPr/>
              <p14:nvPr/>
            </p14:nvContentPartPr>
            <p14:xfrm>
              <a:off x="10474731" y="5468065"/>
              <a:ext cx="358920" cy="2836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44BF101-5511-421E-9DC9-5E30E5435C5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456731" y="5432425"/>
                <a:ext cx="3945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E31656B-777C-4F8E-B7BB-98F3DBB1C54E}"/>
                  </a:ext>
                </a:extLst>
              </p14:cNvPr>
              <p14:cNvContentPartPr/>
              <p14:nvPr/>
            </p14:nvContentPartPr>
            <p14:xfrm>
              <a:off x="10311291" y="5359705"/>
              <a:ext cx="407880" cy="117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E31656B-777C-4F8E-B7BB-98F3DBB1C54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293651" y="5323705"/>
                <a:ext cx="443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C32F146-1109-4AEF-95AB-03D29B06A0C2}"/>
                  </a:ext>
                </a:extLst>
              </p14:cNvPr>
              <p14:cNvContentPartPr/>
              <p14:nvPr/>
            </p14:nvContentPartPr>
            <p14:xfrm>
              <a:off x="10538091" y="4798825"/>
              <a:ext cx="255960" cy="117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C32F146-1109-4AEF-95AB-03D29B06A0C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520091" y="4763185"/>
                <a:ext cx="291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B4221FE-317F-4493-9397-010082F62DC3}"/>
                  </a:ext>
                </a:extLst>
              </p14:cNvPr>
              <p14:cNvContentPartPr/>
              <p14:nvPr/>
            </p14:nvContentPartPr>
            <p14:xfrm>
              <a:off x="10655811" y="5000065"/>
              <a:ext cx="212760" cy="106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B4221FE-317F-4493-9397-010082F62DC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637811" y="4964065"/>
                <a:ext cx="248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67A9208-87B0-4719-8C54-123BF16FC128}"/>
                  </a:ext>
                </a:extLst>
              </p14:cNvPr>
              <p14:cNvContentPartPr/>
              <p14:nvPr/>
            </p14:nvContentPartPr>
            <p14:xfrm>
              <a:off x="10936251" y="4370785"/>
              <a:ext cx="317160" cy="273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67A9208-87B0-4719-8C54-123BF16FC12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918611" y="4334785"/>
                <a:ext cx="3528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4C81E39-B637-48EA-82A6-B7CDB265AF66}"/>
                  </a:ext>
                </a:extLst>
              </p14:cNvPr>
              <p14:cNvContentPartPr/>
              <p14:nvPr/>
            </p14:nvContentPartPr>
            <p14:xfrm>
              <a:off x="11271411" y="4064425"/>
              <a:ext cx="394920" cy="4899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4C81E39-B637-48EA-82A6-B7CDB265AF66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253771" y="4028785"/>
                <a:ext cx="430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8EE0519-8574-4E60-8471-A14A72D008D9}"/>
                  </a:ext>
                </a:extLst>
              </p14:cNvPr>
              <p14:cNvContentPartPr/>
              <p14:nvPr/>
            </p14:nvContentPartPr>
            <p14:xfrm>
              <a:off x="11017611" y="4558705"/>
              <a:ext cx="705960" cy="3121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8EE0519-8574-4E60-8471-A14A72D008D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999971" y="4522705"/>
                <a:ext cx="741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E1D324B-13A2-43C0-9BFA-F1EAEBEE49A3}"/>
                  </a:ext>
                </a:extLst>
              </p14:cNvPr>
              <p14:cNvContentPartPr/>
              <p14:nvPr/>
            </p14:nvContentPartPr>
            <p14:xfrm>
              <a:off x="11375811" y="5015545"/>
              <a:ext cx="406800" cy="3448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E1D324B-13A2-43C0-9BFA-F1EAEBEE49A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358171" y="4979545"/>
                <a:ext cx="442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D05D159-8D61-4B5E-8036-2634BF045EB8}"/>
                  </a:ext>
                </a:extLst>
              </p14:cNvPr>
              <p14:cNvContentPartPr/>
              <p14:nvPr/>
            </p14:nvContentPartPr>
            <p14:xfrm>
              <a:off x="11271411" y="4966225"/>
              <a:ext cx="158760" cy="76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D05D159-8D61-4B5E-8036-2634BF045EB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253411" y="4930585"/>
                <a:ext cx="194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C0630BF-78B3-4DB0-B7F2-42B2975BF44C}"/>
                  </a:ext>
                </a:extLst>
              </p14:cNvPr>
              <p14:cNvContentPartPr/>
              <p14:nvPr/>
            </p14:nvContentPartPr>
            <p14:xfrm>
              <a:off x="7550451" y="6192025"/>
              <a:ext cx="180720" cy="434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C0630BF-78B3-4DB0-B7F2-42B2975BF44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532451" y="6156385"/>
                <a:ext cx="2163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113AD82-E2FD-4FAD-BDA8-3EA6209C01B6}"/>
                  </a:ext>
                </a:extLst>
              </p14:cNvPr>
              <p14:cNvContentPartPr/>
              <p14:nvPr/>
            </p14:nvContentPartPr>
            <p14:xfrm>
              <a:off x="7315011" y="6106345"/>
              <a:ext cx="312120" cy="167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113AD82-E2FD-4FAD-BDA8-3EA6209C01B6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297011" y="6070345"/>
                <a:ext cx="3477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086F68C-E35C-48E5-9264-FFB479F37577}"/>
                  </a:ext>
                </a:extLst>
              </p14:cNvPr>
              <p14:cNvContentPartPr/>
              <p14:nvPr/>
            </p14:nvContentPartPr>
            <p14:xfrm>
              <a:off x="7975611" y="6461665"/>
              <a:ext cx="353160" cy="190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086F68C-E35C-48E5-9264-FFB479F37577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957611" y="6425665"/>
                <a:ext cx="388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388D4AB-E58A-4D2B-A4DE-F6697843865D}"/>
                  </a:ext>
                </a:extLst>
              </p14:cNvPr>
              <p14:cNvContentPartPr/>
              <p14:nvPr/>
            </p14:nvContentPartPr>
            <p14:xfrm>
              <a:off x="8573211" y="6319825"/>
              <a:ext cx="183600" cy="63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388D4AB-E58A-4D2B-A4DE-F6697843865D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555211" y="6284185"/>
                <a:ext cx="219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BC6CE98-2E0A-477C-90EA-687C68D6954A}"/>
                  </a:ext>
                </a:extLst>
              </p14:cNvPr>
              <p14:cNvContentPartPr/>
              <p14:nvPr/>
            </p14:nvContentPartPr>
            <p14:xfrm>
              <a:off x="8627571" y="6454105"/>
              <a:ext cx="172080" cy="91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BC6CE98-2E0A-477C-90EA-687C68D6954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609931" y="6418465"/>
                <a:ext cx="207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1633B17-D83D-4378-A082-8ED6C5B38CD7}"/>
                  </a:ext>
                </a:extLst>
              </p14:cNvPr>
              <p14:cNvContentPartPr/>
              <p14:nvPr/>
            </p14:nvContentPartPr>
            <p14:xfrm>
              <a:off x="9082971" y="6017425"/>
              <a:ext cx="396360" cy="402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1633B17-D83D-4378-A082-8ED6C5B38CD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064971" y="5981425"/>
                <a:ext cx="4320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07144CC-6D14-4E36-A56A-D924DF747D08}"/>
                  </a:ext>
                </a:extLst>
              </p14:cNvPr>
              <p14:cNvContentPartPr/>
              <p14:nvPr/>
            </p14:nvContentPartPr>
            <p14:xfrm>
              <a:off x="8890011" y="5873785"/>
              <a:ext cx="394560" cy="1742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07144CC-6D14-4E36-A56A-D924DF747D08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872371" y="5837785"/>
                <a:ext cx="430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307A405-F64E-436F-83AA-B95B84A6165F}"/>
                  </a:ext>
                </a:extLst>
              </p14:cNvPr>
              <p14:cNvContentPartPr/>
              <p14:nvPr/>
            </p14:nvContentPartPr>
            <p14:xfrm>
              <a:off x="9152811" y="6263665"/>
              <a:ext cx="741600" cy="308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307A405-F64E-436F-83AA-B95B84A6165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135171" y="6228025"/>
                <a:ext cx="7772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BA22F78-3F9F-4223-8A88-64106C8C15B3}"/>
                  </a:ext>
                </a:extLst>
              </p14:cNvPr>
              <p14:cNvContentPartPr/>
              <p14:nvPr/>
            </p14:nvContentPartPr>
            <p14:xfrm>
              <a:off x="9514971" y="6624025"/>
              <a:ext cx="394920" cy="118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BA22F78-3F9F-4223-8A88-64106C8C15B3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496971" y="6588025"/>
                <a:ext cx="4305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3500F85-29F9-47C6-B7C0-5B1A4D79DFDB}"/>
                  </a:ext>
                </a:extLst>
              </p14:cNvPr>
              <p14:cNvContentPartPr/>
              <p14:nvPr/>
            </p14:nvContentPartPr>
            <p14:xfrm>
              <a:off x="10084491" y="6382465"/>
              <a:ext cx="354600" cy="3772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3500F85-29F9-47C6-B7C0-5B1A4D79DFDB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066851" y="6346465"/>
                <a:ext cx="390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9273AD7-4F0A-4485-93F1-AF71514B1F5D}"/>
                  </a:ext>
                </a:extLst>
              </p14:cNvPr>
              <p14:cNvContentPartPr/>
              <p14:nvPr/>
            </p14:nvContentPartPr>
            <p14:xfrm>
              <a:off x="10140651" y="6285985"/>
              <a:ext cx="148680" cy="82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9273AD7-4F0A-4485-93F1-AF71514B1F5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122651" y="6249985"/>
                <a:ext cx="184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D0DD11F-084E-4EAE-BB14-2B21840F1E75}"/>
                  </a:ext>
                </a:extLst>
              </p14:cNvPr>
              <p14:cNvContentPartPr/>
              <p14:nvPr/>
            </p14:nvContentPartPr>
            <p14:xfrm>
              <a:off x="69291" y="5637265"/>
              <a:ext cx="1867320" cy="1137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D0DD11F-084E-4EAE-BB14-2B21840F1E75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1291" y="5601265"/>
                <a:ext cx="1902960" cy="1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BF6E3AE-4334-4F19-A139-4C704DA809B1}"/>
                  </a:ext>
                </a:extLst>
              </p14:cNvPr>
              <p14:cNvContentPartPr/>
              <p14:nvPr/>
            </p14:nvContentPartPr>
            <p14:xfrm>
              <a:off x="6172011" y="5648785"/>
              <a:ext cx="2400840" cy="1493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BF6E3AE-4334-4F19-A139-4C704DA809B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154011" y="5613145"/>
                <a:ext cx="2436480" cy="15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B61880B-E5FD-4DEC-9B2D-C3374C0E050E}"/>
                  </a:ext>
                </a:extLst>
              </p14:cNvPr>
              <p14:cNvContentPartPr/>
              <p14:nvPr/>
            </p14:nvContentPartPr>
            <p14:xfrm>
              <a:off x="4774131" y="4790745"/>
              <a:ext cx="408600" cy="693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B61880B-E5FD-4DEC-9B2D-C3374C0E050E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756131" y="4755105"/>
                <a:ext cx="44424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BEF86A8-E15B-4D7F-BA90-434198168724}"/>
                  </a:ext>
                </a:extLst>
              </p14:cNvPr>
              <p14:cNvContentPartPr/>
              <p14:nvPr/>
            </p14:nvContentPartPr>
            <p14:xfrm>
              <a:off x="10809531" y="2902905"/>
              <a:ext cx="680040" cy="12081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BEF86A8-E15B-4D7F-BA90-434198168724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791891" y="2866905"/>
                <a:ext cx="715680" cy="12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62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6BB937E-469C-4F42-AFF5-C2ECFD3F121C}"/>
              </a:ext>
            </a:extLst>
          </p:cNvPr>
          <p:cNvGrpSpPr/>
          <p:nvPr/>
        </p:nvGrpSpPr>
        <p:grpSpPr>
          <a:xfrm>
            <a:off x="1556811" y="187065"/>
            <a:ext cx="8317440" cy="4874760"/>
            <a:chOff x="1556811" y="187065"/>
            <a:chExt cx="8317440" cy="48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A69E6B-95EF-4BD1-9915-5A9BB81E23AC}"/>
                    </a:ext>
                  </a:extLst>
                </p14:cNvPr>
                <p14:cNvContentPartPr/>
                <p14:nvPr/>
              </p14:nvContentPartPr>
              <p14:xfrm>
                <a:off x="1556811" y="705465"/>
                <a:ext cx="282240" cy="73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A69E6B-95EF-4BD1-9915-5A9BB81E23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9171" y="687825"/>
                  <a:ext cx="3178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A921A5-3E4D-480C-8A5D-06C312CBC379}"/>
                    </a:ext>
                  </a:extLst>
                </p14:cNvPr>
                <p14:cNvContentPartPr/>
                <p14:nvPr/>
              </p14:nvContentPartPr>
              <p14:xfrm>
                <a:off x="1619811" y="620865"/>
                <a:ext cx="457560" cy="38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A921A5-3E4D-480C-8A5D-06C312CBC3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171" y="603225"/>
                  <a:ext cx="493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5095D7-52E6-4CC7-9077-070AB2AA308D}"/>
                    </a:ext>
                  </a:extLst>
                </p14:cNvPr>
                <p14:cNvContentPartPr/>
                <p14:nvPr/>
              </p14:nvContentPartPr>
              <p14:xfrm>
                <a:off x="2097171" y="797265"/>
                <a:ext cx="876600" cy="61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5095D7-52E6-4CC7-9077-070AB2AA30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9531" y="779625"/>
                  <a:ext cx="9122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3DECF5-D921-433A-AF8F-75687A24504D}"/>
                    </a:ext>
                  </a:extLst>
                </p14:cNvPr>
                <p14:cNvContentPartPr/>
                <p14:nvPr/>
              </p14:nvContentPartPr>
              <p14:xfrm>
                <a:off x="2951091" y="1040985"/>
                <a:ext cx="122400" cy="18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3DECF5-D921-433A-AF8F-75687A2450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33451" y="1022985"/>
                  <a:ext cx="158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9736C1-8894-465A-AE2B-C385A9FD68AF}"/>
                    </a:ext>
                  </a:extLst>
                </p14:cNvPr>
                <p14:cNvContentPartPr/>
                <p14:nvPr/>
              </p14:nvContentPartPr>
              <p14:xfrm>
                <a:off x="2779011" y="850545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9736C1-8894-465A-AE2B-C385A9FD68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1371" y="832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96100E-35D5-45F1-B5CE-1AB46910E5F9}"/>
                    </a:ext>
                  </a:extLst>
                </p14:cNvPr>
                <p14:cNvContentPartPr/>
                <p14:nvPr/>
              </p14:nvContentPartPr>
              <p14:xfrm>
                <a:off x="3174651" y="743625"/>
                <a:ext cx="304920" cy="53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96100E-35D5-45F1-B5CE-1AB46910E5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56651" y="725625"/>
                  <a:ext cx="3405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2668BF-BA73-4E41-9322-54887726946E}"/>
                    </a:ext>
                  </a:extLst>
                </p14:cNvPr>
                <p14:cNvContentPartPr/>
                <p14:nvPr/>
              </p14:nvContentPartPr>
              <p14:xfrm>
                <a:off x="3626811" y="393705"/>
                <a:ext cx="299520" cy="72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2668BF-BA73-4E41-9322-5488772694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09171" y="375705"/>
                  <a:ext cx="3351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06F694-8654-4A25-95B6-D42087AD3DD4}"/>
                    </a:ext>
                  </a:extLst>
                </p14:cNvPr>
                <p14:cNvContentPartPr/>
                <p14:nvPr/>
              </p14:nvContentPartPr>
              <p14:xfrm>
                <a:off x="3992211" y="588105"/>
                <a:ext cx="70200" cy="136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06F694-8654-4A25-95B6-D42087AD3D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4211" y="570465"/>
                  <a:ext cx="105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2DE8AB-1525-43AC-99BB-27B0CC134730}"/>
                    </a:ext>
                  </a:extLst>
                </p14:cNvPr>
                <p14:cNvContentPartPr/>
                <p14:nvPr/>
              </p14:nvContentPartPr>
              <p14:xfrm>
                <a:off x="3874491" y="452385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2DE8AB-1525-43AC-99BB-27B0CC1347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6491" y="434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C91F4D-DC02-4EA2-87F4-4F93AE34F804}"/>
                    </a:ext>
                  </a:extLst>
                </p14:cNvPr>
                <p14:cNvContentPartPr/>
                <p14:nvPr/>
              </p14:nvContentPartPr>
              <p14:xfrm>
                <a:off x="4252131" y="524745"/>
                <a:ext cx="451800" cy="23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C91F4D-DC02-4EA2-87F4-4F93AE34F8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34491" y="507105"/>
                  <a:ext cx="487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2CF05-13CF-4E14-83D2-0D77CA55ED79}"/>
                    </a:ext>
                  </a:extLst>
                </p14:cNvPr>
                <p14:cNvContentPartPr/>
                <p14:nvPr/>
              </p14:nvContentPartPr>
              <p14:xfrm>
                <a:off x="5189571" y="187065"/>
                <a:ext cx="663120" cy="545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2CF05-13CF-4E14-83D2-0D77CA55ED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71571" y="169425"/>
                  <a:ext cx="6987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6BBA0-F887-4BF8-B132-276105A95E21}"/>
                    </a:ext>
                  </a:extLst>
                </p14:cNvPr>
                <p14:cNvContentPartPr/>
                <p14:nvPr/>
              </p14:nvContentPartPr>
              <p14:xfrm>
                <a:off x="6640371" y="291825"/>
                <a:ext cx="543600" cy="50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6BBA0-F887-4BF8-B132-276105A95E2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22731" y="274185"/>
                  <a:ext cx="5792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4C2729-EEA0-4953-B625-790E091D6E81}"/>
                    </a:ext>
                  </a:extLst>
                </p14:cNvPr>
                <p14:cNvContentPartPr/>
                <p14:nvPr/>
              </p14:nvContentPartPr>
              <p14:xfrm>
                <a:off x="6816771" y="494505"/>
                <a:ext cx="177840" cy="12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4C2729-EEA0-4953-B625-790E091D6E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99131" y="476505"/>
                  <a:ext cx="213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6B718D-EF7A-4FCD-BC2B-7B6968CAD2A5}"/>
                    </a:ext>
                  </a:extLst>
                </p14:cNvPr>
                <p14:cNvContentPartPr/>
                <p14:nvPr/>
              </p14:nvContentPartPr>
              <p14:xfrm>
                <a:off x="7121331" y="212625"/>
                <a:ext cx="466200" cy="976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6B718D-EF7A-4FCD-BC2B-7B6968CAD2A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03331" y="194625"/>
                  <a:ext cx="50184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0A89C5-AC85-4317-BD7F-C2CFC9F0000E}"/>
                    </a:ext>
                  </a:extLst>
                </p14:cNvPr>
                <p14:cNvContentPartPr/>
                <p14:nvPr/>
              </p14:nvContentPartPr>
              <p14:xfrm>
                <a:off x="7502211" y="242505"/>
                <a:ext cx="711720" cy="71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0A89C5-AC85-4317-BD7F-C2CFC9F0000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84571" y="224505"/>
                  <a:ext cx="74736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E3C824-5469-445F-A617-9275DFCA1AFF}"/>
                    </a:ext>
                  </a:extLst>
                </p14:cNvPr>
                <p14:cNvContentPartPr/>
                <p14:nvPr/>
              </p14:nvContentPartPr>
              <p14:xfrm>
                <a:off x="8238051" y="615105"/>
                <a:ext cx="65880" cy="5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E3C824-5469-445F-A617-9275DFCA1AF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20411" y="597465"/>
                  <a:ext cx="101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A1D69B-CFBB-4E90-8FA4-25C8F6CD4854}"/>
                    </a:ext>
                  </a:extLst>
                </p14:cNvPr>
                <p14:cNvContentPartPr/>
                <p14:nvPr/>
              </p14:nvContentPartPr>
              <p14:xfrm>
                <a:off x="8211051" y="35266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A1D69B-CFBB-4E90-8FA4-25C8F6CD48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3411" y="335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9ABA8-77AA-47AB-9793-1BB3454D6EFA}"/>
                    </a:ext>
                  </a:extLst>
                </p14:cNvPr>
                <p14:cNvContentPartPr/>
                <p14:nvPr/>
              </p14:nvContentPartPr>
              <p14:xfrm>
                <a:off x="8333811" y="411345"/>
                <a:ext cx="333720" cy="432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9ABA8-77AA-47AB-9793-1BB3454D6E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15811" y="393705"/>
                  <a:ext cx="3693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C70F9C-99BF-45FD-925F-899998E2E34E}"/>
                    </a:ext>
                  </a:extLst>
                </p14:cNvPr>
                <p14:cNvContentPartPr/>
                <p14:nvPr/>
              </p14:nvContentPartPr>
              <p14:xfrm>
                <a:off x="8686611" y="301905"/>
                <a:ext cx="500760" cy="66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C70F9C-99BF-45FD-925F-899998E2E3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68971" y="284265"/>
                  <a:ext cx="53640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1FFFB3-1E46-4641-B572-BEA00C3C7387}"/>
                    </a:ext>
                  </a:extLst>
                </p14:cNvPr>
                <p14:cNvContentPartPr/>
                <p14:nvPr/>
              </p14:nvContentPartPr>
              <p14:xfrm>
                <a:off x="9279531" y="660825"/>
                <a:ext cx="181800" cy="20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1FFFB3-1E46-4641-B572-BEA00C3C73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61531" y="642825"/>
                  <a:ext cx="217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D16ABB-4FF3-4139-824E-4FCA1C10D7A9}"/>
                    </a:ext>
                  </a:extLst>
                </p14:cNvPr>
                <p14:cNvContentPartPr/>
                <p14:nvPr/>
              </p14:nvContentPartPr>
              <p14:xfrm>
                <a:off x="9170811" y="44338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D16ABB-4FF3-4139-824E-4FCA1C10D7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53171" y="425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C8F82F-33B8-4259-89EB-90D897DC39A5}"/>
                    </a:ext>
                  </a:extLst>
                </p14:cNvPr>
                <p14:cNvContentPartPr/>
                <p14:nvPr/>
              </p14:nvContentPartPr>
              <p14:xfrm>
                <a:off x="9594891" y="486945"/>
                <a:ext cx="279360" cy="39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C8F82F-33B8-4259-89EB-90D897DC39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77251" y="468945"/>
                  <a:ext cx="3150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E95127-906B-41F6-A467-4C000D4E345C}"/>
                    </a:ext>
                  </a:extLst>
                </p14:cNvPr>
                <p14:cNvContentPartPr/>
                <p14:nvPr/>
              </p14:nvContentPartPr>
              <p14:xfrm>
                <a:off x="5068611" y="1446705"/>
                <a:ext cx="741240" cy="146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E95127-906B-41F6-A467-4C000D4E34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50971" y="1428705"/>
                  <a:ext cx="776880" cy="14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8313E4-985F-466F-8F7E-F02492B42E47}"/>
                    </a:ext>
                  </a:extLst>
                </p14:cNvPr>
                <p14:cNvContentPartPr/>
                <p14:nvPr/>
              </p14:nvContentPartPr>
              <p14:xfrm>
                <a:off x="5938731" y="2208825"/>
                <a:ext cx="135720" cy="19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8313E4-985F-466F-8F7E-F02492B42E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21091" y="2190825"/>
                  <a:ext cx="171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58D0FA-C34B-44BD-9631-C35CB4D5E39A}"/>
                    </a:ext>
                  </a:extLst>
                </p14:cNvPr>
                <p14:cNvContentPartPr/>
                <p14:nvPr/>
              </p14:nvContentPartPr>
              <p14:xfrm>
                <a:off x="5784651" y="1937025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58D0FA-C34B-44BD-9631-C35CB4D5E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67011" y="1919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74D493-98BE-48F5-B0A0-20A7D03384CE}"/>
                    </a:ext>
                  </a:extLst>
                </p14:cNvPr>
                <p14:cNvContentPartPr/>
                <p14:nvPr/>
              </p14:nvContentPartPr>
              <p14:xfrm>
                <a:off x="6246171" y="1792305"/>
                <a:ext cx="830880" cy="10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74D493-98BE-48F5-B0A0-20A7D03384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28531" y="1774305"/>
                  <a:ext cx="86652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548864-E49F-4D4C-A5DB-73A328A782AC}"/>
                    </a:ext>
                  </a:extLst>
                </p14:cNvPr>
                <p14:cNvContentPartPr/>
                <p14:nvPr/>
              </p14:nvContentPartPr>
              <p14:xfrm>
                <a:off x="6834771" y="1897065"/>
                <a:ext cx="498600" cy="27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548864-E49F-4D4C-A5DB-73A328A782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17131" y="1879065"/>
                  <a:ext cx="53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486B98-351E-41C6-8CDB-01380AEBD982}"/>
                    </a:ext>
                  </a:extLst>
                </p14:cNvPr>
                <p14:cNvContentPartPr/>
                <p14:nvPr/>
              </p14:nvContentPartPr>
              <p14:xfrm>
                <a:off x="7331211" y="1056825"/>
                <a:ext cx="1183680" cy="1031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486B98-351E-41C6-8CDB-01380AEBD9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3571" y="1038825"/>
                  <a:ext cx="1219320" cy="10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811AE9-DE5B-47B3-BEF0-DC2337AC464E}"/>
                    </a:ext>
                  </a:extLst>
                </p14:cNvPr>
                <p14:cNvContentPartPr/>
                <p14:nvPr/>
              </p14:nvContentPartPr>
              <p14:xfrm>
                <a:off x="4535451" y="1642905"/>
                <a:ext cx="4566600" cy="1842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811AE9-DE5B-47B3-BEF0-DC2337AC46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17811" y="1624905"/>
                  <a:ext cx="4602240" cy="18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38B94F-1E5B-4C63-AFFD-23CEFC66F9DE}"/>
                    </a:ext>
                  </a:extLst>
                </p14:cNvPr>
                <p14:cNvContentPartPr/>
                <p14:nvPr/>
              </p14:nvContentPartPr>
              <p14:xfrm>
                <a:off x="2679651" y="950265"/>
                <a:ext cx="3332160" cy="1059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38B94F-1E5B-4C63-AFFD-23CEFC66F9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1651" y="932265"/>
                  <a:ext cx="3367800" cy="10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74192F-5B6F-4AB2-B4AC-EB7B01FC799C}"/>
                    </a:ext>
                  </a:extLst>
                </p14:cNvPr>
                <p14:cNvContentPartPr/>
                <p14:nvPr/>
              </p14:nvContentPartPr>
              <p14:xfrm>
                <a:off x="2439531" y="4125465"/>
                <a:ext cx="376560" cy="936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74192F-5B6F-4AB2-B4AC-EB7B01FC79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21531" y="4107825"/>
                  <a:ext cx="4122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D2EFEA-92DD-42BD-9485-60845A23220E}"/>
                    </a:ext>
                  </a:extLst>
                </p14:cNvPr>
                <p14:cNvContentPartPr/>
                <p14:nvPr/>
              </p14:nvContentPartPr>
              <p14:xfrm>
                <a:off x="2489211" y="4652505"/>
                <a:ext cx="318240" cy="118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D2EFEA-92DD-42BD-9485-60845A2322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71571" y="4634865"/>
                  <a:ext cx="353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0DE8E7-AC05-4CF2-BEB7-CAD5DD63EDF7}"/>
                    </a:ext>
                  </a:extLst>
                </p14:cNvPr>
                <p14:cNvContentPartPr/>
                <p14:nvPr/>
              </p14:nvContentPartPr>
              <p14:xfrm>
                <a:off x="3104811" y="4291065"/>
                <a:ext cx="154800" cy="537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0DE8E7-AC05-4CF2-BEB7-CAD5DD63ED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86811" y="4273065"/>
                  <a:ext cx="1904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39FDDD-A7D2-489E-B4B7-CE39EA783B81}"/>
                    </a:ext>
                  </a:extLst>
                </p14:cNvPr>
                <p14:cNvContentPartPr/>
                <p14:nvPr/>
              </p14:nvContentPartPr>
              <p14:xfrm>
                <a:off x="3267891" y="4362345"/>
                <a:ext cx="416160" cy="38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39FDDD-A7D2-489E-B4B7-CE39EA783B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0251" y="4344345"/>
                  <a:ext cx="4518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DA13FF-9490-428F-9911-E4621364AAEB}"/>
                    </a:ext>
                  </a:extLst>
                </p14:cNvPr>
                <p14:cNvContentPartPr/>
                <p14:nvPr/>
              </p14:nvContentPartPr>
              <p14:xfrm>
                <a:off x="3457971" y="4200345"/>
                <a:ext cx="698400" cy="474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DA13FF-9490-428F-9911-E4621364AA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39971" y="4182345"/>
                  <a:ext cx="7340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43EC3F-804B-438A-9D41-C45FA51985C8}"/>
                    </a:ext>
                  </a:extLst>
                </p14:cNvPr>
                <p14:cNvContentPartPr/>
                <p14:nvPr/>
              </p14:nvContentPartPr>
              <p14:xfrm>
                <a:off x="4571811" y="4095585"/>
                <a:ext cx="488160" cy="28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43EC3F-804B-438A-9D41-C45FA51985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53811" y="4077585"/>
                  <a:ext cx="523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63F9CB-D7E2-46B1-85A2-EF66A8F70541}"/>
                    </a:ext>
                  </a:extLst>
                </p14:cNvPr>
                <p14:cNvContentPartPr/>
                <p14:nvPr/>
              </p14:nvContentPartPr>
              <p14:xfrm>
                <a:off x="4282011" y="3824865"/>
                <a:ext cx="594360" cy="294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63F9CB-D7E2-46B1-85A2-EF66A8F705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64011" y="3806865"/>
                  <a:ext cx="630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FCA54F-9948-4FF7-9C9D-FB0FCA28B2B1}"/>
                    </a:ext>
                  </a:extLst>
                </p14:cNvPr>
                <p14:cNvContentPartPr/>
                <p14:nvPr/>
              </p14:nvContentPartPr>
              <p14:xfrm>
                <a:off x="5965731" y="3218985"/>
                <a:ext cx="730440" cy="651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FCA54F-9948-4FF7-9C9D-FB0FCA28B2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48091" y="3200985"/>
                  <a:ext cx="76608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632B7E-37DC-4A29-85A2-A0FA7BC067C6}"/>
                    </a:ext>
                  </a:extLst>
                </p14:cNvPr>
                <p14:cNvContentPartPr/>
                <p14:nvPr/>
              </p14:nvContentPartPr>
              <p14:xfrm>
                <a:off x="6902451" y="3224385"/>
                <a:ext cx="526320" cy="29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632B7E-37DC-4A29-85A2-A0FA7BC067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4451" y="3206385"/>
                  <a:ext cx="561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28D48D9-E8DC-4A5D-87B5-6C748B4AB3FE}"/>
                    </a:ext>
                  </a:extLst>
                </p14:cNvPr>
                <p14:cNvContentPartPr/>
                <p14:nvPr/>
              </p14:nvContentPartPr>
              <p14:xfrm>
                <a:off x="7043211" y="3141225"/>
                <a:ext cx="345600" cy="44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28D48D9-E8DC-4A5D-87B5-6C748B4AB3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25571" y="3123225"/>
                  <a:ext cx="3812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F011D6-A08B-41AC-9AA6-23A1C124F674}"/>
                    </a:ext>
                  </a:extLst>
                </p14:cNvPr>
                <p14:cNvContentPartPr/>
                <p14:nvPr/>
              </p14:nvContentPartPr>
              <p14:xfrm>
                <a:off x="7677171" y="2688345"/>
                <a:ext cx="336600" cy="687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F011D6-A08B-41AC-9AA6-23A1C124F6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59171" y="2670705"/>
                  <a:ext cx="37224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E2ACB3-3BF7-476B-A29C-E9CA26A3F657}"/>
                    </a:ext>
                  </a:extLst>
                </p14:cNvPr>
                <p14:cNvContentPartPr/>
                <p14:nvPr/>
              </p14:nvContentPartPr>
              <p14:xfrm>
                <a:off x="7360011" y="2475945"/>
                <a:ext cx="783000" cy="403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E2ACB3-3BF7-476B-A29C-E9CA26A3F6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42371" y="2458305"/>
                  <a:ext cx="8186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4FC7C3-60A6-41D1-A551-BFDD13087B1D}"/>
                    </a:ext>
                  </a:extLst>
                </p14:cNvPr>
                <p14:cNvContentPartPr/>
                <p14:nvPr/>
              </p14:nvContentPartPr>
              <p14:xfrm>
                <a:off x="5131971" y="3508065"/>
                <a:ext cx="646200" cy="88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4FC7C3-60A6-41D1-A551-BFDD13087B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13971" y="3490065"/>
                  <a:ext cx="68184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9BBCF1-6CD5-4442-8293-9033C959F9EE}"/>
                    </a:ext>
                  </a:extLst>
                </p14:cNvPr>
                <p14:cNvContentPartPr/>
                <p14:nvPr/>
              </p14:nvContentPartPr>
              <p14:xfrm>
                <a:off x="5449851" y="3881025"/>
                <a:ext cx="199080" cy="129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9BBCF1-6CD5-4442-8293-9033C959F9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1851" y="3863385"/>
                  <a:ext cx="234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31C7A1-EC7B-40EE-AFA6-E6C6D67FABE5}"/>
                    </a:ext>
                  </a:extLst>
                </p14:cNvPr>
                <p14:cNvContentPartPr/>
                <p14:nvPr/>
              </p14:nvContentPartPr>
              <p14:xfrm>
                <a:off x="5874651" y="3367665"/>
                <a:ext cx="380880" cy="61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31C7A1-EC7B-40EE-AFA6-E6C6D67FAB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56651" y="3350025"/>
                  <a:ext cx="41652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6FD278-F1A4-4ABA-B035-26A85AAA02DC}"/>
                    </a:ext>
                  </a:extLst>
                </p14:cNvPr>
                <p14:cNvContentPartPr/>
                <p14:nvPr/>
              </p14:nvContentPartPr>
              <p14:xfrm>
                <a:off x="8283771" y="2272185"/>
                <a:ext cx="381600" cy="1010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6FD278-F1A4-4ABA-B035-26A85AAA02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65771" y="2254185"/>
                  <a:ext cx="417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B13195-C54D-48DA-8B8F-135C3F0BBDF0}"/>
              </a:ext>
            </a:extLst>
          </p:cNvPr>
          <p:cNvGrpSpPr/>
          <p:nvPr/>
        </p:nvGrpSpPr>
        <p:grpSpPr>
          <a:xfrm>
            <a:off x="5241771" y="4662225"/>
            <a:ext cx="6021720" cy="2081160"/>
            <a:chOff x="5241771" y="4662225"/>
            <a:chExt cx="6021720" cy="20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B65E30-3015-4E74-A1E2-25D3B07BCE80}"/>
                    </a:ext>
                  </a:extLst>
                </p14:cNvPr>
                <p14:cNvContentPartPr/>
                <p14:nvPr/>
              </p14:nvContentPartPr>
              <p14:xfrm>
                <a:off x="5241771" y="5003865"/>
                <a:ext cx="5684400" cy="690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B65E30-3015-4E74-A1E2-25D3B07BCE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23771" y="4986225"/>
                  <a:ext cx="57200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AEEA9B-8E4D-47B2-89D6-005AD2B06FEF}"/>
                    </a:ext>
                  </a:extLst>
                </p14:cNvPr>
                <p14:cNvContentPartPr/>
                <p14:nvPr/>
              </p14:nvContentPartPr>
              <p14:xfrm>
                <a:off x="6056451" y="4662225"/>
                <a:ext cx="988560" cy="208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AEEA9B-8E4D-47B2-89D6-005AD2B06F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38811" y="4644225"/>
                  <a:ext cx="1024200" cy="21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F74164-6618-4C0C-9F93-D848E52ACBA5}"/>
                    </a:ext>
                  </a:extLst>
                </p14:cNvPr>
                <p14:cNvContentPartPr/>
                <p14:nvPr/>
              </p14:nvContentPartPr>
              <p14:xfrm>
                <a:off x="6517971" y="4788225"/>
                <a:ext cx="4745520" cy="101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F74164-6618-4C0C-9F93-D848E52ACB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00331" y="4770585"/>
                  <a:ext cx="4781160" cy="10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A2A8C30-EB2F-40D0-9F29-E2D81077743D}"/>
                  </a:ext>
                </a:extLst>
              </p14:cNvPr>
              <p14:cNvContentPartPr/>
              <p14:nvPr/>
            </p14:nvContentPartPr>
            <p14:xfrm>
              <a:off x="6699051" y="6065145"/>
              <a:ext cx="272520" cy="249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A2A8C30-EB2F-40D0-9F29-E2D81077743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81411" y="6029505"/>
                <a:ext cx="3081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BFA0C08-EE87-44CE-B6DC-1AF8ECF90355}"/>
                  </a:ext>
                </a:extLst>
              </p14:cNvPr>
              <p14:cNvContentPartPr/>
              <p14:nvPr/>
            </p14:nvContentPartPr>
            <p14:xfrm>
              <a:off x="6708411" y="6166665"/>
              <a:ext cx="1235160" cy="44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BFA0C08-EE87-44CE-B6DC-1AF8ECF9035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90411" y="6130665"/>
                <a:ext cx="12708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A4507E1-5DD7-4748-B4E8-590FA61216F5}"/>
                  </a:ext>
                </a:extLst>
              </p14:cNvPr>
              <p14:cNvContentPartPr/>
              <p14:nvPr/>
            </p14:nvContentPartPr>
            <p14:xfrm>
              <a:off x="7984611" y="5413545"/>
              <a:ext cx="288360" cy="809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A4507E1-5DD7-4748-B4E8-590FA61216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66971" y="5377905"/>
                <a:ext cx="32400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70C8B87-3943-4519-B69F-356D25542882}"/>
                  </a:ext>
                </a:extLst>
              </p14:cNvPr>
              <p14:cNvContentPartPr/>
              <p14:nvPr/>
            </p14:nvContentPartPr>
            <p14:xfrm>
              <a:off x="7867251" y="5983785"/>
              <a:ext cx="413640" cy="336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70C8B87-3943-4519-B69F-356D255428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9611" y="5948145"/>
                <a:ext cx="449280" cy="4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79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F85AB2-F1E4-46D8-B6C2-034785073E0B}"/>
                  </a:ext>
                </a:extLst>
              </p14:cNvPr>
              <p14:cNvContentPartPr/>
              <p14:nvPr/>
            </p14:nvContentPartPr>
            <p14:xfrm>
              <a:off x="598131" y="455625"/>
              <a:ext cx="154080" cy="69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F85AB2-F1E4-46D8-B6C2-034785073E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491" y="419625"/>
                <a:ext cx="18972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0B7E4A-D1DF-4692-8C09-5BE77C611445}"/>
                  </a:ext>
                </a:extLst>
              </p14:cNvPr>
              <p14:cNvContentPartPr/>
              <p14:nvPr/>
            </p14:nvContentPartPr>
            <p14:xfrm>
              <a:off x="271251" y="331425"/>
              <a:ext cx="534240" cy="18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0B7E4A-D1DF-4692-8C09-5BE77C611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611" y="295425"/>
                <a:ext cx="5698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00DE09-8123-4AD8-AE40-9F2E10ABA347}"/>
                  </a:ext>
                </a:extLst>
              </p14:cNvPr>
              <p14:cNvContentPartPr/>
              <p14:nvPr/>
            </p14:nvContentPartPr>
            <p14:xfrm>
              <a:off x="914211" y="732825"/>
              <a:ext cx="110160" cy="25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00DE09-8123-4AD8-AE40-9F2E10ABA3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211" y="697185"/>
                <a:ext cx="145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25B67E-152F-4D79-8B4B-EC2BF42E9892}"/>
                  </a:ext>
                </a:extLst>
              </p14:cNvPr>
              <p14:cNvContentPartPr/>
              <p14:nvPr/>
            </p14:nvContentPartPr>
            <p14:xfrm>
              <a:off x="579051" y="1124505"/>
              <a:ext cx="956880" cy="20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25B67E-152F-4D79-8B4B-EC2BF42E98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411" y="1088865"/>
                <a:ext cx="992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12D383-836E-4A92-A6C8-D5FEB0BF324A}"/>
                  </a:ext>
                </a:extLst>
              </p14:cNvPr>
              <p14:cNvContentPartPr/>
              <p14:nvPr/>
            </p14:nvContentPartPr>
            <p14:xfrm>
              <a:off x="959211" y="1602585"/>
              <a:ext cx="272160" cy="48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12D383-836E-4A92-A6C8-D5FEB0BF32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571" y="1566945"/>
                <a:ext cx="3078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623B16-692A-4C7B-9F08-18D0C0FDA032}"/>
                  </a:ext>
                </a:extLst>
              </p14:cNvPr>
              <p14:cNvContentPartPr/>
              <p14:nvPr/>
            </p14:nvContentPartPr>
            <p14:xfrm>
              <a:off x="696771" y="1452105"/>
              <a:ext cx="425520" cy="322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623B16-692A-4C7B-9F08-18D0C0FDA0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771" y="1416105"/>
                <a:ext cx="461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34A7CE-7FDC-47C1-BF6D-E563CA754BDD}"/>
                  </a:ext>
                </a:extLst>
              </p14:cNvPr>
              <p14:cNvContentPartPr/>
              <p14:nvPr/>
            </p14:nvContentPartPr>
            <p14:xfrm>
              <a:off x="1303371" y="1828665"/>
              <a:ext cx="396360" cy="40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34A7CE-7FDC-47C1-BF6D-E563CA754B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5371" y="1793025"/>
                <a:ext cx="4320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BE6950-7B13-46A9-A033-E142A066047E}"/>
                  </a:ext>
                </a:extLst>
              </p14:cNvPr>
              <p14:cNvContentPartPr/>
              <p14:nvPr/>
            </p14:nvContentPartPr>
            <p14:xfrm>
              <a:off x="2072691" y="874665"/>
              <a:ext cx="691200" cy="15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BE6950-7B13-46A9-A033-E142A06604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5051" y="838665"/>
                <a:ext cx="7268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9F13D4-2360-4EFC-8C1A-2FDCAE4401F0}"/>
                  </a:ext>
                </a:extLst>
              </p14:cNvPr>
              <p14:cNvContentPartPr/>
              <p14:nvPr/>
            </p14:nvContentPartPr>
            <p14:xfrm>
              <a:off x="2272131" y="1240425"/>
              <a:ext cx="600840" cy="81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9F13D4-2360-4EFC-8C1A-2FDCAE4401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54131" y="1204785"/>
                <a:ext cx="6364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1C0135-62B4-4D5C-8ADA-92A61104100C}"/>
                  </a:ext>
                </a:extLst>
              </p14:cNvPr>
              <p14:cNvContentPartPr/>
              <p14:nvPr/>
            </p14:nvContentPartPr>
            <p14:xfrm>
              <a:off x="3267891" y="243945"/>
              <a:ext cx="154080" cy="24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1C0135-62B4-4D5C-8ADA-92A6110410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0251" y="208305"/>
                <a:ext cx="189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42142D-1696-4437-8F0A-BD432CB51BD2}"/>
                  </a:ext>
                </a:extLst>
              </p14:cNvPr>
              <p14:cNvContentPartPr/>
              <p14:nvPr/>
            </p14:nvContentPartPr>
            <p14:xfrm>
              <a:off x="3480651" y="261945"/>
              <a:ext cx="204120" cy="408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42142D-1696-4437-8F0A-BD432CB51B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3011" y="226305"/>
                <a:ext cx="2397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3F8D112-3C3A-480A-9F4E-65D84335B345}"/>
                  </a:ext>
                </a:extLst>
              </p14:cNvPr>
              <p14:cNvContentPartPr/>
              <p14:nvPr/>
            </p14:nvContentPartPr>
            <p14:xfrm>
              <a:off x="3762891" y="470385"/>
              <a:ext cx="401400" cy="398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3F8D112-3C3A-480A-9F4E-65D84335B3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44891" y="434745"/>
                <a:ext cx="4370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B4B2AB-3E7D-47CB-8BAF-63185F9ABD0F}"/>
                  </a:ext>
                </a:extLst>
              </p14:cNvPr>
              <p14:cNvContentPartPr/>
              <p14:nvPr/>
            </p14:nvContentPartPr>
            <p14:xfrm>
              <a:off x="4164651" y="399465"/>
              <a:ext cx="217800" cy="214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B4B2AB-3E7D-47CB-8BAF-63185F9ABD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46651" y="363825"/>
                <a:ext cx="253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26E161-07EE-483F-8796-2F5E120B7D1D}"/>
                  </a:ext>
                </a:extLst>
              </p14:cNvPr>
              <p14:cNvContentPartPr/>
              <p14:nvPr/>
            </p14:nvContentPartPr>
            <p14:xfrm>
              <a:off x="3122811" y="683865"/>
              <a:ext cx="2006640" cy="493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26E161-07EE-483F-8796-2F5E120B7D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5171" y="648225"/>
                <a:ext cx="204228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DC3CA5-26B3-4016-AE11-67C896FC0410}"/>
                  </a:ext>
                </a:extLst>
              </p14:cNvPr>
              <p14:cNvContentPartPr/>
              <p14:nvPr/>
            </p14:nvContentPartPr>
            <p14:xfrm>
              <a:off x="3969171" y="1346265"/>
              <a:ext cx="461880" cy="276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DC3CA5-26B3-4016-AE11-67C896FC04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51531" y="1310625"/>
                <a:ext cx="4975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FF7093-4F80-4749-A18A-E7B29F09E7A3}"/>
                  </a:ext>
                </a:extLst>
              </p14:cNvPr>
              <p14:cNvContentPartPr/>
              <p14:nvPr/>
            </p14:nvContentPartPr>
            <p14:xfrm>
              <a:off x="3811131" y="1262385"/>
              <a:ext cx="376920" cy="14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FF7093-4F80-4749-A18A-E7B29F09E7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93131" y="1226385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EAB204-DAF1-41DC-9C13-C4E569A0A6B0}"/>
                  </a:ext>
                </a:extLst>
              </p14:cNvPr>
              <p14:cNvContentPartPr/>
              <p14:nvPr/>
            </p14:nvContentPartPr>
            <p14:xfrm>
              <a:off x="4389291" y="1185705"/>
              <a:ext cx="426960" cy="855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EAB204-DAF1-41DC-9C13-C4E569A0A6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1651" y="1149705"/>
                <a:ext cx="46260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4FCDCB-48ED-45B5-AD6A-00301DDC47AA}"/>
                  </a:ext>
                </a:extLst>
              </p14:cNvPr>
              <p14:cNvContentPartPr/>
              <p14:nvPr/>
            </p14:nvContentPartPr>
            <p14:xfrm>
              <a:off x="4743531" y="1629585"/>
              <a:ext cx="565920" cy="320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4FCDCB-48ED-45B5-AD6A-00301DDC47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5531" y="1593585"/>
                <a:ext cx="6015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D9B55A7-DF6E-4E0D-9DFF-55C39FCB577E}"/>
                  </a:ext>
                </a:extLst>
              </p14:cNvPr>
              <p14:cNvContentPartPr/>
              <p14:nvPr/>
            </p14:nvContentPartPr>
            <p14:xfrm>
              <a:off x="5265531" y="1429785"/>
              <a:ext cx="537120" cy="442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D9B55A7-DF6E-4E0D-9DFF-55C39FCB57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7531" y="1394145"/>
                <a:ext cx="572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68E7B6-2417-4893-BA5F-77FFAC5635C5}"/>
                  </a:ext>
                </a:extLst>
              </p14:cNvPr>
              <p14:cNvContentPartPr/>
              <p14:nvPr/>
            </p14:nvContentPartPr>
            <p14:xfrm>
              <a:off x="5703291" y="569385"/>
              <a:ext cx="253080" cy="91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68E7B6-2417-4893-BA5F-77FFAC5635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85651" y="533385"/>
                <a:ext cx="288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5D297F-DF66-4418-879A-7677A06841FC}"/>
                  </a:ext>
                </a:extLst>
              </p14:cNvPr>
              <p14:cNvContentPartPr/>
              <p14:nvPr/>
            </p14:nvContentPartPr>
            <p14:xfrm>
              <a:off x="5621931" y="769545"/>
              <a:ext cx="491040" cy="9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5D297F-DF66-4418-879A-7677A06841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03931" y="733905"/>
                <a:ext cx="526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197571-04C1-4841-9499-85FF6650A12E}"/>
                  </a:ext>
                </a:extLst>
              </p14:cNvPr>
              <p14:cNvContentPartPr/>
              <p14:nvPr/>
            </p14:nvContentPartPr>
            <p14:xfrm>
              <a:off x="6646131" y="301185"/>
              <a:ext cx="136440" cy="263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197571-04C1-4841-9499-85FF6650A1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28491" y="265545"/>
                <a:ext cx="1720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F434D9-5BB6-49F3-B2F9-B1A14A344C6E}"/>
                  </a:ext>
                </a:extLst>
              </p14:cNvPr>
              <p14:cNvContentPartPr/>
              <p14:nvPr/>
            </p14:nvContentPartPr>
            <p14:xfrm>
              <a:off x="6400251" y="651105"/>
              <a:ext cx="903240" cy="91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F434D9-5BB6-49F3-B2F9-B1A14A344C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82611" y="615465"/>
                <a:ext cx="938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1F32E6-C281-4B99-9DB7-C446B863C9D8}"/>
                  </a:ext>
                </a:extLst>
              </p14:cNvPr>
              <p14:cNvContentPartPr/>
              <p14:nvPr/>
            </p14:nvContentPartPr>
            <p14:xfrm>
              <a:off x="6296571" y="886905"/>
              <a:ext cx="567720" cy="544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1F32E6-C281-4B99-9DB7-C446B863C9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8571" y="850905"/>
                <a:ext cx="6033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6ACD37-E063-4F22-9D85-4212D71A77BE}"/>
                  </a:ext>
                </a:extLst>
              </p14:cNvPr>
              <p14:cNvContentPartPr/>
              <p14:nvPr/>
            </p14:nvContentPartPr>
            <p14:xfrm>
              <a:off x="7032051" y="977625"/>
              <a:ext cx="174600" cy="320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6ACD37-E063-4F22-9D85-4212D71A77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14411" y="941625"/>
                <a:ext cx="2102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30D789-0C05-46D4-9771-887D8FB1203B}"/>
                  </a:ext>
                </a:extLst>
              </p14:cNvPr>
              <p14:cNvContentPartPr/>
              <p14:nvPr/>
            </p14:nvContentPartPr>
            <p14:xfrm>
              <a:off x="7575651" y="425385"/>
              <a:ext cx="219240" cy="159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30D789-0C05-46D4-9771-887D8FB120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58011" y="389385"/>
                <a:ext cx="254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006486-7D63-402D-8F83-3DC18E7035B3}"/>
                  </a:ext>
                </a:extLst>
              </p14:cNvPr>
              <p14:cNvContentPartPr/>
              <p14:nvPr/>
            </p14:nvContentPartPr>
            <p14:xfrm>
              <a:off x="7532451" y="443385"/>
              <a:ext cx="329760" cy="126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006486-7D63-402D-8F83-3DC18E7035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14451" y="407745"/>
                <a:ext cx="3654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4DB5B5-F0E9-4F67-8C7E-8195B5221AB2}"/>
                  </a:ext>
                </a:extLst>
              </p14:cNvPr>
              <p14:cNvContentPartPr/>
              <p14:nvPr/>
            </p14:nvContentPartPr>
            <p14:xfrm>
              <a:off x="7622451" y="298305"/>
              <a:ext cx="110520" cy="327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4DB5B5-F0E9-4F67-8C7E-8195B5221A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04811" y="262665"/>
                <a:ext cx="1461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440707-5388-4438-8356-307FDFC2EF89}"/>
                  </a:ext>
                </a:extLst>
              </p14:cNvPr>
              <p14:cNvContentPartPr/>
              <p14:nvPr/>
            </p14:nvContentPartPr>
            <p14:xfrm>
              <a:off x="8102331" y="108585"/>
              <a:ext cx="725760" cy="290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440707-5388-4438-8356-307FDFC2EF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84691" y="72945"/>
                <a:ext cx="7614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8BDF1C-06D7-41EB-A8A8-A74113575572}"/>
                  </a:ext>
                </a:extLst>
              </p14:cNvPr>
              <p14:cNvContentPartPr/>
              <p14:nvPr/>
            </p14:nvContentPartPr>
            <p14:xfrm>
              <a:off x="8983251" y="126225"/>
              <a:ext cx="389880" cy="443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8BDF1C-06D7-41EB-A8A8-A7411357557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65251" y="90585"/>
                <a:ext cx="4255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7FA93B9-76B5-4EE8-8192-5F2E32D15D1E}"/>
                  </a:ext>
                </a:extLst>
              </p14:cNvPr>
              <p14:cNvContentPartPr/>
              <p14:nvPr/>
            </p14:nvContentPartPr>
            <p14:xfrm>
              <a:off x="7975611" y="623745"/>
              <a:ext cx="1565640" cy="263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7FA93B9-76B5-4EE8-8192-5F2E32D15D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57971" y="588105"/>
                <a:ext cx="16012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5D8CC67-56ED-4F26-85A9-E14BB559AA81}"/>
                  </a:ext>
                </a:extLst>
              </p14:cNvPr>
              <p14:cNvContentPartPr/>
              <p14:nvPr/>
            </p14:nvContentPartPr>
            <p14:xfrm>
              <a:off x="8700651" y="1058985"/>
              <a:ext cx="621360" cy="48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5D8CC67-56ED-4F26-85A9-E14BB559AA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82651" y="1023345"/>
                <a:ext cx="65700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3B64A80-24CB-4EA0-AFF6-4239946E283F}"/>
                  </a:ext>
                </a:extLst>
              </p14:cNvPr>
              <p14:cNvContentPartPr/>
              <p14:nvPr/>
            </p14:nvContentPartPr>
            <p14:xfrm>
              <a:off x="8565651" y="924345"/>
              <a:ext cx="435960" cy="207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3B64A80-24CB-4EA0-AFF6-4239946E28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47651" y="888705"/>
                <a:ext cx="4716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914FF6-B4F7-44A9-BA65-AF13C50BA523}"/>
                  </a:ext>
                </a:extLst>
              </p14:cNvPr>
              <p14:cNvContentPartPr/>
              <p14:nvPr/>
            </p14:nvContentPartPr>
            <p14:xfrm>
              <a:off x="8497971" y="90225"/>
              <a:ext cx="962640" cy="418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914FF6-B4F7-44A9-BA65-AF13C50BA5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80331" y="54585"/>
                <a:ext cx="9982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2613721-6BD9-43CD-A2E5-7583AD80D1FD}"/>
                  </a:ext>
                </a:extLst>
              </p14:cNvPr>
              <p14:cNvContentPartPr/>
              <p14:nvPr/>
            </p14:nvContentPartPr>
            <p14:xfrm>
              <a:off x="6770691" y="914985"/>
              <a:ext cx="508680" cy="572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2613721-6BD9-43CD-A2E5-7583AD80D1F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52691" y="878985"/>
                <a:ext cx="54432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1D71EA-ACE4-49EE-9E92-256E6D0659A9}"/>
                  </a:ext>
                </a:extLst>
              </p14:cNvPr>
              <p14:cNvContentPartPr/>
              <p14:nvPr/>
            </p14:nvContentPartPr>
            <p14:xfrm>
              <a:off x="2534931" y="3215025"/>
              <a:ext cx="830160" cy="243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1D71EA-ACE4-49EE-9E92-256E6D0659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16931" y="3179025"/>
                <a:ext cx="8658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166270B-76B1-4DE6-A139-D8C518D28284}"/>
                  </a:ext>
                </a:extLst>
              </p14:cNvPr>
              <p14:cNvContentPartPr/>
              <p14:nvPr/>
            </p14:nvContentPartPr>
            <p14:xfrm>
              <a:off x="2579931" y="3724785"/>
              <a:ext cx="963720" cy="168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166270B-76B1-4DE6-A139-D8C518D282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61931" y="3688785"/>
                <a:ext cx="999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A7115F0-8020-443E-B9FA-5AF8111D7E70}"/>
                  </a:ext>
                </a:extLst>
              </p14:cNvPr>
              <p14:cNvContentPartPr/>
              <p14:nvPr/>
            </p14:nvContentPartPr>
            <p14:xfrm>
              <a:off x="4055571" y="2697705"/>
              <a:ext cx="352080" cy="549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A7115F0-8020-443E-B9FA-5AF8111D7E7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37931" y="2662065"/>
                <a:ext cx="3877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365DFF-C6F2-4D70-A675-1DDF0AF92498}"/>
                  </a:ext>
                </a:extLst>
              </p14:cNvPr>
              <p14:cNvContentPartPr/>
              <p14:nvPr/>
            </p14:nvContentPartPr>
            <p14:xfrm>
              <a:off x="3973851" y="3169305"/>
              <a:ext cx="1478160" cy="361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365DFF-C6F2-4D70-A675-1DDF0AF9249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56211" y="3133305"/>
                <a:ext cx="15138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241C9B-E1CE-42EE-845D-FF1DA859B821}"/>
                  </a:ext>
                </a:extLst>
              </p14:cNvPr>
              <p14:cNvContentPartPr/>
              <p14:nvPr/>
            </p14:nvContentPartPr>
            <p14:xfrm>
              <a:off x="4255011" y="3681945"/>
              <a:ext cx="691200" cy="45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241C9B-E1CE-42EE-845D-FF1DA859B8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37011" y="3645945"/>
                <a:ext cx="7268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00C706-06F5-4330-AC89-4123E3358611}"/>
                  </a:ext>
                </a:extLst>
              </p14:cNvPr>
              <p14:cNvContentPartPr/>
              <p14:nvPr/>
            </p14:nvContentPartPr>
            <p14:xfrm>
              <a:off x="5236731" y="3428865"/>
              <a:ext cx="635760" cy="474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00C706-06F5-4330-AC89-4123E335861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19091" y="3392865"/>
                <a:ext cx="671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F6240A1-C6FE-489D-A875-5C205664B53B}"/>
                  </a:ext>
                </a:extLst>
              </p14:cNvPr>
              <p14:cNvContentPartPr/>
              <p14:nvPr/>
            </p14:nvContentPartPr>
            <p14:xfrm>
              <a:off x="4960971" y="3328065"/>
              <a:ext cx="576720" cy="203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F6240A1-C6FE-489D-A875-5C205664B5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42971" y="3292065"/>
                <a:ext cx="612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42AF3E-039A-400D-9831-1C31F10A97DB}"/>
                  </a:ext>
                </a:extLst>
              </p14:cNvPr>
              <p14:cNvContentPartPr/>
              <p14:nvPr/>
            </p14:nvContentPartPr>
            <p14:xfrm>
              <a:off x="5730291" y="2706705"/>
              <a:ext cx="362160" cy="432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42AF3E-039A-400D-9831-1C31F10A97D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12651" y="2670705"/>
                <a:ext cx="3978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807114-F283-4D0E-B2E7-8AF6C05D44F8}"/>
                  </a:ext>
                </a:extLst>
              </p14:cNvPr>
              <p14:cNvContentPartPr/>
              <p14:nvPr/>
            </p14:nvContentPartPr>
            <p14:xfrm>
              <a:off x="5784651" y="3058065"/>
              <a:ext cx="512280" cy="291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807114-F283-4D0E-B2E7-8AF6C05D44F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67011" y="3022425"/>
                <a:ext cx="5479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5507B80-4C9E-4992-875E-57F5D39E7662}"/>
                  </a:ext>
                </a:extLst>
              </p14:cNvPr>
              <p14:cNvContentPartPr/>
              <p14:nvPr/>
            </p14:nvContentPartPr>
            <p14:xfrm>
              <a:off x="5504211" y="2643345"/>
              <a:ext cx="394920" cy="190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5507B80-4C9E-4992-875E-57F5D39E766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86211" y="2607705"/>
                <a:ext cx="4305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C8290CD-52A1-4DB1-B8D4-5EB2571358C4}"/>
                  </a:ext>
                </a:extLst>
              </p14:cNvPr>
              <p14:cNvContentPartPr/>
              <p14:nvPr/>
            </p14:nvContentPartPr>
            <p14:xfrm>
              <a:off x="6128811" y="2519865"/>
              <a:ext cx="593640" cy="457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C8290CD-52A1-4DB1-B8D4-5EB2571358C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11171" y="2483865"/>
                <a:ext cx="62928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501DF75-C8F7-4CC4-9D9D-A046EF0981D2}"/>
                  </a:ext>
                </a:extLst>
              </p14:cNvPr>
              <p14:cNvContentPartPr/>
              <p14:nvPr/>
            </p14:nvContentPartPr>
            <p14:xfrm>
              <a:off x="6183171" y="2608425"/>
              <a:ext cx="389520" cy="279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01DF75-C8F7-4CC4-9D9D-A046EF0981D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65171" y="2572785"/>
                <a:ext cx="4251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4B704EA-6D80-48BF-B677-450C42BDC1FB}"/>
                  </a:ext>
                </a:extLst>
              </p14:cNvPr>
              <p14:cNvContentPartPr/>
              <p14:nvPr/>
            </p14:nvContentPartPr>
            <p14:xfrm>
              <a:off x="7061571" y="2507625"/>
              <a:ext cx="200520" cy="162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4B704EA-6D80-48BF-B677-450C42BDC1F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43571" y="2471625"/>
                <a:ext cx="236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5EA0FB8-4E08-49C3-BB9A-17E881F3B15E}"/>
                  </a:ext>
                </a:extLst>
              </p14:cNvPr>
              <p14:cNvContentPartPr/>
              <p14:nvPr/>
            </p14:nvContentPartPr>
            <p14:xfrm>
              <a:off x="7328331" y="2163465"/>
              <a:ext cx="232200" cy="375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5EA0FB8-4E08-49C3-BB9A-17E881F3B1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10691" y="2127825"/>
                <a:ext cx="2678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41F68B-E13E-4BFB-B38B-394CCE077AE6}"/>
                  </a:ext>
                </a:extLst>
              </p14:cNvPr>
              <p14:cNvContentPartPr/>
              <p14:nvPr/>
            </p14:nvContentPartPr>
            <p14:xfrm>
              <a:off x="7375491" y="2235825"/>
              <a:ext cx="93600" cy="181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41F68B-E13E-4BFB-B38B-394CCE077A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57851" y="2199825"/>
                <a:ext cx="1292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B39FF7-1F70-487C-AF56-5BCAE7D7F6C9}"/>
                  </a:ext>
                </a:extLst>
              </p14:cNvPr>
              <p14:cNvContentPartPr/>
              <p14:nvPr/>
            </p14:nvContentPartPr>
            <p14:xfrm>
              <a:off x="6880491" y="2413305"/>
              <a:ext cx="360" cy="3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B39FF7-1F70-487C-AF56-5BCAE7D7F6C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62491" y="23773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D96238A-41A9-4EC8-801E-C218382C74D5}"/>
                  </a:ext>
                </a:extLst>
              </p14:cNvPr>
              <p14:cNvContentPartPr/>
              <p14:nvPr/>
            </p14:nvContentPartPr>
            <p14:xfrm>
              <a:off x="7776531" y="1953945"/>
              <a:ext cx="251640" cy="329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D96238A-41A9-4EC8-801E-C218382C74D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58891" y="1918305"/>
                <a:ext cx="2872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58C819B-8858-45A6-A656-EB8CF14113DA}"/>
                  </a:ext>
                </a:extLst>
              </p14:cNvPr>
              <p14:cNvContentPartPr/>
              <p14:nvPr/>
            </p14:nvContentPartPr>
            <p14:xfrm>
              <a:off x="7839891" y="2258865"/>
              <a:ext cx="424800" cy="230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58C819B-8858-45A6-A656-EB8CF14113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22251" y="2222865"/>
                <a:ext cx="460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5EC2A23-4EFB-4EE9-8752-84C28D35825F}"/>
                  </a:ext>
                </a:extLst>
              </p14:cNvPr>
              <p14:cNvContentPartPr/>
              <p14:nvPr/>
            </p14:nvContentPartPr>
            <p14:xfrm>
              <a:off x="7649811" y="1912545"/>
              <a:ext cx="228960" cy="151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5EC2A23-4EFB-4EE9-8752-84C28D3582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32171" y="1876905"/>
                <a:ext cx="2646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AC0331A-C4BA-484B-A445-3FCB65832805}"/>
                  </a:ext>
                </a:extLst>
              </p14:cNvPr>
              <p14:cNvContentPartPr/>
              <p14:nvPr/>
            </p14:nvContentPartPr>
            <p14:xfrm>
              <a:off x="8184051" y="2027745"/>
              <a:ext cx="9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AC0331A-C4BA-484B-A445-3FCB658328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66411" y="199174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CF5E1F5-B41B-470C-8F80-CBDDFA66022B}"/>
                  </a:ext>
                </a:extLst>
              </p14:cNvPr>
              <p14:cNvContentPartPr/>
              <p14:nvPr/>
            </p14:nvContentPartPr>
            <p14:xfrm>
              <a:off x="8325171" y="1539225"/>
              <a:ext cx="394920" cy="629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CF5E1F5-B41B-470C-8F80-CBDDFA66022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07531" y="1503585"/>
                <a:ext cx="4305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19AC3D-2FD9-439D-AC05-2CD692F8CD9D}"/>
                  </a:ext>
                </a:extLst>
              </p14:cNvPr>
              <p14:cNvContentPartPr/>
              <p14:nvPr/>
            </p14:nvContentPartPr>
            <p14:xfrm>
              <a:off x="8944371" y="1889505"/>
              <a:ext cx="56520" cy="38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19AC3D-2FD9-439D-AC05-2CD692F8CD9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26731" y="1853865"/>
                <a:ext cx="92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39AC6F-1335-4A24-9696-22015544B339}"/>
                  </a:ext>
                </a:extLst>
              </p14:cNvPr>
              <p14:cNvContentPartPr/>
              <p14:nvPr/>
            </p14:nvContentPartPr>
            <p14:xfrm>
              <a:off x="9041211" y="1438785"/>
              <a:ext cx="538920" cy="430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39AC6F-1335-4A24-9696-22015544B33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23571" y="1403145"/>
                <a:ext cx="5745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1CE03C9-AD63-4255-B047-BA1236D663DD}"/>
                  </a:ext>
                </a:extLst>
              </p14:cNvPr>
              <p14:cNvContentPartPr/>
              <p14:nvPr/>
            </p14:nvContentPartPr>
            <p14:xfrm>
              <a:off x="4906611" y="4967865"/>
              <a:ext cx="603720" cy="603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1CE03C9-AD63-4255-B047-BA1236D663D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88971" y="4931865"/>
                <a:ext cx="6393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139972-9C22-42F7-A629-0EDDB5A60749}"/>
                  </a:ext>
                </a:extLst>
              </p14:cNvPr>
              <p14:cNvContentPartPr/>
              <p14:nvPr/>
            </p14:nvContentPartPr>
            <p14:xfrm>
              <a:off x="5391171" y="4583385"/>
              <a:ext cx="1129320" cy="640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139972-9C22-42F7-A629-0EDDB5A6074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73531" y="4547385"/>
                <a:ext cx="116496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535F2F1-CC73-4490-9727-7CC6C5190511}"/>
                  </a:ext>
                </a:extLst>
              </p14:cNvPr>
              <p14:cNvContentPartPr/>
              <p14:nvPr/>
            </p14:nvContentPartPr>
            <p14:xfrm>
              <a:off x="7043211" y="3642345"/>
              <a:ext cx="595800" cy="842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535F2F1-CC73-4490-9727-7CC6C51905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25571" y="3606705"/>
                <a:ext cx="63144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58198EE-6AD7-4CC2-9902-5B9A908FFAEB}"/>
                  </a:ext>
                </a:extLst>
              </p14:cNvPr>
              <p14:cNvContentPartPr/>
              <p14:nvPr/>
            </p14:nvContentPartPr>
            <p14:xfrm>
              <a:off x="7317171" y="3284145"/>
              <a:ext cx="1248120" cy="856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58198EE-6AD7-4CC2-9902-5B9A908FFAE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99171" y="3248145"/>
                <a:ext cx="128376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6471FAC-47F2-4A28-95D1-FFA860A3F5A3}"/>
                  </a:ext>
                </a:extLst>
              </p14:cNvPr>
              <p14:cNvContentPartPr/>
              <p14:nvPr/>
            </p14:nvContentPartPr>
            <p14:xfrm>
              <a:off x="8555211" y="3458025"/>
              <a:ext cx="275400" cy="285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6471FAC-47F2-4A28-95D1-FFA860A3F5A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37211" y="3422385"/>
                <a:ext cx="311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EE2CE36-76ED-4B64-8D40-DDDE4C722E63}"/>
                  </a:ext>
                </a:extLst>
              </p14:cNvPr>
              <p14:cNvContentPartPr/>
              <p14:nvPr/>
            </p14:nvContentPartPr>
            <p14:xfrm>
              <a:off x="8473131" y="3283065"/>
              <a:ext cx="118800" cy="166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EE2CE36-76ED-4B64-8D40-DDDE4C722E6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55131" y="3247425"/>
                <a:ext cx="1544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FED684-C456-4023-AFF3-7A5ED559B47E}"/>
                  </a:ext>
                </a:extLst>
              </p14:cNvPr>
              <p14:cNvContentPartPr/>
              <p14:nvPr/>
            </p14:nvContentPartPr>
            <p14:xfrm>
              <a:off x="9010251" y="3370545"/>
              <a:ext cx="427320" cy="387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FED684-C456-4023-AFF3-7A5ED559B47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92611" y="3334905"/>
                <a:ext cx="4629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4C2F52D-9F8C-432E-84BA-31F2A91EBB63}"/>
                  </a:ext>
                </a:extLst>
              </p14:cNvPr>
              <p14:cNvContentPartPr/>
              <p14:nvPr/>
            </p14:nvContentPartPr>
            <p14:xfrm>
              <a:off x="9339651" y="2914425"/>
              <a:ext cx="468000" cy="837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4C2F52D-9F8C-432E-84BA-31F2A91EBB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322011" y="2878425"/>
                <a:ext cx="50364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91EFA2-43E7-48A2-A49D-004224C6ABC0}"/>
                  </a:ext>
                </a:extLst>
              </p14:cNvPr>
              <p14:cNvContentPartPr/>
              <p14:nvPr/>
            </p14:nvContentPartPr>
            <p14:xfrm>
              <a:off x="9913131" y="3059865"/>
              <a:ext cx="176760" cy="231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91EFA2-43E7-48A2-A49D-004224C6ABC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95491" y="3023865"/>
                <a:ext cx="2124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6BB3760-3AF7-4F9E-B904-B1175B4B013E}"/>
                  </a:ext>
                </a:extLst>
              </p14:cNvPr>
              <p14:cNvContentPartPr/>
              <p14:nvPr/>
            </p14:nvContentPartPr>
            <p14:xfrm>
              <a:off x="9668691" y="2751705"/>
              <a:ext cx="360" cy="9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6BB3760-3AF7-4F9E-B904-B1175B4B013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51051" y="27160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841B1E9-61DC-4FE9-BA5C-9C32C07A1AF0}"/>
                  </a:ext>
                </a:extLst>
              </p14:cNvPr>
              <p14:cNvContentPartPr/>
              <p14:nvPr/>
            </p14:nvContentPartPr>
            <p14:xfrm>
              <a:off x="10178091" y="2923785"/>
              <a:ext cx="422640" cy="270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841B1E9-61DC-4FE9-BA5C-9C32C07A1AF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60091" y="2888145"/>
                <a:ext cx="4582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E5B1ED5-ECD8-45CF-9C1A-6255E969C952}"/>
                  </a:ext>
                </a:extLst>
              </p14:cNvPr>
              <p14:cNvContentPartPr/>
              <p14:nvPr/>
            </p14:nvContentPartPr>
            <p14:xfrm>
              <a:off x="8627571" y="3005505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E5B1ED5-ECD8-45CF-9C1A-6255E969C95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09931" y="296950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0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953754-6E23-4356-8203-9276BB8A0676}"/>
                  </a:ext>
                </a:extLst>
              </p14:cNvPr>
              <p14:cNvContentPartPr/>
              <p14:nvPr/>
            </p14:nvContentPartPr>
            <p14:xfrm>
              <a:off x="155331" y="280305"/>
              <a:ext cx="285840" cy="40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953754-6E23-4356-8203-9276BB8A0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91" y="244305"/>
                <a:ext cx="3214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270802-81D7-422D-81A7-4C9497310943}"/>
                  </a:ext>
                </a:extLst>
              </p14:cNvPr>
              <p14:cNvContentPartPr/>
              <p14:nvPr/>
            </p14:nvContentPartPr>
            <p14:xfrm>
              <a:off x="624051" y="286065"/>
              <a:ext cx="190080" cy="449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270802-81D7-422D-81A7-4C94973109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411" y="250065"/>
                <a:ext cx="2257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DAFB4-2934-467D-8141-86E9E92B39D5}"/>
                  </a:ext>
                </a:extLst>
              </p14:cNvPr>
              <p14:cNvContentPartPr/>
              <p14:nvPr/>
            </p14:nvContentPartPr>
            <p14:xfrm>
              <a:off x="1384731" y="296865"/>
              <a:ext cx="609120" cy="326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DAFB4-2934-467D-8141-86E9E92B39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6731" y="261225"/>
                <a:ext cx="6447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D2C3C9-5A38-48B9-B172-EB074DF06D2B}"/>
                  </a:ext>
                </a:extLst>
              </p14:cNvPr>
              <p14:cNvContentPartPr/>
              <p14:nvPr/>
            </p14:nvContentPartPr>
            <p14:xfrm>
              <a:off x="2450331" y="81225"/>
              <a:ext cx="317160" cy="103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D2C3C9-5A38-48B9-B172-EB074DF06D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2691" y="45225"/>
                <a:ext cx="3528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3B1093-DA64-4B13-960E-4A0705EB2328}"/>
                  </a:ext>
                </a:extLst>
              </p14:cNvPr>
              <p14:cNvContentPartPr/>
              <p14:nvPr/>
            </p14:nvContentPartPr>
            <p14:xfrm>
              <a:off x="2806011" y="361665"/>
              <a:ext cx="307800" cy="31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3B1093-DA64-4B13-960E-4A0705EB23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8371" y="325665"/>
                <a:ext cx="3434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45E024-D11C-465F-83C1-25927F4B5418}"/>
                  </a:ext>
                </a:extLst>
              </p14:cNvPr>
              <p14:cNvContentPartPr/>
              <p14:nvPr/>
            </p14:nvContentPartPr>
            <p14:xfrm>
              <a:off x="2742651" y="440505"/>
              <a:ext cx="208080" cy="6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45E024-D11C-465F-83C1-25927F4B54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5011" y="404865"/>
                <a:ext cx="243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417FAF-72BF-4CB2-9695-0D947C30490B}"/>
                  </a:ext>
                </a:extLst>
              </p14:cNvPr>
              <p14:cNvContentPartPr/>
              <p14:nvPr/>
            </p14:nvContentPartPr>
            <p14:xfrm>
              <a:off x="3032451" y="117585"/>
              <a:ext cx="560880" cy="63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417FAF-72BF-4CB2-9695-0D947C3049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14811" y="81585"/>
                <a:ext cx="59652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24F5AE-D664-4A4C-B130-59A0D8B1BC7B}"/>
                  </a:ext>
                </a:extLst>
              </p14:cNvPr>
              <p14:cNvContentPartPr/>
              <p14:nvPr/>
            </p14:nvContentPartPr>
            <p14:xfrm>
              <a:off x="3883491" y="459585"/>
              <a:ext cx="549720" cy="74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24F5AE-D664-4A4C-B130-59A0D8B1BC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5851" y="423945"/>
                <a:ext cx="585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25C6EB-9266-4589-BF31-E3D7EB9A65B7}"/>
                  </a:ext>
                </a:extLst>
              </p14:cNvPr>
              <p14:cNvContentPartPr/>
              <p14:nvPr/>
            </p14:nvContentPartPr>
            <p14:xfrm>
              <a:off x="4055571" y="678105"/>
              <a:ext cx="389160" cy="5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25C6EB-9266-4589-BF31-E3D7EB9A65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7931" y="642105"/>
                <a:ext cx="424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559EF-2693-4D62-B603-55D74BAE933D}"/>
                  </a:ext>
                </a:extLst>
              </p14:cNvPr>
              <p14:cNvContentPartPr/>
              <p14:nvPr/>
            </p14:nvContentPartPr>
            <p14:xfrm>
              <a:off x="4850451" y="291825"/>
              <a:ext cx="736200" cy="551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559EF-2693-4D62-B603-55D74BAE93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32451" y="255825"/>
                <a:ext cx="7718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94C18A-A217-494C-AE84-A19AD4FBF1E6}"/>
                  </a:ext>
                </a:extLst>
              </p14:cNvPr>
              <p14:cNvContentPartPr/>
              <p14:nvPr/>
            </p14:nvContentPartPr>
            <p14:xfrm>
              <a:off x="5642451" y="268425"/>
              <a:ext cx="329040" cy="348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94C18A-A217-494C-AE84-A19AD4FBF1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4811" y="232785"/>
                <a:ext cx="3646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B16AE3-67CD-416C-8156-464DAC1B3195}"/>
                  </a:ext>
                </a:extLst>
              </p14:cNvPr>
              <p14:cNvContentPartPr/>
              <p14:nvPr/>
            </p14:nvContentPartPr>
            <p14:xfrm>
              <a:off x="6100011" y="370665"/>
              <a:ext cx="374040" cy="247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B16AE3-67CD-416C-8156-464DAC1B31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82011" y="335025"/>
                <a:ext cx="4096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1F170D-F335-4FC5-B99E-EAA31FFF9425}"/>
                  </a:ext>
                </a:extLst>
              </p14:cNvPr>
              <p14:cNvContentPartPr/>
              <p14:nvPr/>
            </p14:nvContentPartPr>
            <p14:xfrm>
              <a:off x="6600411" y="234945"/>
              <a:ext cx="301680" cy="38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1F170D-F335-4FC5-B99E-EAA31FFF94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82771" y="199305"/>
                <a:ext cx="3373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197C19-F90A-4BED-8D0A-7B7EE7FD03EE}"/>
                  </a:ext>
                </a:extLst>
              </p14:cNvPr>
              <p14:cNvContentPartPr/>
              <p14:nvPr/>
            </p14:nvContentPartPr>
            <p14:xfrm>
              <a:off x="7047171" y="135585"/>
              <a:ext cx="412560" cy="37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197C19-F90A-4BED-8D0A-7B7EE7FD03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29531" y="99585"/>
                <a:ext cx="448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9B7300-F9FB-4226-ACBC-03B40E44F6A0}"/>
                  </a:ext>
                </a:extLst>
              </p14:cNvPr>
              <p14:cNvContentPartPr/>
              <p14:nvPr/>
            </p14:nvContentPartPr>
            <p14:xfrm>
              <a:off x="7034211" y="237105"/>
              <a:ext cx="264960" cy="52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9B7300-F9FB-4226-ACBC-03B40E44F6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16211" y="201105"/>
                <a:ext cx="300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0D4489-4C9D-43B6-A409-07B6A85B1FFA}"/>
                  </a:ext>
                </a:extLst>
              </p14:cNvPr>
              <p14:cNvContentPartPr/>
              <p14:nvPr/>
            </p14:nvContentPartPr>
            <p14:xfrm>
              <a:off x="7767531" y="515385"/>
              <a:ext cx="500400" cy="64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0D4489-4C9D-43B6-A409-07B6A85B1F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9891" y="479385"/>
                <a:ext cx="536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B36067-4601-4111-9D18-666231B0DF46}"/>
                  </a:ext>
                </a:extLst>
              </p14:cNvPr>
              <p14:cNvContentPartPr/>
              <p14:nvPr/>
            </p14:nvContentPartPr>
            <p14:xfrm>
              <a:off x="7857891" y="361665"/>
              <a:ext cx="267480" cy="37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B36067-4601-4111-9D18-666231B0DF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40251" y="325665"/>
                <a:ext cx="3031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DF0E71-52D3-467B-9021-1AB51A2AB30B}"/>
                  </a:ext>
                </a:extLst>
              </p14:cNvPr>
              <p14:cNvContentPartPr/>
              <p14:nvPr/>
            </p14:nvContentPartPr>
            <p14:xfrm>
              <a:off x="8419491" y="193185"/>
              <a:ext cx="537120" cy="530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DF0E71-52D3-467B-9021-1AB51A2AB3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01851" y="157185"/>
                <a:ext cx="57276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B2137E-62D5-4FEE-9DBD-68158A9A77B1}"/>
                  </a:ext>
                </a:extLst>
              </p14:cNvPr>
              <p14:cNvContentPartPr/>
              <p14:nvPr/>
            </p14:nvContentPartPr>
            <p14:xfrm>
              <a:off x="9023931" y="171585"/>
              <a:ext cx="265320" cy="365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B2137E-62D5-4FEE-9DBD-68158A9A77B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06291" y="135945"/>
                <a:ext cx="3009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45B87C-AE76-479F-8821-DB6CCE1EE349}"/>
                  </a:ext>
                </a:extLst>
              </p14:cNvPr>
              <p14:cNvContentPartPr/>
              <p14:nvPr/>
            </p14:nvContentPartPr>
            <p14:xfrm>
              <a:off x="9449811" y="224865"/>
              <a:ext cx="259560" cy="28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45B87C-AE76-479F-8821-DB6CCE1EE3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2171" y="188865"/>
                <a:ext cx="2952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2F2FD1-CA10-4245-B716-13B9C273C83C}"/>
                  </a:ext>
                </a:extLst>
              </p14:cNvPr>
              <p14:cNvContentPartPr/>
              <p14:nvPr/>
            </p14:nvContentPartPr>
            <p14:xfrm>
              <a:off x="9853371" y="216945"/>
              <a:ext cx="285120" cy="344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2F2FD1-CA10-4245-B716-13B9C273C8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35371" y="180945"/>
                <a:ext cx="3207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7B4C73-9F45-4AAC-ACD0-618E123E1BC0}"/>
                  </a:ext>
                </a:extLst>
              </p14:cNvPr>
              <p14:cNvContentPartPr/>
              <p14:nvPr/>
            </p14:nvContentPartPr>
            <p14:xfrm>
              <a:off x="10402011" y="90225"/>
              <a:ext cx="274320" cy="284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7B4C73-9F45-4AAC-ACD0-618E123E1B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84371" y="54585"/>
                <a:ext cx="3099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C786E4-6BDC-4E0F-9710-06D48F1D7AB7}"/>
                  </a:ext>
                </a:extLst>
              </p14:cNvPr>
              <p14:cNvContentPartPr/>
              <p14:nvPr/>
            </p14:nvContentPartPr>
            <p14:xfrm>
              <a:off x="10411011" y="198585"/>
              <a:ext cx="321480" cy="73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C786E4-6BDC-4E0F-9710-06D48F1D7A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93371" y="162585"/>
                <a:ext cx="357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F7D892-A270-4ED4-A756-CB4CA5000FD7}"/>
                  </a:ext>
                </a:extLst>
              </p14:cNvPr>
              <p14:cNvContentPartPr/>
              <p14:nvPr/>
            </p14:nvContentPartPr>
            <p14:xfrm>
              <a:off x="10329651" y="507465"/>
              <a:ext cx="533160" cy="235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F7D892-A270-4ED4-A756-CB4CA5000F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11651" y="471825"/>
                <a:ext cx="568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743971A-8767-4C8D-9759-14F7983C8F08}"/>
                  </a:ext>
                </a:extLst>
              </p14:cNvPr>
              <p14:cNvContentPartPr/>
              <p14:nvPr/>
            </p14:nvContentPartPr>
            <p14:xfrm>
              <a:off x="10447371" y="695745"/>
              <a:ext cx="392760" cy="498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743971A-8767-4C8D-9759-14F7983C8F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29371" y="659745"/>
                <a:ext cx="42840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D4904F5-B2CA-4C85-95C0-63418F7E74A6}"/>
                  </a:ext>
                </a:extLst>
              </p14:cNvPr>
              <p14:cNvContentPartPr/>
              <p14:nvPr/>
            </p14:nvContentPartPr>
            <p14:xfrm>
              <a:off x="597411" y="1172025"/>
              <a:ext cx="752760" cy="1209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D4904F5-B2CA-4C85-95C0-63418F7E74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9411" y="1136025"/>
                <a:ext cx="788400" cy="12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59587B-CCEB-420E-9868-17D97DE4561C}"/>
                  </a:ext>
                </a:extLst>
              </p14:cNvPr>
              <p14:cNvContentPartPr/>
              <p14:nvPr/>
            </p14:nvContentPartPr>
            <p14:xfrm>
              <a:off x="1488771" y="1081665"/>
              <a:ext cx="594720" cy="83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59587B-CCEB-420E-9868-17D97DE456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71131" y="1046025"/>
                <a:ext cx="63036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BEC735-3E48-448C-AE91-0D00A098F0E7}"/>
                  </a:ext>
                </a:extLst>
              </p14:cNvPr>
              <p14:cNvContentPartPr/>
              <p14:nvPr/>
            </p14:nvContentPartPr>
            <p14:xfrm>
              <a:off x="1493451" y="1737585"/>
              <a:ext cx="763200" cy="426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BEC735-3E48-448C-AE91-0D00A098F0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75811" y="1701945"/>
                <a:ext cx="79884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D1F149-4704-4FEE-8F07-A01E9E351049}"/>
                  </a:ext>
                </a:extLst>
              </p14:cNvPr>
              <p14:cNvContentPartPr/>
              <p14:nvPr/>
            </p14:nvContentPartPr>
            <p14:xfrm>
              <a:off x="1638171" y="2086425"/>
              <a:ext cx="440280" cy="321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D1F149-4704-4FEE-8F07-A01E9E3510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20531" y="2050425"/>
                <a:ext cx="4759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DB6183-21AD-46C5-A9A3-96FF2263C246}"/>
                  </a:ext>
                </a:extLst>
              </p14:cNvPr>
              <p14:cNvContentPartPr/>
              <p14:nvPr/>
            </p14:nvContentPartPr>
            <p14:xfrm>
              <a:off x="2046051" y="612225"/>
              <a:ext cx="5214960" cy="2180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DB6183-21AD-46C5-A9A3-96FF2263C2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28051" y="576585"/>
                <a:ext cx="5250600" cy="22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8D8BBD6-7AE8-458C-9CDF-F5B79FD5C171}"/>
                  </a:ext>
                </a:extLst>
              </p14:cNvPr>
              <p14:cNvContentPartPr/>
              <p14:nvPr/>
            </p14:nvContentPartPr>
            <p14:xfrm>
              <a:off x="10209411" y="-101655"/>
              <a:ext cx="1117800" cy="1305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8D8BBD6-7AE8-458C-9CDF-F5B79FD5C1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91771" y="-137295"/>
                <a:ext cx="1153440" cy="13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AFA62D8-E25B-4AD3-B857-53ED05873981}"/>
                  </a:ext>
                </a:extLst>
              </p14:cNvPr>
              <p14:cNvContentPartPr/>
              <p14:nvPr/>
            </p14:nvContentPartPr>
            <p14:xfrm>
              <a:off x="10408131" y="1103464"/>
              <a:ext cx="854280" cy="2148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FA62D8-E25B-4AD3-B857-53ED058739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90491" y="1067464"/>
                <a:ext cx="889920" cy="22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F99B6C-74A4-423F-A978-7A06855B6869}"/>
                  </a:ext>
                </a:extLst>
              </p14:cNvPr>
              <p14:cNvContentPartPr/>
              <p14:nvPr/>
            </p14:nvContentPartPr>
            <p14:xfrm>
              <a:off x="541971" y="3395944"/>
              <a:ext cx="483120" cy="374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F99B6C-74A4-423F-A978-7A06855B686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3971" y="3360304"/>
                <a:ext cx="5187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B856F3-C9AC-4939-9AF6-B3CDF30E9B87}"/>
                  </a:ext>
                </a:extLst>
              </p14:cNvPr>
              <p14:cNvContentPartPr/>
              <p14:nvPr/>
            </p14:nvContentPartPr>
            <p14:xfrm>
              <a:off x="1176651" y="3609784"/>
              <a:ext cx="60840" cy="159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B856F3-C9AC-4939-9AF6-B3CDF30E9B8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59011" y="3574144"/>
                <a:ext cx="96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C7D32A-C57F-4814-B527-2544B6829A3E}"/>
                  </a:ext>
                </a:extLst>
              </p14:cNvPr>
              <p14:cNvContentPartPr/>
              <p14:nvPr/>
            </p14:nvContentPartPr>
            <p14:xfrm>
              <a:off x="1312371" y="3177424"/>
              <a:ext cx="276480" cy="380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C7D32A-C57F-4814-B527-2544B6829A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94731" y="3141424"/>
                <a:ext cx="3121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CC22AD6-5B0C-47EF-BB70-29790BD7026E}"/>
                  </a:ext>
                </a:extLst>
              </p14:cNvPr>
              <p14:cNvContentPartPr/>
              <p14:nvPr/>
            </p14:nvContentPartPr>
            <p14:xfrm>
              <a:off x="1339371" y="3341224"/>
              <a:ext cx="180720" cy="72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CC22AD6-5B0C-47EF-BB70-29790BD7026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21731" y="3305584"/>
                <a:ext cx="2163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0DB530C-1B28-4BF5-918F-697F00B60233}"/>
                  </a:ext>
                </a:extLst>
              </p14:cNvPr>
              <p14:cNvContentPartPr/>
              <p14:nvPr/>
            </p14:nvContentPartPr>
            <p14:xfrm>
              <a:off x="1755891" y="3260944"/>
              <a:ext cx="426240" cy="97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0DB530C-1B28-4BF5-918F-697F00B6023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38251" y="3224944"/>
                <a:ext cx="4618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568869-4990-4BFD-8276-C65BE299AA62}"/>
                  </a:ext>
                </a:extLst>
              </p14:cNvPr>
              <p14:cNvContentPartPr/>
              <p14:nvPr/>
            </p14:nvContentPartPr>
            <p14:xfrm>
              <a:off x="1982331" y="3420784"/>
              <a:ext cx="449640" cy="110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568869-4990-4BFD-8276-C65BE299AA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64691" y="3384784"/>
                <a:ext cx="4852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89EBF2-D305-483D-8680-932D00B69527}"/>
                  </a:ext>
                </a:extLst>
              </p14:cNvPr>
              <p14:cNvContentPartPr/>
              <p14:nvPr/>
            </p14:nvContentPartPr>
            <p14:xfrm>
              <a:off x="2570571" y="3014344"/>
              <a:ext cx="342000" cy="444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89EBF2-D305-483D-8680-932D00B695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52931" y="2978704"/>
                <a:ext cx="37764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6626D86-E736-4596-82E5-C3F4BEA4F622}"/>
                  </a:ext>
                </a:extLst>
              </p14:cNvPr>
              <p14:cNvContentPartPr/>
              <p14:nvPr/>
            </p14:nvContentPartPr>
            <p14:xfrm>
              <a:off x="2489211" y="3121624"/>
              <a:ext cx="439560" cy="137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6626D86-E736-4596-82E5-C3F4BEA4F6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71571" y="3085984"/>
                <a:ext cx="4752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35FA9D-76D0-472D-A700-8899C2D1BF86}"/>
                  </a:ext>
                </a:extLst>
              </p14:cNvPr>
              <p14:cNvContentPartPr/>
              <p14:nvPr/>
            </p14:nvContentPartPr>
            <p14:xfrm>
              <a:off x="868491" y="4090744"/>
              <a:ext cx="537480" cy="392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35FA9D-76D0-472D-A700-8899C2D1BF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0851" y="4055104"/>
                <a:ext cx="5731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FBB49B9-044B-46B5-809D-0503130870A8}"/>
                  </a:ext>
                </a:extLst>
              </p14:cNvPr>
              <p14:cNvContentPartPr/>
              <p14:nvPr/>
            </p14:nvContentPartPr>
            <p14:xfrm>
              <a:off x="1520451" y="4209544"/>
              <a:ext cx="88560" cy="99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FBB49B9-044B-46B5-809D-0503130870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02811" y="4173904"/>
                <a:ext cx="124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213CD04-6910-4AF5-882A-F57775827EC5}"/>
                  </a:ext>
                </a:extLst>
              </p14:cNvPr>
              <p14:cNvContentPartPr/>
              <p14:nvPr/>
            </p14:nvContentPartPr>
            <p14:xfrm>
              <a:off x="1873611" y="4056544"/>
              <a:ext cx="486360" cy="8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213CD04-6910-4AF5-882A-F57775827E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55971" y="4020544"/>
                <a:ext cx="5220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8D7486B-8745-4C03-BAED-12CCB268D9D9}"/>
                  </a:ext>
                </a:extLst>
              </p14:cNvPr>
              <p14:cNvContentPartPr/>
              <p14:nvPr/>
            </p14:nvContentPartPr>
            <p14:xfrm>
              <a:off x="2136411" y="4196224"/>
              <a:ext cx="316080" cy="81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8D7486B-8745-4C03-BAED-12CCB268D9D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18771" y="4160224"/>
                <a:ext cx="351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EA990D-B573-4558-9203-7A69E281F60E}"/>
                  </a:ext>
                </a:extLst>
              </p14:cNvPr>
              <p14:cNvContentPartPr/>
              <p14:nvPr/>
            </p14:nvContentPartPr>
            <p14:xfrm>
              <a:off x="2670291" y="3974104"/>
              <a:ext cx="121680" cy="228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EA990D-B573-4558-9203-7A69E281F60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52291" y="3938464"/>
                <a:ext cx="157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A243574-1F1F-485C-B797-5516A1E1CE47}"/>
                  </a:ext>
                </a:extLst>
              </p14:cNvPr>
              <p14:cNvContentPartPr/>
              <p14:nvPr/>
            </p14:nvContentPartPr>
            <p14:xfrm>
              <a:off x="969291" y="4726504"/>
              <a:ext cx="300600" cy="438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A243574-1F1F-485C-B797-5516A1E1CE4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1291" y="4690864"/>
                <a:ext cx="3362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67F763A-073E-44ED-B701-424A083B8370}"/>
                  </a:ext>
                </a:extLst>
              </p14:cNvPr>
              <p14:cNvContentPartPr/>
              <p14:nvPr/>
            </p14:nvContentPartPr>
            <p14:xfrm>
              <a:off x="1466451" y="4825144"/>
              <a:ext cx="336240" cy="25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67F763A-073E-44ED-B701-424A083B837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48811" y="4789504"/>
                <a:ext cx="3718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8024D8-68D3-4031-8303-2666AB60FECC}"/>
                  </a:ext>
                </a:extLst>
              </p14:cNvPr>
              <p14:cNvContentPartPr/>
              <p14:nvPr/>
            </p14:nvContentPartPr>
            <p14:xfrm>
              <a:off x="1339371" y="4714264"/>
              <a:ext cx="334080" cy="129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8024D8-68D3-4031-8303-2666AB60FEC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21731" y="4678264"/>
                <a:ext cx="3697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62E6E6-F6C4-4AEB-85C8-45C13043DE6E}"/>
                  </a:ext>
                </a:extLst>
              </p14:cNvPr>
              <p14:cNvContentPartPr/>
              <p14:nvPr/>
            </p14:nvContentPartPr>
            <p14:xfrm>
              <a:off x="1783251" y="4600144"/>
              <a:ext cx="282960" cy="443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62E6E6-F6C4-4AEB-85C8-45C13043DE6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65611" y="4564144"/>
                <a:ext cx="3186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7A810EA-B62A-447D-967F-12ECFFB4276C}"/>
                  </a:ext>
                </a:extLst>
              </p14:cNvPr>
              <p14:cNvContentPartPr/>
              <p14:nvPr/>
            </p14:nvContentPartPr>
            <p14:xfrm>
              <a:off x="1946331" y="4745944"/>
              <a:ext cx="188280" cy="79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7A810EA-B62A-447D-967F-12ECFFB4276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28331" y="4709944"/>
                <a:ext cx="2239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99C3371-0EDE-4F25-85D5-974B934DC02B}"/>
                  </a:ext>
                </a:extLst>
              </p14:cNvPr>
              <p14:cNvContentPartPr/>
              <p14:nvPr/>
            </p14:nvContentPartPr>
            <p14:xfrm>
              <a:off x="2244771" y="4761784"/>
              <a:ext cx="186120" cy="151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99C3371-0EDE-4F25-85D5-974B934DC02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27131" y="4726144"/>
                <a:ext cx="221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E50001-8C7D-4E96-A98E-61B26EC91BCE}"/>
                  </a:ext>
                </a:extLst>
              </p14:cNvPr>
              <p14:cNvContentPartPr/>
              <p14:nvPr/>
            </p14:nvContentPartPr>
            <p14:xfrm>
              <a:off x="1846611" y="4849264"/>
              <a:ext cx="99000" cy="39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E50001-8C7D-4E96-A98E-61B26EC91B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28971" y="4813624"/>
                <a:ext cx="134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098ED1D-02C1-40FE-8A67-F77F24D043C8}"/>
                  </a:ext>
                </a:extLst>
              </p14:cNvPr>
              <p14:cNvContentPartPr/>
              <p14:nvPr/>
            </p14:nvContentPartPr>
            <p14:xfrm>
              <a:off x="2679651" y="4603744"/>
              <a:ext cx="253080" cy="95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098ED1D-02C1-40FE-8A67-F77F24D043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61651" y="4567744"/>
                <a:ext cx="288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8A59F9-0CA8-4B20-8FA9-96B712A2B0A2}"/>
                  </a:ext>
                </a:extLst>
              </p14:cNvPr>
              <p14:cNvContentPartPr/>
              <p14:nvPr/>
            </p14:nvContentPartPr>
            <p14:xfrm>
              <a:off x="2732931" y="4739464"/>
              <a:ext cx="233280" cy="56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8A59F9-0CA8-4B20-8FA9-96B712A2B0A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14931" y="4703464"/>
                <a:ext cx="268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4B569DD-7D97-40B6-A783-CA87668F1E7F}"/>
                  </a:ext>
                </a:extLst>
              </p14:cNvPr>
              <p14:cNvContentPartPr/>
              <p14:nvPr/>
            </p14:nvContentPartPr>
            <p14:xfrm>
              <a:off x="3285891" y="4363264"/>
              <a:ext cx="47160" cy="263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4B569DD-7D97-40B6-A783-CA87668F1E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67891" y="4327624"/>
                <a:ext cx="82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D886B0-3C71-4922-B381-92CAC419BCDD}"/>
                  </a:ext>
                </a:extLst>
              </p14:cNvPr>
              <p14:cNvContentPartPr/>
              <p14:nvPr/>
            </p14:nvContentPartPr>
            <p14:xfrm>
              <a:off x="2039931" y="5196304"/>
              <a:ext cx="108720" cy="481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D886B0-3C71-4922-B381-92CAC419BCD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22291" y="5160664"/>
                <a:ext cx="1443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77B65BF-7555-4BB6-8DAD-EDE706E9119D}"/>
                  </a:ext>
                </a:extLst>
              </p14:cNvPr>
              <p14:cNvContentPartPr/>
              <p14:nvPr/>
            </p14:nvContentPartPr>
            <p14:xfrm>
              <a:off x="2027691" y="5419864"/>
              <a:ext cx="236160" cy="111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77B65BF-7555-4BB6-8DAD-EDE706E9119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09691" y="5383864"/>
                <a:ext cx="271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8922997-14B5-40D4-9864-A096365E9109}"/>
                  </a:ext>
                </a:extLst>
              </p14:cNvPr>
              <p14:cNvContentPartPr/>
              <p14:nvPr/>
            </p14:nvContentPartPr>
            <p14:xfrm>
              <a:off x="2534931" y="5316904"/>
              <a:ext cx="165240" cy="51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8922997-14B5-40D4-9864-A096365E910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16931" y="5280904"/>
                <a:ext cx="200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E906BD4-3F41-4C15-A754-CAC5A41FEA47}"/>
                  </a:ext>
                </a:extLst>
              </p14:cNvPr>
              <p14:cNvContentPartPr/>
              <p14:nvPr/>
            </p14:nvContentPartPr>
            <p14:xfrm>
              <a:off x="2534931" y="5434264"/>
              <a:ext cx="174240" cy="79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E906BD4-3F41-4C15-A754-CAC5A41FEA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516931" y="5398624"/>
                <a:ext cx="209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CDE170E-D4EA-47AA-B3C9-644DEE9CDA1F}"/>
                  </a:ext>
                </a:extLst>
              </p14:cNvPr>
              <p14:cNvContentPartPr/>
              <p14:nvPr/>
            </p14:nvContentPartPr>
            <p14:xfrm>
              <a:off x="3399651" y="4889944"/>
              <a:ext cx="253440" cy="389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CDE170E-D4EA-47AA-B3C9-644DEE9CDA1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81651" y="4853944"/>
                <a:ext cx="2890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FEB3D9D-5492-45F4-9B6F-C1750A278CE2}"/>
                  </a:ext>
                </a:extLst>
              </p14:cNvPr>
              <p14:cNvContentPartPr/>
              <p14:nvPr/>
            </p14:nvContentPartPr>
            <p14:xfrm>
              <a:off x="3267891" y="5276944"/>
              <a:ext cx="881280" cy="164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FEB3D9D-5492-45F4-9B6F-C1750A278CE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50251" y="5241304"/>
                <a:ext cx="916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FCAD7AD-5878-4B26-93C8-BDE96581166D}"/>
                  </a:ext>
                </a:extLst>
              </p14:cNvPr>
              <p14:cNvContentPartPr/>
              <p14:nvPr/>
            </p14:nvContentPartPr>
            <p14:xfrm>
              <a:off x="3322251" y="5639464"/>
              <a:ext cx="537120" cy="322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FCAD7AD-5878-4B26-93C8-BDE96581166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04251" y="5603464"/>
                <a:ext cx="5727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805CD1E-C5BB-4C65-85C7-4D3408B95E53}"/>
                  </a:ext>
                </a:extLst>
              </p14:cNvPr>
              <p14:cNvContentPartPr/>
              <p14:nvPr/>
            </p14:nvContentPartPr>
            <p14:xfrm>
              <a:off x="4028211" y="5566744"/>
              <a:ext cx="306360" cy="353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805CD1E-C5BB-4C65-85C7-4D3408B95E5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10211" y="5530744"/>
                <a:ext cx="3420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8A342BD-A273-4F75-8176-54381AAD33F3}"/>
                  </a:ext>
                </a:extLst>
              </p14:cNvPr>
              <p14:cNvContentPartPr/>
              <p14:nvPr/>
            </p14:nvContentPartPr>
            <p14:xfrm>
              <a:off x="3847491" y="5517784"/>
              <a:ext cx="313560" cy="78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8A342BD-A273-4F75-8176-54381AAD33F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29491" y="5481784"/>
                <a:ext cx="349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6C15D2-8C83-4CA8-95D1-4AF285516BBE}"/>
                  </a:ext>
                </a:extLst>
              </p14:cNvPr>
              <p14:cNvContentPartPr/>
              <p14:nvPr/>
            </p14:nvContentPartPr>
            <p14:xfrm>
              <a:off x="1918971" y="6129064"/>
              <a:ext cx="119160" cy="372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6C15D2-8C83-4CA8-95D1-4AF285516BB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900971" y="6093064"/>
                <a:ext cx="1548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8A43E08-79C6-4B81-8783-46A12BE6EC20}"/>
                  </a:ext>
                </a:extLst>
              </p14:cNvPr>
              <p14:cNvContentPartPr/>
              <p14:nvPr/>
            </p14:nvContentPartPr>
            <p14:xfrm>
              <a:off x="1566171" y="6060664"/>
              <a:ext cx="441720" cy="86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8A43E08-79C6-4B81-8783-46A12BE6EC2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48171" y="6025024"/>
                <a:ext cx="477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6F5076F-4C52-4A02-AAB0-D72A68485D5C}"/>
                  </a:ext>
                </a:extLst>
              </p14:cNvPr>
              <p14:cNvContentPartPr/>
              <p14:nvPr/>
            </p14:nvContentPartPr>
            <p14:xfrm>
              <a:off x="2344491" y="6391504"/>
              <a:ext cx="67680" cy="132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6F5076F-4C52-4A02-AAB0-D72A68485D5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26851" y="6355504"/>
                <a:ext cx="103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7E51BA9-1A88-41A3-A5E2-7ABF0FDA2EE1}"/>
                  </a:ext>
                </a:extLst>
              </p14:cNvPr>
              <p14:cNvContentPartPr/>
              <p14:nvPr/>
            </p14:nvContentPartPr>
            <p14:xfrm>
              <a:off x="2335491" y="5612824"/>
              <a:ext cx="54360" cy="108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7E51BA9-1A88-41A3-A5E2-7ABF0FDA2EE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17851" y="5577184"/>
                <a:ext cx="90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241D03-A670-4009-BB26-0058013358FE}"/>
                  </a:ext>
                </a:extLst>
              </p14:cNvPr>
              <p14:cNvContentPartPr/>
              <p14:nvPr/>
            </p14:nvContentPartPr>
            <p14:xfrm>
              <a:off x="2842371" y="6373144"/>
              <a:ext cx="339480" cy="37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241D03-A670-4009-BB26-0058013358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24731" y="6337504"/>
                <a:ext cx="375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E2AB395-34EA-4C2D-B2E3-F0721A72F377}"/>
                  </a:ext>
                </a:extLst>
              </p14:cNvPr>
              <p14:cNvContentPartPr/>
              <p14:nvPr/>
            </p14:nvContentPartPr>
            <p14:xfrm>
              <a:off x="2960091" y="6536944"/>
              <a:ext cx="335880" cy="108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E2AB395-34EA-4C2D-B2E3-F0721A72F37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42091" y="6501304"/>
                <a:ext cx="371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73E6708-AE6F-41FB-A00B-2AF35A30A11D}"/>
                  </a:ext>
                </a:extLst>
              </p14:cNvPr>
              <p14:cNvContentPartPr/>
              <p14:nvPr/>
            </p14:nvContentPartPr>
            <p14:xfrm>
              <a:off x="4100931" y="6093064"/>
              <a:ext cx="525600" cy="584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73E6708-AE6F-41FB-A00B-2AF35A30A11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82931" y="6057064"/>
                <a:ext cx="5612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7FE0407-A63F-4FD3-AF1D-ED0B4629039C}"/>
                  </a:ext>
                </a:extLst>
              </p14:cNvPr>
              <p14:cNvContentPartPr/>
              <p14:nvPr/>
            </p14:nvContentPartPr>
            <p14:xfrm>
              <a:off x="4752171" y="6084064"/>
              <a:ext cx="309600" cy="360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7FE0407-A63F-4FD3-AF1D-ED0B4629039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34171" y="6048424"/>
                <a:ext cx="3452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4FCF1DA-AE3B-4122-B284-FCA7028D2D0F}"/>
                  </a:ext>
                </a:extLst>
              </p14:cNvPr>
              <p14:cNvContentPartPr/>
              <p14:nvPr/>
            </p14:nvContentPartPr>
            <p14:xfrm>
              <a:off x="4589811" y="5964904"/>
              <a:ext cx="315720" cy="137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4FCF1DA-AE3B-4122-B284-FCA7028D2D0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572171" y="5928904"/>
                <a:ext cx="351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87E2E92-C1D9-46B8-8BE2-A57A07F0F73E}"/>
                  </a:ext>
                </a:extLst>
              </p14:cNvPr>
              <p14:cNvContentPartPr/>
              <p14:nvPr/>
            </p14:nvContentPartPr>
            <p14:xfrm>
              <a:off x="6889491" y="2996704"/>
              <a:ext cx="556200" cy="271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87E2E92-C1D9-46B8-8BE2-A57A07F0F73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71491" y="2960704"/>
                <a:ext cx="5918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DE610BC-3C1C-4984-B941-B43BA13DFE1B}"/>
                  </a:ext>
                </a:extLst>
              </p14:cNvPr>
              <p14:cNvContentPartPr/>
              <p14:nvPr/>
            </p14:nvContentPartPr>
            <p14:xfrm>
              <a:off x="7438851" y="3245464"/>
              <a:ext cx="457560" cy="603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DE610BC-3C1C-4984-B941-B43BA13DFE1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421211" y="3209824"/>
                <a:ext cx="49320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9EDAD1-9CFF-4471-B27E-01E49D3004B1}"/>
                  </a:ext>
                </a:extLst>
              </p14:cNvPr>
              <p14:cNvContentPartPr/>
              <p14:nvPr/>
            </p14:nvContentPartPr>
            <p14:xfrm>
              <a:off x="7667811" y="2806264"/>
              <a:ext cx="455760" cy="399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9EDAD1-9CFF-4471-B27E-01E49D3004B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649811" y="2770624"/>
                <a:ext cx="491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57C36E3-A922-4C4D-A78E-245831994EE4}"/>
                  </a:ext>
                </a:extLst>
              </p14:cNvPr>
              <p14:cNvContentPartPr/>
              <p14:nvPr/>
            </p14:nvContentPartPr>
            <p14:xfrm>
              <a:off x="7767531" y="2973664"/>
              <a:ext cx="149400" cy="95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57C36E3-A922-4C4D-A78E-245831994EE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49891" y="2938024"/>
                <a:ext cx="185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5A3F3FE-6882-40FA-BF7C-7E95E7322BA2}"/>
                  </a:ext>
                </a:extLst>
              </p14:cNvPr>
              <p14:cNvContentPartPr/>
              <p14:nvPr/>
            </p14:nvContentPartPr>
            <p14:xfrm>
              <a:off x="8184051" y="2776384"/>
              <a:ext cx="217440" cy="102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5A3F3FE-6882-40FA-BF7C-7E95E7322BA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66411" y="2740744"/>
                <a:ext cx="2530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C3222E-322D-4D0C-A38E-C4CEF9CADB1D}"/>
                  </a:ext>
                </a:extLst>
              </p14:cNvPr>
              <p14:cNvContentPartPr/>
              <p14:nvPr/>
            </p14:nvContentPartPr>
            <p14:xfrm>
              <a:off x="8292771" y="2937304"/>
              <a:ext cx="233640" cy="74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C3222E-322D-4D0C-A38E-C4CEF9CADB1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274771" y="2901304"/>
                <a:ext cx="2692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21D9573-229C-4A5A-931A-620AF2161D0F}"/>
                  </a:ext>
                </a:extLst>
              </p14:cNvPr>
              <p14:cNvContentPartPr/>
              <p14:nvPr/>
            </p14:nvContentPartPr>
            <p14:xfrm>
              <a:off x="8998731" y="2236024"/>
              <a:ext cx="394560" cy="384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21D9573-229C-4A5A-931A-620AF2161D0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81091" y="2200024"/>
                <a:ext cx="4302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7AECB9B-4384-4609-94C3-09C1A5B9E1D6}"/>
                  </a:ext>
                </a:extLst>
              </p14:cNvPr>
              <p14:cNvContentPartPr/>
              <p14:nvPr/>
            </p14:nvContentPartPr>
            <p14:xfrm>
              <a:off x="8944371" y="2339344"/>
              <a:ext cx="281880" cy="159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7AECB9B-4384-4609-94C3-09C1A5B9E1D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926731" y="2303344"/>
                <a:ext cx="3175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104344A-96E1-4AEB-80A3-A4A9825EA5C0}"/>
                  </a:ext>
                </a:extLst>
              </p14:cNvPr>
              <p14:cNvContentPartPr/>
              <p14:nvPr/>
            </p14:nvContentPartPr>
            <p14:xfrm>
              <a:off x="9035091" y="2654704"/>
              <a:ext cx="689400" cy="251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104344A-96E1-4AEB-80A3-A4A9825EA5C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17451" y="2619064"/>
                <a:ext cx="7250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934273A-E101-4E4D-8B22-18942BC5B33A}"/>
                  </a:ext>
                </a:extLst>
              </p14:cNvPr>
              <p14:cNvContentPartPr/>
              <p14:nvPr/>
            </p14:nvContentPartPr>
            <p14:xfrm>
              <a:off x="9288531" y="3057544"/>
              <a:ext cx="502560" cy="469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934273A-E101-4E4D-8B22-18942BC5B33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70891" y="3021904"/>
                <a:ext cx="5382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49B30BE-DF4E-46C1-A21F-D510591E1B9B}"/>
                  </a:ext>
                </a:extLst>
              </p14:cNvPr>
              <p14:cNvContentPartPr/>
              <p14:nvPr/>
            </p14:nvContentPartPr>
            <p14:xfrm>
              <a:off x="7993971" y="2398744"/>
              <a:ext cx="195480" cy="1134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49B30BE-DF4E-46C1-A21F-D510591E1B9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75971" y="2363104"/>
                <a:ext cx="23112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63921B7-E148-4527-BC28-B609261BD66C}"/>
                  </a:ext>
                </a:extLst>
              </p14:cNvPr>
              <p14:cNvContentPartPr/>
              <p14:nvPr/>
            </p14:nvContentPartPr>
            <p14:xfrm>
              <a:off x="8596611" y="1547704"/>
              <a:ext cx="855000" cy="1145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63921B7-E148-4527-BC28-B609261BD66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78971" y="1512064"/>
                <a:ext cx="89064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073D93D-CD22-4488-BBC0-559793F82ACB}"/>
                  </a:ext>
                </a:extLst>
              </p14:cNvPr>
              <p14:cNvContentPartPr/>
              <p14:nvPr/>
            </p14:nvContentPartPr>
            <p14:xfrm>
              <a:off x="6934131" y="4037464"/>
              <a:ext cx="743760" cy="338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073D93D-CD22-4488-BBC0-559793F82AC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916131" y="4001824"/>
                <a:ext cx="7794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3FC331C-58B3-4F7A-926B-4FAFA584050B}"/>
                  </a:ext>
                </a:extLst>
              </p14:cNvPr>
              <p14:cNvContentPartPr/>
              <p14:nvPr/>
            </p14:nvContentPartPr>
            <p14:xfrm>
              <a:off x="7803171" y="4408624"/>
              <a:ext cx="274320" cy="405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3FC331C-58B3-4F7A-926B-4FAFA584050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785531" y="4372984"/>
                <a:ext cx="3099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899817C-E80D-4604-B304-2B498960E886}"/>
                  </a:ext>
                </a:extLst>
              </p14:cNvPr>
              <p14:cNvContentPartPr/>
              <p14:nvPr/>
            </p14:nvContentPartPr>
            <p14:xfrm>
              <a:off x="8355771" y="4129624"/>
              <a:ext cx="338400" cy="225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899817C-E80D-4604-B304-2B498960E88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338131" y="4093624"/>
                <a:ext cx="3740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E19A47-DFB9-46CA-8765-7528DD0A3387}"/>
                  </a:ext>
                </a:extLst>
              </p14:cNvPr>
              <p14:cNvContentPartPr/>
              <p14:nvPr/>
            </p14:nvContentPartPr>
            <p14:xfrm>
              <a:off x="8446491" y="4292344"/>
              <a:ext cx="314280" cy="126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E19A47-DFB9-46CA-8765-7528DD0A33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428851" y="4256344"/>
                <a:ext cx="349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05EF7FC-0AD8-40D0-A3BD-7196510919E6}"/>
                  </a:ext>
                </a:extLst>
              </p14:cNvPr>
              <p14:cNvContentPartPr/>
              <p14:nvPr/>
            </p14:nvContentPartPr>
            <p14:xfrm>
              <a:off x="9035091" y="3584944"/>
              <a:ext cx="173160" cy="448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05EF7FC-0AD8-40D0-A3BD-7196510919E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017451" y="3548944"/>
                <a:ext cx="2088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BDFC481-6E0C-44AE-BA93-1C2AFFC3DD6D}"/>
                  </a:ext>
                </a:extLst>
              </p14:cNvPr>
              <p14:cNvContentPartPr/>
              <p14:nvPr/>
            </p14:nvContentPartPr>
            <p14:xfrm>
              <a:off x="8890011" y="4078144"/>
              <a:ext cx="524160" cy="195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BDFC481-6E0C-44AE-BA93-1C2AFFC3DD6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72371" y="4042144"/>
                <a:ext cx="5598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D59BA38-D41C-4410-A81D-E6EA72E35F8A}"/>
                  </a:ext>
                </a:extLst>
              </p14:cNvPr>
              <p14:cNvContentPartPr/>
              <p14:nvPr/>
            </p14:nvContentPartPr>
            <p14:xfrm>
              <a:off x="8935371" y="4426984"/>
              <a:ext cx="363960" cy="425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D59BA38-D41C-4410-A81D-E6EA72E35F8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917731" y="4391344"/>
                <a:ext cx="3996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608CEE2-E9B3-48CD-937E-802FB0591F06}"/>
                  </a:ext>
                </a:extLst>
              </p14:cNvPr>
              <p14:cNvContentPartPr/>
              <p14:nvPr/>
            </p14:nvContentPartPr>
            <p14:xfrm>
              <a:off x="6624891" y="5078584"/>
              <a:ext cx="655560" cy="691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608CEE2-E9B3-48CD-937E-802FB0591F0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07251" y="5042944"/>
                <a:ext cx="69120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CBF0909-8D9D-4DCF-96C8-1DBBB5563D76}"/>
                  </a:ext>
                </a:extLst>
              </p14:cNvPr>
              <p14:cNvContentPartPr/>
              <p14:nvPr/>
            </p14:nvContentPartPr>
            <p14:xfrm>
              <a:off x="7496091" y="5150944"/>
              <a:ext cx="471240" cy="286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CBF0909-8D9D-4DCF-96C8-1DBBB5563D7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478091" y="5115304"/>
                <a:ext cx="506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2182732-7476-4006-B6FF-996F97B28516}"/>
                  </a:ext>
                </a:extLst>
              </p14:cNvPr>
              <p14:cNvContentPartPr/>
              <p14:nvPr/>
            </p14:nvContentPartPr>
            <p14:xfrm>
              <a:off x="7342011" y="5010544"/>
              <a:ext cx="437040" cy="158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2182732-7476-4006-B6FF-996F97B2851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24371" y="4974904"/>
                <a:ext cx="472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6B1FBD8-D08C-4071-A8A6-7D3BF5E2E448}"/>
                  </a:ext>
                </a:extLst>
              </p14:cNvPr>
              <p14:cNvContentPartPr/>
              <p14:nvPr/>
            </p14:nvContentPartPr>
            <p14:xfrm>
              <a:off x="8101971" y="4897504"/>
              <a:ext cx="218520" cy="525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6B1FBD8-D08C-4071-A8A6-7D3BF5E2E44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084331" y="4861504"/>
                <a:ext cx="2541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C790377-2186-4E13-887E-92F699AAF3B2}"/>
                  </a:ext>
                </a:extLst>
              </p14:cNvPr>
              <p14:cNvContentPartPr/>
              <p14:nvPr/>
            </p14:nvContentPartPr>
            <p14:xfrm>
              <a:off x="8184051" y="5166064"/>
              <a:ext cx="140400" cy="57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C790377-2186-4E13-887E-92F699AAF3B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66411" y="5130424"/>
                <a:ext cx="1760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40F41A9-CB09-4CE8-9965-85799F32431D}"/>
                  </a:ext>
                </a:extLst>
              </p14:cNvPr>
              <p14:cNvContentPartPr/>
              <p14:nvPr/>
            </p14:nvContentPartPr>
            <p14:xfrm>
              <a:off x="8409051" y="5371264"/>
              <a:ext cx="193320" cy="350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40F41A9-CB09-4CE8-9965-85799F32431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391051" y="5335264"/>
                <a:ext cx="2289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444739-403C-4BF7-B1BD-B1566BC54A89}"/>
                  </a:ext>
                </a:extLst>
              </p14:cNvPr>
              <p14:cNvContentPartPr/>
              <p14:nvPr/>
            </p14:nvContentPartPr>
            <p14:xfrm>
              <a:off x="9397251" y="5004424"/>
              <a:ext cx="345240" cy="137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444739-403C-4BF7-B1BD-B1566BC54A8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9251" y="4968784"/>
                <a:ext cx="3808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263C98C-F103-4F46-82E6-B23FDA0D182F}"/>
                  </a:ext>
                </a:extLst>
              </p14:cNvPr>
              <p14:cNvContentPartPr/>
              <p14:nvPr/>
            </p14:nvContentPartPr>
            <p14:xfrm>
              <a:off x="9315531" y="5254624"/>
              <a:ext cx="452520" cy="222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263C98C-F103-4F46-82E6-B23FDA0D182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297891" y="5218984"/>
                <a:ext cx="4881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0B73FA4-CA51-4D64-B597-17AEA0A0053D}"/>
                  </a:ext>
                </a:extLst>
              </p14:cNvPr>
              <p14:cNvContentPartPr/>
              <p14:nvPr/>
            </p14:nvContentPartPr>
            <p14:xfrm>
              <a:off x="10075851" y="4110184"/>
              <a:ext cx="209520" cy="417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0B73FA4-CA51-4D64-B597-17AEA0A0053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058211" y="4074184"/>
                <a:ext cx="2451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975B875-B7B3-4F54-8F2F-71F796C502DE}"/>
                  </a:ext>
                </a:extLst>
              </p14:cNvPr>
              <p14:cNvContentPartPr/>
              <p14:nvPr/>
            </p14:nvContentPartPr>
            <p14:xfrm>
              <a:off x="10021851" y="4618864"/>
              <a:ext cx="619200" cy="369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975B875-B7B3-4F54-8F2F-71F796C502D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004211" y="4583224"/>
                <a:ext cx="6548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9D6A9FF-66CB-4560-932F-9A5FCC1047D3}"/>
                  </a:ext>
                </a:extLst>
              </p14:cNvPr>
              <p14:cNvContentPartPr/>
              <p14:nvPr/>
            </p14:nvContentPartPr>
            <p14:xfrm>
              <a:off x="10211931" y="4997944"/>
              <a:ext cx="546840" cy="507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9D6A9FF-66CB-4560-932F-9A5FCC1047D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193931" y="4962304"/>
                <a:ext cx="5824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18661F8-CED5-459F-920D-0B4CA86A6FDE}"/>
                  </a:ext>
                </a:extLst>
              </p14:cNvPr>
              <p14:cNvContentPartPr/>
              <p14:nvPr/>
            </p14:nvContentPartPr>
            <p14:xfrm>
              <a:off x="8127171" y="5992264"/>
              <a:ext cx="235440" cy="546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18661F8-CED5-459F-920D-0B4CA86A6FD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109531" y="5956264"/>
                <a:ext cx="2710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32E197E-1932-46FD-86B1-D94B21EDEEB3}"/>
                  </a:ext>
                </a:extLst>
              </p14:cNvPr>
              <p14:cNvContentPartPr/>
              <p14:nvPr/>
            </p14:nvContentPartPr>
            <p14:xfrm>
              <a:off x="8138691" y="6318784"/>
              <a:ext cx="81360" cy="54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32E197E-1932-46FD-86B1-D94B21EDEEB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120691" y="6283144"/>
                <a:ext cx="1170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8D3917F-C00C-40C1-86A3-716040B69B9F}"/>
                  </a:ext>
                </a:extLst>
              </p14:cNvPr>
              <p14:cNvContentPartPr/>
              <p14:nvPr/>
            </p14:nvContentPartPr>
            <p14:xfrm>
              <a:off x="8586531" y="6335344"/>
              <a:ext cx="180000" cy="175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8D3917F-C00C-40C1-86A3-716040B69B9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568531" y="6299344"/>
                <a:ext cx="2156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83A2D39-A20B-40A2-86DE-ADF4FF389F94}"/>
                  </a:ext>
                </a:extLst>
              </p14:cNvPr>
              <p14:cNvContentPartPr/>
              <p14:nvPr/>
            </p14:nvContentPartPr>
            <p14:xfrm>
              <a:off x="9188811" y="6089824"/>
              <a:ext cx="223560" cy="147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83A2D39-A20B-40A2-86DE-ADF4FF389F9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170811" y="6053824"/>
                <a:ext cx="259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B9244D4-712E-4841-958B-BF10B5BE93C2}"/>
                  </a:ext>
                </a:extLst>
              </p14:cNvPr>
              <p14:cNvContentPartPr/>
              <p14:nvPr/>
            </p14:nvContentPartPr>
            <p14:xfrm>
              <a:off x="9206811" y="6314104"/>
              <a:ext cx="279360" cy="77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B9244D4-712E-4841-958B-BF10B5BE93C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189171" y="6278104"/>
                <a:ext cx="315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5C417D5-4B54-4471-8945-FC2A1421F947}"/>
                  </a:ext>
                </a:extLst>
              </p14:cNvPr>
              <p14:cNvContentPartPr/>
              <p14:nvPr/>
            </p14:nvContentPartPr>
            <p14:xfrm>
              <a:off x="8371611" y="6072544"/>
              <a:ext cx="547560" cy="437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5C417D5-4B54-4471-8945-FC2A1421F94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353611" y="6036904"/>
                <a:ext cx="5832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F283EF5-BD96-4B86-8B31-D7890B292DAC}"/>
                  </a:ext>
                </a:extLst>
              </p14:cNvPr>
              <p14:cNvContentPartPr/>
              <p14:nvPr/>
            </p14:nvContentPartPr>
            <p14:xfrm>
              <a:off x="9943011" y="5621824"/>
              <a:ext cx="108720" cy="253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F283EF5-BD96-4B86-8B31-D7890B292DA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25011" y="5586184"/>
                <a:ext cx="144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E98BFD8-1C22-417E-BE63-8B457091348F}"/>
                  </a:ext>
                </a:extLst>
              </p14:cNvPr>
              <p14:cNvContentPartPr/>
              <p14:nvPr/>
            </p14:nvContentPartPr>
            <p14:xfrm>
              <a:off x="9822771" y="5804344"/>
              <a:ext cx="764640" cy="252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E98BFD8-1C22-417E-BE63-8B457091348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805131" y="5768704"/>
                <a:ext cx="800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9F3C64A-80E9-4B31-9577-88C751CEDC3B}"/>
                  </a:ext>
                </a:extLst>
              </p14:cNvPr>
              <p14:cNvContentPartPr/>
              <p14:nvPr/>
            </p14:nvContentPartPr>
            <p14:xfrm>
              <a:off x="10113651" y="6106384"/>
              <a:ext cx="254520" cy="382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9F3C64A-80E9-4B31-9577-88C751CEDC3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095651" y="6070744"/>
                <a:ext cx="2901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7A0AA25-360A-4E4E-B074-339A64036D8B}"/>
                  </a:ext>
                </a:extLst>
              </p14:cNvPr>
              <p14:cNvContentPartPr/>
              <p14:nvPr/>
            </p14:nvContentPartPr>
            <p14:xfrm>
              <a:off x="10555011" y="6240304"/>
              <a:ext cx="258840" cy="183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7A0AA25-360A-4E4E-B074-339A64036D8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537011" y="6204664"/>
                <a:ext cx="2944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18EE608-E684-4903-A7FF-D4EA2BDC533D}"/>
                  </a:ext>
                </a:extLst>
              </p14:cNvPr>
              <p14:cNvContentPartPr/>
              <p14:nvPr/>
            </p14:nvContentPartPr>
            <p14:xfrm>
              <a:off x="10429011" y="6142024"/>
              <a:ext cx="246600" cy="86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18EE608-E684-4903-A7FF-D4EA2BDC533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411371" y="6106384"/>
                <a:ext cx="2822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53C22A3-347E-4A79-AE41-684276135366}"/>
                  </a:ext>
                </a:extLst>
              </p14:cNvPr>
              <p14:cNvContentPartPr/>
              <p14:nvPr/>
            </p14:nvContentPartPr>
            <p14:xfrm>
              <a:off x="4377771" y="2571184"/>
              <a:ext cx="3290400" cy="375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53C22A3-347E-4A79-AE41-68427613536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59771" y="2535184"/>
                <a:ext cx="3326040" cy="38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0ECF129-D7F5-44EE-A882-12FFAA1D178F}"/>
                  </a:ext>
                </a:extLst>
              </p14:cNvPr>
              <p14:cNvContentPartPr/>
              <p14:nvPr/>
            </p14:nvContentPartPr>
            <p14:xfrm>
              <a:off x="5114691" y="2317384"/>
              <a:ext cx="272520" cy="418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0ECF129-D7F5-44EE-A882-12FFAA1D178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097051" y="2281744"/>
                <a:ext cx="308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A560767-0119-4C35-8778-6CD2BE9626ED}"/>
                  </a:ext>
                </a:extLst>
              </p14:cNvPr>
              <p14:cNvContentPartPr/>
              <p14:nvPr/>
            </p14:nvContentPartPr>
            <p14:xfrm>
              <a:off x="4861251" y="2191024"/>
              <a:ext cx="364680" cy="190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A560767-0119-4C35-8778-6CD2BE9626E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843251" y="2155024"/>
                <a:ext cx="400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D19BE4A-DA3A-4D0D-B77A-0F317E6BC27D}"/>
                  </a:ext>
                </a:extLst>
              </p14:cNvPr>
              <p14:cNvContentPartPr/>
              <p14:nvPr/>
            </p14:nvContentPartPr>
            <p14:xfrm>
              <a:off x="5458851" y="2499904"/>
              <a:ext cx="421560" cy="354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D19BE4A-DA3A-4D0D-B77A-0F317E6BC27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441211" y="2463904"/>
                <a:ext cx="4572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D98429A-ECE3-405F-862C-A7A777977A52}"/>
                  </a:ext>
                </a:extLst>
              </p14:cNvPr>
              <p14:cNvContentPartPr/>
              <p14:nvPr/>
            </p14:nvContentPartPr>
            <p14:xfrm>
              <a:off x="6092811" y="2285704"/>
              <a:ext cx="275760" cy="149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D98429A-ECE3-405F-862C-A7A777977A5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74811" y="2249704"/>
                <a:ext cx="311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E06BF4C-EE29-442D-BE3E-AB74125B784C}"/>
                  </a:ext>
                </a:extLst>
              </p14:cNvPr>
              <p14:cNvContentPartPr/>
              <p14:nvPr/>
            </p14:nvContentPartPr>
            <p14:xfrm>
              <a:off x="6119811" y="2380024"/>
              <a:ext cx="427680" cy="163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E06BF4C-EE29-442D-BE3E-AB74125B784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101811" y="2344384"/>
                <a:ext cx="463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1B1DD48-61B5-474E-936C-1F4178BB9157}"/>
                  </a:ext>
                </a:extLst>
              </p14:cNvPr>
              <p14:cNvContentPartPr/>
              <p14:nvPr/>
            </p14:nvContentPartPr>
            <p14:xfrm>
              <a:off x="6714171" y="1466344"/>
              <a:ext cx="362160" cy="626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1B1DD48-61B5-474E-936C-1F4178BB915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696171" y="1430704"/>
                <a:ext cx="39780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A6C2EFF-2C7F-4F63-AC40-19A5AEDE30FF}"/>
                  </a:ext>
                </a:extLst>
              </p14:cNvPr>
              <p14:cNvContentPartPr/>
              <p14:nvPr/>
            </p14:nvContentPartPr>
            <p14:xfrm>
              <a:off x="7306731" y="1665784"/>
              <a:ext cx="427680" cy="318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A6C2EFF-2C7F-4F63-AC40-19A5AEDE30F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288731" y="1630144"/>
                <a:ext cx="4633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3D8AE26-B8F4-494F-9E6E-77B9197091D1}"/>
                  </a:ext>
                </a:extLst>
              </p14:cNvPr>
              <p14:cNvContentPartPr/>
              <p14:nvPr/>
            </p14:nvContentPartPr>
            <p14:xfrm>
              <a:off x="7206291" y="1568224"/>
              <a:ext cx="327600" cy="133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3D8AE26-B8F4-494F-9E6E-77B9197091D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188291" y="1532224"/>
                <a:ext cx="363240" cy="2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88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48248C-A482-4C0E-B248-B95653E8564C}"/>
                  </a:ext>
                </a:extLst>
              </p14:cNvPr>
              <p14:cNvContentPartPr/>
              <p14:nvPr/>
            </p14:nvContentPartPr>
            <p14:xfrm>
              <a:off x="751131" y="579105"/>
              <a:ext cx="101160" cy="48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48248C-A482-4C0E-B248-B95653E856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131" y="543105"/>
                <a:ext cx="1368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EB2200-5850-47A6-86DE-245C3F860DA5}"/>
                  </a:ext>
                </a:extLst>
              </p14:cNvPr>
              <p14:cNvContentPartPr/>
              <p14:nvPr/>
            </p14:nvContentPartPr>
            <p14:xfrm>
              <a:off x="425331" y="465705"/>
              <a:ext cx="605520" cy="14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EB2200-5850-47A6-86DE-245C3F860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331" y="429705"/>
                <a:ext cx="6411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611E94-26FD-4FA4-A311-3624A83ABFE2}"/>
                  </a:ext>
                </a:extLst>
              </p14:cNvPr>
              <p14:cNvContentPartPr/>
              <p14:nvPr/>
            </p14:nvContentPartPr>
            <p14:xfrm>
              <a:off x="1058931" y="959265"/>
              <a:ext cx="81720" cy="20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611E94-26FD-4FA4-A311-3624A83ABF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1291" y="923625"/>
                <a:ext cx="1173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00AB73-C061-43C3-8E98-2A5A4B94076F}"/>
                  </a:ext>
                </a:extLst>
              </p14:cNvPr>
              <p14:cNvContentPartPr/>
              <p14:nvPr/>
            </p14:nvContentPartPr>
            <p14:xfrm>
              <a:off x="687771" y="1429785"/>
              <a:ext cx="991440" cy="7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00AB73-C061-43C3-8E98-2A5A4B9407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771" y="1394145"/>
                <a:ext cx="10270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F8B0D1-AAAF-45F8-B9DF-26100429E48C}"/>
                  </a:ext>
                </a:extLst>
              </p14:cNvPr>
              <p14:cNvContentPartPr/>
              <p14:nvPr/>
            </p14:nvContentPartPr>
            <p14:xfrm>
              <a:off x="1112931" y="1775745"/>
              <a:ext cx="219960" cy="56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F8B0D1-AAAF-45F8-B9DF-26100429E4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931" y="1739745"/>
                <a:ext cx="2556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AD39A7-0867-48FA-8F6E-85834F476C76}"/>
                  </a:ext>
                </a:extLst>
              </p14:cNvPr>
              <p14:cNvContentPartPr/>
              <p14:nvPr/>
            </p14:nvContentPartPr>
            <p14:xfrm>
              <a:off x="868851" y="1662345"/>
              <a:ext cx="401760" cy="13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AD39A7-0867-48FA-8F6E-85834F476C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0851" y="1626705"/>
                <a:ext cx="4374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026200-D4EF-43C0-89FF-8A1B84785BC5}"/>
                  </a:ext>
                </a:extLst>
              </p14:cNvPr>
              <p14:cNvContentPartPr/>
              <p14:nvPr/>
            </p14:nvContentPartPr>
            <p14:xfrm>
              <a:off x="1457091" y="2072385"/>
              <a:ext cx="426240" cy="34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026200-D4EF-43C0-89FF-8A1B84785B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39451" y="2036385"/>
                <a:ext cx="4618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095CE0-16FE-43C2-BA26-0610AD98AB51}"/>
                  </a:ext>
                </a:extLst>
              </p14:cNvPr>
              <p14:cNvContentPartPr/>
              <p14:nvPr/>
            </p14:nvContentPartPr>
            <p14:xfrm>
              <a:off x="2091051" y="1080945"/>
              <a:ext cx="266400" cy="12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095CE0-16FE-43C2-BA26-0610AD98AB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3051" y="1044945"/>
                <a:ext cx="3020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1FEC53-F3D0-4E31-B6AD-2FE8C6E9D0A1}"/>
                  </a:ext>
                </a:extLst>
              </p14:cNvPr>
              <p14:cNvContentPartPr/>
              <p14:nvPr/>
            </p14:nvContentPartPr>
            <p14:xfrm>
              <a:off x="2127051" y="1344465"/>
              <a:ext cx="272880" cy="86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1FEC53-F3D0-4E31-B6AD-2FE8C6E9D0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9411" y="1308465"/>
                <a:ext cx="308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D8FDDF-724B-43C4-91ED-90562BB3E366}"/>
                  </a:ext>
                </a:extLst>
              </p14:cNvPr>
              <p14:cNvContentPartPr/>
              <p14:nvPr/>
            </p14:nvContentPartPr>
            <p14:xfrm>
              <a:off x="2923731" y="558585"/>
              <a:ext cx="655920" cy="590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D8FDDF-724B-43C4-91ED-90562BB3E3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6091" y="522945"/>
                <a:ext cx="69156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199166-1022-429A-B261-B38DAA9862EC}"/>
                  </a:ext>
                </a:extLst>
              </p14:cNvPr>
              <p14:cNvContentPartPr/>
              <p14:nvPr/>
            </p14:nvContentPartPr>
            <p14:xfrm>
              <a:off x="3704571" y="668385"/>
              <a:ext cx="360360" cy="27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199166-1022-429A-B261-B38DAA9862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86571" y="632745"/>
                <a:ext cx="3960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D2A9C0-A877-4129-82E7-F46B5DA293A1}"/>
                  </a:ext>
                </a:extLst>
              </p14:cNvPr>
              <p14:cNvContentPartPr/>
              <p14:nvPr/>
            </p14:nvContentPartPr>
            <p14:xfrm>
              <a:off x="3684411" y="526905"/>
              <a:ext cx="377640" cy="70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D2A9C0-A877-4129-82E7-F46B5DA293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6771" y="491265"/>
                <a:ext cx="4132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F0BC91-3412-4DB1-8D24-902D5029ECB0}"/>
                  </a:ext>
                </a:extLst>
              </p14:cNvPr>
              <p14:cNvContentPartPr/>
              <p14:nvPr/>
            </p14:nvContentPartPr>
            <p14:xfrm>
              <a:off x="2915091" y="1050705"/>
              <a:ext cx="1195200" cy="244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F0BC91-3412-4DB1-8D24-902D5029EC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97091" y="1014705"/>
                <a:ext cx="1230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1E85AB-2D92-4266-9C77-63C245975506}"/>
                  </a:ext>
                </a:extLst>
              </p14:cNvPr>
              <p14:cNvContentPartPr/>
              <p14:nvPr/>
            </p14:nvContentPartPr>
            <p14:xfrm>
              <a:off x="3207051" y="1440225"/>
              <a:ext cx="514080" cy="612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1E85AB-2D92-4266-9C77-63C2459755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89411" y="1404585"/>
                <a:ext cx="5497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962E03-3EC5-4F9E-8606-7CCA24ACD6CE}"/>
                  </a:ext>
                </a:extLst>
              </p14:cNvPr>
              <p14:cNvContentPartPr/>
              <p14:nvPr/>
            </p14:nvContentPartPr>
            <p14:xfrm>
              <a:off x="4046931" y="1535985"/>
              <a:ext cx="402120" cy="38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962E03-3EC5-4F9E-8606-7CCA24ACD6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9291" y="1499985"/>
                <a:ext cx="437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C5D8CC-210F-409C-B264-33E03FBD9A1F}"/>
                  </a:ext>
                </a:extLst>
              </p14:cNvPr>
              <p14:cNvContentPartPr/>
              <p14:nvPr/>
            </p14:nvContentPartPr>
            <p14:xfrm>
              <a:off x="3838491" y="1373625"/>
              <a:ext cx="459000" cy="20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C5D8CC-210F-409C-B264-33E03FBD9A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0491" y="1337625"/>
                <a:ext cx="4946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885877-1A38-45B4-AD82-AF31C2D711E9}"/>
                  </a:ext>
                </a:extLst>
              </p14:cNvPr>
              <p14:cNvContentPartPr/>
              <p14:nvPr/>
            </p14:nvContentPartPr>
            <p14:xfrm>
              <a:off x="4295691" y="1285065"/>
              <a:ext cx="330480" cy="833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885877-1A38-45B4-AD82-AF31C2D711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77691" y="1249425"/>
                <a:ext cx="36612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FC3BE2-8F98-4391-A598-DBBD55CC8872}"/>
                  </a:ext>
                </a:extLst>
              </p14:cNvPr>
              <p14:cNvContentPartPr/>
              <p14:nvPr/>
            </p14:nvContentPartPr>
            <p14:xfrm>
              <a:off x="3999771" y="443385"/>
              <a:ext cx="191520" cy="426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FC3BE2-8F98-4391-A598-DBBD55CC88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82131" y="407745"/>
                <a:ext cx="2271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4A20C9-ED88-428A-AC2F-994043875575}"/>
                  </a:ext>
                </a:extLst>
              </p14:cNvPr>
              <p14:cNvContentPartPr/>
              <p14:nvPr/>
            </p14:nvContentPartPr>
            <p14:xfrm>
              <a:off x="4689531" y="751545"/>
              <a:ext cx="485280" cy="162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4A20C9-ED88-428A-AC2F-9940438755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71531" y="715545"/>
                <a:ext cx="520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447D6C-4FDD-450D-8DC3-5095ABF73464}"/>
                  </a:ext>
                </a:extLst>
              </p14:cNvPr>
              <p14:cNvContentPartPr/>
              <p14:nvPr/>
            </p14:nvContentPartPr>
            <p14:xfrm>
              <a:off x="4815891" y="1011825"/>
              <a:ext cx="242640" cy="101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447D6C-4FDD-450D-8DC3-5095ABF734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8251" y="976185"/>
                <a:ext cx="278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B12166-A68E-4602-81AE-A1E40A0C4D79}"/>
                  </a:ext>
                </a:extLst>
              </p14:cNvPr>
              <p14:cNvContentPartPr/>
              <p14:nvPr/>
            </p14:nvContentPartPr>
            <p14:xfrm>
              <a:off x="5664051" y="350865"/>
              <a:ext cx="152640" cy="247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B12166-A68E-4602-81AE-A1E40A0C4D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6051" y="314865"/>
                <a:ext cx="1882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C4F100-AE87-4584-8C7D-F514560A740A}"/>
                  </a:ext>
                </a:extLst>
              </p14:cNvPr>
              <p14:cNvContentPartPr/>
              <p14:nvPr/>
            </p14:nvContentPartPr>
            <p14:xfrm>
              <a:off x="5522211" y="805545"/>
              <a:ext cx="572040" cy="290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C4F100-AE87-4584-8C7D-F514560A74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04571" y="769545"/>
                <a:ext cx="6076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274ECB-5C26-490B-9929-24F2CEB3C193}"/>
                  </a:ext>
                </a:extLst>
              </p14:cNvPr>
              <p14:cNvContentPartPr/>
              <p14:nvPr/>
            </p14:nvContentPartPr>
            <p14:xfrm>
              <a:off x="5830011" y="1159425"/>
              <a:ext cx="486000" cy="971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274ECB-5C26-490B-9929-24F2CEB3C1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2011" y="1123425"/>
                <a:ext cx="521640" cy="10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EBB333-81C4-4972-A723-B988FD171553}"/>
                  </a:ext>
                </a:extLst>
              </p14:cNvPr>
              <p14:cNvContentPartPr/>
              <p14:nvPr/>
            </p14:nvContentPartPr>
            <p14:xfrm>
              <a:off x="6337251" y="282825"/>
              <a:ext cx="891000" cy="798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EBB333-81C4-4972-A723-B988FD1715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9251" y="247185"/>
                <a:ext cx="92664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61625B-E22C-48BA-B865-7E2ED3387575}"/>
                  </a:ext>
                </a:extLst>
              </p14:cNvPr>
              <p14:cNvContentPartPr/>
              <p14:nvPr/>
            </p14:nvContentPartPr>
            <p14:xfrm>
              <a:off x="7523091" y="660825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61625B-E22C-48BA-B865-7E2ED33875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05091" y="624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8734F6-306D-402A-9CA6-11FF09AB4F5C}"/>
                  </a:ext>
                </a:extLst>
              </p14:cNvPr>
              <p14:cNvContentPartPr/>
              <p14:nvPr/>
            </p14:nvContentPartPr>
            <p14:xfrm>
              <a:off x="7658811" y="263025"/>
              <a:ext cx="781200" cy="439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8734F6-306D-402A-9CA6-11FF09AB4F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1171" y="227025"/>
                <a:ext cx="81684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56312BD-B097-4277-8CCE-19A0E315CEBE}"/>
                  </a:ext>
                </a:extLst>
              </p14:cNvPr>
              <p14:cNvContentPartPr/>
              <p14:nvPr/>
            </p14:nvContentPartPr>
            <p14:xfrm>
              <a:off x="696411" y="3050145"/>
              <a:ext cx="542520" cy="672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56312BD-B097-4277-8CCE-19A0E315CE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8771" y="3014505"/>
                <a:ext cx="57816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1D7F13-0ED5-42A1-AF11-1AA5FB7E5F60}"/>
                  </a:ext>
                </a:extLst>
              </p14:cNvPr>
              <p14:cNvContentPartPr/>
              <p14:nvPr/>
            </p14:nvContentPartPr>
            <p14:xfrm>
              <a:off x="1737891" y="3041505"/>
              <a:ext cx="569520" cy="576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1D7F13-0ED5-42A1-AF11-1AA5FB7E5F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19891" y="3005865"/>
                <a:ext cx="6051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92E3E2D-1FAD-4BF6-9636-F02C7F6DDDEA}"/>
                  </a:ext>
                </a:extLst>
              </p14:cNvPr>
              <p14:cNvContentPartPr/>
              <p14:nvPr/>
            </p14:nvContentPartPr>
            <p14:xfrm>
              <a:off x="2368971" y="2726505"/>
              <a:ext cx="980280" cy="610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92E3E2D-1FAD-4BF6-9636-F02C7F6DDD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51331" y="2690505"/>
                <a:ext cx="10159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09D24A2-66CF-4757-98D6-91C1729BDE2F}"/>
                  </a:ext>
                </a:extLst>
              </p14:cNvPr>
              <p14:cNvContentPartPr/>
              <p14:nvPr/>
            </p14:nvContentPartPr>
            <p14:xfrm>
              <a:off x="3757851" y="2071305"/>
              <a:ext cx="1335600" cy="1208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09D24A2-66CF-4757-98D6-91C1729BDE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39851" y="2035305"/>
                <a:ext cx="1371240" cy="12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022F30-E6F4-44DD-B95C-F556A7DAE5AB}"/>
                  </a:ext>
                </a:extLst>
              </p14:cNvPr>
              <p14:cNvContentPartPr/>
              <p14:nvPr/>
            </p14:nvContentPartPr>
            <p14:xfrm>
              <a:off x="4725891" y="2660265"/>
              <a:ext cx="431280" cy="164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022F30-E6F4-44DD-B95C-F556A7DAE5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07891" y="2624625"/>
                <a:ext cx="466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4B8731-FC0A-4926-8808-5F3A749EA09F}"/>
                  </a:ext>
                </a:extLst>
              </p14:cNvPr>
              <p14:cNvContentPartPr/>
              <p14:nvPr/>
            </p14:nvContentPartPr>
            <p14:xfrm>
              <a:off x="6014331" y="2368305"/>
              <a:ext cx="908280" cy="847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4B8731-FC0A-4926-8808-5F3A749EA09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96331" y="2332305"/>
                <a:ext cx="94392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6F7647-27F2-4258-8303-3DA2B109DCA7}"/>
                  </a:ext>
                </a:extLst>
              </p14:cNvPr>
              <p14:cNvContentPartPr/>
              <p14:nvPr/>
            </p14:nvContentPartPr>
            <p14:xfrm>
              <a:off x="7378011" y="2243745"/>
              <a:ext cx="393120" cy="649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6F7647-27F2-4258-8303-3DA2B109DC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60371" y="2208105"/>
                <a:ext cx="4287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CA30733-62F8-4BDC-8CA4-E6C8A380152E}"/>
                  </a:ext>
                </a:extLst>
              </p14:cNvPr>
              <p14:cNvContentPartPr/>
              <p14:nvPr/>
            </p14:nvContentPartPr>
            <p14:xfrm>
              <a:off x="7124571" y="2081385"/>
              <a:ext cx="442440" cy="164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CA30733-62F8-4BDC-8CA4-E6C8A38015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06931" y="2045385"/>
                <a:ext cx="478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AAFB1C-C4B3-44B0-AD7E-7D8F77FC3E39}"/>
                  </a:ext>
                </a:extLst>
              </p14:cNvPr>
              <p14:cNvContentPartPr/>
              <p14:nvPr/>
            </p14:nvContentPartPr>
            <p14:xfrm>
              <a:off x="8040411" y="2057985"/>
              <a:ext cx="469080" cy="501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AAFB1C-C4B3-44B0-AD7E-7D8F77FC3E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22411" y="2022345"/>
                <a:ext cx="50472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3A36DC-5A0A-488A-8AF1-CF13B2B5BEB6}"/>
                  </a:ext>
                </a:extLst>
              </p14:cNvPr>
              <p14:cNvContentPartPr/>
              <p14:nvPr/>
            </p14:nvContentPartPr>
            <p14:xfrm>
              <a:off x="8473491" y="2233305"/>
              <a:ext cx="727920" cy="425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3A36DC-5A0A-488A-8AF1-CF13B2B5BE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55851" y="2197665"/>
                <a:ext cx="7635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A6622DF-833E-47E7-ACF4-D8A45A009114}"/>
                  </a:ext>
                </a:extLst>
              </p14:cNvPr>
              <p14:cNvContentPartPr/>
              <p14:nvPr/>
            </p14:nvContentPartPr>
            <p14:xfrm>
              <a:off x="9233451" y="1565865"/>
              <a:ext cx="326160" cy="830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A6622DF-833E-47E7-ACF4-D8A45A00911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15811" y="1530225"/>
                <a:ext cx="36180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4CBE36-86C3-425A-B3C2-C8882743B0B4}"/>
                  </a:ext>
                </a:extLst>
              </p14:cNvPr>
              <p14:cNvContentPartPr/>
              <p14:nvPr/>
            </p14:nvContentPartPr>
            <p14:xfrm>
              <a:off x="9749331" y="1240065"/>
              <a:ext cx="313560" cy="651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4CBE36-86C3-425A-B3C2-C8882743B0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31331" y="1204065"/>
                <a:ext cx="34920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29252CC-A4BC-4D64-BCE5-C412D07733E8}"/>
                  </a:ext>
                </a:extLst>
              </p14:cNvPr>
              <p14:cNvContentPartPr/>
              <p14:nvPr/>
            </p14:nvContentPartPr>
            <p14:xfrm>
              <a:off x="10498131" y="1430505"/>
              <a:ext cx="1002600" cy="94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29252CC-A4BC-4D64-BCE5-C412D07733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80131" y="1394505"/>
                <a:ext cx="1038240" cy="10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76E499C-87B1-43D8-B422-DEDE73357CFB}"/>
                  </a:ext>
                </a:extLst>
              </p14:cNvPr>
              <p14:cNvContentPartPr/>
              <p14:nvPr/>
            </p14:nvContentPartPr>
            <p14:xfrm>
              <a:off x="10583091" y="1207665"/>
              <a:ext cx="804960" cy="195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76E499C-87B1-43D8-B422-DEDE73357CF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65451" y="1171665"/>
                <a:ext cx="8406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F91D4E6-0952-437D-A09F-EA4D3E89026E}"/>
                  </a:ext>
                </a:extLst>
              </p14:cNvPr>
              <p14:cNvContentPartPr/>
              <p14:nvPr/>
            </p14:nvContentPartPr>
            <p14:xfrm>
              <a:off x="9605331" y="1158705"/>
              <a:ext cx="552960" cy="873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F91D4E6-0952-437D-A09F-EA4D3E8902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87691" y="1122705"/>
                <a:ext cx="58860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A66EE93-9BC2-4110-A79D-2775B375A340}"/>
                  </a:ext>
                </a:extLst>
              </p14:cNvPr>
              <p14:cNvContentPartPr/>
              <p14:nvPr/>
            </p14:nvContentPartPr>
            <p14:xfrm>
              <a:off x="2987451" y="4139865"/>
              <a:ext cx="736560" cy="528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A66EE93-9BC2-4110-A79D-2775B375A3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69811" y="4104225"/>
                <a:ext cx="7722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C38E9D-6C24-4DAD-95F3-BCAFE89CACA5}"/>
                  </a:ext>
                </a:extLst>
              </p14:cNvPr>
              <p14:cNvContentPartPr/>
              <p14:nvPr/>
            </p14:nvContentPartPr>
            <p14:xfrm>
              <a:off x="2878731" y="4082985"/>
              <a:ext cx="201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C38E9D-6C24-4DAD-95F3-BCAFE89CAC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60731" y="4046985"/>
                <a:ext cx="55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5C592CB-B7C5-42FD-A2CD-11385F42AAA6}"/>
                  </a:ext>
                </a:extLst>
              </p14:cNvPr>
              <p14:cNvContentPartPr/>
              <p14:nvPr/>
            </p14:nvContentPartPr>
            <p14:xfrm>
              <a:off x="4916691" y="3539385"/>
              <a:ext cx="298800" cy="730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C592CB-B7C5-42FD-A2CD-11385F42AAA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98691" y="3503745"/>
                <a:ext cx="33444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84D302-D736-4F2C-8F05-03E37A69C435}"/>
                  </a:ext>
                </a:extLst>
              </p14:cNvPr>
              <p14:cNvContentPartPr/>
              <p14:nvPr/>
            </p14:nvContentPartPr>
            <p14:xfrm>
              <a:off x="5765931" y="3793905"/>
              <a:ext cx="586440" cy="480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84D302-D736-4F2C-8F05-03E37A69C43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48291" y="3758265"/>
                <a:ext cx="6220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5A1A495-CE8A-4E9E-B98C-E1C4FD9C91F9}"/>
                  </a:ext>
                </a:extLst>
              </p14:cNvPr>
              <p14:cNvContentPartPr/>
              <p14:nvPr/>
            </p14:nvContentPartPr>
            <p14:xfrm>
              <a:off x="5513211" y="3637665"/>
              <a:ext cx="577800" cy="182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5A1A495-CE8A-4E9E-B98C-E1C4FD9C91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95211" y="3601665"/>
                <a:ext cx="6134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5F13688-2725-467A-9769-0955A1ED920B}"/>
                  </a:ext>
                </a:extLst>
              </p14:cNvPr>
              <p14:cNvContentPartPr/>
              <p14:nvPr/>
            </p14:nvContentPartPr>
            <p14:xfrm>
              <a:off x="2679651" y="5390865"/>
              <a:ext cx="794880" cy="684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5F13688-2725-467A-9769-0955A1ED92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61651" y="5355225"/>
                <a:ext cx="83052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E34C291-B373-4409-831B-1658141C2185}"/>
                  </a:ext>
                </a:extLst>
              </p14:cNvPr>
              <p14:cNvContentPartPr/>
              <p14:nvPr/>
            </p14:nvContentPartPr>
            <p14:xfrm>
              <a:off x="3619971" y="5585625"/>
              <a:ext cx="89640" cy="200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E34C291-B373-4409-831B-1658141C218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02331" y="5549985"/>
                <a:ext cx="125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DF0609-87D2-4FEC-ACC7-C72AEABD3E4C}"/>
                  </a:ext>
                </a:extLst>
              </p14:cNvPr>
              <p14:cNvContentPartPr/>
              <p14:nvPr/>
            </p14:nvContentPartPr>
            <p14:xfrm>
              <a:off x="4595211" y="4779945"/>
              <a:ext cx="423000" cy="903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DF0609-87D2-4FEC-ACC7-C72AEABD3E4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77211" y="4743945"/>
                <a:ext cx="45864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19A98D5-2B97-4E1E-8D53-81D4663A6AFA}"/>
                  </a:ext>
                </a:extLst>
              </p14:cNvPr>
              <p14:cNvContentPartPr/>
              <p14:nvPr/>
            </p14:nvContentPartPr>
            <p14:xfrm>
              <a:off x="4825251" y="5070105"/>
              <a:ext cx="681840" cy="417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19A98D5-2B97-4E1E-8D53-81D4663A6A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07611" y="5034465"/>
                <a:ext cx="7174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DC06450-437C-48D3-B558-DC79A99E9180}"/>
                  </a:ext>
                </a:extLst>
              </p14:cNvPr>
              <p14:cNvContentPartPr/>
              <p14:nvPr/>
            </p14:nvContentPartPr>
            <p14:xfrm>
              <a:off x="5467851" y="4988385"/>
              <a:ext cx="580680" cy="336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DC06450-437C-48D3-B558-DC79A99E918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450211" y="4952385"/>
                <a:ext cx="6163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A34B17E-B9E5-4662-B8A0-FCC096318741}"/>
                  </a:ext>
                </a:extLst>
              </p14:cNvPr>
              <p14:cNvContentPartPr/>
              <p14:nvPr/>
            </p14:nvContentPartPr>
            <p14:xfrm>
              <a:off x="6091371" y="4447665"/>
              <a:ext cx="358560" cy="687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A34B17E-B9E5-4662-B8A0-FCC09631874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73731" y="4412025"/>
                <a:ext cx="3942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D24AE3-C38C-47A9-88C9-F5E3F52F7B55}"/>
                  </a:ext>
                </a:extLst>
              </p14:cNvPr>
              <p14:cNvContentPartPr/>
              <p14:nvPr/>
            </p14:nvContentPartPr>
            <p14:xfrm>
              <a:off x="6527331" y="4580865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D24AE3-C38C-47A9-88C9-F5E3F52F7B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09331" y="4544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BF1127-2EF4-4393-B3AB-04BCB734C620}"/>
                  </a:ext>
                </a:extLst>
              </p14:cNvPr>
              <p14:cNvContentPartPr/>
              <p14:nvPr/>
            </p14:nvContentPartPr>
            <p14:xfrm>
              <a:off x="6672051" y="4788945"/>
              <a:ext cx="39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BF1127-2EF4-4393-B3AB-04BCB734C62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654051" y="47533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89A328-57CB-4512-B4D7-D21AB41BCCDF}"/>
                  </a:ext>
                </a:extLst>
              </p14:cNvPr>
              <p14:cNvContentPartPr/>
              <p14:nvPr/>
            </p14:nvContentPartPr>
            <p14:xfrm>
              <a:off x="6630651" y="3983625"/>
              <a:ext cx="484920" cy="802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89A328-57CB-4512-B4D7-D21AB41BCCD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613011" y="3947985"/>
                <a:ext cx="52056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8C4C6E-1A40-4125-B476-75683F45D871}"/>
                  </a:ext>
                </a:extLst>
              </p14:cNvPr>
              <p14:cNvContentPartPr/>
              <p14:nvPr/>
            </p14:nvContentPartPr>
            <p14:xfrm>
              <a:off x="7441731" y="4023945"/>
              <a:ext cx="636840" cy="321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8C4C6E-1A40-4125-B476-75683F45D87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23731" y="3988305"/>
                <a:ext cx="6724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EBE3A4C-50BE-4B68-ABE3-3FB011B60F95}"/>
                  </a:ext>
                </a:extLst>
              </p14:cNvPr>
              <p14:cNvContentPartPr/>
              <p14:nvPr/>
            </p14:nvContentPartPr>
            <p14:xfrm>
              <a:off x="7541091" y="4313385"/>
              <a:ext cx="800280" cy="312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EBE3A4C-50BE-4B68-ABE3-3FB011B60F9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23451" y="4277385"/>
                <a:ext cx="8359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9C7BEBE-0E5E-46C3-AD7F-533671418F22}"/>
                  </a:ext>
                </a:extLst>
              </p14:cNvPr>
              <p14:cNvContentPartPr/>
              <p14:nvPr/>
            </p14:nvContentPartPr>
            <p14:xfrm>
              <a:off x="8558091" y="3258945"/>
              <a:ext cx="417600" cy="709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C7BEBE-0E5E-46C3-AD7F-533671418F2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540091" y="3222945"/>
                <a:ext cx="45324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742BDCE-C821-487C-8996-D7447FF3B0F9}"/>
                  </a:ext>
                </a:extLst>
              </p14:cNvPr>
              <p14:cNvContentPartPr/>
              <p14:nvPr/>
            </p14:nvContentPartPr>
            <p14:xfrm>
              <a:off x="9460611" y="3360105"/>
              <a:ext cx="484200" cy="606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742BDCE-C821-487C-8996-D7447FF3B0F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442611" y="3324105"/>
                <a:ext cx="5198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ABC156-85AE-45EA-8AF2-96778F9B994A}"/>
                  </a:ext>
                </a:extLst>
              </p14:cNvPr>
              <p14:cNvContentPartPr/>
              <p14:nvPr/>
            </p14:nvContentPartPr>
            <p14:xfrm>
              <a:off x="9071451" y="3100545"/>
              <a:ext cx="750600" cy="394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ABC156-85AE-45EA-8AF2-96778F9B994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053451" y="3064905"/>
                <a:ext cx="7862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783B546-4C2B-4115-8CC0-F54EAFBFEE9D}"/>
                  </a:ext>
                </a:extLst>
              </p14:cNvPr>
              <p14:cNvContentPartPr/>
              <p14:nvPr/>
            </p14:nvContentPartPr>
            <p14:xfrm>
              <a:off x="6935931" y="4828545"/>
              <a:ext cx="2258640" cy="1525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783B546-4C2B-4115-8CC0-F54EAFBFEE9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18291" y="4792905"/>
                <a:ext cx="2294280" cy="15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21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E9B744-B45E-46F5-B0EB-8C35AEB692EA}"/>
                  </a:ext>
                </a:extLst>
              </p14:cNvPr>
              <p14:cNvContentPartPr/>
              <p14:nvPr/>
            </p14:nvContentPartPr>
            <p14:xfrm>
              <a:off x="467811" y="375345"/>
              <a:ext cx="523080" cy="60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E9B744-B45E-46F5-B0EB-8C35AEB69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171" y="339345"/>
                <a:ext cx="5587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AEF597-F671-4788-B07E-0877807E9EE6}"/>
                  </a:ext>
                </a:extLst>
              </p14:cNvPr>
              <p14:cNvContentPartPr/>
              <p14:nvPr/>
            </p14:nvContentPartPr>
            <p14:xfrm>
              <a:off x="986571" y="316665"/>
              <a:ext cx="271080" cy="70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AEF597-F671-4788-B07E-0877807E9E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71" y="280665"/>
                <a:ext cx="30672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3D8CFE-E98B-451F-955F-408BEA0EF8D0}"/>
                  </a:ext>
                </a:extLst>
              </p14:cNvPr>
              <p14:cNvContentPartPr/>
              <p14:nvPr/>
            </p14:nvContentPartPr>
            <p14:xfrm>
              <a:off x="323451" y="461385"/>
              <a:ext cx="201960" cy="85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3D8CFE-E98B-451F-955F-408BEA0EF8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451" y="425385"/>
                <a:ext cx="23760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99AA2B-8F09-44C7-A478-3FAFDA4EAD17}"/>
                  </a:ext>
                </a:extLst>
              </p14:cNvPr>
              <p14:cNvContentPartPr/>
              <p14:nvPr/>
            </p14:nvContentPartPr>
            <p14:xfrm>
              <a:off x="1801251" y="405945"/>
              <a:ext cx="628560" cy="48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99AA2B-8F09-44C7-A478-3FAFDA4EAD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3251" y="370305"/>
                <a:ext cx="6642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1E3FD8-C198-4175-8840-0E53B840C6B8}"/>
                  </a:ext>
                </a:extLst>
              </p14:cNvPr>
              <p14:cNvContentPartPr/>
              <p14:nvPr/>
            </p14:nvContentPartPr>
            <p14:xfrm>
              <a:off x="2622411" y="232785"/>
              <a:ext cx="270720" cy="107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1E3FD8-C198-4175-8840-0E53B840C6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4411" y="196785"/>
                <a:ext cx="30636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327127-8EB3-4761-8D45-A352456F9742}"/>
                  </a:ext>
                </a:extLst>
              </p14:cNvPr>
              <p14:cNvContentPartPr/>
              <p14:nvPr/>
            </p14:nvContentPartPr>
            <p14:xfrm>
              <a:off x="2806011" y="497385"/>
              <a:ext cx="273960" cy="46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327127-8EB3-4761-8D45-A352456F97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8371" y="461745"/>
                <a:ext cx="30960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362171-572F-4338-9808-B8BB3CDB0817}"/>
                  </a:ext>
                </a:extLst>
              </p14:cNvPr>
              <p14:cNvContentPartPr/>
              <p14:nvPr/>
            </p14:nvContentPartPr>
            <p14:xfrm>
              <a:off x="2788011" y="690705"/>
              <a:ext cx="252720" cy="7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362171-572F-4338-9808-B8BB3CDB08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0011" y="654705"/>
                <a:ext cx="288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6C13E9-2D71-4934-ABDD-0EE839EDBF40}"/>
                  </a:ext>
                </a:extLst>
              </p14:cNvPr>
              <p14:cNvContentPartPr/>
              <p14:nvPr/>
            </p14:nvContentPartPr>
            <p14:xfrm>
              <a:off x="3059811" y="226665"/>
              <a:ext cx="402120" cy="790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6C13E9-2D71-4934-ABDD-0EE839EDBF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1811" y="190665"/>
                <a:ext cx="4377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7E8FAC-1D85-4F45-BF93-BF4C020C8EE1}"/>
                  </a:ext>
                </a:extLst>
              </p14:cNvPr>
              <p14:cNvContentPartPr/>
              <p14:nvPr/>
            </p14:nvContentPartPr>
            <p14:xfrm>
              <a:off x="3793131" y="686745"/>
              <a:ext cx="601920" cy="73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7E8FAC-1D85-4F45-BF93-BF4C020C8E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5131" y="651105"/>
                <a:ext cx="637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E7BE8A-8E33-4D09-9F08-2799251A4C45}"/>
                  </a:ext>
                </a:extLst>
              </p14:cNvPr>
              <p14:cNvContentPartPr/>
              <p14:nvPr/>
            </p14:nvContentPartPr>
            <p14:xfrm>
              <a:off x="3892491" y="903825"/>
              <a:ext cx="674280" cy="11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E7BE8A-8E33-4D09-9F08-2799251A4C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74851" y="868185"/>
                <a:ext cx="709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091EF7-D27B-499D-A5C8-A67E7DE32805}"/>
                  </a:ext>
                </a:extLst>
              </p14:cNvPr>
              <p14:cNvContentPartPr/>
              <p14:nvPr/>
            </p14:nvContentPartPr>
            <p14:xfrm>
              <a:off x="5655771" y="422505"/>
              <a:ext cx="600840" cy="573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091EF7-D27B-499D-A5C8-A67E7DE328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37771" y="386865"/>
                <a:ext cx="63648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D01D92-73D9-4075-9144-B65C23B818DA}"/>
                  </a:ext>
                </a:extLst>
              </p14:cNvPr>
              <p14:cNvContentPartPr/>
              <p14:nvPr/>
            </p14:nvContentPartPr>
            <p14:xfrm>
              <a:off x="5250771" y="324225"/>
              <a:ext cx="253800" cy="2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D01D92-73D9-4075-9144-B65C23B818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32771" y="288585"/>
                <a:ext cx="2894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3A3EB0-99F4-4CCE-93B4-86F2B6DB8B1B}"/>
                  </a:ext>
                </a:extLst>
              </p14:cNvPr>
              <p14:cNvContentPartPr/>
              <p14:nvPr/>
            </p14:nvContentPartPr>
            <p14:xfrm>
              <a:off x="5666931" y="144225"/>
              <a:ext cx="163440" cy="406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3A3EB0-99F4-4CCE-93B4-86F2B6DB8B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9291" y="108585"/>
                <a:ext cx="1990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E5AA90-C8DF-488F-A591-A9A820F854EE}"/>
                  </a:ext>
                </a:extLst>
              </p14:cNvPr>
              <p14:cNvContentPartPr/>
              <p14:nvPr/>
            </p14:nvContentPartPr>
            <p14:xfrm>
              <a:off x="5576571" y="44865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E5AA90-C8DF-488F-A591-A9A820F854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8931" y="8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A2D461-0941-448D-BC34-8E6230ACD227}"/>
                  </a:ext>
                </a:extLst>
              </p14:cNvPr>
              <p14:cNvContentPartPr/>
              <p14:nvPr/>
            </p14:nvContentPartPr>
            <p14:xfrm>
              <a:off x="5902371" y="115624"/>
              <a:ext cx="344160" cy="29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A2D461-0941-448D-BC34-8E6230ACD2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84731" y="79624"/>
                <a:ext cx="379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425F47-FE42-4276-937E-CB9CE4D4B030}"/>
                  </a:ext>
                </a:extLst>
              </p14:cNvPr>
              <p14:cNvContentPartPr/>
              <p14:nvPr/>
            </p14:nvContentPartPr>
            <p14:xfrm>
              <a:off x="6282171" y="63064"/>
              <a:ext cx="229320" cy="24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425F47-FE42-4276-937E-CB9CE4D4B0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64531" y="27424"/>
                <a:ext cx="264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ED8093-C343-46F3-AB28-16229F08401E}"/>
                  </a:ext>
                </a:extLst>
              </p14:cNvPr>
              <p14:cNvContentPartPr/>
              <p14:nvPr/>
            </p14:nvContentPartPr>
            <p14:xfrm>
              <a:off x="6219171" y="99784"/>
              <a:ext cx="283320" cy="63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ED8093-C343-46F3-AB28-16229F0840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01531" y="64144"/>
                <a:ext cx="3189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9CBD6E-9563-4771-9DA1-0E487DF0032A}"/>
                  </a:ext>
                </a:extLst>
              </p14:cNvPr>
              <p14:cNvContentPartPr/>
              <p14:nvPr/>
            </p14:nvContentPartPr>
            <p14:xfrm>
              <a:off x="1331091" y="1430344"/>
              <a:ext cx="392040" cy="615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9CBD6E-9563-4771-9DA1-0E487DF003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13091" y="1394344"/>
                <a:ext cx="42768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BCBE4A-B6BB-47B4-8A0B-96709DD66FF8}"/>
                  </a:ext>
                </a:extLst>
              </p14:cNvPr>
              <p14:cNvContentPartPr/>
              <p14:nvPr/>
            </p14:nvContentPartPr>
            <p14:xfrm>
              <a:off x="1837251" y="1347184"/>
              <a:ext cx="433080" cy="495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BCBE4A-B6BB-47B4-8A0B-96709DD66F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19251" y="1311184"/>
                <a:ext cx="46872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52AA9C-5BE3-4638-A82D-DD936D7E8396}"/>
                  </a:ext>
                </a:extLst>
              </p14:cNvPr>
              <p14:cNvContentPartPr/>
              <p14:nvPr/>
            </p14:nvContentPartPr>
            <p14:xfrm>
              <a:off x="1574811" y="1788904"/>
              <a:ext cx="957600" cy="483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52AA9C-5BE3-4638-A82D-DD936D7E83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57171" y="1753264"/>
                <a:ext cx="9932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5545495-BCB6-499D-A43D-E73C9FE8687E}"/>
                  </a:ext>
                </a:extLst>
              </p14:cNvPr>
              <p14:cNvContentPartPr/>
              <p14:nvPr/>
            </p14:nvContentPartPr>
            <p14:xfrm>
              <a:off x="1810251" y="2190304"/>
              <a:ext cx="262440" cy="208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5545495-BCB6-499D-A43D-E73C9FE868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2611" y="2154664"/>
                <a:ext cx="298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45BA73-208F-4593-A1BC-7AFB7B6AECB5}"/>
                  </a:ext>
                </a:extLst>
              </p14:cNvPr>
              <p14:cNvContentPartPr/>
              <p14:nvPr/>
            </p14:nvContentPartPr>
            <p14:xfrm>
              <a:off x="7375131" y="1276264"/>
              <a:ext cx="605880" cy="645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45BA73-208F-4593-A1BC-7AFB7B6AEC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57131" y="1240264"/>
                <a:ext cx="6415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255A06-F3C7-41F4-8F29-377492C8305D}"/>
                  </a:ext>
                </a:extLst>
              </p14:cNvPr>
              <p14:cNvContentPartPr/>
              <p14:nvPr/>
            </p14:nvContentPartPr>
            <p14:xfrm>
              <a:off x="7097571" y="978184"/>
              <a:ext cx="172440" cy="34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255A06-F3C7-41F4-8F29-377492C830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79931" y="942184"/>
                <a:ext cx="2080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E752BE-C118-4896-AB60-A14EB7124BE6}"/>
                  </a:ext>
                </a:extLst>
              </p14:cNvPr>
              <p14:cNvContentPartPr/>
              <p14:nvPr/>
            </p14:nvContentPartPr>
            <p14:xfrm>
              <a:off x="7079571" y="733024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E752BE-C118-4896-AB60-A14EB7124B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1931" y="6973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2F30C3-C0D9-43DB-ADD6-806EC9DAA930}"/>
                  </a:ext>
                </a:extLst>
              </p14:cNvPr>
              <p14:cNvContentPartPr/>
              <p14:nvPr/>
            </p14:nvContentPartPr>
            <p14:xfrm>
              <a:off x="7322211" y="874504"/>
              <a:ext cx="468360" cy="36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2F30C3-C0D9-43DB-ADD6-806EC9DAA9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04211" y="838864"/>
                <a:ext cx="5040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FEE5F9F-EA2C-4C27-B9B3-E08D0DEB8313}"/>
                  </a:ext>
                </a:extLst>
              </p14:cNvPr>
              <p14:cNvContentPartPr/>
              <p14:nvPr/>
            </p14:nvContentPartPr>
            <p14:xfrm>
              <a:off x="7324011" y="960184"/>
              <a:ext cx="355320" cy="144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FEE5F9F-EA2C-4C27-B9B3-E08D0DEB83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06011" y="924184"/>
                <a:ext cx="39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8DF09EF-B130-415C-8B29-AD2657DB6C29}"/>
                  </a:ext>
                </a:extLst>
              </p14:cNvPr>
              <p14:cNvContentPartPr/>
              <p14:nvPr/>
            </p14:nvContentPartPr>
            <p14:xfrm>
              <a:off x="8038971" y="1285624"/>
              <a:ext cx="218160" cy="36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8DF09EF-B130-415C-8B29-AD2657DB6C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21331" y="1249624"/>
                <a:ext cx="253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206B01-3F20-4C12-9960-8088368B24DA}"/>
                  </a:ext>
                </a:extLst>
              </p14:cNvPr>
              <p14:cNvContentPartPr/>
              <p14:nvPr/>
            </p14:nvContentPartPr>
            <p14:xfrm>
              <a:off x="8093331" y="1537984"/>
              <a:ext cx="208440" cy="55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206B01-3F20-4C12-9960-8088368B24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75691" y="1502344"/>
                <a:ext cx="244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DF6D0AD-1D8E-46FB-9654-759FEC88582D}"/>
                  </a:ext>
                </a:extLst>
              </p14:cNvPr>
              <p14:cNvContentPartPr/>
              <p14:nvPr/>
            </p14:nvContentPartPr>
            <p14:xfrm>
              <a:off x="8690571" y="1004464"/>
              <a:ext cx="338400" cy="272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DF6D0AD-1D8E-46FB-9654-759FEC8858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72931" y="968824"/>
                <a:ext cx="3740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6D5BB1-B450-4EE4-844E-D4CC23630CF0}"/>
                  </a:ext>
                </a:extLst>
              </p14:cNvPr>
              <p14:cNvContentPartPr/>
              <p14:nvPr/>
            </p14:nvContentPartPr>
            <p14:xfrm>
              <a:off x="9116091" y="1014544"/>
              <a:ext cx="285120" cy="171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6D5BB1-B450-4EE4-844E-D4CC23630C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98451" y="978904"/>
                <a:ext cx="3207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2654618-0004-429F-A6A1-A20A3B0F899B}"/>
                  </a:ext>
                </a:extLst>
              </p14:cNvPr>
              <p14:cNvContentPartPr/>
              <p14:nvPr/>
            </p14:nvContentPartPr>
            <p14:xfrm>
              <a:off x="9460971" y="859744"/>
              <a:ext cx="289800" cy="435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2654618-0004-429F-A6A1-A20A3B0F89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42971" y="823744"/>
                <a:ext cx="3254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1147E1-D9EF-444A-9026-34770094D39B}"/>
                  </a:ext>
                </a:extLst>
              </p14:cNvPr>
              <p14:cNvContentPartPr/>
              <p14:nvPr/>
            </p14:nvContentPartPr>
            <p14:xfrm>
              <a:off x="9973971" y="790984"/>
              <a:ext cx="431640" cy="424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1147E1-D9EF-444A-9026-34770094D39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55971" y="755344"/>
                <a:ext cx="4672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162614-E129-46BD-BDAA-83DC2A2CD889}"/>
                  </a:ext>
                </a:extLst>
              </p14:cNvPr>
              <p14:cNvContentPartPr/>
              <p14:nvPr/>
            </p14:nvContentPartPr>
            <p14:xfrm>
              <a:off x="9994491" y="933904"/>
              <a:ext cx="417600" cy="62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162614-E129-46BD-BDAA-83DC2A2CD8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76851" y="897904"/>
                <a:ext cx="453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753A1C-5E2B-48B1-AD22-655B5C9C9378}"/>
                  </a:ext>
                </a:extLst>
              </p14:cNvPr>
              <p14:cNvContentPartPr/>
              <p14:nvPr/>
            </p14:nvContentPartPr>
            <p14:xfrm>
              <a:off x="10619451" y="895384"/>
              <a:ext cx="372600" cy="80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753A1C-5E2B-48B1-AD22-655B5C9C93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01451" y="859384"/>
                <a:ext cx="408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9C7C7D-C646-4424-87D3-39971F98090E}"/>
                  </a:ext>
                </a:extLst>
              </p14:cNvPr>
              <p14:cNvContentPartPr/>
              <p14:nvPr/>
            </p14:nvContentPartPr>
            <p14:xfrm>
              <a:off x="10762731" y="769024"/>
              <a:ext cx="83160" cy="300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9C7C7D-C646-4424-87D3-39971F9809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45091" y="733384"/>
                <a:ext cx="1188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95D2D0-FD1C-4DE3-8B4D-A107CE705C33}"/>
                  </a:ext>
                </a:extLst>
              </p14:cNvPr>
              <p14:cNvContentPartPr/>
              <p14:nvPr/>
            </p14:nvContentPartPr>
            <p14:xfrm>
              <a:off x="11017611" y="662824"/>
              <a:ext cx="285120" cy="553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95D2D0-FD1C-4DE3-8B4D-A107CE705C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99971" y="626824"/>
                <a:ext cx="3207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0098D2-325B-4526-AE64-ADB9A94A238E}"/>
                  </a:ext>
                </a:extLst>
              </p14:cNvPr>
              <p14:cNvContentPartPr/>
              <p14:nvPr/>
            </p14:nvContentPartPr>
            <p14:xfrm>
              <a:off x="10809531" y="448624"/>
              <a:ext cx="360" cy="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0098D2-325B-4526-AE64-ADB9A94A238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91891" y="41298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6C4FA5-3032-4C9F-97ED-A39C9E2A37FE}"/>
                  </a:ext>
                </a:extLst>
              </p14:cNvPr>
              <p14:cNvContentPartPr/>
              <p14:nvPr/>
            </p14:nvContentPartPr>
            <p14:xfrm>
              <a:off x="11310651" y="539344"/>
              <a:ext cx="315720" cy="501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6C4FA5-3032-4C9F-97ED-A39C9E2A37F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293011" y="503704"/>
                <a:ext cx="3513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331B280-5C24-4D5C-95BF-60E6C9008915}"/>
                  </a:ext>
                </a:extLst>
              </p14:cNvPr>
              <p14:cNvContentPartPr/>
              <p14:nvPr/>
            </p14:nvContentPartPr>
            <p14:xfrm>
              <a:off x="11578851" y="633664"/>
              <a:ext cx="117000" cy="137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331B280-5C24-4D5C-95BF-60E6C900891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561211" y="597664"/>
                <a:ext cx="1526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EF2944E-502C-46DF-B94D-86D3120E0CD2}"/>
                  </a:ext>
                </a:extLst>
              </p14:cNvPr>
              <p14:cNvContentPartPr/>
              <p14:nvPr/>
            </p14:nvContentPartPr>
            <p14:xfrm>
              <a:off x="11479131" y="457624"/>
              <a:ext cx="360" cy="3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EF2944E-502C-46DF-B94D-86D3120E0C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61491" y="42198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CE04795-7789-4361-846D-F2590891ACF3}"/>
                  </a:ext>
                </a:extLst>
              </p14:cNvPr>
              <p14:cNvContentPartPr/>
              <p14:nvPr/>
            </p14:nvContentPartPr>
            <p14:xfrm>
              <a:off x="11660571" y="535384"/>
              <a:ext cx="298080" cy="180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CE04795-7789-4361-846D-F2590891ACF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642931" y="499744"/>
                <a:ext cx="333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90B4DDD-E49A-4F2C-A43E-0498C6F93E16}"/>
                  </a:ext>
                </a:extLst>
              </p14:cNvPr>
              <p14:cNvContentPartPr/>
              <p14:nvPr/>
            </p14:nvContentPartPr>
            <p14:xfrm>
              <a:off x="11914371" y="215704"/>
              <a:ext cx="246240" cy="292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90B4DDD-E49A-4F2C-A43E-0498C6F93E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896731" y="180064"/>
                <a:ext cx="281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F9D2523-9D4A-4CD4-9D1B-ACA4CCED6CA1}"/>
                  </a:ext>
                </a:extLst>
              </p14:cNvPr>
              <p14:cNvContentPartPr/>
              <p14:nvPr/>
            </p14:nvContentPartPr>
            <p14:xfrm>
              <a:off x="11923011" y="274744"/>
              <a:ext cx="201960" cy="69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F9D2523-9D4A-4CD4-9D1B-ACA4CCED6C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905371" y="238744"/>
                <a:ext cx="237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F3F3EBE-2EFA-4763-871C-C9F7D8B32842}"/>
                  </a:ext>
                </a:extLst>
              </p14:cNvPr>
              <p14:cNvContentPartPr/>
              <p14:nvPr/>
            </p14:nvContentPartPr>
            <p14:xfrm>
              <a:off x="6808131" y="2469304"/>
              <a:ext cx="425160" cy="358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F3F3EBE-2EFA-4763-871C-C9F7D8B3284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90491" y="2433664"/>
                <a:ext cx="4608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571C1DD-421B-4117-BBD7-4F9FD25B377F}"/>
                  </a:ext>
                </a:extLst>
              </p14:cNvPr>
              <p14:cNvContentPartPr/>
              <p14:nvPr/>
            </p14:nvContentPartPr>
            <p14:xfrm>
              <a:off x="6472971" y="2292184"/>
              <a:ext cx="144000" cy="52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571C1DD-421B-4117-BBD7-4F9FD25B37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54971" y="2256544"/>
                <a:ext cx="1796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8124F6-243C-41E5-A5DE-1FECCF854ADC}"/>
                  </a:ext>
                </a:extLst>
              </p14:cNvPr>
              <p14:cNvContentPartPr/>
              <p14:nvPr/>
            </p14:nvContentPartPr>
            <p14:xfrm>
              <a:off x="6762771" y="1946224"/>
              <a:ext cx="182160" cy="360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8124F6-243C-41E5-A5DE-1FECCF854A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44771" y="1910224"/>
                <a:ext cx="2178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9DD438F-F8D2-428D-A620-C04FA7F9A167}"/>
                  </a:ext>
                </a:extLst>
              </p14:cNvPr>
              <p14:cNvContentPartPr/>
              <p14:nvPr/>
            </p14:nvContentPartPr>
            <p14:xfrm>
              <a:off x="6581331" y="1738864"/>
              <a:ext cx="360" cy="26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9DD438F-F8D2-428D-A620-C04FA7F9A16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63691" y="1702864"/>
                <a:ext cx="360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23C5F86-ECC5-4EA2-B454-7B373F282D21}"/>
                  </a:ext>
                </a:extLst>
              </p14:cNvPr>
              <p14:cNvContentPartPr/>
              <p14:nvPr/>
            </p14:nvContentPartPr>
            <p14:xfrm>
              <a:off x="6934491" y="1873864"/>
              <a:ext cx="408240" cy="278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23C5F86-ECC5-4EA2-B454-7B373F282D2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16491" y="1837864"/>
                <a:ext cx="4438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18F91F0-2DD4-4CC7-BD7E-D584C3639892}"/>
                  </a:ext>
                </a:extLst>
              </p14:cNvPr>
              <p14:cNvContentPartPr/>
              <p14:nvPr/>
            </p14:nvContentPartPr>
            <p14:xfrm>
              <a:off x="7197291" y="1720144"/>
              <a:ext cx="345240" cy="423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18F91F0-2DD4-4CC7-BD7E-D584C363989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79291" y="1684144"/>
                <a:ext cx="380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951DE0C-35A0-42C1-8556-B939FEF50EEF}"/>
                  </a:ext>
                </a:extLst>
              </p14:cNvPr>
              <p14:cNvContentPartPr/>
              <p14:nvPr/>
            </p14:nvContentPartPr>
            <p14:xfrm>
              <a:off x="7242291" y="1882144"/>
              <a:ext cx="99000" cy="55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951DE0C-35A0-42C1-8556-B939FEF50EE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24651" y="1846144"/>
                <a:ext cx="134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356FA98-6A67-4BB2-B8F1-5AFF4C155108}"/>
                  </a:ext>
                </a:extLst>
              </p14:cNvPr>
              <p14:cNvContentPartPr/>
              <p14:nvPr/>
            </p14:nvContentPartPr>
            <p14:xfrm>
              <a:off x="7685811" y="2498824"/>
              <a:ext cx="306720" cy="181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356FA98-6A67-4BB2-B8F1-5AFF4C15510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68171" y="2462824"/>
                <a:ext cx="342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19AD2E-DAD7-4E6A-8EE4-57C8B15613A1}"/>
                  </a:ext>
                </a:extLst>
              </p14:cNvPr>
              <p14:cNvContentPartPr/>
              <p14:nvPr/>
            </p14:nvContentPartPr>
            <p14:xfrm>
              <a:off x="7740171" y="2728504"/>
              <a:ext cx="361080" cy="78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19AD2E-DAD7-4E6A-8EE4-57C8B15613A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22531" y="2692864"/>
                <a:ext cx="396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C66A28A-F37A-40F4-9F16-C460D5F72AD3}"/>
                  </a:ext>
                </a:extLst>
              </p14:cNvPr>
              <p14:cNvContentPartPr/>
              <p14:nvPr/>
            </p14:nvContentPartPr>
            <p14:xfrm>
              <a:off x="8464851" y="2324584"/>
              <a:ext cx="272520" cy="273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C66A28A-F37A-40F4-9F16-C460D5F72AD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47211" y="2288944"/>
                <a:ext cx="3081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DA8D80-65A7-470F-AA3B-188A42F2526C}"/>
                  </a:ext>
                </a:extLst>
              </p14:cNvPr>
              <p14:cNvContentPartPr/>
              <p14:nvPr/>
            </p14:nvContentPartPr>
            <p14:xfrm>
              <a:off x="8843571" y="2349424"/>
              <a:ext cx="230400" cy="252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DA8D80-65A7-470F-AA3B-188A42F252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25571" y="2313424"/>
                <a:ext cx="2660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DAF1EF-0361-48FA-A8B4-D36CAC8DBA60}"/>
                  </a:ext>
                </a:extLst>
              </p14:cNvPr>
              <p14:cNvContentPartPr/>
              <p14:nvPr/>
            </p14:nvContentPartPr>
            <p14:xfrm>
              <a:off x="9216171" y="2217664"/>
              <a:ext cx="360" cy="9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DAF1EF-0361-48FA-A8B4-D36CAC8DBA6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98171" y="218166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EC34F42-1064-4BD8-A8DA-9368F974D4ED}"/>
                  </a:ext>
                </a:extLst>
              </p14:cNvPr>
              <p14:cNvContentPartPr/>
              <p14:nvPr/>
            </p14:nvContentPartPr>
            <p14:xfrm>
              <a:off x="9155691" y="2201824"/>
              <a:ext cx="269640" cy="277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EC34F42-1064-4BD8-A8DA-9368F974D4E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37691" y="2166184"/>
                <a:ext cx="3052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0B18D89-EF0F-4C07-9227-E711A3FAD963}"/>
                  </a:ext>
                </a:extLst>
              </p14:cNvPr>
              <p14:cNvContentPartPr/>
              <p14:nvPr/>
            </p14:nvContentPartPr>
            <p14:xfrm>
              <a:off x="9435051" y="2018224"/>
              <a:ext cx="286920" cy="364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0B18D89-EF0F-4C07-9227-E711A3FAD96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17051" y="1982584"/>
                <a:ext cx="3225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66F434D-6368-479A-8B2D-BCB8A1332A95}"/>
                  </a:ext>
                </a:extLst>
              </p14:cNvPr>
              <p14:cNvContentPartPr/>
              <p14:nvPr/>
            </p14:nvContentPartPr>
            <p14:xfrm>
              <a:off x="9668691" y="2137384"/>
              <a:ext cx="101160" cy="53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66F434D-6368-479A-8B2D-BCB8A1332A9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51051" y="2101384"/>
                <a:ext cx="136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F935C9E-6B84-496F-B500-5D62B2139F39}"/>
                  </a:ext>
                </a:extLst>
              </p14:cNvPr>
              <p14:cNvContentPartPr/>
              <p14:nvPr/>
            </p14:nvContentPartPr>
            <p14:xfrm>
              <a:off x="9804771" y="1939744"/>
              <a:ext cx="414360" cy="286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F935C9E-6B84-496F-B500-5D62B2139F3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86771" y="1904104"/>
                <a:ext cx="4500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B290AC2-9E30-41A8-99A9-392B94D83BE5}"/>
                  </a:ext>
                </a:extLst>
              </p14:cNvPr>
              <p14:cNvContentPartPr/>
              <p14:nvPr/>
            </p14:nvContentPartPr>
            <p14:xfrm>
              <a:off x="10266291" y="1710784"/>
              <a:ext cx="301320" cy="343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B290AC2-9E30-41A8-99A9-392B94D83BE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48291" y="1674784"/>
                <a:ext cx="336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EE4C4DD-1128-465B-8D47-58039CA495CD}"/>
                  </a:ext>
                </a:extLst>
              </p14:cNvPr>
              <p14:cNvContentPartPr/>
              <p14:nvPr/>
            </p14:nvContentPartPr>
            <p14:xfrm>
              <a:off x="10284291" y="1927144"/>
              <a:ext cx="145080" cy="55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EE4C4DD-1128-465B-8D47-58039CA495C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266651" y="1891144"/>
                <a:ext cx="180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27F0413-64EC-4C97-B338-2C15DBF0639F}"/>
                  </a:ext>
                </a:extLst>
              </p14:cNvPr>
              <p14:cNvContentPartPr/>
              <p14:nvPr/>
            </p14:nvContentPartPr>
            <p14:xfrm>
              <a:off x="10438371" y="1674424"/>
              <a:ext cx="374760" cy="316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27F0413-64EC-4C97-B338-2C15DBF0639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20731" y="1638784"/>
                <a:ext cx="4104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21F0406-519C-4C42-B65B-13E14F830415}"/>
                  </a:ext>
                </a:extLst>
              </p14:cNvPr>
              <p14:cNvContentPartPr/>
              <p14:nvPr/>
            </p14:nvContentPartPr>
            <p14:xfrm>
              <a:off x="8247411" y="3251584"/>
              <a:ext cx="716760" cy="41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21F0406-519C-4C42-B65B-13E14F8304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29771" y="3215944"/>
                <a:ext cx="75240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120CE4-22BE-445A-870D-6F91E683AB32}"/>
                  </a:ext>
                </a:extLst>
              </p14:cNvPr>
              <p14:cNvContentPartPr/>
              <p14:nvPr/>
            </p14:nvContentPartPr>
            <p14:xfrm>
              <a:off x="8410131" y="3249784"/>
              <a:ext cx="403560" cy="426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120CE4-22BE-445A-870D-6F91E683AB3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92491" y="3214144"/>
                <a:ext cx="4392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FC46B90-A0E4-4939-8195-D2352B404B8D}"/>
                  </a:ext>
                </a:extLst>
              </p14:cNvPr>
              <p14:cNvContentPartPr/>
              <p14:nvPr/>
            </p14:nvContentPartPr>
            <p14:xfrm>
              <a:off x="9062091" y="2923624"/>
              <a:ext cx="405360" cy="552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FC46B90-A0E4-4939-8195-D2352B404B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44451" y="2887984"/>
                <a:ext cx="44100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FEA64E-CE36-4016-B00F-6D428A50612F}"/>
                  </a:ext>
                </a:extLst>
              </p14:cNvPr>
              <p14:cNvContentPartPr/>
              <p14:nvPr/>
            </p14:nvContentPartPr>
            <p14:xfrm>
              <a:off x="8763291" y="2820664"/>
              <a:ext cx="360" cy="3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FEA64E-CE36-4016-B00F-6D428A5061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45651" y="278466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1F005F0-4F88-4BA5-A65E-3F58FAC859B6}"/>
                  </a:ext>
                </a:extLst>
              </p14:cNvPr>
              <p14:cNvContentPartPr/>
              <p14:nvPr/>
            </p14:nvContentPartPr>
            <p14:xfrm>
              <a:off x="9514971" y="2693944"/>
              <a:ext cx="274320" cy="434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1F005F0-4F88-4BA5-A65E-3F58FAC859B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496971" y="2657944"/>
                <a:ext cx="3099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F3A8AA8-6118-471E-90AA-C9F9B4092949}"/>
                  </a:ext>
                </a:extLst>
              </p14:cNvPr>
              <p14:cNvContentPartPr/>
              <p14:nvPr/>
            </p14:nvContentPartPr>
            <p14:xfrm>
              <a:off x="9849771" y="2815264"/>
              <a:ext cx="70560" cy="107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F3A8AA8-6118-471E-90AA-C9F9B40929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832131" y="2779624"/>
                <a:ext cx="106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4E1C6C1-242A-4D14-B807-C5A409307DD2}"/>
                  </a:ext>
                </a:extLst>
              </p14:cNvPr>
              <p14:cNvContentPartPr/>
              <p14:nvPr/>
            </p14:nvContentPartPr>
            <p14:xfrm>
              <a:off x="9750411" y="2666944"/>
              <a:ext cx="360" cy="3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4E1C6C1-242A-4D14-B807-C5A409307D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32411" y="263094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C66C129-30D3-4338-A580-EFDB9EC3AFC0}"/>
                  </a:ext>
                </a:extLst>
              </p14:cNvPr>
              <p14:cNvContentPartPr/>
              <p14:nvPr/>
            </p14:nvContentPartPr>
            <p14:xfrm>
              <a:off x="9940491" y="2568304"/>
              <a:ext cx="353160" cy="280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C66C129-30D3-4338-A580-EFDB9EC3AFC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22851" y="2532664"/>
                <a:ext cx="388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5BBF57-943F-4549-83FA-E943EF63258A}"/>
                  </a:ext>
                </a:extLst>
              </p14:cNvPr>
              <p14:cNvContentPartPr/>
              <p14:nvPr/>
            </p14:nvContentPartPr>
            <p14:xfrm>
              <a:off x="10310931" y="2272024"/>
              <a:ext cx="299520" cy="400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5BBF57-943F-4549-83FA-E943EF63258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93291" y="2236024"/>
                <a:ext cx="33516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40696F7-507F-4D66-895F-DC03335DD598}"/>
                  </a:ext>
                </a:extLst>
              </p14:cNvPr>
              <p14:cNvContentPartPr/>
              <p14:nvPr/>
            </p14:nvContentPartPr>
            <p14:xfrm>
              <a:off x="10510731" y="2387944"/>
              <a:ext cx="218160" cy="83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40696F7-507F-4D66-895F-DC03335DD59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92731" y="2352304"/>
                <a:ext cx="253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03702FF-5BA1-4EC7-8A53-1B06CB62F42B}"/>
                  </a:ext>
                </a:extLst>
              </p14:cNvPr>
              <p14:cNvContentPartPr/>
              <p14:nvPr/>
            </p14:nvContentPartPr>
            <p14:xfrm>
              <a:off x="10827531" y="2064664"/>
              <a:ext cx="491760" cy="332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03702FF-5BA1-4EC7-8A53-1B06CB62F42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09531" y="2028664"/>
                <a:ext cx="5274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F02DCBB-B814-424C-88BD-7CE2FF01CA81}"/>
                  </a:ext>
                </a:extLst>
              </p14:cNvPr>
              <p14:cNvContentPartPr/>
              <p14:nvPr/>
            </p14:nvContentPartPr>
            <p14:xfrm>
              <a:off x="11325771" y="1656424"/>
              <a:ext cx="339840" cy="497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F02DCBB-B814-424C-88BD-7CE2FF01CA8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07771" y="1620424"/>
                <a:ext cx="3754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8E5C599-013C-4226-8059-54D67998D317}"/>
                  </a:ext>
                </a:extLst>
              </p14:cNvPr>
              <p14:cNvContentPartPr/>
              <p14:nvPr/>
            </p14:nvContentPartPr>
            <p14:xfrm>
              <a:off x="11343771" y="1897984"/>
              <a:ext cx="313200" cy="139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8E5C599-013C-4226-8059-54D67998D31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326131" y="1862344"/>
                <a:ext cx="348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570CFC9-5604-4F07-85CC-D76B58778CDB}"/>
                  </a:ext>
                </a:extLst>
              </p14:cNvPr>
              <p14:cNvContentPartPr/>
              <p14:nvPr/>
            </p14:nvContentPartPr>
            <p14:xfrm>
              <a:off x="11533851" y="1538704"/>
              <a:ext cx="336240" cy="576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570CFC9-5604-4F07-85CC-D76B58778CD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515851" y="1502704"/>
                <a:ext cx="37188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3B090E8-1771-4281-8CDA-F139DF0DA990}"/>
                  </a:ext>
                </a:extLst>
              </p14:cNvPr>
              <p14:cNvContentPartPr/>
              <p14:nvPr/>
            </p14:nvContentPartPr>
            <p14:xfrm>
              <a:off x="6970851" y="4485664"/>
              <a:ext cx="431640" cy="113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3B090E8-1771-4281-8CDA-F139DF0DA99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52851" y="4449664"/>
                <a:ext cx="467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2123CCA-8A88-4E49-B973-7E103C67C6F6}"/>
                  </a:ext>
                </a:extLst>
              </p14:cNvPr>
              <p14:cNvContentPartPr/>
              <p14:nvPr/>
            </p14:nvContentPartPr>
            <p14:xfrm>
              <a:off x="7115931" y="4742344"/>
              <a:ext cx="369720" cy="101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2123CCA-8A88-4E49-B973-7E103C67C6F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097931" y="4706344"/>
                <a:ext cx="405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EDE8F47-A9A1-4F27-9837-C06FE2E8FCFD}"/>
                  </a:ext>
                </a:extLst>
              </p14:cNvPr>
              <p14:cNvContentPartPr/>
              <p14:nvPr/>
            </p14:nvContentPartPr>
            <p14:xfrm>
              <a:off x="7807851" y="4201984"/>
              <a:ext cx="428400" cy="370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EDE8F47-A9A1-4F27-9837-C06FE2E8FCF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90211" y="4166344"/>
                <a:ext cx="4640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A019D2C-40AE-41F1-B859-55EDEA9C702B}"/>
                  </a:ext>
                </a:extLst>
              </p14:cNvPr>
              <p14:cNvContentPartPr/>
              <p14:nvPr/>
            </p14:nvContentPartPr>
            <p14:xfrm>
              <a:off x="8339931" y="4153744"/>
              <a:ext cx="465120" cy="327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A019D2C-40AE-41F1-B859-55EDEA9C702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21931" y="4117744"/>
                <a:ext cx="5007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9DDC81B-2490-42B1-9083-8AF70D235BBE}"/>
                  </a:ext>
                </a:extLst>
              </p14:cNvPr>
              <p14:cNvContentPartPr/>
              <p14:nvPr/>
            </p14:nvContentPartPr>
            <p14:xfrm>
              <a:off x="8839251" y="3910744"/>
              <a:ext cx="412560" cy="417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9DDC81B-2490-42B1-9083-8AF70D235BB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21251" y="3874744"/>
                <a:ext cx="4482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E0D4C87-B71C-4C8A-B65A-B3134A4654B9}"/>
                  </a:ext>
                </a:extLst>
              </p14:cNvPr>
              <p14:cNvContentPartPr/>
              <p14:nvPr/>
            </p14:nvContentPartPr>
            <p14:xfrm>
              <a:off x="9260091" y="3711304"/>
              <a:ext cx="313560" cy="381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E0D4C87-B71C-4C8A-B65A-B3134A4654B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2451" y="3675664"/>
                <a:ext cx="3492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5EF9AF3-5A90-4F15-BF1F-DBF68B54641D}"/>
                  </a:ext>
                </a:extLst>
              </p14:cNvPr>
              <p14:cNvContentPartPr/>
              <p14:nvPr/>
            </p14:nvContentPartPr>
            <p14:xfrm>
              <a:off x="9388251" y="3691504"/>
              <a:ext cx="388080" cy="190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5EF9AF3-5A90-4F15-BF1F-DBF68B54641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70251" y="3655864"/>
                <a:ext cx="423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08C542C-2AC6-41F8-A1BF-7C9E6193F8B8}"/>
                  </a:ext>
                </a:extLst>
              </p14:cNvPr>
              <p14:cNvContentPartPr/>
              <p14:nvPr/>
            </p14:nvContentPartPr>
            <p14:xfrm>
              <a:off x="9831771" y="3376504"/>
              <a:ext cx="351000" cy="355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08C542C-2AC6-41F8-A1BF-7C9E6193F8B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813771" y="3340504"/>
                <a:ext cx="3866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FDF3C84-7050-4DF8-9A14-43F7AB4E4BAE}"/>
                  </a:ext>
                </a:extLst>
              </p14:cNvPr>
              <p14:cNvContentPartPr/>
              <p14:nvPr/>
            </p14:nvContentPartPr>
            <p14:xfrm>
              <a:off x="9840771" y="3524464"/>
              <a:ext cx="204120" cy="78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FDF3C84-7050-4DF8-9A14-43F7AB4E4BA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822771" y="3488464"/>
                <a:ext cx="239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968291F-93CE-4865-8C09-8344A4DE6063}"/>
                  </a:ext>
                </a:extLst>
              </p14:cNvPr>
              <p14:cNvContentPartPr/>
              <p14:nvPr/>
            </p14:nvContentPartPr>
            <p14:xfrm>
              <a:off x="10094211" y="3342304"/>
              <a:ext cx="393120" cy="546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968291F-93CE-4865-8C09-8344A4DE606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076211" y="3306304"/>
                <a:ext cx="42876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5A6E7E4-CF87-4E9D-980A-F8D176F4C635}"/>
                  </a:ext>
                </a:extLst>
              </p14:cNvPr>
              <p14:cNvContentPartPr/>
              <p14:nvPr/>
            </p14:nvContentPartPr>
            <p14:xfrm>
              <a:off x="10501731" y="3427624"/>
              <a:ext cx="321840" cy="154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5A6E7E4-CF87-4E9D-980A-F8D176F4C63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483731" y="3391984"/>
                <a:ext cx="357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B7C72A7-ED86-41B5-BD3D-EC79B6429EE5}"/>
                  </a:ext>
                </a:extLst>
              </p14:cNvPr>
              <p14:cNvContentPartPr/>
              <p14:nvPr/>
            </p14:nvContentPartPr>
            <p14:xfrm>
              <a:off x="10818531" y="3150424"/>
              <a:ext cx="351360" cy="561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B7C72A7-ED86-41B5-BD3D-EC79B6429EE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800891" y="3114424"/>
                <a:ext cx="38700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21EB6A7-B975-416D-B38E-74C5A5E6FD9C}"/>
                  </a:ext>
                </a:extLst>
              </p14:cNvPr>
              <p14:cNvContentPartPr/>
              <p14:nvPr/>
            </p14:nvContentPartPr>
            <p14:xfrm>
              <a:off x="10538091" y="2887984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21EB6A7-B975-416D-B38E-74C5A5E6FD9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20091" y="28519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ABDC822-B5FC-4168-A97E-7C36CD2DC1F6}"/>
                  </a:ext>
                </a:extLst>
              </p14:cNvPr>
              <p14:cNvContentPartPr/>
              <p14:nvPr/>
            </p14:nvContentPartPr>
            <p14:xfrm>
              <a:off x="11182491" y="3041704"/>
              <a:ext cx="240840" cy="407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ABDC822-B5FC-4168-A97E-7C36CD2DC1F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164851" y="3006064"/>
                <a:ext cx="2764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B7F322E-4D20-46B2-ABF5-AF2C6FF60CCF}"/>
                  </a:ext>
                </a:extLst>
              </p14:cNvPr>
              <p14:cNvContentPartPr/>
              <p14:nvPr/>
            </p14:nvContentPartPr>
            <p14:xfrm>
              <a:off x="11434131" y="3059704"/>
              <a:ext cx="78840" cy="157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B7F322E-4D20-46B2-ABF5-AF2C6FF60CC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416491" y="3023704"/>
                <a:ext cx="114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393F79F-1C5D-4642-9C76-C9A3CF9D8062}"/>
                  </a:ext>
                </a:extLst>
              </p14:cNvPr>
              <p14:cNvContentPartPr/>
              <p14:nvPr/>
            </p14:nvContentPartPr>
            <p14:xfrm>
              <a:off x="11262051" y="2760904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393F79F-1C5D-4642-9C76-C9A3CF9D80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44051" y="27249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46E9731-098E-4132-91C1-AB4934F55068}"/>
                  </a:ext>
                </a:extLst>
              </p14:cNvPr>
              <p14:cNvContentPartPr/>
              <p14:nvPr/>
            </p14:nvContentPartPr>
            <p14:xfrm>
              <a:off x="11497491" y="2950984"/>
              <a:ext cx="340200" cy="189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46E9731-098E-4132-91C1-AB4934F550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79491" y="2915344"/>
                <a:ext cx="3758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1060461-4EDB-4654-8967-F50BDA9D33FF}"/>
                  </a:ext>
                </a:extLst>
              </p14:cNvPr>
              <p14:cNvContentPartPr/>
              <p14:nvPr/>
            </p14:nvContentPartPr>
            <p14:xfrm>
              <a:off x="11181051" y="3729664"/>
              <a:ext cx="146160" cy="321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1060461-4EDB-4654-8967-F50BDA9D33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163051" y="3693664"/>
                <a:ext cx="18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26352E1-3F2C-4CD9-899E-991316308330}"/>
                  </a:ext>
                </a:extLst>
              </p14:cNvPr>
              <p14:cNvContentPartPr/>
              <p14:nvPr/>
            </p14:nvContentPartPr>
            <p14:xfrm>
              <a:off x="11289411" y="3728224"/>
              <a:ext cx="353160" cy="229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26352E1-3F2C-4CD9-899E-99131630833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271411" y="3692224"/>
                <a:ext cx="388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14DD349-BAFB-4F7A-B86B-7DBAD99D8B47}"/>
                  </a:ext>
                </a:extLst>
              </p14:cNvPr>
              <p14:cNvContentPartPr/>
              <p14:nvPr/>
            </p14:nvContentPartPr>
            <p14:xfrm>
              <a:off x="11660571" y="3440224"/>
              <a:ext cx="204480" cy="263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14DD349-BAFB-4F7A-B86B-7DBAD99D8B4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642931" y="3404224"/>
                <a:ext cx="2401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98798B0-1C86-4E5D-B24D-C91ECEA091CF}"/>
                  </a:ext>
                </a:extLst>
              </p14:cNvPr>
              <p14:cNvContentPartPr/>
              <p14:nvPr/>
            </p14:nvContentPartPr>
            <p14:xfrm>
              <a:off x="11687571" y="3559384"/>
              <a:ext cx="109440" cy="43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98798B0-1C86-4E5D-B24D-C91ECEA091C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669931" y="3523384"/>
                <a:ext cx="145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E5A74B1-F5C9-4DCC-A656-6746AFB57898}"/>
                  </a:ext>
                </a:extLst>
              </p14:cNvPr>
              <p14:cNvContentPartPr/>
              <p14:nvPr/>
            </p14:nvContentPartPr>
            <p14:xfrm>
              <a:off x="11805291" y="3276784"/>
              <a:ext cx="153720" cy="417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E5A74B1-F5C9-4DCC-A656-6746AFB5789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787651" y="3241144"/>
                <a:ext cx="18936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15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87118E-50DA-4D03-8F79-E6F5118F9A9F}"/>
                  </a:ext>
                </a:extLst>
              </p14:cNvPr>
              <p14:cNvContentPartPr/>
              <p14:nvPr/>
            </p14:nvContentPartPr>
            <p14:xfrm>
              <a:off x="343971" y="652905"/>
              <a:ext cx="451440" cy="64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87118E-50DA-4D03-8F79-E6F5118F9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71" y="616905"/>
                <a:ext cx="4870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57A797-E8C9-445B-A808-92CF8721232C}"/>
                  </a:ext>
                </a:extLst>
              </p14:cNvPr>
              <p14:cNvContentPartPr/>
              <p14:nvPr/>
            </p14:nvContentPartPr>
            <p14:xfrm>
              <a:off x="840411" y="343665"/>
              <a:ext cx="417600" cy="96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57A797-E8C9-445B-A808-92CF872123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771" y="307665"/>
                <a:ext cx="45324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388AB8-CFB7-4979-A27A-7DB6D0B8609B}"/>
                  </a:ext>
                </a:extLst>
              </p14:cNvPr>
              <p14:cNvContentPartPr/>
              <p14:nvPr/>
            </p14:nvContentPartPr>
            <p14:xfrm>
              <a:off x="1140291" y="551745"/>
              <a:ext cx="292680" cy="503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388AB8-CFB7-4979-A27A-7DB6D0B860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651" y="516105"/>
                <a:ext cx="3283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C82C6E-02BC-4E50-BE53-E0F673C3CF9C}"/>
                  </a:ext>
                </a:extLst>
              </p14:cNvPr>
              <p14:cNvContentPartPr/>
              <p14:nvPr/>
            </p14:nvContentPartPr>
            <p14:xfrm>
              <a:off x="1131651" y="788625"/>
              <a:ext cx="163800" cy="53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C82C6E-02BC-4E50-BE53-E0F673C3CF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3651" y="752985"/>
                <a:ext cx="199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2C37EA-C4F6-47E9-AE1B-BAACD4B44996}"/>
                  </a:ext>
                </a:extLst>
              </p14:cNvPr>
              <p14:cNvContentPartPr/>
              <p14:nvPr/>
            </p14:nvContentPartPr>
            <p14:xfrm>
              <a:off x="1321371" y="239265"/>
              <a:ext cx="533880" cy="91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2C37EA-C4F6-47E9-AE1B-BAACD4B449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3731" y="203625"/>
                <a:ext cx="569520" cy="9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014736-D2F4-49D6-85FC-295EA0AB8B72}"/>
                  </a:ext>
                </a:extLst>
              </p14:cNvPr>
              <p14:cNvContentPartPr/>
              <p14:nvPr/>
            </p14:nvContentPartPr>
            <p14:xfrm>
              <a:off x="2082051" y="661185"/>
              <a:ext cx="565200" cy="72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014736-D2F4-49D6-85FC-295EA0AB8B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4411" y="625185"/>
                <a:ext cx="600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C089FF-CB11-4F72-A776-8D6400A67B82}"/>
                  </a:ext>
                </a:extLst>
              </p14:cNvPr>
              <p14:cNvContentPartPr/>
              <p14:nvPr/>
            </p14:nvContentPartPr>
            <p14:xfrm>
              <a:off x="2072691" y="924345"/>
              <a:ext cx="537840" cy="44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C089FF-CB11-4F72-A776-8D6400A67B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5051" y="888345"/>
                <a:ext cx="5734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7A5E79-2C2D-4AD3-B9D2-71C131D32E28}"/>
                  </a:ext>
                </a:extLst>
              </p14:cNvPr>
              <p14:cNvContentPartPr/>
              <p14:nvPr/>
            </p14:nvContentPartPr>
            <p14:xfrm>
              <a:off x="3032811" y="587025"/>
              <a:ext cx="381600" cy="39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7A5E79-2C2D-4AD3-B9D2-71C131D32E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4811" y="551025"/>
                <a:ext cx="4172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0C2138-5629-4E5F-A68D-93A75DD70647}"/>
                  </a:ext>
                </a:extLst>
              </p14:cNvPr>
              <p14:cNvContentPartPr/>
              <p14:nvPr/>
            </p14:nvContentPartPr>
            <p14:xfrm>
              <a:off x="3673611" y="731025"/>
              <a:ext cx="361800" cy="18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0C2138-5629-4E5F-A68D-93A75DD706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55611" y="695385"/>
                <a:ext cx="397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6A3DBA-E1A4-43F8-8B7B-F1BBCEF46493}"/>
                  </a:ext>
                </a:extLst>
              </p14:cNvPr>
              <p14:cNvContentPartPr/>
              <p14:nvPr/>
            </p14:nvContentPartPr>
            <p14:xfrm>
              <a:off x="4165371" y="515745"/>
              <a:ext cx="198360" cy="39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6A3DBA-E1A4-43F8-8B7B-F1BBCEF464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7731" y="479745"/>
                <a:ext cx="2340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B8E295-3BBE-444A-BF04-FD578ED222F7}"/>
                  </a:ext>
                </a:extLst>
              </p14:cNvPr>
              <p14:cNvContentPartPr/>
              <p14:nvPr/>
            </p14:nvContentPartPr>
            <p14:xfrm>
              <a:off x="4517451" y="496305"/>
              <a:ext cx="428040" cy="421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B8E295-3BBE-444A-BF04-FD578ED222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9451" y="460665"/>
                <a:ext cx="4636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EDB65B-11F9-4D0A-805F-7F6C0FBC31C5}"/>
                  </a:ext>
                </a:extLst>
              </p14:cNvPr>
              <p14:cNvContentPartPr/>
              <p14:nvPr/>
            </p14:nvContentPartPr>
            <p14:xfrm>
              <a:off x="5042691" y="334665"/>
              <a:ext cx="428400" cy="48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EDB65B-11F9-4D0A-805F-7F6C0FBC31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24691" y="298665"/>
                <a:ext cx="4640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3B780B-088C-49AE-ADB8-E29751AF38A1}"/>
                  </a:ext>
                </a:extLst>
              </p14:cNvPr>
              <p14:cNvContentPartPr/>
              <p14:nvPr/>
            </p14:nvContentPartPr>
            <p14:xfrm>
              <a:off x="4969971" y="539505"/>
              <a:ext cx="199080" cy="75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3B780B-088C-49AE-ADB8-E29751AF38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2331" y="503865"/>
                <a:ext cx="2347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0B2C45-E3F4-491A-8AED-7E0225BE4AD1}"/>
                  </a:ext>
                </a:extLst>
              </p14:cNvPr>
              <p14:cNvContentPartPr/>
              <p14:nvPr/>
            </p14:nvContentPartPr>
            <p14:xfrm>
              <a:off x="5685291" y="596385"/>
              <a:ext cx="419040" cy="64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0B2C45-E3F4-491A-8AED-7E0225BE4A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67291" y="560385"/>
                <a:ext cx="4546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83D8B7-4CB5-47A0-AE06-44F1E9AD460F}"/>
                  </a:ext>
                </a:extLst>
              </p14:cNvPr>
              <p14:cNvContentPartPr/>
              <p14:nvPr/>
            </p14:nvContentPartPr>
            <p14:xfrm>
              <a:off x="6435171" y="351945"/>
              <a:ext cx="317880" cy="69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83D8B7-4CB5-47A0-AE06-44F1E9AD46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17531" y="316305"/>
                <a:ext cx="35352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820EB3-F9DA-4EB3-95B2-C9F10211A0B0}"/>
                  </a:ext>
                </a:extLst>
              </p14:cNvPr>
              <p14:cNvContentPartPr/>
              <p14:nvPr/>
            </p14:nvContentPartPr>
            <p14:xfrm>
              <a:off x="6318891" y="255465"/>
              <a:ext cx="9360" cy="3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820EB3-F9DA-4EB3-95B2-C9F10211A0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01251" y="219825"/>
                <a:ext cx="45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C21BCF3-F932-4D9D-B138-ABB0AE76975D}"/>
                  </a:ext>
                </a:extLst>
              </p14:cNvPr>
              <p14:cNvContentPartPr/>
              <p14:nvPr/>
            </p14:nvContentPartPr>
            <p14:xfrm>
              <a:off x="6909651" y="304785"/>
              <a:ext cx="467640" cy="491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C21BCF3-F932-4D9D-B138-ABB0AE76975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91651" y="268785"/>
                <a:ext cx="50328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6D887-0044-4520-BF8A-227A15BF768E}"/>
                  </a:ext>
                </a:extLst>
              </p14:cNvPr>
              <p14:cNvContentPartPr/>
              <p14:nvPr/>
            </p14:nvContentPartPr>
            <p14:xfrm>
              <a:off x="7496091" y="361665"/>
              <a:ext cx="70200" cy="16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6D887-0044-4520-BF8A-227A15BF76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78091" y="325665"/>
                <a:ext cx="105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B447B7-E766-4C28-ACA9-EA50E0CCF5E4}"/>
                  </a:ext>
                </a:extLst>
              </p14:cNvPr>
              <p14:cNvContentPartPr/>
              <p14:nvPr/>
            </p14:nvContentPartPr>
            <p14:xfrm>
              <a:off x="7369011" y="253305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B447B7-E766-4C28-ACA9-EA50E0CCF5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51371" y="217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F9959C-C88D-4222-894B-5CDC7D448A7E}"/>
                  </a:ext>
                </a:extLst>
              </p14:cNvPr>
              <p14:cNvContentPartPr/>
              <p14:nvPr/>
            </p14:nvContentPartPr>
            <p14:xfrm>
              <a:off x="7658811" y="325305"/>
              <a:ext cx="480600" cy="279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F9959C-C88D-4222-894B-5CDC7D448A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41171" y="289665"/>
                <a:ext cx="5162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B6D0BF8-868C-4E9F-B65B-9D35C2CCCD8D}"/>
                  </a:ext>
                </a:extLst>
              </p14:cNvPr>
              <p14:cNvContentPartPr/>
              <p14:nvPr/>
            </p14:nvContentPartPr>
            <p14:xfrm>
              <a:off x="8437491" y="316305"/>
              <a:ext cx="482040" cy="31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B6D0BF8-868C-4E9F-B65B-9D35C2CCCD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19491" y="280305"/>
                <a:ext cx="5176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07FD78-A7A4-4E07-B259-66F53B301EED}"/>
                  </a:ext>
                </a:extLst>
              </p14:cNvPr>
              <p14:cNvContentPartPr/>
              <p14:nvPr/>
            </p14:nvContentPartPr>
            <p14:xfrm>
              <a:off x="9100611" y="189945"/>
              <a:ext cx="349920" cy="389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07FD78-A7A4-4E07-B259-66F53B301EE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2971" y="153945"/>
                <a:ext cx="3855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1E55A64-4399-4CBC-B59A-151888E6926C}"/>
                  </a:ext>
                </a:extLst>
              </p14:cNvPr>
              <p14:cNvContentPartPr/>
              <p14:nvPr/>
            </p14:nvContentPartPr>
            <p14:xfrm>
              <a:off x="9053091" y="324945"/>
              <a:ext cx="261720" cy="82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1E55A64-4399-4CBC-B59A-151888E6926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35451" y="289305"/>
                <a:ext cx="297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1073DD-F800-4FCE-8E72-8DB9C549459C}"/>
                  </a:ext>
                </a:extLst>
              </p14:cNvPr>
              <p14:cNvContentPartPr/>
              <p14:nvPr/>
            </p14:nvContentPartPr>
            <p14:xfrm>
              <a:off x="4619691" y="995265"/>
              <a:ext cx="657000" cy="245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1073DD-F800-4FCE-8E72-8DB9C549459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01691" y="959625"/>
                <a:ext cx="6926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81A724-8156-4C5A-BE0E-1B57002E129E}"/>
                  </a:ext>
                </a:extLst>
              </p14:cNvPr>
              <p14:cNvContentPartPr/>
              <p14:nvPr/>
            </p14:nvContentPartPr>
            <p14:xfrm>
              <a:off x="899811" y="1217745"/>
              <a:ext cx="4124160" cy="1671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81A724-8156-4C5A-BE0E-1B57002E12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2171" y="1181745"/>
                <a:ext cx="4159800" cy="17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5C224E9-F1B2-473E-9990-19029EA055B0}"/>
                  </a:ext>
                </a:extLst>
              </p14:cNvPr>
              <p14:cNvContentPartPr/>
              <p14:nvPr/>
            </p14:nvContentPartPr>
            <p14:xfrm>
              <a:off x="8582211" y="787905"/>
              <a:ext cx="789480" cy="271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5C224E9-F1B2-473E-9990-19029EA055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64571" y="751905"/>
                <a:ext cx="8251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0666670-0B71-4EB2-9A03-67F32C64A1A7}"/>
                  </a:ext>
                </a:extLst>
              </p14:cNvPr>
              <p14:cNvContentPartPr/>
              <p14:nvPr/>
            </p14:nvContentPartPr>
            <p14:xfrm>
              <a:off x="9098451" y="977625"/>
              <a:ext cx="891000" cy="1561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0666670-0B71-4EB2-9A03-67F32C64A1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80451" y="941625"/>
                <a:ext cx="92664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B43B41D-136B-4FE0-B17D-9EB6D5BCE80A}"/>
                  </a:ext>
                </a:extLst>
              </p14:cNvPr>
              <p14:cNvContentPartPr/>
              <p14:nvPr/>
            </p14:nvContentPartPr>
            <p14:xfrm>
              <a:off x="644211" y="3122865"/>
              <a:ext cx="518040" cy="418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B43B41D-136B-4FE0-B17D-9EB6D5BCE8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6571" y="3087225"/>
                <a:ext cx="5536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7C5F05-2BF2-4A5A-8C12-5E91619D813E}"/>
                  </a:ext>
                </a:extLst>
              </p14:cNvPr>
              <p14:cNvContentPartPr/>
              <p14:nvPr/>
            </p14:nvContentPartPr>
            <p14:xfrm>
              <a:off x="1321371" y="3331305"/>
              <a:ext cx="56880" cy="163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7C5F05-2BF2-4A5A-8C12-5E91619D813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03731" y="3295665"/>
                <a:ext cx="92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BC46FC-D8E3-4450-BF2C-302F292B0147}"/>
                  </a:ext>
                </a:extLst>
              </p14:cNvPr>
              <p14:cNvContentPartPr/>
              <p14:nvPr/>
            </p14:nvContentPartPr>
            <p14:xfrm>
              <a:off x="1583811" y="3096945"/>
              <a:ext cx="325440" cy="17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BC46FC-D8E3-4450-BF2C-302F292B01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66171" y="3060945"/>
                <a:ext cx="3610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84F398D-05CF-420F-80DC-4E7B56B20856}"/>
                  </a:ext>
                </a:extLst>
              </p14:cNvPr>
              <p14:cNvContentPartPr/>
              <p14:nvPr/>
            </p14:nvContentPartPr>
            <p14:xfrm>
              <a:off x="1746891" y="3293505"/>
              <a:ext cx="315000" cy="29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84F398D-05CF-420F-80DC-4E7B56B208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29251" y="3257505"/>
                <a:ext cx="3506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AB2993A-011E-455A-BF51-681F05DF3F54}"/>
                  </a:ext>
                </a:extLst>
              </p14:cNvPr>
              <p14:cNvContentPartPr/>
              <p14:nvPr/>
            </p14:nvContentPartPr>
            <p14:xfrm>
              <a:off x="2381211" y="2815425"/>
              <a:ext cx="569880" cy="635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AB2993A-011E-455A-BF51-681F05DF3F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63571" y="2779425"/>
                <a:ext cx="6055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12DD55-EC0A-4249-ADCF-1F8C070DF5A4}"/>
                  </a:ext>
                </a:extLst>
              </p14:cNvPr>
              <p14:cNvContentPartPr/>
              <p14:nvPr/>
            </p14:nvContentPartPr>
            <p14:xfrm>
              <a:off x="2942091" y="2724705"/>
              <a:ext cx="557280" cy="462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12DD55-EC0A-4249-ADCF-1F8C070DF5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4091" y="2689065"/>
                <a:ext cx="5929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D83A3C9-6954-4E8A-A518-FA0F8A679416}"/>
                  </a:ext>
                </a:extLst>
              </p14:cNvPr>
              <p14:cNvContentPartPr/>
              <p14:nvPr/>
            </p14:nvContentPartPr>
            <p14:xfrm>
              <a:off x="3005091" y="2888865"/>
              <a:ext cx="192960" cy="80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D83A3C9-6954-4E8A-A518-FA0F8A6794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87451" y="2852865"/>
                <a:ext cx="2286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6DB00F-135B-4299-8F02-048C047231A5}"/>
                  </a:ext>
                </a:extLst>
              </p14:cNvPr>
              <p14:cNvContentPartPr/>
              <p14:nvPr/>
            </p14:nvContentPartPr>
            <p14:xfrm>
              <a:off x="1366731" y="3041505"/>
              <a:ext cx="285480" cy="308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6DB00F-135B-4299-8F02-048C047231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8731" y="3005865"/>
                <a:ext cx="321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5B66D9-2FFA-4F41-9255-1A6F0BDC2387}"/>
                  </a:ext>
                </a:extLst>
              </p14:cNvPr>
              <p14:cNvContentPartPr/>
              <p14:nvPr/>
            </p14:nvContentPartPr>
            <p14:xfrm>
              <a:off x="1303371" y="3105225"/>
              <a:ext cx="172440" cy="99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5B66D9-2FFA-4F41-9255-1A6F0BDC23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85371" y="3069585"/>
                <a:ext cx="208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9907E5-0F7A-4480-A76A-503E0ADE5A43}"/>
                  </a:ext>
                </a:extLst>
              </p14:cNvPr>
              <p14:cNvContentPartPr/>
              <p14:nvPr/>
            </p14:nvContentPartPr>
            <p14:xfrm>
              <a:off x="895851" y="3648105"/>
              <a:ext cx="409680" cy="444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9907E5-0F7A-4480-A76A-503E0ADE5A4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8211" y="3612465"/>
                <a:ext cx="4453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B85908E-E853-4CA4-A453-D81861F5405E}"/>
                  </a:ext>
                </a:extLst>
              </p14:cNvPr>
              <p14:cNvContentPartPr/>
              <p14:nvPr/>
            </p14:nvContentPartPr>
            <p14:xfrm>
              <a:off x="1466451" y="3937905"/>
              <a:ext cx="60480" cy="81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B85908E-E853-4CA4-A453-D81861F540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48811" y="3901905"/>
                <a:ext cx="96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19BB5E-A173-4265-997B-27C74525F1A1}"/>
                  </a:ext>
                </a:extLst>
              </p14:cNvPr>
              <p14:cNvContentPartPr/>
              <p14:nvPr/>
            </p14:nvContentPartPr>
            <p14:xfrm>
              <a:off x="2109051" y="3868425"/>
              <a:ext cx="374400" cy="51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19BB5E-A173-4265-997B-27C74525F1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91411" y="3832425"/>
                <a:ext cx="410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4C44872-91FF-492A-9595-FD26DF6E0383}"/>
                  </a:ext>
                </a:extLst>
              </p14:cNvPr>
              <p14:cNvContentPartPr/>
              <p14:nvPr/>
            </p14:nvContentPartPr>
            <p14:xfrm>
              <a:off x="2263131" y="4126185"/>
              <a:ext cx="410760" cy="29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4C44872-91FF-492A-9595-FD26DF6E038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45131" y="4090545"/>
                <a:ext cx="446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8BCC74C-9011-442D-9498-8BCF157335D5}"/>
                  </a:ext>
                </a:extLst>
              </p14:cNvPr>
              <p14:cNvContentPartPr/>
              <p14:nvPr/>
            </p14:nvContentPartPr>
            <p14:xfrm>
              <a:off x="2975931" y="3674745"/>
              <a:ext cx="538200" cy="440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8BCC74C-9011-442D-9498-8BCF157335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57931" y="3639105"/>
                <a:ext cx="5738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3FE7789-BCAE-4FD7-9DE4-40B0ADA7162F}"/>
                  </a:ext>
                </a:extLst>
              </p14:cNvPr>
              <p14:cNvContentPartPr/>
              <p14:nvPr/>
            </p14:nvContentPartPr>
            <p14:xfrm>
              <a:off x="882531" y="4376025"/>
              <a:ext cx="429120" cy="640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3FE7789-BCAE-4FD7-9DE4-40B0ADA716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4531" y="4340025"/>
                <a:ext cx="46476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4900EB-47C6-4366-9234-9EF9FABE6F09}"/>
                  </a:ext>
                </a:extLst>
              </p14:cNvPr>
              <p14:cNvContentPartPr/>
              <p14:nvPr/>
            </p14:nvContentPartPr>
            <p14:xfrm>
              <a:off x="1493091" y="4232745"/>
              <a:ext cx="271440" cy="376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4900EB-47C6-4366-9234-9EF9FABE6F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75451" y="4197105"/>
                <a:ext cx="3070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6A403AF-8667-4B28-AF8C-B33BFB815A77}"/>
                  </a:ext>
                </a:extLst>
              </p14:cNvPr>
              <p14:cNvContentPartPr/>
              <p14:nvPr/>
            </p14:nvContentPartPr>
            <p14:xfrm>
              <a:off x="1267011" y="4164345"/>
              <a:ext cx="398880" cy="163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6A403AF-8667-4B28-AF8C-B33BFB815A7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49011" y="4128345"/>
                <a:ext cx="434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DA2E6F7-DE30-4C9C-AA56-E2C607BCFD51}"/>
                  </a:ext>
                </a:extLst>
              </p14:cNvPr>
              <p14:cNvContentPartPr/>
              <p14:nvPr/>
            </p14:nvContentPartPr>
            <p14:xfrm>
              <a:off x="1918251" y="4229145"/>
              <a:ext cx="208440" cy="463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DA2E6F7-DE30-4C9C-AA56-E2C607BCFD5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00611" y="4193505"/>
                <a:ext cx="2440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52224BE-7EE9-442B-B423-9649923B3C05}"/>
                  </a:ext>
                </a:extLst>
              </p14:cNvPr>
              <p14:cNvContentPartPr/>
              <p14:nvPr/>
            </p14:nvContentPartPr>
            <p14:xfrm>
              <a:off x="1946331" y="4457745"/>
              <a:ext cx="201960" cy="4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52224BE-7EE9-442B-B423-9649923B3C0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28331" y="4421745"/>
                <a:ext cx="237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E2F351-F5D2-4A98-82D1-395FB472F059}"/>
                  </a:ext>
                </a:extLst>
              </p14:cNvPr>
              <p14:cNvContentPartPr/>
              <p14:nvPr/>
            </p14:nvContentPartPr>
            <p14:xfrm>
              <a:off x="2308131" y="4653225"/>
              <a:ext cx="32040" cy="48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E2F351-F5D2-4A98-82D1-395FB472F05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90491" y="4617585"/>
                <a:ext cx="676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211697-0DFA-49FE-ACF1-AADDA688807D}"/>
                  </a:ext>
                </a:extLst>
              </p14:cNvPr>
              <p14:cNvContentPartPr/>
              <p14:nvPr/>
            </p14:nvContentPartPr>
            <p14:xfrm>
              <a:off x="2579931" y="4390065"/>
              <a:ext cx="478440" cy="154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211697-0DFA-49FE-ACF1-AADDA688807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561931" y="4354065"/>
                <a:ext cx="514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4A4098F-113A-44A8-B21F-76BC9BC5C4EE}"/>
                  </a:ext>
                </a:extLst>
              </p14:cNvPr>
              <p14:cNvContentPartPr/>
              <p14:nvPr/>
            </p14:nvContentPartPr>
            <p14:xfrm>
              <a:off x="2688291" y="4630905"/>
              <a:ext cx="355680" cy="104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4A4098F-113A-44A8-B21F-76BC9BC5C4E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70651" y="4595265"/>
                <a:ext cx="3913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8371EF3-F1B8-4547-A38E-0411B9F902D1}"/>
                  </a:ext>
                </a:extLst>
              </p14:cNvPr>
              <p14:cNvContentPartPr/>
              <p14:nvPr/>
            </p14:nvContentPartPr>
            <p14:xfrm>
              <a:off x="3322251" y="4281345"/>
              <a:ext cx="501120" cy="443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8371EF3-F1B8-4547-A38E-0411B9F902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04251" y="4245345"/>
                <a:ext cx="5367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2A966CA-222D-4739-9357-ABF68DE6901D}"/>
                  </a:ext>
                </a:extLst>
              </p14:cNvPr>
              <p14:cNvContentPartPr/>
              <p14:nvPr/>
            </p14:nvContentPartPr>
            <p14:xfrm>
              <a:off x="1696131" y="5141385"/>
              <a:ext cx="223200" cy="588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2A966CA-222D-4739-9357-ABF68DE6901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78491" y="5105385"/>
                <a:ext cx="25884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02BE274-11C7-4A08-AE03-219FFC57CCC7}"/>
                  </a:ext>
                </a:extLst>
              </p14:cNvPr>
              <p14:cNvContentPartPr/>
              <p14:nvPr/>
            </p14:nvContentPartPr>
            <p14:xfrm>
              <a:off x="1737891" y="5456385"/>
              <a:ext cx="280080" cy="93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02BE274-11C7-4A08-AE03-219FFC57CC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19891" y="5420385"/>
                <a:ext cx="3157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DDA8A2-99B8-444B-BE5F-4DA7D15738E8}"/>
                  </a:ext>
                </a:extLst>
              </p14:cNvPr>
              <p14:cNvContentPartPr/>
              <p14:nvPr/>
            </p14:nvContentPartPr>
            <p14:xfrm>
              <a:off x="2263131" y="5540625"/>
              <a:ext cx="102960" cy="133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DDA8A2-99B8-444B-BE5F-4DA7D15738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45131" y="5504625"/>
                <a:ext cx="138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FE2B630-3380-41A0-9D45-998B31E76B66}"/>
                  </a:ext>
                </a:extLst>
              </p14:cNvPr>
              <p14:cNvContentPartPr/>
              <p14:nvPr/>
            </p14:nvContentPartPr>
            <p14:xfrm>
              <a:off x="2570571" y="5330385"/>
              <a:ext cx="537480" cy="83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FE2B630-3380-41A0-9D45-998B31E76B6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52931" y="5294745"/>
                <a:ext cx="573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C7FAE8B-0EC9-4E3C-91DB-6A8D861AC1FC}"/>
                  </a:ext>
                </a:extLst>
              </p14:cNvPr>
              <p14:cNvContentPartPr/>
              <p14:nvPr/>
            </p14:nvContentPartPr>
            <p14:xfrm>
              <a:off x="2752011" y="5493105"/>
              <a:ext cx="286920" cy="92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C7FAE8B-0EC9-4E3C-91DB-6A8D861AC1F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34371" y="5457105"/>
                <a:ext cx="3225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909B6EA-708E-4982-A8B2-011CED1DC971}"/>
                  </a:ext>
                </a:extLst>
              </p14:cNvPr>
              <p14:cNvContentPartPr/>
              <p14:nvPr/>
            </p14:nvContentPartPr>
            <p14:xfrm>
              <a:off x="3403971" y="4962105"/>
              <a:ext cx="616680" cy="449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909B6EA-708E-4982-A8B2-011CED1DC97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5971" y="4926105"/>
                <a:ext cx="6523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81713CE-E6FE-48AF-A8B3-0F4718BCE746}"/>
                  </a:ext>
                </a:extLst>
              </p14:cNvPr>
              <p14:cNvContentPartPr/>
              <p14:nvPr/>
            </p14:nvContentPartPr>
            <p14:xfrm>
              <a:off x="3322251" y="5458905"/>
              <a:ext cx="921240" cy="208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81713CE-E6FE-48AF-A8B3-0F4718BCE7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04251" y="5422905"/>
                <a:ext cx="956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8D85142-E9E1-4585-8E80-7F2DB26F64C8}"/>
                  </a:ext>
                </a:extLst>
              </p14:cNvPr>
              <p14:cNvContentPartPr/>
              <p14:nvPr/>
            </p14:nvContentPartPr>
            <p14:xfrm>
              <a:off x="3376611" y="5847345"/>
              <a:ext cx="555840" cy="269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8D85142-E9E1-4585-8E80-7F2DB26F64C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58611" y="5811705"/>
                <a:ext cx="5914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0522D0F-402F-4DCE-8527-B83F0D64E324}"/>
                  </a:ext>
                </a:extLst>
              </p14:cNvPr>
              <p14:cNvContentPartPr/>
              <p14:nvPr/>
            </p14:nvContentPartPr>
            <p14:xfrm>
              <a:off x="4010931" y="5811705"/>
              <a:ext cx="350280" cy="246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0522D0F-402F-4DCE-8527-B83F0D64E32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93291" y="5776065"/>
                <a:ext cx="3859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5689BB5-7875-4EDA-9482-923EC89649CC}"/>
                  </a:ext>
                </a:extLst>
              </p14:cNvPr>
              <p14:cNvContentPartPr/>
              <p14:nvPr/>
            </p14:nvContentPartPr>
            <p14:xfrm>
              <a:off x="3856491" y="5624865"/>
              <a:ext cx="378720" cy="133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5689BB5-7875-4EDA-9482-923EC89649C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38851" y="5589225"/>
                <a:ext cx="414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B78410C-A079-4712-9273-2EF8E30EF5D8}"/>
                  </a:ext>
                </a:extLst>
              </p14:cNvPr>
              <p14:cNvContentPartPr/>
              <p14:nvPr/>
            </p14:nvContentPartPr>
            <p14:xfrm>
              <a:off x="4426731" y="5244705"/>
              <a:ext cx="471240" cy="96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B78410C-A079-4712-9273-2EF8E30EF5D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08731" y="5208705"/>
                <a:ext cx="506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C56B90F-9DC4-4612-B787-8DAD4CC4E070}"/>
                  </a:ext>
                </a:extLst>
              </p14:cNvPr>
              <p14:cNvContentPartPr/>
              <p14:nvPr/>
            </p14:nvContentPartPr>
            <p14:xfrm>
              <a:off x="4490451" y="5436585"/>
              <a:ext cx="353520" cy="140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C56B90F-9DC4-4612-B787-8DAD4CC4E07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472451" y="5400585"/>
                <a:ext cx="389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C8358D-6A6B-42DA-B868-3E6D6D8EA017}"/>
                  </a:ext>
                </a:extLst>
              </p14:cNvPr>
              <p14:cNvContentPartPr/>
              <p14:nvPr/>
            </p14:nvContentPartPr>
            <p14:xfrm>
              <a:off x="5395131" y="4662225"/>
              <a:ext cx="97920" cy="259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C8358D-6A6B-42DA-B868-3E6D6D8EA0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77491" y="4626225"/>
                <a:ext cx="133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215E34-13FE-45DA-9171-B2032A1C1071}"/>
                  </a:ext>
                </a:extLst>
              </p14:cNvPr>
              <p14:cNvContentPartPr/>
              <p14:nvPr/>
            </p14:nvContentPartPr>
            <p14:xfrm>
              <a:off x="5223771" y="5177385"/>
              <a:ext cx="624600" cy="91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215E34-13FE-45DA-9171-B2032A1C107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05771" y="5141745"/>
                <a:ext cx="660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937AA0-9558-448B-8BAB-0EE6C18ED261}"/>
                  </a:ext>
                </a:extLst>
              </p14:cNvPr>
              <p14:cNvContentPartPr/>
              <p14:nvPr/>
            </p14:nvContentPartPr>
            <p14:xfrm>
              <a:off x="5432211" y="5453865"/>
              <a:ext cx="70920" cy="220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937AA0-9558-448B-8BAB-0EE6C18ED26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14571" y="5418225"/>
                <a:ext cx="1065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1CEEDC7-59DA-4F2A-AC87-CFB32A3F098B}"/>
                  </a:ext>
                </a:extLst>
              </p14:cNvPr>
              <p14:cNvContentPartPr/>
              <p14:nvPr/>
            </p14:nvContentPartPr>
            <p14:xfrm>
              <a:off x="5512851" y="5475825"/>
              <a:ext cx="272520" cy="111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1CEEDC7-59DA-4F2A-AC87-CFB32A3F09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95211" y="5440185"/>
                <a:ext cx="308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7543B4D-8000-40CF-80A4-37D9FF9640A6}"/>
                  </a:ext>
                </a:extLst>
              </p14:cNvPr>
              <p14:cNvContentPartPr/>
              <p14:nvPr/>
            </p14:nvContentPartPr>
            <p14:xfrm>
              <a:off x="5305131" y="5373945"/>
              <a:ext cx="407160" cy="50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7543B4D-8000-40CF-80A4-37D9FF9640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87131" y="5337945"/>
                <a:ext cx="442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1AC6EDC-B5E7-488B-85E6-EEF4F1B6CA85}"/>
                  </a:ext>
                </a:extLst>
              </p14:cNvPr>
              <p14:cNvContentPartPr/>
              <p14:nvPr/>
            </p14:nvContentPartPr>
            <p14:xfrm>
              <a:off x="1994571" y="6201225"/>
              <a:ext cx="132840" cy="472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1AC6EDC-B5E7-488B-85E6-EEF4F1B6CA8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76571" y="6165585"/>
                <a:ext cx="1684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E382060-C3A7-4349-B07B-E03D7E255311}"/>
                  </a:ext>
                </a:extLst>
              </p14:cNvPr>
              <p14:cNvContentPartPr/>
              <p14:nvPr/>
            </p14:nvContentPartPr>
            <p14:xfrm>
              <a:off x="1792251" y="6115545"/>
              <a:ext cx="298800" cy="11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E382060-C3A7-4349-B07B-E03D7E25531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74251" y="6079905"/>
                <a:ext cx="334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D739EDA-5316-477F-966E-F4D5DCAC20F3}"/>
                  </a:ext>
                </a:extLst>
              </p14:cNvPr>
              <p14:cNvContentPartPr/>
              <p14:nvPr/>
            </p14:nvContentPartPr>
            <p14:xfrm>
              <a:off x="2317491" y="6518025"/>
              <a:ext cx="110160" cy="209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D739EDA-5316-477F-966E-F4D5DCAC20F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99491" y="6482385"/>
                <a:ext cx="1458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29D9F1-D941-4527-BCBD-8DB9B93D9046}"/>
                  </a:ext>
                </a:extLst>
              </p14:cNvPr>
              <p14:cNvContentPartPr/>
              <p14:nvPr/>
            </p14:nvContentPartPr>
            <p14:xfrm>
              <a:off x="2869731" y="6555105"/>
              <a:ext cx="260640" cy="72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29D9F1-D941-4527-BCBD-8DB9B93D90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52091" y="6519105"/>
                <a:ext cx="296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9310B0-6663-4D26-B8CC-E321599BBF95}"/>
                  </a:ext>
                </a:extLst>
              </p14:cNvPr>
              <p14:cNvContentPartPr/>
              <p14:nvPr/>
            </p14:nvContentPartPr>
            <p14:xfrm>
              <a:off x="2951091" y="6726105"/>
              <a:ext cx="290520" cy="118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9310B0-6663-4D26-B8CC-E321599BBF9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33451" y="6690465"/>
                <a:ext cx="326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19F2028-85F6-465F-9D76-96CB209CC431}"/>
                  </a:ext>
                </a:extLst>
              </p14:cNvPr>
              <p14:cNvContentPartPr/>
              <p14:nvPr/>
            </p14:nvContentPartPr>
            <p14:xfrm>
              <a:off x="3579291" y="6346825"/>
              <a:ext cx="325080" cy="224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19F2028-85F6-465F-9D76-96CB209CC43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61291" y="6310825"/>
                <a:ext cx="3607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E0AE4B0-2AE9-4937-9950-AE369674CD19}"/>
                  </a:ext>
                </a:extLst>
              </p14:cNvPr>
              <p14:cNvContentPartPr/>
              <p14:nvPr/>
            </p14:nvContentPartPr>
            <p14:xfrm>
              <a:off x="3355011" y="6255385"/>
              <a:ext cx="456480" cy="61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E0AE4B0-2AE9-4937-9950-AE369674CD1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37011" y="6219745"/>
                <a:ext cx="492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21180F-6A23-424A-B6B9-C74A9C1CF6C4}"/>
                  </a:ext>
                </a:extLst>
              </p14:cNvPr>
              <p14:cNvContentPartPr/>
              <p14:nvPr/>
            </p14:nvContentPartPr>
            <p14:xfrm>
              <a:off x="3544011" y="6490825"/>
              <a:ext cx="77760" cy="56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21180F-6A23-424A-B6B9-C74A9C1CF6C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526011" y="6455185"/>
                <a:ext cx="113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E34AB72-0638-40AC-8EFE-3F2648CCEF80}"/>
                  </a:ext>
                </a:extLst>
              </p14:cNvPr>
              <p14:cNvContentPartPr/>
              <p14:nvPr/>
            </p14:nvContentPartPr>
            <p14:xfrm>
              <a:off x="7597971" y="2887585"/>
              <a:ext cx="661680" cy="489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E34AB72-0638-40AC-8EFE-3F2648CCEF8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580331" y="2851945"/>
                <a:ext cx="6973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274F7F7-AD9B-4CC2-B9BF-BFFFBDBCAABE}"/>
                  </a:ext>
                </a:extLst>
              </p14:cNvPr>
              <p14:cNvContentPartPr/>
              <p14:nvPr/>
            </p14:nvContentPartPr>
            <p14:xfrm>
              <a:off x="8378091" y="3222025"/>
              <a:ext cx="315000" cy="435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274F7F7-AD9B-4CC2-B9BF-BFFFBDBCAAB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60091" y="3186385"/>
                <a:ext cx="35064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B760A1-791C-48AF-98A2-DFE69E9D7D81}"/>
                  </a:ext>
                </a:extLst>
              </p14:cNvPr>
              <p14:cNvContentPartPr/>
              <p14:nvPr/>
            </p14:nvContentPartPr>
            <p14:xfrm>
              <a:off x="8555211" y="2851585"/>
              <a:ext cx="288720" cy="346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B760A1-791C-48AF-98A2-DFE69E9D7D8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37211" y="2815585"/>
                <a:ext cx="324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883C7C2-0142-4796-BA92-0B2B4606888B}"/>
                  </a:ext>
                </a:extLst>
              </p14:cNvPr>
              <p14:cNvContentPartPr/>
              <p14:nvPr/>
            </p14:nvContentPartPr>
            <p14:xfrm>
              <a:off x="8491851" y="2923225"/>
              <a:ext cx="237240" cy="109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883C7C2-0142-4796-BA92-0B2B4606888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73851" y="2887225"/>
                <a:ext cx="272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BED11B5-BC86-48BF-B163-035C9A16A552}"/>
                  </a:ext>
                </a:extLst>
              </p14:cNvPr>
              <p14:cNvContentPartPr/>
              <p14:nvPr/>
            </p14:nvContentPartPr>
            <p14:xfrm>
              <a:off x="9035091" y="2868865"/>
              <a:ext cx="262440" cy="55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BED11B5-BC86-48BF-B163-035C9A16A5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17451" y="2832865"/>
                <a:ext cx="298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15B4DC9-0DF4-416B-80C0-5EC5738BE8DD}"/>
                  </a:ext>
                </a:extLst>
              </p14:cNvPr>
              <p14:cNvContentPartPr/>
              <p14:nvPr/>
            </p14:nvContentPartPr>
            <p14:xfrm>
              <a:off x="9098451" y="2952025"/>
              <a:ext cx="345600" cy="62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15B4DC9-0DF4-416B-80C0-5EC5738BE8D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80451" y="2916025"/>
                <a:ext cx="3812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1269651-3954-4067-B576-6701C17955F4}"/>
                  </a:ext>
                </a:extLst>
              </p14:cNvPr>
              <p14:cNvContentPartPr/>
              <p14:nvPr/>
            </p14:nvContentPartPr>
            <p14:xfrm>
              <a:off x="9705771" y="2741425"/>
              <a:ext cx="513720" cy="527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1269651-3954-4067-B576-6701C17955F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88131" y="2705425"/>
                <a:ext cx="54936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4CF0B2F-6449-440C-AFB0-8E44CEF94CDE}"/>
                  </a:ext>
                </a:extLst>
              </p14:cNvPr>
              <p14:cNvContentPartPr/>
              <p14:nvPr/>
            </p14:nvContentPartPr>
            <p14:xfrm>
              <a:off x="10278891" y="2534785"/>
              <a:ext cx="343440" cy="309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4CF0B2F-6449-440C-AFB0-8E44CEF94CD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260891" y="2498785"/>
                <a:ext cx="3790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0CF6D30-991B-432C-A3F7-70B4E7851806}"/>
                  </a:ext>
                </a:extLst>
              </p14:cNvPr>
              <p14:cNvContentPartPr/>
              <p14:nvPr/>
            </p14:nvContentPartPr>
            <p14:xfrm>
              <a:off x="10220931" y="2630545"/>
              <a:ext cx="379800" cy="113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0CF6D30-991B-432C-A3F7-70B4E785180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203291" y="2594545"/>
                <a:ext cx="415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9BE659F-A1DA-41F8-B5DB-76D11B741FEA}"/>
                  </a:ext>
                </a:extLst>
              </p14:cNvPr>
              <p14:cNvContentPartPr/>
              <p14:nvPr/>
            </p14:nvContentPartPr>
            <p14:xfrm>
              <a:off x="7919091" y="3693265"/>
              <a:ext cx="340560" cy="301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9BE659F-A1DA-41F8-B5DB-76D11B741FE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01091" y="3657625"/>
                <a:ext cx="3762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765A044-498D-4B3C-832E-89007161A92A}"/>
                  </a:ext>
                </a:extLst>
              </p14:cNvPr>
              <p14:cNvContentPartPr/>
              <p14:nvPr/>
            </p14:nvContentPartPr>
            <p14:xfrm>
              <a:off x="8240571" y="4037785"/>
              <a:ext cx="409680" cy="462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765A044-498D-4B3C-832E-89007161A92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22931" y="4002145"/>
                <a:ext cx="44532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D549620-3518-4C39-A5DF-7CA5CC2A43C1}"/>
                  </a:ext>
                </a:extLst>
              </p14:cNvPr>
              <p14:cNvContentPartPr/>
              <p14:nvPr/>
            </p14:nvContentPartPr>
            <p14:xfrm>
              <a:off x="9071451" y="3881905"/>
              <a:ext cx="219600" cy="101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D549620-3518-4C39-A5DF-7CA5CC2A43C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053451" y="3845905"/>
                <a:ext cx="255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3B4D224-DEBB-4E7A-8F49-4230C1E043E2}"/>
                  </a:ext>
                </a:extLst>
              </p14:cNvPr>
              <p14:cNvContentPartPr/>
              <p14:nvPr/>
            </p14:nvContentPartPr>
            <p14:xfrm>
              <a:off x="9053091" y="4077025"/>
              <a:ext cx="269280" cy="42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3B4D224-DEBB-4E7A-8F49-4230C1E043E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35451" y="4041385"/>
                <a:ext cx="3049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38581AA-99CA-4F67-AFED-2DE0363CF3D6}"/>
                  </a:ext>
                </a:extLst>
              </p14:cNvPr>
              <p14:cNvContentPartPr/>
              <p14:nvPr/>
            </p14:nvContentPartPr>
            <p14:xfrm>
              <a:off x="9559971" y="3628465"/>
              <a:ext cx="421560" cy="300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38581AA-99CA-4F67-AFED-2DE0363CF3D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542331" y="3592465"/>
                <a:ext cx="4572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CB618B4-82FC-44B0-A031-DE7C788EB592}"/>
                  </a:ext>
                </a:extLst>
              </p14:cNvPr>
              <p14:cNvContentPartPr/>
              <p14:nvPr/>
            </p14:nvContentPartPr>
            <p14:xfrm>
              <a:off x="7912611" y="4498945"/>
              <a:ext cx="16560" cy="18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CB618B4-82FC-44B0-A031-DE7C788EB59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94611" y="4463305"/>
                <a:ext cx="522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DD22AA0-F7A6-4CBA-9D6C-56D792E9D83B}"/>
                  </a:ext>
                </a:extLst>
              </p14:cNvPr>
              <p14:cNvContentPartPr/>
              <p14:nvPr/>
            </p14:nvContentPartPr>
            <p14:xfrm>
              <a:off x="8084691" y="4897825"/>
              <a:ext cx="39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DD22AA0-F7A6-4CBA-9D6C-56D792E9D8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066691" y="486182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BABB057-17E8-4603-8847-5464A4C0904F}"/>
                  </a:ext>
                </a:extLst>
              </p14:cNvPr>
              <p14:cNvContentPartPr/>
              <p14:nvPr/>
            </p14:nvContentPartPr>
            <p14:xfrm>
              <a:off x="8102331" y="4988185"/>
              <a:ext cx="12240" cy="52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BABB057-17E8-4603-8847-5464A4C0904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84691" y="4952185"/>
                <a:ext cx="47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0E87FF0-1E46-4AE9-A47C-0B5350E30DED}"/>
                  </a:ext>
                </a:extLst>
              </p14:cNvPr>
              <p14:cNvContentPartPr/>
              <p14:nvPr/>
            </p14:nvContentPartPr>
            <p14:xfrm>
              <a:off x="8129691" y="5078545"/>
              <a:ext cx="40680" cy="85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0E87FF0-1E46-4AE9-A47C-0B5350E30DE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12051" y="5042905"/>
                <a:ext cx="763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7D8F84-D633-411E-A550-1684164625DF}"/>
                  </a:ext>
                </a:extLst>
              </p14:cNvPr>
              <p14:cNvContentPartPr/>
              <p14:nvPr/>
            </p14:nvContentPartPr>
            <p14:xfrm>
              <a:off x="8247411" y="5377345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7D8F84-D633-411E-A550-1684164625D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29771" y="53417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1B511C7-A193-4747-B42E-F733B0D3C48C}"/>
                  </a:ext>
                </a:extLst>
              </p14:cNvPr>
              <p14:cNvContentPartPr/>
              <p14:nvPr/>
            </p14:nvContentPartPr>
            <p14:xfrm>
              <a:off x="8256411" y="5771545"/>
              <a:ext cx="155880" cy="296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1B511C7-A193-4747-B42E-F733B0D3C48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38771" y="5735905"/>
                <a:ext cx="1915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1C6208F-8B91-4D53-B947-5CE094FA375E}"/>
                  </a:ext>
                </a:extLst>
              </p14:cNvPr>
              <p14:cNvContentPartPr/>
              <p14:nvPr/>
            </p14:nvContentPartPr>
            <p14:xfrm>
              <a:off x="8020971" y="5596945"/>
              <a:ext cx="350280" cy="133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1C6208F-8B91-4D53-B947-5CE094FA375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002971" y="5561305"/>
                <a:ext cx="3859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65013F1-1B97-4576-984C-5E12029D6996}"/>
                  </a:ext>
                </a:extLst>
              </p14:cNvPr>
              <p14:cNvContentPartPr/>
              <p14:nvPr/>
            </p14:nvContentPartPr>
            <p14:xfrm>
              <a:off x="8591211" y="5956225"/>
              <a:ext cx="339840" cy="244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65013F1-1B97-4576-984C-5E12029D699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573571" y="5920585"/>
                <a:ext cx="3754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44CC36C-A590-421E-8D44-EDAA87DE093E}"/>
                  </a:ext>
                </a:extLst>
              </p14:cNvPr>
              <p14:cNvContentPartPr/>
              <p14:nvPr/>
            </p14:nvContentPartPr>
            <p14:xfrm>
              <a:off x="9234171" y="5477425"/>
              <a:ext cx="305640" cy="190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44CC36C-A590-421E-8D44-EDAA87DE093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216531" y="5441425"/>
                <a:ext cx="341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F547280-AAF2-40C1-9990-8A01810A1EAE}"/>
                  </a:ext>
                </a:extLst>
              </p14:cNvPr>
              <p14:cNvContentPartPr/>
              <p14:nvPr/>
            </p14:nvContentPartPr>
            <p14:xfrm>
              <a:off x="9397251" y="5693425"/>
              <a:ext cx="198000" cy="73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F547280-AAF2-40C1-9990-8A01810A1EA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9251" y="5657785"/>
                <a:ext cx="233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DFD7885-500F-4C41-951B-133F3D977D04}"/>
                  </a:ext>
                </a:extLst>
              </p14:cNvPr>
              <p14:cNvContentPartPr/>
              <p14:nvPr/>
            </p14:nvContentPartPr>
            <p14:xfrm>
              <a:off x="9758331" y="5256385"/>
              <a:ext cx="364680" cy="433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DFD7885-500F-4C41-951B-133F3D977D0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740691" y="5220385"/>
                <a:ext cx="4003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E575A8-2BE6-4F54-A8F3-146BBE871B0A}"/>
                  </a:ext>
                </a:extLst>
              </p14:cNvPr>
              <p14:cNvContentPartPr/>
              <p14:nvPr/>
            </p14:nvContentPartPr>
            <p14:xfrm>
              <a:off x="9523611" y="5071345"/>
              <a:ext cx="534960" cy="170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E575A8-2BE6-4F54-A8F3-146BBE871B0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505971" y="5035345"/>
                <a:ext cx="57060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61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22EB1D-C537-4EE0-9751-40896C2C5497}"/>
                  </a:ext>
                </a:extLst>
              </p14:cNvPr>
              <p14:cNvContentPartPr/>
              <p14:nvPr/>
            </p14:nvContentPartPr>
            <p14:xfrm>
              <a:off x="660771" y="560745"/>
              <a:ext cx="100080" cy="67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22EB1D-C537-4EE0-9751-40896C2C5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771" y="525105"/>
                <a:ext cx="13572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768E18-76B7-46ED-8EEF-C348750FEC5C}"/>
                  </a:ext>
                </a:extLst>
              </p14:cNvPr>
              <p14:cNvContentPartPr/>
              <p14:nvPr/>
            </p14:nvContentPartPr>
            <p14:xfrm>
              <a:off x="325611" y="371385"/>
              <a:ext cx="627840" cy="15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768E18-76B7-46ED-8EEF-C348750FE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971" y="335385"/>
                <a:ext cx="663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FAE19F-25B2-4AF6-8005-592416A15CB7}"/>
                  </a:ext>
                </a:extLst>
              </p14:cNvPr>
              <p14:cNvContentPartPr/>
              <p14:nvPr/>
            </p14:nvContentPartPr>
            <p14:xfrm>
              <a:off x="950211" y="832545"/>
              <a:ext cx="92520" cy="24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FAE19F-25B2-4AF6-8005-592416A15C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2211" y="796545"/>
                <a:ext cx="1281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EEAD9F-ED86-4919-B7AC-1DD8DE51CC86}"/>
                  </a:ext>
                </a:extLst>
              </p14:cNvPr>
              <p14:cNvContentPartPr/>
              <p14:nvPr/>
            </p14:nvContentPartPr>
            <p14:xfrm>
              <a:off x="579051" y="1367145"/>
              <a:ext cx="985680" cy="12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EEAD9F-ED86-4919-B7AC-1DD8DE51CC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411" y="1331505"/>
                <a:ext cx="1021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9918D97-0472-4745-AFEF-3D18A95DBD95}"/>
                  </a:ext>
                </a:extLst>
              </p14:cNvPr>
              <p14:cNvContentPartPr/>
              <p14:nvPr/>
            </p14:nvContentPartPr>
            <p14:xfrm>
              <a:off x="940491" y="1716705"/>
              <a:ext cx="21528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9918D97-0472-4745-AFEF-3D18A95DB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491" y="1681065"/>
                <a:ext cx="25092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F001C6-6635-4C78-BCB7-B3DAEAF46CAA}"/>
                  </a:ext>
                </a:extLst>
              </p14:cNvPr>
              <p14:cNvContentPartPr/>
              <p14:nvPr/>
            </p14:nvContentPartPr>
            <p14:xfrm>
              <a:off x="642411" y="1646865"/>
              <a:ext cx="718200" cy="23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F001C6-6635-4C78-BCB7-B3DAEAF46C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771" y="1610865"/>
                <a:ext cx="7538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E7D347-BAD3-4222-9495-EBA7643B6C55}"/>
                  </a:ext>
                </a:extLst>
              </p14:cNvPr>
              <p14:cNvContentPartPr/>
              <p14:nvPr/>
            </p14:nvContentPartPr>
            <p14:xfrm>
              <a:off x="1294371" y="2015505"/>
              <a:ext cx="462960" cy="372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E7D347-BAD3-4222-9495-EBA7643B6C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6371" y="1979505"/>
                <a:ext cx="498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96127B-4645-4883-8921-10CD6C84D15E}"/>
                  </a:ext>
                </a:extLst>
              </p14:cNvPr>
              <p14:cNvContentPartPr/>
              <p14:nvPr/>
            </p14:nvContentPartPr>
            <p14:xfrm>
              <a:off x="2100051" y="1076985"/>
              <a:ext cx="482760" cy="118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96127B-4645-4883-8921-10CD6C84D1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82411" y="1040985"/>
                <a:ext cx="5184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39BBE2-7BC7-400D-9309-75D9B28BB69F}"/>
                  </a:ext>
                </a:extLst>
              </p14:cNvPr>
              <p14:cNvContentPartPr/>
              <p14:nvPr/>
            </p14:nvContentPartPr>
            <p14:xfrm>
              <a:off x="2253771" y="1344465"/>
              <a:ext cx="471960" cy="58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39BBE2-7BC7-400D-9309-75D9B28BB6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36131" y="1308465"/>
                <a:ext cx="507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E54F84-82EB-43B9-89ED-30910E22B284}"/>
                  </a:ext>
                </a:extLst>
              </p14:cNvPr>
              <p14:cNvContentPartPr/>
              <p14:nvPr/>
            </p14:nvContentPartPr>
            <p14:xfrm>
              <a:off x="3295611" y="371025"/>
              <a:ext cx="334080" cy="442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E54F84-82EB-43B9-89ED-30910E22B2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7611" y="335025"/>
                <a:ext cx="3697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C80C3C-855C-408E-9D1C-594A2DB12B68}"/>
                  </a:ext>
                </a:extLst>
              </p14:cNvPr>
              <p14:cNvContentPartPr/>
              <p14:nvPr/>
            </p14:nvContentPartPr>
            <p14:xfrm>
              <a:off x="2987451" y="291825"/>
              <a:ext cx="539280" cy="160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C80C3C-855C-408E-9D1C-594A2DB12B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9811" y="255825"/>
                <a:ext cx="574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8E9EB0-9FA6-42FB-A792-E81338EBA9E9}"/>
                  </a:ext>
                </a:extLst>
              </p14:cNvPr>
              <p14:cNvContentPartPr/>
              <p14:nvPr/>
            </p14:nvContentPartPr>
            <p14:xfrm>
              <a:off x="3233691" y="938025"/>
              <a:ext cx="697680" cy="103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8E9EB0-9FA6-42FB-A792-E81338EBA9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5691" y="902385"/>
                <a:ext cx="7333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3025F3-48BD-4039-BEC4-7CB00ED450A5}"/>
                  </a:ext>
                </a:extLst>
              </p14:cNvPr>
              <p14:cNvContentPartPr/>
              <p14:nvPr/>
            </p14:nvContentPartPr>
            <p14:xfrm>
              <a:off x="3592971" y="1187865"/>
              <a:ext cx="426960" cy="453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3025F3-48BD-4039-BEC4-7CB00ED450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74971" y="1151865"/>
                <a:ext cx="4626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56867D-26C4-47E2-9C01-7B19A1A289BB}"/>
                  </a:ext>
                </a:extLst>
              </p14:cNvPr>
              <p14:cNvContentPartPr/>
              <p14:nvPr/>
            </p14:nvContentPartPr>
            <p14:xfrm>
              <a:off x="3421971" y="1131345"/>
              <a:ext cx="482040" cy="136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56867D-26C4-47E2-9C01-7B19A1A289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04331" y="1095345"/>
                <a:ext cx="517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233E7A-006A-470A-B1F7-0E6CFEA83301}"/>
                  </a:ext>
                </a:extLst>
              </p14:cNvPr>
              <p14:cNvContentPartPr/>
              <p14:nvPr/>
            </p14:nvContentPartPr>
            <p14:xfrm>
              <a:off x="4236651" y="705825"/>
              <a:ext cx="4374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233E7A-006A-470A-B1F7-0E6CFEA833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19011" y="670185"/>
                <a:ext cx="473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79E3CC-F5AD-4B38-8551-12B6F6CAF4BF}"/>
                  </a:ext>
                </a:extLst>
              </p14:cNvPr>
              <p14:cNvContentPartPr/>
              <p14:nvPr/>
            </p14:nvContentPartPr>
            <p14:xfrm>
              <a:off x="4345371" y="940545"/>
              <a:ext cx="483840" cy="37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79E3CC-F5AD-4B38-8551-12B6F6CAF4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27371" y="904905"/>
                <a:ext cx="519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1B9465-63BD-4DB3-96A8-1931D961EF39}"/>
                  </a:ext>
                </a:extLst>
              </p14:cNvPr>
              <p14:cNvContentPartPr/>
              <p14:nvPr/>
            </p14:nvContentPartPr>
            <p14:xfrm>
              <a:off x="5078691" y="382905"/>
              <a:ext cx="361440" cy="54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B1B9465-63BD-4DB3-96A8-1931D961EF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60691" y="347265"/>
                <a:ext cx="3970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D726CA-7152-414F-8B2C-3346C3CE5554}"/>
                  </a:ext>
                </a:extLst>
              </p14:cNvPr>
              <p14:cNvContentPartPr/>
              <p14:nvPr/>
            </p14:nvContentPartPr>
            <p14:xfrm>
              <a:off x="5911011" y="520425"/>
              <a:ext cx="636480" cy="431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D726CA-7152-414F-8B2C-3346C3CE55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93011" y="484425"/>
                <a:ext cx="6721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D6CF57-C84B-4556-A468-A7D009F56A56}"/>
                  </a:ext>
                </a:extLst>
              </p14:cNvPr>
              <p14:cNvContentPartPr/>
              <p14:nvPr/>
            </p14:nvContentPartPr>
            <p14:xfrm>
              <a:off x="5986611" y="624465"/>
              <a:ext cx="414360" cy="166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D6CF57-C84B-4556-A468-A7D009F56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8611" y="588465"/>
                <a:ext cx="4500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F1EDA8-665F-4221-9F01-E0578F97EB59}"/>
                  </a:ext>
                </a:extLst>
              </p14:cNvPr>
              <p14:cNvContentPartPr/>
              <p14:nvPr/>
            </p14:nvContentPartPr>
            <p14:xfrm>
              <a:off x="5730291" y="629865"/>
              <a:ext cx="360" cy="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F1EDA8-665F-4221-9F01-E0578F97EB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12651" y="5938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4F4D6F8-9A2C-4FE0-897D-998C4989A90E}"/>
                  </a:ext>
                </a:extLst>
              </p14:cNvPr>
              <p14:cNvContentPartPr/>
              <p14:nvPr/>
            </p14:nvContentPartPr>
            <p14:xfrm>
              <a:off x="5929371" y="904905"/>
              <a:ext cx="63000" cy="118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4F4D6F8-9A2C-4FE0-897D-998C4989A9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11731" y="869265"/>
                <a:ext cx="98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4AE0D01-B808-4691-BAD2-9392FC6FD191}"/>
                  </a:ext>
                </a:extLst>
              </p14:cNvPr>
              <p14:cNvContentPartPr/>
              <p14:nvPr/>
            </p14:nvContentPartPr>
            <p14:xfrm>
              <a:off x="6898491" y="474345"/>
              <a:ext cx="502560" cy="342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4AE0D01-B808-4691-BAD2-9392FC6FD1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80851" y="438705"/>
                <a:ext cx="5382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AE37F7-86BF-439A-A136-8AC59FDF0253}"/>
                  </a:ext>
                </a:extLst>
              </p14:cNvPr>
              <p14:cNvContentPartPr/>
              <p14:nvPr/>
            </p14:nvContentPartPr>
            <p14:xfrm>
              <a:off x="6826851" y="482265"/>
              <a:ext cx="8280" cy="24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AE37F7-86BF-439A-A136-8AC59FDF025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08851" y="446265"/>
                <a:ext cx="439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545FB7-DD54-4052-983E-8676B83647AF}"/>
                  </a:ext>
                </a:extLst>
              </p14:cNvPr>
              <p14:cNvContentPartPr/>
              <p14:nvPr/>
            </p14:nvContentPartPr>
            <p14:xfrm>
              <a:off x="8184411" y="551745"/>
              <a:ext cx="416880" cy="40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545FB7-DD54-4052-983E-8676B83647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66411" y="516105"/>
                <a:ext cx="4525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9A99D7-5C73-43C2-B698-D1EFC0A3DE5B}"/>
                  </a:ext>
                </a:extLst>
              </p14:cNvPr>
              <p14:cNvContentPartPr/>
              <p14:nvPr/>
            </p14:nvContentPartPr>
            <p14:xfrm>
              <a:off x="8944731" y="212985"/>
              <a:ext cx="633600" cy="71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9A99D7-5C73-43C2-B698-D1EFC0A3DE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27091" y="176985"/>
                <a:ext cx="66924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A3BBE8-1DE1-43AC-92D0-3FDD8D03EA46}"/>
                  </a:ext>
                </a:extLst>
              </p14:cNvPr>
              <p14:cNvContentPartPr/>
              <p14:nvPr/>
            </p14:nvContentPartPr>
            <p14:xfrm>
              <a:off x="9954891" y="642465"/>
              <a:ext cx="3960" cy="5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A3BBE8-1DE1-43AC-92D0-3FDD8D03EA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36891" y="606825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DBA18A8-FED4-4949-92BA-2891364A47DC}"/>
                  </a:ext>
                </a:extLst>
              </p14:cNvPr>
              <p14:cNvContentPartPr/>
              <p14:nvPr/>
            </p14:nvContentPartPr>
            <p14:xfrm>
              <a:off x="10103571" y="253665"/>
              <a:ext cx="558720" cy="426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DBA18A8-FED4-4949-92BA-2891364A47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85571" y="217665"/>
                <a:ext cx="594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6880A3D-D546-4AE9-8E77-43A300012A57}"/>
                  </a:ext>
                </a:extLst>
              </p14:cNvPr>
              <p14:cNvContentPartPr/>
              <p14:nvPr/>
            </p14:nvContentPartPr>
            <p14:xfrm>
              <a:off x="551691" y="3114225"/>
              <a:ext cx="600840" cy="359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6880A3D-D546-4AE9-8E77-43A300012A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4051" y="3078225"/>
                <a:ext cx="6364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95C71C6-18B9-49FE-9A2A-11C47C0BD02C}"/>
                  </a:ext>
                </a:extLst>
              </p14:cNvPr>
              <p14:cNvContentPartPr/>
              <p14:nvPr/>
            </p14:nvContentPartPr>
            <p14:xfrm>
              <a:off x="1366011" y="3014505"/>
              <a:ext cx="312120" cy="28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95C71C6-18B9-49FE-9A2A-11C47C0BD0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48011" y="2978865"/>
                <a:ext cx="3477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CFCF2B-C188-4FB2-80D1-11D2A4D3CDCD}"/>
                  </a:ext>
                </a:extLst>
              </p14:cNvPr>
              <p14:cNvContentPartPr/>
              <p14:nvPr/>
            </p14:nvContentPartPr>
            <p14:xfrm>
              <a:off x="1867491" y="2701305"/>
              <a:ext cx="932040" cy="749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CFCF2B-C188-4FB2-80D1-11D2A4D3CDC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49851" y="2665665"/>
                <a:ext cx="96768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B39306-6C09-4637-982B-64F5AEBA4CC0}"/>
                  </a:ext>
                </a:extLst>
              </p14:cNvPr>
              <p14:cNvContentPartPr/>
              <p14:nvPr/>
            </p14:nvContentPartPr>
            <p14:xfrm>
              <a:off x="3018771" y="1993185"/>
              <a:ext cx="975960" cy="971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B39306-6C09-4637-982B-64F5AEBA4CC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00771" y="1957545"/>
                <a:ext cx="101160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C34A5C-7021-46D5-B036-789DBB3F6D8C}"/>
                  </a:ext>
                </a:extLst>
              </p14:cNvPr>
              <p14:cNvContentPartPr/>
              <p14:nvPr/>
            </p14:nvContentPartPr>
            <p14:xfrm>
              <a:off x="3630051" y="2439585"/>
              <a:ext cx="257760" cy="176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C34A5C-7021-46D5-B036-789DBB3F6D8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12411" y="2403945"/>
                <a:ext cx="2934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9729D2A-C978-4C0F-BEDD-332BF4E14B42}"/>
                  </a:ext>
                </a:extLst>
              </p14:cNvPr>
              <p14:cNvContentPartPr/>
              <p14:nvPr/>
            </p14:nvContentPartPr>
            <p14:xfrm>
              <a:off x="4605651" y="1981665"/>
              <a:ext cx="801720" cy="748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9729D2A-C978-4C0F-BEDD-332BF4E14B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87651" y="1946025"/>
                <a:ext cx="8373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319FBA-430C-499F-979C-06047CD0A786}"/>
                  </a:ext>
                </a:extLst>
              </p14:cNvPr>
              <p14:cNvContentPartPr/>
              <p14:nvPr/>
            </p14:nvContentPartPr>
            <p14:xfrm>
              <a:off x="4417731" y="1800225"/>
              <a:ext cx="492480" cy="234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319FBA-430C-499F-979C-06047CD0A7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00091" y="1764225"/>
                <a:ext cx="5281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EB0048-F2AC-482E-8629-2FE18F83A2D9}"/>
                  </a:ext>
                </a:extLst>
              </p14:cNvPr>
              <p14:cNvContentPartPr/>
              <p14:nvPr/>
            </p14:nvContentPartPr>
            <p14:xfrm>
              <a:off x="5600331" y="2071305"/>
              <a:ext cx="488520" cy="357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EB0048-F2AC-482E-8629-2FE18F83A2D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82331" y="2035665"/>
                <a:ext cx="5241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0E1508-AFFA-4180-8E16-1C493E8B15A8}"/>
                  </a:ext>
                </a:extLst>
              </p14:cNvPr>
              <p14:cNvContentPartPr/>
              <p14:nvPr/>
            </p14:nvContentPartPr>
            <p14:xfrm>
              <a:off x="6029451" y="1991385"/>
              <a:ext cx="456120" cy="37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0E1508-AFFA-4180-8E16-1C493E8B15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11451" y="1955745"/>
                <a:ext cx="4917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363A91A-AC13-4A6B-8BEB-03F1B1F5493B}"/>
                  </a:ext>
                </a:extLst>
              </p14:cNvPr>
              <p14:cNvContentPartPr/>
              <p14:nvPr/>
            </p14:nvContentPartPr>
            <p14:xfrm>
              <a:off x="6497451" y="1627425"/>
              <a:ext cx="221040" cy="521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363A91A-AC13-4A6B-8BEB-03F1B1F549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79451" y="1591425"/>
                <a:ext cx="2566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4B166D-815D-4E77-A0F2-D5E37105B76A}"/>
                  </a:ext>
                </a:extLst>
              </p14:cNvPr>
              <p14:cNvContentPartPr/>
              <p14:nvPr/>
            </p14:nvContentPartPr>
            <p14:xfrm>
              <a:off x="7204851" y="1477305"/>
              <a:ext cx="705240" cy="684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4B166D-815D-4E77-A0F2-D5E37105B76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87211" y="1441665"/>
                <a:ext cx="74088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E16AAE2-DEDC-428A-AF9E-14F279083A30}"/>
                  </a:ext>
                </a:extLst>
              </p14:cNvPr>
              <p14:cNvContentPartPr/>
              <p14:nvPr/>
            </p14:nvContentPartPr>
            <p14:xfrm>
              <a:off x="6934491" y="1375425"/>
              <a:ext cx="714600" cy="118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E16AAE2-DEDC-428A-AF9E-14F279083A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16491" y="1339785"/>
                <a:ext cx="750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99E4BA4-18D9-419B-9CE1-AC29256B6807}"/>
                  </a:ext>
                </a:extLst>
              </p14:cNvPr>
              <p14:cNvContentPartPr/>
              <p14:nvPr/>
            </p14:nvContentPartPr>
            <p14:xfrm>
              <a:off x="2137491" y="4161825"/>
              <a:ext cx="302760" cy="1000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99E4BA4-18D9-419B-9CE1-AC29256B68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19491" y="4126185"/>
                <a:ext cx="33840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007913-1DF8-40B2-AD58-EFF143E69559}"/>
                  </a:ext>
                </a:extLst>
              </p14:cNvPr>
              <p14:cNvContentPartPr/>
              <p14:nvPr/>
            </p14:nvContentPartPr>
            <p14:xfrm>
              <a:off x="2199771" y="4692105"/>
              <a:ext cx="263160" cy="79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007913-1DF8-40B2-AD58-EFF143E695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81771" y="4656465"/>
                <a:ext cx="298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2AEF18-80C1-400C-AEEA-9535635B25F0}"/>
                  </a:ext>
                </a:extLst>
              </p14:cNvPr>
              <p14:cNvContentPartPr/>
              <p14:nvPr/>
            </p14:nvContentPartPr>
            <p14:xfrm>
              <a:off x="2620251" y="4625865"/>
              <a:ext cx="272880" cy="172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2AEF18-80C1-400C-AEEA-9535635B25F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02251" y="4590225"/>
                <a:ext cx="3085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14E7D89-DADD-49A0-88A7-6525D809B313}"/>
                  </a:ext>
                </a:extLst>
              </p14:cNvPr>
              <p14:cNvContentPartPr/>
              <p14:nvPr/>
            </p14:nvContentPartPr>
            <p14:xfrm>
              <a:off x="2896731" y="4437225"/>
              <a:ext cx="336960" cy="303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14E7D89-DADD-49A0-88A7-6525D809B3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79091" y="4401585"/>
                <a:ext cx="3726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AED6324-9D39-43FB-8ED7-92324B4AB63F}"/>
                  </a:ext>
                </a:extLst>
              </p14:cNvPr>
              <p14:cNvContentPartPr/>
              <p14:nvPr/>
            </p14:nvContentPartPr>
            <p14:xfrm>
              <a:off x="3320451" y="3987945"/>
              <a:ext cx="340920" cy="596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AED6324-9D39-43FB-8ED7-92324B4AB6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02811" y="3952305"/>
                <a:ext cx="3765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CDBD46D-16FD-4347-AFEB-BD8A71E8008B}"/>
                  </a:ext>
                </a:extLst>
              </p14:cNvPr>
              <p14:cNvContentPartPr/>
              <p14:nvPr/>
            </p14:nvContentPartPr>
            <p14:xfrm>
              <a:off x="3738411" y="4147065"/>
              <a:ext cx="489600" cy="376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CDBD46D-16FD-4347-AFEB-BD8A71E8008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20771" y="4111065"/>
                <a:ext cx="5252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5BDF737-0DDD-4524-8516-B63F7C748848}"/>
                  </a:ext>
                </a:extLst>
              </p14:cNvPr>
              <p14:cNvContentPartPr/>
              <p14:nvPr/>
            </p14:nvContentPartPr>
            <p14:xfrm>
              <a:off x="4173291" y="3954465"/>
              <a:ext cx="596160" cy="395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5BDF737-0DDD-4524-8516-B63F7C7488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55651" y="3918825"/>
                <a:ext cx="6318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0FC2E8-8BA6-41E3-8452-630DA363F4EE}"/>
                  </a:ext>
                </a:extLst>
              </p14:cNvPr>
              <p14:cNvContentPartPr/>
              <p14:nvPr/>
            </p14:nvContentPartPr>
            <p14:xfrm>
              <a:off x="4659651" y="2945025"/>
              <a:ext cx="1505880" cy="1113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0FC2E8-8BA6-41E3-8452-630DA363F4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41651" y="2909025"/>
                <a:ext cx="154152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8CD8BAD-C4CF-48BC-BC09-72CE4FAE3038}"/>
                  </a:ext>
                </a:extLst>
              </p14:cNvPr>
              <p14:cNvContentPartPr/>
              <p14:nvPr/>
            </p14:nvContentPartPr>
            <p14:xfrm>
              <a:off x="5947731" y="3061305"/>
              <a:ext cx="581040" cy="207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8CD8BAD-C4CF-48BC-BC09-72CE4FAE303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29731" y="3025665"/>
                <a:ext cx="616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802615B-860F-43B4-966C-0FC32EF5292A}"/>
                  </a:ext>
                </a:extLst>
              </p14:cNvPr>
              <p14:cNvContentPartPr/>
              <p14:nvPr/>
            </p14:nvContentPartPr>
            <p14:xfrm>
              <a:off x="6252651" y="2936745"/>
              <a:ext cx="910440" cy="578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802615B-860F-43B4-966C-0FC32EF5292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35011" y="2900745"/>
                <a:ext cx="94608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785F09-FED9-4C5C-B2A1-D6A2139481EF}"/>
                  </a:ext>
                </a:extLst>
              </p14:cNvPr>
              <p14:cNvContentPartPr/>
              <p14:nvPr/>
            </p14:nvContentPartPr>
            <p14:xfrm>
              <a:off x="7271811" y="2543985"/>
              <a:ext cx="631080" cy="1011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785F09-FED9-4C5C-B2A1-D6A2139481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53811" y="2508345"/>
                <a:ext cx="66672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EB99B2E-3131-4429-8DDA-3F6FCFA21485}"/>
                  </a:ext>
                </a:extLst>
              </p14:cNvPr>
              <p14:cNvContentPartPr/>
              <p14:nvPr/>
            </p14:nvContentPartPr>
            <p14:xfrm>
              <a:off x="7400331" y="2519865"/>
              <a:ext cx="1090800" cy="763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EB99B2E-3131-4429-8DDA-3F6FCFA2148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82331" y="2483865"/>
                <a:ext cx="112644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10D042-8192-4704-870A-8F38F734F8AB}"/>
                  </a:ext>
                </a:extLst>
              </p14:cNvPr>
              <p14:cNvContentPartPr/>
              <p14:nvPr/>
            </p14:nvContentPartPr>
            <p14:xfrm>
              <a:off x="8519211" y="2900385"/>
              <a:ext cx="70920" cy="58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10D042-8192-4704-870A-8F38F734F8A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01211" y="2864385"/>
                <a:ext cx="106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68D616-41DC-4335-A25A-63E5C801600D}"/>
                  </a:ext>
                </a:extLst>
              </p14:cNvPr>
              <p14:cNvContentPartPr/>
              <p14:nvPr/>
            </p14:nvContentPartPr>
            <p14:xfrm>
              <a:off x="8423451" y="2712465"/>
              <a:ext cx="41760" cy="85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68D616-41DC-4335-A25A-63E5C80160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05451" y="2676465"/>
                <a:ext cx="77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CE480C5-F94D-435B-9BB7-F59887561146}"/>
                  </a:ext>
                </a:extLst>
              </p14:cNvPr>
              <p14:cNvContentPartPr/>
              <p14:nvPr/>
            </p14:nvContentPartPr>
            <p14:xfrm>
              <a:off x="8764371" y="2877705"/>
              <a:ext cx="243360" cy="18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CE480C5-F94D-435B-9BB7-F5988756114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46371" y="2841705"/>
                <a:ext cx="279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CBA89B-3F66-49A9-B05E-BE06FADF67D8}"/>
                  </a:ext>
                </a:extLst>
              </p14:cNvPr>
              <p14:cNvContentPartPr/>
              <p14:nvPr/>
            </p14:nvContentPartPr>
            <p14:xfrm>
              <a:off x="9061371" y="2598705"/>
              <a:ext cx="462600" cy="435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CBA89B-3F66-49A9-B05E-BE06FADF67D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43731" y="2563065"/>
                <a:ext cx="49824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EB6849-D5EC-4BC5-BCB3-58B5E9F28AFE}"/>
                  </a:ext>
                </a:extLst>
              </p14:cNvPr>
              <p14:cNvContentPartPr/>
              <p14:nvPr/>
            </p14:nvContentPartPr>
            <p14:xfrm>
              <a:off x="9695691" y="2453985"/>
              <a:ext cx="420480" cy="180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EB6849-D5EC-4BC5-BCB3-58B5E9F28AF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78051" y="2418345"/>
                <a:ext cx="456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60800B2-30D2-4314-933D-AB795FB16D41}"/>
                  </a:ext>
                </a:extLst>
              </p14:cNvPr>
              <p14:cNvContentPartPr/>
              <p14:nvPr/>
            </p14:nvContentPartPr>
            <p14:xfrm>
              <a:off x="9632691" y="2787345"/>
              <a:ext cx="475560" cy="181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60800B2-30D2-4314-933D-AB795FB16D4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14691" y="2751705"/>
                <a:ext cx="511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FB3F7D3-DD9D-493D-AE57-346629C5A49E}"/>
                  </a:ext>
                </a:extLst>
              </p14:cNvPr>
              <p14:cNvContentPartPr/>
              <p14:nvPr/>
            </p14:nvContentPartPr>
            <p14:xfrm>
              <a:off x="10563651" y="2335185"/>
              <a:ext cx="83160" cy="707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FB3F7D3-DD9D-493D-AE57-346629C5A49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45651" y="2299545"/>
                <a:ext cx="1188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33E0CB6-00F3-41D2-8340-621DFF402688}"/>
                  </a:ext>
                </a:extLst>
              </p14:cNvPr>
              <p14:cNvContentPartPr/>
              <p14:nvPr/>
            </p14:nvContentPartPr>
            <p14:xfrm>
              <a:off x="10682811" y="2389905"/>
              <a:ext cx="454320" cy="470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33E0CB6-00F3-41D2-8340-621DFF4026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64811" y="2353905"/>
                <a:ext cx="4899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F89F0F-537D-441D-A43E-C94EA750662B}"/>
                  </a:ext>
                </a:extLst>
              </p14:cNvPr>
              <p14:cNvContentPartPr/>
              <p14:nvPr/>
            </p14:nvContentPartPr>
            <p14:xfrm>
              <a:off x="10438371" y="1934505"/>
              <a:ext cx="930960" cy="396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F89F0F-537D-441D-A43E-C94EA750662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20731" y="1898505"/>
                <a:ext cx="9666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2E0534-BBCB-4694-B3A7-8CD19C1F6608}"/>
                  </a:ext>
                </a:extLst>
              </p14:cNvPr>
              <p14:cNvContentPartPr/>
              <p14:nvPr/>
            </p14:nvContentPartPr>
            <p14:xfrm>
              <a:off x="7550811" y="4067865"/>
              <a:ext cx="2645640" cy="1757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2E0534-BBCB-4694-B3A7-8CD19C1F66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33171" y="4032225"/>
                <a:ext cx="2681280" cy="18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237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E24689-B9C3-4A5B-962A-023BE0C68F99}"/>
                  </a:ext>
                </a:extLst>
              </p14:cNvPr>
              <p14:cNvContentPartPr/>
              <p14:nvPr/>
            </p14:nvContentPartPr>
            <p14:xfrm>
              <a:off x="446211" y="334665"/>
              <a:ext cx="663120" cy="62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E24689-B9C3-4A5B-962A-023BE0C68F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211" y="298665"/>
                <a:ext cx="6987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C34142-43F8-478C-9BF9-F9B8D306DAE0}"/>
                  </a:ext>
                </a:extLst>
              </p14:cNvPr>
              <p14:cNvContentPartPr/>
              <p14:nvPr/>
            </p14:nvContentPartPr>
            <p14:xfrm>
              <a:off x="1220211" y="705825"/>
              <a:ext cx="435240" cy="41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C34142-43F8-478C-9BF9-F9B8D306DA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571" y="670185"/>
                <a:ext cx="4708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B0C26F-86A0-4ED1-AC62-66C14D8B5BAE}"/>
                  </a:ext>
                </a:extLst>
              </p14:cNvPr>
              <p14:cNvContentPartPr/>
              <p14:nvPr/>
            </p14:nvContentPartPr>
            <p14:xfrm>
              <a:off x="1593171" y="732825"/>
              <a:ext cx="198360" cy="24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B0C26F-86A0-4ED1-AC62-66C14D8B5B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5171" y="697185"/>
                <a:ext cx="2340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009F50-18E6-47CD-9279-FE4EB97392D4}"/>
                  </a:ext>
                </a:extLst>
              </p14:cNvPr>
              <p14:cNvContentPartPr/>
              <p14:nvPr/>
            </p14:nvContentPartPr>
            <p14:xfrm>
              <a:off x="1769211" y="597105"/>
              <a:ext cx="357840" cy="37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009F50-18E6-47CD-9279-FE4EB97392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1571" y="561105"/>
                <a:ext cx="3934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737F37-764F-4B3F-9CE8-56C9327D7C80}"/>
                  </a:ext>
                </a:extLst>
              </p14:cNvPr>
              <p14:cNvContentPartPr/>
              <p14:nvPr/>
            </p14:nvContentPartPr>
            <p14:xfrm>
              <a:off x="2207691" y="444105"/>
              <a:ext cx="402840" cy="64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737F37-764F-4B3F-9CE8-56C9327D7C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9691" y="408465"/>
                <a:ext cx="4384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AA0715-2469-429B-A6F9-A4EA438A1276}"/>
                  </a:ext>
                </a:extLst>
              </p14:cNvPr>
              <p14:cNvContentPartPr/>
              <p14:nvPr/>
            </p14:nvContentPartPr>
            <p14:xfrm>
              <a:off x="2243331" y="543105"/>
              <a:ext cx="246240" cy="264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AA0715-2469-429B-A6F9-A4EA438A12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5331" y="507105"/>
                <a:ext cx="2818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3104EB-C0AF-42EF-AE79-8D6EA0671CB8}"/>
                  </a:ext>
                </a:extLst>
              </p14:cNvPr>
              <p14:cNvContentPartPr/>
              <p14:nvPr/>
            </p14:nvContentPartPr>
            <p14:xfrm>
              <a:off x="2705211" y="396585"/>
              <a:ext cx="815400" cy="501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3104EB-C0AF-42EF-AE79-8D6EA0671C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7211" y="360585"/>
                <a:ext cx="8510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A67E00-39DB-434E-8E7D-A6DC6BA28670}"/>
                  </a:ext>
                </a:extLst>
              </p14:cNvPr>
              <p14:cNvContentPartPr/>
              <p14:nvPr/>
            </p14:nvContentPartPr>
            <p14:xfrm>
              <a:off x="4055211" y="117225"/>
              <a:ext cx="336240" cy="759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A67E00-39DB-434E-8E7D-A6DC6BA286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7571" y="81585"/>
                <a:ext cx="3718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AA756D-4127-469D-BD7F-DD6D42044F46}"/>
                  </a:ext>
                </a:extLst>
              </p14:cNvPr>
              <p14:cNvContentPartPr/>
              <p14:nvPr/>
            </p14:nvContentPartPr>
            <p14:xfrm>
              <a:off x="4435731" y="543105"/>
              <a:ext cx="100080" cy="202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AA756D-4127-469D-BD7F-DD6D42044F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8091" y="507105"/>
                <a:ext cx="135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FDE8B6-C390-4E58-866D-061B595AFD7B}"/>
                  </a:ext>
                </a:extLst>
              </p14:cNvPr>
              <p14:cNvContentPartPr/>
              <p14:nvPr/>
            </p14:nvContentPartPr>
            <p14:xfrm>
              <a:off x="4336371" y="437625"/>
              <a:ext cx="3960" cy="6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FDE8B6-C390-4E58-866D-061B595AFD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8371" y="40198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007220-AA62-403A-A9BF-5C0FA1132CC3}"/>
                  </a:ext>
                </a:extLst>
              </p14:cNvPr>
              <p14:cNvContentPartPr/>
              <p14:nvPr/>
            </p14:nvContentPartPr>
            <p14:xfrm>
              <a:off x="4498011" y="282465"/>
              <a:ext cx="565920" cy="101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007220-AA62-403A-A9BF-5C0FA1132C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80011" y="246465"/>
                <a:ext cx="60156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84D7C6-D5C8-40D8-8C21-400CB2BC7173}"/>
                  </a:ext>
                </a:extLst>
              </p14:cNvPr>
              <p14:cNvContentPartPr/>
              <p14:nvPr/>
            </p14:nvContentPartPr>
            <p14:xfrm>
              <a:off x="4986891" y="500265"/>
              <a:ext cx="524880" cy="285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84D7C6-D5C8-40D8-8C21-400CB2BC71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68891" y="464625"/>
                <a:ext cx="5605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0B5F17-2E5F-4230-A470-E4DAF43DEAD0}"/>
                  </a:ext>
                </a:extLst>
              </p14:cNvPr>
              <p14:cNvContentPartPr/>
              <p14:nvPr/>
            </p14:nvContentPartPr>
            <p14:xfrm>
              <a:off x="5620851" y="439425"/>
              <a:ext cx="215280" cy="242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0B5F17-2E5F-4230-A470-E4DAF43DEA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03211" y="403425"/>
                <a:ext cx="2509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4A3257-8736-4071-8818-690DBAEE2137}"/>
                  </a:ext>
                </a:extLst>
              </p14:cNvPr>
              <p14:cNvContentPartPr/>
              <p14:nvPr/>
            </p14:nvContentPartPr>
            <p14:xfrm>
              <a:off x="5837931" y="207945"/>
              <a:ext cx="323640" cy="434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4A3257-8736-4071-8818-690DBAEE21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0291" y="171945"/>
                <a:ext cx="3592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72CE3E-9A33-44CE-AF15-36D252004678}"/>
                  </a:ext>
                </a:extLst>
              </p14:cNvPr>
              <p14:cNvContentPartPr/>
              <p14:nvPr/>
            </p14:nvContentPartPr>
            <p14:xfrm>
              <a:off x="446931" y="887625"/>
              <a:ext cx="5911560" cy="65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72CE3E-9A33-44CE-AF15-36D2520046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8931" y="851625"/>
                <a:ext cx="594720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81AC3C-E4B3-43A1-B953-0E5C7742CFA0}"/>
                  </a:ext>
                </a:extLst>
              </p14:cNvPr>
              <p14:cNvContentPartPr/>
              <p14:nvPr/>
            </p14:nvContentPartPr>
            <p14:xfrm>
              <a:off x="288891" y="1873305"/>
              <a:ext cx="429840" cy="507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81AC3C-E4B3-43A1-B953-0E5C7742CF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0891" y="1837305"/>
                <a:ext cx="4654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898410-5DE1-4E32-8B60-4176C6713FC3}"/>
                  </a:ext>
                </a:extLst>
              </p14:cNvPr>
              <p14:cNvContentPartPr/>
              <p14:nvPr/>
            </p14:nvContentPartPr>
            <p14:xfrm>
              <a:off x="807291" y="1893825"/>
              <a:ext cx="1125360" cy="443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A898410-5DE1-4E32-8B60-4176C6713F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9291" y="1857825"/>
                <a:ext cx="11610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DE3341-1B07-45B7-B699-D32FDE12057E}"/>
                  </a:ext>
                </a:extLst>
              </p14:cNvPr>
              <p14:cNvContentPartPr/>
              <p14:nvPr/>
            </p14:nvContentPartPr>
            <p14:xfrm>
              <a:off x="2010411" y="1562985"/>
              <a:ext cx="411840" cy="496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DE3341-1B07-45B7-B699-D32FDE1205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92411" y="1527345"/>
                <a:ext cx="4474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025717-718B-48C1-BE24-22EAB0E63021}"/>
                  </a:ext>
                </a:extLst>
              </p14:cNvPr>
              <p14:cNvContentPartPr/>
              <p14:nvPr/>
            </p14:nvContentPartPr>
            <p14:xfrm>
              <a:off x="2898171" y="1556865"/>
              <a:ext cx="214920" cy="40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025717-718B-48C1-BE24-22EAB0E630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80171" y="1521225"/>
                <a:ext cx="2505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E1562FA-F750-4751-A4D5-972C1265C17D}"/>
                  </a:ext>
                </a:extLst>
              </p14:cNvPr>
              <p14:cNvContentPartPr/>
              <p14:nvPr/>
            </p14:nvContentPartPr>
            <p14:xfrm>
              <a:off x="3141171" y="1774305"/>
              <a:ext cx="95400" cy="77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E1562FA-F750-4751-A4D5-972C1265C1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23171" y="1738305"/>
                <a:ext cx="1310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269DCC-8FBA-431C-BC32-E008231BA609}"/>
                  </a:ext>
                </a:extLst>
              </p14:cNvPr>
              <p14:cNvContentPartPr/>
              <p14:nvPr/>
            </p14:nvContentPartPr>
            <p14:xfrm>
              <a:off x="3122811" y="162958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269DCC-8FBA-431C-BC32-E008231BA6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05171" y="1593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F1546CF-45BB-4108-A4E9-AF036E8F400A}"/>
                  </a:ext>
                </a:extLst>
              </p14:cNvPr>
              <p14:cNvContentPartPr/>
              <p14:nvPr/>
            </p14:nvContentPartPr>
            <p14:xfrm>
              <a:off x="3231171" y="1619865"/>
              <a:ext cx="789840" cy="63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F1546CF-45BB-4108-A4E9-AF036E8F40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13171" y="1584225"/>
                <a:ext cx="82548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5FA1B7-16CD-46AC-AD01-BFF1EC6998F6}"/>
                  </a:ext>
                </a:extLst>
              </p14:cNvPr>
              <p14:cNvContentPartPr/>
              <p14:nvPr/>
            </p14:nvContentPartPr>
            <p14:xfrm>
              <a:off x="4137291" y="1285785"/>
              <a:ext cx="497520" cy="523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5FA1B7-16CD-46AC-AD01-BFF1EC6998F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19291" y="1249785"/>
                <a:ext cx="53316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6B6BAA-8994-4C12-8C27-D861EE21D3CD}"/>
                  </a:ext>
                </a:extLst>
              </p14:cNvPr>
              <p14:cNvContentPartPr/>
              <p14:nvPr/>
            </p14:nvContentPartPr>
            <p14:xfrm>
              <a:off x="5383251" y="1257705"/>
              <a:ext cx="971280" cy="613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6B6BAA-8994-4C12-8C27-D861EE21D3C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65251" y="1222065"/>
                <a:ext cx="10069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68FC1D-D870-4076-95CB-DFDC12AA5264}"/>
                  </a:ext>
                </a:extLst>
              </p14:cNvPr>
              <p14:cNvContentPartPr/>
              <p14:nvPr/>
            </p14:nvContentPartPr>
            <p14:xfrm>
              <a:off x="6409611" y="1260225"/>
              <a:ext cx="409320" cy="306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68FC1D-D870-4076-95CB-DFDC12AA52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91611" y="1224225"/>
                <a:ext cx="4449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F5BDB0-6704-4B19-98BD-00344D43136B}"/>
                  </a:ext>
                </a:extLst>
              </p14:cNvPr>
              <p14:cNvContentPartPr/>
              <p14:nvPr/>
            </p14:nvContentPartPr>
            <p14:xfrm>
              <a:off x="6988851" y="1040985"/>
              <a:ext cx="124560" cy="342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F5BDB0-6704-4B19-98BD-00344D4313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71211" y="1004985"/>
                <a:ext cx="160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4811A9-7A48-4417-BAC8-5B42866F5684}"/>
                  </a:ext>
                </a:extLst>
              </p14:cNvPr>
              <p14:cNvContentPartPr/>
              <p14:nvPr/>
            </p14:nvContentPartPr>
            <p14:xfrm>
              <a:off x="7079571" y="1067985"/>
              <a:ext cx="343800" cy="383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4811A9-7A48-4417-BAC8-5B42866F56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61931" y="1031985"/>
                <a:ext cx="3794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DEEF815-C945-4725-891F-F02F964C6C19}"/>
                  </a:ext>
                </a:extLst>
              </p14:cNvPr>
              <p14:cNvContentPartPr/>
              <p14:nvPr/>
            </p14:nvContentPartPr>
            <p14:xfrm>
              <a:off x="7061571" y="1213065"/>
              <a:ext cx="163080" cy="99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DEEF815-C945-4725-891F-F02F964C6C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43571" y="1177425"/>
                <a:ext cx="198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E5BF88-5CC2-4C8F-9679-B9DDB021C5AC}"/>
                  </a:ext>
                </a:extLst>
              </p14:cNvPr>
              <p14:cNvContentPartPr/>
              <p14:nvPr/>
            </p14:nvContentPartPr>
            <p14:xfrm>
              <a:off x="7475931" y="1149345"/>
              <a:ext cx="140760" cy="246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E5BF88-5CC2-4C8F-9679-B9DDB021C5A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58291" y="1113705"/>
                <a:ext cx="1764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C6E02EA-0AFA-4127-B1EC-385C5616EC42}"/>
                  </a:ext>
                </a:extLst>
              </p14:cNvPr>
              <p14:cNvContentPartPr/>
              <p14:nvPr/>
            </p14:nvContentPartPr>
            <p14:xfrm>
              <a:off x="7790211" y="1028025"/>
              <a:ext cx="268560" cy="357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C6E02EA-0AFA-4127-B1EC-385C5616EC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72571" y="992385"/>
                <a:ext cx="3042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FA0950-D616-449E-9214-F640BD954BFB}"/>
                  </a:ext>
                </a:extLst>
              </p14:cNvPr>
              <p14:cNvContentPartPr/>
              <p14:nvPr/>
            </p14:nvContentPartPr>
            <p14:xfrm>
              <a:off x="8166051" y="1029465"/>
              <a:ext cx="216360" cy="29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FA0950-D616-449E-9214-F640BD954B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8051" y="993465"/>
                <a:ext cx="2520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563810D-7D19-4BBB-AE5F-6C1EC486F685}"/>
                  </a:ext>
                </a:extLst>
              </p14:cNvPr>
              <p14:cNvContentPartPr/>
              <p14:nvPr/>
            </p14:nvContentPartPr>
            <p14:xfrm>
              <a:off x="8836011" y="936945"/>
              <a:ext cx="325440" cy="365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563810D-7D19-4BBB-AE5F-6C1EC486F68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18011" y="900945"/>
                <a:ext cx="3610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CD8DB4B-B484-4E5C-8242-F0E6D3E98E5A}"/>
                  </a:ext>
                </a:extLst>
              </p14:cNvPr>
              <p14:cNvContentPartPr/>
              <p14:nvPr/>
            </p14:nvContentPartPr>
            <p14:xfrm>
              <a:off x="9225171" y="1049625"/>
              <a:ext cx="52200" cy="99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CD8DB4B-B484-4E5C-8242-F0E6D3E98E5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07171" y="1013985"/>
                <a:ext cx="87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7C8506-6A43-4372-8049-BE951CAEF650}"/>
                  </a:ext>
                </a:extLst>
              </p14:cNvPr>
              <p14:cNvContentPartPr/>
              <p14:nvPr/>
            </p14:nvContentPartPr>
            <p14:xfrm>
              <a:off x="9080451" y="814545"/>
              <a:ext cx="360" cy="9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7C8506-6A43-4372-8049-BE951CAEF6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62451" y="77854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BC01C23-4CF2-46E3-94F6-7B4DC84066D3}"/>
                  </a:ext>
                </a:extLst>
              </p14:cNvPr>
              <p14:cNvContentPartPr/>
              <p14:nvPr/>
            </p14:nvContentPartPr>
            <p14:xfrm>
              <a:off x="9333891" y="804465"/>
              <a:ext cx="727560" cy="66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BC01C23-4CF2-46E3-94F6-7B4DC84066D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15891" y="768465"/>
                <a:ext cx="76320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7A6A93-CC27-44E1-A43A-25F6568C1F69}"/>
                  </a:ext>
                </a:extLst>
              </p14:cNvPr>
              <p14:cNvContentPartPr/>
              <p14:nvPr/>
            </p14:nvContentPartPr>
            <p14:xfrm>
              <a:off x="10139571" y="232065"/>
              <a:ext cx="1057680" cy="721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7A6A93-CC27-44E1-A43A-25F6568C1F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21571" y="196425"/>
                <a:ext cx="109332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0458CE-20C5-49F2-BE21-2F8C1B53ECF9}"/>
                  </a:ext>
                </a:extLst>
              </p14:cNvPr>
              <p14:cNvContentPartPr/>
              <p14:nvPr/>
            </p14:nvContentPartPr>
            <p14:xfrm>
              <a:off x="705771" y="2561985"/>
              <a:ext cx="264600" cy="579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0458CE-20C5-49F2-BE21-2F8C1B53ECF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131" y="2525985"/>
                <a:ext cx="30024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230118-CAFE-4304-A22A-1B5C7F697BAB}"/>
                  </a:ext>
                </a:extLst>
              </p14:cNvPr>
              <p14:cNvContentPartPr/>
              <p14:nvPr/>
            </p14:nvContentPartPr>
            <p14:xfrm>
              <a:off x="868131" y="2561265"/>
              <a:ext cx="669600" cy="488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230118-CAFE-4304-A22A-1B5C7F697BA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0131" y="2525265"/>
                <a:ext cx="7052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44E2B70-3646-4207-887E-22DF5E357A26}"/>
                  </a:ext>
                </a:extLst>
              </p14:cNvPr>
              <p14:cNvContentPartPr/>
              <p14:nvPr/>
            </p14:nvContentPartPr>
            <p14:xfrm>
              <a:off x="1646811" y="2356425"/>
              <a:ext cx="758880" cy="560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44E2B70-3646-4207-887E-22DF5E357A2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9171" y="2320425"/>
                <a:ext cx="79452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E3B1D6F-2716-41E0-AF60-BD6D9D5487A4}"/>
                  </a:ext>
                </a:extLst>
              </p14:cNvPr>
              <p14:cNvContentPartPr/>
              <p14:nvPr/>
            </p14:nvContentPartPr>
            <p14:xfrm>
              <a:off x="1954971" y="2434905"/>
              <a:ext cx="199440" cy="5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E3B1D6F-2716-41E0-AF60-BD6D9D5487A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37331" y="2399265"/>
                <a:ext cx="235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186C0EF-57D9-443B-97A3-020FE63211AD}"/>
                  </a:ext>
                </a:extLst>
              </p14:cNvPr>
              <p14:cNvContentPartPr/>
              <p14:nvPr/>
            </p14:nvContentPartPr>
            <p14:xfrm>
              <a:off x="968931" y="2480265"/>
              <a:ext cx="271440" cy="127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186C0EF-57D9-443B-97A3-020FE63211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0931" y="2444625"/>
                <a:ext cx="3070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DC29D64-5457-4AFA-A586-D8F4BB16ECDE}"/>
                  </a:ext>
                </a:extLst>
              </p14:cNvPr>
              <p14:cNvContentPartPr/>
              <p14:nvPr/>
            </p14:nvContentPartPr>
            <p14:xfrm>
              <a:off x="3175011" y="2343105"/>
              <a:ext cx="757080" cy="384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DC29D64-5457-4AFA-A586-D8F4BB16ECD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57371" y="2307105"/>
                <a:ext cx="7927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656DC0D-F348-4D04-8325-8E6AD8CA9B43}"/>
                  </a:ext>
                </a:extLst>
              </p14:cNvPr>
              <p14:cNvContentPartPr/>
              <p14:nvPr/>
            </p14:nvContentPartPr>
            <p14:xfrm>
              <a:off x="4009851" y="2264985"/>
              <a:ext cx="304560" cy="288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656DC0D-F348-4D04-8325-8E6AD8CA9B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91851" y="2228985"/>
                <a:ext cx="340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1BD90A8-A160-4CAA-B598-EA116140392B}"/>
                  </a:ext>
                </a:extLst>
              </p14:cNvPr>
              <p14:cNvContentPartPr/>
              <p14:nvPr/>
            </p14:nvContentPartPr>
            <p14:xfrm>
              <a:off x="5223771" y="1886985"/>
              <a:ext cx="1521720" cy="949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1BD90A8-A160-4CAA-B598-EA11614039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05771" y="1851345"/>
                <a:ext cx="155736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FD2E7CC-DE34-42B1-B991-6A391190ADA9}"/>
                  </a:ext>
                </a:extLst>
              </p14:cNvPr>
              <p14:cNvContentPartPr/>
              <p14:nvPr/>
            </p14:nvContentPartPr>
            <p14:xfrm>
              <a:off x="6733971" y="1825785"/>
              <a:ext cx="303480" cy="409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FD2E7CC-DE34-42B1-B991-6A391190ADA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16331" y="1790145"/>
                <a:ext cx="3391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04C26D6-E487-47E8-8A14-63AB5437C959}"/>
                  </a:ext>
                </a:extLst>
              </p14:cNvPr>
              <p14:cNvContentPartPr/>
              <p14:nvPr/>
            </p14:nvContentPartPr>
            <p14:xfrm>
              <a:off x="7712091" y="1555785"/>
              <a:ext cx="309240" cy="691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04C26D6-E487-47E8-8A14-63AB5437C9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694091" y="1519785"/>
                <a:ext cx="34488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226A2E8-EB05-4C2E-8721-4577EC35FB67}"/>
                  </a:ext>
                </a:extLst>
              </p14:cNvPr>
              <p14:cNvContentPartPr/>
              <p14:nvPr/>
            </p14:nvContentPartPr>
            <p14:xfrm>
              <a:off x="7722171" y="1958265"/>
              <a:ext cx="291960" cy="69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226A2E8-EB05-4C2E-8721-4577EC35FB6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04531" y="1922265"/>
                <a:ext cx="3276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0E13E11-A521-493F-9A67-09CBC075B1AC}"/>
                  </a:ext>
                </a:extLst>
              </p14:cNvPr>
              <p14:cNvContentPartPr/>
              <p14:nvPr/>
            </p14:nvContentPartPr>
            <p14:xfrm>
              <a:off x="8174331" y="1636065"/>
              <a:ext cx="502200" cy="495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0E13E11-A521-493F-9A67-09CBC075B1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56331" y="1600425"/>
                <a:ext cx="5378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C90815-57C5-40A2-88D5-E8D0664708B0}"/>
                  </a:ext>
                </a:extLst>
              </p14:cNvPr>
              <p14:cNvContentPartPr/>
              <p14:nvPr/>
            </p14:nvContentPartPr>
            <p14:xfrm>
              <a:off x="8954091" y="1665225"/>
              <a:ext cx="379080" cy="300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C90815-57C5-40A2-88D5-E8D0664708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36091" y="1629225"/>
                <a:ext cx="414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E06986C-7A8C-4300-B12E-EBEF4E7770E0}"/>
                  </a:ext>
                </a:extLst>
              </p14:cNvPr>
              <p14:cNvContentPartPr/>
              <p14:nvPr/>
            </p14:nvContentPartPr>
            <p14:xfrm>
              <a:off x="9288531" y="1656585"/>
              <a:ext cx="370800" cy="505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E06986C-7A8C-4300-B12E-EBEF4E7770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70891" y="1620585"/>
                <a:ext cx="40644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FE18C9-056A-4FDC-AF0B-788916E4B90D}"/>
                  </a:ext>
                </a:extLst>
              </p14:cNvPr>
              <p14:cNvContentPartPr/>
              <p14:nvPr/>
            </p14:nvContentPartPr>
            <p14:xfrm>
              <a:off x="9469611" y="1529865"/>
              <a:ext cx="304920" cy="429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FE18C9-056A-4FDC-AF0B-788916E4B9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51971" y="1493865"/>
                <a:ext cx="3405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096479-D31D-4290-AC7D-DB3FD9229C50}"/>
                  </a:ext>
                </a:extLst>
              </p14:cNvPr>
              <p14:cNvContentPartPr/>
              <p14:nvPr/>
            </p14:nvContentPartPr>
            <p14:xfrm>
              <a:off x="10030851" y="1539225"/>
              <a:ext cx="312480" cy="208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096479-D31D-4290-AC7D-DB3FD9229C5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13211" y="1503225"/>
                <a:ext cx="348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4F1E42C-7EAB-497E-A7E1-259B7D692A9E}"/>
                  </a:ext>
                </a:extLst>
              </p14:cNvPr>
              <p14:cNvContentPartPr/>
              <p14:nvPr/>
            </p14:nvContentPartPr>
            <p14:xfrm>
              <a:off x="10447371" y="1265625"/>
              <a:ext cx="991440" cy="726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4F1E42C-7EAB-497E-A7E1-259B7D692A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29371" y="1229625"/>
                <a:ext cx="10270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07CFF7F-8CB7-4C9C-978E-8DCDF80B9216}"/>
                  </a:ext>
                </a:extLst>
              </p14:cNvPr>
              <p14:cNvContentPartPr/>
              <p14:nvPr/>
            </p14:nvContentPartPr>
            <p14:xfrm>
              <a:off x="11281851" y="751545"/>
              <a:ext cx="464040" cy="653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07CFF7F-8CB7-4C9C-978E-8DCDF80B921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63851" y="715905"/>
                <a:ext cx="4996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BE76C2E-4C6B-4E27-9E84-7DC70695F624}"/>
                  </a:ext>
                </a:extLst>
              </p14:cNvPr>
              <p14:cNvContentPartPr/>
              <p14:nvPr/>
            </p14:nvContentPartPr>
            <p14:xfrm>
              <a:off x="11389131" y="920385"/>
              <a:ext cx="210240" cy="84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BE76C2E-4C6B-4E27-9E84-7DC70695F62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71131" y="884745"/>
                <a:ext cx="2458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CF73350-C54D-4753-B0B4-AC675B437444}"/>
                  </a:ext>
                </a:extLst>
              </p14:cNvPr>
              <p14:cNvContentPartPr/>
              <p14:nvPr/>
            </p14:nvContentPartPr>
            <p14:xfrm>
              <a:off x="11805291" y="995265"/>
              <a:ext cx="65880" cy="118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CF73350-C54D-4753-B0B4-AC675B4374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787651" y="959625"/>
                <a:ext cx="101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92B9169-8F17-4F81-97DE-39129423CCF0}"/>
                  </a:ext>
                </a:extLst>
              </p14:cNvPr>
              <p14:cNvContentPartPr/>
              <p14:nvPr/>
            </p14:nvContentPartPr>
            <p14:xfrm>
              <a:off x="11678931" y="774585"/>
              <a:ext cx="360" cy="3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92B9169-8F17-4F81-97DE-39129423CCF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660931" y="7385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BCEC3FB-BAFF-4B54-8E5A-1485E93F6126}"/>
                  </a:ext>
                </a:extLst>
              </p14:cNvPr>
              <p14:cNvContentPartPr/>
              <p14:nvPr/>
            </p14:nvContentPartPr>
            <p14:xfrm>
              <a:off x="11805291" y="794745"/>
              <a:ext cx="195480" cy="275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BCEC3FB-BAFF-4B54-8E5A-1485E93F612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787651" y="758745"/>
                <a:ext cx="2311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02D1B83-5502-4900-944F-581E2055226F}"/>
                  </a:ext>
                </a:extLst>
              </p14:cNvPr>
              <p14:cNvContentPartPr/>
              <p14:nvPr/>
            </p14:nvContentPartPr>
            <p14:xfrm>
              <a:off x="12029571" y="799065"/>
              <a:ext cx="100800" cy="124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02D1B83-5502-4900-944F-581E205522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011931" y="763425"/>
                <a:ext cx="136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4C65CCE-4050-4CFC-8F3A-B48FFA1F60B0}"/>
                  </a:ext>
                </a:extLst>
              </p14:cNvPr>
              <p14:cNvContentPartPr/>
              <p14:nvPr/>
            </p14:nvContentPartPr>
            <p14:xfrm>
              <a:off x="2072691" y="3249945"/>
              <a:ext cx="342720" cy="381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4C65CCE-4050-4CFC-8F3A-B48FFA1F60B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55051" y="3214305"/>
                <a:ext cx="3783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0C65AAE-C699-45E6-A5B7-DAA59C5B5316}"/>
                  </a:ext>
                </a:extLst>
              </p14:cNvPr>
              <p14:cNvContentPartPr/>
              <p14:nvPr/>
            </p14:nvContentPartPr>
            <p14:xfrm>
              <a:off x="1946331" y="3285945"/>
              <a:ext cx="481680" cy="244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0C65AAE-C699-45E6-A5B7-DAA59C5B531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28331" y="3250305"/>
                <a:ext cx="5173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5EFE9AA-A067-4674-891C-3302BC3FE03F}"/>
                  </a:ext>
                </a:extLst>
              </p14:cNvPr>
              <p14:cNvContentPartPr/>
              <p14:nvPr/>
            </p14:nvContentPartPr>
            <p14:xfrm>
              <a:off x="2534931" y="3349665"/>
              <a:ext cx="107640" cy="67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5EFE9AA-A067-4674-891C-3302BC3FE03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516931" y="3313665"/>
                <a:ext cx="143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F69DA7B-36F7-447A-92AC-2B826D28705A}"/>
                  </a:ext>
                </a:extLst>
              </p14:cNvPr>
              <p14:cNvContentPartPr/>
              <p14:nvPr/>
            </p14:nvContentPartPr>
            <p14:xfrm>
              <a:off x="2452851" y="3119625"/>
              <a:ext cx="360" cy="3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69DA7B-36F7-447A-92AC-2B826D2870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35211" y="30836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E50389-BC0C-4911-B3D4-F8B23A8DB9A9}"/>
                  </a:ext>
                </a:extLst>
              </p14:cNvPr>
              <p14:cNvContentPartPr/>
              <p14:nvPr/>
            </p14:nvContentPartPr>
            <p14:xfrm>
              <a:off x="2697651" y="3038265"/>
              <a:ext cx="678960" cy="265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E50389-BC0C-4911-B3D4-F8B23A8DB9A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679651" y="3002265"/>
                <a:ext cx="714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9E9B6B4-9711-46AC-84AF-7E02E8A7C99D}"/>
                  </a:ext>
                </a:extLst>
              </p14:cNvPr>
              <p14:cNvContentPartPr/>
              <p14:nvPr/>
            </p14:nvContentPartPr>
            <p14:xfrm>
              <a:off x="3555891" y="2949705"/>
              <a:ext cx="321480" cy="394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9E9B6B4-9711-46AC-84AF-7E02E8A7C99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538251" y="2914065"/>
                <a:ext cx="3571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081577-B012-453D-9194-DF5B1B6F4004}"/>
                  </a:ext>
                </a:extLst>
              </p14:cNvPr>
              <p14:cNvContentPartPr/>
              <p14:nvPr/>
            </p14:nvContentPartPr>
            <p14:xfrm>
              <a:off x="5970051" y="2956185"/>
              <a:ext cx="1266480" cy="741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081577-B012-453D-9194-DF5B1B6F400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952051" y="2920185"/>
                <a:ext cx="130212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E599512-635A-4C02-8445-48767A587D4C}"/>
                  </a:ext>
                </a:extLst>
              </p14:cNvPr>
              <p14:cNvContentPartPr/>
              <p14:nvPr/>
            </p14:nvContentPartPr>
            <p14:xfrm>
              <a:off x="6309891" y="2960145"/>
              <a:ext cx="913680" cy="2591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E599512-635A-4C02-8445-48767A587D4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292251" y="2924505"/>
                <a:ext cx="949320" cy="26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6674666-E952-426B-BE30-C70290C6005F}"/>
                  </a:ext>
                </a:extLst>
              </p14:cNvPr>
              <p14:cNvContentPartPr/>
              <p14:nvPr/>
            </p14:nvContentPartPr>
            <p14:xfrm>
              <a:off x="4653171" y="4292865"/>
              <a:ext cx="4652640" cy="1238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6674666-E952-426B-BE30-C70290C6005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35531" y="4256865"/>
                <a:ext cx="4688280" cy="13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DDB33ED-7D0E-4739-8E0F-3FC05A8BBD8C}"/>
                  </a:ext>
                </a:extLst>
              </p14:cNvPr>
              <p14:cNvContentPartPr/>
              <p14:nvPr/>
            </p14:nvContentPartPr>
            <p14:xfrm>
              <a:off x="7215291" y="5548905"/>
              <a:ext cx="337320" cy="409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DDB33ED-7D0E-4739-8E0F-3FC05A8BBD8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197291" y="5513265"/>
                <a:ext cx="3729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E516C1F-37BD-4495-9F57-1326BBF4271E}"/>
                  </a:ext>
                </a:extLst>
              </p14:cNvPr>
              <p14:cNvContentPartPr/>
              <p14:nvPr/>
            </p14:nvContentPartPr>
            <p14:xfrm>
              <a:off x="4803651" y="5900985"/>
              <a:ext cx="329400" cy="174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E516C1F-37BD-4495-9F57-1326BBF4271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786011" y="5865345"/>
                <a:ext cx="3650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B413C1A-F9A2-48BC-ADC4-CB1130F4599C}"/>
                  </a:ext>
                </a:extLst>
              </p14:cNvPr>
              <p14:cNvContentPartPr/>
              <p14:nvPr/>
            </p14:nvContentPartPr>
            <p14:xfrm>
              <a:off x="5175891" y="5504265"/>
              <a:ext cx="869760" cy="618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B413C1A-F9A2-48BC-ADC4-CB1130F4599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158251" y="5468265"/>
                <a:ext cx="90540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834153-AB5E-4353-879C-B054EA6F5F05}"/>
                  </a:ext>
                </a:extLst>
              </p14:cNvPr>
              <p14:cNvContentPartPr/>
              <p14:nvPr/>
            </p14:nvContentPartPr>
            <p14:xfrm>
              <a:off x="8798931" y="4471785"/>
              <a:ext cx="1078560" cy="532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834153-AB5E-4353-879C-B054EA6F5F0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780931" y="4436145"/>
                <a:ext cx="11142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0F40ADA-8B4B-4F1A-BF5A-80D17848C7B3}"/>
                  </a:ext>
                </a:extLst>
              </p14:cNvPr>
              <p14:cNvContentPartPr/>
              <p14:nvPr/>
            </p14:nvContentPartPr>
            <p14:xfrm>
              <a:off x="8985411" y="4145265"/>
              <a:ext cx="383760" cy="353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0F40ADA-8B4B-4F1A-BF5A-80D17848C7B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967411" y="4109625"/>
                <a:ext cx="4194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3C5ADB2-F16F-4EE6-92B0-4DE99FAC632E}"/>
                  </a:ext>
                </a:extLst>
              </p14:cNvPr>
              <p14:cNvContentPartPr/>
              <p14:nvPr/>
            </p14:nvContentPartPr>
            <p14:xfrm>
              <a:off x="4588731" y="5281785"/>
              <a:ext cx="338400" cy="415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3C5ADB2-F16F-4EE6-92B0-4DE99FAC632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570731" y="5245785"/>
                <a:ext cx="3740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282D6C9-7F3D-4FD6-AF1C-2AE6E90C4B9C}"/>
                  </a:ext>
                </a:extLst>
              </p14:cNvPr>
              <p14:cNvContentPartPr/>
              <p14:nvPr/>
            </p14:nvContentPartPr>
            <p14:xfrm>
              <a:off x="6490971" y="2627865"/>
              <a:ext cx="401040" cy="347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282D6C9-7F3D-4FD6-AF1C-2AE6E90C4B9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473331" y="2591865"/>
                <a:ext cx="4366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2759705-F9F0-4EE7-8AF5-924BD580F2CE}"/>
                  </a:ext>
                </a:extLst>
              </p14:cNvPr>
              <p14:cNvContentPartPr/>
              <p14:nvPr/>
            </p14:nvContentPartPr>
            <p14:xfrm>
              <a:off x="6961491" y="2525625"/>
              <a:ext cx="243000" cy="266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2759705-F9F0-4EE7-8AF5-924BD580F2C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943851" y="2489625"/>
                <a:ext cx="2786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FF79D02-EF54-4EB5-BEDA-352506540C04}"/>
                  </a:ext>
                </a:extLst>
              </p14:cNvPr>
              <p14:cNvContentPartPr/>
              <p14:nvPr/>
            </p14:nvContentPartPr>
            <p14:xfrm>
              <a:off x="7133571" y="2543625"/>
              <a:ext cx="314280" cy="154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FF79D02-EF54-4EB5-BEDA-352506540C0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115931" y="2507985"/>
                <a:ext cx="349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9E1387F-DC4D-4745-BEBB-D73283D9181C}"/>
                  </a:ext>
                </a:extLst>
              </p14:cNvPr>
              <p14:cNvContentPartPr/>
              <p14:nvPr/>
            </p14:nvContentPartPr>
            <p14:xfrm>
              <a:off x="7187931" y="2581065"/>
              <a:ext cx="137520" cy="107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9E1387F-DC4D-4745-BEBB-D73283D9181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170291" y="2545425"/>
                <a:ext cx="173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2F95F44-A1AD-4D7F-9D83-228CE673DC80}"/>
                  </a:ext>
                </a:extLst>
              </p14:cNvPr>
              <p14:cNvContentPartPr/>
              <p14:nvPr/>
            </p14:nvContentPartPr>
            <p14:xfrm>
              <a:off x="7342011" y="2455065"/>
              <a:ext cx="352440" cy="396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2F95F44-A1AD-4D7F-9D83-228CE673DC8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324011" y="2419425"/>
                <a:ext cx="3880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A860518-5D08-4955-BD99-63887948E3E5}"/>
                  </a:ext>
                </a:extLst>
              </p14:cNvPr>
              <p14:cNvContentPartPr/>
              <p14:nvPr/>
            </p14:nvContentPartPr>
            <p14:xfrm>
              <a:off x="6554331" y="3566745"/>
              <a:ext cx="2000520" cy="824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A860518-5D08-4955-BD99-63887948E3E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536331" y="3531105"/>
                <a:ext cx="203616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B986ACD-E41D-423B-BF7A-2CFA6DD1DE55}"/>
                  </a:ext>
                </a:extLst>
              </p14:cNvPr>
              <p14:cNvContentPartPr/>
              <p14:nvPr/>
            </p14:nvContentPartPr>
            <p14:xfrm>
              <a:off x="7785171" y="3307545"/>
              <a:ext cx="948240" cy="866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B986ACD-E41D-423B-BF7A-2CFA6DD1DE5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767531" y="3271545"/>
                <a:ext cx="98388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9D72469-20A1-419A-85E4-E31B22841148}"/>
                  </a:ext>
                </a:extLst>
              </p14:cNvPr>
              <p14:cNvContentPartPr/>
              <p14:nvPr/>
            </p14:nvContentPartPr>
            <p14:xfrm>
              <a:off x="8879931" y="2987145"/>
              <a:ext cx="411480" cy="374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9D72469-20A1-419A-85E4-E31B2284114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861931" y="2951505"/>
                <a:ext cx="4471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3FBAC98-BF61-443F-9B64-077F7851E92B}"/>
                  </a:ext>
                </a:extLst>
              </p14:cNvPr>
              <p14:cNvContentPartPr/>
              <p14:nvPr/>
            </p14:nvContentPartPr>
            <p14:xfrm>
              <a:off x="9341451" y="3122865"/>
              <a:ext cx="364320" cy="184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3FBAC98-BF61-443F-9B64-077F7851E92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323451" y="3087225"/>
                <a:ext cx="3999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283E7F-5A3E-47F8-BFE7-1DD436793AC2}"/>
                  </a:ext>
                </a:extLst>
              </p14:cNvPr>
              <p14:cNvContentPartPr/>
              <p14:nvPr/>
            </p14:nvContentPartPr>
            <p14:xfrm>
              <a:off x="9732051" y="2770785"/>
              <a:ext cx="788400" cy="387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283E7F-5A3E-47F8-BFE7-1DD436793AC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714411" y="2735145"/>
                <a:ext cx="8240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8EE60D2-198E-4AC7-BF59-842955BF8C76}"/>
                  </a:ext>
                </a:extLst>
              </p14:cNvPr>
              <p14:cNvContentPartPr/>
              <p14:nvPr/>
            </p14:nvContentPartPr>
            <p14:xfrm>
              <a:off x="10511451" y="2048625"/>
              <a:ext cx="541440" cy="840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EE60D2-198E-4AC7-BF59-842955BF8C7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493451" y="2012985"/>
                <a:ext cx="57708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14EC8C-CAD4-4E28-B7BC-E91C1B84DF16}"/>
                  </a:ext>
                </a:extLst>
              </p14:cNvPr>
              <p14:cNvContentPartPr/>
              <p14:nvPr/>
            </p14:nvContentPartPr>
            <p14:xfrm>
              <a:off x="9584811" y="3421665"/>
              <a:ext cx="246240" cy="474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14EC8C-CAD4-4E28-B7BC-E91C1B84DF1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566811" y="3385665"/>
                <a:ext cx="2818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73732F8-E284-4FAC-8A2B-F88CE8BBE670}"/>
                  </a:ext>
                </a:extLst>
              </p14:cNvPr>
              <p14:cNvContentPartPr/>
              <p14:nvPr/>
            </p14:nvContentPartPr>
            <p14:xfrm>
              <a:off x="9813411" y="3639105"/>
              <a:ext cx="133920" cy="75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73732F8-E284-4FAC-8A2B-F88CE8BBE67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795771" y="3603105"/>
                <a:ext cx="169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71981E4-9B36-4487-952F-B02B0C78867C}"/>
                  </a:ext>
                </a:extLst>
              </p14:cNvPr>
              <p14:cNvContentPartPr/>
              <p14:nvPr/>
            </p14:nvContentPartPr>
            <p14:xfrm>
              <a:off x="9812691" y="3509145"/>
              <a:ext cx="28440" cy="39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71981E4-9B36-4487-952F-B02B0C78867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794691" y="3473505"/>
                <a:ext cx="640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90E14F0-177F-40BC-8069-B689BD2231D9}"/>
                  </a:ext>
                </a:extLst>
              </p14:cNvPr>
              <p14:cNvContentPartPr/>
              <p14:nvPr/>
            </p14:nvContentPartPr>
            <p14:xfrm>
              <a:off x="9942291" y="3394665"/>
              <a:ext cx="697680" cy="616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90E14F0-177F-40BC-8069-B689BD2231D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924291" y="3358665"/>
                <a:ext cx="7333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BE323E2-27C0-4C70-B20B-BF5242106501}"/>
                  </a:ext>
                </a:extLst>
              </p14:cNvPr>
              <p14:cNvContentPartPr/>
              <p14:nvPr/>
            </p14:nvContentPartPr>
            <p14:xfrm>
              <a:off x="10762011" y="2750265"/>
              <a:ext cx="733320" cy="772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BE323E2-27C0-4C70-B20B-BF524210650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744011" y="2714625"/>
                <a:ext cx="76896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F99899E-7B94-4A21-8CDA-76B524F07812}"/>
                  </a:ext>
                </a:extLst>
              </p14:cNvPr>
              <p14:cNvContentPartPr/>
              <p14:nvPr/>
            </p14:nvContentPartPr>
            <p14:xfrm>
              <a:off x="4864491" y="4858425"/>
              <a:ext cx="2162520" cy="547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F99899E-7B94-4A21-8CDA-76B524F0781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846491" y="4822425"/>
                <a:ext cx="2198160" cy="6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441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E4F7A9-BACB-42FF-8094-8559D4F3618C}"/>
                  </a:ext>
                </a:extLst>
              </p14:cNvPr>
              <p14:cNvContentPartPr/>
              <p14:nvPr/>
            </p14:nvContentPartPr>
            <p14:xfrm>
              <a:off x="1113291" y="2023785"/>
              <a:ext cx="3936240" cy="6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E4F7A9-BACB-42FF-8094-8559D4F361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651" y="1987785"/>
                <a:ext cx="3971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19A009-267D-4F4A-8FA9-A996A816230A}"/>
                  </a:ext>
                </a:extLst>
              </p14:cNvPr>
              <p14:cNvContentPartPr/>
              <p14:nvPr/>
            </p14:nvContentPartPr>
            <p14:xfrm>
              <a:off x="2235771" y="760185"/>
              <a:ext cx="459720" cy="235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19A009-267D-4F4A-8FA9-A996A8162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7771" y="724545"/>
                <a:ext cx="495360" cy="2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F14A5A-4708-4032-B26B-9257961B13B7}"/>
                  </a:ext>
                </a:extLst>
              </p14:cNvPr>
              <p14:cNvContentPartPr/>
              <p14:nvPr/>
            </p14:nvContentPartPr>
            <p14:xfrm>
              <a:off x="2057931" y="832545"/>
              <a:ext cx="448560" cy="46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F14A5A-4708-4032-B26B-9257961B13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9931" y="796545"/>
                <a:ext cx="4842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A98AFA-51E6-4634-8E57-208CB687FAE7}"/>
                  </a:ext>
                </a:extLst>
              </p14:cNvPr>
              <p14:cNvContentPartPr/>
              <p14:nvPr/>
            </p14:nvContentPartPr>
            <p14:xfrm>
              <a:off x="2362491" y="1053225"/>
              <a:ext cx="4135680" cy="131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A98AFA-51E6-4634-8E57-208CB687F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4851" y="1017585"/>
                <a:ext cx="4171320" cy="13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662037-9D94-4451-A924-EFD299BF7A4E}"/>
                  </a:ext>
                </a:extLst>
              </p14:cNvPr>
              <p14:cNvContentPartPr/>
              <p14:nvPr/>
            </p14:nvContentPartPr>
            <p14:xfrm>
              <a:off x="4879251" y="1845585"/>
              <a:ext cx="3016440" cy="39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662037-9D94-4451-A924-EFD299BF7A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1611" y="1809945"/>
                <a:ext cx="30520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1763B9-D3FE-4477-8CDC-E5C960B86E4E}"/>
                  </a:ext>
                </a:extLst>
              </p14:cNvPr>
              <p14:cNvContentPartPr/>
              <p14:nvPr/>
            </p14:nvContentPartPr>
            <p14:xfrm>
              <a:off x="7921251" y="1448145"/>
              <a:ext cx="625320" cy="428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1763B9-D3FE-4477-8CDC-E5C960B86E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3611" y="1412145"/>
                <a:ext cx="6609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34D76A-2747-4E7C-95A7-0240CB4BBD47}"/>
                  </a:ext>
                </a:extLst>
              </p14:cNvPr>
              <p14:cNvContentPartPr/>
              <p14:nvPr/>
            </p14:nvContentPartPr>
            <p14:xfrm>
              <a:off x="7894251" y="1535985"/>
              <a:ext cx="315000" cy="9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34D76A-2747-4E7C-95A7-0240CB4BBD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76611" y="1500345"/>
                <a:ext cx="350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E64A28-B474-4CD9-9AC3-72214B4AC1F0}"/>
                  </a:ext>
                </a:extLst>
              </p14:cNvPr>
              <p14:cNvContentPartPr/>
              <p14:nvPr/>
            </p14:nvContentPartPr>
            <p14:xfrm>
              <a:off x="2860371" y="3793185"/>
              <a:ext cx="207720" cy="187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E64A28-B474-4CD9-9AC3-72214B4AC1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42731" y="3757185"/>
                <a:ext cx="243360" cy="19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729D6A-9AED-4F79-A850-494B78122C06}"/>
                  </a:ext>
                </a:extLst>
              </p14:cNvPr>
              <p14:cNvContentPartPr/>
              <p14:nvPr/>
            </p14:nvContentPartPr>
            <p14:xfrm>
              <a:off x="1448451" y="5054985"/>
              <a:ext cx="5516640" cy="25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729D6A-9AED-4F79-A850-494B78122C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30451" y="5018985"/>
                <a:ext cx="55522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06CC81-C68F-4B15-A903-86CDEF187FED}"/>
                  </a:ext>
                </a:extLst>
              </p14:cNvPr>
              <p14:cNvContentPartPr/>
              <p14:nvPr/>
            </p14:nvContentPartPr>
            <p14:xfrm>
              <a:off x="2860731" y="3602385"/>
              <a:ext cx="3495240" cy="1422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06CC81-C68F-4B15-A903-86CDEF187F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43091" y="3566745"/>
                <a:ext cx="3530880" cy="14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891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83E032-EB65-43AD-B031-58A7771731AC}"/>
                  </a:ext>
                </a:extLst>
              </p14:cNvPr>
              <p14:cNvContentPartPr/>
              <p14:nvPr/>
            </p14:nvContentPartPr>
            <p14:xfrm>
              <a:off x="566451" y="372825"/>
              <a:ext cx="622440" cy="67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83E032-EB65-43AD-B031-58A7771731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811" y="336825"/>
                <a:ext cx="6580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12028E-9D45-4A5D-9A47-CDB1F81BE06F}"/>
                  </a:ext>
                </a:extLst>
              </p14:cNvPr>
              <p14:cNvContentPartPr/>
              <p14:nvPr/>
            </p14:nvContentPartPr>
            <p14:xfrm>
              <a:off x="751131" y="692145"/>
              <a:ext cx="215280" cy="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12028E-9D45-4A5D-9A47-CDB1F81BE0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131" y="656145"/>
                <a:ext cx="250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A8E047-EA8B-400A-98DA-CCB0ED2A2CC3}"/>
                  </a:ext>
                </a:extLst>
              </p14:cNvPr>
              <p14:cNvContentPartPr/>
              <p14:nvPr/>
            </p14:nvContentPartPr>
            <p14:xfrm>
              <a:off x="1203651" y="630585"/>
              <a:ext cx="293040" cy="17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A8E047-EA8B-400A-98DA-CCB0ED2A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011" y="594585"/>
                <a:ext cx="328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E77414-9CDA-4219-AEC2-2E4996BDCD0C}"/>
                  </a:ext>
                </a:extLst>
              </p14:cNvPr>
              <p14:cNvContentPartPr/>
              <p14:nvPr/>
            </p14:nvContentPartPr>
            <p14:xfrm>
              <a:off x="1384731" y="307665"/>
              <a:ext cx="362160" cy="37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E77414-9CDA-4219-AEC2-2E4996BDCD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6731" y="271665"/>
                <a:ext cx="3978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58E487-5A72-498E-B6B5-F614CDC4A357}"/>
                  </a:ext>
                </a:extLst>
              </p14:cNvPr>
              <p14:cNvContentPartPr/>
              <p14:nvPr/>
            </p14:nvContentPartPr>
            <p14:xfrm>
              <a:off x="1339371" y="397305"/>
              <a:ext cx="199440" cy="5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58E487-5A72-498E-B6B5-F614CDC4A3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1731" y="361665"/>
                <a:ext cx="235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5080C8-C712-4A2B-A5CA-5439493365AF}"/>
                  </a:ext>
                </a:extLst>
              </p14:cNvPr>
              <p14:cNvContentPartPr/>
              <p14:nvPr/>
            </p14:nvContentPartPr>
            <p14:xfrm>
              <a:off x="1701531" y="416025"/>
              <a:ext cx="108720" cy="92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5080C8-C712-4A2B-A5CA-5439493365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3891" y="380385"/>
                <a:ext cx="144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CFE3BB-F4DF-4B0F-9CAE-1C24EDFEFFF7}"/>
                  </a:ext>
                </a:extLst>
              </p14:cNvPr>
              <p14:cNvContentPartPr/>
              <p14:nvPr/>
            </p14:nvContentPartPr>
            <p14:xfrm>
              <a:off x="1583811" y="27130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CFE3BB-F4DF-4B0F-9CAE-1C24EDFEFF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6171" y="235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D8DFD1-F135-4D74-8DE5-72F896BBB7EC}"/>
                  </a:ext>
                </a:extLst>
              </p14:cNvPr>
              <p14:cNvContentPartPr/>
              <p14:nvPr/>
            </p14:nvContentPartPr>
            <p14:xfrm>
              <a:off x="1990611" y="228105"/>
              <a:ext cx="230760" cy="243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D8DFD1-F135-4D74-8DE5-72F896BBB7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2971" y="192105"/>
                <a:ext cx="266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6E4E38-7F0B-4465-93FE-933022BA387B}"/>
                  </a:ext>
                </a:extLst>
              </p14:cNvPr>
              <p14:cNvContentPartPr/>
              <p14:nvPr/>
            </p14:nvContentPartPr>
            <p14:xfrm>
              <a:off x="2445291" y="316665"/>
              <a:ext cx="380520" cy="219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6E4E38-7F0B-4465-93FE-933022BA38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7651" y="280665"/>
                <a:ext cx="4161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96E285-B462-4C99-8177-A12B7455C902}"/>
                  </a:ext>
                </a:extLst>
              </p14:cNvPr>
              <p14:cNvContentPartPr/>
              <p14:nvPr/>
            </p14:nvContentPartPr>
            <p14:xfrm>
              <a:off x="2788011" y="207945"/>
              <a:ext cx="171000" cy="212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96E285-B462-4C99-8177-A12B7455C9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0011" y="172305"/>
                <a:ext cx="2066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984865-50C4-4091-A473-76605BA650CF}"/>
                  </a:ext>
                </a:extLst>
              </p14:cNvPr>
              <p14:cNvContentPartPr/>
              <p14:nvPr/>
            </p14:nvContentPartPr>
            <p14:xfrm>
              <a:off x="2915811" y="216945"/>
              <a:ext cx="277920" cy="244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984865-50C4-4091-A473-76605BA650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7811" y="180945"/>
                <a:ext cx="3135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C62E723-AFCD-43E5-9130-A895557817ED}"/>
                  </a:ext>
                </a:extLst>
              </p14:cNvPr>
              <p14:cNvContentPartPr/>
              <p14:nvPr/>
            </p14:nvContentPartPr>
            <p14:xfrm>
              <a:off x="3319371" y="168705"/>
              <a:ext cx="229320" cy="341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C62E723-AFCD-43E5-9130-A895557817E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01731" y="133065"/>
                <a:ext cx="2649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557DCB-74F3-4C5A-A9D5-868451E322BC}"/>
                  </a:ext>
                </a:extLst>
              </p14:cNvPr>
              <p14:cNvContentPartPr/>
              <p14:nvPr/>
            </p14:nvContentPartPr>
            <p14:xfrm>
              <a:off x="3243771" y="226305"/>
              <a:ext cx="160560" cy="12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557DCB-74F3-4C5A-A9D5-868451E322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5771" y="190305"/>
                <a:ext cx="196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D9E036-9239-4FA3-9512-5D7282A601C7}"/>
                  </a:ext>
                </a:extLst>
              </p14:cNvPr>
              <p14:cNvContentPartPr/>
              <p14:nvPr/>
            </p14:nvContentPartPr>
            <p14:xfrm>
              <a:off x="3617091" y="352665"/>
              <a:ext cx="281520" cy="120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D9E036-9239-4FA3-9512-5D7282A601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9091" y="317025"/>
                <a:ext cx="317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53FF34-6EA6-4665-8EA4-2F9DEADAF087}"/>
                  </a:ext>
                </a:extLst>
              </p14:cNvPr>
              <p14:cNvContentPartPr/>
              <p14:nvPr/>
            </p14:nvContentPartPr>
            <p14:xfrm>
              <a:off x="3847491" y="135585"/>
              <a:ext cx="303840" cy="311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53FF34-6EA6-4665-8EA4-2F9DEADAF0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9491" y="99585"/>
                <a:ext cx="3394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3D1BFB-57AE-4642-891F-5BF48692D49D}"/>
                  </a:ext>
                </a:extLst>
              </p14:cNvPr>
              <p14:cNvContentPartPr/>
              <p14:nvPr/>
            </p14:nvContentPartPr>
            <p14:xfrm>
              <a:off x="4687371" y="207585"/>
              <a:ext cx="322200" cy="483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3D1BFB-57AE-4642-891F-5BF48692D4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69371" y="171945"/>
                <a:ext cx="3578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39BEC1-3D0B-48E1-852B-639FB948AE5F}"/>
                  </a:ext>
                </a:extLst>
              </p14:cNvPr>
              <p14:cNvContentPartPr/>
              <p14:nvPr/>
            </p14:nvContentPartPr>
            <p14:xfrm>
              <a:off x="5114691" y="389025"/>
              <a:ext cx="101880" cy="10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39BEC1-3D0B-48E1-852B-639FB948AE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97051" y="353385"/>
                <a:ext cx="137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C931D6B-4E23-4698-B1D5-C7E7ACD17A03}"/>
                  </a:ext>
                </a:extLst>
              </p14:cNvPr>
              <p14:cNvContentPartPr/>
              <p14:nvPr/>
            </p14:nvContentPartPr>
            <p14:xfrm>
              <a:off x="4942971" y="153585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C931D6B-4E23-4698-B1D5-C7E7ACD17A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5331" y="117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A0C6711-D9BF-4E2E-96B3-0906FA1C1F7B}"/>
                  </a:ext>
                </a:extLst>
              </p14:cNvPr>
              <p14:cNvContentPartPr/>
              <p14:nvPr/>
            </p14:nvContentPartPr>
            <p14:xfrm>
              <a:off x="5285691" y="198945"/>
              <a:ext cx="640080" cy="871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A0C6711-D9BF-4E2E-96B3-0906FA1C1F7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68051" y="162945"/>
                <a:ext cx="67572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5428AF-AD21-4A76-BF93-8E6E535DC4ED}"/>
                  </a:ext>
                </a:extLst>
              </p14:cNvPr>
              <p14:cNvContentPartPr/>
              <p14:nvPr/>
            </p14:nvContentPartPr>
            <p14:xfrm>
              <a:off x="5830011" y="334305"/>
              <a:ext cx="342360" cy="198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5428AF-AD21-4A76-BF93-8E6E535DC4E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12011" y="298305"/>
                <a:ext cx="378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C2DAB5-3FA3-483F-8CA2-EB124AE8406D}"/>
                  </a:ext>
                </a:extLst>
              </p14:cNvPr>
              <p14:cNvContentPartPr/>
              <p14:nvPr/>
            </p14:nvContentPartPr>
            <p14:xfrm>
              <a:off x="6271731" y="71145"/>
              <a:ext cx="853200" cy="455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C2DAB5-3FA3-483F-8CA2-EB124AE840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53731" y="35505"/>
                <a:ext cx="88884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EE9825-22BA-4572-BCC4-241878426282}"/>
                  </a:ext>
                </a:extLst>
              </p14:cNvPr>
              <p14:cNvContentPartPr/>
              <p14:nvPr/>
            </p14:nvContentPartPr>
            <p14:xfrm>
              <a:off x="688491" y="696825"/>
              <a:ext cx="6680880" cy="497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EE9825-22BA-4572-BCC4-24187842628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0851" y="660825"/>
                <a:ext cx="67165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67889D8-EACD-4E84-AFA1-51B0557F73EE}"/>
                  </a:ext>
                </a:extLst>
              </p14:cNvPr>
              <p14:cNvContentPartPr/>
              <p14:nvPr/>
            </p14:nvContentPartPr>
            <p14:xfrm>
              <a:off x="390051" y="1805265"/>
              <a:ext cx="449280" cy="586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67889D8-EACD-4E84-AFA1-51B0557F73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2051" y="1769625"/>
                <a:ext cx="4849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BE1447-95BB-401A-9E6A-03C715D954F0}"/>
                  </a:ext>
                </a:extLst>
              </p14:cNvPr>
              <p14:cNvContentPartPr/>
              <p14:nvPr/>
            </p14:nvContentPartPr>
            <p14:xfrm>
              <a:off x="524691" y="2022705"/>
              <a:ext cx="172800" cy="8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BE1447-95BB-401A-9E6A-03C715D954F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7051" y="1987065"/>
                <a:ext cx="208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342EF2-855A-40F5-ACB3-5BF890E3FF03}"/>
                  </a:ext>
                </a:extLst>
              </p14:cNvPr>
              <p14:cNvContentPartPr/>
              <p14:nvPr/>
            </p14:nvContentPartPr>
            <p14:xfrm>
              <a:off x="877851" y="1593225"/>
              <a:ext cx="744840" cy="479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342EF2-855A-40F5-ACB3-5BF890E3FF0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60211" y="1557585"/>
                <a:ext cx="7804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5E8A04-9C01-4A24-A9AB-2DEF30434255}"/>
                  </a:ext>
                </a:extLst>
              </p14:cNvPr>
              <p14:cNvContentPartPr/>
              <p14:nvPr/>
            </p14:nvContentPartPr>
            <p14:xfrm>
              <a:off x="1122291" y="1701585"/>
              <a:ext cx="134280" cy="55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5E8A04-9C01-4A24-A9AB-2DEF3043425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4291" y="1665585"/>
                <a:ext cx="169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65E54E-5126-4362-BEF8-0CB6DA2D9D5F}"/>
                  </a:ext>
                </a:extLst>
              </p14:cNvPr>
              <p14:cNvContentPartPr/>
              <p14:nvPr/>
            </p14:nvContentPartPr>
            <p14:xfrm>
              <a:off x="1538811" y="1692585"/>
              <a:ext cx="19440" cy="64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65E54E-5126-4362-BEF8-0CB6DA2D9D5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20811" y="1656945"/>
                <a:ext cx="550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2FC65C-6DF2-49A7-8831-3267A36F1F94}"/>
                  </a:ext>
                </a:extLst>
              </p14:cNvPr>
              <p14:cNvContentPartPr/>
              <p14:nvPr/>
            </p14:nvContentPartPr>
            <p14:xfrm>
              <a:off x="1357731" y="1511865"/>
              <a:ext cx="9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2FC65C-6DF2-49A7-8831-3267A36F1F9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39731" y="147586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92BE99-CEE0-4A5D-ADCA-B1BCA805DE7A}"/>
                  </a:ext>
                </a:extLst>
              </p14:cNvPr>
              <p14:cNvContentPartPr/>
              <p14:nvPr/>
            </p14:nvContentPartPr>
            <p14:xfrm>
              <a:off x="1728171" y="1620225"/>
              <a:ext cx="439200" cy="175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92BE99-CEE0-4A5D-ADCA-B1BCA805DE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710531" y="1584225"/>
                <a:ext cx="474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9D3DE2C-D211-4969-9316-D9F62ED12D7E}"/>
                  </a:ext>
                </a:extLst>
              </p14:cNvPr>
              <p14:cNvContentPartPr/>
              <p14:nvPr/>
            </p14:nvContentPartPr>
            <p14:xfrm>
              <a:off x="2091771" y="1414305"/>
              <a:ext cx="864360" cy="414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9D3DE2C-D211-4969-9316-D9F62ED12D7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74131" y="1378665"/>
                <a:ext cx="900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3683F0-7AC3-432A-840B-24A27FCD7A2E}"/>
                  </a:ext>
                </a:extLst>
              </p14:cNvPr>
              <p14:cNvContentPartPr/>
              <p14:nvPr/>
            </p14:nvContentPartPr>
            <p14:xfrm>
              <a:off x="2969451" y="1349505"/>
              <a:ext cx="387000" cy="293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3683F0-7AC3-432A-840B-24A27FCD7A2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51451" y="1313505"/>
                <a:ext cx="4226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83D455F-4BB0-4F9A-8D9E-FDF2DA426AD7}"/>
                  </a:ext>
                </a:extLst>
              </p14:cNvPr>
              <p14:cNvContentPartPr/>
              <p14:nvPr/>
            </p14:nvContentPartPr>
            <p14:xfrm>
              <a:off x="3414051" y="1229985"/>
              <a:ext cx="507960" cy="412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83D455F-4BB0-4F9A-8D9E-FDF2DA426AD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396411" y="1194345"/>
                <a:ext cx="5436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E884E3-8059-4226-A1A5-AFD574D0CEF5}"/>
                  </a:ext>
                </a:extLst>
              </p14:cNvPr>
              <p14:cNvContentPartPr/>
              <p14:nvPr/>
            </p14:nvContentPartPr>
            <p14:xfrm>
              <a:off x="4177611" y="1194345"/>
              <a:ext cx="307080" cy="445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E884E3-8059-4226-A1A5-AFD574D0CEF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59611" y="1158705"/>
                <a:ext cx="3427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41CC5D-BFE2-41CB-BDC7-EB52E5472766}"/>
                  </a:ext>
                </a:extLst>
              </p14:cNvPr>
              <p14:cNvContentPartPr/>
              <p14:nvPr/>
            </p14:nvContentPartPr>
            <p14:xfrm>
              <a:off x="4535451" y="1439145"/>
              <a:ext cx="67680" cy="71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41CC5D-BFE2-41CB-BDC7-EB52E547276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517811" y="1403505"/>
                <a:ext cx="1033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9282C5F-C038-472B-9D37-D6FF4C12EF8C}"/>
                  </a:ext>
                </a:extLst>
              </p14:cNvPr>
              <p14:cNvContentPartPr/>
              <p14:nvPr/>
            </p14:nvContentPartPr>
            <p14:xfrm>
              <a:off x="4417731" y="1249065"/>
              <a:ext cx="360" cy="9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9282C5F-C038-472B-9D37-D6FF4C12EF8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00091" y="121306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8EFF49-1B2D-4F8E-816C-CD927C8C1FC8}"/>
                  </a:ext>
                </a:extLst>
              </p14:cNvPr>
              <p14:cNvContentPartPr/>
              <p14:nvPr/>
            </p14:nvContentPartPr>
            <p14:xfrm>
              <a:off x="4638051" y="1339785"/>
              <a:ext cx="716400" cy="717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8EFF49-1B2D-4F8E-816C-CD927C8C1FC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20411" y="1303785"/>
                <a:ext cx="75204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373537-D3E2-486F-8F07-7461CF05352B}"/>
                  </a:ext>
                </a:extLst>
              </p14:cNvPr>
              <p14:cNvContentPartPr/>
              <p14:nvPr/>
            </p14:nvContentPartPr>
            <p14:xfrm>
              <a:off x="5470731" y="952425"/>
              <a:ext cx="919080" cy="622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373537-D3E2-486F-8F07-7461CF05352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53091" y="916425"/>
                <a:ext cx="95472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2F57FA-A121-484A-92DA-335581B34B9E}"/>
                  </a:ext>
                </a:extLst>
              </p14:cNvPr>
              <p14:cNvContentPartPr/>
              <p14:nvPr/>
            </p14:nvContentPartPr>
            <p14:xfrm>
              <a:off x="6652971" y="944505"/>
              <a:ext cx="772560" cy="564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2F57FA-A121-484A-92DA-335581B34B9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35331" y="908865"/>
                <a:ext cx="80820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550B47E-BF04-4E68-98F9-C68B35FD5A53}"/>
                  </a:ext>
                </a:extLst>
              </p14:cNvPr>
              <p14:cNvContentPartPr/>
              <p14:nvPr/>
            </p14:nvContentPartPr>
            <p14:xfrm>
              <a:off x="7450371" y="1048185"/>
              <a:ext cx="619200" cy="374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550B47E-BF04-4E68-98F9-C68B35FD5A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32731" y="1012185"/>
                <a:ext cx="6548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6341FF-9C1D-4F1A-B45A-BE8631F3F587}"/>
                  </a:ext>
                </a:extLst>
              </p14:cNvPr>
              <p14:cNvContentPartPr/>
              <p14:nvPr/>
            </p14:nvContentPartPr>
            <p14:xfrm>
              <a:off x="8229411" y="787185"/>
              <a:ext cx="218160" cy="426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6341FF-9C1D-4F1A-B45A-BE8631F3F58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11411" y="751545"/>
                <a:ext cx="2538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EE1463B-A4F5-41A1-A4FE-D140874FDD1E}"/>
                  </a:ext>
                </a:extLst>
              </p14:cNvPr>
              <p14:cNvContentPartPr/>
              <p14:nvPr/>
            </p14:nvContentPartPr>
            <p14:xfrm>
              <a:off x="8347131" y="724185"/>
              <a:ext cx="544320" cy="715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EE1463B-A4F5-41A1-A4FE-D140874FDD1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329131" y="688185"/>
                <a:ext cx="57996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498686-9E10-4558-95C1-F5CF4BB4CD72}"/>
                  </a:ext>
                </a:extLst>
              </p14:cNvPr>
              <p14:cNvContentPartPr/>
              <p14:nvPr/>
            </p14:nvContentPartPr>
            <p14:xfrm>
              <a:off x="8265411" y="1038825"/>
              <a:ext cx="142200" cy="56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498686-9E10-4558-95C1-F5CF4BB4CD7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247771" y="1003185"/>
                <a:ext cx="1778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B3F7B74-63A6-40C6-B9E0-691C2086EE11}"/>
                  </a:ext>
                </a:extLst>
              </p14:cNvPr>
              <p14:cNvContentPartPr/>
              <p14:nvPr/>
            </p14:nvContentPartPr>
            <p14:xfrm>
              <a:off x="8880291" y="953145"/>
              <a:ext cx="183240" cy="244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B3F7B74-63A6-40C6-B9E0-691C2086EE1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862291" y="917145"/>
                <a:ext cx="2188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AD85F5-C966-4297-B4FE-5DE277D6F30E}"/>
                  </a:ext>
                </a:extLst>
              </p14:cNvPr>
              <p14:cNvContentPartPr/>
              <p14:nvPr/>
            </p14:nvContentPartPr>
            <p14:xfrm>
              <a:off x="9031851" y="603585"/>
              <a:ext cx="762840" cy="624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AD85F5-C966-4297-B4FE-5DE277D6F30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013851" y="567585"/>
                <a:ext cx="7984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004E0B9-DD66-4EC5-9D5A-71DE4135306A}"/>
                  </a:ext>
                </a:extLst>
              </p14:cNvPr>
              <p14:cNvContentPartPr/>
              <p14:nvPr/>
            </p14:nvContentPartPr>
            <p14:xfrm>
              <a:off x="9712971" y="691785"/>
              <a:ext cx="423360" cy="423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004E0B9-DD66-4EC5-9D5A-71DE4135306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694971" y="656145"/>
                <a:ext cx="4590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E71368C-20D5-4C6A-97BC-E9C7C8B8F8A2}"/>
                  </a:ext>
                </a:extLst>
              </p14:cNvPr>
              <p14:cNvContentPartPr/>
              <p14:nvPr/>
            </p14:nvContentPartPr>
            <p14:xfrm>
              <a:off x="10483731" y="702585"/>
              <a:ext cx="457200" cy="448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E71368C-20D5-4C6A-97BC-E9C7C8B8F8A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465731" y="666585"/>
                <a:ext cx="4928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B13DA4E-8973-4B2B-BB73-4232182ECF10}"/>
                  </a:ext>
                </a:extLst>
              </p14:cNvPr>
              <p14:cNvContentPartPr/>
              <p14:nvPr/>
            </p14:nvContentPartPr>
            <p14:xfrm>
              <a:off x="10972611" y="959265"/>
              <a:ext cx="104400" cy="106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B13DA4E-8973-4B2B-BB73-4232182ECF1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954611" y="923625"/>
                <a:ext cx="140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8376BA5-8F78-4015-BA3C-87C75FF4809D}"/>
                  </a:ext>
                </a:extLst>
              </p14:cNvPr>
              <p14:cNvContentPartPr/>
              <p14:nvPr/>
            </p14:nvContentPartPr>
            <p14:xfrm>
              <a:off x="10881891" y="669465"/>
              <a:ext cx="360" cy="9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8376BA5-8F78-4015-BA3C-87C75FF4809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63891" y="63382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C18EA6-BF7C-4551-B1D1-A9428CC154E7}"/>
                  </a:ext>
                </a:extLst>
              </p14:cNvPr>
              <p14:cNvContentPartPr/>
              <p14:nvPr/>
            </p14:nvContentPartPr>
            <p14:xfrm>
              <a:off x="11061891" y="732825"/>
              <a:ext cx="401760" cy="782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C18EA6-BF7C-4551-B1D1-A9428CC154E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44251" y="697185"/>
                <a:ext cx="43740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584993-841E-41C9-8399-F4D6E50F5DC1}"/>
                  </a:ext>
                </a:extLst>
              </p14:cNvPr>
              <p14:cNvContentPartPr/>
              <p14:nvPr/>
            </p14:nvContentPartPr>
            <p14:xfrm>
              <a:off x="11370771" y="697905"/>
              <a:ext cx="208800" cy="217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584993-841E-41C9-8399-F4D6E50F5D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53131" y="661905"/>
                <a:ext cx="244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D2BD6C-32B8-4952-BD5E-8D2F4059DFA2}"/>
                  </a:ext>
                </a:extLst>
              </p14:cNvPr>
              <p14:cNvContentPartPr/>
              <p14:nvPr/>
            </p14:nvContentPartPr>
            <p14:xfrm>
              <a:off x="11641491" y="673065"/>
              <a:ext cx="188280" cy="327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D2BD6C-32B8-4952-BD5E-8D2F4059DFA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623851" y="637065"/>
                <a:ext cx="2239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8A1B86-0FF5-4F36-BAD8-5FBA74B992B4}"/>
                  </a:ext>
                </a:extLst>
              </p14:cNvPr>
              <p14:cNvContentPartPr/>
              <p14:nvPr/>
            </p14:nvContentPartPr>
            <p14:xfrm>
              <a:off x="11750931" y="416025"/>
              <a:ext cx="254880" cy="544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8A1B86-0FF5-4F36-BAD8-5FBA74B992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733291" y="380385"/>
                <a:ext cx="29052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87C0C2E-ACE9-4170-B67F-90C423F779D1}"/>
                  </a:ext>
                </a:extLst>
              </p14:cNvPr>
              <p14:cNvContentPartPr/>
              <p14:nvPr/>
            </p14:nvContentPartPr>
            <p14:xfrm>
              <a:off x="11972691" y="499185"/>
              <a:ext cx="198000" cy="281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87C0C2E-ACE9-4170-B67F-90C423F779D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954691" y="463545"/>
                <a:ext cx="2336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B1A49B5-EC04-467A-992D-66D244AF4FE1}"/>
                  </a:ext>
                </a:extLst>
              </p14:cNvPr>
              <p14:cNvContentPartPr/>
              <p14:nvPr/>
            </p14:nvContentPartPr>
            <p14:xfrm>
              <a:off x="490491" y="2595465"/>
              <a:ext cx="151920" cy="442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B1A49B5-EC04-467A-992D-66D244AF4F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2851" y="2559465"/>
                <a:ext cx="187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02A2512-FE55-48CE-95D2-8BF5E1177065}"/>
                  </a:ext>
                </a:extLst>
              </p14:cNvPr>
              <p14:cNvContentPartPr/>
              <p14:nvPr/>
            </p14:nvContentPartPr>
            <p14:xfrm>
              <a:off x="515691" y="2416905"/>
              <a:ext cx="795960" cy="643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02A2512-FE55-48CE-95D2-8BF5E117706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7691" y="2380905"/>
                <a:ext cx="8316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93B893A-9D12-43D5-A89C-290398C9D09D}"/>
                  </a:ext>
                </a:extLst>
              </p14:cNvPr>
              <p14:cNvContentPartPr/>
              <p14:nvPr/>
            </p14:nvContentPartPr>
            <p14:xfrm>
              <a:off x="1404891" y="2046105"/>
              <a:ext cx="907200" cy="892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93B893A-9D12-43D5-A89C-290398C9D09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86891" y="2010465"/>
                <a:ext cx="94284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75D1C1A-445C-45ED-B7B4-79D891063A06}"/>
                  </a:ext>
                </a:extLst>
              </p14:cNvPr>
              <p14:cNvContentPartPr/>
              <p14:nvPr/>
            </p14:nvContentPartPr>
            <p14:xfrm>
              <a:off x="1832571" y="2236185"/>
              <a:ext cx="367560" cy="18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75D1C1A-445C-45ED-B7B4-79D891063A0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14931" y="2200545"/>
                <a:ext cx="4032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3D2DE02-2122-496F-8B11-435BB0A607E2}"/>
                  </a:ext>
                </a:extLst>
              </p14:cNvPr>
              <p14:cNvContentPartPr/>
              <p14:nvPr/>
            </p14:nvContentPartPr>
            <p14:xfrm>
              <a:off x="968931" y="2498625"/>
              <a:ext cx="117720" cy="52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3D2DE02-2122-496F-8B11-435BB0A607E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50931" y="2462625"/>
                <a:ext cx="1533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7E8A12-A2D1-466C-9417-56D2ED9D6731}"/>
                  </a:ext>
                </a:extLst>
              </p14:cNvPr>
              <p14:cNvContentPartPr/>
              <p14:nvPr/>
            </p14:nvContentPartPr>
            <p14:xfrm>
              <a:off x="3039291" y="2199465"/>
              <a:ext cx="630000" cy="445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7E8A12-A2D1-466C-9417-56D2ED9D673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21651" y="2163825"/>
                <a:ext cx="6656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612EE9D-4DEF-4A67-A7CE-F93C76B2C26C}"/>
                  </a:ext>
                </a:extLst>
              </p14:cNvPr>
              <p14:cNvContentPartPr/>
              <p14:nvPr/>
            </p14:nvContentPartPr>
            <p14:xfrm>
              <a:off x="3727971" y="2210985"/>
              <a:ext cx="399600" cy="417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612EE9D-4DEF-4A67-A7CE-F93C76B2C26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10331" y="2175345"/>
                <a:ext cx="4352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E2031E5-FAF7-4E82-AAE8-19B2D12DD92D}"/>
                  </a:ext>
                </a:extLst>
              </p14:cNvPr>
              <p14:cNvContentPartPr/>
              <p14:nvPr/>
            </p14:nvContentPartPr>
            <p14:xfrm>
              <a:off x="4815891" y="1970145"/>
              <a:ext cx="1702440" cy="1186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E2031E5-FAF7-4E82-AAE8-19B2D12DD92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98251" y="1934145"/>
                <a:ext cx="1738080" cy="12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0E1EE32-648C-4803-902C-01C1A427F71E}"/>
                  </a:ext>
                </a:extLst>
              </p14:cNvPr>
              <p14:cNvContentPartPr/>
              <p14:nvPr/>
            </p14:nvContentPartPr>
            <p14:xfrm>
              <a:off x="6510771" y="1987785"/>
              <a:ext cx="336240" cy="351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0E1EE32-648C-4803-902C-01C1A427F71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93131" y="1951785"/>
                <a:ext cx="3718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9FD8C87-3212-4E39-9C9B-C7D4FBAC62B7}"/>
                  </a:ext>
                </a:extLst>
              </p14:cNvPr>
              <p14:cNvContentPartPr/>
              <p14:nvPr/>
            </p14:nvContentPartPr>
            <p14:xfrm>
              <a:off x="7158411" y="1811745"/>
              <a:ext cx="333360" cy="696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9FD8C87-3212-4E39-9C9B-C7D4FBAC62B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40411" y="1776105"/>
                <a:ext cx="36900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4A7008-7476-4DDE-A0FA-A3B31E2754B5}"/>
                  </a:ext>
                </a:extLst>
              </p14:cNvPr>
              <p14:cNvContentPartPr/>
              <p14:nvPr/>
            </p14:nvContentPartPr>
            <p14:xfrm>
              <a:off x="7233291" y="2172105"/>
              <a:ext cx="283320" cy="118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4A7008-7476-4DDE-A0FA-A3B31E2754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15291" y="2136105"/>
                <a:ext cx="318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B6693DD-5F99-4323-BD6D-20A4512F5E13}"/>
                  </a:ext>
                </a:extLst>
              </p14:cNvPr>
              <p14:cNvContentPartPr/>
              <p14:nvPr/>
            </p14:nvContentPartPr>
            <p14:xfrm>
              <a:off x="7651611" y="1908945"/>
              <a:ext cx="768600" cy="375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B6693DD-5F99-4323-BD6D-20A4512F5E1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33971" y="1873305"/>
                <a:ext cx="80424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BE6CAB-E50B-4D38-9063-F42E141F89C0}"/>
                  </a:ext>
                </a:extLst>
              </p14:cNvPr>
              <p14:cNvContentPartPr/>
              <p14:nvPr/>
            </p14:nvContentPartPr>
            <p14:xfrm>
              <a:off x="8721891" y="1543545"/>
              <a:ext cx="558360" cy="593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BE6CAB-E50B-4D38-9063-F42E141F89C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04251" y="1507905"/>
                <a:ext cx="5940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E88ED03-7D05-4987-966F-77A04253DE50}"/>
                  </a:ext>
                </a:extLst>
              </p14:cNvPr>
              <p14:cNvContentPartPr/>
              <p14:nvPr/>
            </p14:nvContentPartPr>
            <p14:xfrm>
              <a:off x="9279531" y="1439145"/>
              <a:ext cx="178200" cy="335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E88ED03-7D05-4987-966F-77A04253DE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61531" y="1403505"/>
                <a:ext cx="2138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A3789CF-1827-4858-B725-FE6C43AA81F6}"/>
                  </a:ext>
                </a:extLst>
              </p14:cNvPr>
              <p14:cNvContentPartPr/>
              <p14:nvPr/>
            </p14:nvContentPartPr>
            <p14:xfrm>
              <a:off x="9360891" y="1357785"/>
              <a:ext cx="296640" cy="457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A3789CF-1827-4858-B725-FE6C43AA81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42891" y="1321785"/>
                <a:ext cx="3322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259D1F-6E2F-4346-B7B5-FFC05E4436BD}"/>
                  </a:ext>
                </a:extLst>
              </p14:cNvPr>
              <p14:cNvContentPartPr/>
              <p14:nvPr/>
            </p14:nvContentPartPr>
            <p14:xfrm>
              <a:off x="9904131" y="1484865"/>
              <a:ext cx="353520" cy="555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259D1F-6E2F-4346-B7B5-FFC05E4436B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86491" y="1449225"/>
                <a:ext cx="38916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3B6C0C1-1F0A-4AB5-8462-D04FD22C6F6D}"/>
                  </a:ext>
                </a:extLst>
              </p14:cNvPr>
              <p14:cNvContentPartPr/>
              <p14:nvPr/>
            </p14:nvContentPartPr>
            <p14:xfrm>
              <a:off x="10145331" y="1583865"/>
              <a:ext cx="167040" cy="248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3B6C0C1-1F0A-4AB5-8462-D04FD22C6F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27691" y="1548225"/>
                <a:ext cx="2026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B4B4A00-89CE-4BC5-8E92-9DFC8A7A70EF}"/>
                  </a:ext>
                </a:extLst>
              </p14:cNvPr>
              <p14:cNvContentPartPr/>
              <p14:nvPr/>
            </p14:nvContentPartPr>
            <p14:xfrm>
              <a:off x="10393011" y="1594665"/>
              <a:ext cx="192600" cy="287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B4B4A00-89CE-4BC5-8E92-9DFC8A7A70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75011" y="1558665"/>
                <a:ext cx="2282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B568E3A-AB7B-440D-A474-EC5C8ABF3A25}"/>
                  </a:ext>
                </a:extLst>
              </p14:cNvPr>
              <p14:cNvContentPartPr/>
              <p14:nvPr/>
            </p14:nvContentPartPr>
            <p14:xfrm>
              <a:off x="10673811" y="1657305"/>
              <a:ext cx="94320" cy="71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B568E3A-AB7B-440D-A474-EC5C8ABF3A2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55811" y="1621665"/>
                <a:ext cx="129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AA7614D-EC81-4C43-BC66-367E64D920E1}"/>
                  </a:ext>
                </a:extLst>
              </p14:cNvPr>
              <p14:cNvContentPartPr/>
              <p14:nvPr/>
            </p14:nvContentPartPr>
            <p14:xfrm>
              <a:off x="10585971" y="1450665"/>
              <a:ext cx="33840" cy="61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AA7614D-EC81-4C43-BC66-367E64D920E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567971" y="1414665"/>
                <a:ext cx="69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F20E4EC-063A-4150-9BFF-80D88BF76742}"/>
                  </a:ext>
                </a:extLst>
              </p14:cNvPr>
              <p14:cNvContentPartPr/>
              <p14:nvPr/>
            </p14:nvContentPartPr>
            <p14:xfrm>
              <a:off x="10700451" y="1411425"/>
              <a:ext cx="489600" cy="239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F20E4EC-063A-4150-9BFF-80D88BF7674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82811" y="1375785"/>
                <a:ext cx="525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2EB1983-82D3-4FBC-97FF-2478CEB8032E}"/>
                  </a:ext>
                </a:extLst>
              </p14:cNvPr>
              <p14:cNvContentPartPr/>
              <p14:nvPr/>
            </p14:nvContentPartPr>
            <p14:xfrm>
              <a:off x="10667331" y="1455345"/>
              <a:ext cx="142920" cy="79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2EB1983-82D3-4FBC-97FF-2478CEB8032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49331" y="1419345"/>
                <a:ext cx="1785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BEB45E-7390-4991-AC94-6003EE7783E0}"/>
                  </a:ext>
                </a:extLst>
              </p14:cNvPr>
              <p14:cNvContentPartPr/>
              <p14:nvPr/>
            </p14:nvContentPartPr>
            <p14:xfrm>
              <a:off x="11307411" y="1520505"/>
              <a:ext cx="92880" cy="60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BEB45E-7390-4991-AC94-6003EE7783E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289771" y="1484865"/>
                <a:ext cx="128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013C74E-B8E7-4DB0-B719-157070695502}"/>
                  </a:ext>
                </a:extLst>
              </p14:cNvPr>
              <p14:cNvContentPartPr/>
              <p14:nvPr/>
            </p14:nvContentPartPr>
            <p14:xfrm>
              <a:off x="10954251" y="1176705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013C74E-B8E7-4DB0-B719-15707069550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936611" y="1141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7241E7D-5766-4A40-A13F-A0D5C77C4367}"/>
                  </a:ext>
                </a:extLst>
              </p14:cNvPr>
              <p14:cNvContentPartPr/>
              <p14:nvPr/>
            </p14:nvContentPartPr>
            <p14:xfrm>
              <a:off x="11542851" y="1411785"/>
              <a:ext cx="239760" cy="205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7241E7D-5766-4A40-A13F-A0D5C77C436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525211" y="1376145"/>
                <a:ext cx="2754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BFA54F8-4BC0-4165-97A0-6EFEB29CCED0}"/>
                  </a:ext>
                </a:extLst>
              </p14:cNvPr>
              <p14:cNvContentPartPr/>
              <p14:nvPr/>
            </p14:nvContentPartPr>
            <p14:xfrm>
              <a:off x="11875851" y="1474785"/>
              <a:ext cx="196920" cy="221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BFA54F8-4BC0-4165-97A0-6EFEB29CCED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857851" y="1439145"/>
                <a:ext cx="2325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39F4C31-8161-482F-9284-19D480E72C14}"/>
                  </a:ext>
                </a:extLst>
              </p14:cNvPr>
              <p14:cNvContentPartPr/>
              <p14:nvPr/>
            </p14:nvContentPartPr>
            <p14:xfrm>
              <a:off x="425331" y="3476025"/>
              <a:ext cx="645480" cy="703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39F4C31-8161-482F-9284-19D480E72C1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7331" y="3440385"/>
                <a:ext cx="6811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08D6253-E0F6-47E4-A0A5-574D0DD0D024}"/>
                  </a:ext>
                </a:extLst>
              </p14:cNvPr>
              <p14:cNvContentPartPr/>
              <p14:nvPr/>
            </p14:nvContentPartPr>
            <p14:xfrm>
              <a:off x="425331" y="3776625"/>
              <a:ext cx="306360" cy="89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08D6253-E0F6-47E4-A0A5-574D0DD0D02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07331" y="3740625"/>
                <a:ext cx="342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AB59C52-14A7-4F66-A2A6-AF756695D55A}"/>
                  </a:ext>
                </a:extLst>
              </p14:cNvPr>
              <p14:cNvContentPartPr/>
              <p14:nvPr/>
            </p14:nvContentPartPr>
            <p14:xfrm>
              <a:off x="968211" y="3811185"/>
              <a:ext cx="192240" cy="150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AB59C52-14A7-4F66-A2A6-AF756695D55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0571" y="3775185"/>
                <a:ext cx="227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6AFB669-F41B-415C-BB06-1FD5E7F46A0D}"/>
                  </a:ext>
                </a:extLst>
              </p14:cNvPr>
              <p14:cNvContentPartPr/>
              <p14:nvPr/>
            </p14:nvContentPartPr>
            <p14:xfrm>
              <a:off x="896211" y="3635505"/>
              <a:ext cx="360" cy="3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6AFB669-F41B-415C-BB06-1FD5E7F46A0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78211" y="35998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8BEE020-D12F-4F2A-8B7D-58E5AA172B5A}"/>
                  </a:ext>
                </a:extLst>
              </p14:cNvPr>
              <p14:cNvContentPartPr/>
              <p14:nvPr/>
            </p14:nvContentPartPr>
            <p14:xfrm>
              <a:off x="1221651" y="3618225"/>
              <a:ext cx="849960" cy="251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8BEE020-D12F-4F2A-8B7D-58E5AA172B5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204011" y="3582225"/>
                <a:ext cx="8856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727C07E-3752-4DEA-8450-F8C68F717F7A}"/>
                  </a:ext>
                </a:extLst>
              </p14:cNvPr>
              <p14:cNvContentPartPr/>
              <p14:nvPr/>
            </p14:nvContentPartPr>
            <p14:xfrm>
              <a:off x="2262771" y="3177585"/>
              <a:ext cx="457920" cy="470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727C07E-3752-4DEA-8450-F8C68F717F7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244771" y="3141945"/>
                <a:ext cx="49356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52C096C-C9D5-4620-8E5C-D85D72605C41}"/>
                  </a:ext>
                </a:extLst>
              </p14:cNvPr>
              <p14:cNvContentPartPr/>
              <p14:nvPr/>
            </p14:nvContentPartPr>
            <p14:xfrm>
              <a:off x="6545331" y="3437865"/>
              <a:ext cx="695160" cy="1871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52C096C-C9D5-4620-8E5C-D85D72605C4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527691" y="3402225"/>
                <a:ext cx="730800" cy="19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333B5A0-2B1C-4C58-8073-A2C2A192476D}"/>
                  </a:ext>
                </a:extLst>
              </p14:cNvPr>
              <p14:cNvContentPartPr/>
              <p14:nvPr/>
            </p14:nvContentPartPr>
            <p14:xfrm>
              <a:off x="3340251" y="4144905"/>
              <a:ext cx="6563160" cy="1314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333B5A0-2B1C-4C58-8073-A2C2A192476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322251" y="4108905"/>
                <a:ext cx="659880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47DCAE-6478-49EE-A3A8-A5FA2A3C9342}"/>
                  </a:ext>
                </a:extLst>
              </p14:cNvPr>
              <p14:cNvContentPartPr/>
              <p14:nvPr/>
            </p14:nvContentPartPr>
            <p14:xfrm>
              <a:off x="6306291" y="3344625"/>
              <a:ext cx="560520" cy="405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47DCAE-6478-49EE-A3A8-A5FA2A3C934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288651" y="3308985"/>
                <a:ext cx="5961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56BA274-F6ED-471F-81FD-8F2AD813FD95}"/>
                  </a:ext>
                </a:extLst>
              </p14:cNvPr>
              <p14:cNvContentPartPr/>
              <p14:nvPr/>
            </p14:nvContentPartPr>
            <p14:xfrm>
              <a:off x="7221051" y="5418585"/>
              <a:ext cx="565560" cy="396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56BA274-F6ED-471F-81FD-8F2AD813FD9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203411" y="5382945"/>
                <a:ext cx="6012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6458D02-7490-4354-B08D-053F4A19730C}"/>
                  </a:ext>
                </a:extLst>
              </p14:cNvPr>
              <p14:cNvContentPartPr/>
              <p14:nvPr/>
            </p14:nvContentPartPr>
            <p14:xfrm>
              <a:off x="3430971" y="3419865"/>
              <a:ext cx="3377880" cy="2621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6458D02-7490-4354-B08D-053F4A19730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413331" y="3383865"/>
                <a:ext cx="3413520" cy="26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9336F14-3031-4404-93C6-161FC614393B}"/>
                  </a:ext>
                </a:extLst>
              </p14:cNvPr>
              <p14:cNvContentPartPr/>
              <p14:nvPr/>
            </p14:nvContentPartPr>
            <p14:xfrm>
              <a:off x="7025211" y="4127985"/>
              <a:ext cx="2480040" cy="516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9336F14-3031-4404-93C6-161FC614393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007211" y="4092345"/>
                <a:ext cx="25156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A369A38-27ED-45F1-AB92-09253F41F392}"/>
                  </a:ext>
                </a:extLst>
              </p14:cNvPr>
              <p14:cNvContentPartPr/>
              <p14:nvPr/>
            </p14:nvContentPartPr>
            <p14:xfrm>
              <a:off x="9623331" y="5276025"/>
              <a:ext cx="1905840" cy="590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A369A38-27ED-45F1-AB92-09253F41F39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605331" y="5240025"/>
                <a:ext cx="19414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E7A3799-EE9E-43D5-A609-5B27794CFDD2}"/>
                  </a:ext>
                </a:extLst>
              </p14:cNvPr>
              <p14:cNvContentPartPr/>
              <p14:nvPr/>
            </p14:nvContentPartPr>
            <p14:xfrm>
              <a:off x="10519731" y="4788945"/>
              <a:ext cx="665640" cy="1259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E7A3799-EE9E-43D5-A609-5B27794CFDD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502091" y="4753305"/>
                <a:ext cx="70128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048A455-6B29-41ED-9E76-12345BC705F3}"/>
                  </a:ext>
                </a:extLst>
              </p14:cNvPr>
              <p14:cNvContentPartPr/>
              <p14:nvPr/>
            </p14:nvContentPartPr>
            <p14:xfrm>
              <a:off x="10354131" y="4671945"/>
              <a:ext cx="388440" cy="246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048A455-6B29-41ED-9E76-12345BC705F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336491" y="4636305"/>
                <a:ext cx="4240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6B34AD1-83CF-4104-99D4-C487C5E7C3BB}"/>
                  </a:ext>
                </a:extLst>
              </p14:cNvPr>
              <p14:cNvContentPartPr/>
              <p14:nvPr/>
            </p14:nvContentPartPr>
            <p14:xfrm>
              <a:off x="9668691" y="5042025"/>
              <a:ext cx="1108080" cy="1232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6B34AD1-83CF-4104-99D4-C487C5E7C3B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651051" y="5006025"/>
                <a:ext cx="1143720" cy="13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859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BB7763-DE22-46D4-A452-BD75B6454C17}"/>
                  </a:ext>
                </a:extLst>
              </p14:cNvPr>
              <p14:cNvContentPartPr/>
              <p14:nvPr/>
            </p14:nvContentPartPr>
            <p14:xfrm>
              <a:off x="653931" y="325665"/>
              <a:ext cx="424440" cy="56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BB7763-DE22-46D4-A452-BD75B6454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931" y="289665"/>
                <a:ext cx="4600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5B2C7D-7E16-466A-929F-68A1FB431A16}"/>
                  </a:ext>
                </a:extLst>
              </p14:cNvPr>
              <p14:cNvContentPartPr/>
              <p14:nvPr/>
            </p14:nvContentPartPr>
            <p14:xfrm>
              <a:off x="1129131" y="250425"/>
              <a:ext cx="1041840" cy="58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5B2C7D-7E16-466A-929F-68A1FB431A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131" y="214785"/>
                <a:ext cx="107748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5D18B9-9BD6-490F-98FC-3D5F6A35C4E1}"/>
                  </a:ext>
                </a:extLst>
              </p14:cNvPr>
              <p14:cNvContentPartPr/>
              <p14:nvPr/>
            </p14:nvContentPartPr>
            <p14:xfrm>
              <a:off x="2209131" y="201105"/>
              <a:ext cx="377280" cy="36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5D18B9-9BD6-490F-98FC-3D5F6A35C4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1491" y="165105"/>
                <a:ext cx="4129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CD1AAB-63BA-49CF-8331-59CBA78911D4}"/>
                  </a:ext>
                </a:extLst>
              </p14:cNvPr>
              <p14:cNvContentPartPr/>
              <p14:nvPr/>
            </p14:nvContentPartPr>
            <p14:xfrm>
              <a:off x="2736531" y="334665"/>
              <a:ext cx="462240" cy="22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CD1AAB-63BA-49CF-8331-59CBA78911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8891" y="298665"/>
                <a:ext cx="4978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DF8287-CD89-458B-AE11-AB6BBB1A9FFB}"/>
                  </a:ext>
                </a:extLst>
              </p14:cNvPr>
              <p14:cNvContentPartPr/>
              <p14:nvPr/>
            </p14:nvContentPartPr>
            <p14:xfrm>
              <a:off x="3249891" y="253305"/>
              <a:ext cx="179280" cy="25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DF8287-CD89-458B-AE11-AB6BBB1A9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2251" y="217305"/>
                <a:ext cx="2149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94347E-8B55-4B58-8586-B74EC2F56172}"/>
                  </a:ext>
                </a:extLst>
              </p14:cNvPr>
              <p14:cNvContentPartPr/>
              <p14:nvPr/>
            </p14:nvContentPartPr>
            <p14:xfrm>
              <a:off x="3422691" y="153585"/>
              <a:ext cx="342360" cy="335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94347E-8B55-4B58-8586-B74EC2F561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4691" y="117945"/>
                <a:ext cx="3780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9FB23B-872C-4A9F-814B-811F6D3FF5D8}"/>
                  </a:ext>
                </a:extLst>
              </p14:cNvPr>
              <p14:cNvContentPartPr/>
              <p14:nvPr/>
            </p14:nvContentPartPr>
            <p14:xfrm>
              <a:off x="3965931" y="71865"/>
              <a:ext cx="319680" cy="48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9FB23B-872C-4A9F-814B-811F6D3FF5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7931" y="36225"/>
                <a:ext cx="3553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3B65CE-6368-4E62-A116-FC13265FD855}"/>
                  </a:ext>
                </a:extLst>
              </p14:cNvPr>
              <p14:cNvContentPartPr/>
              <p14:nvPr/>
            </p14:nvContentPartPr>
            <p14:xfrm>
              <a:off x="3927411" y="144225"/>
              <a:ext cx="381960" cy="22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3B65CE-6368-4E62-A116-FC13265FD8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09771" y="108585"/>
                <a:ext cx="4176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831D6A-8CD1-4F0A-B29D-5CAA2930D9E1}"/>
                  </a:ext>
                </a:extLst>
              </p14:cNvPr>
              <p14:cNvContentPartPr/>
              <p14:nvPr/>
            </p14:nvContentPartPr>
            <p14:xfrm>
              <a:off x="4288131" y="332865"/>
              <a:ext cx="325800" cy="21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831D6A-8CD1-4F0A-B29D-5CAA2930D9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0491" y="296865"/>
                <a:ext cx="361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F34BA7-3CA5-4093-9D3B-10A1BFCEC6DD}"/>
                  </a:ext>
                </a:extLst>
              </p14:cNvPr>
              <p14:cNvContentPartPr/>
              <p14:nvPr/>
            </p14:nvContentPartPr>
            <p14:xfrm>
              <a:off x="4698531" y="144225"/>
              <a:ext cx="353160" cy="285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F34BA7-3CA5-4093-9D3B-10A1BFCEC6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0531" y="108585"/>
                <a:ext cx="3888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D48452-748D-47D4-B6A1-2C670AE907CE}"/>
                  </a:ext>
                </a:extLst>
              </p14:cNvPr>
              <p14:cNvContentPartPr/>
              <p14:nvPr/>
            </p14:nvContentPartPr>
            <p14:xfrm>
              <a:off x="5751531" y="183105"/>
              <a:ext cx="322200" cy="496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D48452-748D-47D4-B6A1-2C670AE907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3891" y="147105"/>
                <a:ext cx="3578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D632BB-9C21-4018-A7F2-B8F30F06A20A}"/>
                  </a:ext>
                </a:extLst>
              </p14:cNvPr>
              <p14:cNvContentPartPr/>
              <p14:nvPr/>
            </p14:nvContentPartPr>
            <p14:xfrm>
              <a:off x="6282531" y="42538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D632BB-9C21-4018-A7F2-B8F30F06A2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64891" y="389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2BFDCF-FB19-4C4B-9312-343A29127B28}"/>
                  </a:ext>
                </a:extLst>
              </p14:cNvPr>
              <p14:cNvContentPartPr/>
              <p14:nvPr/>
            </p14:nvContentPartPr>
            <p14:xfrm>
              <a:off x="6156171" y="432945"/>
              <a:ext cx="109080" cy="210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2BFDCF-FB19-4C4B-9312-343A29127B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8171" y="397305"/>
                <a:ext cx="1447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237E6C-E7D7-4071-80D7-B91AAB338E83}"/>
                  </a:ext>
                </a:extLst>
              </p14:cNvPr>
              <p14:cNvContentPartPr/>
              <p14:nvPr/>
            </p14:nvContentPartPr>
            <p14:xfrm>
              <a:off x="6210531" y="289305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237E6C-E7D7-4071-80D7-B91AAB338E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2531" y="253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6EAFF6-D297-4CE7-99EA-4DD8D80C8553}"/>
                  </a:ext>
                </a:extLst>
              </p14:cNvPr>
              <p14:cNvContentPartPr/>
              <p14:nvPr/>
            </p14:nvContentPartPr>
            <p14:xfrm>
              <a:off x="6216291" y="207945"/>
              <a:ext cx="882720" cy="825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6EAFF6-D297-4CE7-99EA-4DD8D80C855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98651" y="171945"/>
                <a:ext cx="91836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2545D3-33B3-4B11-8ECB-E075C34EA64C}"/>
                  </a:ext>
                </a:extLst>
              </p14:cNvPr>
              <p14:cNvContentPartPr/>
              <p14:nvPr/>
            </p14:nvContentPartPr>
            <p14:xfrm>
              <a:off x="7278651" y="207585"/>
              <a:ext cx="389520" cy="335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2545D3-33B3-4B11-8ECB-E075C34EA6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0651" y="171585"/>
                <a:ext cx="4251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17B812-064F-4E50-8331-2653C37C47E0}"/>
                  </a:ext>
                </a:extLst>
              </p14:cNvPr>
              <p14:cNvContentPartPr/>
              <p14:nvPr/>
            </p14:nvContentPartPr>
            <p14:xfrm>
              <a:off x="7684731" y="34785"/>
              <a:ext cx="395640" cy="417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17B812-064F-4E50-8331-2653C37C47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67091" y="-855"/>
                <a:ext cx="4312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5D07F1-DDDE-40B7-9F6A-A99A50194E56}"/>
                  </a:ext>
                </a:extLst>
              </p14:cNvPr>
              <p14:cNvContentPartPr/>
              <p14:nvPr/>
            </p14:nvContentPartPr>
            <p14:xfrm>
              <a:off x="687771" y="694864"/>
              <a:ext cx="7570440" cy="78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5D07F1-DDDE-40B7-9F6A-A99A50194E5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9771" y="659224"/>
                <a:ext cx="760608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A889289-81E1-46DE-8BF6-EFC517C84587}"/>
                  </a:ext>
                </a:extLst>
              </p14:cNvPr>
              <p14:cNvContentPartPr/>
              <p14:nvPr/>
            </p14:nvContentPartPr>
            <p14:xfrm>
              <a:off x="355131" y="1987264"/>
              <a:ext cx="479520" cy="484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A889289-81E1-46DE-8BF6-EFC517C8458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7491" y="1951624"/>
                <a:ext cx="5151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560064-413E-4E4B-B536-D14062397244}"/>
                  </a:ext>
                </a:extLst>
              </p14:cNvPr>
              <p14:cNvContentPartPr/>
              <p14:nvPr/>
            </p14:nvContentPartPr>
            <p14:xfrm>
              <a:off x="921771" y="1924984"/>
              <a:ext cx="1001520" cy="378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560064-413E-4E4B-B536-D1406239724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3771" y="1889344"/>
                <a:ext cx="10371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33AA2E1-8DDB-4924-87D1-350F1A083406}"/>
                  </a:ext>
                </a:extLst>
              </p14:cNvPr>
              <p14:cNvContentPartPr/>
              <p14:nvPr/>
            </p14:nvContentPartPr>
            <p14:xfrm>
              <a:off x="1973331" y="1765144"/>
              <a:ext cx="321120" cy="243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33AA2E1-8DDB-4924-87D1-350F1A0834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55691" y="1729504"/>
                <a:ext cx="3567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6E3D3D-C0E2-410E-9A57-F74FBBAB52EA}"/>
                  </a:ext>
                </a:extLst>
              </p14:cNvPr>
              <p14:cNvContentPartPr/>
              <p14:nvPr/>
            </p14:nvContentPartPr>
            <p14:xfrm>
              <a:off x="2278971" y="1453024"/>
              <a:ext cx="1154880" cy="612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6E3D3D-C0E2-410E-9A57-F74FBBAB52E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0971" y="1417024"/>
                <a:ext cx="119052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1D0E2A-7AE6-4C67-9578-CAAB5F155744}"/>
                  </a:ext>
                </a:extLst>
              </p14:cNvPr>
              <p14:cNvContentPartPr/>
              <p14:nvPr/>
            </p14:nvContentPartPr>
            <p14:xfrm>
              <a:off x="3547611" y="1400464"/>
              <a:ext cx="646560" cy="510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1D0E2A-7AE6-4C67-9578-CAAB5F15574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29611" y="1364464"/>
                <a:ext cx="6822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A96C80E-B35E-4502-9F77-1E848169D15A}"/>
                  </a:ext>
                </a:extLst>
              </p14:cNvPr>
              <p14:cNvContentPartPr/>
              <p14:nvPr/>
            </p14:nvContentPartPr>
            <p14:xfrm>
              <a:off x="4608531" y="1330264"/>
              <a:ext cx="197640" cy="400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A96C80E-B35E-4502-9F77-1E848169D15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90531" y="1294624"/>
                <a:ext cx="2332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A1114F6-8DAE-4D2A-AF00-46B7EB7571A6}"/>
                  </a:ext>
                </a:extLst>
              </p14:cNvPr>
              <p14:cNvContentPartPr/>
              <p14:nvPr/>
            </p14:nvContentPartPr>
            <p14:xfrm>
              <a:off x="4897611" y="1429984"/>
              <a:ext cx="36720" cy="187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A1114F6-8DAE-4D2A-AF00-46B7EB7571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79611" y="1394344"/>
                <a:ext cx="72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1C317A-890C-4925-96B6-C57496F1C6C8}"/>
                  </a:ext>
                </a:extLst>
              </p14:cNvPr>
              <p14:cNvContentPartPr/>
              <p14:nvPr/>
            </p14:nvContentPartPr>
            <p14:xfrm>
              <a:off x="4815891" y="1303264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1C317A-890C-4925-96B6-C57496F1C6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98251" y="12672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5599F9-BE02-4D19-B5E5-C4B3D8DE4370}"/>
                  </a:ext>
                </a:extLst>
              </p14:cNvPr>
              <p14:cNvContentPartPr/>
              <p14:nvPr/>
            </p14:nvContentPartPr>
            <p14:xfrm>
              <a:off x="4911291" y="1393264"/>
              <a:ext cx="554040" cy="713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5599F9-BE02-4D19-B5E5-C4B3D8DE437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93291" y="1357264"/>
                <a:ext cx="58968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AA4B025-91E6-452A-8748-94C803631215}"/>
                  </a:ext>
                </a:extLst>
              </p14:cNvPr>
              <p14:cNvContentPartPr/>
              <p14:nvPr/>
            </p14:nvContentPartPr>
            <p14:xfrm>
              <a:off x="5487291" y="1274464"/>
              <a:ext cx="1078200" cy="544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AA4B025-91E6-452A-8748-94C8036312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69291" y="1238464"/>
                <a:ext cx="111384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E837D2-3B14-4FEC-A916-DE9755A7CE3F}"/>
                  </a:ext>
                </a:extLst>
              </p14:cNvPr>
              <p14:cNvContentPartPr/>
              <p14:nvPr/>
            </p14:nvContentPartPr>
            <p14:xfrm>
              <a:off x="6859251" y="1057744"/>
              <a:ext cx="801720" cy="655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E837D2-3B14-4FEC-A916-DE9755A7CE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41251" y="1021744"/>
                <a:ext cx="83736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FC061A9-123D-4449-8576-0178C7FA582E}"/>
                  </a:ext>
                </a:extLst>
              </p14:cNvPr>
              <p14:cNvContentPartPr/>
              <p14:nvPr/>
            </p14:nvContentPartPr>
            <p14:xfrm>
              <a:off x="7744851" y="1238464"/>
              <a:ext cx="372960" cy="264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FC061A9-123D-4449-8576-0178C7FA58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27211" y="1202824"/>
                <a:ext cx="4086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0757630-3440-47FB-9E8B-B3132FC82D4E}"/>
                  </a:ext>
                </a:extLst>
              </p14:cNvPr>
              <p14:cNvContentPartPr/>
              <p14:nvPr/>
            </p14:nvContentPartPr>
            <p14:xfrm>
              <a:off x="8446491" y="968104"/>
              <a:ext cx="168480" cy="581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0757630-3440-47FB-9E8B-B3132FC82D4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28851" y="932464"/>
                <a:ext cx="20412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7623C6C-7685-460C-BDA2-4FF6B9747A48}"/>
                  </a:ext>
                </a:extLst>
              </p14:cNvPr>
              <p14:cNvContentPartPr/>
              <p14:nvPr/>
            </p14:nvContentPartPr>
            <p14:xfrm>
              <a:off x="8618571" y="1013824"/>
              <a:ext cx="531720" cy="457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7623C6C-7685-460C-BDA2-4FF6B9747A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00931" y="977824"/>
                <a:ext cx="5673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90F1D3-3D27-48A8-BC42-C96EB6401329}"/>
                  </a:ext>
                </a:extLst>
              </p14:cNvPr>
              <p14:cNvContentPartPr/>
              <p14:nvPr/>
            </p14:nvContentPartPr>
            <p14:xfrm>
              <a:off x="9288171" y="1247464"/>
              <a:ext cx="184320" cy="219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90F1D3-3D27-48A8-BC42-C96EB64013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70171" y="1211464"/>
                <a:ext cx="2199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5BFC0A7-A23D-4E79-B497-0D7AE0D2B117}"/>
                  </a:ext>
                </a:extLst>
              </p14:cNvPr>
              <p14:cNvContentPartPr/>
              <p14:nvPr/>
            </p14:nvContentPartPr>
            <p14:xfrm>
              <a:off x="9596331" y="1027864"/>
              <a:ext cx="360720" cy="437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5BFC0A7-A23D-4E79-B497-0D7AE0D2B11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78331" y="991864"/>
                <a:ext cx="3963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44826DB-E117-47EB-B537-0860A6C6F6FE}"/>
                  </a:ext>
                </a:extLst>
              </p14:cNvPr>
              <p14:cNvContentPartPr/>
              <p14:nvPr/>
            </p14:nvContentPartPr>
            <p14:xfrm>
              <a:off x="10072971" y="1111024"/>
              <a:ext cx="684720" cy="457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44826DB-E117-47EB-B537-0860A6C6F6F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55331" y="1075384"/>
                <a:ext cx="72036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63DAD4-BCD2-434A-A202-82681E476B91}"/>
                  </a:ext>
                </a:extLst>
              </p14:cNvPr>
              <p14:cNvContentPartPr/>
              <p14:nvPr/>
            </p14:nvContentPartPr>
            <p14:xfrm>
              <a:off x="8410131" y="1122184"/>
              <a:ext cx="407520" cy="91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63DAD4-BCD2-434A-A202-82681E476B9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92491" y="1086184"/>
                <a:ext cx="443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CB0A72-3EB3-4617-8EA6-38BD9C96A49C}"/>
                  </a:ext>
                </a:extLst>
              </p14:cNvPr>
              <p14:cNvContentPartPr/>
              <p14:nvPr/>
            </p14:nvContentPartPr>
            <p14:xfrm>
              <a:off x="352611" y="2662264"/>
              <a:ext cx="492480" cy="506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CB0A72-3EB3-4617-8EA6-38BD9C96A4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4971" y="2626624"/>
                <a:ext cx="52812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9229787-2F37-412F-87A2-7FFAC9942A23}"/>
                  </a:ext>
                </a:extLst>
              </p14:cNvPr>
              <p14:cNvContentPartPr/>
              <p14:nvPr/>
            </p14:nvContentPartPr>
            <p14:xfrm>
              <a:off x="931851" y="2833264"/>
              <a:ext cx="111960" cy="17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9229787-2F37-412F-87A2-7FFAC9942A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4211" y="2797624"/>
                <a:ext cx="147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0B781F-C8E8-486D-B3BD-6E8A9CCBF66E}"/>
                  </a:ext>
                </a:extLst>
              </p14:cNvPr>
              <p14:cNvContentPartPr/>
              <p14:nvPr/>
            </p14:nvContentPartPr>
            <p14:xfrm>
              <a:off x="868851" y="2684944"/>
              <a:ext cx="360" cy="3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0B781F-C8E8-486D-B3BD-6E8A9CCBF6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0851" y="26493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0823BC-2EBE-4161-8426-CD7069522890}"/>
                  </a:ext>
                </a:extLst>
              </p14:cNvPr>
              <p14:cNvContentPartPr/>
              <p14:nvPr/>
            </p14:nvContentPartPr>
            <p14:xfrm>
              <a:off x="1065771" y="2606464"/>
              <a:ext cx="939600" cy="578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0823BC-2EBE-4161-8426-CD70695228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7771" y="2570824"/>
                <a:ext cx="97524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3EB2740-368B-4632-93F2-0BAD63AD83AE}"/>
                  </a:ext>
                </a:extLst>
              </p14:cNvPr>
              <p14:cNvContentPartPr/>
              <p14:nvPr/>
            </p14:nvContentPartPr>
            <p14:xfrm>
              <a:off x="2070531" y="2230624"/>
              <a:ext cx="928080" cy="430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3EB2740-368B-4632-93F2-0BAD63AD83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52531" y="2194624"/>
                <a:ext cx="9637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C354A6D-71BB-43F2-B049-E0CD52BC4562}"/>
                  </a:ext>
                </a:extLst>
              </p14:cNvPr>
              <p14:cNvContentPartPr/>
              <p14:nvPr/>
            </p14:nvContentPartPr>
            <p14:xfrm>
              <a:off x="3575691" y="2127304"/>
              <a:ext cx="125640" cy="414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C354A6D-71BB-43F2-B049-E0CD52BC45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57691" y="2091304"/>
                <a:ext cx="1612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74A1BCF-2789-4BC0-8575-64D8FC439797}"/>
                  </a:ext>
                </a:extLst>
              </p14:cNvPr>
              <p14:cNvContentPartPr/>
              <p14:nvPr/>
            </p14:nvContentPartPr>
            <p14:xfrm>
              <a:off x="3711411" y="2145304"/>
              <a:ext cx="667440" cy="433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74A1BCF-2789-4BC0-8575-64D8FC4397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93771" y="2109664"/>
                <a:ext cx="7030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C925D22-2978-4B9A-A028-D6322E4C5909}"/>
                  </a:ext>
                </a:extLst>
              </p14:cNvPr>
              <p14:cNvContentPartPr/>
              <p14:nvPr/>
            </p14:nvContentPartPr>
            <p14:xfrm>
              <a:off x="4523571" y="1858744"/>
              <a:ext cx="587880" cy="635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C925D22-2978-4B9A-A028-D6322E4C59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05571" y="1823104"/>
                <a:ext cx="62352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D4973BA-6901-420C-B0B7-4C5E847B367C}"/>
                  </a:ext>
                </a:extLst>
              </p14:cNvPr>
              <p14:cNvContentPartPr/>
              <p14:nvPr/>
            </p14:nvContentPartPr>
            <p14:xfrm>
              <a:off x="4778451" y="1991224"/>
              <a:ext cx="221040" cy="6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D4973BA-6901-420C-B0B7-4C5E847B367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60811" y="1955584"/>
                <a:ext cx="256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6E8D7F7-70CF-4942-A896-5E069F6B9B24}"/>
                  </a:ext>
                </a:extLst>
              </p14:cNvPr>
              <p14:cNvContentPartPr/>
              <p14:nvPr/>
            </p14:nvContentPartPr>
            <p14:xfrm>
              <a:off x="3379491" y="2272024"/>
              <a:ext cx="459000" cy="68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6E8D7F7-70CF-4942-A896-5E069F6B9B2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61851" y="2236024"/>
                <a:ext cx="4946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FD7635E-3B69-4C63-88A6-5083C21E1A3C}"/>
                  </a:ext>
                </a:extLst>
              </p14:cNvPr>
              <p14:cNvContentPartPr/>
              <p14:nvPr/>
            </p14:nvContentPartPr>
            <p14:xfrm>
              <a:off x="5558571" y="1972144"/>
              <a:ext cx="652320" cy="563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FD7635E-3B69-4C63-88A6-5083C21E1A3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40931" y="1936144"/>
                <a:ext cx="6879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BF95CC6-11CB-498F-817F-2AEFD7044544}"/>
                  </a:ext>
                </a:extLst>
              </p14:cNvPr>
              <p14:cNvContentPartPr/>
              <p14:nvPr/>
            </p14:nvContentPartPr>
            <p14:xfrm>
              <a:off x="6217011" y="2126944"/>
              <a:ext cx="396000" cy="305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BF95CC6-11CB-498F-817F-2AEFD704454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99011" y="2090944"/>
                <a:ext cx="4316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B124089-205D-4DBF-A2F6-6BAE5CFA655C}"/>
                  </a:ext>
                </a:extLst>
              </p14:cNvPr>
              <p14:cNvContentPartPr/>
              <p14:nvPr/>
            </p14:nvContentPartPr>
            <p14:xfrm>
              <a:off x="6590691" y="2063944"/>
              <a:ext cx="342720" cy="347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124089-205D-4DBF-A2F6-6BAE5CFA655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72691" y="2027944"/>
                <a:ext cx="3783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0D9E172-B3D1-45C4-AAC9-345F80D8E566}"/>
                  </a:ext>
                </a:extLst>
              </p14:cNvPr>
              <p14:cNvContentPartPr/>
              <p14:nvPr/>
            </p14:nvContentPartPr>
            <p14:xfrm>
              <a:off x="7021971" y="1971064"/>
              <a:ext cx="459000" cy="518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0D9E172-B3D1-45C4-AAC9-345F80D8E56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03971" y="1935064"/>
                <a:ext cx="49464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187F6A2-300B-4EC5-A2B8-1BB4455DB474}"/>
                  </a:ext>
                </a:extLst>
              </p14:cNvPr>
              <p14:cNvContentPartPr/>
              <p14:nvPr/>
            </p14:nvContentPartPr>
            <p14:xfrm>
              <a:off x="8328771" y="1918144"/>
              <a:ext cx="553680" cy="327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187F6A2-300B-4EC5-A2B8-1BB4455DB4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311131" y="1882504"/>
                <a:ext cx="5893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00B28ED-E6A8-44AE-B8B0-A8B25538DF69}"/>
                  </a:ext>
                </a:extLst>
              </p14:cNvPr>
              <p14:cNvContentPartPr/>
              <p14:nvPr/>
            </p14:nvContentPartPr>
            <p14:xfrm>
              <a:off x="8999811" y="1789624"/>
              <a:ext cx="931680" cy="471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00B28ED-E6A8-44AE-B8B0-A8B25538DF6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981811" y="1753624"/>
                <a:ext cx="9673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8EF718-6B5D-4F0F-8855-E59BBF372531}"/>
                  </a:ext>
                </a:extLst>
              </p14:cNvPr>
              <p14:cNvContentPartPr/>
              <p14:nvPr/>
            </p14:nvContentPartPr>
            <p14:xfrm>
              <a:off x="9904131" y="1154584"/>
              <a:ext cx="1614600" cy="1336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8EF718-6B5D-4F0F-8855-E59BBF37253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86491" y="1118584"/>
                <a:ext cx="1650240" cy="14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4FDA845-E975-4DAA-AB21-B199448E3B7C}"/>
                  </a:ext>
                </a:extLst>
              </p14:cNvPr>
              <p14:cNvContentPartPr/>
              <p14:nvPr/>
            </p14:nvContentPartPr>
            <p14:xfrm>
              <a:off x="11503971" y="1438624"/>
              <a:ext cx="399960" cy="568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4FDA845-E975-4DAA-AB21-B199448E3B7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486331" y="1402984"/>
                <a:ext cx="43560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90015F8-5EBF-4B6B-A941-187E8F808BBA}"/>
                  </a:ext>
                </a:extLst>
              </p14:cNvPr>
              <p14:cNvContentPartPr/>
              <p14:nvPr/>
            </p14:nvContentPartPr>
            <p14:xfrm>
              <a:off x="425331" y="3419704"/>
              <a:ext cx="375120" cy="465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90015F8-5EBF-4B6B-A941-187E8F808B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7331" y="3383704"/>
                <a:ext cx="4107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7C9B04-42F9-4997-AE6C-5BC77EE40FCA}"/>
                  </a:ext>
                </a:extLst>
              </p14:cNvPr>
              <p14:cNvContentPartPr/>
              <p14:nvPr/>
            </p14:nvContentPartPr>
            <p14:xfrm>
              <a:off x="1093491" y="2881864"/>
              <a:ext cx="1712520" cy="1045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7C9B04-42F9-4997-AE6C-5BC77EE40FC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5491" y="2845864"/>
                <a:ext cx="174816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364A522-79CC-4D5B-9A7E-B3C7004AC5D1}"/>
                  </a:ext>
                </a:extLst>
              </p14:cNvPr>
              <p14:cNvContentPartPr/>
              <p14:nvPr/>
            </p14:nvContentPartPr>
            <p14:xfrm>
              <a:off x="2953611" y="2962504"/>
              <a:ext cx="608400" cy="652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364A522-79CC-4D5B-9A7E-B3C7004AC5D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35971" y="2926504"/>
                <a:ext cx="64404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12514DF-F94C-4536-8E80-08C3E2D116EF}"/>
                  </a:ext>
                </a:extLst>
              </p14:cNvPr>
              <p14:cNvContentPartPr/>
              <p14:nvPr/>
            </p14:nvContentPartPr>
            <p14:xfrm>
              <a:off x="4137291" y="3220624"/>
              <a:ext cx="104400" cy="155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12514DF-F94C-4536-8E80-08C3E2D116E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19291" y="3184984"/>
                <a:ext cx="140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62925E1-BBEA-4CED-B9C5-5E0129B04F81}"/>
                  </a:ext>
                </a:extLst>
              </p14:cNvPr>
              <p14:cNvContentPartPr/>
              <p14:nvPr/>
            </p14:nvContentPartPr>
            <p14:xfrm>
              <a:off x="4001211" y="3023704"/>
              <a:ext cx="360" cy="9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62925E1-BBEA-4CED-B9C5-5E0129B04F8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83571" y="298770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8E9A11-8963-43A3-9ADD-D8D7BB214A49}"/>
                  </a:ext>
                </a:extLst>
              </p14:cNvPr>
              <p14:cNvContentPartPr/>
              <p14:nvPr/>
            </p14:nvContentPartPr>
            <p14:xfrm>
              <a:off x="4309011" y="3073384"/>
              <a:ext cx="559080" cy="325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8E9A11-8963-43A3-9ADD-D8D7BB214A4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291011" y="3037744"/>
                <a:ext cx="5947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4749F36-8B2D-4D39-ACD5-16816C2B09FC}"/>
                  </a:ext>
                </a:extLst>
              </p14:cNvPr>
              <p14:cNvContentPartPr/>
              <p14:nvPr/>
            </p14:nvContentPartPr>
            <p14:xfrm>
              <a:off x="5223771" y="2679544"/>
              <a:ext cx="931680" cy="607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4749F36-8B2D-4D39-ACD5-16816C2B09F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05771" y="2643544"/>
                <a:ext cx="9673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6413785-10B0-4CC6-BD28-9BB631D32F20}"/>
                  </a:ext>
                </a:extLst>
              </p14:cNvPr>
              <p14:cNvContentPartPr/>
              <p14:nvPr/>
            </p14:nvContentPartPr>
            <p14:xfrm>
              <a:off x="6294771" y="2902384"/>
              <a:ext cx="517320" cy="439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6413785-10B0-4CC6-BD28-9BB631D32F2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76771" y="2866744"/>
                <a:ext cx="5529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D17C5B7-A354-402D-A0BE-045A4F934546}"/>
                  </a:ext>
                </a:extLst>
              </p14:cNvPr>
              <p14:cNvContentPartPr/>
              <p14:nvPr/>
            </p14:nvContentPartPr>
            <p14:xfrm>
              <a:off x="6826131" y="2720944"/>
              <a:ext cx="396000" cy="60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D17C5B7-A354-402D-A0BE-045A4F93454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08131" y="2684944"/>
                <a:ext cx="43164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57EDED0-28E6-4732-A6EF-54C54F12D8A9}"/>
                  </a:ext>
                </a:extLst>
              </p14:cNvPr>
              <p14:cNvContentPartPr/>
              <p14:nvPr/>
            </p14:nvContentPartPr>
            <p14:xfrm>
              <a:off x="6979851" y="2570824"/>
              <a:ext cx="796680" cy="621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57EDED0-28E6-4732-A6EF-54C54F12D8A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62211" y="2535184"/>
                <a:ext cx="8323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BD59BDF-7B2C-4137-98C0-030C6FCFD13A}"/>
                  </a:ext>
                </a:extLst>
              </p14:cNvPr>
              <p14:cNvContentPartPr/>
              <p14:nvPr/>
            </p14:nvContentPartPr>
            <p14:xfrm>
              <a:off x="6832971" y="2773144"/>
              <a:ext cx="430200" cy="206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BD59BDF-7B2C-4137-98C0-030C6FCFD13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15331" y="2737144"/>
                <a:ext cx="465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89C6A25-C7F5-4529-94F4-6BC19473B6CD}"/>
                  </a:ext>
                </a:extLst>
              </p14:cNvPr>
              <p14:cNvContentPartPr/>
              <p14:nvPr/>
            </p14:nvContentPartPr>
            <p14:xfrm>
              <a:off x="8082891" y="2560744"/>
              <a:ext cx="305280" cy="581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89C6A25-C7F5-4529-94F4-6BC19473B6C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64891" y="2524744"/>
                <a:ext cx="34092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6847CC8-5BCE-4B2E-AB13-9C8EAA06E672}"/>
                  </a:ext>
                </a:extLst>
              </p14:cNvPr>
              <p14:cNvContentPartPr/>
              <p14:nvPr/>
            </p14:nvContentPartPr>
            <p14:xfrm>
              <a:off x="8470251" y="2679544"/>
              <a:ext cx="425880" cy="393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6847CC8-5BCE-4B2E-AB13-9C8EAA06E67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52251" y="2643544"/>
                <a:ext cx="4615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727BBB-6892-4820-A8FF-30C00418B218}"/>
                  </a:ext>
                </a:extLst>
              </p14:cNvPr>
              <p14:cNvContentPartPr/>
              <p14:nvPr/>
            </p14:nvContentPartPr>
            <p14:xfrm>
              <a:off x="8971011" y="2579824"/>
              <a:ext cx="361080" cy="431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727BBB-6892-4820-A8FF-30C00418B21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953371" y="2544184"/>
                <a:ext cx="3967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4EA6328-95AA-448B-9E8A-6A223238FCE0}"/>
                  </a:ext>
                </a:extLst>
              </p14:cNvPr>
              <p14:cNvContentPartPr/>
              <p14:nvPr/>
            </p14:nvContentPartPr>
            <p14:xfrm>
              <a:off x="9478611" y="2760904"/>
              <a:ext cx="73440" cy="209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4EA6328-95AA-448B-9E8A-6A223238FCE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60611" y="2724904"/>
                <a:ext cx="1090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842A9FB-D528-454D-B9F1-A77D5DCEFF18}"/>
                  </a:ext>
                </a:extLst>
              </p14:cNvPr>
              <p14:cNvContentPartPr/>
              <p14:nvPr/>
            </p14:nvContentPartPr>
            <p14:xfrm>
              <a:off x="9451611" y="2628064"/>
              <a:ext cx="360" cy="33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842A9FB-D528-454D-B9F1-A77D5DCEFF1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433611" y="2592064"/>
                <a:ext cx="36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1621DD0-DA20-4140-A373-74D8881E1454}"/>
                  </a:ext>
                </a:extLst>
              </p14:cNvPr>
              <p14:cNvContentPartPr/>
              <p14:nvPr/>
            </p14:nvContentPartPr>
            <p14:xfrm>
              <a:off x="9460611" y="2480464"/>
              <a:ext cx="552240" cy="541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1621DD0-DA20-4140-A373-74D8881E14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442611" y="2444464"/>
                <a:ext cx="5878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9D121E9-5337-4C24-AF40-A085CDA54AD3}"/>
                  </a:ext>
                </a:extLst>
              </p14:cNvPr>
              <p14:cNvContentPartPr/>
              <p14:nvPr/>
            </p14:nvContentPartPr>
            <p14:xfrm>
              <a:off x="9549171" y="2744344"/>
              <a:ext cx="122040" cy="44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9D121E9-5337-4C24-AF40-A085CDA54AD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31171" y="2708344"/>
                <a:ext cx="157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19A7173-1F2A-43BD-AFDD-905396FA971D}"/>
                  </a:ext>
                </a:extLst>
              </p14:cNvPr>
              <p14:cNvContentPartPr/>
              <p14:nvPr/>
            </p14:nvContentPartPr>
            <p14:xfrm>
              <a:off x="9868131" y="2724544"/>
              <a:ext cx="167400" cy="106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19A7173-1F2A-43BD-AFDD-905396FA971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850131" y="2688904"/>
                <a:ext cx="203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1F831EA-6D18-4DA5-B6DD-B2A411CE1E3C}"/>
                  </a:ext>
                </a:extLst>
              </p14:cNvPr>
              <p14:cNvContentPartPr/>
              <p14:nvPr/>
            </p14:nvContentPartPr>
            <p14:xfrm>
              <a:off x="9789651" y="2479744"/>
              <a:ext cx="15120" cy="28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1F831EA-6D18-4DA5-B6DD-B2A411CE1E3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72011" y="2443744"/>
                <a:ext cx="50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822C017-4A41-4092-B1A4-BB4AD204E186}"/>
                  </a:ext>
                </a:extLst>
              </p14:cNvPr>
              <p14:cNvContentPartPr/>
              <p14:nvPr/>
            </p14:nvContentPartPr>
            <p14:xfrm>
              <a:off x="10094211" y="2444104"/>
              <a:ext cx="411840" cy="307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822C017-4A41-4092-B1A4-BB4AD204E18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076211" y="2408464"/>
                <a:ext cx="447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8F2D51-C2A8-4624-9D08-35820DF06CB8}"/>
                  </a:ext>
                </a:extLst>
              </p14:cNvPr>
              <p14:cNvContentPartPr/>
              <p14:nvPr/>
            </p14:nvContentPartPr>
            <p14:xfrm>
              <a:off x="10524051" y="2486944"/>
              <a:ext cx="491040" cy="401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8F2D51-C2A8-4624-9D08-35820DF06CB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06051" y="2450944"/>
                <a:ext cx="5266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D3D7D73-D418-4C32-91B1-3DD5F1D980B3}"/>
                  </a:ext>
                </a:extLst>
              </p14:cNvPr>
              <p14:cNvContentPartPr/>
              <p14:nvPr/>
            </p14:nvContentPartPr>
            <p14:xfrm>
              <a:off x="366291" y="4645504"/>
              <a:ext cx="685080" cy="516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D3D7D73-D418-4C32-91B1-3DD5F1D980B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8291" y="4609864"/>
                <a:ext cx="720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8E9F56-A29A-4CDF-9546-C009AD052781}"/>
                  </a:ext>
                </a:extLst>
              </p14:cNvPr>
              <p14:cNvContentPartPr/>
              <p14:nvPr/>
            </p14:nvContentPartPr>
            <p14:xfrm>
              <a:off x="1085931" y="4624984"/>
              <a:ext cx="864360" cy="426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8E9F56-A29A-4CDF-9546-C009AD05278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68291" y="4589344"/>
                <a:ext cx="9000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1A78066-FD2B-4D09-BDF0-86594B07E652}"/>
                  </a:ext>
                </a:extLst>
              </p14:cNvPr>
              <p14:cNvContentPartPr/>
              <p14:nvPr/>
            </p14:nvContentPartPr>
            <p14:xfrm>
              <a:off x="2125251" y="4213504"/>
              <a:ext cx="458280" cy="611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1A78066-FD2B-4D09-BDF0-86594B07E6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107611" y="4177864"/>
                <a:ext cx="49392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729034F-A29B-4E05-9FD5-A745684BBE7F}"/>
                  </a:ext>
                </a:extLst>
              </p14:cNvPr>
              <p14:cNvContentPartPr/>
              <p14:nvPr/>
            </p14:nvContentPartPr>
            <p14:xfrm>
              <a:off x="3367251" y="4152304"/>
              <a:ext cx="566280" cy="317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729034F-A29B-4E05-9FD5-A745684BBE7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49251" y="4116304"/>
                <a:ext cx="6019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0205D25-2452-42CB-AD2F-86A49BE5B018}"/>
                  </a:ext>
                </a:extLst>
              </p14:cNvPr>
              <p14:cNvContentPartPr/>
              <p14:nvPr/>
            </p14:nvContentPartPr>
            <p14:xfrm>
              <a:off x="4118571" y="3661984"/>
              <a:ext cx="501840" cy="532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0205D25-2452-42CB-AD2F-86A49BE5B01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100571" y="3626344"/>
                <a:ext cx="5374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32A3FC5-689D-4F83-B1E0-C7E4CB5E10EC}"/>
                  </a:ext>
                </a:extLst>
              </p14:cNvPr>
              <p14:cNvContentPartPr/>
              <p14:nvPr/>
            </p14:nvContentPartPr>
            <p14:xfrm>
              <a:off x="4802571" y="3663424"/>
              <a:ext cx="852120" cy="1584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32A3FC5-689D-4F83-B1E0-C7E4CB5E10E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784931" y="3627784"/>
                <a:ext cx="887760" cy="16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FD14AD3-2873-401D-923B-CEA36E6AE133}"/>
                  </a:ext>
                </a:extLst>
              </p14:cNvPr>
              <p14:cNvContentPartPr/>
              <p14:nvPr/>
            </p14:nvContentPartPr>
            <p14:xfrm>
              <a:off x="5577651" y="3385864"/>
              <a:ext cx="1061640" cy="835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FD14AD3-2873-401D-923B-CEA36E6AE13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59651" y="3349864"/>
                <a:ext cx="10972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C2B7ABA-E13B-4020-8740-602F3C14A0C1}"/>
                  </a:ext>
                </a:extLst>
              </p14:cNvPr>
              <p14:cNvContentPartPr/>
              <p14:nvPr/>
            </p14:nvContentPartPr>
            <p14:xfrm>
              <a:off x="6210531" y="3658744"/>
              <a:ext cx="214920" cy="53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C2B7ABA-E13B-4020-8740-602F3C14A0C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192531" y="3622744"/>
                <a:ext cx="2505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64A2EF-CEEF-4B89-B37E-13B45C620A10}"/>
                  </a:ext>
                </a:extLst>
              </p14:cNvPr>
              <p14:cNvContentPartPr/>
              <p14:nvPr/>
            </p14:nvContentPartPr>
            <p14:xfrm>
              <a:off x="6735411" y="3766024"/>
              <a:ext cx="160200" cy="240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64A2EF-CEEF-4B89-B37E-13B45C620A1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17411" y="3730024"/>
                <a:ext cx="1958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300D6D5-14AA-48DB-99AA-FBE773D48BDB}"/>
                  </a:ext>
                </a:extLst>
              </p14:cNvPr>
              <p14:cNvContentPartPr/>
              <p14:nvPr/>
            </p14:nvContentPartPr>
            <p14:xfrm>
              <a:off x="6681411" y="3608344"/>
              <a:ext cx="360" cy="3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300D6D5-14AA-48DB-99AA-FBE773D48B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63411" y="3572704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A9E4AB7-5183-43EF-A371-7069E246FF5E}"/>
                  </a:ext>
                </a:extLst>
              </p14:cNvPr>
              <p14:cNvContentPartPr/>
              <p14:nvPr/>
            </p14:nvContentPartPr>
            <p14:xfrm>
              <a:off x="6967971" y="3713824"/>
              <a:ext cx="353520" cy="340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A9E4AB7-5183-43EF-A371-7069E246FF5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949971" y="3677824"/>
                <a:ext cx="3891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7B46791-C304-4F8B-8BDB-723869709B95}"/>
                  </a:ext>
                </a:extLst>
              </p14:cNvPr>
              <p14:cNvContentPartPr/>
              <p14:nvPr/>
            </p14:nvContentPartPr>
            <p14:xfrm>
              <a:off x="7284771" y="3665944"/>
              <a:ext cx="433440" cy="567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7B46791-C304-4F8B-8BDB-723869709B9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266771" y="3629944"/>
                <a:ext cx="46908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2728187-E9ED-4C15-A98E-9674C57A7BC8}"/>
                  </a:ext>
                </a:extLst>
              </p14:cNvPr>
              <p14:cNvContentPartPr/>
              <p14:nvPr/>
            </p14:nvContentPartPr>
            <p14:xfrm>
              <a:off x="7215291" y="3602944"/>
              <a:ext cx="9360" cy="317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2728187-E9ED-4C15-A98E-9674C57A7BC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197651" y="3567304"/>
                <a:ext cx="450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1D180F5-C0E6-4D2F-8759-A02E48E79777}"/>
                  </a:ext>
                </a:extLst>
              </p14:cNvPr>
              <p14:cNvContentPartPr/>
              <p14:nvPr/>
            </p14:nvContentPartPr>
            <p14:xfrm>
              <a:off x="8011971" y="3684304"/>
              <a:ext cx="279000" cy="369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1D180F5-C0E6-4D2F-8759-A02E48E7977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994331" y="3648664"/>
                <a:ext cx="3146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5065CEB-7FE9-4237-8FB7-99B6B1734354}"/>
                  </a:ext>
                </a:extLst>
              </p14:cNvPr>
              <p14:cNvContentPartPr/>
              <p14:nvPr/>
            </p14:nvContentPartPr>
            <p14:xfrm>
              <a:off x="7704171" y="3886264"/>
              <a:ext cx="633240" cy="78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5065CEB-7FE9-4237-8FB7-99B6B173435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686171" y="3850624"/>
                <a:ext cx="668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B517381-0AF3-40C4-814D-687C757646FC}"/>
                  </a:ext>
                </a:extLst>
              </p14:cNvPr>
              <p14:cNvContentPartPr/>
              <p14:nvPr/>
            </p14:nvContentPartPr>
            <p14:xfrm>
              <a:off x="8401491" y="3892744"/>
              <a:ext cx="223560" cy="243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B517381-0AF3-40C4-814D-687C757646F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383491" y="3857104"/>
                <a:ext cx="259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FF6BAFA-1BFF-4D03-9D0A-6BEEEB4DD323}"/>
                  </a:ext>
                </a:extLst>
              </p14:cNvPr>
              <p14:cNvContentPartPr/>
              <p14:nvPr/>
            </p14:nvContentPartPr>
            <p14:xfrm>
              <a:off x="8238051" y="3566584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FF6BAFA-1BFF-4D03-9D0A-6BEEEB4DD3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20411" y="35309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7FCA9F2-A4A9-4A5E-A8FC-2498BEF71528}"/>
                  </a:ext>
                </a:extLst>
              </p14:cNvPr>
              <p14:cNvContentPartPr/>
              <p14:nvPr/>
            </p14:nvContentPartPr>
            <p14:xfrm>
              <a:off x="8636931" y="3599344"/>
              <a:ext cx="632880" cy="381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7FCA9F2-A4A9-4A5E-A8FC-2498BEF7152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618931" y="3563344"/>
                <a:ext cx="6685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9A09CF4-4D56-435A-8C01-564F3B421065}"/>
                  </a:ext>
                </a:extLst>
              </p14:cNvPr>
              <p14:cNvContentPartPr/>
              <p14:nvPr/>
            </p14:nvContentPartPr>
            <p14:xfrm>
              <a:off x="9377451" y="3108304"/>
              <a:ext cx="544680" cy="880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9A09CF4-4D56-435A-8C01-564F3B42106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59811" y="3072304"/>
                <a:ext cx="58032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670F019-1A2C-4F82-AEC1-BBDFE84B3D32}"/>
                  </a:ext>
                </a:extLst>
              </p14:cNvPr>
              <p14:cNvContentPartPr/>
              <p14:nvPr/>
            </p14:nvContentPartPr>
            <p14:xfrm>
              <a:off x="7948611" y="4779784"/>
              <a:ext cx="541080" cy="1153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670F019-1A2C-4F82-AEC1-BBDFE84B3D3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30971" y="4743784"/>
                <a:ext cx="576720" cy="12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EA73A5A-68EB-4CF0-BFDC-00E35B6A2536}"/>
                  </a:ext>
                </a:extLst>
              </p14:cNvPr>
              <p14:cNvContentPartPr/>
              <p14:nvPr/>
            </p14:nvContentPartPr>
            <p14:xfrm>
              <a:off x="7767891" y="4734424"/>
              <a:ext cx="600840" cy="358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EA73A5A-68EB-4CF0-BFDC-00E35B6A253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50251" y="4698784"/>
                <a:ext cx="6364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B5BFEEE-7770-4C05-863E-88796E7441A8}"/>
                  </a:ext>
                </a:extLst>
              </p14:cNvPr>
              <p14:cNvContentPartPr/>
              <p14:nvPr/>
            </p14:nvContentPartPr>
            <p14:xfrm>
              <a:off x="5766651" y="4862224"/>
              <a:ext cx="5416920" cy="1474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B5BFEEE-7770-4C05-863E-88796E7441A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48651" y="4826584"/>
                <a:ext cx="5452560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E9C75A-179A-4E61-9E50-E6857CC37BEE}"/>
                  </a:ext>
                </a:extLst>
              </p14:cNvPr>
              <p14:cNvContentPartPr/>
              <p14:nvPr/>
            </p14:nvContentPartPr>
            <p14:xfrm>
              <a:off x="6358131" y="4682584"/>
              <a:ext cx="5019840" cy="1953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E9C75A-179A-4E61-9E50-E6857CC37BE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340491" y="4646944"/>
                <a:ext cx="505548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1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1F0FD3-60C2-46FD-8FEF-CC55B5FCE738}"/>
                  </a:ext>
                </a:extLst>
              </p14:cNvPr>
              <p14:cNvContentPartPr/>
              <p14:nvPr/>
            </p14:nvContentPartPr>
            <p14:xfrm>
              <a:off x="2045691" y="3175785"/>
              <a:ext cx="9135720" cy="45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1F0FD3-60C2-46FD-8FEF-CC55B5FCE7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051" y="3139785"/>
                <a:ext cx="91713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84BCE1-969E-4FCD-B615-F7AB1437534C}"/>
                  </a:ext>
                </a:extLst>
              </p14:cNvPr>
              <p14:cNvContentPartPr/>
              <p14:nvPr/>
            </p14:nvContentPartPr>
            <p14:xfrm>
              <a:off x="3630051" y="1973385"/>
              <a:ext cx="617400" cy="324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84BCE1-969E-4FCD-B615-F7AB143753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2411" y="1937385"/>
                <a:ext cx="653040" cy="33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84CB24-2A0F-4398-9D16-AAF983BC2057}"/>
                  </a:ext>
                </a:extLst>
              </p14:cNvPr>
              <p14:cNvContentPartPr/>
              <p14:nvPr/>
            </p14:nvContentPartPr>
            <p14:xfrm>
              <a:off x="3856491" y="2191545"/>
              <a:ext cx="7938000" cy="125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84CB24-2A0F-4398-9D16-AAF983BC20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8851" y="2155545"/>
                <a:ext cx="797364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0D26AF-2FC6-4A57-B2F9-A7841657D80C}"/>
                  </a:ext>
                </a:extLst>
              </p14:cNvPr>
              <p14:cNvContentPartPr/>
              <p14:nvPr/>
            </p14:nvContentPartPr>
            <p14:xfrm>
              <a:off x="4189491" y="3665385"/>
              <a:ext cx="203400" cy="257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0D26AF-2FC6-4A57-B2F9-A7841657D8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1851" y="3629745"/>
                <a:ext cx="239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970170-B7AB-465F-AE62-636722A89E72}"/>
                  </a:ext>
                </a:extLst>
              </p14:cNvPr>
              <p14:cNvContentPartPr/>
              <p14:nvPr/>
            </p14:nvContentPartPr>
            <p14:xfrm>
              <a:off x="4734531" y="3331305"/>
              <a:ext cx="27000" cy="19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970170-B7AB-465F-AE62-636722A89E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6891" y="3295665"/>
                <a:ext cx="626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4ED5A6-6AC6-4A99-B03E-3FC9F32D0D45}"/>
                  </a:ext>
                </a:extLst>
              </p14:cNvPr>
              <p14:cNvContentPartPr/>
              <p14:nvPr/>
            </p14:nvContentPartPr>
            <p14:xfrm>
              <a:off x="4770891" y="3829185"/>
              <a:ext cx="360" cy="119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4ED5A6-6AC6-4A99-B03E-3FC9F32D0D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3251" y="3793545"/>
                <a:ext cx="36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BAFC82-7FB9-4AF9-B14E-F943C39428B4}"/>
                  </a:ext>
                </a:extLst>
              </p14:cNvPr>
              <p14:cNvContentPartPr/>
              <p14:nvPr/>
            </p14:nvContentPartPr>
            <p14:xfrm>
              <a:off x="5577291" y="3639105"/>
              <a:ext cx="200160" cy="45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BAFC82-7FB9-4AF9-B14E-F943C39428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9651" y="3603465"/>
                <a:ext cx="23580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156C16-5AE9-41B0-8440-FC09A4607ABD}"/>
                  </a:ext>
                </a:extLst>
              </p14:cNvPr>
              <p14:cNvContentPartPr/>
              <p14:nvPr/>
            </p14:nvContentPartPr>
            <p14:xfrm>
              <a:off x="6590691" y="3313305"/>
              <a:ext cx="37440" cy="399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156C16-5AE9-41B0-8440-FC09A4607A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2691" y="3277305"/>
                <a:ext cx="730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41A706-2C42-49E3-A4B7-712D7F4A1259}"/>
                  </a:ext>
                </a:extLst>
              </p14:cNvPr>
              <p14:cNvContentPartPr/>
              <p14:nvPr/>
            </p14:nvContentPartPr>
            <p14:xfrm>
              <a:off x="6490971" y="3848985"/>
              <a:ext cx="174240" cy="39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41A706-2C42-49E3-A4B7-712D7F4A1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3331" y="3812985"/>
                <a:ext cx="2098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BA5B4C-AEB7-49CA-B171-BAC4F898D5E5}"/>
                  </a:ext>
                </a:extLst>
              </p14:cNvPr>
              <p14:cNvContentPartPr/>
              <p14:nvPr/>
            </p14:nvContentPartPr>
            <p14:xfrm>
              <a:off x="7622451" y="3738465"/>
              <a:ext cx="216360" cy="252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BA5B4C-AEB7-49CA-B171-BAC4F898D5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4811" y="3702825"/>
                <a:ext cx="2520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0CCA57-DDD7-46BB-8DA7-52365FC2DFDD}"/>
                  </a:ext>
                </a:extLst>
              </p14:cNvPr>
              <p14:cNvContentPartPr/>
              <p14:nvPr/>
            </p14:nvContentPartPr>
            <p14:xfrm>
              <a:off x="8718291" y="3467385"/>
              <a:ext cx="87120" cy="17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0CCA57-DDD7-46BB-8DA7-52365FC2DF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00291" y="3431385"/>
                <a:ext cx="122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545360-33C1-4093-A54F-7A0F002DC4C1}"/>
                  </a:ext>
                </a:extLst>
              </p14:cNvPr>
              <p14:cNvContentPartPr/>
              <p14:nvPr/>
            </p14:nvContentPartPr>
            <p14:xfrm>
              <a:off x="8687691" y="3973905"/>
              <a:ext cx="413640" cy="44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545360-33C1-4093-A54F-7A0F002DC4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69691" y="3938265"/>
                <a:ext cx="4492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D84397-E6B9-4E35-AA01-1C1AC4870408}"/>
                  </a:ext>
                </a:extLst>
              </p14:cNvPr>
              <p14:cNvContentPartPr/>
              <p14:nvPr/>
            </p14:nvContentPartPr>
            <p14:xfrm>
              <a:off x="9749331" y="3557745"/>
              <a:ext cx="204480" cy="420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D84397-E6B9-4E35-AA01-1C1AC48704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31331" y="3521745"/>
                <a:ext cx="2401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C2F03C8-EEB0-4EF0-A5B9-4F2C8A5C06A1}"/>
                  </a:ext>
                </a:extLst>
              </p14:cNvPr>
              <p14:cNvContentPartPr/>
              <p14:nvPr/>
            </p14:nvContentPartPr>
            <p14:xfrm>
              <a:off x="10609011" y="3195585"/>
              <a:ext cx="55080" cy="215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C2F03C8-EEB0-4EF0-A5B9-4F2C8A5C06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91011" y="3159585"/>
                <a:ext cx="907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ED2F62-96AE-4919-A3AE-74CE347EC6B1}"/>
                  </a:ext>
                </a:extLst>
              </p14:cNvPr>
              <p14:cNvContentPartPr/>
              <p14:nvPr/>
            </p14:nvContentPartPr>
            <p14:xfrm>
              <a:off x="10556091" y="3719025"/>
              <a:ext cx="272520" cy="302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ED2F62-96AE-4919-A3AE-74CE347EC6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38451" y="3683025"/>
                <a:ext cx="3081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C705653-F182-4A32-9C23-689B4377BB44}"/>
                  </a:ext>
                </a:extLst>
              </p14:cNvPr>
              <p14:cNvContentPartPr/>
              <p14:nvPr/>
            </p14:nvContentPartPr>
            <p14:xfrm>
              <a:off x="11137491" y="3306825"/>
              <a:ext cx="425520" cy="540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C705653-F182-4A32-9C23-689B4377BB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19851" y="3270825"/>
                <a:ext cx="46116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5A408A3-1743-4FE2-9ABE-89C1CC4B7190}"/>
                  </a:ext>
                </a:extLst>
              </p14:cNvPr>
              <p14:cNvContentPartPr/>
              <p14:nvPr/>
            </p14:nvContentPartPr>
            <p14:xfrm>
              <a:off x="11787291" y="2643345"/>
              <a:ext cx="316440" cy="39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5A408A3-1743-4FE2-9ABE-89C1CC4B71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69291" y="2607345"/>
                <a:ext cx="352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108DB9F-4961-46DF-9326-23666D5665F4}"/>
                  </a:ext>
                </a:extLst>
              </p14:cNvPr>
              <p14:cNvContentPartPr/>
              <p14:nvPr/>
            </p14:nvContentPartPr>
            <p14:xfrm>
              <a:off x="11723931" y="2680425"/>
              <a:ext cx="230400" cy="99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08DB9F-4961-46DF-9326-23666D5665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706291" y="2644785"/>
                <a:ext cx="266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2FD146-E7FE-49BD-802F-F8B5364ECCA4}"/>
                  </a:ext>
                </a:extLst>
              </p14:cNvPr>
              <p14:cNvContentPartPr/>
              <p14:nvPr/>
            </p14:nvContentPartPr>
            <p14:xfrm>
              <a:off x="3394611" y="1782945"/>
              <a:ext cx="658800" cy="452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2FD146-E7FE-49BD-802F-F8B5364ECC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6971" y="1747305"/>
                <a:ext cx="6944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3A12A1-313F-4B14-B101-DE59C6C8DC1C}"/>
                  </a:ext>
                </a:extLst>
              </p14:cNvPr>
              <p14:cNvContentPartPr/>
              <p14:nvPr/>
            </p14:nvContentPartPr>
            <p14:xfrm>
              <a:off x="3296331" y="2407905"/>
              <a:ext cx="868320" cy="73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3A12A1-313F-4B14-B101-DE59C6C8DC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78691" y="2371905"/>
                <a:ext cx="903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131C2E-7345-46B7-8F4C-693A34EC948E}"/>
                  </a:ext>
                </a:extLst>
              </p14:cNvPr>
              <p14:cNvContentPartPr/>
              <p14:nvPr/>
            </p14:nvContentPartPr>
            <p14:xfrm>
              <a:off x="2842011" y="2252745"/>
              <a:ext cx="271080" cy="557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131C2E-7345-46B7-8F4C-693A34EC94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24011" y="2216745"/>
                <a:ext cx="3067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455275-A1D9-4203-AAB0-5626D24BD2FE}"/>
                  </a:ext>
                </a:extLst>
              </p14:cNvPr>
              <p14:cNvContentPartPr/>
              <p14:nvPr/>
            </p14:nvContentPartPr>
            <p14:xfrm>
              <a:off x="4085091" y="4154985"/>
              <a:ext cx="212760" cy="450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455275-A1D9-4203-AAB0-5626D24BD2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67091" y="4119345"/>
                <a:ext cx="2484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026B03-025B-4427-8581-25145364ED0D}"/>
                  </a:ext>
                </a:extLst>
              </p14:cNvPr>
              <p14:cNvContentPartPr/>
              <p14:nvPr/>
            </p14:nvContentPartPr>
            <p14:xfrm>
              <a:off x="4082931" y="3972825"/>
              <a:ext cx="1554480" cy="46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026B03-025B-4427-8581-25145364ED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64931" y="3937185"/>
                <a:ext cx="15901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1A7BA83-A52B-4761-9497-360DEAE4BDBC}"/>
                  </a:ext>
                </a:extLst>
              </p14:cNvPr>
              <p14:cNvContentPartPr/>
              <p14:nvPr/>
            </p14:nvContentPartPr>
            <p14:xfrm>
              <a:off x="4208211" y="4770945"/>
              <a:ext cx="220680" cy="338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1A7BA83-A52B-4761-9497-360DEAE4BDB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90571" y="4735305"/>
                <a:ext cx="2563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BDF9994-D9B8-412B-BD02-BF811E31DB1D}"/>
                  </a:ext>
                </a:extLst>
              </p14:cNvPr>
              <p14:cNvContentPartPr/>
              <p14:nvPr/>
            </p14:nvContentPartPr>
            <p14:xfrm>
              <a:off x="4218651" y="4252185"/>
              <a:ext cx="3695760" cy="736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BDF9994-D9B8-412B-BD02-BF811E31DB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00651" y="4216185"/>
                <a:ext cx="373140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1B937-2580-49FF-B51B-08BE8A6C2FAE}"/>
                  </a:ext>
                </a:extLst>
              </p14:cNvPr>
              <p14:cNvContentPartPr/>
              <p14:nvPr/>
            </p14:nvContentPartPr>
            <p14:xfrm>
              <a:off x="4653171" y="4463865"/>
              <a:ext cx="379080" cy="18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1B937-2580-49FF-B51B-08BE8A6C2F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35531" y="4428225"/>
                <a:ext cx="414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937BA40-4996-4D50-B4F0-5CB043E44AC7}"/>
                  </a:ext>
                </a:extLst>
              </p14:cNvPr>
              <p14:cNvContentPartPr/>
              <p14:nvPr/>
            </p14:nvContentPartPr>
            <p14:xfrm>
              <a:off x="5513211" y="4942665"/>
              <a:ext cx="490320" cy="681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937BA40-4996-4D50-B4F0-5CB043E44A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95211" y="4907025"/>
                <a:ext cx="52596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7A8673-5143-43E7-8B37-D2A10B2C52C8}"/>
                  </a:ext>
                </a:extLst>
              </p14:cNvPr>
              <p14:cNvContentPartPr/>
              <p14:nvPr/>
            </p14:nvContentPartPr>
            <p14:xfrm>
              <a:off x="4598811" y="894465"/>
              <a:ext cx="2665080" cy="3378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7A8673-5143-43E7-8B37-D2A10B2C52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81171" y="858825"/>
                <a:ext cx="2700720" cy="34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843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C2976-A088-48F6-BB29-B6432652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76" y="655042"/>
            <a:ext cx="5657850" cy="2305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74C605-AFAF-451E-9637-103C25037015}"/>
                  </a:ext>
                </a:extLst>
              </p14:cNvPr>
              <p14:cNvContentPartPr/>
              <p14:nvPr/>
            </p14:nvContentPartPr>
            <p14:xfrm>
              <a:off x="558531" y="2205945"/>
              <a:ext cx="1891080" cy="111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74C605-AFAF-451E-9637-103C25037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891" y="2170305"/>
                <a:ext cx="1926720" cy="11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6F415F-E835-4C90-9089-E03684A6CD4C}"/>
                  </a:ext>
                </a:extLst>
              </p14:cNvPr>
              <p14:cNvContentPartPr/>
              <p14:nvPr/>
            </p14:nvContentPartPr>
            <p14:xfrm>
              <a:off x="524691" y="1900305"/>
              <a:ext cx="824400" cy="4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6F415F-E835-4C90-9089-E03684A6CD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051" y="1864665"/>
                <a:ext cx="8600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DDDCDE-FD4D-4FE8-8F55-D3627C1839C1}"/>
                  </a:ext>
                </a:extLst>
              </p14:cNvPr>
              <p14:cNvContentPartPr/>
              <p14:nvPr/>
            </p14:nvContentPartPr>
            <p14:xfrm>
              <a:off x="1375011" y="1185705"/>
              <a:ext cx="46800" cy="75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DDDCDE-FD4D-4FE8-8F55-D3627C1839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7011" y="1149705"/>
                <a:ext cx="8244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55D80C-CAF5-42A9-AB46-BF30366DB08A}"/>
                  </a:ext>
                </a:extLst>
              </p14:cNvPr>
              <p14:cNvContentPartPr/>
              <p14:nvPr/>
            </p14:nvContentPartPr>
            <p14:xfrm>
              <a:off x="1402731" y="1529865"/>
              <a:ext cx="750960" cy="27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55D80C-CAF5-42A9-AB46-BF30366DB0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5091" y="1493865"/>
                <a:ext cx="7866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B3CFA1-E73D-458F-B4E1-D5642B8B4124}"/>
                  </a:ext>
                </a:extLst>
              </p14:cNvPr>
              <p14:cNvContentPartPr/>
              <p14:nvPr/>
            </p14:nvContentPartPr>
            <p14:xfrm>
              <a:off x="4244931" y="1502505"/>
              <a:ext cx="82440" cy="41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B3CFA1-E73D-458F-B4E1-D5642B8B41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26931" y="1466505"/>
                <a:ext cx="1180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4DC98F-01F1-4B49-9058-97E2F722A166}"/>
                  </a:ext>
                </a:extLst>
              </p14:cNvPr>
              <p14:cNvContentPartPr/>
              <p14:nvPr/>
            </p14:nvContentPartPr>
            <p14:xfrm>
              <a:off x="5676291" y="1892025"/>
              <a:ext cx="809280" cy="5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4DC98F-01F1-4B49-9058-97E2F722A1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58651" y="1856025"/>
                <a:ext cx="8449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3DBFAB-6FFF-4D6F-BE5F-8E2AA70DF265}"/>
                  </a:ext>
                </a:extLst>
              </p14:cNvPr>
              <p14:cNvContentPartPr/>
              <p14:nvPr/>
            </p14:nvContentPartPr>
            <p14:xfrm>
              <a:off x="5449851" y="1893465"/>
              <a:ext cx="128160" cy="1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3DBFAB-6FFF-4D6F-BE5F-8E2AA70DF2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1851" y="1857465"/>
                <a:ext cx="1638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371664-5F29-47FB-94DA-44F1A45F47A5}"/>
                  </a:ext>
                </a:extLst>
              </p14:cNvPr>
              <p14:cNvContentPartPr/>
              <p14:nvPr/>
            </p14:nvContentPartPr>
            <p14:xfrm>
              <a:off x="6246531" y="786465"/>
              <a:ext cx="668160" cy="590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371664-5F29-47FB-94DA-44F1A45F47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8891" y="750465"/>
                <a:ext cx="70380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671C16-9F88-41FB-8DC5-0D345A219B61}"/>
                  </a:ext>
                </a:extLst>
              </p14:cNvPr>
              <p14:cNvContentPartPr/>
              <p14:nvPr/>
            </p14:nvContentPartPr>
            <p14:xfrm>
              <a:off x="1611171" y="804465"/>
              <a:ext cx="668160" cy="37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671C16-9F88-41FB-8DC5-0D345A219B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93531" y="768465"/>
                <a:ext cx="7038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AEE5FD-1713-405B-B7F4-4790F48FF76B}"/>
                  </a:ext>
                </a:extLst>
              </p14:cNvPr>
              <p14:cNvContentPartPr/>
              <p14:nvPr/>
            </p14:nvContentPartPr>
            <p14:xfrm>
              <a:off x="2344491" y="752265"/>
              <a:ext cx="800280" cy="714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AEE5FD-1713-405B-B7F4-4790F48FF7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26851" y="716265"/>
                <a:ext cx="835920" cy="78624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793306E-56C0-400B-9806-0A7BD65125C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79331" y="3431544"/>
            <a:ext cx="5584196" cy="21589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99E81E-7AC7-4051-A6BB-2A4B5B655BBF}"/>
                  </a:ext>
                </a:extLst>
              </p14:cNvPr>
              <p14:cNvContentPartPr/>
              <p14:nvPr/>
            </p14:nvContentPartPr>
            <p14:xfrm>
              <a:off x="2462211" y="3075705"/>
              <a:ext cx="1066680" cy="1243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99E81E-7AC7-4051-A6BB-2A4B5B655B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44571" y="3040065"/>
                <a:ext cx="1102320" cy="13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2D743B-ABF3-4004-8C23-5B800638E9E7}"/>
                  </a:ext>
                </a:extLst>
              </p14:cNvPr>
              <p14:cNvContentPartPr/>
              <p14:nvPr/>
            </p14:nvContentPartPr>
            <p14:xfrm>
              <a:off x="4742451" y="3127545"/>
              <a:ext cx="537120" cy="883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2D743B-ABF3-4004-8C23-5B800638E9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24451" y="3091545"/>
                <a:ext cx="57276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42DA76-43B2-4C21-8223-995CC35CE6F1}"/>
                  </a:ext>
                </a:extLst>
              </p14:cNvPr>
              <p14:cNvContentPartPr/>
              <p14:nvPr/>
            </p14:nvContentPartPr>
            <p14:xfrm>
              <a:off x="6129171" y="3085425"/>
              <a:ext cx="1308600" cy="870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42DA76-43B2-4C21-8223-995CC35CE6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11171" y="3049425"/>
                <a:ext cx="134424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B6BF7A-78F1-42E7-AD65-78203623CBFC}"/>
                  </a:ext>
                </a:extLst>
              </p14:cNvPr>
              <p14:cNvContentPartPr/>
              <p14:nvPr/>
            </p14:nvContentPartPr>
            <p14:xfrm>
              <a:off x="2334051" y="4895865"/>
              <a:ext cx="1415520" cy="124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B6BF7A-78F1-42E7-AD65-78203623CB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16051" y="4859865"/>
                <a:ext cx="145116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A11FBF-1CC0-4F40-8282-10752E803EB9}"/>
                  </a:ext>
                </a:extLst>
              </p14:cNvPr>
              <p14:cNvContentPartPr/>
              <p14:nvPr/>
            </p14:nvContentPartPr>
            <p14:xfrm>
              <a:off x="3797811" y="4880385"/>
              <a:ext cx="2126880" cy="1266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A11FBF-1CC0-4F40-8282-10752E803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80171" y="4844745"/>
                <a:ext cx="216252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206D3C-CDEE-450B-95D1-D4559FFE7CD5}"/>
                  </a:ext>
                </a:extLst>
              </p14:cNvPr>
              <p14:cNvContentPartPr/>
              <p14:nvPr/>
            </p14:nvContentPartPr>
            <p14:xfrm>
              <a:off x="5823531" y="4733145"/>
              <a:ext cx="1672920" cy="1325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206D3C-CDEE-450B-95D1-D4559FFE7C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05891" y="4697145"/>
                <a:ext cx="1708560" cy="13975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D106712-496A-4D50-904D-6B1C3A4432B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04963" y="718500"/>
            <a:ext cx="4152900" cy="2436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E12143-0DC3-46A6-AA91-EDF17A31B971}"/>
                  </a:ext>
                </a:extLst>
              </p14:cNvPr>
              <p14:cNvContentPartPr/>
              <p14:nvPr/>
            </p14:nvContentPartPr>
            <p14:xfrm>
              <a:off x="7720731" y="506745"/>
              <a:ext cx="1479600" cy="149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E12143-0DC3-46A6-AA91-EDF17A31B9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3091" y="471105"/>
                <a:ext cx="1515240" cy="15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832D62-91FE-4FF3-8E61-D99F140AE7E3}"/>
                  </a:ext>
                </a:extLst>
              </p14:cNvPr>
              <p14:cNvContentPartPr/>
              <p14:nvPr/>
            </p14:nvContentPartPr>
            <p14:xfrm>
              <a:off x="10311291" y="418185"/>
              <a:ext cx="715320" cy="522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832D62-91FE-4FF3-8E61-D99F140AE7E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93651" y="382545"/>
                <a:ext cx="7509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B02AF7-A692-410A-998F-ECAFBEE55374}"/>
                  </a:ext>
                </a:extLst>
              </p14:cNvPr>
              <p14:cNvContentPartPr/>
              <p14:nvPr/>
            </p14:nvContentPartPr>
            <p14:xfrm>
              <a:off x="8976051" y="2540025"/>
              <a:ext cx="1591920" cy="144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B02AF7-A692-410A-998F-ECAFBEE5537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58411" y="2504385"/>
                <a:ext cx="1627560" cy="15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95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0A3672-1181-4E6F-977A-1ED52CB30C82}"/>
                  </a:ext>
                </a:extLst>
              </p14:cNvPr>
              <p14:cNvContentPartPr/>
              <p14:nvPr/>
            </p14:nvContentPartPr>
            <p14:xfrm>
              <a:off x="4137291" y="560745"/>
              <a:ext cx="382680" cy="811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0A3672-1181-4E6F-977A-1ED52CB30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9291" y="525105"/>
                <a:ext cx="41832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8B9375-8E97-4C84-9018-1A6236D56ED2}"/>
                  </a:ext>
                </a:extLst>
              </p14:cNvPr>
              <p14:cNvContentPartPr/>
              <p14:nvPr/>
            </p14:nvContentPartPr>
            <p14:xfrm>
              <a:off x="4127571" y="451305"/>
              <a:ext cx="481680" cy="53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8B9375-8E97-4C84-9018-1A6236D56E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9571" y="415305"/>
                <a:ext cx="51732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BFECA2-2C03-48EB-8F80-3196C23B4645}"/>
                  </a:ext>
                </a:extLst>
              </p14:cNvPr>
              <p14:cNvContentPartPr/>
              <p14:nvPr/>
            </p14:nvContentPartPr>
            <p14:xfrm>
              <a:off x="4580811" y="677745"/>
              <a:ext cx="782640" cy="55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BFECA2-2C03-48EB-8F80-3196C23B46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3171" y="642105"/>
                <a:ext cx="8182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63190E-94DF-47AF-9DDD-77413973DFAA}"/>
                  </a:ext>
                </a:extLst>
              </p14:cNvPr>
              <p14:cNvContentPartPr/>
              <p14:nvPr/>
            </p14:nvContentPartPr>
            <p14:xfrm>
              <a:off x="5377491" y="814185"/>
              <a:ext cx="53280" cy="117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63190E-94DF-47AF-9DDD-77413973DF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9851" y="778545"/>
                <a:ext cx="889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65809A-A18A-439A-BC75-65785CFBDB07}"/>
                  </a:ext>
                </a:extLst>
              </p14:cNvPr>
              <p14:cNvContentPartPr/>
              <p14:nvPr/>
            </p14:nvContentPartPr>
            <p14:xfrm>
              <a:off x="5196051" y="63346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65809A-A18A-439A-BC75-65785CFBDB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8411" y="5974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AA7B88-A79C-4C6A-804D-6B3D4882B4F9}"/>
                  </a:ext>
                </a:extLst>
              </p14:cNvPr>
              <p14:cNvContentPartPr/>
              <p14:nvPr/>
            </p14:nvContentPartPr>
            <p14:xfrm>
              <a:off x="5601051" y="813825"/>
              <a:ext cx="193320" cy="23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AA7B88-A79C-4C6A-804D-6B3D4882B4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3051" y="778185"/>
                <a:ext cx="228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8413CB-A081-4C4D-9458-CD9B120FD76E}"/>
                  </a:ext>
                </a:extLst>
              </p14:cNvPr>
              <p14:cNvContentPartPr/>
              <p14:nvPr/>
            </p14:nvContentPartPr>
            <p14:xfrm>
              <a:off x="5930451" y="489105"/>
              <a:ext cx="208800" cy="389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8413CB-A081-4C4D-9458-CD9B120FD7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12811" y="453465"/>
                <a:ext cx="2444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56734D-6D4B-477D-872C-AB0E86CDB79D}"/>
                  </a:ext>
                </a:extLst>
              </p14:cNvPr>
              <p14:cNvContentPartPr/>
              <p14:nvPr/>
            </p14:nvContentPartPr>
            <p14:xfrm>
              <a:off x="3956211" y="941625"/>
              <a:ext cx="2962080" cy="107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56734D-6D4B-477D-872C-AB0E86CDB7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38211" y="905625"/>
                <a:ext cx="299772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AD7000-2393-42A4-87C1-5D2DDE846543}"/>
                  </a:ext>
                </a:extLst>
              </p14:cNvPr>
              <p14:cNvContentPartPr/>
              <p14:nvPr/>
            </p14:nvContentPartPr>
            <p14:xfrm>
              <a:off x="4352571" y="1484505"/>
              <a:ext cx="979560" cy="1479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AD7000-2393-42A4-87C1-5D2DDE8465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34931" y="1448505"/>
                <a:ext cx="1015200" cy="15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F4B518-0B74-449C-8148-9B99B9DFD32D}"/>
                  </a:ext>
                </a:extLst>
              </p14:cNvPr>
              <p14:cNvContentPartPr/>
              <p14:nvPr/>
            </p14:nvContentPartPr>
            <p14:xfrm>
              <a:off x="5334651" y="1457145"/>
              <a:ext cx="1661040" cy="1142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F4B518-0B74-449C-8148-9B99B9DFD3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6651" y="1421505"/>
                <a:ext cx="1696680" cy="12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D6AAB8-6992-4727-996A-EF6C980683E0}"/>
                  </a:ext>
                </a:extLst>
              </p14:cNvPr>
              <p14:cNvContentPartPr/>
              <p14:nvPr/>
            </p14:nvContentPartPr>
            <p14:xfrm>
              <a:off x="4137291" y="2561985"/>
              <a:ext cx="529920" cy="606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D6AAB8-6992-4727-996A-EF6C980683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9291" y="2525985"/>
                <a:ext cx="5655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357BA2-4BBE-4353-BEC9-759EB5D1EC3E}"/>
                  </a:ext>
                </a:extLst>
              </p14:cNvPr>
              <p14:cNvContentPartPr/>
              <p14:nvPr/>
            </p14:nvContentPartPr>
            <p14:xfrm>
              <a:off x="3090411" y="3346065"/>
              <a:ext cx="716400" cy="83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357BA2-4BBE-4353-BEC9-759EB5D1EC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72411" y="3310425"/>
                <a:ext cx="75204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6EA8A3-2BE8-487F-B467-26F0C8CA45D0}"/>
                  </a:ext>
                </a:extLst>
              </p14:cNvPr>
              <p14:cNvContentPartPr/>
              <p14:nvPr/>
            </p14:nvContentPartPr>
            <p14:xfrm>
              <a:off x="3802131" y="3077865"/>
              <a:ext cx="534960" cy="595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6EA8A3-2BE8-487F-B467-26F0C8CA45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4491" y="3042225"/>
                <a:ext cx="57060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E9A4FF-3F9D-4AA0-AF0E-8A8C5A6188C6}"/>
                  </a:ext>
                </a:extLst>
              </p14:cNvPr>
              <p14:cNvContentPartPr/>
              <p14:nvPr/>
            </p14:nvContentPartPr>
            <p14:xfrm>
              <a:off x="3412971" y="2878065"/>
              <a:ext cx="506880" cy="299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E9A4FF-3F9D-4AA0-AF0E-8A8C5A6188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4971" y="2842425"/>
                <a:ext cx="542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DCC960-5B8F-4C81-B916-F97BDEC35D91}"/>
                  </a:ext>
                </a:extLst>
              </p14:cNvPr>
              <p14:cNvContentPartPr/>
              <p14:nvPr/>
            </p14:nvContentPartPr>
            <p14:xfrm>
              <a:off x="7061571" y="2761065"/>
              <a:ext cx="235080" cy="25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DCC960-5B8F-4C81-B916-F97BDEC35D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43571" y="2725065"/>
                <a:ext cx="270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9AA5A5-8961-4BE8-A44A-D067B3521C7F}"/>
                  </a:ext>
                </a:extLst>
              </p14:cNvPr>
              <p14:cNvContentPartPr/>
              <p14:nvPr/>
            </p14:nvContentPartPr>
            <p14:xfrm>
              <a:off x="6817491" y="2586465"/>
              <a:ext cx="790200" cy="586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9AA5A5-8961-4BE8-A44A-D067B3521C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99491" y="2550465"/>
                <a:ext cx="8258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9E3562-7329-483E-A928-FCD874C5E684}"/>
                  </a:ext>
                </a:extLst>
              </p14:cNvPr>
              <p14:cNvContentPartPr/>
              <p14:nvPr/>
            </p14:nvContentPartPr>
            <p14:xfrm>
              <a:off x="7713171" y="2380905"/>
              <a:ext cx="288720" cy="471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9E3562-7329-483E-A928-FCD874C5E6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95531" y="2344905"/>
                <a:ext cx="3243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7399EC-B5BF-4555-B860-D78E54A5D7E2}"/>
                  </a:ext>
                </a:extLst>
              </p14:cNvPr>
              <p14:cNvContentPartPr/>
              <p14:nvPr/>
            </p14:nvContentPartPr>
            <p14:xfrm>
              <a:off x="7441731" y="2165265"/>
              <a:ext cx="445680" cy="297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7399EC-B5BF-4555-B860-D78E54A5D7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23731" y="2129625"/>
                <a:ext cx="4813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92672F-8FD9-44CA-BA91-139943297FD4}"/>
                  </a:ext>
                </a:extLst>
              </p14:cNvPr>
              <p14:cNvContentPartPr/>
              <p14:nvPr/>
            </p14:nvContentPartPr>
            <p14:xfrm>
              <a:off x="2900331" y="4471785"/>
              <a:ext cx="524160" cy="988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92672F-8FD9-44CA-BA91-139943297F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82331" y="4436145"/>
                <a:ext cx="55980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3F0CA18-6AB2-4116-A2A8-F77E60146D74}"/>
                  </a:ext>
                </a:extLst>
              </p14:cNvPr>
              <p14:cNvContentPartPr/>
              <p14:nvPr/>
            </p14:nvContentPartPr>
            <p14:xfrm>
              <a:off x="1303371" y="5760225"/>
              <a:ext cx="781560" cy="606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3F0CA18-6AB2-4116-A2A8-F77E60146D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85371" y="5724585"/>
                <a:ext cx="8172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1FBA92-2B47-4DA5-B713-ED47FE7A348D}"/>
                  </a:ext>
                </a:extLst>
              </p14:cNvPr>
              <p14:cNvContentPartPr/>
              <p14:nvPr/>
            </p14:nvContentPartPr>
            <p14:xfrm>
              <a:off x="2281131" y="5871825"/>
              <a:ext cx="196200" cy="139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1FBA92-2B47-4DA5-B713-ED47FE7A34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63491" y="5836185"/>
                <a:ext cx="231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959D74-956E-4F70-9F3F-F3CF800C5742}"/>
                  </a:ext>
                </a:extLst>
              </p14:cNvPr>
              <p14:cNvContentPartPr/>
              <p14:nvPr/>
            </p14:nvContentPartPr>
            <p14:xfrm>
              <a:off x="2199771" y="5688945"/>
              <a:ext cx="200160" cy="187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959D74-956E-4F70-9F3F-F3CF800C57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1771" y="5652945"/>
                <a:ext cx="2358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524671-436D-4D9D-A5FF-80D2235AAE61}"/>
                  </a:ext>
                </a:extLst>
              </p14:cNvPr>
              <p14:cNvContentPartPr/>
              <p14:nvPr/>
            </p14:nvContentPartPr>
            <p14:xfrm>
              <a:off x="2764611" y="5801985"/>
              <a:ext cx="366840" cy="444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524671-436D-4D9D-A5FF-80D2235AAE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46611" y="5766345"/>
                <a:ext cx="4024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7105E2-1B35-4FA6-AC99-B8DDF94DBA94}"/>
                  </a:ext>
                </a:extLst>
              </p14:cNvPr>
              <p14:cNvContentPartPr/>
              <p14:nvPr/>
            </p14:nvContentPartPr>
            <p14:xfrm>
              <a:off x="3313251" y="5730345"/>
              <a:ext cx="29520" cy="258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7105E2-1B35-4FA6-AC99-B8DDF94DBA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95251" y="5694705"/>
                <a:ext cx="651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AB26FE-2E98-4C94-BDC6-652F1BF67B46}"/>
                  </a:ext>
                </a:extLst>
              </p14:cNvPr>
              <p14:cNvContentPartPr/>
              <p14:nvPr/>
            </p14:nvContentPartPr>
            <p14:xfrm>
              <a:off x="3276891" y="5748705"/>
              <a:ext cx="325080" cy="7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AB26FE-2E98-4C94-BDC6-652F1BF67B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59251" y="5712705"/>
                <a:ext cx="360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D60D20-AE6A-465E-90AA-E6BB89BEDEDE}"/>
                  </a:ext>
                </a:extLst>
              </p14:cNvPr>
              <p14:cNvContentPartPr/>
              <p14:nvPr/>
            </p14:nvContentPartPr>
            <p14:xfrm>
              <a:off x="3114171" y="5575185"/>
              <a:ext cx="370800" cy="200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D60D20-AE6A-465E-90AA-E6BB89BEDED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96171" y="5539185"/>
                <a:ext cx="4064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61715F-A640-40B3-BA8E-66B28E5C1253}"/>
                  </a:ext>
                </a:extLst>
              </p14:cNvPr>
              <p14:cNvContentPartPr/>
              <p14:nvPr/>
            </p14:nvContentPartPr>
            <p14:xfrm>
              <a:off x="3844611" y="5178105"/>
              <a:ext cx="263160" cy="616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61715F-A640-40B3-BA8E-66B28E5C12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26611" y="5142105"/>
                <a:ext cx="2988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05AADB6-ED89-4D29-A30A-67A462B03064}"/>
                  </a:ext>
                </a:extLst>
              </p14:cNvPr>
              <p14:cNvContentPartPr/>
              <p14:nvPr/>
            </p14:nvContentPartPr>
            <p14:xfrm>
              <a:off x="3774771" y="5472225"/>
              <a:ext cx="353880" cy="150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05AADB6-ED89-4D29-A30A-67A462B0306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57131" y="5436585"/>
                <a:ext cx="3895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F443D0-86D7-429A-8F5B-FD26EC6171B5}"/>
                  </a:ext>
                </a:extLst>
              </p14:cNvPr>
              <p14:cNvContentPartPr/>
              <p14:nvPr/>
            </p14:nvContentPartPr>
            <p14:xfrm>
              <a:off x="8075331" y="3602025"/>
              <a:ext cx="913320" cy="331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F443D0-86D7-429A-8F5B-FD26EC6171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7331" y="3566025"/>
                <a:ext cx="948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D933F1E-ECF6-4C86-AC76-ECF774025DDA}"/>
                  </a:ext>
                </a:extLst>
              </p14:cNvPr>
              <p14:cNvContentPartPr/>
              <p14:nvPr/>
            </p14:nvContentPartPr>
            <p14:xfrm>
              <a:off x="9025731" y="3085425"/>
              <a:ext cx="267840" cy="255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D933F1E-ECF6-4C86-AC76-ECF774025DD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08091" y="3049785"/>
                <a:ext cx="3034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15B4592-D965-4E55-B7C1-0E08CCFF0B37}"/>
                  </a:ext>
                </a:extLst>
              </p14:cNvPr>
              <p14:cNvContentPartPr/>
              <p14:nvPr/>
            </p14:nvContentPartPr>
            <p14:xfrm>
              <a:off x="9170811" y="3391065"/>
              <a:ext cx="324720" cy="257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15B4592-D965-4E55-B7C1-0E08CCFF0B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53171" y="3355065"/>
                <a:ext cx="3603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14F77EA-5B06-42CC-8807-404B4D2E4124}"/>
                  </a:ext>
                </a:extLst>
              </p14:cNvPr>
              <p14:cNvContentPartPr/>
              <p14:nvPr/>
            </p14:nvContentPartPr>
            <p14:xfrm>
              <a:off x="9511731" y="2724705"/>
              <a:ext cx="797760" cy="534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14F77EA-5B06-42CC-8807-404B4D2E41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94091" y="2689065"/>
                <a:ext cx="8334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208030-8019-4DDC-AE4C-8B96593A39E5}"/>
                  </a:ext>
                </a:extLst>
              </p14:cNvPr>
              <p14:cNvContentPartPr/>
              <p14:nvPr/>
            </p14:nvContentPartPr>
            <p14:xfrm>
              <a:off x="10458531" y="2534625"/>
              <a:ext cx="16560" cy="448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208030-8019-4DDC-AE4C-8B96593A39E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40531" y="2498625"/>
                <a:ext cx="522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C42307-BF79-4F42-BF54-5C2226B51BA4}"/>
                  </a:ext>
                </a:extLst>
              </p14:cNvPr>
              <p14:cNvContentPartPr/>
              <p14:nvPr/>
            </p14:nvContentPartPr>
            <p14:xfrm>
              <a:off x="10420371" y="2552625"/>
              <a:ext cx="361080" cy="158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C42307-BF79-4F42-BF54-5C2226B51BA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2371" y="2516985"/>
                <a:ext cx="396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C8175C8-0909-4186-A4AC-FF7BCE28B199}"/>
                  </a:ext>
                </a:extLst>
              </p14:cNvPr>
              <p14:cNvContentPartPr/>
              <p14:nvPr/>
            </p14:nvContentPartPr>
            <p14:xfrm>
              <a:off x="10075851" y="2371185"/>
              <a:ext cx="437400" cy="127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C8175C8-0909-4186-A4AC-FF7BCE28B1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58211" y="2335545"/>
                <a:ext cx="4730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93A5969-B7E7-443E-9422-CD706F20AE7B}"/>
                  </a:ext>
                </a:extLst>
              </p14:cNvPr>
              <p14:cNvContentPartPr/>
              <p14:nvPr/>
            </p14:nvContentPartPr>
            <p14:xfrm>
              <a:off x="10878291" y="2018745"/>
              <a:ext cx="352800" cy="677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93A5969-B7E7-443E-9422-CD706F20AE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60651" y="1982745"/>
                <a:ext cx="38844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932CE8-75C9-4F97-BC7B-7CAC235984CA}"/>
                  </a:ext>
                </a:extLst>
              </p14:cNvPr>
              <p14:cNvContentPartPr/>
              <p14:nvPr/>
            </p14:nvContentPartPr>
            <p14:xfrm>
              <a:off x="10958931" y="2258865"/>
              <a:ext cx="374760" cy="240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932CE8-75C9-4F97-BC7B-7CAC235984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941291" y="2223225"/>
                <a:ext cx="410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1506AE5-FC14-481F-95E8-C4A72C24CEE2}"/>
                  </a:ext>
                </a:extLst>
              </p14:cNvPr>
              <p14:cNvContentPartPr/>
              <p14:nvPr/>
            </p14:nvContentPartPr>
            <p14:xfrm>
              <a:off x="8400051" y="4683105"/>
              <a:ext cx="303120" cy="77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1506AE5-FC14-481F-95E8-C4A72C24CE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82411" y="4647105"/>
                <a:ext cx="33876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DADF867-2470-4A2C-AE78-A9F7CC617B3B}"/>
                  </a:ext>
                </a:extLst>
              </p14:cNvPr>
              <p14:cNvContentPartPr/>
              <p14:nvPr/>
            </p14:nvContentPartPr>
            <p14:xfrm>
              <a:off x="8337771" y="4895865"/>
              <a:ext cx="360720" cy="345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DADF867-2470-4A2C-AE78-A9F7CC617B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19771" y="4860225"/>
                <a:ext cx="3963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F0E39F-2F4B-471B-8B16-2F4E119AA415}"/>
                  </a:ext>
                </a:extLst>
              </p14:cNvPr>
              <p14:cNvContentPartPr/>
              <p14:nvPr/>
            </p14:nvContentPartPr>
            <p14:xfrm>
              <a:off x="8854011" y="4586265"/>
              <a:ext cx="360360" cy="31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F0E39F-2F4B-471B-8B16-2F4E119AA41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36371" y="4550265"/>
                <a:ext cx="396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C9836F-D526-4FDB-80FF-2E4191D9092B}"/>
                  </a:ext>
                </a:extLst>
              </p14:cNvPr>
              <p14:cNvContentPartPr/>
              <p14:nvPr/>
            </p14:nvContentPartPr>
            <p14:xfrm>
              <a:off x="8971371" y="4821705"/>
              <a:ext cx="359640" cy="248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C9836F-D526-4FDB-80FF-2E4191D909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53731" y="4786065"/>
                <a:ext cx="3952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FD25EEF-E755-4F6D-9842-F3461FF3241B}"/>
                  </a:ext>
                </a:extLst>
              </p14:cNvPr>
              <p14:cNvContentPartPr/>
              <p14:nvPr/>
            </p14:nvContentPartPr>
            <p14:xfrm>
              <a:off x="9558171" y="3992265"/>
              <a:ext cx="155520" cy="237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FD25EEF-E755-4F6D-9842-F3461FF3241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40171" y="3956265"/>
                <a:ext cx="1911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361C170-F054-4451-8E0B-8D73678A3196}"/>
                  </a:ext>
                </a:extLst>
              </p14:cNvPr>
              <p14:cNvContentPartPr/>
              <p14:nvPr/>
            </p14:nvContentPartPr>
            <p14:xfrm>
              <a:off x="9550971" y="4206825"/>
              <a:ext cx="594720" cy="519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361C170-F054-4451-8E0B-8D73678A319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33331" y="4170825"/>
                <a:ext cx="6303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CAD51AB-3293-4DA1-9739-649CB59CADEC}"/>
                  </a:ext>
                </a:extLst>
              </p14:cNvPr>
              <p14:cNvContentPartPr/>
              <p14:nvPr/>
            </p14:nvContentPartPr>
            <p14:xfrm>
              <a:off x="9913131" y="4668345"/>
              <a:ext cx="471240" cy="427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CAD51AB-3293-4DA1-9739-649CB59CADE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95491" y="4632345"/>
                <a:ext cx="5068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7ED7BC7-665E-4EF1-971B-A7B097DB8D3B}"/>
                  </a:ext>
                </a:extLst>
              </p14:cNvPr>
              <p14:cNvContentPartPr/>
              <p14:nvPr/>
            </p14:nvContentPartPr>
            <p14:xfrm>
              <a:off x="8098011" y="5945625"/>
              <a:ext cx="573840" cy="525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7ED7BC7-665E-4EF1-971B-A7B097DB8D3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80371" y="5909625"/>
                <a:ext cx="6094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14DA19-AC0D-4038-9877-955030378139}"/>
                  </a:ext>
                </a:extLst>
              </p14:cNvPr>
              <p14:cNvContentPartPr/>
              <p14:nvPr/>
            </p14:nvContentPartPr>
            <p14:xfrm>
              <a:off x="8772291" y="5729265"/>
              <a:ext cx="247680" cy="128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14DA19-AC0D-4038-9877-95503037813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54651" y="5693265"/>
                <a:ext cx="283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83E1F4D-BBE6-43F7-948C-2015654CCB4D}"/>
                  </a:ext>
                </a:extLst>
              </p14:cNvPr>
              <p14:cNvContentPartPr/>
              <p14:nvPr/>
            </p14:nvContentPartPr>
            <p14:xfrm>
              <a:off x="8808651" y="5820345"/>
              <a:ext cx="455400" cy="164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83E1F4D-BBE6-43F7-948C-2015654CCB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90651" y="5784345"/>
                <a:ext cx="4910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4C3CAFD-560B-4EEA-B1A9-BD5F0844CAA4}"/>
                  </a:ext>
                </a:extLst>
              </p14:cNvPr>
              <p14:cNvContentPartPr/>
              <p14:nvPr/>
            </p14:nvContentPartPr>
            <p14:xfrm>
              <a:off x="9324531" y="5431545"/>
              <a:ext cx="408600" cy="239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4C3CAFD-560B-4EEA-B1A9-BD5F0844CAA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06891" y="5395905"/>
                <a:ext cx="444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8644038-E30F-4DAB-98E6-897B4E2D7D63}"/>
                  </a:ext>
                </a:extLst>
              </p14:cNvPr>
              <p14:cNvContentPartPr/>
              <p14:nvPr/>
            </p14:nvContentPartPr>
            <p14:xfrm>
              <a:off x="9152451" y="5229585"/>
              <a:ext cx="815760" cy="664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8644038-E30F-4DAB-98E6-897B4E2D7D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34451" y="5193945"/>
                <a:ext cx="8514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739C4C-9F7B-4857-994E-E033BA9C2CFD}"/>
                  </a:ext>
                </a:extLst>
              </p14:cNvPr>
              <p14:cNvContentPartPr/>
              <p14:nvPr/>
            </p14:nvContentPartPr>
            <p14:xfrm>
              <a:off x="10103571" y="5464305"/>
              <a:ext cx="360" cy="3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739C4C-9F7B-4857-994E-E033BA9C2C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5571" y="54286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870DF62-D273-4B26-9429-67A242CEC499}"/>
                  </a:ext>
                </a:extLst>
              </p14:cNvPr>
              <p14:cNvContentPartPr/>
              <p14:nvPr/>
            </p14:nvContentPartPr>
            <p14:xfrm>
              <a:off x="10248291" y="5268825"/>
              <a:ext cx="205560" cy="218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870DF62-D273-4B26-9429-67A242CEC49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30291" y="5233185"/>
                <a:ext cx="241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7D3488B-7ADA-42AD-96C2-27A92889E67A}"/>
                  </a:ext>
                </a:extLst>
              </p14:cNvPr>
              <p14:cNvContentPartPr/>
              <p14:nvPr/>
            </p14:nvContentPartPr>
            <p14:xfrm>
              <a:off x="10012851" y="5182425"/>
              <a:ext cx="369360" cy="113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7D3488B-7ADA-42AD-96C2-27A92889E67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94851" y="5146425"/>
                <a:ext cx="4050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2E6AB78-5DB5-4D84-BC1B-2391F4A02850}"/>
                  </a:ext>
                </a:extLst>
              </p14:cNvPr>
              <p14:cNvContentPartPr/>
              <p14:nvPr/>
            </p14:nvContentPartPr>
            <p14:xfrm>
              <a:off x="3508731" y="6156225"/>
              <a:ext cx="394920" cy="712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2E6AB78-5DB5-4D84-BC1B-2391F4A0285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90731" y="6120225"/>
                <a:ext cx="43056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C4FF28A-6CC3-429F-A7D2-4717A0C2DE9F}"/>
                  </a:ext>
                </a:extLst>
              </p14:cNvPr>
              <p14:cNvContentPartPr/>
              <p14:nvPr/>
            </p14:nvContentPartPr>
            <p14:xfrm>
              <a:off x="3539331" y="6359785"/>
              <a:ext cx="254520" cy="149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C4FF28A-6CC3-429F-A7D2-4717A0C2DE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21691" y="6323785"/>
                <a:ext cx="2901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F97CC16-E0FE-45C5-A969-5C785214B40F}"/>
                  </a:ext>
                </a:extLst>
              </p14:cNvPr>
              <p14:cNvContentPartPr/>
              <p14:nvPr/>
            </p14:nvContentPartPr>
            <p14:xfrm>
              <a:off x="4001211" y="6015985"/>
              <a:ext cx="280080" cy="204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F97CC16-E0FE-45C5-A969-5C785214B40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83571" y="5979985"/>
                <a:ext cx="3157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C7962D4-DAAB-4877-841F-3C929B20B583}"/>
                  </a:ext>
                </a:extLst>
              </p14:cNvPr>
              <p14:cNvContentPartPr/>
              <p14:nvPr/>
            </p14:nvContentPartPr>
            <p14:xfrm>
              <a:off x="4145931" y="6161425"/>
              <a:ext cx="337320" cy="166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C7962D4-DAAB-4877-841F-3C929B20B58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28291" y="6125785"/>
                <a:ext cx="372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BE09CAA-A1F6-4FC5-84C1-0C2B0539B77E}"/>
                  </a:ext>
                </a:extLst>
              </p14:cNvPr>
              <p14:cNvContentPartPr/>
              <p14:nvPr/>
            </p14:nvContentPartPr>
            <p14:xfrm>
              <a:off x="4672971" y="5350345"/>
              <a:ext cx="216360" cy="445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BE09CAA-A1F6-4FC5-84C1-0C2B0539B77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5331" y="5314705"/>
                <a:ext cx="252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0DB8849-B369-478C-B79D-016A1D0DC1D1}"/>
                  </a:ext>
                </a:extLst>
              </p14:cNvPr>
              <p14:cNvContentPartPr/>
              <p14:nvPr/>
            </p14:nvContentPartPr>
            <p14:xfrm>
              <a:off x="4698531" y="5668585"/>
              <a:ext cx="800640" cy="361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0DB8849-B369-478C-B79D-016A1D0DC1D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80531" y="5632945"/>
                <a:ext cx="8362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8D323A9-4848-41DB-B9C0-8E2EBE35E162}"/>
                  </a:ext>
                </a:extLst>
              </p14:cNvPr>
              <p14:cNvContentPartPr/>
              <p14:nvPr/>
            </p14:nvContentPartPr>
            <p14:xfrm>
              <a:off x="5160411" y="6120025"/>
              <a:ext cx="208440" cy="337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8D323A9-4848-41DB-B9C0-8E2EBE35E16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42411" y="6084025"/>
                <a:ext cx="244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FE1002-43A4-4232-8819-D66F65FA8A0C}"/>
                  </a:ext>
                </a:extLst>
              </p14:cNvPr>
              <p14:cNvContentPartPr/>
              <p14:nvPr/>
            </p14:nvContentPartPr>
            <p14:xfrm>
              <a:off x="4897611" y="5892865"/>
              <a:ext cx="589680" cy="362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FE1002-43A4-4232-8819-D66F65FA8A0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79611" y="5857225"/>
                <a:ext cx="625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9B3A3BF-D817-45A5-A9AA-F213DE9F2BBA}"/>
                  </a:ext>
                </a:extLst>
              </p14:cNvPr>
              <p14:cNvContentPartPr/>
              <p14:nvPr/>
            </p14:nvContentPartPr>
            <p14:xfrm>
              <a:off x="10311291" y="3795505"/>
              <a:ext cx="129240" cy="160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9B3A3BF-D817-45A5-A9AA-F213DE9F2B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93651" y="3759865"/>
                <a:ext cx="1648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21DDE09-C024-40D1-95FA-D86072BF8302}"/>
                  </a:ext>
                </a:extLst>
              </p14:cNvPr>
              <p14:cNvContentPartPr/>
              <p14:nvPr/>
            </p14:nvContentPartPr>
            <p14:xfrm>
              <a:off x="10366011" y="3957505"/>
              <a:ext cx="24012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21DDE09-C024-40D1-95FA-D86072BF830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48011" y="3921865"/>
                <a:ext cx="2757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3635B6D-B922-4B40-8DC1-C97DEAB26956}"/>
                  </a:ext>
                </a:extLst>
              </p14:cNvPr>
              <p14:cNvContentPartPr/>
              <p14:nvPr/>
            </p14:nvContentPartPr>
            <p14:xfrm>
              <a:off x="10782171" y="3213385"/>
              <a:ext cx="273600" cy="311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3635B6D-B922-4B40-8DC1-C97DEAB2695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64531" y="3177745"/>
                <a:ext cx="3092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362F76A-1A77-4EEA-929D-A13736149263}"/>
                  </a:ext>
                </a:extLst>
              </p14:cNvPr>
              <p14:cNvContentPartPr/>
              <p14:nvPr/>
            </p14:nvContentPartPr>
            <p14:xfrm>
              <a:off x="10942731" y="3095665"/>
              <a:ext cx="406080" cy="277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362F76A-1A77-4EEA-929D-A1373614926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924731" y="3060025"/>
                <a:ext cx="4417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C0F62C-DF35-40D7-BF91-B310AAE6AA28}"/>
                  </a:ext>
                </a:extLst>
              </p14:cNvPr>
              <p14:cNvContentPartPr/>
              <p14:nvPr/>
            </p14:nvContentPartPr>
            <p14:xfrm>
              <a:off x="10791531" y="3324625"/>
              <a:ext cx="840240" cy="505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C0F62C-DF35-40D7-BF91-B310AAE6AA2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773531" y="3288625"/>
                <a:ext cx="8758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C85EC2D-4266-4A96-980B-9BEABB5A83C7}"/>
                  </a:ext>
                </a:extLst>
              </p14:cNvPr>
              <p14:cNvContentPartPr/>
              <p14:nvPr/>
            </p14:nvContentPartPr>
            <p14:xfrm>
              <a:off x="11054691" y="3809185"/>
              <a:ext cx="570240" cy="446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C85EC2D-4266-4A96-980B-9BEABB5A83C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36691" y="3773545"/>
                <a:ext cx="6058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E99A0FE-7A31-4C19-A3E2-CD5B2EE06275}"/>
                  </a:ext>
                </a:extLst>
              </p14:cNvPr>
              <p14:cNvContentPartPr/>
              <p14:nvPr/>
            </p14:nvContentPartPr>
            <p14:xfrm>
              <a:off x="1096371" y="2766625"/>
              <a:ext cx="3104640" cy="2158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E99A0FE-7A31-4C19-A3E2-CD5B2EE0627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8371" y="2730985"/>
                <a:ext cx="314028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388269-4853-4213-B457-0652C5B2EB96}"/>
                  </a:ext>
                </a:extLst>
              </p14:cNvPr>
              <p14:cNvContentPartPr/>
              <p14:nvPr/>
            </p14:nvContentPartPr>
            <p14:xfrm>
              <a:off x="468891" y="1211425"/>
              <a:ext cx="978840" cy="788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388269-4853-4213-B457-0652C5B2EB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1251" y="1175425"/>
                <a:ext cx="101448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D6BB38D-F3B8-4FB3-A5DA-42FB45FBD80F}"/>
                  </a:ext>
                </a:extLst>
              </p14:cNvPr>
              <p14:cNvContentPartPr/>
              <p14:nvPr/>
            </p14:nvContentPartPr>
            <p14:xfrm>
              <a:off x="1299411" y="1113865"/>
              <a:ext cx="808920" cy="707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6BB38D-F3B8-4FB3-A5DA-42FB45FBD80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81771" y="1078225"/>
                <a:ext cx="84456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4CA60A-C6E2-41AF-AE6B-5D279C4EEF1D}"/>
                  </a:ext>
                </a:extLst>
              </p14:cNvPr>
              <p14:cNvContentPartPr/>
              <p14:nvPr/>
            </p14:nvContentPartPr>
            <p14:xfrm>
              <a:off x="1683891" y="1086865"/>
              <a:ext cx="389160" cy="226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4CA60A-C6E2-41AF-AE6B-5D279C4EEF1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65891" y="1050865"/>
                <a:ext cx="424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FF6524-158D-4ACC-998E-0E6C996C95D1}"/>
                  </a:ext>
                </a:extLst>
              </p14:cNvPr>
              <p14:cNvContentPartPr/>
              <p14:nvPr/>
            </p14:nvContentPartPr>
            <p14:xfrm>
              <a:off x="2253771" y="1086145"/>
              <a:ext cx="139680" cy="100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FF6524-158D-4ACC-998E-0E6C996C95D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36131" y="1050505"/>
                <a:ext cx="175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D6BF0ED-F0F5-4F80-B15C-407ED5804ABA}"/>
                  </a:ext>
                </a:extLst>
              </p14:cNvPr>
              <p14:cNvContentPartPr/>
              <p14:nvPr/>
            </p14:nvContentPartPr>
            <p14:xfrm>
              <a:off x="2009691" y="1004785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D6BF0ED-F0F5-4F80-B15C-407ED5804AB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91691" y="968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3F46923-0070-409D-A3FF-9B9CCD8E3544}"/>
                  </a:ext>
                </a:extLst>
              </p14:cNvPr>
              <p14:cNvContentPartPr/>
              <p14:nvPr/>
            </p14:nvContentPartPr>
            <p14:xfrm>
              <a:off x="2459691" y="868705"/>
              <a:ext cx="321840" cy="247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3F46923-0070-409D-A3FF-9B9CCD8E35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41691" y="833065"/>
                <a:ext cx="3574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1C9895D-6024-4585-A330-2582A6F6E940}"/>
                  </a:ext>
                </a:extLst>
              </p14:cNvPr>
              <p14:cNvContentPartPr/>
              <p14:nvPr/>
            </p14:nvContentPartPr>
            <p14:xfrm>
              <a:off x="2761011" y="722185"/>
              <a:ext cx="368280" cy="219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1C9895D-6024-4585-A330-2582A6F6E94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743011" y="686185"/>
                <a:ext cx="403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C1FF9A2-4F30-45E3-924A-315F9E766DCC}"/>
                  </a:ext>
                </a:extLst>
              </p14:cNvPr>
              <p14:cNvContentPartPr/>
              <p14:nvPr/>
            </p14:nvContentPartPr>
            <p14:xfrm>
              <a:off x="2996451" y="261745"/>
              <a:ext cx="802080" cy="520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C1FF9A2-4F30-45E3-924A-315F9E766DC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78811" y="225745"/>
                <a:ext cx="8377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DDFF98A-D3B7-46BD-86B1-7CB47FECF378}"/>
                  </a:ext>
                </a:extLst>
              </p14:cNvPr>
              <p14:cNvContentPartPr/>
              <p14:nvPr/>
            </p14:nvContentPartPr>
            <p14:xfrm>
              <a:off x="1194651" y="1999825"/>
              <a:ext cx="523440" cy="534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DDFF98A-D3B7-46BD-86B1-7CB47FECF3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77011" y="1964185"/>
                <a:ext cx="55908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2B67F75-5F2A-471F-8D0C-5DF5351026CC}"/>
                  </a:ext>
                </a:extLst>
              </p14:cNvPr>
              <p14:cNvContentPartPr/>
              <p14:nvPr/>
            </p14:nvContentPartPr>
            <p14:xfrm>
              <a:off x="1900971" y="1827385"/>
              <a:ext cx="265320" cy="356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2B67F75-5F2A-471F-8D0C-5DF5351026C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83331" y="1791745"/>
                <a:ext cx="3009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51C761B-EDEF-4A3A-969B-6DA694F0D9DF}"/>
                  </a:ext>
                </a:extLst>
              </p14:cNvPr>
              <p14:cNvContentPartPr/>
              <p14:nvPr/>
            </p14:nvContentPartPr>
            <p14:xfrm>
              <a:off x="2217771" y="1801465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51C761B-EDEF-4A3A-969B-6DA694F0D9D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00131" y="17654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598C5E9-9280-4988-BFA2-186D4436105F}"/>
                  </a:ext>
                </a:extLst>
              </p14:cNvPr>
              <p14:cNvContentPartPr/>
              <p14:nvPr/>
            </p14:nvContentPartPr>
            <p14:xfrm>
              <a:off x="2425851" y="2036905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598C5E9-9280-4988-BFA2-186D4436105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408211" y="2000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6C98A8-3CF2-4413-89D7-54FD17E1FC80}"/>
                  </a:ext>
                </a:extLst>
              </p14:cNvPr>
              <p14:cNvContentPartPr/>
              <p14:nvPr/>
            </p14:nvContentPartPr>
            <p14:xfrm>
              <a:off x="1981611" y="1695625"/>
              <a:ext cx="937440" cy="1347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6C98A8-3CF2-4413-89D7-54FD17E1FC8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963971" y="1659625"/>
                <a:ext cx="973080" cy="14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027A4DB-2EEE-42F7-8F0D-DE4216AD9AEF}"/>
                  </a:ext>
                </a:extLst>
              </p14:cNvPr>
              <p14:cNvContentPartPr/>
              <p14:nvPr/>
            </p14:nvContentPartPr>
            <p14:xfrm>
              <a:off x="2054691" y="3501745"/>
              <a:ext cx="595080" cy="687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027A4DB-2EEE-42F7-8F0D-DE4216AD9AE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036691" y="3466105"/>
                <a:ext cx="63072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80481F-A892-40AB-8452-2C0380A4AC0F}"/>
                  </a:ext>
                </a:extLst>
              </p14:cNvPr>
              <p14:cNvContentPartPr/>
              <p14:nvPr/>
            </p14:nvContentPartPr>
            <p14:xfrm>
              <a:off x="2127411" y="3159025"/>
              <a:ext cx="370440" cy="540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80481F-A892-40AB-8452-2C0380A4AC0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09411" y="3123385"/>
                <a:ext cx="4060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1745F5A-9637-4157-8867-7EE464493ED0}"/>
                  </a:ext>
                </a:extLst>
              </p14:cNvPr>
              <p14:cNvContentPartPr/>
              <p14:nvPr/>
            </p14:nvContentPartPr>
            <p14:xfrm>
              <a:off x="2624931" y="3087025"/>
              <a:ext cx="798840" cy="595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1745F5A-9637-4157-8867-7EE464493ED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607291" y="3051025"/>
                <a:ext cx="8344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060A9FD-A216-49B7-A402-DD87C2B0D89B}"/>
                  </a:ext>
                </a:extLst>
              </p14:cNvPr>
              <p14:cNvContentPartPr/>
              <p14:nvPr/>
            </p14:nvContentPartPr>
            <p14:xfrm>
              <a:off x="3295251" y="2887585"/>
              <a:ext cx="182160" cy="128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060A9FD-A216-49B7-A402-DD87C2B0D89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77251" y="2851945"/>
                <a:ext cx="2178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D18B44F-1768-44BB-9AD3-930ACE91051A}"/>
                  </a:ext>
                </a:extLst>
              </p14:cNvPr>
              <p14:cNvContentPartPr/>
              <p14:nvPr/>
            </p14:nvContentPartPr>
            <p14:xfrm>
              <a:off x="3159171" y="276986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D18B44F-1768-44BB-9AD3-930ACE91051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141531" y="2734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D710F7-CF45-4037-A0A3-16B47660801B}"/>
                  </a:ext>
                </a:extLst>
              </p14:cNvPr>
              <p14:cNvContentPartPr/>
              <p14:nvPr/>
            </p14:nvContentPartPr>
            <p14:xfrm>
              <a:off x="3412611" y="2635225"/>
              <a:ext cx="360720" cy="255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D710F7-CF45-4037-A0A3-16B47660801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394611" y="2599585"/>
                <a:ext cx="3963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A364A73-1EFE-4A85-8F80-EA04C9B54607}"/>
                  </a:ext>
                </a:extLst>
              </p14:cNvPr>
              <p14:cNvContentPartPr/>
              <p14:nvPr/>
            </p14:nvContentPartPr>
            <p14:xfrm>
              <a:off x="3832371" y="2230225"/>
              <a:ext cx="464400" cy="538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A364A73-1EFE-4A85-8F80-EA04C9B5460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14371" y="2194225"/>
                <a:ext cx="5000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8E1B40B-DB8B-4CB1-B4EB-B73E0B14FC30}"/>
                  </a:ext>
                </a:extLst>
              </p14:cNvPr>
              <p14:cNvContentPartPr/>
              <p14:nvPr/>
            </p14:nvContentPartPr>
            <p14:xfrm>
              <a:off x="4209291" y="2235985"/>
              <a:ext cx="119160" cy="113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8E1B40B-DB8B-4CB1-B4EB-B73E0B14FC3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191651" y="2199985"/>
                <a:ext cx="1548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B04BB36-133B-4EEE-82EA-F399B6F42304}"/>
                  </a:ext>
                </a:extLst>
              </p14:cNvPr>
              <p14:cNvContentPartPr/>
              <p14:nvPr/>
            </p14:nvContentPartPr>
            <p14:xfrm>
              <a:off x="4082931" y="2163265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B04BB36-133B-4EEE-82EA-F399B6F423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64931" y="2127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DB3808D-5A9C-4CCF-9B7E-B9168C9AAB4C}"/>
                  </a:ext>
                </a:extLst>
              </p14:cNvPr>
              <p14:cNvContentPartPr/>
              <p14:nvPr/>
            </p14:nvContentPartPr>
            <p14:xfrm>
              <a:off x="4252131" y="2091265"/>
              <a:ext cx="312480" cy="83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DB3808D-5A9C-4CCF-9B7E-B9168C9AAB4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234491" y="2055265"/>
                <a:ext cx="348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D5068B-7136-45C5-883B-97E6824A6132}"/>
                  </a:ext>
                </a:extLst>
              </p14:cNvPr>
              <p14:cNvContentPartPr/>
              <p14:nvPr/>
            </p14:nvContentPartPr>
            <p14:xfrm>
              <a:off x="7649811" y="597265"/>
              <a:ext cx="325080" cy="519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D5068B-7136-45C5-883B-97E6824A613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632171" y="561265"/>
                <a:ext cx="3607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E1814CF-96BA-4760-9574-9D9C0609F970}"/>
                  </a:ext>
                </a:extLst>
              </p14:cNvPr>
              <p14:cNvContentPartPr/>
              <p14:nvPr/>
            </p14:nvContentPartPr>
            <p14:xfrm>
              <a:off x="7667811" y="1130785"/>
              <a:ext cx="491400" cy="109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E1814CF-96BA-4760-9574-9D9C0609F97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49811" y="1094785"/>
                <a:ext cx="527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F7ABD84-BD4C-4E38-B2C9-62A445022574}"/>
                  </a:ext>
                </a:extLst>
              </p14:cNvPr>
              <p14:cNvContentPartPr/>
              <p14:nvPr/>
            </p14:nvContentPartPr>
            <p14:xfrm>
              <a:off x="7423371" y="459025"/>
              <a:ext cx="558000" cy="147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F7ABD84-BD4C-4E38-B2C9-62A44502257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05731" y="423025"/>
                <a:ext cx="593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06BD55C-91F2-415A-BE50-B98E33150215}"/>
                  </a:ext>
                </a:extLst>
              </p14:cNvPr>
              <p14:cNvContentPartPr/>
              <p14:nvPr/>
            </p14:nvContentPartPr>
            <p14:xfrm>
              <a:off x="8120331" y="813625"/>
              <a:ext cx="619920" cy="237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06BD55C-91F2-415A-BE50-B98E3315021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02691" y="777985"/>
                <a:ext cx="65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DD34C3C-3C3D-4F94-9079-E248CBD2A201}"/>
                  </a:ext>
                </a:extLst>
              </p14:cNvPr>
              <p14:cNvContentPartPr/>
              <p14:nvPr/>
            </p14:nvContentPartPr>
            <p14:xfrm>
              <a:off x="8663931" y="663145"/>
              <a:ext cx="456120" cy="3211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DD34C3C-3C3D-4F94-9079-E248CBD2A20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645931" y="627145"/>
                <a:ext cx="4917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C322269-51E7-40D1-AE56-C677F32B3383}"/>
                  </a:ext>
                </a:extLst>
              </p14:cNvPr>
              <p14:cNvContentPartPr/>
              <p14:nvPr/>
            </p14:nvContentPartPr>
            <p14:xfrm>
              <a:off x="9095931" y="585025"/>
              <a:ext cx="565200" cy="514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C322269-51E7-40D1-AE56-C677F32B33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078291" y="549385"/>
                <a:ext cx="6008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1BD73D2-9B66-450A-AA33-C35BFA6270A3}"/>
                  </a:ext>
                </a:extLst>
              </p14:cNvPr>
              <p14:cNvContentPartPr/>
              <p14:nvPr/>
            </p14:nvContentPartPr>
            <p14:xfrm>
              <a:off x="9587331" y="388825"/>
              <a:ext cx="380160" cy="510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1BD73D2-9B66-450A-AA33-C35BFA6270A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69691" y="352825"/>
                <a:ext cx="4158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9CFC293-DF61-4ED1-8FB6-95F7724CE399}"/>
                  </a:ext>
                </a:extLst>
              </p14:cNvPr>
              <p14:cNvContentPartPr/>
              <p14:nvPr/>
            </p14:nvContentPartPr>
            <p14:xfrm>
              <a:off x="9605691" y="589345"/>
              <a:ext cx="225720" cy="81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9CFC293-DF61-4ED1-8FB6-95F7724CE39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587691" y="553345"/>
                <a:ext cx="261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FD40BC5-4062-4B83-8FA7-E302370582A5}"/>
                  </a:ext>
                </a:extLst>
              </p14:cNvPr>
              <p14:cNvContentPartPr/>
              <p14:nvPr/>
            </p14:nvContentPartPr>
            <p14:xfrm>
              <a:off x="10003851" y="633625"/>
              <a:ext cx="54360" cy="116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FD40BC5-4062-4B83-8FA7-E302370582A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85851" y="597625"/>
                <a:ext cx="90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CF678B2-7683-46E2-9583-D5DF22DD7861}"/>
                  </a:ext>
                </a:extLst>
              </p14:cNvPr>
              <p14:cNvContentPartPr/>
              <p14:nvPr/>
            </p14:nvContentPartPr>
            <p14:xfrm>
              <a:off x="9868131" y="443185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CF678B2-7683-46E2-9583-D5DF22DD786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850131" y="4075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EF7A84C-B44B-4E6A-BCA2-06460334A44C}"/>
                  </a:ext>
                </a:extLst>
              </p14:cNvPr>
              <p14:cNvContentPartPr/>
              <p14:nvPr/>
            </p14:nvContentPartPr>
            <p14:xfrm>
              <a:off x="10093131" y="587905"/>
              <a:ext cx="365400" cy="201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EF7A84C-B44B-4E6A-BCA2-06460334A44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075131" y="552265"/>
                <a:ext cx="401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A3C2526-86C7-4E41-80DD-CB96136830E4}"/>
                  </a:ext>
                </a:extLst>
              </p14:cNvPr>
              <p14:cNvContentPartPr/>
              <p14:nvPr/>
            </p14:nvContentPartPr>
            <p14:xfrm>
              <a:off x="10601091" y="441385"/>
              <a:ext cx="445320" cy="235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A3C2526-86C7-4E41-80DD-CB96136830E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583451" y="405745"/>
                <a:ext cx="480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12A82D1-F7C6-4475-ADB2-84EF23C9F4B2}"/>
                  </a:ext>
                </a:extLst>
              </p14:cNvPr>
              <p14:cNvContentPartPr/>
              <p14:nvPr/>
            </p14:nvContentPartPr>
            <p14:xfrm>
              <a:off x="11233251" y="154465"/>
              <a:ext cx="655200" cy="513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12A82D1-F7C6-4475-ADB2-84EF23C9F4B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1215611" y="118825"/>
                <a:ext cx="69084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6352EF0-708B-4C7F-B898-476B4A20A879}"/>
                  </a:ext>
                </a:extLst>
              </p14:cNvPr>
              <p14:cNvContentPartPr/>
              <p14:nvPr/>
            </p14:nvContentPartPr>
            <p14:xfrm>
              <a:off x="8446491" y="1403305"/>
              <a:ext cx="787680" cy="645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6352EF0-708B-4C7F-B898-476B4A20A87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428851" y="1367305"/>
                <a:ext cx="8233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58C6635-33B2-4664-B0C6-267978D1D3B9}"/>
                  </a:ext>
                </a:extLst>
              </p14:cNvPr>
              <p14:cNvContentPartPr/>
              <p14:nvPr/>
            </p14:nvContentPartPr>
            <p14:xfrm>
              <a:off x="9279891" y="1366225"/>
              <a:ext cx="252360" cy="240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58C6635-33B2-4664-B0C6-267978D1D3B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261891" y="1330585"/>
                <a:ext cx="2880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DE3D0C9-5415-4726-89A7-76E5D08C95F0}"/>
                  </a:ext>
                </a:extLst>
              </p14:cNvPr>
              <p14:cNvContentPartPr/>
              <p14:nvPr/>
            </p14:nvContentPartPr>
            <p14:xfrm>
              <a:off x="9632691" y="1384945"/>
              <a:ext cx="39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DE3D0C9-5415-4726-89A7-76E5D08C95F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614691" y="134894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4D2C891-7E96-48A8-BADC-F9FD48691C33}"/>
                  </a:ext>
                </a:extLst>
              </p14:cNvPr>
              <p14:cNvContentPartPr/>
              <p14:nvPr/>
            </p14:nvContentPartPr>
            <p14:xfrm>
              <a:off x="9714051" y="1493305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4D2C891-7E96-48A8-BADC-F9FD48691C3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696051" y="1457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97636F2-B9A9-459A-99BC-183CB629F053}"/>
                  </a:ext>
                </a:extLst>
              </p14:cNvPr>
              <p14:cNvContentPartPr/>
              <p14:nvPr/>
            </p14:nvContentPartPr>
            <p14:xfrm>
              <a:off x="9152811" y="1845385"/>
              <a:ext cx="801720" cy="428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97636F2-B9A9-459A-99BC-183CB629F05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135171" y="1809745"/>
                <a:ext cx="8373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17D941E-2898-4E02-B321-9923BFD31301}"/>
                  </a:ext>
                </a:extLst>
              </p14:cNvPr>
              <p14:cNvContentPartPr/>
              <p14:nvPr/>
            </p14:nvContentPartPr>
            <p14:xfrm>
              <a:off x="10106091" y="1539025"/>
              <a:ext cx="420480" cy="434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17D941E-2898-4E02-B321-9923BFD3130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088451" y="1503025"/>
                <a:ext cx="456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7B1DFFC-7A10-4CD3-B10F-7F58FE0C021E}"/>
                  </a:ext>
                </a:extLst>
              </p14:cNvPr>
              <p14:cNvContentPartPr/>
              <p14:nvPr/>
            </p14:nvContentPartPr>
            <p14:xfrm>
              <a:off x="10139571" y="1614625"/>
              <a:ext cx="281520" cy="187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7B1DFFC-7A10-4CD3-B10F-7F58FE0C021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121931" y="1578625"/>
                <a:ext cx="317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DD9BBA7-513A-453A-A3AE-86F104321E7C}"/>
                  </a:ext>
                </a:extLst>
              </p14:cNvPr>
              <p14:cNvContentPartPr/>
              <p14:nvPr/>
            </p14:nvContentPartPr>
            <p14:xfrm>
              <a:off x="10411011" y="1439305"/>
              <a:ext cx="394200" cy="397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DD9BBA7-513A-453A-A3AE-86F104321E7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393371" y="1403665"/>
                <a:ext cx="4298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1E7EAF9-7E54-416C-828D-2E0CF90DD8C7}"/>
                  </a:ext>
                </a:extLst>
              </p14:cNvPr>
              <p14:cNvContentPartPr/>
              <p14:nvPr/>
            </p14:nvContentPartPr>
            <p14:xfrm>
              <a:off x="10519731" y="1324465"/>
              <a:ext cx="265320" cy="212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1E7EAF9-7E54-416C-828D-2E0CF90DD8C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502091" y="1288465"/>
                <a:ext cx="3009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E4003A-C989-4B59-97CC-06E96D94B0E4}"/>
                  </a:ext>
                </a:extLst>
              </p14:cNvPr>
              <p14:cNvContentPartPr/>
              <p14:nvPr/>
            </p14:nvContentPartPr>
            <p14:xfrm>
              <a:off x="10917891" y="1250305"/>
              <a:ext cx="609840" cy="446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E4003A-C989-4B59-97CC-06E96D94B0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899891" y="1214665"/>
                <a:ext cx="6454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4CB6F0F-D1E6-44D2-9298-8503648FECB2}"/>
                  </a:ext>
                </a:extLst>
              </p14:cNvPr>
              <p14:cNvContentPartPr/>
              <p14:nvPr/>
            </p14:nvContentPartPr>
            <p14:xfrm>
              <a:off x="11561211" y="1257865"/>
              <a:ext cx="97200" cy="158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4CB6F0F-D1E6-44D2-9298-8503648FECB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543211" y="1222225"/>
                <a:ext cx="132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45142F5-92A5-46D0-A99E-41F70260DFF1}"/>
                  </a:ext>
                </a:extLst>
              </p14:cNvPr>
              <p14:cNvContentPartPr/>
              <p14:nvPr/>
            </p14:nvContentPartPr>
            <p14:xfrm>
              <a:off x="11397771" y="1095145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45142F5-92A5-46D0-A99E-41F70260DFF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80131" y="10591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4F4AB07-7717-4773-8850-46DC6C6C81A3}"/>
                  </a:ext>
                </a:extLst>
              </p14:cNvPr>
              <p14:cNvContentPartPr/>
              <p14:nvPr/>
            </p14:nvContentPartPr>
            <p14:xfrm>
              <a:off x="11615211" y="1102345"/>
              <a:ext cx="155520" cy="19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4F4AB07-7717-4773-8850-46DC6C6C81A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1597211" y="1066705"/>
                <a:ext cx="1911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D5D296A-97DD-49DE-8E36-60DC29B33EB0}"/>
                  </a:ext>
                </a:extLst>
              </p14:cNvPr>
              <p14:cNvContentPartPr/>
              <p14:nvPr/>
            </p14:nvContentPartPr>
            <p14:xfrm>
              <a:off x="10153971" y="1909105"/>
              <a:ext cx="546120" cy="617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D5D296A-97DD-49DE-8E36-60DC29B33EB0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136331" y="1873105"/>
                <a:ext cx="5817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7FA828D-B841-49C2-A814-11C7857B914B}"/>
                  </a:ext>
                </a:extLst>
              </p14:cNvPr>
              <p14:cNvContentPartPr/>
              <p14:nvPr/>
            </p14:nvContentPartPr>
            <p14:xfrm>
              <a:off x="10727811" y="2099905"/>
              <a:ext cx="103680" cy="110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7FA828D-B841-49C2-A814-11C7857B914B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710171" y="2064265"/>
                <a:ext cx="1393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64C6D96-481C-4FA8-BB5E-510343255514}"/>
                  </a:ext>
                </a:extLst>
              </p14:cNvPr>
              <p14:cNvContentPartPr/>
              <p14:nvPr/>
            </p14:nvContentPartPr>
            <p14:xfrm>
              <a:off x="10664811" y="2020345"/>
              <a:ext cx="9360" cy="165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64C6D96-481C-4FA8-BB5E-510343255514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646811" y="1984705"/>
                <a:ext cx="45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61EDE50-93FF-477C-96D8-A8DC21F81BC2}"/>
                  </a:ext>
                </a:extLst>
              </p14:cNvPr>
              <p14:cNvContentPartPr/>
              <p14:nvPr/>
            </p14:nvContentPartPr>
            <p14:xfrm>
              <a:off x="10929771" y="1819465"/>
              <a:ext cx="268200" cy="345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61EDE50-93FF-477C-96D8-A8DC21F81BC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911771" y="1783825"/>
                <a:ext cx="3038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D796AB8-1834-4BBD-B3CA-379FF5AC60DB}"/>
                  </a:ext>
                </a:extLst>
              </p14:cNvPr>
              <p14:cNvContentPartPr/>
              <p14:nvPr/>
            </p14:nvContentPartPr>
            <p14:xfrm>
              <a:off x="10384011" y="2357305"/>
              <a:ext cx="729720" cy="883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D796AB8-1834-4BBD-B3CA-379FF5AC60D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366011" y="2321665"/>
                <a:ext cx="76536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E940065-D655-4690-885E-CACA2BEC9F28}"/>
                  </a:ext>
                </a:extLst>
              </p14:cNvPr>
              <p14:cNvContentPartPr/>
              <p14:nvPr/>
            </p14:nvContentPartPr>
            <p14:xfrm>
              <a:off x="11144331" y="2706865"/>
              <a:ext cx="171720" cy="200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E940065-D655-4690-885E-CACA2BEC9F2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126331" y="2670865"/>
                <a:ext cx="207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630D7A4-3FA7-4B66-B0F2-ABCBB4441A9F}"/>
                  </a:ext>
                </a:extLst>
              </p14:cNvPr>
              <p14:cNvContentPartPr/>
              <p14:nvPr/>
            </p14:nvContentPartPr>
            <p14:xfrm>
              <a:off x="10737171" y="2178025"/>
              <a:ext cx="360" cy="3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630D7A4-3FA7-4B66-B0F2-ABCBB4441A9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719171" y="214202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23F6DE8-28A8-4BA8-8053-E32D3EF5CC7A}"/>
                  </a:ext>
                </a:extLst>
              </p14:cNvPr>
              <p14:cNvContentPartPr/>
              <p14:nvPr/>
            </p14:nvContentPartPr>
            <p14:xfrm>
              <a:off x="11190411" y="2498065"/>
              <a:ext cx="612000" cy="927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23F6DE8-28A8-4BA8-8053-E32D3EF5CC7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172771" y="2462425"/>
                <a:ext cx="64764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BAACC96-777E-4B5C-A157-012856B8E023}"/>
                  </a:ext>
                </a:extLst>
              </p14:cNvPr>
              <p14:cNvContentPartPr/>
              <p14:nvPr/>
            </p14:nvContentPartPr>
            <p14:xfrm>
              <a:off x="11515491" y="2480065"/>
              <a:ext cx="323640" cy="253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BAACC96-777E-4B5C-A157-012856B8E023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497851" y="2444425"/>
                <a:ext cx="3592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230D2CC-981E-4E1D-8F1A-3DE7D4D65792}"/>
                  </a:ext>
                </a:extLst>
              </p14:cNvPr>
              <p14:cNvContentPartPr/>
              <p14:nvPr/>
            </p14:nvContentPartPr>
            <p14:xfrm>
              <a:off x="11808891" y="2389705"/>
              <a:ext cx="224280" cy="153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230D2CC-981E-4E1D-8F1A-3DE7D4D65792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1790891" y="2354065"/>
                <a:ext cx="259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4AE8D62-6784-4529-BF29-0BB8EA133572}"/>
                  </a:ext>
                </a:extLst>
              </p14:cNvPr>
              <p14:cNvContentPartPr/>
              <p14:nvPr/>
            </p14:nvContentPartPr>
            <p14:xfrm>
              <a:off x="11814291" y="1973545"/>
              <a:ext cx="244080" cy="3013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4AE8D62-6784-4529-BF29-0BB8EA133572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1796651" y="1937545"/>
                <a:ext cx="2797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8CB750D-F6CC-430A-8BCA-B60C50185A30}"/>
                  </a:ext>
                </a:extLst>
              </p14:cNvPr>
              <p14:cNvContentPartPr/>
              <p14:nvPr/>
            </p14:nvContentPartPr>
            <p14:xfrm>
              <a:off x="2547531" y="4786945"/>
              <a:ext cx="3664800" cy="2291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8CB750D-F6CC-430A-8BCA-B60C50185A3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529531" y="4751305"/>
                <a:ext cx="3700440" cy="23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B1712F6-E459-445C-A1E7-5914751D82F0}"/>
                  </a:ext>
                </a:extLst>
              </p14:cNvPr>
              <p14:cNvContentPartPr/>
              <p14:nvPr/>
            </p14:nvContentPartPr>
            <p14:xfrm>
              <a:off x="6925491" y="4453945"/>
              <a:ext cx="1435680" cy="15199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B1712F6-E459-445C-A1E7-5914751D82F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907851" y="4417945"/>
                <a:ext cx="1471320" cy="15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A0E1C3D-0EFB-42ED-8884-8E7499E156E5}"/>
                  </a:ext>
                </a:extLst>
              </p14:cNvPr>
              <p14:cNvContentPartPr/>
              <p14:nvPr/>
            </p14:nvContentPartPr>
            <p14:xfrm>
              <a:off x="7169931" y="1944745"/>
              <a:ext cx="4945680" cy="3921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A0E1C3D-0EFB-42ED-8884-8E7499E156E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151931" y="1908745"/>
                <a:ext cx="4981320" cy="39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0BEAECD-DF1E-42C6-99B5-6B398E0D9438}"/>
                  </a:ext>
                </a:extLst>
              </p14:cNvPr>
              <p14:cNvContentPartPr/>
              <p14:nvPr/>
            </p14:nvContentPartPr>
            <p14:xfrm>
              <a:off x="308331" y="4488505"/>
              <a:ext cx="691200" cy="608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0BEAECD-DF1E-42C6-99B5-6B398E0D943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90691" y="4452505"/>
                <a:ext cx="7268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048BBA5-55FC-4472-8603-459FDD2E56F8}"/>
                  </a:ext>
                </a:extLst>
              </p14:cNvPr>
              <p14:cNvContentPartPr/>
              <p14:nvPr/>
            </p14:nvContentPartPr>
            <p14:xfrm>
              <a:off x="280251" y="4708105"/>
              <a:ext cx="240120" cy="244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048BBA5-55FC-4472-8603-459FDD2E56F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62251" y="4672465"/>
                <a:ext cx="2757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E441332-C372-48A0-B1C3-1427EEB8F55F}"/>
                  </a:ext>
                </a:extLst>
              </p14:cNvPr>
              <p14:cNvContentPartPr/>
              <p14:nvPr/>
            </p14:nvContentPartPr>
            <p14:xfrm>
              <a:off x="977571" y="3792265"/>
              <a:ext cx="1802880" cy="843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E441332-C372-48A0-B1C3-1427EEB8F55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59571" y="3756625"/>
                <a:ext cx="183852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C6E226C-6F82-4612-AB86-D11006830A79}"/>
                  </a:ext>
                </a:extLst>
              </p14:cNvPr>
              <p14:cNvContentPartPr/>
              <p14:nvPr/>
            </p14:nvContentPartPr>
            <p14:xfrm>
              <a:off x="6174171" y="3644305"/>
              <a:ext cx="676080" cy="457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C6E226C-6F82-4612-AB86-D11006830A7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156171" y="3608665"/>
                <a:ext cx="7117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DC8E625-9CF7-48E9-B028-6C7719CFAE9C}"/>
                  </a:ext>
                </a:extLst>
              </p14:cNvPr>
              <p14:cNvContentPartPr/>
              <p14:nvPr/>
            </p14:nvContentPartPr>
            <p14:xfrm>
              <a:off x="7396371" y="3097105"/>
              <a:ext cx="525240" cy="668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DC8E625-9CF7-48E9-B028-6C7719CFAE9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378731" y="3061105"/>
                <a:ext cx="560880" cy="7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37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FE93DD-4190-4448-9256-684F5E8D3088}"/>
                  </a:ext>
                </a:extLst>
              </p14:cNvPr>
              <p14:cNvContentPartPr/>
              <p14:nvPr/>
            </p14:nvContentPartPr>
            <p14:xfrm>
              <a:off x="678771" y="742185"/>
              <a:ext cx="237600" cy="67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FE93DD-4190-4448-9256-684F5E8D3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131" y="706185"/>
                <a:ext cx="27324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422455-62C7-4E18-82AE-34C47983DD9D}"/>
                  </a:ext>
                </a:extLst>
              </p14:cNvPr>
              <p14:cNvContentPartPr/>
              <p14:nvPr/>
            </p14:nvContentPartPr>
            <p14:xfrm>
              <a:off x="615051" y="484785"/>
              <a:ext cx="871560" cy="76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422455-62C7-4E18-82AE-34C47983DD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411" y="449145"/>
                <a:ext cx="907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59AACF-D47B-4998-98C6-8484B599E913}"/>
                  </a:ext>
                </a:extLst>
              </p14:cNvPr>
              <p14:cNvContentPartPr/>
              <p14:nvPr/>
            </p14:nvContentPartPr>
            <p14:xfrm>
              <a:off x="1518651" y="407385"/>
              <a:ext cx="965880" cy="87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59AACF-D47B-4998-98C6-8484B599E9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651" y="371745"/>
                <a:ext cx="100152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9A6830-2A9C-4C1A-AB30-AF147FFCE492}"/>
                  </a:ext>
                </a:extLst>
              </p14:cNvPr>
              <p14:cNvContentPartPr/>
              <p14:nvPr/>
            </p14:nvContentPartPr>
            <p14:xfrm>
              <a:off x="1932651" y="606465"/>
              <a:ext cx="148320" cy="5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9A6830-2A9C-4C1A-AB30-AF147FFCE4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4651" y="570465"/>
                <a:ext cx="1839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713C71-C672-4EBA-848F-FD8F37C7C857}"/>
                  </a:ext>
                </a:extLst>
              </p14:cNvPr>
              <p14:cNvContentPartPr/>
              <p14:nvPr/>
            </p14:nvContentPartPr>
            <p14:xfrm>
              <a:off x="2362491" y="506745"/>
              <a:ext cx="73440" cy="16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713C71-C672-4EBA-848F-FD8F37C7C8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4851" y="470745"/>
                <a:ext cx="109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7F51D3-A126-4D64-AE27-F4EAF858D2AB}"/>
                  </a:ext>
                </a:extLst>
              </p14:cNvPr>
              <p14:cNvContentPartPr/>
              <p14:nvPr/>
            </p14:nvContentPartPr>
            <p14:xfrm>
              <a:off x="2109051" y="343665"/>
              <a:ext cx="2484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7F51D3-A126-4D64-AE27-F4EAF858D2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1411" y="307665"/>
                <a:ext cx="60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285257D-D2AF-4B09-8287-42CC83F3EB6C}"/>
                  </a:ext>
                </a:extLst>
              </p14:cNvPr>
              <p14:cNvContentPartPr/>
              <p14:nvPr/>
            </p14:nvContentPartPr>
            <p14:xfrm>
              <a:off x="2517651" y="434025"/>
              <a:ext cx="297360" cy="229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85257D-D2AF-4B09-8287-42CC83F3EB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9651" y="398385"/>
                <a:ext cx="333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45DEA3-4565-49A6-8D4A-8AFCD5034D75}"/>
                  </a:ext>
                </a:extLst>
              </p14:cNvPr>
              <p14:cNvContentPartPr/>
              <p14:nvPr/>
            </p14:nvContentPartPr>
            <p14:xfrm>
              <a:off x="2933091" y="506025"/>
              <a:ext cx="367200" cy="19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45DEA3-4565-49A6-8D4A-8AFCD5034D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5091" y="470385"/>
                <a:ext cx="4028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E30C71-1873-417C-B6CE-AA3C8768BBE3}"/>
                  </a:ext>
                </a:extLst>
              </p14:cNvPr>
              <p14:cNvContentPartPr/>
              <p14:nvPr/>
            </p14:nvContentPartPr>
            <p14:xfrm>
              <a:off x="3402891" y="114345"/>
              <a:ext cx="500760" cy="531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E30C71-1873-417C-B6CE-AA3C8768BB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4891" y="78345"/>
                <a:ext cx="5364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E7FA10-115D-443C-AE4F-CFB3D15C24F0}"/>
                  </a:ext>
                </a:extLst>
              </p14:cNvPr>
              <p14:cNvContentPartPr/>
              <p14:nvPr/>
            </p14:nvContentPartPr>
            <p14:xfrm>
              <a:off x="7405371" y="325665"/>
              <a:ext cx="335160" cy="541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E7FA10-115D-443C-AE4F-CFB3D15C24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87371" y="290025"/>
                <a:ext cx="37080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B9B484-EBFA-4820-B2B9-022B6DFB7FCB}"/>
                  </a:ext>
                </a:extLst>
              </p14:cNvPr>
              <p14:cNvContentPartPr/>
              <p14:nvPr/>
            </p14:nvContentPartPr>
            <p14:xfrm>
              <a:off x="7305651" y="853065"/>
              <a:ext cx="590400" cy="11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B9B484-EBFA-4820-B2B9-022B6DFB7F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8011" y="817065"/>
                <a:ext cx="626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188887-EFFC-4E85-9A29-6BEEA02D208C}"/>
                  </a:ext>
                </a:extLst>
              </p14:cNvPr>
              <p14:cNvContentPartPr/>
              <p14:nvPr/>
            </p14:nvContentPartPr>
            <p14:xfrm>
              <a:off x="7224291" y="289305"/>
              <a:ext cx="470880" cy="19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188887-EFFC-4E85-9A29-6BEEA02D20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06651" y="253665"/>
                <a:ext cx="506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75C51B-A06C-4F7C-B98B-15E6CFD37530}"/>
                  </a:ext>
                </a:extLst>
              </p14:cNvPr>
              <p14:cNvContentPartPr/>
              <p14:nvPr/>
            </p14:nvContentPartPr>
            <p14:xfrm>
              <a:off x="7912611" y="527985"/>
              <a:ext cx="300960" cy="378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75C51B-A06C-4F7C-B98B-15E6CFD375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94611" y="492345"/>
                <a:ext cx="3366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1523D-E241-422F-8CCF-B8BB4052C23E}"/>
                  </a:ext>
                </a:extLst>
              </p14:cNvPr>
              <p14:cNvContentPartPr/>
              <p14:nvPr/>
            </p14:nvContentPartPr>
            <p14:xfrm>
              <a:off x="8193051" y="434025"/>
              <a:ext cx="385200" cy="524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1523D-E241-422F-8CCF-B8BB4052C2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75051" y="398025"/>
                <a:ext cx="4208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10BD49-4C24-4595-9ABC-9ECCAAF48FDC}"/>
                  </a:ext>
                </a:extLst>
              </p14:cNvPr>
              <p14:cNvContentPartPr/>
              <p14:nvPr/>
            </p14:nvContentPartPr>
            <p14:xfrm>
              <a:off x="8742411" y="169785"/>
              <a:ext cx="735840" cy="73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10BD49-4C24-4595-9ABC-9ECCAAF48F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24771" y="133785"/>
                <a:ext cx="77148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594733-8592-4853-880B-72617EDA9E1B}"/>
                  </a:ext>
                </a:extLst>
              </p14:cNvPr>
              <p14:cNvContentPartPr/>
              <p14:nvPr/>
            </p14:nvContentPartPr>
            <p14:xfrm>
              <a:off x="9035091" y="489105"/>
              <a:ext cx="264600" cy="45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594733-8592-4853-880B-72617EDA9E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17451" y="453105"/>
                <a:ext cx="300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3A3C1A1-FA49-4D39-8D34-F9F56F052CE0}"/>
                  </a:ext>
                </a:extLst>
              </p14:cNvPr>
              <p14:cNvContentPartPr/>
              <p14:nvPr/>
            </p14:nvContentPartPr>
            <p14:xfrm>
              <a:off x="9496611" y="479385"/>
              <a:ext cx="51480" cy="103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3A3C1A1-FA49-4D39-8D34-F9F56F052C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78971" y="443385"/>
                <a:ext cx="87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3991CF-9379-4B53-BC89-CA642273F857}"/>
                  </a:ext>
                </a:extLst>
              </p14:cNvPr>
              <p14:cNvContentPartPr/>
              <p14:nvPr/>
            </p14:nvContentPartPr>
            <p14:xfrm>
              <a:off x="9315531" y="18994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3991CF-9379-4B53-BC89-CA642273F85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7891" y="153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BD8696-8323-4639-ADEB-08F6EBE907AA}"/>
                  </a:ext>
                </a:extLst>
              </p14:cNvPr>
              <p14:cNvContentPartPr/>
              <p14:nvPr/>
            </p14:nvContentPartPr>
            <p14:xfrm>
              <a:off x="9728811" y="461025"/>
              <a:ext cx="131760" cy="253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BD8696-8323-4639-ADEB-08F6EBE907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11171" y="425385"/>
                <a:ext cx="1674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8DB0B87-FCFB-4518-BF56-1AC8C6800D4B}"/>
                  </a:ext>
                </a:extLst>
              </p14:cNvPr>
              <p14:cNvContentPartPr/>
              <p14:nvPr/>
            </p14:nvContentPartPr>
            <p14:xfrm>
              <a:off x="10040211" y="506745"/>
              <a:ext cx="384120" cy="25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8DB0B87-FCFB-4518-BF56-1AC8C6800D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22211" y="470745"/>
                <a:ext cx="4197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757F31-D1DE-43C0-8D71-946CB256AB40}"/>
                  </a:ext>
                </a:extLst>
              </p14:cNvPr>
              <p14:cNvContentPartPr/>
              <p14:nvPr/>
            </p14:nvContentPartPr>
            <p14:xfrm>
              <a:off x="10535571" y="291825"/>
              <a:ext cx="608040" cy="45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757F31-D1DE-43C0-8D71-946CB256AB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17571" y="255825"/>
                <a:ext cx="6436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128C23-9787-41CF-83C5-A319F577B453}"/>
                  </a:ext>
                </a:extLst>
              </p14:cNvPr>
              <p14:cNvContentPartPr/>
              <p14:nvPr/>
            </p14:nvContentPartPr>
            <p14:xfrm>
              <a:off x="2226771" y="1093905"/>
              <a:ext cx="700920" cy="65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128C23-9787-41CF-83C5-A319F577B4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09131" y="1058265"/>
                <a:ext cx="73656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6BECD1-4851-4C53-B97D-3403C5A16B5C}"/>
                  </a:ext>
                </a:extLst>
              </p14:cNvPr>
              <p14:cNvContentPartPr/>
              <p14:nvPr/>
            </p14:nvContentPartPr>
            <p14:xfrm>
              <a:off x="3068811" y="1330425"/>
              <a:ext cx="226080" cy="256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6BECD1-4851-4C53-B97D-3403C5A16B5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1171" y="1294425"/>
                <a:ext cx="2617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D557B2-6E1E-4629-8B94-CD1017459292}"/>
                  </a:ext>
                </a:extLst>
              </p14:cNvPr>
              <p14:cNvContentPartPr/>
              <p14:nvPr/>
            </p14:nvContentPartPr>
            <p14:xfrm>
              <a:off x="8022051" y="1205145"/>
              <a:ext cx="463320" cy="387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D557B2-6E1E-4629-8B94-CD10174592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04051" y="1169145"/>
                <a:ext cx="4989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26690E1-83E4-4269-99C9-B8F94851D115}"/>
                  </a:ext>
                </a:extLst>
              </p14:cNvPr>
              <p14:cNvContentPartPr/>
              <p14:nvPr/>
            </p14:nvContentPartPr>
            <p14:xfrm>
              <a:off x="8710731" y="1220265"/>
              <a:ext cx="322560" cy="263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26690E1-83E4-4269-99C9-B8F94851D1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93091" y="1184625"/>
                <a:ext cx="3582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3792BC-38A5-4ED7-A949-86709DB12C25}"/>
                  </a:ext>
                </a:extLst>
              </p14:cNvPr>
              <p14:cNvContentPartPr/>
              <p14:nvPr/>
            </p14:nvContentPartPr>
            <p14:xfrm>
              <a:off x="9279531" y="124006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3792BC-38A5-4ED7-A949-86709DB12C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61531" y="12040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08FD63-DBA6-4BCB-B39F-514FEB855CBA}"/>
                  </a:ext>
                </a:extLst>
              </p14:cNvPr>
              <p14:cNvContentPartPr/>
              <p14:nvPr/>
            </p14:nvContentPartPr>
            <p14:xfrm>
              <a:off x="9297531" y="150250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08FD63-DBA6-4BCB-B39F-514FEB855C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79891" y="1466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DAFCAC-2A05-4D82-A521-4E9785EDDFDF}"/>
                  </a:ext>
                </a:extLst>
              </p14:cNvPr>
              <p14:cNvContentPartPr/>
              <p14:nvPr/>
            </p14:nvContentPartPr>
            <p14:xfrm>
              <a:off x="3530331" y="1209105"/>
              <a:ext cx="360" cy="3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DAFCAC-2A05-4D82-A521-4E9785EDDF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12691" y="11734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9556CF-0F28-4A96-AE4C-BA514C35942C}"/>
                  </a:ext>
                </a:extLst>
              </p14:cNvPr>
              <p14:cNvContentPartPr/>
              <p14:nvPr/>
            </p14:nvContentPartPr>
            <p14:xfrm>
              <a:off x="3566691" y="144814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9556CF-0F28-4A96-AE4C-BA514C3594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49051" y="14121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3CC6B0-D8CF-4B5F-8B27-37945423F644}"/>
                  </a:ext>
                </a:extLst>
              </p14:cNvPr>
              <p14:cNvContentPartPr/>
              <p14:nvPr/>
            </p14:nvContentPartPr>
            <p14:xfrm>
              <a:off x="5078691" y="389025"/>
              <a:ext cx="1127520" cy="6324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3CC6B0-D8CF-4B5F-8B27-37945423F64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60691" y="353385"/>
                <a:ext cx="1163160" cy="63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D6532D-8598-499F-B1FB-A42AE8355BD5}"/>
                  </a:ext>
                </a:extLst>
              </p14:cNvPr>
              <p14:cNvContentPartPr/>
              <p14:nvPr/>
            </p14:nvContentPartPr>
            <p14:xfrm>
              <a:off x="461331" y="1610145"/>
              <a:ext cx="10555920" cy="880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D6532D-8598-499F-B1FB-A42AE8355BD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3691" y="1574145"/>
                <a:ext cx="105915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02ECE3-0998-4DDC-9657-F881E731BD93}"/>
                  </a:ext>
                </a:extLst>
              </p14:cNvPr>
              <p14:cNvContentPartPr/>
              <p14:nvPr/>
            </p14:nvContentPartPr>
            <p14:xfrm>
              <a:off x="760131" y="2972025"/>
              <a:ext cx="775080" cy="1424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02ECE3-0998-4DDC-9657-F881E731BD9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2131" y="2936025"/>
                <a:ext cx="810720" cy="14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6249AF-B338-4F6A-A92B-F6174A72661A}"/>
                  </a:ext>
                </a:extLst>
              </p14:cNvPr>
              <p14:cNvContentPartPr/>
              <p14:nvPr/>
            </p14:nvContentPartPr>
            <p14:xfrm>
              <a:off x="1583451" y="3303945"/>
              <a:ext cx="55080" cy="1026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6249AF-B338-4F6A-A92B-F6174A72661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65811" y="3268305"/>
                <a:ext cx="90720" cy="10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3699F20-F923-453A-99F8-F5643904CEB3}"/>
                  </a:ext>
                </a:extLst>
              </p14:cNvPr>
              <p14:cNvContentPartPr/>
              <p14:nvPr/>
            </p14:nvContentPartPr>
            <p14:xfrm>
              <a:off x="1719531" y="3512385"/>
              <a:ext cx="491760" cy="582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3699F20-F923-453A-99F8-F5643904CEB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01891" y="3476745"/>
                <a:ext cx="52740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8FAF18-2014-4A6C-8A9C-14DEC772A700}"/>
                  </a:ext>
                </a:extLst>
              </p14:cNvPr>
              <p14:cNvContentPartPr/>
              <p14:nvPr/>
            </p14:nvContentPartPr>
            <p14:xfrm>
              <a:off x="2407851" y="3666465"/>
              <a:ext cx="230040" cy="32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8FAF18-2014-4A6C-8A9C-14DEC772A70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89851" y="3630465"/>
                <a:ext cx="2656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55A7CD-F1D3-4BE2-A940-55D70F0DA446}"/>
                  </a:ext>
                </a:extLst>
              </p14:cNvPr>
              <p14:cNvContentPartPr/>
              <p14:nvPr/>
            </p14:nvContentPartPr>
            <p14:xfrm>
              <a:off x="2652291" y="3008745"/>
              <a:ext cx="416520" cy="432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55A7CD-F1D3-4BE2-A940-55D70F0DA44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34651" y="2972745"/>
                <a:ext cx="4521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6D889E-836E-4EB4-AD9E-1BC9E376206F}"/>
                  </a:ext>
                </a:extLst>
              </p14:cNvPr>
              <p14:cNvContentPartPr/>
              <p14:nvPr/>
            </p14:nvContentPartPr>
            <p14:xfrm>
              <a:off x="3267891" y="2860425"/>
              <a:ext cx="9360" cy="721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6D889E-836E-4EB4-AD9E-1BC9E376206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50251" y="2824785"/>
                <a:ext cx="450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BDF781-CCD4-4704-AF5B-EBD7C96B74F4}"/>
                  </a:ext>
                </a:extLst>
              </p14:cNvPr>
              <p14:cNvContentPartPr/>
              <p14:nvPr/>
            </p14:nvContentPartPr>
            <p14:xfrm>
              <a:off x="3485331" y="3154905"/>
              <a:ext cx="421560" cy="662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BDF781-CCD4-4704-AF5B-EBD7C96B74F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467691" y="3118905"/>
                <a:ext cx="45720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FAE3CB-FD21-4FB4-ABA0-36B952A0DACA}"/>
                  </a:ext>
                </a:extLst>
              </p14:cNvPr>
              <p14:cNvContentPartPr/>
              <p14:nvPr/>
            </p14:nvContentPartPr>
            <p14:xfrm>
              <a:off x="4218651" y="3032865"/>
              <a:ext cx="145080" cy="322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FAE3CB-FD21-4FB4-ABA0-36B952A0DAC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200651" y="2996865"/>
                <a:ext cx="1807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0ECBA97-D7A5-409B-B9C8-0EED68B76C2C}"/>
                  </a:ext>
                </a:extLst>
              </p14:cNvPr>
              <p14:cNvContentPartPr/>
              <p14:nvPr/>
            </p14:nvContentPartPr>
            <p14:xfrm>
              <a:off x="4490451" y="2625345"/>
              <a:ext cx="171000" cy="597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0ECBA97-D7A5-409B-B9C8-0EED68B76C2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472451" y="2589345"/>
                <a:ext cx="20664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1833E9-9B30-4BAF-8020-9DB43F26A471}"/>
                  </a:ext>
                </a:extLst>
              </p14:cNvPr>
              <p14:cNvContentPartPr/>
              <p14:nvPr/>
            </p14:nvContentPartPr>
            <p14:xfrm>
              <a:off x="1394091" y="4743585"/>
              <a:ext cx="360" cy="153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1833E9-9B30-4BAF-8020-9DB43F26A47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76091" y="4707945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4AC1A62-1934-48DC-98FF-077A1E50F774}"/>
                  </a:ext>
                </a:extLst>
              </p14:cNvPr>
              <p14:cNvContentPartPr/>
              <p14:nvPr/>
            </p14:nvContentPartPr>
            <p14:xfrm>
              <a:off x="1908171" y="4480785"/>
              <a:ext cx="397800" cy="671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4AC1A62-1934-48DC-98FF-077A1E50F77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890531" y="4445145"/>
                <a:ext cx="4334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F49FF9E-88DD-4507-A0A2-4A778ADD2429}"/>
                  </a:ext>
                </a:extLst>
              </p14:cNvPr>
              <p14:cNvContentPartPr/>
              <p14:nvPr/>
            </p14:nvContentPartPr>
            <p14:xfrm>
              <a:off x="2009691" y="4740345"/>
              <a:ext cx="428760" cy="203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F49FF9E-88DD-4507-A0A2-4A778ADD242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991691" y="4704345"/>
                <a:ext cx="464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83A1709-140E-4FED-81B4-4D547525475F}"/>
                  </a:ext>
                </a:extLst>
              </p14:cNvPr>
              <p14:cNvContentPartPr/>
              <p14:nvPr/>
            </p14:nvContentPartPr>
            <p14:xfrm>
              <a:off x="2896731" y="4698585"/>
              <a:ext cx="9360" cy="268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83A1709-140E-4FED-81B4-4D547525475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878731" y="4662585"/>
                <a:ext cx="45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FCE771-5B15-4DE6-9B82-6B53C67A853B}"/>
                  </a:ext>
                </a:extLst>
              </p14:cNvPr>
              <p14:cNvContentPartPr/>
              <p14:nvPr/>
            </p14:nvContentPartPr>
            <p14:xfrm>
              <a:off x="3152691" y="4015665"/>
              <a:ext cx="333720" cy="565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FCE771-5B15-4DE6-9B82-6B53C67A853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134691" y="3980025"/>
                <a:ext cx="36936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F8D17D-EAEE-4F1C-A89F-9ED47DCFF294}"/>
                  </a:ext>
                </a:extLst>
              </p14:cNvPr>
              <p14:cNvContentPartPr/>
              <p14:nvPr/>
            </p14:nvContentPartPr>
            <p14:xfrm>
              <a:off x="6964731" y="2389185"/>
              <a:ext cx="693000" cy="107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F8D17D-EAEE-4F1C-A89F-9ED47DCFF29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946731" y="2353185"/>
                <a:ext cx="72864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074E13-B5AD-468E-820B-A39550CE9D0F}"/>
                  </a:ext>
                </a:extLst>
              </p14:cNvPr>
              <p14:cNvContentPartPr/>
              <p14:nvPr/>
            </p14:nvContentPartPr>
            <p14:xfrm>
              <a:off x="7278651" y="1935585"/>
              <a:ext cx="902160" cy="400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074E13-B5AD-468E-820B-A39550CE9D0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261011" y="1899585"/>
                <a:ext cx="937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DF46FFD-3B3B-4520-8EFA-7B0ABD4FE820}"/>
                  </a:ext>
                </a:extLst>
              </p14:cNvPr>
              <p14:cNvContentPartPr/>
              <p14:nvPr/>
            </p14:nvContentPartPr>
            <p14:xfrm>
              <a:off x="7776531" y="2633985"/>
              <a:ext cx="368280" cy="573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DF46FFD-3B3B-4520-8EFA-7B0ABD4FE82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58891" y="2598345"/>
                <a:ext cx="40392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60C7E2-52AD-41DE-A836-7BC0AEC755D1}"/>
                  </a:ext>
                </a:extLst>
              </p14:cNvPr>
              <p14:cNvContentPartPr/>
              <p14:nvPr/>
            </p14:nvContentPartPr>
            <p14:xfrm>
              <a:off x="8075691" y="2515905"/>
              <a:ext cx="451440" cy="45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60C7E2-52AD-41DE-A836-7BC0AEC755D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57691" y="2480265"/>
                <a:ext cx="4870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E4B2FC9-5BE8-4EFD-9682-87B22FF0DA96}"/>
                  </a:ext>
                </a:extLst>
              </p14:cNvPr>
              <p14:cNvContentPartPr/>
              <p14:nvPr/>
            </p14:nvContentPartPr>
            <p14:xfrm>
              <a:off x="8926371" y="2860425"/>
              <a:ext cx="137880" cy="180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E4B2FC9-5BE8-4EFD-9682-87B22FF0DA9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908371" y="2824785"/>
                <a:ext cx="173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41883C-E369-4261-8C3F-ADE85787C9F6}"/>
                  </a:ext>
                </a:extLst>
              </p14:cNvPr>
              <p14:cNvContentPartPr/>
              <p14:nvPr/>
            </p14:nvContentPartPr>
            <p14:xfrm>
              <a:off x="9628011" y="2264985"/>
              <a:ext cx="448920" cy="881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41883C-E369-4261-8C3F-ADE85787C9F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610371" y="2229345"/>
                <a:ext cx="48456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D3059E0-BF5E-4BD8-85BF-C45C2A37C40F}"/>
                  </a:ext>
                </a:extLst>
              </p14:cNvPr>
              <p14:cNvContentPartPr/>
              <p14:nvPr/>
            </p14:nvContentPartPr>
            <p14:xfrm>
              <a:off x="9614331" y="2050425"/>
              <a:ext cx="832320" cy="167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D3059E0-BF5E-4BD8-85BF-C45C2A37C40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596691" y="2014785"/>
                <a:ext cx="8679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D7111CD-1E16-459E-9E1D-CA0F9D574EA8}"/>
                  </a:ext>
                </a:extLst>
              </p14:cNvPr>
              <p14:cNvContentPartPr/>
              <p14:nvPr/>
            </p14:nvContentPartPr>
            <p14:xfrm>
              <a:off x="9669051" y="2838825"/>
              <a:ext cx="425520" cy="338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D7111CD-1E16-459E-9E1D-CA0F9D574EA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651051" y="2803185"/>
                <a:ext cx="4611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39F379C-D1C3-44E6-A416-11CE1CDE726A}"/>
                  </a:ext>
                </a:extLst>
              </p14:cNvPr>
              <p14:cNvContentPartPr/>
              <p14:nvPr/>
            </p14:nvContentPartPr>
            <p14:xfrm>
              <a:off x="10130571" y="2643345"/>
              <a:ext cx="154440" cy="24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39F379C-D1C3-44E6-A416-11CE1CDE72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112571" y="2607345"/>
                <a:ext cx="1900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3F59EBF-EAD5-492A-B9C5-6FD54F2600F2}"/>
                  </a:ext>
                </a:extLst>
              </p14:cNvPr>
              <p14:cNvContentPartPr/>
              <p14:nvPr/>
            </p14:nvContentPartPr>
            <p14:xfrm>
              <a:off x="10239291" y="2448585"/>
              <a:ext cx="356760" cy="540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3F59EBF-EAD5-492A-B9C5-6FD54F2600F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221291" y="2412585"/>
                <a:ext cx="3924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E0DDCDE-50E0-43DF-9BED-F7586BB72C9A}"/>
                  </a:ext>
                </a:extLst>
              </p14:cNvPr>
              <p14:cNvContentPartPr/>
              <p14:nvPr/>
            </p14:nvContentPartPr>
            <p14:xfrm>
              <a:off x="10483731" y="2766105"/>
              <a:ext cx="205200" cy="140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E0DDCDE-50E0-43DF-9BED-F7586BB72C9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465731" y="2730465"/>
                <a:ext cx="2408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542EAA2-C272-4EF7-AED1-53BFCCAF7536}"/>
                  </a:ext>
                </a:extLst>
              </p14:cNvPr>
              <p14:cNvContentPartPr/>
              <p14:nvPr/>
            </p14:nvContentPartPr>
            <p14:xfrm>
              <a:off x="11044251" y="2606985"/>
              <a:ext cx="38160" cy="265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542EAA2-C272-4EF7-AED1-53BFCCAF753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026611" y="2571345"/>
                <a:ext cx="73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E1C0C3C-7938-4732-B5DE-F7BA722B33DF}"/>
                  </a:ext>
                </a:extLst>
              </p14:cNvPr>
              <p14:cNvContentPartPr/>
              <p14:nvPr/>
            </p14:nvContentPartPr>
            <p14:xfrm>
              <a:off x="6565851" y="4643505"/>
              <a:ext cx="597960" cy="745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1C0C3C-7938-4732-B5DE-F7BA722B33D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548211" y="4607505"/>
                <a:ext cx="6336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438C46E-7231-463D-BE90-3A5ECFA5B634}"/>
                  </a:ext>
                </a:extLst>
              </p14:cNvPr>
              <p14:cNvContentPartPr/>
              <p14:nvPr/>
            </p14:nvContentPartPr>
            <p14:xfrm>
              <a:off x="7363251" y="4689225"/>
              <a:ext cx="51840" cy="447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438C46E-7231-463D-BE90-3A5ECFA5B63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345251" y="4653225"/>
                <a:ext cx="874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102B7B-30C4-4C13-AF5E-06DC76589054}"/>
                  </a:ext>
                </a:extLst>
              </p14:cNvPr>
              <p14:cNvContentPartPr/>
              <p14:nvPr/>
            </p14:nvContentPartPr>
            <p14:xfrm>
              <a:off x="7396371" y="4698585"/>
              <a:ext cx="316440" cy="216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102B7B-30C4-4C13-AF5E-06DC7658905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378731" y="4662585"/>
                <a:ext cx="352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4589BE5-48C4-439F-898C-3FD87A6BB989}"/>
                  </a:ext>
                </a:extLst>
              </p14:cNvPr>
              <p14:cNvContentPartPr/>
              <p14:nvPr/>
            </p14:nvContentPartPr>
            <p14:xfrm>
              <a:off x="7187931" y="4499865"/>
              <a:ext cx="500040" cy="153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4589BE5-48C4-439F-898C-3FD87A6BB98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170291" y="4463865"/>
                <a:ext cx="5356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01878F8-4D47-4FCD-A0E8-437DEB2DD7B4}"/>
                  </a:ext>
                </a:extLst>
              </p14:cNvPr>
              <p14:cNvContentPartPr/>
              <p14:nvPr/>
            </p14:nvContentPartPr>
            <p14:xfrm>
              <a:off x="7897491" y="3955545"/>
              <a:ext cx="811800" cy="1025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01878F8-4D47-4FCD-A0E8-437DEB2DD7B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879851" y="3919905"/>
                <a:ext cx="84744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47404BC-33D0-4694-BC7C-7BDF87E1D04F}"/>
                  </a:ext>
                </a:extLst>
              </p14:cNvPr>
              <p14:cNvContentPartPr/>
              <p14:nvPr/>
            </p14:nvContentPartPr>
            <p14:xfrm>
              <a:off x="8455491" y="4408425"/>
              <a:ext cx="92160" cy="164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47404BC-33D0-4694-BC7C-7BDF87E1D04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437491" y="4372785"/>
                <a:ext cx="127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C230AEB-5257-4E42-94B5-863BB3C3F2E6}"/>
                  </a:ext>
                </a:extLst>
              </p14:cNvPr>
              <p14:cNvContentPartPr/>
              <p14:nvPr/>
            </p14:nvContentPartPr>
            <p14:xfrm>
              <a:off x="8555211" y="4589505"/>
              <a:ext cx="39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C230AEB-5257-4E42-94B5-863BB3C3F2E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537211" y="455386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165F192-F69A-456B-88BB-4203ABB22AD8}"/>
                  </a:ext>
                </a:extLst>
              </p14:cNvPr>
              <p14:cNvContentPartPr/>
              <p14:nvPr/>
            </p14:nvContentPartPr>
            <p14:xfrm>
              <a:off x="8589411" y="4099545"/>
              <a:ext cx="292680" cy="521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165F192-F69A-456B-88BB-4203ABB22AD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571771" y="4063905"/>
                <a:ext cx="328320" cy="5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59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DCA45E-38C9-4BE4-9EE1-0D6048667556}"/>
                  </a:ext>
                </a:extLst>
              </p14:cNvPr>
              <p14:cNvContentPartPr/>
              <p14:nvPr/>
            </p14:nvContentPartPr>
            <p14:xfrm>
              <a:off x="327051" y="444465"/>
              <a:ext cx="322920" cy="63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DCA45E-38C9-4BE4-9EE1-0D60486675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051" y="408465"/>
                <a:ext cx="35856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BE11D6-262E-466E-9A5F-BCE722D08AE6}"/>
                  </a:ext>
                </a:extLst>
              </p14:cNvPr>
              <p14:cNvContentPartPr/>
              <p14:nvPr/>
            </p14:nvContentPartPr>
            <p14:xfrm>
              <a:off x="850491" y="289305"/>
              <a:ext cx="376560" cy="5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BE11D6-262E-466E-9A5F-BCE722D08A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851" y="253665"/>
                <a:ext cx="4122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99AAF5-3097-443A-94F2-42EA3A8423B5}"/>
                  </a:ext>
                </a:extLst>
              </p14:cNvPr>
              <p14:cNvContentPartPr/>
              <p14:nvPr/>
            </p14:nvContentPartPr>
            <p14:xfrm>
              <a:off x="1292211" y="277785"/>
              <a:ext cx="505800" cy="42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99AAF5-3097-443A-94F2-42EA3A8423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4571" y="242145"/>
                <a:ext cx="5414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27B8C3-B5A6-4949-B022-AAD2E1971128}"/>
                  </a:ext>
                </a:extLst>
              </p14:cNvPr>
              <p14:cNvContentPartPr/>
              <p14:nvPr/>
            </p14:nvContentPartPr>
            <p14:xfrm>
              <a:off x="2120211" y="407025"/>
              <a:ext cx="376920" cy="29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27B8C3-B5A6-4949-B022-AAD2E19711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2571" y="371385"/>
                <a:ext cx="4125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CE073D-D426-49D6-AB78-139CFD342DE3}"/>
                  </a:ext>
                </a:extLst>
              </p14:cNvPr>
              <p14:cNvContentPartPr/>
              <p14:nvPr/>
            </p14:nvContentPartPr>
            <p14:xfrm>
              <a:off x="2452851" y="180585"/>
              <a:ext cx="155160" cy="44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CE073D-D426-49D6-AB78-139CFD342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5211" y="144945"/>
                <a:ext cx="1908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5E5EE-0DCA-44FB-81AE-6E8A06D13846}"/>
                  </a:ext>
                </a:extLst>
              </p14:cNvPr>
              <p14:cNvContentPartPr/>
              <p14:nvPr/>
            </p14:nvContentPartPr>
            <p14:xfrm>
              <a:off x="2627091" y="180585"/>
              <a:ext cx="367920" cy="35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5E5EE-0DCA-44FB-81AE-6E8A06D138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9451" y="144945"/>
                <a:ext cx="4035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686ED2-C2F6-401D-99CF-FB63EA06991D}"/>
                  </a:ext>
                </a:extLst>
              </p14:cNvPr>
              <p14:cNvContentPartPr/>
              <p14:nvPr/>
            </p14:nvContentPartPr>
            <p14:xfrm>
              <a:off x="3390291" y="274185"/>
              <a:ext cx="119880" cy="30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686ED2-C2F6-401D-99CF-FB63EA0699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72291" y="238545"/>
                <a:ext cx="1555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57C3B8-32D6-4E8C-A6F4-32D8F5932386}"/>
                  </a:ext>
                </a:extLst>
              </p14:cNvPr>
              <p14:cNvContentPartPr/>
              <p14:nvPr/>
            </p14:nvContentPartPr>
            <p14:xfrm>
              <a:off x="3530331" y="261945"/>
              <a:ext cx="437760" cy="28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57C3B8-32D6-4E8C-A6F4-32D8F59323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2691" y="226305"/>
                <a:ext cx="473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394BFF-09F9-41E7-8593-2A445D7F29C3}"/>
                  </a:ext>
                </a:extLst>
              </p14:cNvPr>
              <p14:cNvContentPartPr/>
              <p14:nvPr/>
            </p14:nvContentPartPr>
            <p14:xfrm>
              <a:off x="4028211" y="370665"/>
              <a:ext cx="302040" cy="210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394BFF-09F9-41E7-8593-2A445D7F29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0571" y="335025"/>
                <a:ext cx="3376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16EB2A-044D-42FC-891D-2BA1B91C2C3B}"/>
                  </a:ext>
                </a:extLst>
              </p14:cNvPr>
              <p14:cNvContentPartPr/>
              <p14:nvPr/>
            </p14:nvContentPartPr>
            <p14:xfrm>
              <a:off x="3430971" y="279945"/>
              <a:ext cx="190080" cy="2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16EB2A-044D-42FC-891D-2BA1B91C2C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2971" y="243945"/>
                <a:ext cx="225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B69E9D-9FD5-4B95-BAF2-75285E6DEDD4}"/>
                  </a:ext>
                </a:extLst>
              </p14:cNvPr>
              <p14:cNvContentPartPr/>
              <p14:nvPr/>
            </p14:nvContentPartPr>
            <p14:xfrm>
              <a:off x="4923171" y="125145"/>
              <a:ext cx="320040" cy="79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B69E9D-9FD5-4B95-BAF2-75285E6DED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5171" y="89145"/>
                <a:ext cx="35568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008DAE-A80E-491F-B1D4-01FE1B148AAF}"/>
                  </a:ext>
                </a:extLst>
              </p14:cNvPr>
              <p14:cNvContentPartPr/>
              <p14:nvPr/>
            </p14:nvContentPartPr>
            <p14:xfrm>
              <a:off x="4969971" y="475425"/>
              <a:ext cx="383040" cy="122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008DAE-A80E-491F-B1D4-01FE1B148A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52331" y="439785"/>
                <a:ext cx="418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4F32AC-900A-4D3A-8534-0B7495B45FD3}"/>
                  </a:ext>
                </a:extLst>
              </p14:cNvPr>
              <p14:cNvContentPartPr/>
              <p14:nvPr/>
            </p14:nvContentPartPr>
            <p14:xfrm>
              <a:off x="5376771" y="420345"/>
              <a:ext cx="284400" cy="25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4F32AC-900A-4D3A-8534-0B7495B45F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8771" y="384705"/>
                <a:ext cx="3200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2E5B85-FC61-47CB-A8BB-E5BE290E3445}"/>
                  </a:ext>
                </a:extLst>
              </p14:cNvPr>
              <p14:cNvContentPartPr/>
              <p14:nvPr/>
            </p14:nvContentPartPr>
            <p14:xfrm>
              <a:off x="5839011" y="243945"/>
              <a:ext cx="251640" cy="538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2E5B85-FC61-47CB-A8BB-E5BE290E34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1371" y="208305"/>
                <a:ext cx="2872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E0C0C2-1FC3-46E7-ADF9-655ADCA48306}"/>
                  </a:ext>
                </a:extLst>
              </p14:cNvPr>
              <p14:cNvContentPartPr/>
              <p14:nvPr/>
            </p14:nvContentPartPr>
            <p14:xfrm>
              <a:off x="6002091" y="298305"/>
              <a:ext cx="293040" cy="485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E0C0C2-1FC3-46E7-ADF9-655ADCA483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84091" y="262665"/>
                <a:ext cx="3286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F526111-6A30-4023-8F6D-5FFC4AEC8BE0}"/>
                  </a:ext>
                </a:extLst>
              </p14:cNvPr>
              <p14:cNvContentPartPr/>
              <p14:nvPr/>
            </p14:nvContentPartPr>
            <p14:xfrm>
              <a:off x="6395571" y="435105"/>
              <a:ext cx="260280" cy="307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F526111-6A30-4023-8F6D-5FFC4AEC8B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77571" y="399465"/>
                <a:ext cx="2959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3BF11D-541E-4216-AC31-440F08803927}"/>
                  </a:ext>
                </a:extLst>
              </p14:cNvPr>
              <p14:cNvContentPartPr/>
              <p14:nvPr/>
            </p14:nvContentPartPr>
            <p14:xfrm>
              <a:off x="6807771" y="352665"/>
              <a:ext cx="415800" cy="22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3BF11D-541E-4216-AC31-440F088039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90131" y="317025"/>
                <a:ext cx="4514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6E9AB3-7105-49F5-907E-03D465A5DE33}"/>
                  </a:ext>
                </a:extLst>
              </p14:cNvPr>
              <p14:cNvContentPartPr/>
              <p14:nvPr/>
            </p14:nvContentPartPr>
            <p14:xfrm>
              <a:off x="7287651" y="361665"/>
              <a:ext cx="191880" cy="301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6E9AB3-7105-49F5-907E-03D465A5DE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69651" y="325665"/>
                <a:ext cx="2275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5433BA-91F3-4FDC-A998-99ACD992F1D8}"/>
                  </a:ext>
                </a:extLst>
              </p14:cNvPr>
              <p14:cNvContentPartPr/>
              <p14:nvPr/>
            </p14:nvContentPartPr>
            <p14:xfrm>
              <a:off x="7278651" y="20794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5433BA-91F3-4FDC-A998-99ACD992F1D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61011" y="172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32720B-37F6-49DA-91D7-8442201FC1F1}"/>
                  </a:ext>
                </a:extLst>
              </p14:cNvPr>
              <p14:cNvContentPartPr/>
              <p14:nvPr/>
            </p14:nvContentPartPr>
            <p14:xfrm>
              <a:off x="7486731" y="306585"/>
              <a:ext cx="371520" cy="17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32720B-37F6-49DA-91D7-8442201FC1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69091" y="270585"/>
                <a:ext cx="407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149EB8C-7544-4068-ADB1-066E12BD19A3}"/>
                  </a:ext>
                </a:extLst>
              </p14:cNvPr>
              <p14:cNvContentPartPr/>
              <p14:nvPr/>
            </p14:nvContentPartPr>
            <p14:xfrm>
              <a:off x="7921611" y="198945"/>
              <a:ext cx="543240" cy="474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149EB8C-7544-4068-ADB1-066E12BD19A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03611" y="162945"/>
                <a:ext cx="5788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E1EC9-3581-4A3C-A4F7-72624912BD06}"/>
                  </a:ext>
                </a:extLst>
              </p14:cNvPr>
              <p14:cNvContentPartPr/>
              <p14:nvPr/>
            </p14:nvContentPartPr>
            <p14:xfrm>
              <a:off x="9424251" y="179505"/>
              <a:ext cx="345960" cy="45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E1EC9-3581-4A3C-A4F7-72624912BD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6251" y="143505"/>
                <a:ext cx="3816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F83EE6-94B4-415F-8BC3-8A8371D33B78}"/>
                  </a:ext>
                </a:extLst>
              </p14:cNvPr>
              <p14:cNvContentPartPr/>
              <p14:nvPr/>
            </p14:nvContentPartPr>
            <p14:xfrm>
              <a:off x="9904131" y="361665"/>
              <a:ext cx="36720" cy="126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F83EE6-94B4-415F-8BC3-8A8371D33B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86491" y="325665"/>
                <a:ext cx="72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50AD32-83DD-45EC-B5F9-87B2C2DA6D4F}"/>
                  </a:ext>
                </a:extLst>
              </p14:cNvPr>
              <p14:cNvContentPartPr/>
              <p14:nvPr/>
            </p14:nvContentPartPr>
            <p14:xfrm>
              <a:off x="9714051" y="240345"/>
              <a:ext cx="360" cy="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50AD32-83DD-45EC-B5F9-87B2C2DA6D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96051" y="2047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572C661-0F42-4631-8074-55E276B95736}"/>
                  </a:ext>
                </a:extLst>
              </p14:cNvPr>
              <p14:cNvContentPartPr/>
              <p14:nvPr/>
            </p14:nvContentPartPr>
            <p14:xfrm>
              <a:off x="9999891" y="153585"/>
              <a:ext cx="512280" cy="97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572C661-0F42-4631-8074-55E276B957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82251" y="117585"/>
                <a:ext cx="54792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BD8DC6-EA83-4D61-962C-8F4EC9B0F75C}"/>
                  </a:ext>
                </a:extLst>
              </p14:cNvPr>
              <p14:cNvContentPartPr/>
              <p14:nvPr/>
            </p14:nvContentPartPr>
            <p14:xfrm>
              <a:off x="10546731" y="362385"/>
              <a:ext cx="333360" cy="141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BD8DC6-EA83-4D61-962C-8F4EC9B0F7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29091" y="326385"/>
                <a:ext cx="369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C677C0-EE04-40B2-A3D4-5238032622CC}"/>
                  </a:ext>
                </a:extLst>
              </p14:cNvPr>
              <p14:cNvContentPartPr/>
              <p14:nvPr/>
            </p14:nvContentPartPr>
            <p14:xfrm>
              <a:off x="10971531" y="181305"/>
              <a:ext cx="925920" cy="666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C677C0-EE04-40B2-A3D4-5238032622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53531" y="145305"/>
                <a:ext cx="96156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E30C09B-ED7B-4EE1-8BF3-A460B1199F3B}"/>
                  </a:ext>
                </a:extLst>
              </p14:cNvPr>
              <p14:cNvContentPartPr/>
              <p14:nvPr/>
            </p14:nvContentPartPr>
            <p14:xfrm>
              <a:off x="11025531" y="325665"/>
              <a:ext cx="110160" cy="14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E30C09B-ED7B-4EE1-8BF3-A460B1199F3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07891" y="290025"/>
                <a:ext cx="1458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9C5E071-DD80-4066-931E-F55D4628064A}"/>
                  </a:ext>
                </a:extLst>
              </p14:cNvPr>
              <p14:cNvContentPartPr/>
              <p14:nvPr/>
            </p14:nvContentPartPr>
            <p14:xfrm>
              <a:off x="766611" y="1271745"/>
              <a:ext cx="1300680" cy="775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C5E071-DD80-4066-931E-F55D462806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8611" y="1235745"/>
                <a:ext cx="133632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CE7751A-34D2-44CA-9F2D-CCDE0B3E633D}"/>
                  </a:ext>
                </a:extLst>
              </p14:cNvPr>
              <p14:cNvContentPartPr/>
              <p14:nvPr/>
            </p14:nvContentPartPr>
            <p14:xfrm>
              <a:off x="2199771" y="1382265"/>
              <a:ext cx="639360" cy="381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CE7751A-34D2-44CA-9F2D-CCDE0B3E63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81771" y="1346625"/>
                <a:ext cx="6750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4278461-71D1-405C-BC39-C70FEE5E4850}"/>
                  </a:ext>
                </a:extLst>
              </p14:cNvPr>
              <p14:cNvContentPartPr/>
              <p14:nvPr/>
            </p14:nvContentPartPr>
            <p14:xfrm>
              <a:off x="3621051" y="1249065"/>
              <a:ext cx="309600" cy="475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4278461-71D1-405C-BC39-C70FEE5E485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03411" y="1213065"/>
                <a:ext cx="34524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7C898B-3A17-4169-B9AC-46AFAFB2EA0D}"/>
                  </a:ext>
                </a:extLst>
              </p14:cNvPr>
              <p14:cNvContentPartPr/>
              <p14:nvPr/>
            </p14:nvContentPartPr>
            <p14:xfrm>
              <a:off x="3603051" y="1037385"/>
              <a:ext cx="316080" cy="289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7C898B-3A17-4169-B9AC-46AFAFB2EA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85051" y="1001385"/>
                <a:ext cx="351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B94C0AD-8585-4274-9DB7-D285DF6A8538}"/>
                  </a:ext>
                </a:extLst>
              </p14:cNvPr>
              <p14:cNvContentPartPr/>
              <p14:nvPr/>
            </p14:nvContentPartPr>
            <p14:xfrm>
              <a:off x="4009131" y="1230345"/>
              <a:ext cx="239400" cy="383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B94C0AD-8585-4274-9DB7-D285DF6A853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91491" y="1194705"/>
                <a:ext cx="2750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26EAAD-16C0-4A00-8D14-6E20155703E8}"/>
                  </a:ext>
                </a:extLst>
              </p14:cNvPr>
              <p14:cNvContentPartPr/>
              <p14:nvPr/>
            </p14:nvContentPartPr>
            <p14:xfrm>
              <a:off x="4463091" y="1295505"/>
              <a:ext cx="271800" cy="240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26EAAD-16C0-4A00-8D14-6E20155703E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45091" y="1259865"/>
                <a:ext cx="3074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62C06E-9BE6-4C88-8C43-290FA49963A2}"/>
                  </a:ext>
                </a:extLst>
              </p14:cNvPr>
              <p14:cNvContentPartPr/>
              <p14:nvPr/>
            </p14:nvContentPartPr>
            <p14:xfrm>
              <a:off x="4852251" y="1366785"/>
              <a:ext cx="99720" cy="137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62C06E-9BE6-4C88-8C43-290FA49963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34611" y="1330785"/>
                <a:ext cx="135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6C61517-9999-4980-80AB-24AA500635BA}"/>
                  </a:ext>
                </a:extLst>
              </p14:cNvPr>
              <p14:cNvContentPartPr/>
              <p14:nvPr/>
            </p14:nvContentPartPr>
            <p14:xfrm>
              <a:off x="4698531" y="118570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6C61517-9999-4980-80AB-24AA500635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0531" y="11497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D31770-3853-4FA5-92DB-EAEF9EF7D8EA}"/>
                  </a:ext>
                </a:extLst>
              </p14:cNvPr>
              <p14:cNvContentPartPr/>
              <p14:nvPr/>
            </p14:nvContentPartPr>
            <p14:xfrm>
              <a:off x="4960971" y="1276425"/>
              <a:ext cx="317160" cy="253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D31770-3853-4FA5-92DB-EAEF9EF7D8E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943331" y="1240425"/>
                <a:ext cx="3528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4222990-EFCF-47CB-A368-D4B5D7165912}"/>
                  </a:ext>
                </a:extLst>
              </p14:cNvPr>
              <p14:cNvContentPartPr/>
              <p14:nvPr/>
            </p14:nvContentPartPr>
            <p14:xfrm>
              <a:off x="5322771" y="1056105"/>
              <a:ext cx="467640" cy="483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4222990-EFCF-47CB-A368-D4B5D716591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304771" y="1020105"/>
                <a:ext cx="5032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4C4FB8-402B-4682-A74C-C55A2D0F657D}"/>
                  </a:ext>
                </a:extLst>
              </p14:cNvPr>
              <p14:cNvContentPartPr/>
              <p14:nvPr/>
            </p14:nvContentPartPr>
            <p14:xfrm>
              <a:off x="5857371" y="1210545"/>
              <a:ext cx="117720" cy="167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4C4FB8-402B-4682-A74C-C55A2D0F657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39371" y="1174905"/>
                <a:ext cx="153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40D0AC4-5896-4CC2-AC86-382A53993C41}"/>
                  </a:ext>
                </a:extLst>
              </p14:cNvPr>
              <p14:cNvContentPartPr/>
              <p14:nvPr/>
            </p14:nvContentPartPr>
            <p14:xfrm>
              <a:off x="5724891" y="1094985"/>
              <a:ext cx="5760" cy="9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40D0AC4-5896-4CC2-AC86-382A53993C4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707251" y="1059345"/>
                <a:ext cx="41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8C4B89-7D70-4F07-905C-93AFEABFB478}"/>
                  </a:ext>
                </a:extLst>
              </p14:cNvPr>
              <p14:cNvContentPartPr/>
              <p14:nvPr/>
            </p14:nvContentPartPr>
            <p14:xfrm>
              <a:off x="6156531" y="1131345"/>
              <a:ext cx="298080" cy="174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8C4B89-7D70-4F07-905C-93AFEABFB47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138891" y="1095345"/>
                <a:ext cx="333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14F3E5-2D5B-4522-9ED2-FC1E995B8AEE}"/>
                  </a:ext>
                </a:extLst>
              </p14:cNvPr>
              <p14:cNvContentPartPr/>
              <p14:nvPr/>
            </p14:nvContentPartPr>
            <p14:xfrm>
              <a:off x="6968691" y="1073745"/>
              <a:ext cx="770040" cy="427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14F3E5-2D5B-4522-9ED2-FC1E995B8AE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950691" y="1038105"/>
                <a:ext cx="8056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EC81871-184A-4DE0-A84D-6808127A7641}"/>
                  </a:ext>
                </a:extLst>
              </p14:cNvPr>
              <p14:cNvContentPartPr/>
              <p14:nvPr/>
            </p14:nvContentPartPr>
            <p14:xfrm>
              <a:off x="7948611" y="1074825"/>
              <a:ext cx="724680" cy="33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C81871-184A-4DE0-A84D-6808127A76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930971" y="1039185"/>
                <a:ext cx="7603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97838C-C701-4C08-8F40-9D2059B575F4}"/>
                  </a:ext>
                </a:extLst>
              </p14:cNvPr>
              <p14:cNvContentPartPr/>
              <p14:nvPr/>
            </p14:nvContentPartPr>
            <p14:xfrm>
              <a:off x="8038971" y="1239345"/>
              <a:ext cx="343800" cy="9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97838C-C701-4C08-8F40-9D2059B575F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021331" y="1203705"/>
                <a:ext cx="379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3B4EF8-DEC7-452F-B54D-77705A7699C6}"/>
                  </a:ext>
                </a:extLst>
              </p14:cNvPr>
              <p14:cNvContentPartPr/>
              <p14:nvPr/>
            </p14:nvContentPartPr>
            <p14:xfrm>
              <a:off x="8668611" y="940905"/>
              <a:ext cx="360000" cy="525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3B4EF8-DEC7-452F-B54D-77705A7699C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650971" y="904905"/>
                <a:ext cx="3956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C243E8-8A28-4D3C-A69E-633DF709B38A}"/>
                  </a:ext>
                </a:extLst>
              </p14:cNvPr>
              <p14:cNvContentPartPr/>
              <p14:nvPr/>
            </p14:nvContentPartPr>
            <p14:xfrm>
              <a:off x="9170811" y="1011105"/>
              <a:ext cx="741240" cy="486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C243E8-8A28-4D3C-A69E-633DF709B38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153171" y="975105"/>
                <a:ext cx="776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60DC343-B6B5-421C-B653-81A43A0EEECB}"/>
                  </a:ext>
                </a:extLst>
              </p14:cNvPr>
              <p14:cNvContentPartPr/>
              <p14:nvPr/>
            </p14:nvContentPartPr>
            <p14:xfrm>
              <a:off x="9967491" y="1258065"/>
              <a:ext cx="62640" cy="125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60DC343-B6B5-421C-B653-81A43A0EEEC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949851" y="1222425"/>
                <a:ext cx="982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51EBA8-5232-4B57-A95C-74BB90D19175}"/>
                  </a:ext>
                </a:extLst>
              </p14:cNvPr>
              <p14:cNvContentPartPr/>
              <p14:nvPr/>
            </p14:nvContentPartPr>
            <p14:xfrm>
              <a:off x="9813411" y="111298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51EBA8-5232-4B57-A95C-74BB90D191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95771" y="1077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EC81C2B-B7E7-4939-A3E6-9EBD99F924B9}"/>
                  </a:ext>
                </a:extLst>
              </p14:cNvPr>
              <p14:cNvContentPartPr/>
              <p14:nvPr/>
            </p14:nvContentPartPr>
            <p14:xfrm>
              <a:off x="10203291" y="1156185"/>
              <a:ext cx="300240" cy="257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EC81C2B-B7E7-4939-A3E6-9EBD99F924B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185651" y="1120545"/>
                <a:ext cx="3358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7F6F14E-37E2-4899-A31C-216B97E4C334}"/>
                  </a:ext>
                </a:extLst>
              </p14:cNvPr>
              <p14:cNvContentPartPr/>
              <p14:nvPr/>
            </p14:nvContentPartPr>
            <p14:xfrm>
              <a:off x="10582011" y="994185"/>
              <a:ext cx="517680" cy="616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7F6F14E-37E2-4899-A31C-216B97E4C3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64371" y="958545"/>
                <a:ext cx="55332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D1C77B-36EA-4B39-BB7C-B0692DEF2C92}"/>
                  </a:ext>
                </a:extLst>
              </p14:cNvPr>
              <p14:cNvContentPartPr/>
              <p14:nvPr/>
            </p14:nvContentPartPr>
            <p14:xfrm>
              <a:off x="11208051" y="1176705"/>
              <a:ext cx="126720" cy="209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D1C77B-36EA-4B39-BB7C-B0692DEF2C9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90051" y="1141065"/>
                <a:ext cx="1623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3CE7ADB-8737-430B-B569-586233C0FE6C}"/>
                  </a:ext>
                </a:extLst>
              </p14:cNvPr>
              <p14:cNvContentPartPr/>
              <p14:nvPr/>
            </p14:nvContentPartPr>
            <p14:xfrm>
              <a:off x="11062971" y="1031625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3CE7ADB-8737-430B-B569-586233C0FE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044971" y="9959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0B89DE7-3615-4385-A2D1-ADC850151567}"/>
                  </a:ext>
                </a:extLst>
              </p14:cNvPr>
              <p14:cNvContentPartPr/>
              <p14:nvPr/>
            </p14:nvContentPartPr>
            <p14:xfrm>
              <a:off x="11488131" y="1149345"/>
              <a:ext cx="220680" cy="318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0B89DE7-3615-4385-A2D1-ADC85015156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470131" y="1113705"/>
                <a:ext cx="2563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345138-E0DF-4A66-92DE-E6BC9F47A806}"/>
                  </a:ext>
                </a:extLst>
              </p14:cNvPr>
              <p14:cNvContentPartPr/>
              <p14:nvPr/>
            </p14:nvContentPartPr>
            <p14:xfrm>
              <a:off x="561051" y="2543625"/>
              <a:ext cx="55800" cy="144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345138-E0DF-4A66-92DE-E6BC9F47A80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43411" y="2507985"/>
                <a:ext cx="91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A0B34A7-8F1F-4488-A6A8-7E4E74612658}"/>
                  </a:ext>
                </a:extLst>
              </p14:cNvPr>
              <p14:cNvContentPartPr/>
              <p14:nvPr/>
            </p14:nvContentPartPr>
            <p14:xfrm>
              <a:off x="869211" y="2245545"/>
              <a:ext cx="307800" cy="669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A0B34A7-8F1F-4488-A6A8-7E4E7461265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51571" y="2209905"/>
                <a:ext cx="34344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CE97DAD-E7C9-4247-AD52-F1459B47E006}"/>
                  </a:ext>
                </a:extLst>
              </p14:cNvPr>
              <p14:cNvContentPartPr/>
              <p14:nvPr/>
            </p14:nvContentPartPr>
            <p14:xfrm>
              <a:off x="914211" y="2559105"/>
              <a:ext cx="278640" cy="84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CE97DAD-E7C9-4247-AD52-F1459B47E00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96211" y="2523465"/>
                <a:ext cx="314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810E3A-5011-4833-B9F9-960AA28C498D}"/>
                  </a:ext>
                </a:extLst>
              </p14:cNvPr>
              <p14:cNvContentPartPr/>
              <p14:nvPr/>
            </p14:nvContentPartPr>
            <p14:xfrm>
              <a:off x="470331" y="2272185"/>
              <a:ext cx="360" cy="3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810E3A-5011-4833-B9F9-960AA28C49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2691" y="22361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0EA2E9-B1D8-4A95-87F5-29B78DE034D1}"/>
                  </a:ext>
                </a:extLst>
              </p14:cNvPr>
              <p14:cNvContentPartPr/>
              <p14:nvPr/>
            </p14:nvContentPartPr>
            <p14:xfrm>
              <a:off x="1556811" y="2452905"/>
              <a:ext cx="123120" cy="100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0EA2E9-B1D8-4A95-87F5-29B78DE034D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39171" y="2417265"/>
                <a:ext cx="158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201CE87-CEFA-4135-B749-FE95482F3905}"/>
                  </a:ext>
                </a:extLst>
              </p14:cNvPr>
              <p14:cNvContentPartPr/>
              <p14:nvPr/>
            </p14:nvContentPartPr>
            <p14:xfrm>
              <a:off x="1366731" y="2268585"/>
              <a:ext cx="360" cy="3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201CE87-CEFA-4135-B749-FE95482F39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48731" y="223258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9A03A54-E73D-41B3-8A67-0161828CC1A0}"/>
                  </a:ext>
                </a:extLst>
              </p14:cNvPr>
              <p14:cNvContentPartPr/>
              <p14:nvPr/>
            </p14:nvContentPartPr>
            <p14:xfrm>
              <a:off x="1665531" y="2054745"/>
              <a:ext cx="401760" cy="463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9A03A54-E73D-41B3-8A67-0161828CC1A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647891" y="2019105"/>
                <a:ext cx="4374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F7BEF62-85FA-4415-9E86-ACAA0CA3E41A}"/>
                  </a:ext>
                </a:extLst>
              </p14:cNvPr>
              <p14:cNvContentPartPr/>
              <p14:nvPr/>
            </p14:nvContentPartPr>
            <p14:xfrm>
              <a:off x="1737891" y="2291265"/>
              <a:ext cx="117000" cy="71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F7BEF62-85FA-4415-9E86-ACAA0CA3E41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719891" y="2255625"/>
                <a:ext cx="1526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68143D5-546C-4DBC-840E-C66E7C283C7C}"/>
                  </a:ext>
                </a:extLst>
              </p14:cNvPr>
              <p14:cNvContentPartPr/>
              <p14:nvPr/>
            </p14:nvContentPartPr>
            <p14:xfrm>
              <a:off x="2353491" y="2244465"/>
              <a:ext cx="205920" cy="9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68143D5-546C-4DBC-840E-C66E7C283C7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335491" y="2208825"/>
                <a:ext cx="241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FE1AB2D-7A93-4042-9583-5EC630A724E3}"/>
                  </a:ext>
                </a:extLst>
              </p14:cNvPr>
              <p14:cNvContentPartPr/>
              <p14:nvPr/>
            </p14:nvContentPartPr>
            <p14:xfrm>
              <a:off x="2771451" y="1982025"/>
              <a:ext cx="217440" cy="377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FE1AB2D-7A93-4042-9583-5EC630A724E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753811" y="1946025"/>
                <a:ext cx="2530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46B2515-125F-4B4C-974B-47C4B54C387E}"/>
                  </a:ext>
                </a:extLst>
              </p14:cNvPr>
              <p14:cNvContentPartPr/>
              <p14:nvPr/>
            </p14:nvContentPartPr>
            <p14:xfrm>
              <a:off x="2708451" y="1982385"/>
              <a:ext cx="215640" cy="203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46B2515-125F-4B4C-974B-47C4B54C387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90451" y="1946385"/>
                <a:ext cx="2512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DA27B7E-15EB-45D0-9F99-7A9DD307DB90}"/>
                  </a:ext>
                </a:extLst>
              </p14:cNvPr>
              <p14:cNvContentPartPr/>
              <p14:nvPr/>
            </p14:nvContentPartPr>
            <p14:xfrm>
              <a:off x="2353491" y="2045745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DA27B7E-15EB-45D0-9F99-7A9DD307DB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35491" y="2010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A332A9E-6C20-4912-A575-0D863E88905C}"/>
                  </a:ext>
                </a:extLst>
              </p14:cNvPr>
              <p14:cNvContentPartPr/>
              <p14:nvPr/>
            </p14:nvContentPartPr>
            <p14:xfrm>
              <a:off x="3412971" y="2045745"/>
              <a:ext cx="272160" cy="502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A332A9E-6C20-4912-A575-0D863E88905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94971" y="2010105"/>
                <a:ext cx="3078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8C4A39E-B737-4FFB-9D9D-92A8EB5DD02E}"/>
                  </a:ext>
                </a:extLst>
              </p14:cNvPr>
              <p14:cNvContentPartPr/>
              <p14:nvPr/>
            </p14:nvContentPartPr>
            <p14:xfrm>
              <a:off x="3430611" y="1906785"/>
              <a:ext cx="280080" cy="368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8C4A39E-B737-4FFB-9D9D-92A8EB5DD02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12971" y="1870785"/>
                <a:ext cx="3157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B468B7B-3CD0-42B7-8749-AADFCD0F2002}"/>
                  </a:ext>
                </a:extLst>
              </p14:cNvPr>
              <p14:cNvContentPartPr/>
              <p14:nvPr/>
            </p14:nvContentPartPr>
            <p14:xfrm>
              <a:off x="3652731" y="1946025"/>
              <a:ext cx="1018800" cy="453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B468B7B-3CD0-42B7-8749-AADFCD0F200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34731" y="1910025"/>
                <a:ext cx="10544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F9D91C7-E569-47FE-80B0-7F087C3E855F}"/>
                  </a:ext>
                </a:extLst>
              </p14:cNvPr>
              <p14:cNvContentPartPr/>
              <p14:nvPr/>
            </p14:nvContentPartPr>
            <p14:xfrm>
              <a:off x="4716531" y="2072745"/>
              <a:ext cx="50400" cy="14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F9D91C7-E569-47FE-80B0-7F087C3E855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698531" y="2037105"/>
                <a:ext cx="86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99D0FF7-ADB0-4D24-8DDF-F3C8835C8439}"/>
                  </a:ext>
                </a:extLst>
              </p14:cNvPr>
              <p14:cNvContentPartPr/>
              <p14:nvPr/>
            </p14:nvContentPartPr>
            <p14:xfrm>
              <a:off x="4598811" y="1973385"/>
              <a:ext cx="360" cy="9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99D0FF7-ADB0-4D24-8DDF-F3C8835C843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80811" y="193738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9969EBE-ED4F-4238-9B67-05287C0CF6BE}"/>
                  </a:ext>
                </a:extLst>
              </p14:cNvPr>
              <p14:cNvContentPartPr/>
              <p14:nvPr/>
            </p14:nvContentPartPr>
            <p14:xfrm>
              <a:off x="4849731" y="1964025"/>
              <a:ext cx="256320" cy="285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9969EBE-ED4F-4238-9B67-05287C0CF6B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32091" y="1928025"/>
                <a:ext cx="2919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DC10C95-0C23-4C27-A6AA-6171D936185B}"/>
                  </a:ext>
                </a:extLst>
              </p14:cNvPr>
              <p14:cNvContentPartPr/>
              <p14:nvPr/>
            </p14:nvContentPartPr>
            <p14:xfrm>
              <a:off x="5354451" y="1794825"/>
              <a:ext cx="337320" cy="436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DC10C95-0C23-4C27-A6AA-6171D936185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36451" y="1759185"/>
                <a:ext cx="3729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E57AD13-2D0B-4324-B9C4-DB0DC1AF2EE2}"/>
                  </a:ext>
                </a:extLst>
              </p14:cNvPr>
              <p14:cNvContentPartPr/>
              <p14:nvPr/>
            </p14:nvContentPartPr>
            <p14:xfrm>
              <a:off x="5788251" y="1964385"/>
              <a:ext cx="83880" cy="135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E57AD13-2D0B-4324-B9C4-DB0DC1AF2EE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70611" y="1928745"/>
                <a:ext cx="119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0B38D20-437B-425C-A613-D2678409BE75}"/>
                  </a:ext>
                </a:extLst>
              </p14:cNvPr>
              <p14:cNvContentPartPr/>
              <p14:nvPr/>
            </p14:nvContentPartPr>
            <p14:xfrm>
              <a:off x="5658291" y="1810305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0B38D20-437B-425C-A613-D2678409BE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40291" y="17746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DC643F7-BA51-404C-8B34-A29CFC7B23D7}"/>
                  </a:ext>
                </a:extLst>
              </p14:cNvPr>
              <p14:cNvContentPartPr/>
              <p14:nvPr/>
            </p14:nvContentPartPr>
            <p14:xfrm>
              <a:off x="5982291" y="1791945"/>
              <a:ext cx="269280" cy="246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DC643F7-BA51-404C-8B34-A29CFC7B23D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64291" y="1756305"/>
                <a:ext cx="3049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07D5E99-E314-4ACC-B2FB-8B41944D3E89}"/>
                  </a:ext>
                </a:extLst>
              </p14:cNvPr>
              <p14:cNvContentPartPr/>
              <p14:nvPr/>
            </p14:nvContentPartPr>
            <p14:xfrm>
              <a:off x="6510411" y="1973385"/>
              <a:ext cx="73440" cy="216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07D5E99-E314-4ACC-B2FB-8B41944D3E8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492411" y="1937385"/>
                <a:ext cx="109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FAC496E-4B41-4B43-9EF6-B355CB43AC81}"/>
                  </a:ext>
                </a:extLst>
              </p14:cNvPr>
              <p14:cNvContentPartPr/>
              <p14:nvPr/>
            </p14:nvContentPartPr>
            <p14:xfrm>
              <a:off x="6771771" y="1683585"/>
              <a:ext cx="169920" cy="427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FAC496E-4B41-4B43-9EF6-B355CB43AC8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753771" y="1647585"/>
                <a:ext cx="2055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4E01348-7911-4503-9030-CEC0DA64F38A}"/>
                  </a:ext>
                </a:extLst>
              </p14:cNvPr>
              <p14:cNvContentPartPr/>
              <p14:nvPr/>
            </p14:nvContentPartPr>
            <p14:xfrm>
              <a:off x="6970851" y="1728945"/>
              <a:ext cx="398880" cy="506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4E01348-7911-4503-9030-CEC0DA64F38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952851" y="1693305"/>
                <a:ext cx="4345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0A7C3A3-AD6A-4A90-83E3-68BFE6A1C576}"/>
                  </a:ext>
                </a:extLst>
              </p14:cNvPr>
              <p14:cNvContentPartPr/>
              <p14:nvPr/>
            </p14:nvContentPartPr>
            <p14:xfrm>
              <a:off x="6894891" y="1846305"/>
              <a:ext cx="239040" cy="29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0A7C3A3-AD6A-4A90-83E3-68BFE6A1C57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877251" y="1810665"/>
                <a:ext cx="274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DC04218-9A05-4B76-B910-B923DD155E06}"/>
                  </a:ext>
                </a:extLst>
              </p14:cNvPr>
              <p14:cNvContentPartPr/>
              <p14:nvPr/>
            </p14:nvContentPartPr>
            <p14:xfrm>
              <a:off x="7439571" y="1737945"/>
              <a:ext cx="403920" cy="305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DC04218-9A05-4B76-B910-B923DD155E0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421931" y="1701945"/>
                <a:ext cx="4395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BBAEE17-D166-4B82-BE92-3FAAF088CB46}"/>
                  </a:ext>
                </a:extLst>
              </p14:cNvPr>
              <p14:cNvContentPartPr/>
              <p14:nvPr/>
            </p14:nvContentPartPr>
            <p14:xfrm>
              <a:off x="7857891" y="1818945"/>
              <a:ext cx="702360" cy="192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BBAEE17-D166-4B82-BE92-3FAAF088CB4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40251" y="1782945"/>
                <a:ext cx="738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390035E-14D3-4B1E-9C39-9F0F0E6923A0}"/>
                  </a:ext>
                </a:extLst>
              </p14:cNvPr>
              <p14:cNvContentPartPr/>
              <p14:nvPr/>
            </p14:nvContentPartPr>
            <p14:xfrm>
              <a:off x="9197451" y="1810305"/>
              <a:ext cx="291960" cy="374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390035E-14D3-4B1E-9C39-9F0F0E6923A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179451" y="1774305"/>
                <a:ext cx="3276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E71FB74-3A0C-499B-B2AF-973D6C424C2F}"/>
                  </a:ext>
                </a:extLst>
              </p14:cNvPr>
              <p14:cNvContentPartPr/>
              <p14:nvPr/>
            </p14:nvContentPartPr>
            <p14:xfrm>
              <a:off x="9470691" y="1955025"/>
              <a:ext cx="423000" cy="257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E71FB74-3A0C-499B-B2AF-973D6C424C2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453051" y="1919385"/>
                <a:ext cx="4586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B1C42D8-C4C3-42A3-880B-468608A4A7E1}"/>
                  </a:ext>
                </a:extLst>
              </p14:cNvPr>
              <p14:cNvContentPartPr/>
              <p14:nvPr/>
            </p14:nvContentPartPr>
            <p14:xfrm>
              <a:off x="9914571" y="1683585"/>
              <a:ext cx="186840" cy="440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B1C42D8-C4C3-42A3-880B-468608A4A7E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896931" y="1647585"/>
                <a:ext cx="2224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AC5934E-BC84-476A-99E2-10FBD4D753BC}"/>
                  </a:ext>
                </a:extLst>
              </p14:cNvPr>
              <p14:cNvContentPartPr/>
              <p14:nvPr/>
            </p14:nvContentPartPr>
            <p14:xfrm>
              <a:off x="10289691" y="1826505"/>
              <a:ext cx="311400" cy="211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AC5934E-BC84-476A-99E2-10FBD4D753B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271691" y="1790865"/>
                <a:ext cx="347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72BD96A-9722-46D2-8E9C-727F6B5B3C40}"/>
                  </a:ext>
                </a:extLst>
              </p14:cNvPr>
              <p14:cNvContentPartPr/>
              <p14:nvPr/>
            </p14:nvContentPartPr>
            <p14:xfrm>
              <a:off x="10764171" y="1701585"/>
              <a:ext cx="99360" cy="279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72BD96A-9722-46D2-8E9C-727F6B5B3C4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46171" y="1665945"/>
                <a:ext cx="135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ACD77D7-23F8-4CA9-A152-797F3A4EEC64}"/>
                  </a:ext>
                </a:extLst>
              </p14:cNvPr>
              <p14:cNvContentPartPr/>
              <p14:nvPr/>
            </p14:nvContentPartPr>
            <p14:xfrm>
              <a:off x="10762011" y="1737945"/>
              <a:ext cx="273960" cy="255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ACD77D7-23F8-4CA9-A152-797F3A4EEC6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744371" y="1701945"/>
                <a:ext cx="3096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477315B-5943-4773-A6C8-4E9F335EBBF3}"/>
                  </a:ext>
                </a:extLst>
              </p14:cNvPr>
              <p14:cNvContentPartPr/>
              <p14:nvPr/>
            </p14:nvContentPartPr>
            <p14:xfrm>
              <a:off x="11071971" y="1574865"/>
              <a:ext cx="243720" cy="330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477315B-5943-4773-A6C8-4E9F335EBBF3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054331" y="1539225"/>
                <a:ext cx="2793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09DE72-44FB-4DE4-9DA1-3E54626B31A1}"/>
                  </a:ext>
                </a:extLst>
              </p14:cNvPr>
              <p14:cNvContentPartPr/>
              <p14:nvPr/>
            </p14:nvContentPartPr>
            <p14:xfrm>
              <a:off x="11404611" y="1763145"/>
              <a:ext cx="178560" cy="224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09DE72-44FB-4DE4-9DA1-3E54626B31A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386971" y="1727505"/>
                <a:ext cx="214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9525B73-BE84-43CB-A49C-28D3F5C7C729}"/>
                  </a:ext>
                </a:extLst>
              </p14:cNvPr>
              <p14:cNvContentPartPr/>
              <p14:nvPr/>
            </p14:nvContentPartPr>
            <p14:xfrm>
              <a:off x="11660571" y="1556865"/>
              <a:ext cx="225360" cy="303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9525B73-BE84-43CB-A49C-28D3F5C7C72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642931" y="1521225"/>
                <a:ext cx="2610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0484DFE-1447-47BF-9978-A3838FF98179}"/>
                  </a:ext>
                </a:extLst>
              </p14:cNvPr>
              <p14:cNvContentPartPr/>
              <p14:nvPr/>
            </p14:nvContentPartPr>
            <p14:xfrm>
              <a:off x="11624211" y="1641465"/>
              <a:ext cx="168840" cy="24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0484DFE-1447-47BF-9978-A3838FF9817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606571" y="1605465"/>
                <a:ext cx="2044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DB47166-69FA-4F86-A5D9-573C2DFD3BDD}"/>
                  </a:ext>
                </a:extLst>
              </p14:cNvPr>
              <p14:cNvContentPartPr/>
              <p14:nvPr/>
            </p14:nvContentPartPr>
            <p14:xfrm>
              <a:off x="11851371" y="1454985"/>
              <a:ext cx="179640" cy="285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DB47166-69FA-4F86-A5D9-573C2DFD3BD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833731" y="1419345"/>
                <a:ext cx="2152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069E51C-0EEF-4A10-95D3-952C21909DBF}"/>
                  </a:ext>
                </a:extLst>
              </p14:cNvPr>
              <p14:cNvContentPartPr/>
              <p14:nvPr/>
            </p14:nvContentPartPr>
            <p14:xfrm>
              <a:off x="660411" y="3521385"/>
              <a:ext cx="68400" cy="121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069E51C-0EEF-4A10-95D3-952C21909DB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42771" y="3485385"/>
                <a:ext cx="104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B6BB6AD-86B1-446F-8CED-84229AFDAEC9}"/>
                  </a:ext>
                </a:extLst>
              </p14:cNvPr>
              <p14:cNvContentPartPr/>
              <p14:nvPr/>
            </p14:nvContentPartPr>
            <p14:xfrm>
              <a:off x="515691" y="3303945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B6BB6AD-86B1-446F-8CED-84229AFDAE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691" y="3268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5F7ED30-99E0-4866-8CBD-FCCE56DA4989}"/>
                  </a:ext>
                </a:extLst>
              </p14:cNvPr>
              <p14:cNvContentPartPr/>
              <p14:nvPr/>
            </p14:nvContentPartPr>
            <p14:xfrm>
              <a:off x="778491" y="3204585"/>
              <a:ext cx="383760" cy="46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5F7ED30-99E0-4866-8CBD-FCCE56DA498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60491" y="3168585"/>
                <a:ext cx="4194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F7C9DD3-CE30-4FEA-8EC5-410102F4844A}"/>
                  </a:ext>
                </a:extLst>
              </p14:cNvPr>
              <p14:cNvContentPartPr/>
              <p14:nvPr/>
            </p14:nvContentPartPr>
            <p14:xfrm>
              <a:off x="878571" y="3358305"/>
              <a:ext cx="99360" cy="68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F7C9DD3-CE30-4FEA-8EC5-410102F4844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60571" y="3322665"/>
                <a:ext cx="135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1C6E0C5-2EAD-4414-B9B0-1C44DC8D70B3}"/>
                  </a:ext>
                </a:extLst>
              </p14:cNvPr>
              <p14:cNvContentPartPr/>
              <p14:nvPr/>
            </p14:nvContentPartPr>
            <p14:xfrm>
              <a:off x="1113291" y="3206385"/>
              <a:ext cx="483480" cy="415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1C6E0C5-2EAD-4414-B9B0-1C44DC8D70B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95651" y="3170745"/>
                <a:ext cx="5191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7D2B7A4-B29A-408B-ADCF-B367E95B65EA}"/>
                  </a:ext>
                </a:extLst>
              </p14:cNvPr>
              <p14:cNvContentPartPr/>
              <p14:nvPr/>
            </p14:nvContentPartPr>
            <p14:xfrm>
              <a:off x="2213811" y="2887425"/>
              <a:ext cx="547560" cy="806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7D2B7A4-B29A-408B-ADCF-B367E95B65E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96171" y="2851785"/>
                <a:ext cx="58320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42B73A8-3C18-44E3-94C3-9FBF14D53AD2}"/>
                  </a:ext>
                </a:extLst>
              </p14:cNvPr>
              <p14:cNvContentPartPr/>
              <p14:nvPr/>
            </p14:nvContentPartPr>
            <p14:xfrm>
              <a:off x="2480211" y="3460905"/>
              <a:ext cx="74880" cy="42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42B73A8-3C18-44E3-94C3-9FBF14D53AD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462571" y="3425265"/>
                <a:ext cx="110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6297BD2-73DF-4D42-9D36-9092F61452BE}"/>
                  </a:ext>
                </a:extLst>
              </p14:cNvPr>
              <p14:cNvContentPartPr/>
              <p14:nvPr/>
            </p14:nvContentPartPr>
            <p14:xfrm>
              <a:off x="2869731" y="3208905"/>
              <a:ext cx="370440" cy="165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6297BD2-73DF-4D42-9D36-9092F61452B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51731" y="3173265"/>
                <a:ext cx="406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C5FD001-316D-40CE-B857-8DF5530A8806}"/>
                  </a:ext>
                </a:extLst>
              </p14:cNvPr>
              <p14:cNvContentPartPr/>
              <p14:nvPr/>
            </p14:nvContentPartPr>
            <p14:xfrm>
              <a:off x="3213531" y="2929905"/>
              <a:ext cx="634320" cy="362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C5FD001-316D-40CE-B857-8DF5530A880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195891" y="2894265"/>
                <a:ext cx="6699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A676CC3-C1D3-4727-BEFF-6A0C6836275F}"/>
                  </a:ext>
                </a:extLst>
              </p14:cNvPr>
              <p14:cNvContentPartPr/>
              <p14:nvPr/>
            </p14:nvContentPartPr>
            <p14:xfrm>
              <a:off x="3871251" y="2556585"/>
              <a:ext cx="610560" cy="740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A676CC3-C1D3-4727-BEFF-6A0C6836275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853251" y="2520585"/>
                <a:ext cx="64620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6D31162-87A0-4064-997E-EE244D0807B0}"/>
                  </a:ext>
                </a:extLst>
              </p14:cNvPr>
              <p14:cNvContentPartPr/>
              <p14:nvPr/>
            </p14:nvContentPartPr>
            <p14:xfrm>
              <a:off x="4459851" y="2820825"/>
              <a:ext cx="275760" cy="185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6D31162-87A0-4064-997E-EE244D0807B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42211" y="2784825"/>
                <a:ext cx="3114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3E3B416-9851-46F5-B0B4-F654E91346E8}"/>
                  </a:ext>
                </a:extLst>
              </p14:cNvPr>
              <p14:cNvContentPartPr/>
              <p14:nvPr/>
            </p14:nvContentPartPr>
            <p14:xfrm>
              <a:off x="4779891" y="2734065"/>
              <a:ext cx="788760" cy="248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3E3B416-9851-46F5-B0B4-F654E91346E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761891" y="2698065"/>
                <a:ext cx="824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D81EE8-14D4-4C21-AEA4-A36A35583182}"/>
                  </a:ext>
                </a:extLst>
              </p14:cNvPr>
              <p14:cNvContentPartPr/>
              <p14:nvPr/>
            </p14:nvContentPartPr>
            <p14:xfrm>
              <a:off x="5676651" y="2571705"/>
              <a:ext cx="415800" cy="324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D81EE8-14D4-4C21-AEA4-A36A355831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658651" y="2535705"/>
                <a:ext cx="451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9EA8F74-BA3C-495A-963C-CA8A739160FB}"/>
                  </a:ext>
                </a:extLst>
              </p14:cNvPr>
              <p14:cNvContentPartPr/>
              <p14:nvPr/>
            </p14:nvContentPartPr>
            <p14:xfrm>
              <a:off x="6174171" y="2669265"/>
              <a:ext cx="615960" cy="236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9EA8F74-BA3C-495A-963C-CA8A739160F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156171" y="2633625"/>
                <a:ext cx="65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A12B14B-7B6A-48AB-BB82-56508669EFD5}"/>
                  </a:ext>
                </a:extLst>
              </p14:cNvPr>
              <p14:cNvContentPartPr/>
              <p14:nvPr/>
            </p14:nvContentPartPr>
            <p14:xfrm>
              <a:off x="6753411" y="2425905"/>
              <a:ext cx="356040" cy="402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A12B14B-7B6A-48AB-BB82-56508669EFD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735771" y="2390265"/>
                <a:ext cx="391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8D243F5-1610-4193-BED7-04A4078ECDE9}"/>
                  </a:ext>
                </a:extLst>
              </p14:cNvPr>
              <p14:cNvContentPartPr/>
              <p14:nvPr/>
            </p14:nvContentPartPr>
            <p14:xfrm>
              <a:off x="6862131" y="2605185"/>
              <a:ext cx="62280" cy="38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8D243F5-1610-4193-BED7-04A4078ECDE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844491" y="2569185"/>
                <a:ext cx="97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D942F9F-C7DF-4789-BD12-3045AE8CD601}"/>
                  </a:ext>
                </a:extLst>
              </p14:cNvPr>
              <p14:cNvContentPartPr/>
              <p14:nvPr/>
            </p14:nvContentPartPr>
            <p14:xfrm>
              <a:off x="7258131" y="2226825"/>
              <a:ext cx="668520" cy="644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D942F9F-C7DF-4789-BD12-3045AE8CD60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240491" y="2191185"/>
                <a:ext cx="70416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D70FA5E-2EB0-432C-9ECE-9B6937761326}"/>
                  </a:ext>
                </a:extLst>
              </p14:cNvPr>
              <p14:cNvContentPartPr/>
              <p14:nvPr/>
            </p14:nvContentPartPr>
            <p14:xfrm>
              <a:off x="8265411" y="2398905"/>
              <a:ext cx="317520" cy="618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D70FA5E-2EB0-432C-9ECE-9B693776132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247771" y="2363265"/>
                <a:ext cx="35316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355D1C6-F0D6-44F5-B690-4CCFA8E26834}"/>
                  </a:ext>
                </a:extLst>
              </p14:cNvPr>
              <p14:cNvContentPartPr/>
              <p14:nvPr/>
            </p14:nvContentPartPr>
            <p14:xfrm>
              <a:off x="8265411" y="2362185"/>
              <a:ext cx="395640" cy="3337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355D1C6-F0D6-44F5-B690-4CCFA8E2683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247771" y="2326185"/>
                <a:ext cx="4312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41E8C5F-A883-4E94-B016-AA4E148BFE7A}"/>
                  </a:ext>
                </a:extLst>
              </p14:cNvPr>
              <p14:cNvContentPartPr/>
              <p14:nvPr/>
            </p14:nvContentPartPr>
            <p14:xfrm>
              <a:off x="8643411" y="2542545"/>
              <a:ext cx="451800" cy="418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41E8C5F-A883-4E94-B016-AA4E148BFE7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625771" y="2506545"/>
                <a:ext cx="4874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F5C9150-18DA-4111-81C6-75D2F8CC7150}"/>
                  </a:ext>
                </a:extLst>
              </p14:cNvPr>
              <p14:cNvContentPartPr/>
              <p14:nvPr/>
            </p14:nvContentPartPr>
            <p14:xfrm>
              <a:off x="9261171" y="2538945"/>
              <a:ext cx="233640" cy="267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F5C9150-18DA-4111-81C6-75D2F8CC715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243531" y="2503305"/>
                <a:ext cx="269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1EECF52-E32F-41B2-8978-872ABD2C4EC0}"/>
                  </a:ext>
                </a:extLst>
              </p14:cNvPr>
              <p14:cNvContentPartPr/>
              <p14:nvPr/>
            </p14:nvContentPartPr>
            <p14:xfrm>
              <a:off x="9668691" y="2616345"/>
              <a:ext cx="57240" cy="174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1EECF52-E32F-41B2-8978-872ABD2C4EC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651051" y="2580345"/>
                <a:ext cx="92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F1FD30C-3411-49D5-9720-82391F020B21}"/>
                  </a:ext>
                </a:extLst>
              </p14:cNvPr>
              <p14:cNvContentPartPr/>
              <p14:nvPr/>
            </p14:nvContentPartPr>
            <p14:xfrm>
              <a:off x="9596331" y="244426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F1FD30C-3411-49D5-9720-82391F020B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8331" y="2408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834A9F5-D86B-44D9-A6EF-3C7C7CEB3C4B}"/>
                  </a:ext>
                </a:extLst>
              </p14:cNvPr>
              <p14:cNvContentPartPr/>
              <p14:nvPr/>
            </p14:nvContentPartPr>
            <p14:xfrm>
              <a:off x="9856251" y="2446425"/>
              <a:ext cx="312840" cy="403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834A9F5-D86B-44D9-A6EF-3C7C7CEB3C4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838611" y="2410785"/>
                <a:ext cx="3484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DFE859B-9E85-4CD0-985B-6A96CC24F5E1}"/>
                  </a:ext>
                </a:extLst>
              </p14:cNvPr>
              <p14:cNvContentPartPr/>
              <p14:nvPr/>
            </p14:nvContentPartPr>
            <p14:xfrm>
              <a:off x="10227771" y="2172825"/>
              <a:ext cx="597240" cy="627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DFE859B-9E85-4CD0-985B-6A96CC24F5E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209771" y="2136825"/>
                <a:ext cx="63288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909612D-73CE-4452-B2A4-430B5091F8A9}"/>
                  </a:ext>
                </a:extLst>
              </p14:cNvPr>
              <p14:cNvContentPartPr/>
              <p14:nvPr/>
            </p14:nvContentPartPr>
            <p14:xfrm>
              <a:off x="11080971" y="2226825"/>
              <a:ext cx="426960" cy="599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909612D-73CE-4452-B2A4-430B5091F8A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1063331" y="2191185"/>
                <a:ext cx="46260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38F17F8-37B7-4D07-A6F3-D5B55F5B03E8}"/>
                  </a:ext>
                </a:extLst>
              </p14:cNvPr>
              <p14:cNvContentPartPr/>
              <p14:nvPr/>
            </p14:nvContentPartPr>
            <p14:xfrm>
              <a:off x="11389131" y="296014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38F17F8-37B7-4D07-A6F3-D5B55F5B03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71131" y="29245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FFE499E-99E8-4B5E-9C8B-BA41090D1579}"/>
                  </a:ext>
                </a:extLst>
              </p14:cNvPr>
              <p14:cNvContentPartPr/>
              <p14:nvPr/>
            </p14:nvContentPartPr>
            <p14:xfrm>
              <a:off x="641331" y="4598865"/>
              <a:ext cx="164160" cy="385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FFE499E-99E8-4B5E-9C8B-BA41090D157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23691" y="4562865"/>
                <a:ext cx="1998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1670449-C17B-4FD8-8EC8-156C02BFE784}"/>
                  </a:ext>
                </a:extLst>
              </p14:cNvPr>
              <p14:cNvContentPartPr/>
              <p14:nvPr/>
            </p14:nvContentPartPr>
            <p14:xfrm>
              <a:off x="823491" y="4444785"/>
              <a:ext cx="237240" cy="700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1670449-C17B-4FD8-8EC8-156C02BFE78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05851" y="4408785"/>
                <a:ext cx="2728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A240F5A-2D07-4481-B4BD-9A50B31153F2}"/>
                  </a:ext>
                </a:extLst>
              </p14:cNvPr>
              <p14:cNvContentPartPr/>
              <p14:nvPr/>
            </p14:nvContentPartPr>
            <p14:xfrm>
              <a:off x="1755891" y="4261545"/>
              <a:ext cx="573840" cy="624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A240F5A-2D07-4481-B4BD-9A50B31153F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738251" y="4225545"/>
                <a:ext cx="6094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A901456-76F9-4D0C-A612-0DC6757BB3FF}"/>
                  </a:ext>
                </a:extLst>
              </p14:cNvPr>
              <p14:cNvContentPartPr/>
              <p14:nvPr/>
            </p14:nvContentPartPr>
            <p14:xfrm>
              <a:off x="2561931" y="4327065"/>
              <a:ext cx="132120" cy="270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A901456-76F9-4D0C-A612-0DC6757BB3F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543931" y="4291425"/>
                <a:ext cx="1677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1EDC3E7-7C02-41BE-8C66-44A754132CE6}"/>
                  </a:ext>
                </a:extLst>
              </p14:cNvPr>
              <p14:cNvContentPartPr/>
              <p14:nvPr/>
            </p14:nvContentPartPr>
            <p14:xfrm>
              <a:off x="2435931" y="4210785"/>
              <a:ext cx="17640" cy="43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1EDC3E7-7C02-41BE-8C66-44A754132CE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417931" y="4175145"/>
                <a:ext cx="53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26A1F6B-CCA9-4C91-BDA9-298F0EACBD37}"/>
                  </a:ext>
                </a:extLst>
              </p14:cNvPr>
              <p14:cNvContentPartPr/>
              <p14:nvPr/>
            </p14:nvContentPartPr>
            <p14:xfrm>
              <a:off x="2723571" y="4044825"/>
              <a:ext cx="280440" cy="3438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26A1F6B-CCA9-4C91-BDA9-298F0EACBD3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705571" y="4008825"/>
                <a:ext cx="3160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0FC273B-F127-4167-BA0D-703B2433442D}"/>
                  </a:ext>
                </a:extLst>
              </p14:cNvPr>
              <p14:cNvContentPartPr/>
              <p14:nvPr/>
            </p14:nvContentPartPr>
            <p14:xfrm>
              <a:off x="3340251" y="3901905"/>
              <a:ext cx="46800" cy="3499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0FC273B-F127-4167-BA0D-703B2433442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322251" y="3865905"/>
                <a:ext cx="824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3061117-D9FB-4012-9FCC-E1C549CBD023}"/>
                  </a:ext>
                </a:extLst>
              </p14:cNvPr>
              <p14:cNvContentPartPr/>
              <p14:nvPr/>
            </p14:nvContentPartPr>
            <p14:xfrm>
              <a:off x="3295251" y="3901185"/>
              <a:ext cx="565560" cy="225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3061117-D9FB-4012-9FCC-E1C549CBD02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77251" y="3865545"/>
                <a:ext cx="6012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754EC0-FF43-4E52-A010-A92547389127}"/>
                  </a:ext>
                </a:extLst>
              </p14:cNvPr>
              <p14:cNvContentPartPr/>
              <p14:nvPr/>
            </p14:nvContentPartPr>
            <p14:xfrm>
              <a:off x="3150171" y="3754305"/>
              <a:ext cx="512640" cy="192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754EC0-FF43-4E52-A010-A9254738912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132531" y="3718665"/>
                <a:ext cx="5482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55C10FC-3B5E-45C4-97BB-135BB1F8ED80}"/>
                  </a:ext>
                </a:extLst>
              </p14:cNvPr>
              <p14:cNvContentPartPr/>
              <p14:nvPr/>
            </p14:nvContentPartPr>
            <p14:xfrm>
              <a:off x="3355731" y="4309425"/>
              <a:ext cx="673200" cy="244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55C10FC-3B5E-45C4-97BB-135BB1F8ED8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337731" y="4273425"/>
                <a:ext cx="708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108E612-7940-40BF-B50F-1C113ECA0179}"/>
                  </a:ext>
                </a:extLst>
              </p14:cNvPr>
              <p14:cNvContentPartPr/>
              <p14:nvPr/>
            </p14:nvContentPartPr>
            <p14:xfrm>
              <a:off x="3639411" y="4688865"/>
              <a:ext cx="533160" cy="409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108E612-7940-40BF-B50F-1C113ECA017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621411" y="4652865"/>
                <a:ext cx="5688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0459796-AE8B-4D75-8F93-E76A451860DC}"/>
                  </a:ext>
                </a:extLst>
              </p14:cNvPr>
              <p14:cNvContentPartPr/>
              <p14:nvPr/>
            </p14:nvContentPartPr>
            <p14:xfrm>
              <a:off x="4263651" y="4017825"/>
              <a:ext cx="677880" cy="37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0459796-AE8B-4D75-8F93-E76A451860D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246011" y="3981825"/>
                <a:ext cx="7135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C3B345-A593-47B1-9ABA-1DCEEACCBF2A}"/>
                  </a:ext>
                </a:extLst>
              </p14:cNvPr>
              <p14:cNvContentPartPr/>
              <p14:nvPr/>
            </p14:nvContentPartPr>
            <p14:xfrm>
              <a:off x="4102011" y="3610665"/>
              <a:ext cx="1896840" cy="1400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C3B345-A593-47B1-9ABA-1DCEEACCBF2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084011" y="3575025"/>
                <a:ext cx="1932480" cy="14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50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8F56AF-4740-4906-9780-429C908164E9}"/>
                  </a:ext>
                </a:extLst>
              </p14:cNvPr>
              <p14:cNvContentPartPr/>
              <p14:nvPr/>
            </p14:nvContentPartPr>
            <p14:xfrm>
              <a:off x="595971" y="417465"/>
              <a:ext cx="522360" cy="62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8F56AF-4740-4906-9780-429C90816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331" y="381825"/>
                <a:ext cx="5580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553A60-70D4-44CA-AA82-EC7837C98B3F}"/>
                  </a:ext>
                </a:extLst>
              </p14:cNvPr>
              <p14:cNvContentPartPr/>
              <p14:nvPr/>
            </p14:nvContentPartPr>
            <p14:xfrm>
              <a:off x="1225251" y="117225"/>
              <a:ext cx="574200" cy="58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553A60-70D4-44CA-AA82-EC7837C98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7611" y="81585"/>
                <a:ext cx="60984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42983F-C275-407C-AD3C-3C44172B644D}"/>
                  </a:ext>
                </a:extLst>
              </p14:cNvPr>
              <p14:cNvContentPartPr/>
              <p14:nvPr/>
            </p14:nvContentPartPr>
            <p14:xfrm>
              <a:off x="660771" y="672705"/>
              <a:ext cx="1179000" cy="49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42983F-C275-407C-AD3C-3C44172B6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71" y="636705"/>
                <a:ext cx="12146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34B5FF-6C59-40BB-88A8-4AF33507126D}"/>
                  </a:ext>
                </a:extLst>
              </p14:cNvPr>
              <p14:cNvContentPartPr/>
              <p14:nvPr/>
            </p14:nvContentPartPr>
            <p14:xfrm>
              <a:off x="841491" y="874305"/>
              <a:ext cx="1049760" cy="474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34B5FF-6C59-40BB-88A8-4AF3350712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851" y="838665"/>
                <a:ext cx="108540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6033B4-6F6D-4B13-9F4C-79334C63BFC8}"/>
                  </a:ext>
                </a:extLst>
              </p14:cNvPr>
              <p14:cNvContentPartPr/>
              <p14:nvPr/>
            </p14:nvContentPartPr>
            <p14:xfrm>
              <a:off x="2425491" y="503145"/>
              <a:ext cx="576720" cy="58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6033B4-6F6D-4B13-9F4C-79334C63BF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7851" y="467505"/>
                <a:ext cx="61236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75FA86-C8F8-4C85-A9A6-0CBC3A492194}"/>
                  </a:ext>
                </a:extLst>
              </p14:cNvPr>
              <p14:cNvContentPartPr/>
              <p14:nvPr/>
            </p14:nvContentPartPr>
            <p14:xfrm>
              <a:off x="3150171" y="642465"/>
              <a:ext cx="108000" cy="15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75FA86-C8F8-4C85-A9A6-0CBC3A4921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2531" y="606825"/>
                <a:ext cx="1436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6F5B2-2B3D-4F2E-97CA-1FBFCA1D290D}"/>
                  </a:ext>
                </a:extLst>
              </p14:cNvPr>
              <p14:cNvContentPartPr/>
              <p14:nvPr/>
            </p14:nvContentPartPr>
            <p14:xfrm>
              <a:off x="3083211" y="535905"/>
              <a:ext cx="12960" cy="1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6F5B2-2B3D-4F2E-97CA-1FBFCA1D29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5571" y="499905"/>
                <a:ext cx="48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57A583-39D7-4948-BB1E-18F651ADD181}"/>
                  </a:ext>
                </a:extLst>
              </p14:cNvPr>
              <p14:cNvContentPartPr/>
              <p14:nvPr/>
            </p14:nvContentPartPr>
            <p14:xfrm>
              <a:off x="3358251" y="531585"/>
              <a:ext cx="384120" cy="21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57A583-39D7-4948-BB1E-18F651ADD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0611" y="495585"/>
                <a:ext cx="419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1ACD42-8C20-49CA-BB00-9C374ACF3E91}"/>
                  </a:ext>
                </a:extLst>
              </p14:cNvPr>
              <p14:cNvContentPartPr/>
              <p14:nvPr/>
            </p14:nvContentPartPr>
            <p14:xfrm>
              <a:off x="4252491" y="407025"/>
              <a:ext cx="192600" cy="357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1ACD42-8C20-49CA-BB00-9C374ACF3E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4851" y="371385"/>
                <a:ext cx="228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3EEED6-B26E-4949-8FF7-532EEE675DE7}"/>
                  </a:ext>
                </a:extLst>
              </p14:cNvPr>
              <p14:cNvContentPartPr/>
              <p14:nvPr/>
            </p14:nvContentPartPr>
            <p14:xfrm>
              <a:off x="4417731" y="407025"/>
              <a:ext cx="387720" cy="18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3EEED6-B26E-4949-8FF7-532EEE675D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00091" y="371385"/>
                <a:ext cx="423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2A8EE9-895A-4C54-814E-E2CD30AD2A4B}"/>
                  </a:ext>
                </a:extLst>
              </p14:cNvPr>
              <p14:cNvContentPartPr/>
              <p14:nvPr/>
            </p14:nvContentPartPr>
            <p14:xfrm>
              <a:off x="4137291" y="311985"/>
              <a:ext cx="582120" cy="10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2A8EE9-895A-4C54-814E-E2CD30AD2A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9291" y="275985"/>
                <a:ext cx="617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C93722-2BC8-4EB3-91D9-4D6B50DA0D68}"/>
                  </a:ext>
                </a:extLst>
              </p14:cNvPr>
              <p14:cNvContentPartPr/>
              <p14:nvPr/>
            </p14:nvContentPartPr>
            <p14:xfrm>
              <a:off x="4273011" y="851985"/>
              <a:ext cx="65160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C93722-2BC8-4EB3-91D9-4D6B50DA0D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55371" y="815985"/>
                <a:ext cx="687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C146C9-06EA-43EF-A325-6F2A79AAEAF3}"/>
                  </a:ext>
                </a:extLst>
              </p14:cNvPr>
              <p14:cNvContentPartPr/>
              <p14:nvPr/>
            </p14:nvContentPartPr>
            <p14:xfrm>
              <a:off x="4625811" y="1040985"/>
              <a:ext cx="335520" cy="389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C146C9-06EA-43EF-A325-6F2A79AAEA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08171" y="1004985"/>
                <a:ext cx="371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C405BB-AD23-48EC-98B5-83C5EE67C74D}"/>
                  </a:ext>
                </a:extLst>
              </p14:cNvPr>
              <p14:cNvContentPartPr/>
              <p14:nvPr/>
            </p14:nvContentPartPr>
            <p14:xfrm>
              <a:off x="5024331" y="588105"/>
              <a:ext cx="605160" cy="375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C405BB-AD23-48EC-98B5-83C5EE67C7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6691" y="552465"/>
                <a:ext cx="64080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F36DBFB-4533-4926-B2C5-07BA41559BC2}"/>
                  </a:ext>
                </a:extLst>
              </p14:cNvPr>
              <p14:cNvContentPartPr/>
              <p14:nvPr/>
            </p14:nvContentPartPr>
            <p14:xfrm>
              <a:off x="4019571" y="89865"/>
              <a:ext cx="2194200" cy="167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F36DBFB-4533-4926-B2C5-07BA41559B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1931" y="53865"/>
                <a:ext cx="2229840" cy="17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79F76FB-7ACB-4621-AE45-DB5CD5BBFA57}"/>
                  </a:ext>
                </a:extLst>
              </p14:cNvPr>
              <p14:cNvContentPartPr/>
              <p14:nvPr/>
            </p14:nvContentPartPr>
            <p14:xfrm>
              <a:off x="938331" y="2448585"/>
              <a:ext cx="882000" cy="643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79F76FB-7ACB-4621-AE45-DB5CD5BBFA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0331" y="2412945"/>
                <a:ext cx="9176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71E6A2-147B-453B-8223-603653B6D295}"/>
                  </a:ext>
                </a:extLst>
              </p14:cNvPr>
              <p14:cNvContentPartPr/>
              <p14:nvPr/>
            </p14:nvContentPartPr>
            <p14:xfrm>
              <a:off x="2009691" y="2437425"/>
              <a:ext cx="605160" cy="35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71E6A2-147B-453B-8223-603653B6D29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1691" y="2401425"/>
                <a:ext cx="6408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F3D327-B8AA-413C-92CB-08503A5F5AC9}"/>
                  </a:ext>
                </a:extLst>
              </p14:cNvPr>
              <p14:cNvContentPartPr/>
              <p14:nvPr/>
            </p14:nvContentPartPr>
            <p14:xfrm>
              <a:off x="3159171" y="2243025"/>
              <a:ext cx="563760" cy="156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F3D327-B8AA-413C-92CB-08503A5F5A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1531" y="2207025"/>
                <a:ext cx="5994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9BD054-FE63-44E1-AAB7-FF3B95615976}"/>
                  </a:ext>
                </a:extLst>
              </p14:cNvPr>
              <p14:cNvContentPartPr/>
              <p14:nvPr/>
            </p14:nvContentPartPr>
            <p14:xfrm>
              <a:off x="3258891" y="2506545"/>
              <a:ext cx="516960" cy="110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9BD054-FE63-44E1-AAB7-FF3B956159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40891" y="2470545"/>
                <a:ext cx="5526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28BD23-788C-4E87-B617-ECFE76081CEC}"/>
                  </a:ext>
                </a:extLst>
              </p14:cNvPr>
              <p14:cNvContentPartPr/>
              <p14:nvPr/>
            </p14:nvContentPartPr>
            <p14:xfrm>
              <a:off x="4626531" y="1991385"/>
              <a:ext cx="153720" cy="482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28BD23-788C-4E87-B617-ECFE76081C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08531" y="1955745"/>
                <a:ext cx="1893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51F00E6-8F85-4137-9780-FAD0A34FF45F}"/>
                  </a:ext>
                </a:extLst>
              </p14:cNvPr>
              <p14:cNvContentPartPr/>
              <p14:nvPr/>
            </p14:nvContentPartPr>
            <p14:xfrm>
              <a:off x="4788891" y="2000385"/>
              <a:ext cx="425160" cy="237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51F00E6-8F85-4137-9780-FAD0A34FF4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71251" y="1964385"/>
                <a:ext cx="4608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903CBF-B6D1-4A79-B92F-029F3C990199}"/>
                  </a:ext>
                </a:extLst>
              </p14:cNvPr>
              <p14:cNvContentPartPr/>
              <p14:nvPr/>
            </p14:nvContentPartPr>
            <p14:xfrm>
              <a:off x="4454091" y="1881945"/>
              <a:ext cx="765360" cy="173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903CBF-B6D1-4A79-B92F-029F3C9901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36091" y="1846305"/>
                <a:ext cx="8010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53120-3F1E-41DD-BAC1-FA6F185CD500}"/>
                  </a:ext>
                </a:extLst>
              </p14:cNvPr>
              <p14:cNvContentPartPr/>
              <p14:nvPr/>
            </p14:nvContentPartPr>
            <p14:xfrm>
              <a:off x="4444731" y="2460465"/>
              <a:ext cx="795960" cy="201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53120-3F1E-41DD-BAC1-FA6F185CD5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27091" y="2424825"/>
                <a:ext cx="8316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EEE2AF0-422D-494C-A9F3-0CDCA4DB6605}"/>
                  </a:ext>
                </a:extLst>
              </p14:cNvPr>
              <p14:cNvContentPartPr/>
              <p14:nvPr/>
            </p14:nvContentPartPr>
            <p14:xfrm>
              <a:off x="4870611" y="2706705"/>
              <a:ext cx="495360" cy="42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EEE2AF0-422D-494C-A9F3-0CDCA4DB66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52611" y="2670705"/>
                <a:ext cx="5310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6384C1-CE47-4871-9C37-0C6B8BCB251C}"/>
                  </a:ext>
                </a:extLst>
              </p14:cNvPr>
              <p14:cNvContentPartPr/>
              <p14:nvPr/>
            </p14:nvContentPartPr>
            <p14:xfrm>
              <a:off x="5567571" y="2078865"/>
              <a:ext cx="851760" cy="56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6384C1-CE47-4871-9C37-0C6B8BCB25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49571" y="2043225"/>
                <a:ext cx="8874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A451E2-451D-48D3-9AB1-2E83CDF9A8F2}"/>
                  </a:ext>
                </a:extLst>
              </p14:cNvPr>
              <p14:cNvContentPartPr/>
              <p14:nvPr/>
            </p14:nvContentPartPr>
            <p14:xfrm>
              <a:off x="6399891" y="1593225"/>
              <a:ext cx="37080" cy="1233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A451E2-451D-48D3-9AB1-2E83CDF9A8F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82251" y="1557225"/>
                <a:ext cx="72720" cy="13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829C5A-F4F5-43B2-B919-F8D585BB295F}"/>
                  </a:ext>
                </a:extLst>
              </p14:cNvPr>
              <p14:cNvContentPartPr/>
              <p14:nvPr/>
            </p14:nvContentPartPr>
            <p14:xfrm>
              <a:off x="2407131" y="2054745"/>
              <a:ext cx="28080" cy="965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829C5A-F4F5-43B2-B919-F8D585BB29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89491" y="2019105"/>
                <a:ext cx="63720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DB7A4F-849A-44CB-A267-CABC6884BA47}"/>
                  </a:ext>
                </a:extLst>
              </p14:cNvPr>
              <p14:cNvContentPartPr/>
              <p14:nvPr/>
            </p14:nvContentPartPr>
            <p14:xfrm>
              <a:off x="1411731" y="3968865"/>
              <a:ext cx="816480" cy="662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DB7A4F-849A-44CB-A267-CABC6884BA4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94091" y="3932865"/>
                <a:ext cx="8521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62881E9-806B-42BC-8E18-990D913F185C}"/>
                  </a:ext>
                </a:extLst>
              </p14:cNvPr>
              <p14:cNvContentPartPr/>
              <p14:nvPr/>
            </p14:nvContentPartPr>
            <p14:xfrm>
              <a:off x="2915091" y="3936465"/>
              <a:ext cx="439560" cy="119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62881E9-806B-42BC-8E18-990D913F18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97091" y="3900465"/>
                <a:ext cx="475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4DD0809-D10C-414C-A1AE-DA6410DE74FE}"/>
                  </a:ext>
                </a:extLst>
              </p14:cNvPr>
              <p14:cNvContentPartPr/>
              <p14:nvPr/>
            </p14:nvContentPartPr>
            <p14:xfrm>
              <a:off x="2951091" y="4161465"/>
              <a:ext cx="592560" cy="229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4DD0809-D10C-414C-A1AE-DA6410DE74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33451" y="4125465"/>
                <a:ext cx="628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DD6AAF-FD05-4D6B-8F69-8B7C926C84C4}"/>
                  </a:ext>
                </a:extLst>
              </p14:cNvPr>
              <p14:cNvContentPartPr/>
              <p14:nvPr/>
            </p14:nvContentPartPr>
            <p14:xfrm>
              <a:off x="4305771" y="3413025"/>
              <a:ext cx="230040" cy="522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DD6AAF-FD05-4D6B-8F69-8B7C926C84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88131" y="3377025"/>
                <a:ext cx="2656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918FA1-C208-4209-A300-8744FFB795AE}"/>
                  </a:ext>
                </a:extLst>
              </p14:cNvPr>
              <p14:cNvContentPartPr/>
              <p14:nvPr/>
            </p14:nvContentPartPr>
            <p14:xfrm>
              <a:off x="4535451" y="3403665"/>
              <a:ext cx="446040" cy="224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918FA1-C208-4209-A300-8744FFB795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17811" y="3367665"/>
                <a:ext cx="481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CA90A78-AF98-491B-98FF-674A82980968}"/>
                  </a:ext>
                </a:extLst>
              </p14:cNvPr>
              <p14:cNvContentPartPr/>
              <p14:nvPr/>
            </p14:nvContentPartPr>
            <p14:xfrm>
              <a:off x="4137291" y="3299985"/>
              <a:ext cx="605880" cy="13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CA90A78-AF98-491B-98FF-674A8298096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19291" y="3264345"/>
                <a:ext cx="641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D6B348-D288-4D1F-AE5E-D2818671C58C}"/>
                  </a:ext>
                </a:extLst>
              </p14:cNvPr>
              <p14:cNvContentPartPr/>
              <p14:nvPr/>
            </p14:nvContentPartPr>
            <p14:xfrm>
              <a:off x="4064571" y="3848625"/>
              <a:ext cx="1135440" cy="361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D6B348-D288-4D1F-AE5E-D2818671C58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46931" y="3812625"/>
                <a:ext cx="11710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A4E963-ABD9-4DF6-BC72-1742B9AD924B}"/>
                  </a:ext>
                </a:extLst>
              </p14:cNvPr>
              <p14:cNvContentPartPr/>
              <p14:nvPr/>
            </p14:nvContentPartPr>
            <p14:xfrm>
              <a:off x="4707531" y="4154985"/>
              <a:ext cx="478080" cy="711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A4E963-ABD9-4DF6-BC72-1742B9AD924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89891" y="4119345"/>
                <a:ext cx="51372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ACE5CCE-EDBA-4FFA-AF1A-05B23AE3DB28}"/>
                  </a:ext>
                </a:extLst>
              </p14:cNvPr>
              <p14:cNvContentPartPr/>
              <p14:nvPr/>
            </p14:nvContentPartPr>
            <p14:xfrm>
              <a:off x="5676291" y="3661425"/>
              <a:ext cx="643680" cy="132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ACE5CCE-EDBA-4FFA-AF1A-05B23AE3DB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58651" y="3625425"/>
                <a:ext cx="679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6151656-685C-45C1-B22A-77A4D6AC908C}"/>
                  </a:ext>
                </a:extLst>
              </p14:cNvPr>
              <p14:cNvContentPartPr/>
              <p14:nvPr/>
            </p14:nvContentPartPr>
            <p14:xfrm>
              <a:off x="5803011" y="3845025"/>
              <a:ext cx="602640" cy="165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6151656-685C-45C1-B22A-77A4D6AC90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85011" y="3809385"/>
                <a:ext cx="638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23AC2CF-E155-4D05-AE0B-677E94991740}"/>
                  </a:ext>
                </a:extLst>
              </p14:cNvPr>
              <p14:cNvContentPartPr/>
              <p14:nvPr/>
            </p14:nvContentPartPr>
            <p14:xfrm>
              <a:off x="6146811" y="3456945"/>
              <a:ext cx="665640" cy="608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23AC2CF-E155-4D05-AE0B-677E9499174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28811" y="3421305"/>
                <a:ext cx="70128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E2EAB96-9339-49E6-807E-507E09325CA6}"/>
                  </a:ext>
                </a:extLst>
              </p14:cNvPr>
              <p14:cNvContentPartPr/>
              <p14:nvPr/>
            </p14:nvContentPartPr>
            <p14:xfrm>
              <a:off x="5630931" y="3521385"/>
              <a:ext cx="352800" cy="682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E2EAB96-9339-49E6-807E-507E09325C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12931" y="3485385"/>
                <a:ext cx="38844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C4FA55F-EE3B-4BE5-8CC9-96DB2AC5DA8A}"/>
                  </a:ext>
                </a:extLst>
              </p14:cNvPr>
              <p14:cNvContentPartPr/>
              <p14:nvPr/>
            </p14:nvContentPartPr>
            <p14:xfrm>
              <a:off x="6925491" y="2997225"/>
              <a:ext cx="841680" cy="824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C4FA55F-EE3B-4BE5-8CC9-96DB2AC5DA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07491" y="2961225"/>
                <a:ext cx="87732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C590271-8E05-4565-85CB-D97B7CCD54BC}"/>
                  </a:ext>
                </a:extLst>
              </p14:cNvPr>
              <p14:cNvContentPartPr/>
              <p14:nvPr/>
            </p14:nvContentPartPr>
            <p14:xfrm>
              <a:off x="7849251" y="3005505"/>
              <a:ext cx="160200" cy="457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C590271-8E05-4565-85CB-D97B7CCD54B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31251" y="2969505"/>
                <a:ext cx="1958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411F29-034B-4CF0-A6FC-FFB5730A47B0}"/>
                  </a:ext>
                </a:extLst>
              </p14:cNvPr>
              <p14:cNvContentPartPr/>
              <p14:nvPr/>
            </p14:nvContentPartPr>
            <p14:xfrm>
              <a:off x="7849251" y="3014145"/>
              <a:ext cx="531720" cy="244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411F29-034B-4CF0-A6FC-FFB5730A47B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31251" y="2978505"/>
                <a:ext cx="5673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44EE629-3756-4F84-B2D7-830632418F2A}"/>
                  </a:ext>
                </a:extLst>
              </p14:cNvPr>
              <p14:cNvContentPartPr/>
              <p14:nvPr/>
            </p14:nvContentPartPr>
            <p14:xfrm>
              <a:off x="7649811" y="2928105"/>
              <a:ext cx="370800" cy="159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44EE629-3756-4F84-B2D7-830632418F2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32171" y="2892105"/>
                <a:ext cx="4064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7D9EDE-B143-4E34-A737-956E6F0D5967}"/>
                  </a:ext>
                </a:extLst>
              </p14:cNvPr>
              <p14:cNvContentPartPr/>
              <p14:nvPr/>
            </p14:nvContentPartPr>
            <p14:xfrm>
              <a:off x="8418411" y="2407545"/>
              <a:ext cx="334080" cy="662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7D9EDE-B143-4E34-A737-956E6F0D596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00771" y="2371905"/>
                <a:ext cx="36972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AD124B-F2B1-4600-9277-9B63FF9DE87C}"/>
                  </a:ext>
                </a:extLst>
              </p14:cNvPr>
              <p14:cNvContentPartPr/>
              <p14:nvPr/>
            </p14:nvContentPartPr>
            <p14:xfrm>
              <a:off x="8455491" y="2737305"/>
              <a:ext cx="252720" cy="168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AD124B-F2B1-4600-9277-9B63FF9DE87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37491" y="2701665"/>
                <a:ext cx="288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7956220-ADD8-4C6C-B9E2-0F7A446EE8A5}"/>
                  </a:ext>
                </a:extLst>
              </p14:cNvPr>
              <p14:cNvContentPartPr/>
              <p14:nvPr/>
            </p14:nvContentPartPr>
            <p14:xfrm>
              <a:off x="8998731" y="2326905"/>
              <a:ext cx="392760" cy="244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7956220-ADD8-4C6C-B9E2-0F7A446EE8A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81091" y="2290905"/>
                <a:ext cx="4284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54A9D51-D9C6-4BB2-B398-17A3C8CE291E}"/>
                  </a:ext>
                </a:extLst>
              </p14:cNvPr>
              <p14:cNvContentPartPr/>
              <p14:nvPr/>
            </p14:nvContentPartPr>
            <p14:xfrm>
              <a:off x="9098451" y="2398905"/>
              <a:ext cx="682920" cy="371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54A9D51-D9C6-4BB2-B398-17A3C8CE29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80451" y="2363265"/>
                <a:ext cx="7185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FBBD76E-DED0-494D-8CDE-5D0BD4C6ABAC}"/>
                  </a:ext>
                </a:extLst>
              </p14:cNvPr>
              <p14:cNvContentPartPr/>
              <p14:nvPr/>
            </p14:nvContentPartPr>
            <p14:xfrm>
              <a:off x="10112571" y="1828665"/>
              <a:ext cx="10080" cy="38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FBBD76E-DED0-494D-8CDE-5D0BD4C6AB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94571" y="1792665"/>
                <a:ext cx="457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5367FB-99CE-4F55-AC14-B929146E5229}"/>
                  </a:ext>
                </a:extLst>
              </p14:cNvPr>
              <p14:cNvContentPartPr/>
              <p14:nvPr/>
            </p14:nvContentPartPr>
            <p14:xfrm>
              <a:off x="10139571" y="1774305"/>
              <a:ext cx="427680" cy="196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5367FB-99CE-4F55-AC14-B929146E52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21931" y="1738305"/>
                <a:ext cx="4633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007C9C-87C8-4522-87B1-1C9F896D6DAC}"/>
                  </a:ext>
                </a:extLst>
              </p14:cNvPr>
              <p14:cNvContentPartPr/>
              <p14:nvPr/>
            </p14:nvContentPartPr>
            <p14:xfrm>
              <a:off x="9795411" y="1550025"/>
              <a:ext cx="684360" cy="342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007C9C-87C8-4522-87B1-1C9F896D6DA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77771" y="1514385"/>
                <a:ext cx="7200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C4369D0-199B-4B11-B419-0656E554A42F}"/>
                  </a:ext>
                </a:extLst>
              </p14:cNvPr>
              <p14:cNvContentPartPr/>
              <p14:nvPr/>
            </p14:nvContentPartPr>
            <p14:xfrm>
              <a:off x="10166571" y="2090385"/>
              <a:ext cx="677880" cy="38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C4369D0-199B-4B11-B419-0656E554A42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48931" y="2054745"/>
                <a:ext cx="7135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E03AF47-649D-4F95-9335-199D245C8CC0}"/>
                  </a:ext>
                </a:extLst>
              </p14:cNvPr>
              <p14:cNvContentPartPr/>
              <p14:nvPr/>
            </p14:nvContentPartPr>
            <p14:xfrm>
              <a:off x="10510731" y="2434905"/>
              <a:ext cx="552600" cy="528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E03AF47-649D-4F95-9335-199D245C8CC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92731" y="2399265"/>
                <a:ext cx="58824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0CC3980-D923-4BED-A091-E29909D9A01F}"/>
                  </a:ext>
                </a:extLst>
              </p14:cNvPr>
              <p14:cNvContentPartPr/>
              <p14:nvPr/>
            </p14:nvContentPartPr>
            <p14:xfrm>
              <a:off x="6226371" y="4797225"/>
              <a:ext cx="599760" cy="1082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0CC3980-D923-4BED-A091-E29909D9A01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08371" y="4761225"/>
                <a:ext cx="63540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6FB2724-A862-45AE-BCBA-83C979F0ACC6}"/>
                  </a:ext>
                </a:extLst>
              </p14:cNvPr>
              <p14:cNvContentPartPr/>
              <p14:nvPr/>
            </p14:nvContentPartPr>
            <p14:xfrm>
              <a:off x="6355251" y="5154705"/>
              <a:ext cx="544320" cy="349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6FB2724-A862-45AE-BCBA-83C979F0AC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37251" y="5119065"/>
                <a:ext cx="5799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2C123F7-E3D3-484F-BD84-F0C4A30B444B}"/>
                  </a:ext>
                </a:extLst>
              </p14:cNvPr>
              <p14:cNvContentPartPr/>
              <p14:nvPr/>
            </p14:nvContentPartPr>
            <p14:xfrm>
              <a:off x="7169931" y="4674465"/>
              <a:ext cx="583200" cy="323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2C123F7-E3D3-484F-BD84-F0C4A30B44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51931" y="4638465"/>
                <a:ext cx="618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F1C585-B9E1-4395-BA9D-CFCD4FFE70C0}"/>
                  </a:ext>
                </a:extLst>
              </p14:cNvPr>
              <p14:cNvContentPartPr/>
              <p14:nvPr/>
            </p14:nvContentPartPr>
            <p14:xfrm>
              <a:off x="7315011" y="4865985"/>
              <a:ext cx="513720" cy="276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F1C585-B9E1-4395-BA9D-CFCD4FFE70C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97011" y="4830345"/>
                <a:ext cx="5493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E4DE549-7EDD-44DE-8744-C8534D4D9AB0}"/>
                  </a:ext>
                </a:extLst>
              </p14:cNvPr>
              <p14:cNvContentPartPr/>
              <p14:nvPr/>
            </p14:nvContentPartPr>
            <p14:xfrm>
              <a:off x="8518851" y="4019265"/>
              <a:ext cx="36720" cy="587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E4DE549-7EDD-44DE-8744-C8534D4D9AB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00851" y="3983625"/>
                <a:ext cx="7236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7027B5A-2910-4BEC-B526-136264358317}"/>
                  </a:ext>
                </a:extLst>
              </p14:cNvPr>
              <p14:cNvContentPartPr/>
              <p14:nvPr/>
            </p14:nvContentPartPr>
            <p14:xfrm>
              <a:off x="8509851" y="4046265"/>
              <a:ext cx="598680" cy="217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7027B5A-2910-4BEC-B526-13626435831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92211" y="4010625"/>
                <a:ext cx="634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8833BC4-65B1-44B0-92A2-ADADA06BD4B5}"/>
                  </a:ext>
                </a:extLst>
              </p14:cNvPr>
              <p14:cNvContentPartPr/>
              <p14:nvPr/>
            </p14:nvContentPartPr>
            <p14:xfrm>
              <a:off x="8175051" y="3913785"/>
              <a:ext cx="552240" cy="205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8833BC4-65B1-44B0-92A2-ADADA06BD4B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57051" y="3878145"/>
                <a:ext cx="587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8786638-24E6-48F4-92C4-A9BF0DD1ECA5}"/>
                  </a:ext>
                </a:extLst>
              </p14:cNvPr>
              <p14:cNvContentPartPr/>
              <p14:nvPr/>
            </p14:nvContentPartPr>
            <p14:xfrm>
              <a:off x="8428491" y="4352625"/>
              <a:ext cx="935280" cy="518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8786638-24E6-48F4-92C4-A9BF0DD1ECA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10491" y="4316985"/>
                <a:ext cx="97092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C41723A-5510-4C0C-B21C-FF87DE88D438}"/>
                  </a:ext>
                </a:extLst>
              </p14:cNvPr>
              <p14:cNvContentPartPr/>
              <p14:nvPr/>
            </p14:nvContentPartPr>
            <p14:xfrm>
              <a:off x="8808651" y="4761585"/>
              <a:ext cx="709200" cy="402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C41723A-5510-4C0C-B21C-FF87DE88D43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90651" y="4725945"/>
                <a:ext cx="7448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C45A0B-AE9B-4E07-953E-8CF88F86A9B0}"/>
                  </a:ext>
                </a:extLst>
              </p14:cNvPr>
              <p14:cNvContentPartPr/>
              <p14:nvPr/>
            </p14:nvContentPartPr>
            <p14:xfrm>
              <a:off x="9552051" y="3828465"/>
              <a:ext cx="135720" cy="499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C45A0B-AE9B-4E07-953E-8CF88F86A9B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4411" y="3792825"/>
                <a:ext cx="17136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C2583C-841D-4243-A10E-E21F9EF3C950}"/>
                  </a:ext>
                </a:extLst>
              </p14:cNvPr>
              <p14:cNvContentPartPr/>
              <p14:nvPr/>
            </p14:nvContentPartPr>
            <p14:xfrm>
              <a:off x="9469611" y="3992265"/>
              <a:ext cx="447840" cy="159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C2583C-841D-4243-A10E-E21F9EF3C95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51971" y="3956265"/>
                <a:ext cx="483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2B79AF-E8A4-45E0-92E2-DEE5D4442B87}"/>
                  </a:ext>
                </a:extLst>
              </p14:cNvPr>
              <p14:cNvContentPartPr/>
              <p14:nvPr/>
            </p14:nvContentPartPr>
            <p14:xfrm>
              <a:off x="9487971" y="3940425"/>
              <a:ext cx="310320" cy="25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2B79AF-E8A4-45E0-92E2-DEE5D4442B8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69971" y="3904425"/>
                <a:ext cx="3459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4A2E8DD-57F3-4D57-BF7F-AFFE9459450E}"/>
                  </a:ext>
                </a:extLst>
              </p14:cNvPr>
              <p14:cNvContentPartPr/>
              <p14:nvPr/>
            </p14:nvContentPartPr>
            <p14:xfrm>
              <a:off x="10098531" y="3442905"/>
              <a:ext cx="448560" cy="392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4A2E8DD-57F3-4D57-BF7F-AFFE9459450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80531" y="3406905"/>
                <a:ext cx="4842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7E969FF-4A24-495A-BFA2-F86F11E93633}"/>
                  </a:ext>
                </a:extLst>
              </p14:cNvPr>
              <p14:cNvContentPartPr/>
              <p14:nvPr/>
            </p14:nvContentPartPr>
            <p14:xfrm>
              <a:off x="10166571" y="3585105"/>
              <a:ext cx="795960" cy="479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7E969FF-4A24-495A-BFA2-F86F11E9363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148931" y="3549105"/>
                <a:ext cx="8316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0B9B4CD-FA28-4830-BC3A-613401C16199}"/>
                  </a:ext>
                </a:extLst>
              </p14:cNvPr>
              <p14:cNvContentPartPr/>
              <p14:nvPr/>
            </p14:nvContentPartPr>
            <p14:xfrm>
              <a:off x="10347291" y="4044825"/>
              <a:ext cx="461520" cy="576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0B9B4CD-FA28-4830-BC3A-613401C1619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329651" y="4009185"/>
                <a:ext cx="4971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B78AC6-D49D-48E9-8C20-D25380F05E13}"/>
                  </a:ext>
                </a:extLst>
              </p14:cNvPr>
              <p14:cNvContentPartPr/>
              <p14:nvPr/>
            </p14:nvContentPartPr>
            <p14:xfrm>
              <a:off x="11044611" y="4010265"/>
              <a:ext cx="63000" cy="351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B78AC6-D49D-48E9-8C20-D25380F05E1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026971" y="3974625"/>
                <a:ext cx="986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7775097-CE7C-4CA4-AF87-3E87F8107474}"/>
                  </a:ext>
                </a:extLst>
              </p14:cNvPr>
              <p14:cNvContentPartPr/>
              <p14:nvPr/>
            </p14:nvContentPartPr>
            <p14:xfrm>
              <a:off x="11017611" y="3928905"/>
              <a:ext cx="569520" cy="258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7775097-CE7C-4CA4-AF87-3E87F810747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999971" y="3892905"/>
                <a:ext cx="6051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6D1A1F9-9128-4E0B-AB4C-CDF647FAFBFB}"/>
                  </a:ext>
                </a:extLst>
              </p14:cNvPr>
              <p14:cNvContentPartPr/>
              <p14:nvPr/>
            </p14:nvContentPartPr>
            <p14:xfrm>
              <a:off x="10836531" y="3645225"/>
              <a:ext cx="451440" cy="266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6D1A1F9-9128-4E0B-AB4C-CDF647FAFBF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18891" y="3609225"/>
                <a:ext cx="4870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5D43437-154D-4652-B36A-1802F0D1DF09}"/>
                  </a:ext>
                </a:extLst>
              </p14:cNvPr>
              <p14:cNvContentPartPr/>
              <p14:nvPr/>
            </p14:nvContentPartPr>
            <p14:xfrm>
              <a:off x="8821251" y="3413025"/>
              <a:ext cx="503640" cy="964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5D43437-154D-4652-B36A-1802F0D1DF0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03251" y="3377025"/>
                <a:ext cx="539280" cy="10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BBC78F5-0478-458D-A998-A0388C718AD3}"/>
                  </a:ext>
                </a:extLst>
              </p14:cNvPr>
              <p14:cNvContentPartPr/>
              <p14:nvPr/>
            </p14:nvContentPartPr>
            <p14:xfrm>
              <a:off x="11289051" y="3693465"/>
              <a:ext cx="145440" cy="759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BBC78F5-0478-458D-A998-A0388C718AD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271411" y="3657465"/>
                <a:ext cx="18108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F2E2477-6B0C-493E-9BD8-64E6C0C1730F}"/>
                  </a:ext>
                </a:extLst>
              </p14:cNvPr>
              <p14:cNvContentPartPr/>
              <p14:nvPr/>
            </p14:nvContentPartPr>
            <p14:xfrm>
              <a:off x="7351371" y="5712345"/>
              <a:ext cx="496080" cy="843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F2E2477-6B0C-493E-9BD8-64E6C0C1730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333371" y="5676705"/>
                <a:ext cx="5317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794C8CD-4987-44AC-857C-E36A7317BCBA}"/>
                  </a:ext>
                </a:extLst>
              </p14:cNvPr>
              <p14:cNvContentPartPr/>
              <p14:nvPr/>
            </p14:nvContentPartPr>
            <p14:xfrm>
              <a:off x="7541091" y="5970465"/>
              <a:ext cx="272520" cy="258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794C8CD-4987-44AC-857C-E36A7317BCB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23451" y="5934465"/>
                <a:ext cx="3081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3307F05-E2FA-43F5-9C6C-C49B50FB5180}"/>
                  </a:ext>
                </a:extLst>
              </p14:cNvPr>
              <p14:cNvContentPartPr/>
              <p14:nvPr/>
            </p14:nvContentPartPr>
            <p14:xfrm>
              <a:off x="8202411" y="5779305"/>
              <a:ext cx="200880" cy="78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3307F05-E2FA-43F5-9C6C-C49B50FB518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84411" y="5743305"/>
                <a:ext cx="2365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B2B0D4-86CD-438C-A9A5-A63593C7016D}"/>
                  </a:ext>
                </a:extLst>
              </p14:cNvPr>
              <p14:cNvContentPartPr/>
              <p14:nvPr/>
            </p14:nvContentPartPr>
            <p14:xfrm>
              <a:off x="8166051" y="5978025"/>
              <a:ext cx="227520" cy="97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B2B0D4-86CD-438C-A9A5-A63593C7016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48051" y="5942385"/>
                <a:ext cx="263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4AC474D-EF95-47FD-88E8-0B6C8E5A05A4}"/>
                  </a:ext>
                </a:extLst>
              </p14:cNvPr>
              <p14:cNvContentPartPr/>
              <p14:nvPr/>
            </p14:nvContentPartPr>
            <p14:xfrm>
              <a:off x="8672931" y="5332185"/>
              <a:ext cx="271440" cy="263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4AC474D-EF95-47FD-88E8-0B6C8E5A05A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54931" y="5296185"/>
                <a:ext cx="307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F8D2E78-0AB9-449B-87E6-B2248A0F549C}"/>
                  </a:ext>
                </a:extLst>
              </p14:cNvPr>
              <p14:cNvContentPartPr/>
              <p14:nvPr/>
            </p14:nvContentPartPr>
            <p14:xfrm>
              <a:off x="8818011" y="5521905"/>
              <a:ext cx="487800" cy="308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F8D2E78-0AB9-449B-87E6-B2248A0F549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800011" y="5485905"/>
                <a:ext cx="5234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FEA2B2A-D52F-46CC-9D7C-DE5056F1BEC4}"/>
                  </a:ext>
                </a:extLst>
              </p14:cNvPr>
              <p14:cNvContentPartPr/>
              <p14:nvPr/>
            </p14:nvContentPartPr>
            <p14:xfrm>
              <a:off x="9003771" y="5621265"/>
              <a:ext cx="640080" cy="653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FEA2B2A-D52F-46CC-9D7C-DE5056F1BEC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86131" y="5585265"/>
                <a:ext cx="67572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B58AF61-DC76-41B0-8310-5A7D781F39E0}"/>
                  </a:ext>
                </a:extLst>
              </p14:cNvPr>
              <p14:cNvContentPartPr/>
              <p14:nvPr/>
            </p14:nvContentPartPr>
            <p14:xfrm>
              <a:off x="6477651" y="686745"/>
              <a:ext cx="1616040" cy="4998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B58AF61-DC76-41B0-8310-5A7D781F39E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60011" y="650745"/>
                <a:ext cx="1651680" cy="50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7BCC416-7C54-468F-A688-15E012AF5371}"/>
                  </a:ext>
                </a:extLst>
              </p14:cNvPr>
              <p14:cNvContentPartPr/>
              <p14:nvPr/>
            </p14:nvContentPartPr>
            <p14:xfrm>
              <a:off x="8215011" y="456705"/>
              <a:ext cx="202320" cy="714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7BCC416-7C54-468F-A688-15E012AF537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97371" y="420705"/>
                <a:ext cx="23796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370CEB4-B188-4298-9FD6-01FEDB821E76}"/>
                  </a:ext>
                </a:extLst>
              </p14:cNvPr>
              <p14:cNvContentPartPr/>
              <p14:nvPr/>
            </p14:nvContentPartPr>
            <p14:xfrm>
              <a:off x="8193051" y="687105"/>
              <a:ext cx="259200" cy="254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370CEB4-B188-4298-9FD6-01FEDB821E7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75051" y="651105"/>
                <a:ext cx="2948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56FED47-2C56-4A5B-9E77-F39F654AEA38}"/>
                  </a:ext>
                </a:extLst>
              </p14:cNvPr>
              <p14:cNvContentPartPr/>
              <p14:nvPr/>
            </p14:nvContentPartPr>
            <p14:xfrm>
              <a:off x="8555211" y="616905"/>
              <a:ext cx="283320" cy="234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56FED47-2C56-4A5B-9E77-F39F654AEA3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537211" y="580905"/>
                <a:ext cx="3189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91C6BC3-14C0-4D38-B854-07C7D46FD59F}"/>
                  </a:ext>
                </a:extLst>
              </p14:cNvPr>
              <p14:cNvContentPartPr/>
              <p14:nvPr/>
            </p14:nvContentPartPr>
            <p14:xfrm>
              <a:off x="8582571" y="873945"/>
              <a:ext cx="357480" cy="140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91C6BC3-14C0-4D38-B854-07C7D46FD59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564571" y="837945"/>
                <a:ext cx="3931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742CC50-D8BD-49C2-A212-5913424D423A}"/>
                  </a:ext>
                </a:extLst>
              </p14:cNvPr>
              <p14:cNvContentPartPr/>
              <p14:nvPr/>
            </p14:nvContentPartPr>
            <p14:xfrm>
              <a:off x="9125451" y="343665"/>
              <a:ext cx="163440" cy="301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742CC50-D8BD-49C2-A212-5913424D423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107811" y="307665"/>
                <a:ext cx="1990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A7D09E7-E5B3-4956-A3B6-55EDF2E6D5B1}"/>
                  </a:ext>
                </a:extLst>
              </p14:cNvPr>
              <p14:cNvContentPartPr/>
              <p14:nvPr/>
            </p14:nvContentPartPr>
            <p14:xfrm>
              <a:off x="9080451" y="490545"/>
              <a:ext cx="790560" cy="387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A7D09E7-E5B3-4956-A3B6-55EDF2E6D5B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062451" y="454905"/>
                <a:ext cx="8262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B7C097-5DA1-4DF3-B9E0-AC98E7F4CAEE}"/>
                  </a:ext>
                </a:extLst>
              </p14:cNvPr>
              <p14:cNvContentPartPr/>
              <p14:nvPr/>
            </p14:nvContentPartPr>
            <p14:xfrm>
              <a:off x="9496611" y="977625"/>
              <a:ext cx="249480" cy="36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B7C097-5DA1-4DF3-B9E0-AC98E7F4CAE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478971" y="941625"/>
                <a:ext cx="2851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A68BB33-FCE1-437A-B1B9-98A508AB68D0}"/>
                  </a:ext>
                </a:extLst>
              </p14:cNvPr>
              <p14:cNvContentPartPr/>
              <p14:nvPr/>
            </p14:nvContentPartPr>
            <p14:xfrm>
              <a:off x="9170811" y="783945"/>
              <a:ext cx="466200" cy="411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A68BB33-FCE1-437A-B1B9-98A508AB68D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53171" y="747945"/>
                <a:ext cx="5018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8E60444-517B-4A97-85AC-D19DE80F2E2D}"/>
                  </a:ext>
                </a:extLst>
              </p14:cNvPr>
              <p14:cNvContentPartPr/>
              <p14:nvPr/>
            </p14:nvContentPartPr>
            <p14:xfrm>
              <a:off x="9614331" y="5197545"/>
              <a:ext cx="547920" cy="514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8E60444-517B-4A97-85AC-D19DE80F2E2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596691" y="5161905"/>
                <a:ext cx="58356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59599D9-4004-421F-901A-08FB1AE2BE37}"/>
                  </a:ext>
                </a:extLst>
              </p14:cNvPr>
              <p14:cNvContentPartPr/>
              <p14:nvPr/>
            </p14:nvContentPartPr>
            <p14:xfrm>
              <a:off x="10384011" y="5024025"/>
              <a:ext cx="442800" cy="430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59599D9-4004-421F-901A-08FB1AE2BE3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366011" y="4988385"/>
                <a:ext cx="4784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72FEB39-4393-4919-817D-2C4E5BB4234F}"/>
                  </a:ext>
                </a:extLst>
              </p14:cNvPr>
              <p14:cNvContentPartPr/>
              <p14:nvPr/>
            </p14:nvContentPartPr>
            <p14:xfrm>
              <a:off x="10429011" y="4843305"/>
              <a:ext cx="598320" cy="425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72FEB39-4393-4919-817D-2C4E5BB4234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411371" y="4807305"/>
                <a:ext cx="6339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282A5C-7D3F-40AF-8EEF-CF2237CE0290}"/>
                  </a:ext>
                </a:extLst>
              </p14:cNvPr>
              <p14:cNvContentPartPr/>
              <p14:nvPr/>
            </p14:nvContentPartPr>
            <p14:xfrm>
              <a:off x="11153691" y="5051385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282A5C-7D3F-40AF-8EEF-CF2237CE029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135691" y="5015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F1E13D4-6B73-4390-89E4-2AEFD40DA6DE}"/>
                  </a:ext>
                </a:extLst>
              </p14:cNvPr>
              <p14:cNvContentPartPr/>
              <p14:nvPr/>
            </p14:nvContentPartPr>
            <p14:xfrm>
              <a:off x="11335851" y="4685625"/>
              <a:ext cx="399960" cy="348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F1E13D4-6B73-4390-89E4-2AEFD40DA6D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17851" y="4649625"/>
                <a:ext cx="4356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603358F-0DCF-43AD-86EB-B08275D65FA7}"/>
                  </a:ext>
                </a:extLst>
              </p14:cNvPr>
              <p14:cNvContentPartPr/>
              <p14:nvPr/>
            </p14:nvContentPartPr>
            <p14:xfrm>
              <a:off x="1043451" y="5730345"/>
              <a:ext cx="178560" cy="581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603358F-0DCF-43AD-86EB-B08275D65FA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25811" y="5694705"/>
                <a:ext cx="2142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6F2D5A4-6D59-48BC-A645-C1C319BB58FD}"/>
                  </a:ext>
                </a:extLst>
              </p14:cNvPr>
              <p14:cNvContentPartPr/>
              <p14:nvPr/>
            </p14:nvContentPartPr>
            <p14:xfrm>
              <a:off x="778491" y="5775705"/>
              <a:ext cx="342720" cy="226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6F2D5A4-6D59-48BC-A645-C1C319BB58F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0491" y="5739705"/>
                <a:ext cx="378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1923EEB-4A19-47A3-ADB0-12752899D5F3}"/>
                  </a:ext>
                </a:extLst>
              </p14:cNvPr>
              <p14:cNvContentPartPr/>
              <p14:nvPr/>
            </p14:nvContentPartPr>
            <p14:xfrm>
              <a:off x="1329651" y="5683185"/>
              <a:ext cx="647280" cy="519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1923EEB-4A19-47A3-ADB0-12752899D5F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311651" y="5647185"/>
                <a:ext cx="6829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51E7030-24A8-4D3C-A51F-D5CFF907D292}"/>
                  </a:ext>
                </a:extLst>
              </p14:cNvPr>
              <p14:cNvContentPartPr/>
              <p14:nvPr/>
            </p14:nvContentPartPr>
            <p14:xfrm>
              <a:off x="2091051" y="5630985"/>
              <a:ext cx="198360" cy="185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51E7030-24A8-4D3C-A51F-D5CFF907D29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073051" y="5594985"/>
                <a:ext cx="234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BDD24F0-B3B1-43A8-B312-A66C4D82D265}"/>
                  </a:ext>
                </a:extLst>
              </p14:cNvPr>
              <p14:cNvContentPartPr/>
              <p14:nvPr/>
            </p14:nvContentPartPr>
            <p14:xfrm>
              <a:off x="1947051" y="5533065"/>
              <a:ext cx="26640" cy="34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BDD24F0-B3B1-43A8-B312-A66C4D82D2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929051" y="5497065"/>
                <a:ext cx="622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DFB3E3C-AC64-462F-82BB-C72E8639396D}"/>
                  </a:ext>
                </a:extLst>
              </p14:cNvPr>
              <p14:cNvContentPartPr/>
              <p14:nvPr/>
            </p14:nvContentPartPr>
            <p14:xfrm>
              <a:off x="2082051" y="5241465"/>
              <a:ext cx="577440" cy="301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DFB3E3C-AC64-462F-82BB-C72E8639396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064411" y="5205465"/>
                <a:ext cx="613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EDDF418-DAC9-470A-BDA8-8E337965B0EF}"/>
                  </a:ext>
                </a:extLst>
              </p14:cNvPr>
              <p14:cNvContentPartPr/>
              <p14:nvPr/>
            </p14:nvContentPartPr>
            <p14:xfrm>
              <a:off x="2208771" y="5311305"/>
              <a:ext cx="154440" cy="175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EDDF418-DAC9-470A-BDA8-8E337965B0E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190771" y="5275305"/>
                <a:ext cx="190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F9EE457-7148-4C63-8003-1B69F26291A8}"/>
                  </a:ext>
                </a:extLst>
              </p14:cNvPr>
              <p14:cNvContentPartPr/>
              <p14:nvPr/>
            </p14:nvContentPartPr>
            <p14:xfrm>
              <a:off x="2806011" y="5114745"/>
              <a:ext cx="301680" cy="155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F9EE457-7148-4C63-8003-1B69F26291A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88371" y="5079105"/>
                <a:ext cx="337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36445F5-270A-477C-9319-2B83B03A57D5}"/>
                  </a:ext>
                </a:extLst>
              </p14:cNvPr>
              <p14:cNvContentPartPr/>
              <p14:nvPr/>
            </p14:nvContentPartPr>
            <p14:xfrm>
              <a:off x="3023811" y="4797945"/>
              <a:ext cx="444600" cy="364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36445F5-270A-477C-9319-2B83B03A57D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006171" y="4762305"/>
                <a:ext cx="4802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5C8B216-7756-4A4D-B9B0-29DD5055BD82}"/>
                  </a:ext>
                </a:extLst>
              </p14:cNvPr>
              <p14:cNvContentPartPr/>
              <p14:nvPr/>
            </p14:nvContentPartPr>
            <p14:xfrm>
              <a:off x="2549331" y="4970025"/>
              <a:ext cx="3960" cy="9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5C8B216-7756-4A4D-B9B0-29DD5055BD8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531331" y="4934025"/>
                <a:ext cx="39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4942B3B-102C-412F-AF10-FE3D746401DC}"/>
                  </a:ext>
                </a:extLst>
              </p14:cNvPr>
              <p14:cNvContentPartPr/>
              <p14:nvPr/>
            </p14:nvContentPartPr>
            <p14:xfrm>
              <a:off x="2136051" y="6219585"/>
              <a:ext cx="390960" cy="331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4942B3B-102C-412F-AF10-FE3D746401D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18411" y="6183585"/>
                <a:ext cx="4266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733123-3BA1-4B30-8703-4E4393B0C580}"/>
                  </a:ext>
                </a:extLst>
              </p14:cNvPr>
              <p14:cNvContentPartPr/>
              <p14:nvPr/>
            </p14:nvContentPartPr>
            <p14:xfrm>
              <a:off x="2154411" y="5846625"/>
              <a:ext cx="283680" cy="366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733123-3BA1-4B30-8703-4E4393B0C58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136411" y="5810625"/>
                <a:ext cx="3193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0910389-FDD8-4762-89A4-5FF30AF77C5C}"/>
                  </a:ext>
                </a:extLst>
              </p14:cNvPr>
              <p14:cNvContentPartPr/>
              <p14:nvPr/>
            </p14:nvContentPartPr>
            <p14:xfrm>
              <a:off x="2536371" y="5719545"/>
              <a:ext cx="766440" cy="627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0910389-FDD8-4762-89A4-5FF30AF77C5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518371" y="5683545"/>
                <a:ext cx="8020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C12B030-EC73-489B-B4FE-0686BA9859E0}"/>
                  </a:ext>
                </a:extLst>
              </p14:cNvPr>
              <p14:cNvContentPartPr/>
              <p14:nvPr/>
            </p14:nvContentPartPr>
            <p14:xfrm>
              <a:off x="3240531" y="5721705"/>
              <a:ext cx="206280" cy="163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C12B030-EC73-489B-B4FE-0686BA9859E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22891" y="5685705"/>
                <a:ext cx="241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2FF98D8-95E1-4AFB-BF66-1604323C483E}"/>
                  </a:ext>
                </a:extLst>
              </p14:cNvPr>
              <p14:cNvContentPartPr/>
              <p14:nvPr/>
            </p14:nvContentPartPr>
            <p14:xfrm>
              <a:off x="3059811" y="5645385"/>
              <a:ext cx="360" cy="3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2FF98D8-95E1-4AFB-BF66-1604323C483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41811" y="56097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EB3D872-47DF-434E-B752-4169CBFAD3BD}"/>
                  </a:ext>
                </a:extLst>
              </p14:cNvPr>
              <p14:cNvContentPartPr/>
              <p14:nvPr/>
            </p14:nvContentPartPr>
            <p14:xfrm>
              <a:off x="3556971" y="5495625"/>
              <a:ext cx="253800" cy="245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EB3D872-47DF-434E-B752-4169CBFAD3B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538971" y="5459985"/>
                <a:ext cx="2894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AD93B04-A654-4023-A7E0-704DC5D00F85}"/>
                  </a:ext>
                </a:extLst>
              </p14:cNvPr>
              <p14:cNvContentPartPr/>
              <p14:nvPr/>
            </p14:nvContentPartPr>
            <p14:xfrm>
              <a:off x="3811131" y="4969665"/>
              <a:ext cx="418680" cy="591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AD93B04-A654-4023-A7E0-704DC5D00F8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793131" y="4933665"/>
                <a:ext cx="45432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133FDB7-20FD-48FE-95DF-34D847C64184}"/>
                  </a:ext>
                </a:extLst>
              </p14:cNvPr>
              <p14:cNvContentPartPr/>
              <p14:nvPr/>
            </p14:nvContentPartPr>
            <p14:xfrm>
              <a:off x="4227651" y="5060385"/>
              <a:ext cx="119160" cy="120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133FDB7-20FD-48FE-95DF-34D847C64184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209651" y="5024745"/>
                <a:ext cx="154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8AE6FDE-0CD1-40CD-BF1D-32BB992B30D4}"/>
                  </a:ext>
                </a:extLst>
              </p14:cNvPr>
              <p14:cNvContentPartPr/>
              <p14:nvPr/>
            </p14:nvContentPartPr>
            <p14:xfrm>
              <a:off x="3942171" y="4932225"/>
              <a:ext cx="14040" cy="11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8AE6FDE-0CD1-40CD-BF1D-32BB992B30D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924531" y="4896225"/>
                <a:ext cx="49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7C092B0-22D7-4F44-AF02-B3B9E3B65F51}"/>
                  </a:ext>
                </a:extLst>
              </p14:cNvPr>
              <p14:cNvContentPartPr/>
              <p14:nvPr/>
            </p14:nvContentPartPr>
            <p14:xfrm>
              <a:off x="4416651" y="4979025"/>
              <a:ext cx="402120" cy="254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7C092B0-22D7-4F44-AF02-B3B9E3B65F5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398651" y="4943025"/>
                <a:ext cx="4377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7099D79-808E-4FAE-B977-19F9C5105511}"/>
                  </a:ext>
                </a:extLst>
              </p14:cNvPr>
              <p14:cNvContentPartPr/>
              <p14:nvPr/>
            </p14:nvContentPartPr>
            <p14:xfrm>
              <a:off x="10130571" y="393345"/>
              <a:ext cx="266760" cy="122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7099D79-808E-4FAE-B977-19F9C5105511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112571" y="357705"/>
                <a:ext cx="302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BE8B68C-F5F6-4486-88DE-9340E9CEC545}"/>
                  </a:ext>
                </a:extLst>
              </p14:cNvPr>
              <p14:cNvContentPartPr/>
              <p14:nvPr/>
            </p14:nvContentPartPr>
            <p14:xfrm>
              <a:off x="10148571" y="488745"/>
              <a:ext cx="483120" cy="217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BE8B68C-F5F6-4486-88DE-9340E9CEC545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130571" y="452745"/>
                <a:ext cx="518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0022B16-94D2-4AF3-882C-7A69AF7B6C90}"/>
                  </a:ext>
                </a:extLst>
              </p14:cNvPr>
              <p14:cNvContentPartPr/>
              <p14:nvPr/>
            </p14:nvContentPartPr>
            <p14:xfrm>
              <a:off x="10320651" y="226305"/>
              <a:ext cx="509760" cy="500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0022B16-94D2-4AF3-882C-7A69AF7B6C9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303011" y="190305"/>
                <a:ext cx="5454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9EF0B72-F937-48DD-A9CE-7BDBA673C9CA}"/>
                  </a:ext>
                </a:extLst>
              </p14:cNvPr>
              <p14:cNvContentPartPr/>
              <p14:nvPr/>
            </p14:nvContentPartPr>
            <p14:xfrm>
              <a:off x="10012491" y="389025"/>
              <a:ext cx="361080" cy="547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9EF0B72-F937-48DD-A9CE-7BDBA673C9C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994491" y="353385"/>
                <a:ext cx="3967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24495E6-C374-46F3-BAD9-1D31266C35CB}"/>
                  </a:ext>
                </a:extLst>
              </p14:cNvPr>
              <p14:cNvContentPartPr/>
              <p14:nvPr/>
            </p14:nvContentPartPr>
            <p14:xfrm>
              <a:off x="10731051" y="904185"/>
              <a:ext cx="379080" cy="759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24495E6-C374-46F3-BAD9-1D31266C35C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713051" y="868545"/>
                <a:ext cx="41472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80A2DE6-C3DF-4F52-9CC9-53E69C64691F}"/>
                  </a:ext>
                </a:extLst>
              </p14:cNvPr>
              <p14:cNvContentPartPr/>
              <p14:nvPr/>
            </p14:nvContentPartPr>
            <p14:xfrm>
              <a:off x="10891251" y="1201185"/>
              <a:ext cx="241200" cy="1839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80A2DE6-C3DF-4F52-9CC9-53E69C64691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873251" y="1165185"/>
                <a:ext cx="2768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2561C1D-BB99-45B5-A494-B8A71C54817E}"/>
                  </a:ext>
                </a:extLst>
              </p14:cNvPr>
              <p14:cNvContentPartPr/>
              <p14:nvPr/>
            </p14:nvContentPartPr>
            <p14:xfrm>
              <a:off x="11307411" y="1008945"/>
              <a:ext cx="96120" cy="86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2561C1D-BB99-45B5-A494-B8A71C54817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289771" y="973305"/>
                <a:ext cx="131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0667969-755D-4B9B-BFEF-7A2613F97C23}"/>
                  </a:ext>
                </a:extLst>
              </p14:cNvPr>
              <p14:cNvContentPartPr/>
              <p14:nvPr/>
            </p14:nvContentPartPr>
            <p14:xfrm>
              <a:off x="11379771" y="1225305"/>
              <a:ext cx="90360" cy="60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0667969-755D-4B9B-BFEF-7A2613F97C2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361771" y="1189305"/>
                <a:ext cx="126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22C812F-E70C-4B65-9273-DAE88B59D10B}"/>
                  </a:ext>
                </a:extLst>
              </p14:cNvPr>
              <p14:cNvContentPartPr/>
              <p14:nvPr/>
            </p14:nvContentPartPr>
            <p14:xfrm>
              <a:off x="11561211" y="551745"/>
              <a:ext cx="245880" cy="364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22C812F-E70C-4B65-9273-DAE88B59D10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543211" y="516105"/>
                <a:ext cx="2815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CFEF62-BF15-425B-ABED-0BA8B30C921E}"/>
                  </a:ext>
                </a:extLst>
              </p14:cNvPr>
              <p14:cNvContentPartPr/>
              <p14:nvPr/>
            </p14:nvContentPartPr>
            <p14:xfrm>
              <a:off x="11642571" y="865305"/>
              <a:ext cx="376200" cy="194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CFEF62-BF15-425B-ABED-0BA8B30C921E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1624571" y="829305"/>
                <a:ext cx="4118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40E2ADF-B3A0-4569-B9AA-47B14412F561}"/>
                  </a:ext>
                </a:extLst>
              </p14:cNvPr>
              <p14:cNvContentPartPr/>
              <p14:nvPr/>
            </p14:nvContentPartPr>
            <p14:xfrm>
              <a:off x="11678931" y="1127025"/>
              <a:ext cx="351000" cy="227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40E2ADF-B3A0-4569-B9AA-47B14412F56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1660931" y="1091385"/>
                <a:ext cx="3866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D7E50C0-4EDB-48F4-B47A-8D257F009AD9}"/>
                  </a:ext>
                </a:extLst>
              </p14:cNvPr>
              <p14:cNvContentPartPr/>
              <p14:nvPr/>
            </p14:nvContentPartPr>
            <p14:xfrm>
              <a:off x="4317291" y="6180345"/>
              <a:ext cx="632880" cy="592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D7E50C0-4EDB-48F4-B47A-8D257F009AD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299291" y="6144705"/>
                <a:ext cx="6685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8D62294-F4D9-4868-ADFF-FD020BCC7D26}"/>
                  </a:ext>
                </a:extLst>
              </p14:cNvPr>
              <p14:cNvContentPartPr/>
              <p14:nvPr/>
            </p14:nvContentPartPr>
            <p14:xfrm>
              <a:off x="5024331" y="6086025"/>
              <a:ext cx="126360" cy="1339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8D62294-F4D9-4868-ADFF-FD020BCC7D2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006691" y="6050025"/>
                <a:ext cx="162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7C7FA7D-0B28-464C-B5EF-1D6FED63ADC9}"/>
                  </a:ext>
                </a:extLst>
              </p14:cNvPr>
              <p14:cNvContentPartPr/>
              <p14:nvPr/>
            </p14:nvContentPartPr>
            <p14:xfrm>
              <a:off x="5051331" y="6262065"/>
              <a:ext cx="209520" cy="156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7C7FA7D-0B28-464C-B5EF-1D6FED63ADC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033691" y="6226065"/>
                <a:ext cx="245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DBE040E-C1F7-43CB-B6CE-53506886D58C}"/>
                  </a:ext>
                </a:extLst>
              </p14:cNvPr>
              <p14:cNvContentPartPr/>
              <p14:nvPr/>
            </p14:nvContentPartPr>
            <p14:xfrm>
              <a:off x="5230611" y="5474385"/>
              <a:ext cx="493920" cy="730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DBE040E-C1F7-43CB-B6CE-53506886D58C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212611" y="5438385"/>
                <a:ext cx="52956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AA3D577-C404-40E6-B62B-675B22A048D5}"/>
                  </a:ext>
                </a:extLst>
              </p14:cNvPr>
              <p14:cNvContentPartPr/>
              <p14:nvPr/>
            </p14:nvContentPartPr>
            <p14:xfrm>
              <a:off x="3822291" y="5196105"/>
              <a:ext cx="2275920" cy="16999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AA3D577-C404-40E6-B62B-675B22A048D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804291" y="5160105"/>
                <a:ext cx="2311560" cy="17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7F7D44-823B-491C-B290-2517C047B03F}"/>
                  </a:ext>
                </a:extLst>
              </p14:cNvPr>
              <p14:cNvContentPartPr/>
              <p14:nvPr/>
            </p14:nvContentPartPr>
            <p14:xfrm>
              <a:off x="448011" y="299745"/>
              <a:ext cx="633600" cy="94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7F7D44-823B-491C-B290-2517C047B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011" y="264105"/>
                <a:ext cx="66924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7F82F5-EA0F-4C24-92E7-522B199D56C4}"/>
                  </a:ext>
                </a:extLst>
              </p14:cNvPr>
              <p14:cNvContentPartPr/>
              <p14:nvPr/>
            </p14:nvContentPartPr>
            <p14:xfrm>
              <a:off x="896211" y="953865"/>
              <a:ext cx="309600" cy="40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7F82F5-EA0F-4C24-92E7-522B199D56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211" y="917865"/>
                <a:ext cx="3452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6B4D01-35D5-46FF-AF2F-DD10C18DC741}"/>
                  </a:ext>
                </a:extLst>
              </p14:cNvPr>
              <p14:cNvContentPartPr/>
              <p14:nvPr/>
            </p14:nvContentPartPr>
            <p14:xfrm>
              <a:off x="1439091" y="753705"/>
              <a:ext cx="360" cy="4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6B4D01-35D5-46FF-AF2F-DD10C18DC7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1451" y="718065"/>
                <a:ext cx="36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8A7169-477C-40DA-B879-030DFB1C04BB}"/>
                  </a:ext>
                </a:extLst>
              </p14:cNvPr>
              <p14:cNvContentPartPr/>
              <p14:nvPr/>
            </p14:nvContentPartPr>
            <p14:xfrm>
              <a:off x="1520451" y="1254465"/>
              <a:ext cx="6120" cy="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8A7169-477C-40DA-B879-030DFB1C04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2811" y="1218825"/>
                <a:ext cx="41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0F009B-7B1A-453B-8C6E-FEAAFCFDE577}"/>
                  </a:ext>
                </a:extLst>
              </p14:cNvPr>
              <p14:cNvContentPartPr/>
              <p14:nvPr/>
            </p14:nvContentPartPr>
            <p14:xfrm>
              <a:off x="2027691" y="467145"/>
              <a:ext cx="635760" cy="691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0F009B-7B1A-453B-8C6E-FEAAFCFDE5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9691" y="431145"/>
                <a:ext cx="67140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CD2399-649A-4210-9648-56B277879B45}"/>
                  </a:ext>
                </a:extLst>
              </p14:cNvPr>
              <p14:cNvContentPartPr/>
              <p14:nvPr/>
            </p14:nvContentPartPr>
            <p14:xfrm>
              <a:off x="2779011" y="669465"/>
              <a:ext cx="133560" cy="157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CD2399-649A-4210-9648-56B277879B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1371" y="633825"/>
                <a:ext cx="169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349A1-0458-46F0-A7BE-7245BAD81A49}"/>
                  </a:ext>
                </a:extLst>
              </p14:cNvPr>
              <p14:cNvContentPartPr/>
              <p14:nvPr/>
            </p14:nvContentPartPr>
            <p14:xfrm>
              <a:off x="2634291" y="539505"/>
              <a:ext cx="360" cy="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349A1-0458-46F0-A7BE-7245BAD81A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16651" y="50350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B4E681-592E-40F0-9E9C-6C213B6FCFA9}"/>
                  </a:ext>
                </a:extLst>
              </p14:cNvPr>
              <p14:cNvContentPartPr/>
              <p14:nvPr/>
            </p14:nvContentPartPr>
            <p14:xfrm>
              <a:off x="3077811" y="513225"/>
              <a:ext cx="343800" cy="230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B4E681-592E-40F0-9E9C-6C213B6FCF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9811" y="477225"/>
                <a:ext cx="379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96A905-A140-4EEC-91FA-5DB0CAC0201D}"/>
                  </a:ext>
                </a:extLst>
              </p14:cNvPr>
              <p14:cNvContentPartPr/>
              <p14:nvPr/>
            </p14:nvContentPartPr>
            <p14:xfrm>
              <a:off x="3059811" y="26505"/>
              <a:ext cx="515520" cy="37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96A905-A140-4EEC-91FA-5DB0CAC020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1811" y="-9495"/>
                <a:ext cx="55116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8E4912-A598-4E22-8489-157597FE75E8}"/>
                  </a:ext>
                </a:extLst>
              </p14:cNvPr>
              <p14:cNvContentPartPr/>
              <p14:nvPr/>
            </p14:nvContentPartPr>
            <p14:xfrm>
              <a:off x="3855771" y="298504"/>
              <a:ext cx="191160" cy="565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8E4912-A598-4E22-8489-157597FE75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37771" y="262864"/>
                <a:ext cx="2268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D5FD8C-C846-4004-8B75-DE536ED6A0F9}"/>
                  </a:ext>
                </a:extLst>
              </p14:cNvPr>
              <p14:cNvContentPartPr/>
              <p14:nvPr/>
            </p14:nvContentPartPr>
            <p14:xfrm>
              <a:off x="4001211" y="271144"/>
              <a:ext cx="491040" cy="36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D5FD8C-C846-4004-8B75-DE536ED6A0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3571" y="235504"/>
                <a:ext cx="5266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E5781C-93CF-4EF8-9984-5CA3E4AABCC1}"/>
                  </a:ext>
                </a:extLst>
              </p14:cNvPr>
              <p14:cNvContentPartPr/>
              <p14:nvPr/>
            </p14:nvContentPartPr>
            <p14:xfrm>
              <a:off x="3784131" y="174304"/>
              <a:ext cx="533520" cy="133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E5781C-93CF-4EF8-9984-5CA3E4AABC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66131" y="138304"/>
                <a:ext cx="569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F8CE69-F38C-4085-8B09-60E6CD0703C3}"/>
                  </a:ext>
                </a:extLst>
              </p14:cNvPr>
              <p14:cNvContentPartPr/>
              <p14:nvPr/>
            </p14:nvContentPartPr>
            <p14:xfrm>
              <a:off x="3793131" y="836704"/>
              <a:ext cx="929520" cy="24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F8CE69-F38C-4085-8B09-60E6CD0703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5131" y="800704"/>
                <a:ext cx="9651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E372AC-BDC5-4F5F-B713-B157723BB186}"/>
                  </a:ext>
                </a:extLst>
              </p14:cNvPr>
              <p14:cNvContentPartPr/>
              <p14:nvPr/>
            </p14:nvContentPartPr>
            <p14:xfrm>
              <a:off x="4291011" y="1149544"/>
              <a:ext cx="394560" cy="505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E372AC-BDC5-4F5F-B713-B157723BB1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73371" y="1113904"/>
                <a:ext cx="4302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0064E2-34D0-464C-A01B-4D39B49ED942}"/>
                  </a:ext>
                </a:extLst>
              </p14:cNvPr>
              <p14:cNvContentPartPr/>
              <p14:nvPr/>
            </p14:nvContentPartPr>
            <p14:xfrm>
              <a:off x="4788891" y="597304"/>
              <a:ext cx="567360" cy="323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0064E2-34D0-464C-A01B-4D39B49ED9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71251" y="561304"/>
                <a:ext cx="6030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8BCDA9-02BC-4FF8-9F58-4C159C9FC97F}"/>
                  </a:ext>
                </a:extLst>
              </p14:cNvPr>
              <p14:cNvContentPartPr/>
              <p14:nvPr/>
            </p14:nvContentPartPr>
            <p14:xfrm>
              <a:off x="379971" y="2091664"/>
              <a:ext cx="437400" cy="57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8BCDA9-02BC-4FF8-9F58-4C159C9FC9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331" y="2055664"/>
                <a:ext cx="4730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AFC0BF5-0A59-4C4F-9FD1-DBE4BE2FED9C}"/>
                  </a:ext>
                </a:extLst>
              </p14:cNvPr>
              <p14:cNvContentPartPr/>
              <p14:nvPr/>
            </p14:nvContentPartPr>
            <p14:xfrm>
              <a:off x="827451" y="1642384"/>
              <a:ext cx="663840" cy="76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AFC0BF5-0A59-4C4F-9FD1-DBE4BE2FED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9451" y="1606384"/>
                <a:ext cx="69948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67298B-A64F-4B28-BF5A-F996D00C9F6D}"/>
                  </a:ext>
                </a:extLst>
              </p14:cNvPr>
              <p14:cNvContentPartPr/>
              <p14:nvPr/>
            </p14:nvContentPartPr>
            <p14:xfrm>
              <a:off x="714771" y="2306224"/>
              <a:ext cx="947160" cy="617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67298B-A64F-4B28-BF5A-F996D00C9F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6771" y="2270224"/>
                <a:ext cx="98280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BAF0FC-A450-41A8-BE13-FFFDDE1AC25F}"/>
                  </a:ext>
                </a:extLst>
              </p14:cNvPr>
              <p14:cNvContentPartPr/>
              <p14:nvPr/>
            </p14:nvContentPartPr>
            <p14:xfrm>
              <a:off x="1058931" y="2580904"/>
              <a:ext cx="335880" cy="271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BAF0FC-A450-41A8-BE13-FFFDDE1AC2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1291" y="2545264"/>
                <a:ext cx="371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D0D3B4-C905-4E15-9679-1938DDC57109}"/>
                  </a:ext>
                </a:extLst>
              </p14:cNvPr>
              <p14:cNvContentPartPr/>
              <p14:nvPr/>
            </p14:nvContentPartPr>
            <p14:xfrm>
              <a:off x="3448611" y="-93896"/>
              <a:ext cx="2409480" cy="22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D0D3B4-C905-4E15-9679-1938DDC571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0611" y="-129896"/>
                <a:ext cx="2445120" cy="23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53AE51A-0C4A-493F-93BE-3750A4C72A7B}"/>
                  </a:ext>
                </a:extLst>
              </p14:cNvPr>
              <p14:cNvContentPartPr/>
              <p14:nvPr/>
            </p14:nvContentPartPr>
            <p14:xfrm>
              <a:off x="5166171" y="1699624"/>
              <a:ext cx="578160" cy="52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53AE51A-0C4A-493F-93BE-3750A4C72A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48531" y="1663624"/>
                <a:ext cx="6138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5BACB8B-596B-4E2E-ABC7-4210EB7587A6}"/>
                  </a:ext>
                </a:extLst>
              </p14:cNvPr>
              <p14:cNvContentPartPr/>
              <p14:nvPr/>
            </p14:nvContentPartPr>
            <p14:xfrm>
              <a:off x="6490971" y="1612144"/>
              <a:ext cx="623160" cy="568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5BACB8B-596B-4E2E-ABC7-4210EB7587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73331" y="1576144"/>
                <a:ext cx="65880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0B86C8-E39D-468A-AD0C-8D8464D0DD30}"/>
                  </a:ext>
                </a:extLst>
              </p14:cNvPr>
              <p14:cNvContentPartPr/>
              <p14:nvPr/>
            </p14:nvContentPartPr>
            <p14:xfrm>
              <a:off x="7260651" y="1656424"/>
              <a:ext cx="106920" cy="303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0B86C8-E39D-468A-AD0C-8D8464D0DD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2651" y="1620424"/>
                <a:ext cx="1425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8980E7-1AEA-4E1C-A717-540DFD9B68F0}"/>
                  </a:ext>
                </a:extLst>
              </p14:cNvPr>
              <p14:cNvContentPartPr/>
              <p14:nvPr/>
            </p14:nvContentPartPr>
            <p14:xfrm>
              <a:off x="7070211" y="1312624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8980E7-1AEA-4E1C-A717-540DFD9B68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52571" y="12766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648B6D-657B-425A-89DA-FF6C6EF30A09}"/>
                  </a:ext>
                </a:extLst>
              </p14:cNvPr>
              <p14:cNvContentPartPr/>
              <p14:nvPr/>
            </p14:nvContentPartPr>
            <p14:xfrm>
              <a:off x="7468731" y="1500904"/>
              <a:ext cx="651960" cy="351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648B6D-657B-425A-89DA-FF6C6EF30A0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0731" y="1464904"/>
                <a:ext cx="6876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1D69BE-6BEE-4D49-8701-53B27048D8EC}"/>
                  </a:ext>
                </a:extLst>
              </p14:cNvPr>
              <p14:cNvContentPartPr/>
              <p14:nvPr/>
            </p14:nvContentPartPr>
            <p14:xfrm>
              <a:off x="7731531" y="1121464"/>
              <a:ext cx="349200" cy="352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1D69BE-6BEE-4D49-8701-53B27048D8E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13531" y="1085464"/>
                <a:ext cx="3848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467645-D39E-4077-B7BD-964C4E5D8494}"/>
                  </a:ext>
                </a:extLst>
              </p14:cNvPr>
              <p14:cNvContentPartPr/>
              <p14:nvPr/>
            </p14:nvContentPartPr>
            <p14:xfrm>
              <a:off x="8213211" y="1258984"/>
              <a:ext cx="599040" cy="525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467645-D39E-4077-B7BD-964C4E5D84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95571" y="1223344"/>
                <a:ext cx="6346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58A88A-6886-4089-A022-791ECA8EE84F}"/>
                  </a:ext>
                </a:extLst>
              </p14:cNvPr>
              <p14:cNvContentPartPr/>
              <p14:nvPr/>
            </p14:nvContentPartPr>
            <p14:xfrm>
              <a:off x="9125451" y="1350424"/>
              <a:ext cx="309240" cy="61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58A88A-6886-4089-A022-791ECA8EE8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07811" y="1314784"/>
                <a:ext cx="344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FB94CC-B7EA-45C0-AA23-B02D37B7E5DB}"/>
                  </a:ext>
                </a:extLst>
              </p14:cNvPr>
              <p14:cNvContentPartPr/>
              <p14:nvPr/>
            </p14:nvContentPartPr>
            <p14:xfrm>
              <a:off x="9107451" y="1538344"/>
              <a:ext cx="307800" cy="28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FB94CC-B7EA-45C0-AA23-B02D37B7E5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89451" y="1502704"/>
                <a:ext cx="3434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3DCA52-86AD-499A-9EDB-D2481DACA92E}"/>
                  </a:ext>
                </a:extLst>
              </p14:cNvPr>
              <p14:cNvContentPartPr/>
              <p14:nvPr/>
            </p14:nvContentPartPr>
            <p14:xfrm>
              <a:off x="9849771" y="1176544"/>
              <a:ext cx="112680" cy="403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3DCA52-86AD-499A-9EDB-D2481DACA9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32131" y="1140904"/>
                <a:ext cx="1483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B20D89A-F2F3-42F2-9AC0-1910095B783A}"/>
                  </a:ext>
                </a:extLst>
              </p14:cNvPr>
              <p14:cNvContentPartPr/>
              <p14:nvPr/>
            </p14:nvContentPartPr>
            <p14:xfrm>
              <a:off x="10085211" y="1357264"/>
              <a:ext cx="307800" cy="18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B20D89A-F2F3-42F2-9AC0-1910095B783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67571" y="1321264"/>
                <a:ext cx="3434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33DDB1-1D68-4D92-B704-DB998E506133}"/>
                  </a:ext>
                </a:extLst>
              </p14:cNvPr>
              <p14:cNvContentPartPr/>
              <p14:nvPr/>
            </p14:nvContentPartPr>
            <p14:xfrm>
              <a:off x="10546011" y="1176544"/>
              <a:ext cx="190440" cy="209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33DDB1-1D68-4D92-B704-DB998E5061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28011" y="1140904"/>
                <a:ext cx="2260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D32D8A4-2602-4CF4-8A1B-5ABF919AADCC}"/>
                  </a:ext>
                </a:extLst>
              </p14:cNvPr>
              <p14:cNvContentPartPr/>
              <p14:nvPr/>
            </p14:nvContentPartPr>
            <p14:xfrm>
              <a:off x="10897371" y="1210744"/>
              <a:ext cx="248400" cy="16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D32D8A4-2602-4CF4-8A1B-5ABF919AAD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879731" y="1175104"/>
                <a:ext cx="2840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D218C02-784A-4DB0-99A0-EC31697463F6}"/>
                  </a:ext>
                </a:extLst>
              </p14:cNvPr>
              <p14:cNvContentPartPr/>
              <p14:nvPr/>
            </p14:nvContentPartPr>
            <p14:xfrm>
              <a:off x="11182491" y="1104184"/>
              <a:ext cx="186480" cy="261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D218C02-784A-4DB0-99A0-EC31697463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64851" y="1068184"/>
                <a:ext cx="2221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FBB7A69-AF1A-4A9D-A789-90D631EC3607}"/>
                  </a:ext>
                </a:extLst>
              </p14:cNvPr>
              <p14:cNvContentPartPr/>
              <p14:nvPr/>
            </p14:nvContentPartPr>
            <p14:xfrm>
              <a:off x="11388411" y="1026424"/>
              <a:ext cx="325800" cy="391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FBB7A69-AF1A-4A9D-A789-90D631EC36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70411" y="990424"/>
                <a:ext cx="3614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FB1F8C-7F11-4D53-8121-D631F5F47F96}"/>
                  </a:ext>
                </a:extLst>
              </p14:cNvPr>
              <p14:cNvContentPartPr/>
              <p14:nvPr/>
            </p14:nvContentPartPr>
            <p14:xfrm>
              <a:off x="11793411" y="942904"/>
              <a:ext cx="311400" cy="34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FB1F8C-7F11-4D53-8121-D631F5F47F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775771" y="906904"/>
                <a:ext cx="3470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CA5B100-4421-4330-BAB9-966548B4157D}"/>
                  </a:ext>
                </a:extLst>
              </p14:cNvPr>
              <p14:cNvContentPartPr/>
              <p14:nvPr/>
            </p14:nvContentPartPr>
            <p14:xfrm>
              <a:off x="11859651" y="1073944"/>
              <a:ext cx="213120" cy="30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CA5B100-4421-4330-BAB9-966548B415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842011" y="1038304"/>
                <a:ext cx="2487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FFF94AD-80C3-42E4-A424-52782A207243}"/>
                  </a:ext>
                </a:extLst>
              </p14:cNvPr>
              <p14:cNvContentPartPr/>
              <p14:nvPr/>
            </p14:nvContentPartPr>
            <p14:xfrm>
              <a:off x="9813411" y="1526824"/>
              <a:ext cx="2267640" cy="284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FFF94AD-80C3-42E4-A424-52782A20724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95771" y="1490824"/>
                <a:ext cx="23032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0694B6-4EC2-4FBB-9750-CF6242FEA6BC}"/>
                  </a:ext>
                </a:extLst>
              </p14:cNvPr>
              <p14:cNvContentPartPr/>
              <p14:nvPr/>
            </p14:nvContentPartPr>
            <p14:xfrm>
              <a:off x="10284291" y="1771264"/>
              <a:ext cx="798480" cy="711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0694B6-4EC2-4FBB-9750-CF6242FEA6B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66651" y="1735264"/>
                <a:ext cx="83412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EDCB11E-2A05-4216-BABB-8846271D0C2F}"/>
                  </a:ext>
                </a:extLst>
              </p14:cNvPr>
              <p14:cNvContentPartPr/>
              <p14:nvPr/>
            </p14:nvContentPartPr>
            <p14:xfrm>
              <a:off x="760131" y="362094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EDCB11E-2A05-4216-BABB-8846271D0C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2491" y="35853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7C7A94-7315-4CE9-AA1F-F44DF87D165B}"/>
                  </a:ext>
                </a:extLst>
              </p14:cNvPr>
              <p14:cNvContentPartPr/>
              <p14:nvPr/>
            </p14:nvContentPartPr>
            <p14:xfrm>
              <a:off x="479691" y="3756664"/>
              <a:ext cx="360" cy="9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7C7A94-7315-4CE9-AA1F-F44DF87D165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61691" y="3721024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C0CDA4C-E189-4F50-9B7F-086656D6E1BA}"/>
                  </a:ext>
                </a:extLst>
              </p14:cNvPr>
              <p14:cNvContentPartPr/>
              <p14:nvPr/>
            </p14:nvContentPartPr>
            <p14:xfrm>
              <a:off x="506691" y="341286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C0CDA4C-E189-4F50-9B7F-086656D6E1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8691" y="33768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E9AB7CC-2114-4994-B04F-96032FC4A3DB}"/>
                  </a:ext>
                </a:extLst>
              </p14:cNvPr>
              <p14:cNvContentPartPr/>
              <p14:nvPr/>
            </p14:nvContentPartPr>
            <p14:xfrm>
              <a:off x="931851" y="3585664"/>
              <a:ext cx="454680" cy="461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E9AB7CC-2114-4994-B04F-96032FC4A3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4211" y="3549664"/>
                <a:ext cx="4903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93D8A77-E420-4D5C-982B-6585431C523A}"/>
                  </a:ext>
                </a:extLst>
              </p14:cNvPr>
              <p14:cNvContentPartPr/>
              <p14:nvPr/>
            </p14:nvContentPartPr>
            <p14:xfrm>
              <a:off x="1402731" y="3711304"/>
              <a:ext cx="102960" cy="181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93D8A77-E420-4D5C-982B-6585431C523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85091" y="3675664"/>
                <a:ext cx="138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6C0F1D1-2C3D-471B-856C-9315BDA4125A}"/>
                  </a:ext>
                </a:extLst>
              </p14:cNvPr>
              <p14:cNvContentPartPr/>
              <p14:nvPr/>
            </p14:nvContentPartPr>
            <p14:xfrm>
              <a:off x="1348731" y="362094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6C0F1D1-2C3D-471B-856C-9315BDA4125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31091" y="35853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AC722B-374A-4E43-83E7-AC1C8C8ED375}"/>
                  </a:ext>
                </a:extLst>
              </p14:cNvPr>
              <p14:cNvContentPartPr/>
              <p14:nvPr/>
            </p14:nvContentPartPr>
            <p14:xfrm>
              <a:off x="1566171" y="3618424"/>
              <a:ext cx="384480" cy="209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AC722B-374A-4E43-83E7-AC1C8C8ED37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548171" y="3582424"/>
                <a:ext cx="420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95FBA82-683A-43DE-A249-06820AF522E8}"/>
                  </a:ext>
                </a:extLst>
              </p14:cNvPr>
              <p14:cNvContentPartPr/>
              <p14:nvPr/>
            </p14:nvContentPartPr>
            <p14:xfrm>
              <a:off x="1574811" y="3212344"/>
              <a:ext cx="392040" cy="291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95FBA82-683A-43DE-A249-06820AF522E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557171" y="3176344"/>
                <a:ext cx="4276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C9E09F-F8CC-4AA4-A87F-205F339CC269}"/>
                  </a:ext>
                </a:extLst>
              </p14:cNvPr>
              <p14:cNvContentPartPr/>
              <p14:nvPr/>
            </p14:nvContentPartPr>
            <p14:xfrm>
              <a:off x="2275371" y="3195424"/>
              <a:ext cx="150840" cy="527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C9E09F-F8CC-4AA4-A87F-205F339CC2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57371" y="3159784"/>
                <a:ext cx="1864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95B5C2C-7A74-459D-A35E-37FF693EBD49}"/>
                  </a:ext>
                </a:extLst>
              </p14:cNvPr>
              <p14:cNvContentPartPr/>
              <p14:nvPr/>
            </p14:nvContentPartPr>
            <p14:xfrm>
              <a:off x="2435211" y="3213424"/>
              <a:ext cx="538920" cy="289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95B5C2C-7A74-459D-A35E-37FF693EBD4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17211" y="3177784"/>
                <a:ext cx="574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012E139-F9A0-42CE-ACBB-3E1275D79765}"/>
                  </a:ext>
                </a:extLst>
              </p14:cNvPr>
              <p14:cNvContentPartPr/>
              <p14:nvPr/>
            </p14:nvContentPartPr>
            <p14:xfrm>
              <a:off x="2281131" y="3112984"/>
              <a:ext cx="448560" cy="46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012E139-F9A0-42CE-ACBB-3E1275D7976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263491" y="3077344"/>
                <a:ext cx="4842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311FA3D-A66A-45C6-95C9-AFF9FF70AF03}"/>
                  </a:ext>
                </a:extLst>
              </p14:cNvPr>
              <p14:cNvContentPartPr/>
              <p14:nvPr/>
            </p14:nvContentPartPr>
            <p14:xfrm>
              <a:off x="2299491" y="3671704"/>
              <a:ext cx="739080" cy="15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311FA3D-A66A-45C6-95C9-AFF9FF70AF0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281491" y="3636064"/>
                <a:ext cx="774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CBBA49D-3C7E-4A35-8A63-CF85A4C7C36A}"/>
                  </a:ext>
                </a:extLst>
              </p14:cNvPr>
              <p14:cNvContentPartPr/>
              <p14:nvPr/>
            </p14:nvContentPartPr>
            <p14:xfrm>
              <a:off x="2416851" y="3946744"/>
              <a:ext cx="475200" cy="362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CBBA49D-3C7E-4A35-8A63-CF85A4C7C36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99211" y="3911104"/>
                <a:ext cx="5108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73B98C-0DAB-459C-92BF-A73CDAF3A79D}"/>
                  </a:ext>
                </a:extLst>
              </p14:cNvPr>
              <p14:cNvContentPartPr/>
              <p14:nvPr/>
            </p14:nvContentPartPr>
            <p14:xfrm>
              <a:off x="3159171" y="3419344"/>
              <a:ext cx="601560" cy="299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73B98C-0DAB-459C-92BF-A73CDAF3A79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141531" y="3383704"/>
                <a:ext cx="637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78C16BA-F953-4308-AB5A-6DDC4181DAA7}"/>
                  </a:ext>
                </a:extLst>
              </p14:cNvPr>
              <p14:cNvContentPartPr/>
              <p14:nvPr/>
            </p14:nvContentPartPr>
            <p14:xfrm>
              <a:off x="4263651" y="3323584"/>
              <a:ext cx="594360" cy="62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78C16BA-F953-4308-AB5A-6DDC4181DAA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46011" y="3287584"/>
                <a:ext cx="630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328DCFF-7BA3-4679-881A-9E8540695866}"/>
                  </a:ext>
                </a:extLst>
              </p14:cNvPr>
              <p14:cNvContentPartPr/>
              <p14:nvPr/>
            </p14:nvContentPartPr>
            <p14:xfrm>
              <a:off x="4408371" y="3638584"/>
              <a:ext cx="619200" cy="46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328DCFF-7BA3-4679-881A-9E854069586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390731" y="3602584"/>
                <a:ext cx="6548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FE6A08-ABC3-4A49-97E7-9DA3F673B14F}"/>
                  </a:ext>
                </a:extLst>
              </p14:cNvPr>
              <p14:cNvContentPartPr/>
              <p14:nvPr/>
            </p14:nvContentPartPr>
            <p14:xfrm>
              <a:off x="5359491" y="3061864"/>
              <a:ext cx="4754520" cy="524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FE6A08-ABC3-4A49-97E7-9DA3F673B14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341491" y="3026224"/>
                <a:ext cx="479016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825B50-9082-4552-8372-3A6CE967DAD8}"/>
                  </a:ext>
                </a:extLst>
              </p14:cNvPr>
              <p14:cNvContentPartPr/>
              <p14:nvPr/>
            </p14:nvContentPartPr>
            <p14:xfrm>
              <a:off x="5566851" y="2914984"/>
              <a:ext cx="45000" cy="281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825B50-9082-4552-8372-3A6CE967DAD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549211" y="2878984"/>
                <a:ext cx="806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F513E1B-6887-4E57-90CF-D768888508C6}"/>
                  </a:ext>
                </a:extLst>
              </p14:cNvPr>
              <p14:cNvContentPartPr/>
              <p14:nvPr/>
            </p14:nvContentPartPr>
            <p14:xfrm>
              <a:off x="5803011" y="3019744"/>
              <a:ext cx="345240" cy="22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F513E1B-6887-4E57-90CF-D768888508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785011" y="2983744"/>
                <a:ext cx="380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BDDE08A-19F5-4B99-8676-0E2679B929BB}"/>
                  </a:ext>
                </a:extLst>
              </p14:cNvPr>
              <p14:cNvContentPartPr/>
              <p14:nvPr/>
            </p14:nvContentPartPr>
            <p14:xfrm>
              <a:off x="6449571" y="2741104"/>
              <a:ext cx="449280" cy="412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BDDE08A-19F5-4B99-8676-0E2679B929B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431571" y="2705104"/>
                <a:ext cx="484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80CDE60-42A3-41E3-9164-445EFC22E18B}"/>
                  </a:ext>
                </a:extLst>
              </p14:cNvPr>
              <p14:cNvContentPartPr/>
              <p14:nvPr/>
            </p14:nvContentPartPr>
            <p14:xfrm>
              <a:off x="7115211" y="2794024"/>
              <a:ext cx="256680" cy="370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80CDE60-42A3-41E3-9164-445EFC22E18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097211" y="2758024"/>
                <a:ext cx="2923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1D6655B-FC78-4A90-9298-D4E80F7AB177}"/>
                  </a:ext>
                </a:extLst>
              </p14:cNvPr>
              <p14:cNvContentPartPr/>
              <p14:nvPr/>
            </p14:nvContentPartPr>
            <p14:xfrm>
              <a:off x="7442451" y="2729224"/>
              <a:ext cx="246960" cy="435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1D6655B-FC78-4A90-9298-D4E80F7AB17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424811" y="2693224"/>
                <a:ext cx="2826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4897FEA-E648-490A-BE5B-C0135FCA4953}"/>
                  </a:ext>
                </a:extLst>
              </p14:cNvPr>
              <p14:cNvContentPartPr/>
              <p14:nvPr/>
            </p14:nvContentPartPr>
            <p14:xfrm>
              <a:off x="7785531" y="2724544"/>
              <a:ext cx="445320" cy="23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4897FEA-E648-490A-BE5B-C0135FCA495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767531" y="2688544"/>
                <a:ext cx="480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E9AB272-8CA5-44D9-996B-3769AE7617C4}"/>
                  </a:ext>
                </a:extLst>
              </p14:cNvPr>
              <p14:cNvContentPartPr/>
              <p14:nvPr/>
            </p14:nvContentPartPr>
            <p14:xfrm>
              <a:off x="8407611" y="2326384"/>
              <a:ext cx="239760" cy="671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E9AB272-8CA5-44D9-996B-3769AE7617C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389611" y="2290384"/>
                <a:ext cx="27540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C081E33-0F7B-4D87-A478-6BC785ED92AF}"/>
                  </a:ext>
                </a:extLst>
              </p14:cNvPr>
              <p14:cNvContentPartPr/>
              <p14:nvPr/>
            </p14:nvContentPartPr>
            <p14:xfrm>
              <a:off x="8636211" y="2462104"/>
              <a:ext cx="109440" cy="338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C081E33-0F7B-4D87-A478-6BC785ED92A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618211" y="2426464"/>
                <a:ext cx="1450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7B85C02-4866-4B92-957E-6A0BE490CD0A}"/>
                  </a:ext>
                </a:extLst>
              </p14:cNvPr>
              <p14:cNvContentPartPr/>
              <p14:nvPr/>
            </p14:nvContentPartPr>
            <p14:xfrm>
              <a:off x="8700291" y="2480464"/>
              <a:ext cx="375480" cy="203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7B85C02-4866-4B92-957E-6A0BE490CD0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682291" y="2444464"/>
                <a:ext cx="4111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08BF729-5CBA-4BFA-AD49-62FE4F9344A7}"/>
                  </a:ext>
                </a:extLst>
              </p14:cNvPr>
              <p14:cNvContentPartPr/>
              <p14:nvPr/>
            </p14:nvContentPartPr>
            <p14:xfrm>
              <a:off x="8557371" y="2386864"/>
              <a:ext cx="490680" cy="9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08BF729-5CBA-4BFA-AD49-62FE4F9344A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539371" y="2351224"/>
                <a:ext cx="526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87CCCAC-7311-4126-9A2E-8A94EDAC6C73}"/>
                  </a:ext>
                </a:extLst>
              </p14:cNvPr>
              <p14:cNvContentPartPr/>
              <p14:nvPr/>
            </p14:nvContentPartPr>
            <p14:xfrm>
              <a:off x="8763291" y="2845864"/>
              <a:ext cx="379800" cy="42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87CCCAC-7311-4126-9A2E-8A94EDAC6C7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745651" y="2809864"/>
                <a:ext cx="4154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71FB70D-F921-46B5-8718-1FC88E8606E9}"/>
                  </a:ext>
                </a:extLst>
              </p14:cNvPr>
              <p14:cNvContentPartPr/>
              <p14:nvPr/>
            </p14:nvContentPartPr>
            <p14:xfrm>
              <a:off x="8989371" y="2987344"/>
              <a:ext cx="235800" cy="117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71FB70D-F921-46B5-8718-1FC88E8606E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971371" y="2951704"/>
                <a:ext cx="2714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0D96025-0F58-4837-A138-902F7074BE10}"/>
                  </a:ext>
                </a:extLst>
              </p14:cNvPr>
              <p14:cNvContentPartPr/>
              <p14:nvPr/>
            </p14:nvContentPartPr>
            <p14:xfrm>
              <a:off x="9306531" y="2608984"/>
              <a:ext cx="309600" cy="24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0D96025-0F58-4837-A138-902F7074BE1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288531" y="2572984"/>
                <a:ext cx="3452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467344-0B3F-42B8-AD50-28DA66C18D46}"/>
                  </a:ext>
                </a:extLst>
              </p14:cNvPr>
              <p14:cNvContentPartPr/>
              <p14:nvPr/>
            </p14:nvContentPartPr>
            <p14:xfrm>
              <a:off x="9587331" y="2208664"/>
              <a:ext cx="166320" cy="380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467344-0B3F-42B8-AD50-28DA66C18D4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69691" y="2172664"/>
                <a:ext cx="2019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6C371F4-6E03-4901-AC53-53181826B758}"/>
                  </a:ext>
                </a:extLst>
              </p14:cNvPr>
              <p14:cNvContentPartPr/>
              <p14:nvPr/>
            </p14:nvContentPartPr>
            <p14:xfrm>
              <a:off x="9669771" y="2598184"/>
              <a:ext cx="71640" cy="187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6C371F4-6E03-4901-AC53-53181826B75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651771" y="2562184"/>
                <a:ext cx="1072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0EB107F-0BC5-465B-BAF8-097D530433CB}"/>
                  </a:ext>
                </a:extLst>
              </p14:cNvPr>
              <p14:cNvContentPartPr/>
              <p14:nvPr/>
            </p14:nvContentPartPr>
            <p14:xfrm>
              <a:off x="6943851" y="3736864"/>
              <a:ext cx="810000" cy="602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0EB107F-0BC5-465B-BAF8-097D530433C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925851" y="3700864"/>
                <a:ext cx="8456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2CEC80C-D0CD-4821-8C58-6F4F47D0B522}"/>
                  </a:ext>
                </a:extLst>
              </p14:cNvPr>
              <p14:cNvContentPartPr/>
              <p14:nvPr/>
            </p14:nvContentPartPr>
            <p14:xfrm>
              <a:off x="7866171" y="2661184"/>
              <a:ext cx="200520" cy="135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2CEC80C-D0CD-4821-8C58-6F4F47D0B52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48171" y="2625544"/>
                <a:ext cx="2361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85AE34C-D2D8-41EF-91D0-28DB3CA99A7B}"/>
                  </a:ext>
                </a:extLst>
              </p14:cNvPr>
              <p14:cNvContentPartPr/>
              <p14:nvPr/>
            </p14:nvContentPartPr>
            <p14:xfrm>
              <a:off x="9018171" y="2923624"/>
              <a:ext cx="71640" cy="190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85AE34C-D2D8-41EF-91D0-28DB3CA99A7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000171" y="2887984"/>
                <a:ext cx="107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3F5B818-37B5-4377-AD16-EE1C731036C0}"/>
                  </a:ext>
                </a:extLst>
              </p14:cNvPr>
              <p14:cNvContentPartPr/>
              <p14:nvPr/>
            </p14:nvContentPartPr>
            <p14:xfrm>
              <a:off x="3566691" y="5467384"/>
              <a:ext cx="392760" cy="64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3F5B818-37B5-4377-AD16-EE1C731036C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549051" y="5431384"/>
                <a:ext cx="4284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A1FA05A-B44D-4150-9620-75AD370D9EE2}"/>
                  </a:ext>
                </a:extLst>
              </p14:cNvPr>
              <p14:cNvContentPartPr/>
              <p14:nvPr/>
            </p14:nvContentPartPr>
            <p14:xfrm>
              <a:off x="3612051" y="5786704"/>
              <a:ext cx="479880" cy="70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A1FA05A-B44D-4150-9620-75AD370D9EE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594051" y="5750704"/>
                <a:ext cx="5155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7F48D09-D495-4859-83FE-255BE3962780}"/>
                  </a:ext>
                </a:extLst>
              </p14:cNvPr>
              <p14:cNvContentPartPr/>
              <p14:nvPr/>
            </p14:nvContentPartPr>
            <p14:xfrm>
              <a:off x="4978971" y="5169304"/>
              <a:ext cx="117360" cy="320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7F48D09-D495-4859-83FE-255BE396278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960971" y="5133304"/>
                <a:ext cx="1530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2D37539-F957-40F8-BB79-3FB5A93F5870}"/>
                  </a:ext>
                </a:extLst>
              </p14:cNvPr>
              <p14:cNvContentPartPr/>
              <p14:nvPr/>
            </p14:nvContentPartPr>
            <p14:xfrm>
              <a:off x="5386491" y="5220064"/>
              <a:ext cx="419040" cy="66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2D37539-F957-40F8-BB79-3FB5A93F587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368491" y="5184424"/>
                <a:ext cx="454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7A947A0-5C7E-49C7-A1FA-1D974D6134DF}"/>
                  </a:ext>
                </a:extLst>
              </p14:cNvPr>
              <p14:cNvContentPartPr/>
              <p14:nvPr/>
            </p14:nvContentPartPr>
            <p14:xfrm>
              <a:off x="6301251" y="5024224"/>
              <a:ext cx="448200" cy="272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7A947A0-5C7E-49C7-A1FA-1D974D6134D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283611" y="4988584"/>
                <a:ext cx="4838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59BA850-2934-44D7-BB83-3F847A25D228}"/>
                  </a:ext>
                </a:extLst>
              </p14:cNvPr>
              <p14:cNvContentPartPr/>
              <p14:nvPr/>
            </p14:nvContentPartPr>
            <p14:xfrm>
              <a:off x="6951411" y="5023504"/>
              <a:ext cx="325800" cy="236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59BA850-2934-44D7-BB83-3F847A25D22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933411" y="4987504"/>
                <a:ext cx="3614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56A1C5-CB5C-4FD8-829B-58D985B9B040}"/>
                  </a:ext>
                </a:extLst>
              </p14:cNvPr>
              <p14:cNvContentPartPr/>
              <p14:nvPr/>
            </p14:nvContentPartPr>
            <p14:xfrm>
              <a:off x="7281891" y="4843144"/>
              <a:ext cx="359640" cy="344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56A1C5-CB5C-4FD8-829B-58D985B9B04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264251" y="4807504"/>
                <a:ext cx="3952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573579D-D873-498B-B945-E0FB092ABD78}"/>
                  </a:ext>
                </a:extLst>
              </p14:cNvPr>
              <p14:cNvContentPartPr/>
              <p14:nvPr/>
            </p14:nvContentPartPr>
            <p14:xfrm>
              <a:off x="7986771" y="4680064"/>
              <a:ext cx="170280" cy="393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573579D-D873-498B-B945-E0FB092ABD7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69131" y="4644424"/>
                <a:ext cx="2059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F0F4E4A-A781-4848-8292-3F302D517F5F}"/>
                  </a:ext>
                </a:extLst>
              </p14:cNvPr>
              <p14:cNvContentPartPr/>
              <p14:nvPr/>
            </p14:nvContentPartPr>
            <p14:xfrm>
              <a:off x="8129691" y="4653064"/>
              <a:ext cx="336600" cy="208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F0F4E4A-A781-4848-8292-3F302D517F5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12051" y="4617424"/>
                <a:ext cx="372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A9CE789-275F-46AE-A0AF-86B73D78FFA5}"/>
                  </a:ext>
                </a:extLst>
              </p14:cNvPr>
              <p14:cNvContentPartPr/>
              <p14:nvPr/>
            </p14:nvContentPartPr>
            <p14:xfrm>
              <a:off x="8020971" y="4587184"/>
              <a:ext cx="372240" cy="2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A9CE789-275F-46AE-A0AF-86B73D78FFA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002971" y="4551544"/>
                <a:ext cx="407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ADDEB56-BD38-42E8-8B44-FC03AE813599}"/>
                  </a:ext>
                </a:extLst>
              </p14:cNvPr>
              <p14:cNvContentPartPr/>
              <p14:nvPr/>
            </p14:nvContentPartPr>
            <p14:xfrm>
              <a:off x="7930611" y="5065264"/>
              <a:ext cx="713880" cy="131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ADDEB56-BD38-42E8-8B44-FC03AE81359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912611" y="5029264"/>
                <a:ext cx="749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0E7B7CE-FDAE-4D3B-AE4D-9273D6F55B7D}"/>
                  </a:ext>
                </a:extLst>
              </p14:cNvPr>
              <p14:cNvContentPartPr/>
              <p14:nvPr/>
            </p14:nvContentPartPr>
            <p14:xfrm>
              <a:off x="8120331" y="5267944"/>
              <a:ext cx="532440" cy="2059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0E7B7CE-FDAE-4D3B-AE4D-9273D6F55B7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102691" y="5231944"/>
                <a:ext cx="568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6C4F25B-0676-4C51-8193-EFFB981BE138}"/>
                  </a:ext>
                </a:extLst>
              </p14:cNvPr>
              <p14:cNvContentPartPr/>
              <p14:nvPr/>
            </p14:nvContentPartPr>
            <p14:xfrm>
              <a:off x="8772291" y="4770784"/>
              <a:ext cx="332280" cy="273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6C4F25B-0676-4C51-8193-EFFB981BE13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754651" y="4735144"/>
                <a:ext cx="367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2C7F19D-4CBB-4412-B0EE-E62D4F35C616}"/>
                  </a:ext>
                </a:extLst>
              </p14:cNvPr>
              <p14:cNvContentPartPr/>
              <p14:nvPr/>
            </p14:nvContentPartPr>
            <p14:xfrm>
              <a:off x="4969971" y="5294944"/>
              <a:ext cx="4498560" cy="571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2C7F19D-4CBB-4412-B0EE-E62D4F35C61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952331" y="5258944"/>
                <a:ext cx="45342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9D58E03-F61D-4FF0-BB1C-B01A0243C446}"/>
                  </a:ext>
                </a:extLst>
              </p14:cNvPr>
              <p14:cNvContentPartPr/>
              <p14:nvPr/>
            </p14:nvContentPartPr>
            <p14:xfrm>
              <a:off x="6210531" y="6036904"/>
              <a:ext cx="590040" cy="553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9D58E03-F61D-4FF0-BB1C-B01A0243C44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92531" y="6001264"/>
                <a:ext cx="625680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71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FA6894-DC80-4A68-A827-2FDA7F1F2061}"/>
                  </a:ext>
                </a:extLst>
              </p14:cNvPr>
              <p14:cNvContentPartPr/>
              <p14:nvPr/>
            </p14:nvContentPartPr>
            <p14:xfrm>
              <a:off x="1149291" y="941265"/>
              <a:ext cx="65340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FA6894-DC80-4A68-A827-2FDA7F1F2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291" y="905625"/>
                <a:ext cx="6890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C53F18-6042-40DD-A441-313EBD326055}"/>
                  </a:ext>
                </a:extLst>
              </p14:cNvPr>
              <p14:cNvContentPartPr/>
              <p14:nvPr/>
            </p14:nvContentPartPr>
            <p14:xfrm>
              <a:off x="1176651" y="1176705"/>
              <a:ext cx="563400" cy="2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C53F18-6042-40DD-A441-313EBD3260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9011" y="1141065"/>
                <a:ext cx="5990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CC98B9-201E-48EC-A3B1-5EA2E8966AAC}"/>
                  </a:ext>
                </a:extLst>
              </p14:cNvPr>
              <p14:cNvContentPartPr/>
              <p14:nvPr/>
            </p14:nvContentPartPr>
            <p14:xfrm>
              <a:off x="2542491" y="632385"/>
              <a:ext cx="88560" cy="34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CC98B9-201E-48EC-A3B1-5EA2E8966A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4851" y="596745"/>
                <a:ext cx="1242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083EFA-A7F2-445A-9436-276EC994A347}"/>
                  </a:ext>
                </a:extLst>
              </p14:cNvPr>
              <p14:cNvContentPartPr/>
              <p14:nvPr/>
            </p14:nvContentPartPr>
            <p14:xfrm>
              <a:off x="2444211" y="1157985"/>
              <a:ext cx="344880" cy="28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083EFA-A7F2-445A-9436-276EC994A3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6211" y="1121985"/>
                <a:ext cx="3805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CEBCC6-F3CA-43F1-87D9-DB836FFE30F5}"/>
                  </a:ext>
                </a:extLst>
              </p14:cNvPr>
              <p14:cNvContentPartPr/>
              <p14:nvPr/>
            </p14:nvContentPartPr>
            <p14:xfrm>
              <a:off x="2435211" y="1381905"/>
              <a:ext cx="448200" cy="55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CEBCC6-F3CA-43F1-87D9-DB836FFE3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7211" y="1346265"/>
                <a:ext cx="48384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162B8A-C4BB-4A69-949F-9495EE20B3BB}"/>
                  </a:ext>
                </a:extLst>
              </p14:cNvPr>
              <p14:cNvContentPartPr/>
              <p14:nvPr/>
            </p14:nvContentPartPr>
            <p14:xfrm>
              <a:off x="3313251" y="1140345"/>
              <a:ext cx="3891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162B8A-C4BB-4A69-949F-9495EE20B3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5251" y="1104705"/>
                <a:ext cx="424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37A8BA-DF71-40D6-A353-22F5D481F95E}"/>
                  </a:ext>
                </a:extLst>
              </p14:cNvPr>
              <p14:cNvContentPartPr/>
              <p14:nvPr/>
            </p14:nvContentPartPr>
            <p14:xfrm>
              <a:off x="4182291" y="570105"/>
              <a:ext cx="82080" cy="36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37A8BA-DF71-40D6-A353-22F5D481F9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64651" y="534105"/>
                <a:ext cx="1177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4B5EF85-DE40-491E-9831-A5A5A1018065}"/>
                  </a:ext>
                </a:extLst>
              </p14:cNvPr>
              <p14:cNvContentPartPr/>
              <p14:nvPr/>
            </p14:nvContentPartPr>
            <p14:xfrm>
              <a:off x="4064571" y="1095345"/>
              <a:ext cx="381600" cy="5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4B5EF85-DE40-491E-9831-A5A5A10180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46931" y="1059705"/>
                <a:ext cx="41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C789C2-098D-4277-82BF-8A69E26C5668}"/>
                  </a:ext>
                </a:extLst>
              </p14:cNvPr>
              <p14:cNvContentPartPr/>
              <p14:nvPr/>
            </p14:nvContentPartPr>
            <p14:xfrm>
              <a:off x="4118931" y="1330785"/>
              <a:ext cx="334440" cy="46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C789C2-098D-4277-82BF-8A69E26C56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1291" y="1295145"/>
                <a:ext cx="3700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BFE929-75D3-4227-82BC-6FE99CEACB45}"/>
                  </a:ext>
                </a:extLst>
              </p14:cNvPr>
              <p14:cNvContentPartPr/>
              <p14:nvPr/>
            </p14:nvContentPartPr>
            <p14:xfrm>
              <a:off x="4784931" y="732825"/>
              <a:ext cx="383400" cy="314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BFE929-75D3-4227-82BC-6FE99CEACB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7291" y="697185"/>
                <a:ext cx="4190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92AA77-959B-4C93-955D-1261DD0E528F}"/>
                  </a:ext>
                </a:extLst>
              </p14:cNvPr>
              <p14:cNvContentPartPr/>
              <p14:nvPr/>
            </p14:nvContentPartPr>
            <p14:xfrm>
              <a:off x="5358411" y="803385"/>
              <a:ext cx="321120" cy="266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92AA77-959B-4C93-955D-1261DD0E52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40411" y="767745"/>
                <a:ext cx="3567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93261E-0784-44AF-938E-BF664C55EEA7}"/>
                  </a:ext>
                </a:extLst>
              </p14:cNvPr>
              <p14:cNvContentPartPr/>
              <p14:nvPr/>
            </p14:nvContentPartPr>
            <p14:xfrm>
              <a:off x="5785731" y="687825"/>
              <a:ext cx="323640" cy="416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93261E-0784-44AF-938E-BF664C55EE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68091" y="651825"/>
                <a:ext cx="3592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F7CE7-EEAE-4A87-923D-D73F39D741FC}"/>
                  </a:ext>
                </a:extLst>
              </p14:cNvPr>
              <p14:cNvContentPartPr/>
              <p14:nvPr/>
            </p14:nvContentPartPr>
            <p14:xfrm>
              <a:off x="6521571" y="642465"/>
              <a:ext cx="160200" cy="265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F7CE7-EEAE-4A87-923D-D73F39D741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03931" y="606825"/>
                <a:ext cx="195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A0B8BC-87D9-42ED-97FD-BB4A69642CE9}"/>
                  </a:ext>
                </a:extLst>
              </p14:cNvPr>
              <p14:cNvContentPartPr/>
              <p14:nvPr/>
            </p14:nvContentPartPr>
            <p14:xfrm>
              <a:off x="6699051" y="570105"/>
              <a:ext cx="323640" cy="228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A0B8BC-87D9-42ED-97FD-BB4A69642C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1411" y="534105"/>
                <a:ext cx="359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574BCE-70AB-4169-95A2-23B5AE083341}"/>
                  </a:ext>
                </a:extLst>
              </p14:cNvPr>
              <p14:cNvContentPartPr/>
              <p14:nvPr/>
            </p14:nvContentPartPr>
            <p14:xfrm>
              <a:off x="6472971" y="482265"/>
              <a:ext cx="575280" cy="124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574BCE-70AB-4169-95A2-23B5AE0833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54971" y="446265"/>
                <a:ext cx="6109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F7A2A9-71C7-4381-A474-72A4D90BCD7E}"/>
                  </a:ext>
                </a:extLst>
              </p14:cNvPr>
              <p14:cNvContentPartPr/>
              <p14:nvPr/>
            </p14:nvContentPartPr>
            <p14:xfrm>
              <a:off x="6463971" y="956745"/>
              <a:ext cx="636840" cy="13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F7A2A9-71C7-4381-A474-72A4D90BCD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46331" y="920745"/>
                <a:ext cx="672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264F0B1-94E9-41CC-80B2-B51D3142424C}"/>
                  </a:ext>
                </a:extLst>
              </p14:cNvPr>
              <p14:cNvContentPartPr/>
              <p14:nvPr/>
            </p14:nvContentPartPr>
            <p14:xfrm>
              <a:off x="6690051" y="1137465"/>
              <a:ext cx="633960" cy="434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264F0B1-94E9-41CC-80B2-B51D314242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72411" y="1101465"/>
                <a:ext cx="6696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38E776-1A33-479B-8B3A-AC494FF916DC}"/>
                  </a:ext>
                </a:extLst>
              </p14:cNvPr>
              <p14:cNvContentPartPr/>
              <p14:nvPr/>
            </p14:nvContentPartPr>
            <p14:xfrm>
              <a:off x="7468731" y="668385"/>
              <a:ext cx="595080" cy="342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38E776-1A33-479B-8B3A-AC494FF916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50731" y="632385"/>
                <a:ext cx="6307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D0D335-4FF7-48EB-9C0A-FC6C4F62A148}"/>
                  </a:ext>
                </a:extLst>
              </p14:cNvPr>
              <p14:cNvContentPartPr/>
              <p14:nvPr/>
            </p14:nvContentPartPr>
            <p14:xfrm>
              <a:off x="875331" y="2789145"/>
              <a:ext cx="979920" cy="63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D0D335-4FF7-48EB-9C0A-FC6C4F62A1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7331" y="2753505"/>
                <a:ext cx="101556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5196E3-44E7-4B41-BB46-53B3724D4BB1}"/>
                  </a:ext>
                </a:extLst>
              </p14:cNvPr>
              <p14:cNvContentPartPr/>
              <p14:nvPr/>
            </p14:nvContentPartPr>
            <p14:xfrm>
              <a:off x="2036691" y="2794185"/>
              <a:ext cx="568800" cy="487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5196E3-44E7-4B41-BB46-53B3724D4B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18691" y="2758185"/>
                <a:ext cx="6044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2C2A06-7B6D-46E4-A4FF-095B943C9C2D}"/>
                  </a:ext>
                </a:extLst>
              </p14:cNvPr>
              <p14:cNvContentPartPr/>
              <p14:nvPr/>
            </p14:nvContentPartPr>
            <p14:xfrm>
              <a:off x="2905731" y="2760705"/>
              <a:ext cx="743760" cy="127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2C2A06-7B6D-46E4-A4FF-095B943C9C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7731" y="2724705"/>
                <a:ext cx="7794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352D0C-A99B-4597-8194-90AFCE3C8416}"/>
                  </a:ext>
                </a:extLst>
              </p14:cNvPr>
              <p14:cNvContentPartPr/>
              <p14:nvPr/>
            </p14:nvContentPartPr>
            <p14:xfrm>
              <a:off x="2996451" y="3028185"/>
              <a:ext cx="635400" cy="77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352D0C-A99B-4597-8194-90AFCE3C84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78451" y="2992545"/>
                <a:ext cx="671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A87B6CA-5B7E-4D7C-B555-00AF234FAD6E}"/>
                  </a:ext>
                </a:extLst>
              </p14:cNvPr>
              <p14:cNvContentPartPr/>
              <p14:nvPr/>
            </p14:nvContentPartPr>
            <p14:xfrm>
              <a:off x="4452291" y="2335185"/>
              <a:ext cx="246600" cy="443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A87B6CA-5B7E-4D7C-B555-00AF234FAD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34291" y="2299545"/>
                <a:ext cx="2822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7BDE841-952D-42BC-8FF7-27EE417574AC}"/>
                  </a:ext>
                </a:extLst>
              </p14:cNvPr>
              <p14:cNvContentPartPr/>
              <p14:nvPr/>
            </p14:nvContentPartPr>
            <p14:xfrm>
              <a:off x="4680171" y="2344545"/>
              <a:ext cx="361080" cy="258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7BDE841-952D-42BC-8FF7-27EE417574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2531" y="2308905"/>
                <a:ext cx="3967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9E61CA-733D-4A7F-BAF7-90FA426D2873}"/>
                  </a:ext>
                </a:extLst>
              </p14:cNvPr>
              <p14:cNvContentPartPr/>
              <p14:nvPr/>
            </p14:nvContentPartPr>
            <p14:xfrm>
              <a:off x="4472091" y="2272185"/>
              <a:ext cx="489240" cy="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9E61CA-733D-4A7F-BAF7-90FA426D28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54451" y="2236185"/>
                <a:ext cx="5248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1999EC0-8A9E-4199-B233-F6DB5B391B4E}"/>
                  </a:ext>
                </a:extLst>
              </p14:cNvPr>
              <p14:cNvContentPartPr/>
              <p14:nvPr/>
            </p14:nvContentPartPr>
            <p14:xfrm>
              <a:off x="4363371" y="2913345"/>
              <a:ext cx="851040" cy="74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1999EC0-8A9E-4199-B233-F6DB5B391B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45371" y="2877345"/>
                <a:ext cx="8866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EB36DE-5619-4111-8B73-576AB3D25908}"/>
                  </a:ext>
                </a:extLst>
              </p14:cNvPr>
              <p14:cNvContentPartPr/>
              <p14:nvPr/>
            </p14:nvContentPartPr>
            <p14:xfrm>
              <a:off x="4363371" y="3175425"/>
              <a:ext cx="752760" cy="309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EB36DE-5619-4111-8B73-576AB3D259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45371" y="3139785"/>
                <a:ext cx="7884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456CD7-5FD8-4A12-846E-EE37030FB9C6}"/>
                  </a:ext>
                </a:extLst>
              </p14:cNvPr>
              <p14:cNvContentPartPr/>
              <p14:nvPr/>
            </p14:nvContentPartPr>
            <p14:xfrm>
              <a:off x="5467851" y="2492865"/>
              <a:ext cx="458640" cy="42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456CD7-5FD8-4A12-846E-EE37030FB9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50211" y="2456865"/>
                <a:ext cx="49428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748E9C0-D3AB-4373-826E-8514372A25C0}"/>
                  </a:ext>
                </a:extLst>
              </p14:cNvPr>
              <p14:cNvContentPartPr/>
              <p14:nvPr/>
            </p14:nvContentPartPr>
            <p14:xfrm>
              <a:off x="5823531" y="1819305"/>
              <a:ext cx="242280" cy="1228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748E9C0-D3AB-4373-826E-8514372A25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05891" y="1783665"/>
                <a:ext cx="27792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4620870-B5CC-4EE3-93B1-F03A027C8EAF}"/>
                  </a:ext>
                </a:extLst>
              </p14:cNvPr>
              <p14:cNvContentPartPr/>
              <p14:nvPr/>
            </p14:nvContentPartPr>
            <p14:xfrm>
              <a:off x="2343771" y="2561985"/>
              <a:ext cx="173160" cy="597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4620870-B5CC-4EE3-93B1-F03A027C8E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25771" y="2525985"/>
                <a:ext cx="2088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57DE02F-0A47-4A40-8DC4-12198DB1E850}"/>
                  </a:ext>
                </a:extLst>
              </p14:cNvPr>
              <p14:cNvContentPartPr/>
              <p14:nvPr/>
            </p14:nvContentPartPr>
            <p14:xfrm>
              <a:off x="1727811" y="4263705"/>
              <a:ext cx="744840" cy="537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57DE02F-0A47-4A40-8DC4-12198DB1E85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10171" y="4228065"/>
                <a:ext cx="7804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162962F-3317-4FA7-AA98-A608B200E9E0}"/>
                  </a:ext>
                </a:extLst>
              </p14:cNvPr>
              <p14:cNvContentPartPr/>
              <p14:nvPr/>
            </p14:nvContentPartPr>
            <p14:xfrm>
              <a:off x="3077811" y="4271985"/>
              <a:ext cx="438840" cy="155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162962F-3317-4FA7-AA98-A608B200E9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59811" y="4236345"/>
                <a:ext cx="4744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337C66-ECF9-4B73-AE79-31AC47AEF3B8}"/>
                  </a:ext>
                </a:extLst>
              </p14:cNvPr>
              <p14:cNvContentPartPr/>
              <p14:nvPr/>
            </p14:nvContentPartPr>
            <p14:xfrm>
              <a:off x="3041451" y="4470705"/>
              <a:ext cx="690840" cy="137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337C66-ECF9-4B73-AE79-31AC47AEF3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23811" y="4435065"/>
                <a:ext cx="726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C0DDA8-614C-4A53-BC77-7B88CD3543F8}"/>
                  </a:ext>
                </a:extLst>
              </p14:cNvPr>
              <p14:cNvContentPartPr/>
              <p14:nvPr/>
            </p14:nvContentPartPr>
            <p14:xfrm>
              <a:off x="4284531" y="3992265"/>
              <a:ext cx="214920" cy="429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C0DDA8-614C-4A53-BC77-7B88CD3543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66891" y="3956265"/>
                <a:ext cx="2505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28C4846-5AC7-4D6B-9F15-4AA509B35C88}"/>
                  </a:ext>
                </a:extLst>
              </p14:cNvPr>
              <p14:cNvContentPartPr/>
              <p14:nvPr/>
            </p14:nvContentPartPr>
            <p14:xfrm>
              <a:off x="4508451" y="4001265"/>
              <a:ext cx="494280" cy="233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28C4846-5AC7-4D6B-9F15-4AA509B35C8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90451" y="3965625"/>
                <a:ext cx="5299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36C709E-332A-48CD-AFDA-EB7CB7AC7EA5}"/>
                  </a:ext>
                </a:extLst>
              </p14:cNvPr>
              <p14:cNvContentPartPr/>
              <p14:nvPr/>
            </p14:nvContentPartPr>
            <p14:xfrm>
              <a:off x="4227651" y="3889305"/>
              <a:ext cx="632880" cy="112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36C709E-332A-48CD-AFDA-EB7CB7AC7E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09651" y="3853305"/>
                <a:ext cx="668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6B68F0B-45F8-472F-8E99-FE0796474254}"/>
                  </a:ext>
                </a:extLst>
              </p14:cNvPr>
              <p14:cNvContentPartPr/>
              <p14:nvPr/>
            </p14:nvContentPartPr>
            <p14:xfrm>
              <a:off x="4209291" y="4373865"/>
              <a:ext cx="977400" cy="261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6B68F0B-45F8-472F-8E99-FE079647425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91651" y="4338225"/>
                <a:ext cx="1013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4A1336D-8C6A-4965-B409-D912973C3A7D}"/>
                  </a:ext>
                </a:extLst>
              </p14:cNvPr>
              <p14:cNvContentPartPr/>
              <p14:nvPr/>
            </p14:nvContentPartPr>
            <p14:xfrm>
              <a:off x="4490451" y="4663305"/>
              <a:ext cx="627840" cy="408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4A1336D-8C6A-4965-B409-D912973C3A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72451" y="4627305"/>
                <a:ext cx="6634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A3F1123-3BCF-483F-8658-720419C6BA21}"/>
                  </a:ext>
                </a:extLst>
              </p14:cNvPr>
              <p14:cNvContentPartPr/>
              <p14:nvPr/>
            </p14:nvContentPartPr>
            <p14:xfrm>
              <a:off x="5676291" y="4004865"/>
              <a:ext cx="614160" cy="150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A3F1123-3BCF-483F-8658-720419C6BA2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58651" y="3969225"/>
                <a:ext cx="6498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A6EC24-3244-4AF7-B176-B1F3CAE06FB7}"/>
                  </a:ext>
                </a:extLst>
              </p14:cNvPr>
              <p14:cNvContentPartPr/>
              <p14:nvPr/>
            </p14:nvContentPartPr>
            <p14:xfrm>
              <a:off x="5794011" y="4284585"/>
              <a:ext cx="464400" cy="97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A6EC24-3244-4AF7-B176-B1F3CAE06FB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76011" y="4248585"/>
                <a:ext cx="5000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F43CBDE-9942-45D2-834B-A7558719FEB5}"/>
                  </a:ext>
                </a:extLst>
              </p14:cNvPr>
              <p14:cNvContentPartPr/>
              <p14:nvPr/>
            </p14:nvContentPartPr>
            <p14:xfrm>
              <a:off x="6119811" y="3811185"/>
              <a:ext cx="573840" cy="631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F43CBDE-9942-45D2-834B-A7558719FEB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01811" y="3775185"/>
                <a:ext cx="60948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180FBB0-92DF-4B6B-94C0-C39487C02203}"/>
                  </a:ext>
                </a:extLst>
              </p14:cNvPr>
              <p14:cNvContentPartPr/>
              <p14:nvPr/>
            </p14:nvContentPartPr>
            <p14:xfrm>
              <a:off x="5530851" y="4019625"/>
              <a:ext cx="408960" cy="62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180FBB0-92DF-4B6B-94C0-C39487C0220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13211" y="3983625"/>
                <a:ext cx="44460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CE8BE10-5C64-4438-A2F0-1D61490437BA}"/>
                  </a:ext>
                </a:extLst>
              </p14:cNvPr>
              <p14:cNvContentPartPr/>
              <p14:nvPr/>
            </p14:nvContentPartPr>
            <p14:xfrm>
              <a:off x="6833331" y="3411225"/>
              <a:ext cx="840240" cy="935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CE8BE10-5C64-4438-A2F0-1D61490437B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15691" y="3375225"/>
                <a:ext cx="87588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FD8C98-217A-4BBF-B472-F5232DD4A40F}"/>
                  </a:ext>
                </a:extLst>
              </p14:cNvPr>
              <p14:cNvContentPartPr/>
              <p14:nvPr/>
            </p14:nvContentPartPr>
            <p14:xfrm>
              <a:off x="7804611" y="3512385"/>
              <a:ext cx="108000" cy="475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FD8C98-217A-4BBF-B472-F5232DD4A4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86971" y="3476745"/>
                <a:ext cx="14364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610BF7-BB8F-4C71-9681-FE306ABA0BEF}"/>
                  </a:ext>
                </a:extLst>
              </p14:cNvPr>
              <p14:cNvContentPartPr/>
              <p14:nvPr/>
            </p14:nvContentPartPr>
            <p14:xfrm>
              <a:off x="7884891" y="3458025"/>
              <a:ext cx="348480" cy="23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610BF7-BB8F-4C71-9681-FE306ABA0BE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67251" y="3422385"/>
                <a:ext cx="384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F7E3342-FDC2-4CBA-8651-FBE4FE084E2F}"/>
                  </a:ext>
                </a:extLst>
              </p14:cNvPr>
              <p14:cNvContentPartPr/>
              <p14:nvPr/>
            </p14:nvContentPartPr>
            <p14:xfrm>
              <a:off x="7749531" y="3369825"/>
              <a:ext cx="316800" cy="133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F7E3342-FDC2-4CBA-8651-FBE4FE084E2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31891" y="3333825"/>
                <a:ext cx="3524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8671ADD-A766-4087-BA76-A4633671D7E2}"/>
                  </a:ext>
                </a:extLst>
              </p14:cNvPr>
              <p14:cNvContentPartPr/>
              <p14:nvPr/>
            </p14:nvContentPartPr>
            <p14:xfrm>
              <a:off x="8326611" y="2950785"/>
              <a:ext cx="387720" cy="741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8671ADD-A766-4087-BA76-A4633671D7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08971" y="2915145"/>
                <a:ext cx="42336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6FBDB8-BFB8-40B0-A069-D241AC1AFB92}"/>
                  </a:ext>
                </a:extLst>
              </p14:cNvPr>
              <p14:cNvContentPartPr/>
              <p14:nvPr/>
            </p14:nvContentPartPr>
            <p14:xfrm>
              <a:off x="8337771" y="3365145"/>
              <a:ext cx="316080" cy="138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6FBDB8-BFB8-40B0-A069-D241AC1AFB9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19771" y="3329145"/>
                <a:ext cx="351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F485D56-BB59-4569-9112-D0D49B20C062}"/>
                  </a:ext>
                </a:extLst>
              </p14:cNvPr>
              <p14:cNvContentPartPr/>
              <p14:nvPr/>
            </p14:nvContentPartPr>
            <p14:xfrm>
              <a:off x="8944371" y="3054105"/>
              <a:ext cx="567720" cy="241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F485D56-BB59-4569-9112-D0D49B20C06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26731" y="3018465"/>
                <a:ext cx="603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745A711-6FD4-43B5-A954-F7365D398210}"/>
                  </a:ext>
                </a:extLst>
              </p14:cNvPr>
              <p14:cNvContentPartPr/>
              <p14:nvPr/>
            </p14:nvContentPartPr>
            <p14:xfrm>
              <a:off x="8961291" y="3271905"/>
              <a:ext cx="795600" cy="265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745A711-6FD4-43B5-A954-F7365D3982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43651" y="3235905"/>
                <a:ext cx="8312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071A1A-F1FE-4E00-B96B-B82B7A1F1008}"/>
                  </a:ext>
                </a:extLst>
              </p14:cNvPr>
              <p14:cNvContentPartPr/>
              <p14:nvPr/>
            </p14:nvContentPartPr>
            <p14:xfrm>
              <a:off x="10165851" y="2507625"/>
              <a:ext cx="155160" cy="566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071A1A-F1FE-4E00-B96B-B82B7A1F100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47851" y="2471625"/>
                <a:ext cx="1908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49945D4-083D-44E3-9860-4844FE050FD4}"/>
                  </a:ext>
                </a:extLst>
              </p14:cNvPr>
              <p14:cNvContentPartPr/>
              <p14:nvPr/>
            </p14:nvContentPartPr>
            <p14:xfrm>
              <a:off x="10311291" y="2398905"/>
              <a:ext cx="515160" cy="34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9945D4-083D-44E3-9860-4844FE050FD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93651" y="2363265"/>
                <a:ext cx="5508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745F01-3835-4494-9623-B861820E37DA}"/>
                  </a:ext>
                </a:extLst>
              </p14:cNvPr>
              <p14:cNvContentPartPr/>
              <p14:nvPr/>
            </p14:nvContentPartPr>
            <p14:xfrm>
              <a:off x="9985851" y="2195145"/>
              <a:ext cx="718560" cy="312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745F01-3835-4494-9623-B861820E37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67851" y="2159145"/>
                <a:ext cx="7542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971D37-7A6C-42F7-8550-40F8BA854259}"/>
                  </a:ext>
                </a:extLst>
              </p14:cNvPr>
              <p14:cNvContentPartPr/>
              <p14:nvPr/>
            </p14:nvContentPartPr>
            <p14:xfrm>
              <a:off x="10057851" y="2594745"/>
              <a:ext cx="1655280" cy="655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971D37-7A6C-42F7-8550-40F8BA85425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40211" y="2559105"/>
                <a:ext cx="169092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48FEAD6-8484-42B9-8EA4-9B2208A89A35}"/>
                  </a:ext>
                </a:extLst>
              </p14:cNvPr>
              <p14:cNvContentPartPr/>
              <p14:nvPr/>
            </p14:nvContentPartPr>
            <p14:xfrm>
              <a:off x="10492371" y="3239145"/>
              <a:ext cx="507960" cy="609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48FEAD6-8484-42B9-8EA4-9B2208A89A3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74731" y="3203505"/>
                <a:ext cx="5436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0967258-B656-48AE-A710-1D1BC530C425}"/>
                  </a:ext>
                </a:extLst>
              </p14:cNvPr>
              <p14:cNvContentPartPr/>
              <p14:nvPr/>
            </p14:nvContentPartPr>
            <p14:xfrm>
              <a:off x="5937651" y="5096385"/>
              <a:ext cx="483480" cy="90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0967258-B656-48AE-A710-1D1BC530C42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20011" y="5060745"/>
                <a:ext cx="51912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5A17A3F-1D7B-4277-896F-EECA1D34B706}"/>
                  </a:ext>
                </a:extLst>
              </p14:cNvPr>
              <p14:cNvContentPartPr/>
              <p14:nvPr/>
            </p14:nvContentPartPr>
            <p14:xfrm>
              <a:off x="5984091" y="5488425"/>
              <a:ext cx="356400" cy="169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5A17A3F-1D7B-4277-896F-EECA1D34B70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66091" y="5452785"/>
                <a:ext cx="392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F8D40FC-9285-48A9-8A44-A2AE2CF69CCD}"/>
                  </a:ext>
                </a:extLst>
              </p14:cNvPr>
              <p14:cNvContentPartPr/>
              <p14:nvPr/>
            </p14:nvContentPartPr>
            <p14:xfrm>
              <a:off x="6798771" y="5178105"/>
              <a:ext cx="220320" cy="136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F8D40FC-9285-48A9-8A44-A2AE2CF69CC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80771" y="5142465"/>
                <a:ext cx="255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27B4009-1ECF-4B88-8A17-349C0C62B528}"/>
                  </a:ext>
                </a:extLst>
              </p14:cNvPr>
              <p14:cNvContentPartPr/>
              <p14:nvPr/>
            </p14:nvContentPartPr>
            <p14:xfrm>
              <a:off x="6816771" y="5378985"/>
              <a:ext cx="421200" cy="198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7B4009-1ECF-4B88-8A17-349C0C62B52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99131" y="5342985"/>
                <a:ext cx="456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C0153E7-37D8-41C1-876F-267468A410CD}"/>
                  </a:ext>
                </a:extLst>
              </p14:cNvPr>
              <p14:cNvContentPartPr/>
              <p14:nvPr/>
            </p14:nvContentPartPr>
            <p14:xfrm>
              <a:off x="7718571" y="4598865"/>
              <a:ext cx="3960" cy="42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C0153E7-37D8-41C1-876F-267468A410C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00931" y="4562865"/>
                <a:ext cx="396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24A6FEC-B2E9-4997-8C6E-19CAA912DB2A}"/>
                  </a:ext>
                </a:extLst>
              </p14:cNvPr>
              <p14:cNvContentPartPr/>
              <p14:nvPr/>
            </p14:nvContentPartPr>
            <p14:xfrm>
              <a:off x="7704171" y="4607865"/>
              <a:ext cx="437760" cy="241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24A6FEC-B2E9-4997-8C6E-19CAA912DB2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86171" y="4571865"/>
                <a:ext cx="4734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8C5B040-9DCD-4100-B441-7C855183055B}"/>
                  </a:ext>
                </a:extLst>
              </p14:cNvPr>
              <p14:cNvContentPartPr/>
              <p14:nvPr/>
            </p14:nvContentPartPr>
            <p14:xfrm>
              <a:off x="7441731" y="4482225"/>
              <a:ext cx="499680" cy="225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8C5B040-9DCD-4100-B441-7C85518305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423731" y="4446225"/>
                <a:ext cx="5353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A344F7-6FD6-4FFA-AC2B-CBC695DBC0C3}"/>
                  </a:ext>
                </a:extLst>
              </p14:cNvPr>
              <p14:cNvContentPartPr/>
              <p14:nvPr/>
            </p14:nvContentPartPr>
            <p14:xfrm>
              <a:off x="7568091" y="4946625"/>
              <a:ext cx="722160" cy="277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A344F7-6FD6-4FFA-AC2B-CBC695DBC0C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50451" y="4910985"/>
                <a:ext cx="7578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D99AB56-9358-4DAA-BF34-8B87B6567A05}"/>
                  </a:ext>
                </a:extLst>
              </p14:cNvPr>
              <p14:cNvContentPartPr/>
              <p14:nvPr/>
            </p14:nvContentPartPr>
            <p14:xfrm>
              <a:off x="7839891" y="5275305"/>
              <a:ext cx="358560" cy="366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D99AB56-9358-4DAA-BF34-8B87B6567A0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22251" y="5239665"/>
                <a:ext cx="3942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A40DF6C-8E8E-4B0F-BE08-57EC9617ED30}"/>
                  </a:ext>
                </a:extLst>
              </p14:cNvPr>
              <p14:cNvContentPartPr/>
              <p14:nvPr/>
            </p14:nvContentPartPr>
            <p14:xfrm>
              <a:off x="8576091" y="4481145"/>
              <a:ext cx="133200" cy="563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A40DF6C-8E8E-4B0F-BE08-57EC9617ED3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58451" y="4445145"/>
                <a:ext cx="1688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9A8691E-C884-4B53-924F-8365D58A9C88}"/>
                  </a:ext>
                </a:extLst>
              </p14:cNvPr>
              <p14:cNvContentPartPr/>
              <p14:nvPr/>
            </p14:nvContentPartPr>
            <p14:xfrm>
              <a:off x="8383131" y="4671225"/>
              <a:ext cx="522000" cy="235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9A8691E-C884-4B53-924F-8365D58A9C8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65491" y="4635585"/>
                <a:ext cx="557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72E28C2-EEAB-428A-ABF6-48C19D6E5405}"/>
                  </a:ext>
                </a:extLst>
              </p14:cNvPr>
              <p14:cNvContentPartPr/>
              <p14:nvPr/>
            </p14:nvContentPartPr>
            <p14:xfrm>
              <a:off x="8401491" y="4703985"/>
              <a:ext cx="478800" cy="266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72E28C2-EEAB-428A-ABF6-48C19D6E54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83491" y="4667985"/>
                <a:ext cx="5144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1B4BE4A-7E92-4604-BF84-B5F57FA77E47}"/>
                  </a:ext>
                </a:extLst>
              </p14:cNvPr>
              <p14:cNvContentPartPr/>
              <p14:nvPr/>
            </p14:nvContentPartPr>
            <p14:xfrm>
              <a:off x="8500851" y="4553505"/>
              <a:ext cx="243360" cy="366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1B4BE4A-7E92-4604-BF84-B5F57FA77E4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83211" y="4517865"/>
                <a:ext cx="2790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CA3D829-01C7-4D13-A87D-634DD6900A57}"/>
                  </a:ext>
                </a:extLst>
              </p14:cNvPr>
              <p14:cNvContentPartPr/>
              <p14:nvPr/>
            </p14:nvContentPartPr>
            <p14:xfrm>
              <a:off x="9360891" y="4091625"/>
              <a:ext cx="174960" cy="279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CA3D829-01C7-4D13-A87D-634DD6900A5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42891" y="4055985"/>
                <a:ext cx="2106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3D37DA2-975D-4889-8CF8-86FDAE4EFF2C}"/>
                  </a:ext>
                </a:extLst>
              </p14:cNvPr>
              <p14:cNvContentPartPr/>
              <p14:nvPr/>
            </p14:nvContentPartPr>
            <p14:xfrm>
              <a:off x="9306531" y="4268385"/>
              <a:ext cx="814680" cy="294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3D37DA2-975D-4889-8CF8-86FDAE4EFF2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288531" y="4232385"/>
                <a:ext cx="8503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07E998-4B0A-493A-8AF7-1249346355FE}"/>
                  </a:ext>
                </a:extLst>
              </p14:cNvPr>
              <p14:cNvContentPartPr/>
              <p14:nvPr/>
            </p14:nvContentPartPr>
            <p14:xfrm>
              <a:off x="9432891" y="4803345"/>
              <a:ext cx="599400" cy="576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07E998-4B0A-493A-8AF7-1249346355F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415251" y="4767705"/>
                <a:ext cx="6350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1C705B3-8E72-43E3-BA2A-F4447616F94A}"/>
                  </a:ext>
                </a:extLst>
              </p14:cNvPr>
              <p14:cNvContentPartPr/>
              <p14:nvPr/>
            </p14:nvContentPartPr>
            <p14:xfrm>
              <a:off x="10238571" y="4616865"/>
              <a:ext cx="55080" cy="410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1C705B3-8E72-43E3-BA2A-F4447616F94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20931" y="4581225"/>
                <a:ext cx="907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229D10C-CCD8-4B7C-8363-AD7434090CB7}"/>
                  </a:ext>
                </a:extLst>
              </p14:cNvPr>
              <p14:cNvContentPartPr/>
              <p14:nvPr/>
            </p14:nvContentPartPr>
            <p14:xfrm>
              <a:off x="10248291" y="4571865"/>
              <a:ext cx="466560" cy="241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229D10C-CCD8-4B7C-8363-AD7434090CB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230291" y="4535865"/>
                <a:ext cx="502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07B4AB6-B1BE-4CB5-9745-550ECAC516A5}"/>
                  </a:ext>
                </a:extLst>
              </p14:cNvPr>
              <p14:cNvContentPartPr/>
              <p14:nvPr/>
            </p14:nvContentPartPr>
            <p14:xfrm>
              <a:off x="10014291" y="4471785"/>
              <a:ext cx="397080" cy="146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7B4AB6-B1BE-4CB5-9745-550ECAC516A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96651" y="4436145"/>
                <a:ext cx="4327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0EB16A9-8021-4D4D-8AE6-244F4DB8681C}"/>
                  </a:ext>
                </a:extLst>
              </p14:cNvPr>
              <p14:cNvContentPartPr/>
              <p14:nvPr/>
            </p14:nvContentPartPr>
            <p14:xfrm>
              <a:off x="10390491" y="4254705"/>
              <a:ext cx="554760" cy="1036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0EB16A9-8021-4D4D-8AE6-244F4DB8681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372851" y="4218705"/>
                <a:ext cx="59040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254764A-48E2-44ED-B9D7-83DBDCB51FA3}"/>
                  </a:ext>
                </a:extLst>
              </p14:cNvPr>
              <p14:cNvContentPartPr/>
              <p14:nvPr/>
            </p14:nvContentPartPr>
            <p14:xfrm>
              <a:off x="7822611" y="4499145"/>
              <a:ext cx="325440" cy="367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254764A-48E2-44ED-B9D7-83DBDCB51F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04971" y="4463505"/>
                <a:ext cx="3610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1DE8986-4FC1-4B0A-92E6-3977D53441A1}"/>
                  </a:ext>
                </a:extLst>
              </p14:cNvPr>
              <p14:cNvContentPartPr/>
              <p14:nvPr/>
            </p14:nvContentPartPr>
            <p14:xfrm>
              <a:off x="6591771" y="6074505"/>
              <a:ext cx="286560" cy="677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1DE8986-4FC1-4B0A-92E6-3977D53441A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73771" y="6038865"/>
                <a:ext cx="32220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CF4695B-494F-44C4-B156-BA6720574B88}"/>
                  </a:ext>
                </a:extLst>
              </p14:cNvPr>
              <p14:cNvContentPartPr/>
              <p14:nvPr/>
            </p14:nvContentPartPr>
            <p14:xfrm>
              <a:off x="6627051" y="6305265"/>
              <a:ext cx="362520" cy="249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CF4695B-494F-44C4-B156-BA6720574B8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09051" y="6269625"/>
                <a:ext cx="3981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87B2475-63F0-4991-B38B-B7EA62B356DD}"/>
                  </a:ext>
                </a:extLst>
              </p14:cNvPr>
              <p14:cNvContentPartPr/>
              <p14:nvPr/>
            </p14:nvContentPartPr>
            <p14:xfrm>
              <a:off x="7351011" y="6114825"/>
              <a:ext cx="272160" cy="204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87B2475-63F0-4991-B38B-B7EA62B356D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33011" y="6078825"/>
                <a:ext cx="3078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1E0F30C-450C-4097-94A0-A71F40FE6DCB}"/>
                  </a:ext>
                </a:extLst>
              </p14:cNvPr>
              <p14:cNvContentPartPr/>
              <p14:nvPr/>
            </p14:nvContentPartPr>
            <p14:xfrm>
              <a:off x="7414731" y="6263145"/>
              <a:ext cx="340920" cy="200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1E0F30C-450C-4097-94A0-A71F40FE6DC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396731" y="6227505"/>
                <a:ext cx="376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F8A5EFB-275A-4226-9B16-3388FBAC9554}"/>
                  </a:ext>
                </a:extLst>
              </p14:cNvPr>
              <p14:cNvContentPartPr/>
              <p14:nvPr/>
            </p14:nvContentPartPr>
            <p14:xfrm>
              <a:off x="8618571" y="5585625"/>
              <a:ext cx="192960" cy="325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F8A5EFB-275A-4226-9B16-3388FBAC955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600931" y="5549985"/>
                <a:ext cx="2286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58C389-E4AA-4B1A-8D5C-D5BF07AF76AD}"/>
                  </a:ext>
                </a:extLst>
              </p14:cNvPr>
              <p14:cNvContentPartPr/>
              <p14:nvPr/>
            </p14:nvContentPartPr>
            <p14:xfrm>
              <a:off x="8283771" y="5749785"/>
              <a:ext cx="1070640" cy="469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58C389-E4AA-4B1A-8D5C-D5BF07AF76A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265771" y="5714145"/>
                <a:ext cx="11062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0CAC9E0-80DC-42F1-B496-AFF7A273D540}"/>
                  </a:ext>
                </a:extLst>
              </p14:cNvPr>
              <p14:cNvContentPartPr/>
              <p14:nvPr/>
            </p14:nvContentPartPr>
            <p14:xfrm>
              <a:off x="8818011" y="6176025"/>
              <a:ext cx="585360" cy="432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0CAC9E0-80DC-42F1-B496-AFF7A273D54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00011" y="6140385"/>
                <a:ext cx="6210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1D373E1-F254-4651-B52B-CA2C81A4BE1B}"/>
                  </a:ext>
                </a:extLst>
              </p14:cNvPr>
              <p14:cNvContentPartPr/>
              <p14:nvPr/>
            </p14:nvContentPartPr>
            <p14:xfrm>
              <a:off x="9650691" y="5670945"/>
              <a:ext cx="468720" cy="372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1D373E1-F254-4651-B52B-CA2C81A4BE1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633051" y="5634945"/>
                <a:ext cx="5043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452D736-E492-4FAC-89A5-CC46DB9CCD1A}"/>
                  </a:ext>
                </a:extLst>
              </p14:cNvPr>
              <p14:cNvContentPartPr/>
              <p14:nvPr/>
            </p14:nvContentPartPr>
            <p14:xfrm>
              <a:off x="10144971" y="5703345"/>
              <a:ext cx="39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452D736-E492-4FAC-89A5-CC46DB9CCD1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127331" y="56677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6EF7FE8-67CA-413B-986E-25AEB17EBA74}"/>
                  </a:ext>
                </a:extLst>
              </p14:cNvPr>
              <p14:cNvContentPartPr/>
              <p14:nvPr/>
            </p14:nvContentPartPr>
            <p14:xfrm>
              <a:off x="10205451" y="5420385"/>
              <a:ext cx="383760" cy="395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6EF7FE8-67CA-413B-986E-25AEB17EBA7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87811" y="5384385"/>
                <a:ext cx="4194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8D78B38-ACFF-4C89-A6BE-56D17DC318E3}"/>
                  </a:ext>
                </a:extLst>
              </p14:cNvPr>
              <p14:cNvContentPartPr/>
              <p14:nvPr/>
            </p14:nvContentPartPr>
            <p14:xfrm>
              <a:off x="1314891" y="5867505"/>
              <a:ext cx="567360" cy="679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8D78B38-ACFF-4C89-A6BE-56D17DC318E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97251" y="5831865"/>
                <a:ext cx="60300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160E24D-795F-46A2-ADEB-257E9A2D4ED1}"/>
                  </a:ext>
                </a:extLst>
              </p14:cNvPr>
              <p14:cNvContentPartPr/>
              <p14:nvPr/>
            </p14:nvContentPartPr>
            <p14:xfrm>
              <a:off x="1547811" y="6148665"/>
              <a:ext cx="172800" cy="143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160E24D-795F-46A2-ADEB-257E9A2D4ED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530171" y="6112665"/>
                <a:ext cx="208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3617A29-5432-4986-A8BD-152449280AC1}"/>
                  </a:ext>
                </a:extLst>
              </p14:cNvPr>
              <p14:cNvContentPartPr/>
              <p14:nvPr/>
            </p14:nvContentPartPr>
            <p14:xfrm>
              <a:off x="2000691" y="5841585"/>
              <a:ext cx="204840" cy="133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3617A29-5432-4986-A8BD-152449280AC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82691" y="5805945"/>
                <a:ext cx="2404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DC08FBB-2A97-41A7-99FB-9AD9E5ECDFE2}"/>
                  </a:ext>
                </a:extLst>
              </p14:cNvPr>
              <p14:cNvContentPartPr/>
              <p14:nvPr/>
            </p14:nvContentPartPr>
            <p14:xfrm>
              <a:off x="2054691" y="5974065"/>
              <a:ext cx="227880" cy="164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DC08FBB-2A97-41A7-99FB-9AD9E5ECDFE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36691" y="5938065"/>
                <a:ext cx="263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4A97B31-639B-4720-9E97-8AC0005125A8}"/>
                  </a:ext>
                </a:extLst>
              </p14:cNvPr>
              <p14:cNvContentPartPr/>
              <p14:nvPr/>
            </p14:nvContentPartPr>
            <p14:xfrm>
              <a:off x="2462211" y="5449905"/>
              <a:ext cx="228600" cy="210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4A97B31-639B-4720-9E97-8AC0005125A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44571" y="5413905"/>
                <a:ext cx="264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E241182-7FB8-4AF2-9D25-DC8A5711D6B9}"/>
                  </a:ext>
                </a:extLst>
              </p14:cNvPr>
              <p14:cNvContentPartPr/>
              <p14:nvPr/>
            </p14:nvContentPartPr>
            <p14:xfrm>
              <a:off x="2480211" y="5596785"/>
              <a:ext cx="611640" cy="351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E241182-7FB8-4AF2-9D25-DC8A5711D6B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462571" y="5561145"/>
                <a:ext cx="647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41BC0DF-1F13-4949-B0C7-3BC8235623D6}"/>
                  </a:ext>
                </a:extLst>
              </p14:cNvPr>
              <p14:cNvContentPartPr/>
              <p14:nvPr/>
            </p14:nvContentPartPr>
            <p14:xfrm>
              <a:off x="2860371" y="5826105"/>
              <a:ext cx="576360" cy="387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41BC0DF-1F13-4949-B0C7-3BC8235623D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842731" y="5790465"/>
                <a:ext cx="6120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B265332-8AF8-4B6D-B0CC-CDC4F2A98FE6}"/>
                  </a:ext>
                </a:extLst>
              </p14:cNvPr>
              <p14:cNvContentPartPr/>
              <p14:nvPr/>
            </p14:nvContentPartPr>
            <p14:xfrm>
              <a:off x="3231891" y="5258385"/>
              <a:ext cx="188640" cy="110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B265332-8AF8-4B6D-B0CC-CDC4F2A98FE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213891" y="5222385"/>
                <a:ext cx="224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48F209D-87BA-435C-B50A-36CBAB032591}"/>
                  </a:ext>
                </a:extLst>
              </p14:cNvPr>
              <p14:cNvContentPartPr/>
              <p14:nvPr/>
            </p14:nvContentPartPr>
            <p14:xfrm>
              <a:off x="3258891" y="5450625"/>
              <a:ext cx="199440" cy="90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48F209D-87BA-435C-B50A-36CBAB03259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240891" y="5414625"/>
                <a:ext cx="2350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2DCFD10-9888-4CF8-90F6-48EDA8679C7D}"/>
                  </a:ext>
                </a:extLst>
              </p14:cNvPr>
              <p14:cNvContentPartPr/>
              <p14:nvPr/>
            </p14:nvContentPartPr>
            <p14:xfrm>
              <a:off x="3603051" y="4952025"/>
              <a:ext cx="169560" cy="211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2DCFD10-9888-4CF8-90F6-48EDA8679C7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585051" y="4916025"/>
                <a:ext cx="2052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2DF10E9-DA66-4860-9066-21D677F490AC}"/>
                  </a:ext>
                </a:extLst>
              </p14:cNvPr>
              <p14:cNvContentPartPr/>
              <p14:nvPr/>
            </p14:nvContentPartPr>
            <p14:xfrm>
              <a:off x="3575691" y="5235705"/>
              <a:ext cx="277200" cy="96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2DF10E9-DA66-4860-9066-21D677F490A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557691" y="5199705"/>
                <a:ext cx="312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1E9F38F-D273-49E5-8683-15FE6BDA4C88}"/>
                  </a:ext>
                </a:extLst>
              </p14:cNvPr>
              <p14:cNvContentPartPr/>
              <p14:nvPr/>
            </p14:nvContentPartPr>
            <p14:xfrm>
              <a:off x="3802131" y="5476905"/>
              <a:ext cx="507960" cy="401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1E9F38F-D273-49E5-8683-15FE6BDA4C8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784491" y="5440905"/>
                <a:ext cx="543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334581B-49EB-4CB0-B542-3EC9F79AB494}"/>
                  </a:ext>
                </a:extLst>
              </p14:cNvPr>
              <p14:cNvContentPartPr/>
              <p14:nvPr/>
            </p14:nvContentPartPr>
            <p14:xfrm>
              <a:off x="3018411" y="6274305"/>
              <a:ext cx="622080" cy="365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334581B-49EB-4CB0-B542-3EC9F79AB49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000411" y="6238665"/>
                <a:ext cx="6577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B6F0067-6E1B-4820-A177-E2ABAC5715B6}"/>
                  </a:ext>
                </a:extLst>
              </p14:cNvPr>
              <p14:cNvContentPartPr/>
              <p14:nvPr/>
            </p14:nvContentPartPr>
            <p14:xfrm>
              <a:off x="4046571" y="6262065"/>
              <a:ext cx="157680" cy="75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B6F0067-6E1B-4820-A177-E2ABAC5715B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028571" y="6226065"/>
                <a:ext cx="1933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7ECCF8-034A-4C63-BA3F-4ABBA07C055D}"/>
                  </a:ext>
                </a:extLst>
              </p14:cNvPr>
              <p14:cNvContentPartPr/>
              <p14:nvPr/>
            </p14:nvContentPartPr>
            <p14:xfrm>
              <a:off x="3983211" y="6415425"/>
              <a:ext cx="368280" cy="84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7ECCF8-034A-4C63-BA3F-4ABBA07C055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965211" y="6379785"/>
                <a:ext cx="403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28F7C8C-0045-47CB-B31A-A5B327584495}"/>
                  </a:ext>
                </a:extLst>
              </p14:cNvPr>
              <p14:cNvContentPartPr/>
              <p14:nvPr/>
            </p14:nvContentPartPr>
            <p14:xfrm>
              <a:off x="4499091" y="5984145"/>
              <a:ext cx="550080" cy="507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28F7C8C-0045-47CB-B31A-A5B32758449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81451" y="5948145"/>
                <a:ext cx="58572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19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</Words>
  <Application>Microsoft Office PowerPoint</Application>
  <PresentationFormat>Widescreen</PresentationFormat>
  <Paragraphs>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Lecture No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03</dc:title>
  <dc:creator>Wazir laghari</dc:creator>
  <cp:lastModifiedBy>Wazir laghari</cp:lastModifiedBy>
  <cp:revision>9</cp:revision>
  <dcterms:created xsi:type="dcterms:W3CDTF">2020-12-07T21:07:16Z</dcterms:created>
  <dcterms:modified xsi:type="dcterms:W3CDTF">2020-12-08T08:37:36Z</dcterms:modified>
</cp:coreProperties>
</file>