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2:57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41,'0'-1,"-1"-1,1 0,0 0,0 0,1 0,-1 1,0-1,0 0,1 0,-1 1,1-1,0 0,-1 1,1-1,0 0,0 1,0-1,0 1,1-1,1-1,-1 2,0 1,0-1,0 1,0-1,0 1,0 0,0-1,0 1,0 0,0 1,1-1,-1 0,0 0,0 1,0 0,0-1,0 1,3 2,15 5,-1 1,0 1,0 1,-1 1,0 1,19 18,92 98,-93-90,551 673,-290-336,-259-328,86 80,-108-113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5.1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32,'0'-4,"0"-6,4 0,6 4,5 5,4 5,7 7,8 10,2 5,3 3,-1 0,-2-1,-4 0,-7-6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58.7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0,'5'0,"4"8,6 4,4 2,-1 4,5 3,2 2,6 1,-3 1,-2 0,3 0,-3 0,-6 0,-7-4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49.6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0 577,'0'-4,"4"-2,14-11,8-8,8-4,7-5,16-9,16-6,16-6,14-3,1-4,0 9,-5 5,-11 6,-13 11,-18 10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0.1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29,'0'-1,"-1"0,1 0,0 0,0 0,0 0,0 0,0 0,0 0,0 0,1 0,-1 0,0 0,0 0,1 0,-1 0,1 0,-1 1,1-1,-1 0,1 0,-1 0,1 1,0-1,-1 0,1 1,0-1,0 0,-1 1,1-1,0 1,0-1,0 1,0 0,0-1,0 1,0 0,0 0,0-1,-1 1,1 0,0 0,0 0,0 0,0 0,0 1,0-1,0 0,0 0,1 1,7 2,-1 0,1 1,-1 0,12 8,230 166,-134-91,205 137,332 264,-631-470,-1 1,-1 1,-1 0,33 46,-49-60,1 0,-1 0,0 0,-1 0,1 0,-1 0,0 1,-1 0,1-1,-1 1,-1-1,1 1,-1 0,0 0,-1-1,0 1,0 0,0-1,-1 1,0-1,0 0,0 1,-1-1,0 0,0 0,-7 8,-7 8,0-2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0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1 323,'4'0,"6"-4,5-2,4-3,7-5,12-8,24-13,27-13,23-11,9-7,-16 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0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0 510,'0'4,"5"-3,4-5,10-7,6-5,11-4,8-8,16-6,20-15,25-15,7-10,10-4,-4 3,-22 14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3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2259,'-2'0,"-3"1,-1-1,1 0,0 0,0-1,0 1,0-1,0 0,0 0,-8-4,12 4,0 1,0-1,0 0,0 0,0 0,1 1,-1-1,0 0,1 0,-1 0,0 0,1-1,-1 1,1 0,0 0,-1 0,1-2,3-35,54-182,24-105,-27 62,-13-2,13-396,-54 655,-5-196,3 180,-1-1,-1 1,-1 0,-1 0,-1 0,-14-31,19 48,0 1,0 0,0 0,-1 0,1 1,-1-1,0 1,0-1,-1 1,1 0,0 0,-1 0,0 1,0-1,0 1,0 0,0 0,0 0,0 1,-1-1,-6 0,6 2,1 0,-1 0,1 1,-1 0,1 0,-1 0,1 1,-1-1,1 1,0 0,0 0,0 1,0-1,0 1,1 0,-1 0,1 0,0 0,0 1,-6 7,0 1,1 1,0 1,1 0,1 0,0 0,0 1,2 0,0 0,0 0,2 0,0 0,0 1,2-1,0 1,1-1,2 17,1-7,0 0,2-1,1 0,1 0,1-1,0 0,2 0,1-1,19 26,-15-26,2-2,0 0,1-1,1-1,1 0,0-2,42 24,7-3,97 36,-4-3,-161-69,1 0,-1 0,0 0,0 0,-1 1,1-1,0 1,0-1,-1 1,1 0,2 2,-4-3,0 0,1 0,-1 0,0 0,1 0,-1-1,0 1,0 0,0 0,0 0,0 0,0 0,0 0,0 0,0 0,0 0,0 0,-1-1,1 1,-1 1,-2 3,0 0,-1-1,0 1,0-1,0 0,0 0,-7 5,-8 8,-28 25,-3-2,-55 35,19-15,36-23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4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800 1725,'-16'19,"1"0,1 1,1 1,1 0,-13 31,9-19,1-6,2 1,0 1,2 0,1 0,2 1,-8 49,15-78,1 1,0 0,0 0,0-1,0 1,1 0,-1 0,0-1,1 1,-1 0,1-1,-1 1,1-1,0 1,0 0,0-1,0 0,0 1,0-1,0 0,0 1,0-1,1 0,2 2,-3-3,0 0,0 1,0-1,0 0,0 0,0 0,0 0,0 0,0 0,0 0,0-1,0 1,0 0,0 0,0-1,0 1,0-1,0 1,0-1,0 1,0-1,0 0,0 1,-1-1,1 0,0 0,-1 0,1 1,0-1,-1 0,1 0,-1 0,1 0,-1 0,0 0,1 0,-1 0,0 0,0-2,1 3,-1-1,0 0,0 0,0 0,0 0,0 0,0 0,0 0,0 1,0-1,0 0,-1 0,1 0,0 0,-1 1,1-1,0 0,-1 0,1 0,-1 1,1-1,-1 0,0 1,1-1,-1 0,0 1,0-1,-29-15,0 11,29 5,1 0,0 0,-1 0,1 0,0 0,0 0,-1 0,1 0,0 0,-1 0,1 0,0 0,-1 0,1 0,0 0,-1 0,1 0,0 0,0 0,-1 0,1 1,0-1,-1 0,1 0,0 0,0 1,0-1,-1 0,1 0,0 0,0 1,0-1,-1 0,1 1,0-1,0 0,0 0,0 1,0-1,0 0,0 1,0-1,0 0,0 1,0-1,0 0,0 1,0-1,0 1,2 6,0 1,0-1,-1 1,0 0,0 0,-1-1,0 12,3 35,-1-46,1 1,0 0,0-1,1 0,0 0,0 0,1 0,0-1,1 1,0-1,0-1,0 1,1-1,0 0,0 0,0-1,1 0,0-1,12 6,1-1,1 0,-1-2,1-1,1-1,-1 0,40 1,-57-5,0-1,0 0,1 0,-1-1,0 1,0-1,1 0,-1-1,0 1,0-1,8-4,-11 4,0 1,0-1,0 1,-1-1,1 1,-1-1,1 0,-1 0,0 0,1 0,-1 0,0 0,0 0,-1 0,1 0,0 0,-1 0,1-1,-1 1,0 0,0-1,0 1,0 0,0 0,0-1,0 1,-1 0,1 0,-3-5,-1-7,-2 1,0-1,-1 1,0 0,-1 1,-15-20,-64-64,64 74,-1 2,0 1,-2 1,0 0,-1 3,-38-18,-3 6,-112-30,178 57,0-1,0 1,0-1,0 1,0-1,0 0,0 1,0-1,1 0,-1 0,0 0,1-1,-1 1,1 0,-1-1,1 1,0-1,-1 1,1-1,0 1,0-1,0 0,-1-2,2 1,0 1,0 0,0 0,0-1,1 1,-1 0,1 0,0-1,-1 1,1 0,0 0,0 0,0 0,0 0,1 0,-1 0,2-1,9-11,1 1,1 1,27-21,-39 32,65-48,47-34,130-122,-237 199,-1-1,1 0,-1 0,0-1,-1 1,6-12,-9 15,-1 1,0-1,0 1,0-1,0 0,-1 1,1-1,-1 0,0 1,0-1,0 0,-1 0,1 1,-1-1,0 1,0-1,0 0,-3-5,-25-45,-2 0,-66-85,50 74,-155-216,-279-408,464 656,13 19,4 14,0 0,1 0,-1-1,0 1,0 0,0 0,0 0,1 0,-1 0,0 0,0-1,0 1,0 0,1 0,-1 0,0 0,0 0,1 0,-1 0,0 0,0 0,0 0,1 0,-1 0,0 0,0 0,0 0,1 0,-1 0,0 0,0 0,1 0,-1 0,0 1,0-1,0 0,0 0,1 0,-1 0,0 0,0 1,0-1,0 0,0 0,1 0,-1 0,0 1,0-1,0 0,11 9,-1-1,0 1,-1 1,0 0,-1 0,13 20,40 79,-33-56,127 235,272 465,-344-627,5-2,5-5,185 182,-248-274,-18-19,-1 1,0 1,-1 0,-1 1,1 0,-1 0,-1 1,0 0,-1 0,7 16,-9-8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5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1121,'29'-12,"43"-17,51-20,45-14,45-17,27-12,19-2,-2-7,-6 2,-18 6,-28 1,-18 9,-26 5,-27 12,-28 14,-33 14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55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1159,'1'-5,"1"1,0 0,0-1,0 1,1 0,-1 0,1 1,0-1,0 1,0-1,1 1,-1 0,7-4,1-3,34-29,1 1,2 3,63-35,168-76,-164 89,839-439,-876 455,4-3,2 3,106-34,-159 66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4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1 742,'14'-12,"0"-1,2 2,-1 0,1 1,1 1,0 0,0 1,1 1,0 1,0 0,0 1,1 1,0 1,0 1,0 0,0 2,25 1,-12 2,0 1,0 1,-1 2,0 1,0 1,0 2,-1 1,-1 2,40 24,-53-28,-2 1,1 0,-1 1,-1 1,0 0,-1 1,0 0,-1 0,9 18,-7-9,-2 0,-1 0,0 1,-2 1,8 43,-5 8,-4 2,-3-1,-8 97,3-156,-14 129,9-107,6-21,6-22,10-31,139-449,-57 162,71-155,-79 231,-86 234,2-4,0-1,-1-1,-1 1,0 0,1-26,-18 171,16-53,3 1,3-1,23 85,80 218,-110-374,1 5,0 0,0-1,1 0,0 0,1 0,0 0,1-1,-1 1,2-1,6 7,5-2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4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0,'-3'4,"1"-1,0 1,0 0,0 0,0 0,0 0,1 0,0 0,0 0,0 0,-1 9,0 55,2-46,-1-18,6 510,-3-485,1 0,2 0,1 0,2-1,0 0,17 36,-19-52,0 0,0-1,1 0,1 0,0-1,0 0,1 0,1-1,-1 0,1-1,1 0,-1-1,1 0,1 0,-1-1,19 6,3-1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00.9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644 592,'-53'1,"0"2,0 2,1 3,0 2,0 2,1 2,-50 22,87-30,-1 1,1 0,0 1,1 1,0 0,0 1,1 0,-20 22,27-26,1-1,1 1,-1 0,1 0,0 0,0 0,1 1,-1-1,1 1,1 0,0-1,0 1,0 0,0 0,1 0,0 0,1-1,0 1,0 0,0 0,1 0,4 10,0-1,2 0,0-1,1 0,1-1,0 0,0 0,2-1,21 20,113 84,-133-108,-11-8,23 19,1-1,1-2,0 0,2-2,49 19,-75-34,-1 1,1-1,-1 0,1 0,-1 0,1 0,-1-1,0 1,1-1,-1 1,1-1,-1 0,0 0,0 0,1 0,-1 0,0-1,0 1,0-1,0 1,0-1,-1 0,1 1,0-1,-1 0,0 0,3-4,4-7,0-2,0 1,6-17,-7 14,17-35,-2-2,-3 0,15-66,-29 96,-1 0,-1 0,-1 0,-2 0,0-1,-1 1,-2 0,0 0,-2 0,-8-26,-3 7,-37-67,31 68,-23-62,-14-70,3 1,69 209,1-1,1 0,24 37,21 47,118 267,-162-357,0-1,2 0,38 46,12 16,-28-38,-22-36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4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0,'2'34,"12"62,-3-23,17 123,92 331,-107-477,2-1,3-1,2 0,1-2,33 52,-39-77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5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1 334,'0'-4,"4"-2,10-4,11-4,13-4,13-7,19-4,9 0,9-1,9-2,5-1,-2 6,-5 3,-16 2,-16 4,-20 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5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0,'4'4,"6"10,9 7,6 7,19 17,11 20,12 13,11 13,6 12,4 5,-8 9,-10 2,-16-4,-18-8,-15-6,-10-11,-8-22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6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0 628,'3'0,"-1"-1,1 0,-1 0,0 0,1 0,-1-1,0 1,0-1,0 1,2-3,8-5,444-252,-300 187,3 6,3 7,178-42,-244 74,-77 21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6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1 342,'11'-8,"0"1,0 0,1 1,0 0,1 1,-1 0,1 1,0 0,19-2,13-6,286-87,211-62,-514 154,-6 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7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1265,'5'-1,"1"0,-1 0,0-1,0 0,0 0,0 0,-1 0,1-1,-1 0,1 0,6-6,8-5,49-29,93-59,258-214,-392 292,21-19,-2-1,48-60,-83 91,-1 0,-1 0,0-1,-1-1,-1 1,0-1,-1-1,0 1,-2-1,1 0,-2 0,0 0,0-31,-4 34,-1 0,0 0,-1 1,0-1,-1 0,-1 1,0 0,0 0,-1 0,-1 1,0 0,-9-11,3 7,0-1,-1 2,0 0,-1 0,-1 2,0 0,-22-12,35 22,0 0,0 1,0-1,0 1,0 0,-1 0,1 0,0 0,-1 0,1 1,-1-1,1 1,-1 0,1 0,-1 0,1 1,-1-1,1 1,-5 1,5 0,1-1,0 1,0 0,-1 0,1 0,1 0,-1 0,0 0,0 0,1 1,-1-1,1 0,0 1,0 0,0-1,0 1,0 0,0-1,1 1,0 0,-1 0,1-1,0 1,1 5,0 5,0 0,1 0,1 0,0-1,1 1,0-1,11 21,50 81,-59-105,132 192,54 91,-185-279,-1 0,0 1,0 0,-2 0,0 1,4 25,-7-36,0 1,-1 0,0 0,0-1,0 1,-1 0,1 0,-1-1,0 1,-1-1,1 1,-1-1,0 1,0-1,0 0,-1 0,1 0,-1 0,0 0,0-1,0 1,-1-1,1 0,-8 5,-7 3,-1-2,0 0,0-1,-40 10,-89 12,37-8,-61 19,156-37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8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1,'0'4,"0"6,4 1,1 3,5 7,4 4,3 3,4 4,3 1,0-1,-3-2,-5-2,-6-1,-4-6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08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0.2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9,'2'20,"0"1,1-1,11 38,0-1,42 160,-17-78,4 35,-75-375,-4-27,28 194,2 9,1 1,1-1,1 0,1 0,2-42,0 64,1 1,-1-1,1 1,0-1,-1 1,1-1,1 1,-1 0,0-1,0 1,1 0,0 0,-1 0,1 0,0 0,0 0,0 1,0-1,4-2,-2 2,1 0,0 0,0 0,0 0,1 1,-1 0,0 0,1 0,6 1,1 0,-1 0,1 2,-1-1,1 1,-1 1,1 1,19 7,-9 2,0 0,-2 1,1 1,-2 1,0 1,33 35,-28-23,-2 2,0 0,36 67,-48-75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0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0,'0'5,"0"8,0 8,4 3,5 7,6 14,4 12,4 13,5 11,7 9,1 13,-1 7,-2 0,1-1,-1-12,-6-13,-7-21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01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0 124,'7'-6,"0"0,0 1,1 0,0 1,0-1,0 2,14-6,5-2,-1-2,77-31,-94 41,-1 1,0-1,1 2,-1-1,1 1,0 0,0 1,-1 0,1 1,10 1,-16-1,1 0,-1 0,0 1,0-1,0 1,0 0,0 0,-1 0,1 0,-1 0,1 0,-1 1,0 0,1-1,-1 1,-1 0,1 0,0 0,-1 0,0 0,1 0,-1 0,0 1,-1-1,1 0,0 5,1 10,-1 1,0 0,-3 31,0-19,-9 144,7-153,0 1,-2-1,0 0,-1 0,-18 34,-23 35,-4-3,-3-2,-90 106,143-191,1 0,0 1,0-1,0 0,-1 1,1-1,1 1,-1-1,0 1,0 0,1-1,-1 1,0 0,1-1,-1 4,2-4,-1-1,0 1,1-1,-1 1,0-1,1 1,-1-1,1 1,-1-1,1 0,-1 1,1-1,-1 0,1 0,-1 1,1-1,-1 0,1 0,0 0,-1 1,1-1,-1 0,1 0,0 0,-1 0,1 0,-1 0,1-1,1 1,63-16,-51 12,487-124,-418 113,0 3,132-1,-188 13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2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34,'-4'6,"1"0,0 0,0 0,1 0,-1 0,1 1,1-1,-1 1,1-1,0 1,1 0,0 10,-3 14,-8 45,3 0,4 0,10 144,-6-214,1 1,0-1,1 0,-1 1,1-1,1 0,-1 0,1-1,0 1,0 0,0-1,1 0,7 9,-2-7,-1 0,1-1,0 0,0 0,1-1,0 0,13 5,271 81,-214-70,-14-7,-46-11,-1 1,32 11,-49-15,-1 1,0 0,0-1,1 1,-1 0,0 0,0 0,0-1,0 1,0 0,0 1,0-1,0 0,0 0,-1 0,1 0,1 3,-6 2,-11-11,5-3,-1-1,1 1,1-2,0 1,0-1,1-1,0 1,1-2,-9-15,-8-12,-82-120,-189-219,274 357,13 13,-1-1,1 0,1 0,0 0,-12-21,18 28,0-1,0 1,0-1,1 1,-1-1,1 1,0-1,-1 0,1 1,0-1,0 0,1 1,-1-1,1 0,-1 1,1-1,0 1,0-1,0 1,0-1,0 1,1 0,-1 0,1-1,-1 1,1 0,0 0,0 1,0-1,0 0,4-2,-3 2,0 0,0 0,0 0,0 0,0 1,0-1,1 1,-1 0,0 0,1 0,-1 1,1-1,-1 1,1 0,-1 0,1 0,-1 0,1 1,-1-1,1 1,-1 0,0 0,1 0,-1 0,0 1,0-1,0 1,0 0,0 0,0 0,0 0,3 4,8 8,0 0,-1 1,-1 0,16 25,-23-33,92 144,-48-71,4-2,107 123,-148-189,1-1,1 0,0-1,0-1,1 0,0-1,0 0,1-1,0-1,0-1,0 0,35 5,7-4,1-3,85-4,-56-2,-52 4,1-3,-1-1,0-1,42-12,-67 13,0-1,-1 0,0 0,0-1,0-1,-1 1,18-15,-22 15,0 0,0 0,0-1,-1 1,0-1,0 0,-1 0,1-1,-1 1,-1-1,1 0,-1 0,2-11,-3 8,0-1,-1 1,0-1,-1 1,0-1,-1 1,0 0,-1-1,0 1,-8-17,-6-11,-30-48,35 66,-97-153,94 152,-2 0,0 2,-1 0,-1 1,-38-29,50 43,0 0,0 1,0 0,0 0,0 1,0 0,-1 0,1 0,-1 1,-10 0,-81 5,34 1,4-2,1 2,0 3,-89 23,56-4,-128 56,198-72,6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3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220 168,'-9'11,"1"0,1 1,-1 0,2 0,0 0,0 1,-5 22,-4 4,-128 406,170-613,0 50,67-180,-51 174,-42 121,0 0,-1 0,1 0,1 0,-1 0,0 0,1 0,-1 0,1 1,0-1,0 0,0 1,0 0,0-1,1 1,-1 0,0 0,1 0,0 1,0-1,-1 1,1-1,0 1,0 0,0 0,0 0,0 1,1-1,-1 1,0-1,0 1,0 0,1 0,-1 1,0-1,0 1,0-1,0 1,0 0,0 0,3 2,12 5,-1 1,-1 0,0 2,0 0,20 18,182 168,-135-118,-56-55,40 40,-61-58,0 0,-1 1,0-1,0 2,-1-1,0 0,0 1,3 8,-3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4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0 248,'5'-4,"9"-2,10-4,10 1,12-4,14-3,14-3,6-6,7 0,1 1,-7 1,-8-1,-13 4,-12 5,-10 6,-12 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4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0,'1'13,"1"0,1 0,0-1,1 1,0-1,1 0,0 0,8 13,5 13,80 184,168 399,-251-583,38 84,-46-108,0-1,1 0,1 0,0-1,1 0,15 15,-16-20,0-1,1 0,-1 0,1 0,0-2,1 1,-1-1,16 4,14 1,39 3,-42-7,114 14,-126-17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5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1 119,'0'-4,"0"-6,4-1,6 2,5 1,0-1,2 1,6 1,3 2,2-2,4 0,1 2,-2 0,-1 3,-6-4,-2 0,-2 1,-4 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5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1 160,'178'-8,"312"-54,165-19,-625 77,-10-1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0,'1'12,"1"0,1-1,0 1,0 0,1-1,8 17,-2-6,145 325,49 128,-41-40,-161-430,24 70,16 80,-37-130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7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1033 0,'-15'1,"0"1,0 0,1 1,-1 0,1 2,0-1,0 2,0 0,-19 11,-14 12,-51 42,83-60,-101 83,3 4,6 6,-139 170,234-260,-64 89,71-95,-1 0,2 1,-1 0,1 0,1 1,0-1,0 1,1 0,-3 19,6-26,-1 1,0-1,1 0,0 0,0 0,0 0,0 0,0 0,1 0,-1 0,1 0,0-1,0 1,0 0,0-1,0 0,0 1,1-1,-1 0,1 0,-1 0,1-1,4 2,7 5,1-1,0-1,22 5,-29-8,305 81,-245-71,0-3,119 3,-187-13,16 0,1 0,-1 1,27 5,-27-1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8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 17,'-3'2,"1"-1,0 0,-1 1,1 0,0 0,0-1,0 1,0 0,0 1,0-1,1 0,-1 0,1 1,-1-1,1 1,0-1,-1 4,-3 3,-10 19,0 1,2 0,-14 46,23-59,0-1,1 1,0 0,2 0,0 0,0 0,2-1,0 1,3 17,-2-24,1-1,-1-1,1 1,1 0,-1-1,1 1,1-1,-1 0,1-1,1 1,7 7,-2-4,0 0,1-1,1 0,0-1,22 11,5-2,1-1,1-3,54 11,-24-8,5 3,112 11,-187-30,1 1,0-1,-1 0,1 0,0 0,0-1,-1 1,1 0,-1-1,1 0,0 0,-1 0,0 0,1 0,-1 0,5-3,-6 2,0 1,-1 0,1-1,0 1,-1-1,1 1,-1 0,1-1,-1 1,0-1,1 0,-1 1,0-1,0 1,0-1,0 1,0-1,-1 1,1-1,0 1,-1-1,1 1,-1-1,1 1,-1-1,0 1,0 0,0-1,-1 0,-48-86,-3 4,-91-110,116 162,-1 1,-1 1,-2 2,-1 1,-1 1,-1 2,-1 2,-53-25,69 38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18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665 1,'-2'0,"-95"0,-110 14,177-10,0 1,1 2,0 1,0 1,0 1,1 2,1 1,-27 16,49-26,0 1,0-1,0 1,0 0,0 0,1 1,0-1,0 1,0 0,0 0,1 0,0 1,0-1,0 1,1-1,0 1,0 0,0 0,1 0,0 1,0-1,1 0,-1 0,1 0,1 1,-1-1,1 0,0 0,0 0,1 0,0 0,0 0,0 0,1-1,0 1,0-1,0 1,1-1,8 9,9 5,1 0,0-1,2-1,0-2,1 0,28 12,169 60,-152-61,308 105,-373-130,5 2,0 0,-1 1,1 0,-1 0,10 7,-18-10,1-1,-1 1,0 0,0 0,0 0,1 0,-1 1,0-1,-1 0,1 0,0 1,0-1,0 0,-1 1,1-1,-1 1,1-1,-1 1,0-1,1 1,-1-1,0 1,0-1,0 1,0 0,0-1,-1 1,1-1,0 1,-1-1,1 1,-1-1,1 0,-1 1,0-1,1 1,-1-1,0 0,0 0,0 0,0 1,-2 0,-14 16,-1 0,-1-2,-1 0,-31 19,-33 28,70-51,0-2,0 0,-1-1,-1 0,1-1,-2-1,-32 10,26-11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03.1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706 1178,'-51'-11,"3"-1,22 12,1 0,-1 2,1 0,-1 2,1 1,0 1,0 1,1 1,0 1,1 1,0 2,-27 16,29-14,-1 0,2 2,0 0,1 1,1 1,0 1,2 0,0 1,1 1,1 1,1 0,-13 31,21-43,2 1,-1 0,1 0,1 0,0 0,1 0,0 1,1-1,0 0,1 1,0-1,0 0,1 0,1 0,0 0,1 0,0 0,0-1,7 11,0-3,1-1,0-1,1 0,1-1,1 0,0-1,0 0,2-2,28 18,-38-26,40 25,51 23,-84-46,1 0,0 0,0-2,0 0,0 0,0-2,1 0,22 0,-35-2,-1 0,0 0,0-1,1 1,-1-1,0 0,0 0,1 0,-1 0,0 0,0 0,0 0,-1-1,1 1,0-1,0 1,-1-1,1 0,-1 0,1 1,-1-1,0 0,0 0,0-1,0 1,0 0,0 0,-1 0,1-1,-1 1,1-3,1-10,-1 0,0 0,-3-28,1 18,-7-82,-5 0,-54-209,17 99,6-10,-3-17,-88-274,125 491,0 1,-2 0,-19-31,31 54,10 14,18 22,45 77,71 143,39 131,-123-256,-49-104,281 619,-285-626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20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42,'0'-2,"0"0,1 0,-1 0,1 1,-1-1,1 0,-1 0,1 1,0-1,0 1,0-1,0 0,0 1,1 0,-1-1,0 1,1 0,-1 0,0-1,1 1,0 0,-1 1,1-1,0 0,-1 0,1 1,0-1,0 1,-1-1,1 1,0 0,2 0,5-2,1 1,-1 1,0 0,17 2,-10 0,-1 1,0 0,1 2,-2-1,1 2,0 0,-1 0,0 2,23 15,-32-19,0 0,0 0,-1 1,0-1,1 1,-2 0,1 0,0 0,-1 1,0-1,0 1,-1 0,0 0,0 0,0 0,0 0,-1 0,0 0,-1 1,1-1,-1 0,0 1,-1-1,0 0,0 0,0 1,-2 6,-1-2,-1 0,1 0,-2 0,1 0,-2-1,1 0,-17 18,-4 1,-34 28,39-39,1 2,1 0,-23 30,42-48,0 0,-1-1,1 1,0 0,0 0,0 0,1 0,-1 0,0 0,1 0,-1 1,1-1,0 0,0 3,0-4,0-1,1 1,-1 0,0-1,1 1,-1-1,1 1,-1-1,1 1,0-1,-1 1,1-1,-1 1,1-1,0 1,-1-1,1 0,0 0,0 1,-1-1,1 0,0 0,0 0,-1 0,1 0,0 0,0 0,-1 0,1 0,0 0,0 0,-1 0,1 0,0-1,0 1,-1 0,1-1,0 1,-1 0,2-2,71-22,-1-4,75-40,-131 60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22.3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317 227,'-3'0,"-1"1,1 0,0 0,-1 0,1 0,0 0,0 1,0-1,0 1,0 0,0 0,0 0,1 0,-1 1,1-1,-4 5,-36 51,33-45,-32 56,3 2,3 2,-31 92,59-149,2 0,0 1,0 0,2 0,0 0,-1 22,5-33,-1 1,1-1,0 0,0 0,1 1,0-1,0 0,0-1,1 1,0 0,0-1,0 1,1-1,0 0,0 0,0 0,0-1,1 0,0 1,5 3,19 11,1-1,0-1,1-2,1-1,1-1,50 13,209 30,-287-55,106 11,-101-12,1 0,-1 0,1-1,-1-1,0 0,0 0,1-1,13-5,-21 6,0 0,0 0,-1 0,1 0,0 0,-1 0,0-1,1 1,-1-1,0 0,0 0,-1 0,1 0,-1 0,1 0,-1 0,0 0,0-1,0 1,-1 0,1-6,1-8,-2 0,0 0,-3-21,0 5,0-3,-1-1,-1 1,-2 0,-2 1,-1 0,-2 0,-1 1,-2 1,-1 0,-2 1,-1 0,-1 2,-45-52,56 72,-129-137,136 145,0 1,0-1,0 0,0 0,1 0,-1 0,1 0,-1 0,1-1,0 1,0 0,0-1,0 1,0 0,1-1,-1 1,1-1,-1 1,1-1,0 0,0 1,1-5,0 2,1 1,-1 0,1 0,0 0,0 0,1 0,-1 1,1-1,0 1,0-1,0 1,4-3,8-6,0 1,0 1,1 0,1 1,25-10,13-1,1 3,1 2,0 3,1 2,0 3,1 2,-1 3,76 6,-131-4,1 0,-1 1,0-1,1 1,-1-1,0 1,0 0,1 0,-1 1,0-1,0 1,0-1,0 1,-1 0,1 0,0 0,-1 1,1-1,-1 1,0-1,0 1,0 0,0-1,0 1,1 4,0 2,-1-1,-1 1,1 0,-1 0,-1 0,1-1,-2 1,-1 13,-6 41,-24 91,0-8,31-139,0 0,0 0,0 0,1 0,0 0,1 0,-1 0,3 9,-2-14,0 1,0-1,0 0,0 1,1-1,-1 0,1 0,-1 0,1 0,0 0,-1-1,1 1,0 0,0-1,0 1,1-1,-1 0,0 0,0 0,1 0,-1 0,1 0,-1-1,0 1,6 0,26 2,0-1,-1-2,1-1,57-10,-81 10,1-2,-1 1,0-1,0-1,0 0,0 0,-1-1,18-12,-22 13,-1 1,0-1,0 0,0 0,-1 0,0-1,1 1,-1-1,-1 0,1 0,-1 0,0 0,0 0,0-1,-1 1,0-1,0 1,1-10,-2-8,-1 0,-1 1,-1-1,-1 0,-1 1,-1-1,-1 1,-13-28,13 33,-1 1,-1 0,0 0,-1 1,-1 1,-1-1,0 2,0-1,-1 2,-1 0,-15-11,21 19,0-1,0 2,0-1,-1 1,1 0,-1 1,0 0,0 0,0 1,-11 0,-1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23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184 374,'-2'1,"-1"-1,1 1,-1 0,1 0,0 0,-1 0,1 0,0 1,0-1,0 1,0 0,0-1,0 1,0 0,1 0,-1 0,1 0,-1 0,1 1,0-1,-2 4,-19 53,-78 455,86-422,11-67,8-33,11-45,-14 45,75-312,-27 97,-17 88,45-164,-75 292,13-32,-16 38,1 1,-1-1,1 0,0 1,-1-1,1 1,0-1,0 0,-1 1,1 0,0-1,0 1,-1-1,1 1,0 0,0 0,0-1,0 1,0 0,0 0,0 0,-1 0,1 0,0 0,0 0,0 0,0 1,0-1,0 0,-1 0,1 1,0-1,0 0,0 1,-1-1,1 1,0-1,0 1,-1 0,2 1,9 8,0 2,-1 0,-1 0,0 0,12 24,11 14,299 405,-215-299,-100-137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24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62,'8'0,"7"0,10-4,12-2,13 1,6 1,6 1,1 1,-2 1,-4 1,-2-5,-7 0,-7-4,-7-1,-9 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24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0,'0'2,"6"411,35-4,-34-367,2 0,2 0,30 70,-29-85,1-2,2 1,1-2,1 0,0-1,33 32,-10-15,2-1,2-1,1-3,63 37,-106-71,1 0,-1 0,0 1,0-2,1 1,-1 0,1 0,-1-1,1 1,-1-1,1 0,-1 0,1 0,-1 0,1 0,-1-1,1 1,-1-1,1 1,-1-1,0 0,1 0,-1 0,0 0,0-1,0 1,0-1,0 1,0-1,0 0,0 1,0-1,-1 0,1 0,-1 0,3-4,3-7,-1-1,0 1,0-1,6-27,-11 35,11-37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25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15,'4'0,"10"0,11 0,9 0,11 0,11 0,8 0,6 0,-1 0,-4 0,-4 0,-5 0,-7 0,-8 0,-7-4,-5-2,-8 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36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1095,'3'-1,"0"0,0 0,0 0,0-1,0 1,0-1,0 0,0 0,0 0,4-5,7-4,34-18,0 3,2 2,1 2,80-23,220-38,-74 22,478-176,-655 190,163-101,-166 90,21-11,255-142,-366 210,-12 8,3-5,-6 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39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395 1,'-5'6,"0"0,1 0,0 0,0 1,0 0,-2 9,-11 18,-59 103,-70 180,125-268,-53 140,67-163,0 1,2-1,1 1,1 0,1 42,2-50,1-1,1 1,0-1,2 1,0-1,1-1,1 1,0 0,1-1,1-1,1 1,17 24,30 37,-42-63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40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28,'-2'1,"1"0,-1-1,1 1,-1 0,1 0,0 0,-1 0,1 0,0 0,0 0,0 0,0 0,0 1,0-1,0 0,0 1,0-1,0 1,1-1,-1 1,1-1,-1 1,1 2,-12 42,12-44,-10 79,4 1,6 132,3-98,-3-81,5 132,-3-145,1-1,1 0,1 0,0-1,14 33,-17-50,0 1,0 0,0-1,1 1,-1-1,1 0,0 0,0 0,0-1,0 1,1 0,-1-1,1 0,0 0,-1 0,1 0,5 1,-6-3,-1 1,0-1,1 1,-1-1,0 0,1 0,-1 0,0 0,1 0,-1-1,0 1,1-1,-1 1,0-1,0 0,1 0,-1 0,0 0,0-1,0 1,0 0,-1-1,1 1,0-1,-1 0,1 1,0-1,-1 0,0 0,0 0,2-3,3-8,-1 0,0 0,-1-1,0 1,-1-1,-1 0,1-19,-3-105,-2 73,0-43,3-122,-1 228,1 0,-1 0,1 0,-1 0,1 0,0 1,-1-1,1 0,0 0,0 1,0-1,1 0,-1 1,0-1,1 1,-1-1,1 1,-1 0,1 0,-1 0,1 0,0 0,0 0,0 0,-1 0,1 1,0-1,0 1,0-1,0 1,0 0,0 0,0 0,0 0,0 0,0 0,0 1,3 0,9 1,1 1,-1 0,27 10,362 170,-129-51,-111-53,-162-78,-1-1,1 0,-1 0,1 1,0-1,-1 0,1 0,0 0,-1 0,1 0,0 0,-1 0,1 0,0 0,-1 0,1 0,0 0,-1-1,1 1,0 0,-1 0,1-1,-1 1,1 0,-1-1,1 1,0-1,-1 1,0-1,1 1,-1-1,1 1,-1-1,0 1,1-1,-1 0,0 1,1-1,-1 1,0-1,0 0,0 1,0-1,1 0,-1 1,0-1,0 0,0 1,0-1,-1 0,1 1,0-1,0-1,-7-37,-146-391,102 301,29 77,14 32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41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1,'5'0,"0"4,4 6,5 9,4 5,3 4,2 4,2 2,0 3,0-5,-4-4,-1-2,-5-1,0-2,2-3,-3-2,-3-4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04.4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30,'52'-20,"-16"15,-1 2,1 2,69 5,-103-4,1 0,-1 0,0 1,0-1,1 1,-1-1,0 1,0 0,0 0,0 0,3 1,-5-2,0 1,1-1,-1 0,0 1,0-1,1 1,-1-1,0 1,0-1,1 0,-1 1,0-1,0 1,0-1,0 1,0-1,0 1,0-1,0 1,0-1,0 1,0-1,0 1,0-1,0 1,0-1,0 1,-1-1,1 1,0 0,-4 4,0 0,-1 0,1 0,-1 0,0-1,-5 5,-13 11,13-9,1-1,1 2,-1-1,2 1,0 0,0 1,1 0,1 0,0 0,1 0,0 1,-3 27,7-39,0 0,0 0,1 1,-1-1,1 0,-1 0,1 0,0 0,0 0,0 0,0 0,0 0,0-1,0 1,1 0,-1 0,1-1,-1 1,1-1,-1 0,1 1,0-1,0 0,0 0,4 2,5 1,1 0,1 0,20 3,19 6,-40-6,1 1,-1 0,-1 1,1 0,-2 0,1 1,-1 1,-1-1,0 2,0-1,-1 1,-1 1,0-1,7 20,-1-2,-3 0,0 1,-2 0,-1 1,4 47,-10-70,0-1,-1 1,0-1,0 1,-1-1,0 1,-1-1,0 0,0 0,0 1,-1-1,-1-1,1 1,-1 0,-1-1,1 0,-1 0,0 0,-1 0,1-1,-2 0,1 0,0-1,-1 0,0 0,-8 4,-12 10,0-2,0 0,-2-2,0-2,-51 18,60-26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43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1040,'0'-1,"1"-1,-1 1,1-1,0 1,-1 0,1 0,0-1,0 1,0 0,0 0,0 0,0 0,0 0,0 0,1 0,-1 0,0 1,1-1,-1 0,0 1,2-1,37-14,-30 11,62-19,2 3,85-13,158-7,-153 22,130-18,579-79,-13-69,-807 169,210-66,-209 65,-39 12,1-1,-1 0,-1 0,1-2,26-15,-15 5,0 2,1 1,46-16,18-10,283-181,-328 190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45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400 1,'0'47,"8"462,1-349,37 186,-32-271,52 324,-48-152,-15-220,1-1,1-1,9 27,-12-46,0 0,1 1,0-1,0 0,0 0,1-1,-1 1,1-1,1 0,-1 0,1 0,0 0,0-1,0 0,0 0,1 0,9 4,-13-7,0 0,1 0,-1 0,1-1,-1 1,0 0,1-1,-1 0,1 0,-1 0,1 0,-1 0,1 0,-1 0,1-1,-1 0,0 1,1-1,-1 0,0 0,1 0,-1 0,0 0,0-1,0 1,0-1,0 0,0 1,-1-1,1 0,-1 0,1 0,-1 0,2-3,4-8,-2 0,1 0,-2 0,0 0,3-15,-2 6,4-18,6-78,4-18,-9 106,0-1,-22 49,-6 24,13-28,-1-1,0 0,-13 20,17-30,-1 0,1 1,-1-2,0 1,0 0,0-1,0 1,0-1,0 0,-1 0,1 0,-1 0,1-1,-1 1,0-1,0 0,-7 1,-12-1,-1-1,1-1,0-1,-1-1,1-1,0 0,1-2,-1-1,1-1,1-1,-29-16,-23-16,-117-89,51 32,127 89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47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4 132,'-3'-50,"2"46,3 12,1 14,3 11,2-2,2 1,0-1,27 54,74 111,-101-178,0 0,2-1,0-1,1 0,0 0,2-1,-1-1,23 16,-36-29,0 0,0-1,-1 1,1 0,0-1,0 1,0-1,0 0,1 1,-1-1,0 1,0-1,0 0,0 0,0 0,0 0,0 0,1 0,-1 0,0 0,0 0,0-1,0 1,0 0,0-1,0 1,0-1,0 1,0-1,0 1,0-1,0 0,0 1,0-1,0 0,-1 0,1 0,0 0,-1 1,1-1,0 0,-1 0,1 0,-1 0,0-1,1 1,-1 0,0 0,1 0,-1 0,0 0,0-2,2-9,0-1,-1 0,0-21,-1 25,-2-115,2-48,0 169,0 1,0-1,0 1,0-1,0 1,1 0,-1-1,1 1,0 0,0-1,0 1,0 0,0 0,0 0,0 0,1 0,-1 0,1 0,0 0,-1 0,1 1,0-1,0 1,0-1,0 1,0 0,0 0,1 0,3-1,-1 1,0 1,1-1,-1 1,0 1,1-1,-1 1,0 0,1 0,-1 1,0-1,0 1,9 5,39 21,90 64,24 14,-133-87,39 28,-72-46,-1-1,0 1,1-1,-1 0,1 1,-1-1,1 1,-1-1,1 0,-1 0,1 1,-1-1,1 0,0 0,-1 0,1 0,-1 1,1-1,0 0,-1 0,1 0,-1 0,1 0,0 0,-1-1,1 1,-1 0,1 0,-1 0,1-1,0 1,-1 0,1-1,5-21,-14-37,7 53,-83-365,67 318,10 35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48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396 25,'-23'1,"1"2,-34 7,43-6,0-1,-1-1,1 0,-1 0,1-1,-1-1,0-1,1 0,-1 0,-13-4,26 5,-1-1,1 1,0 0,0-1,0 1,-1-1,1 1,0-1,0 0,0 1,0-1,0 0,0 0,0 0,0 0,0 0,1 0,-2-1,2 1,0 0,0 1,0-1,0 1,0-1,0 0,1 1,-1-1,0 1,0-1,1 1,-1-1,0 1,1-1,-1 1,1-1,-1 1,0-1,1 1,-1 0,1-1,-1 1,1 0,-1-1,1 1,0 0,5-3,0 0,0 1,0 0,0 0,12-1,11 1,0 2,0 0,0 2,0 2,0 0,38 12,8 6,81 38,-153-59,31 12,-2 2,1 1,39 28,-64-39,0 1,-1 0,0 0,0 0,-1 1,0 0,0 1,0-1,-1 1,0 0,-1 1,0-1,0 1,-1 0,0-1,0 1,-1 1,1 9,-2-7,-2 0,1 0,-2 0,1 0,-2 0,0-1,0 1,-1-1,0 0,-1 0,-7 12,-11 16,-44 57,60-86,-26 29,-1-2,-2-1,-1-1,-2-3,-1-1,-54 32,86-59,1 1,-1-1,-1 0,1-1,0 0,-1 0,0-1,0 0,1 0,-1-1,0 0,0-1,0 0,0-1,-14-1,11-1,0-1,0 0,0 0,0-1,0-1,1 0,0-1,0 0,1 0,-10-10,2 0,1 0,0-1,2-1,0-1,1 0,1 0,1-2,1 1,1-2,1 1,-7-27,13 36,0 0,0 0,2 0,0 0,0 0,1-1,2-14,-1 23,0-1,0 1,1 0,-1 0,1 0,0 0,1 0,-1 0,1 1,0-1,0 1,1 0,-1 0,1 0,0 0,0 1,0-1,0 1,1 0,4-3,11-5,0 1,1 1,31-10,-45 17,1 1,0-1,0 1,-1 1,1-1,0 1,0 1,0-1,0 1,0 1,-1 0,1 0,11 4,49 28,-1 2,77 56,-12-7,-65-55,-56-27,-1 0,0 1,0 1,0 0,0 0,-1 1,10 7,-10-3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2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1 379,'4'-4,"1"1,0 0,0 0,0 0,0 1,1-1,-1 1,10-2,15-7,680-282,-694 287,1-1,-1 0,30-20,-47 26,-5 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2.7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1 265,'4'0,"6"0,4 0,14-5,9-4,8-6,7-4,9-3,5-3,5 0,-2 0,-4-1,-10 1,0 4,-7 6,-7 1,-5 3,-11 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3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4,'3'-4,"4"12,6 11,2 12,22 67,-10-23,29 65,-6 4,55 257,-101-378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4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0 124,'0'6,"0"41,7 54,-4-84,0 0,1 0,1 0,0-1,1 0,15 26,-1-9,2-2,1 0,2-1,0-1,2-2,2 0,0-2,1-2,2 0,0-2,1-2,54 24,-82-40,0-1,1 0,-1 0,1 0,-1-1,1 0,-1 0,1 0,0-1,10 0,-15 0,1-1,-1 1,0 0,1-1,-1 1,1-1,-1 0,0 1,0-1,1 0,-1 0,0 0,0 0,0 0,0 0,0 0,2-3,-2 2,0-1,0 0,0 0,0 0,0 1,-1-1,1 0,-1 0,0 0,0 0,0 0,0-3,-2-10,-1 1,-1-1,0 1,-1 0,0 0,-1 0,-12-20,2 7,-1 1,-36-43,15 25,-3 2,-1 1,-2 3,-54-38,73 60,14 12,1-2,1 1,-1-2,1 1,0-1,0 0,-12-17,21 24,-1 0,1 0,0 0,-1 0,1 0,0 0,-1 0,1-1,0 1,0 0,0 0,0 0,0 0,0-1,0 1,1 0,-1 0,0 0,1 0,-1 0,1 0,-1-1,1 1,-1 0,1 0,0 1,-1-1,1 0,0 0,0 0,0 0,0 1,0-1,0 0,0 1,0-1,0 1,0-1,2 0,51-17,-46 15,77-15,133-12,-131 21,-59 5,35-4,125 0,-185 8,-1 0,0 0,1 1,-1-1,0 1,0-1,0 1,1 0,-1 0,0 0,0 0,0 0,0 0,0 0,-1 1,1-1,0 1,0-1,-1 1,1 0,-1 0,0 0,0 0,1 0,-1 0,0 0,-1 0,1 0,0 0,0 0,-1 1,0-1,1 0,-1 0,0 4,0 8,-1 1,0-1,-1 1,-6 22,3-11,4-21,-36 255,35-233,2 1,0 0,2 0,1-1,1 1,2-1,12 38,-14-54,1-1,1 0,0 0,0-1,1 1,0-1,1-1,0 1,0-1,1-1,0 1,0-2,0 1,1-1,0-1,1 0,-1 0,1-1,0 0,0-1,0 0,0-1,1 0,-1-1,1 0,-1 0,1-2,-1 1,1-2,18-3,-25 2,0 1,0-1,0 0,0 0,0 0,-1-1,1 1,-1-1,0 0,0-1,-1 1,1-1,-1 1,0-1,0 0,-1 0,1 0,-1-1,2-8,2-3,-1-2,-1 1,-1 0,2-33,-4 32,-1 0,-1 0,0 0,-2 0,0 0,-10-33,9 42,-1-1,0 1,0 0,-1 1,0-1,-1 1,0 0,0 0,-1 1,0 0,0 1,-17-12,-78-46,82 51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6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222 143,'-1'5,"0"-1,-1 1,1-1,-1 1,1-1,-1 0,-1 0,1 0,0 0,-1 0,0 0,0-1,-4 4,-17 26,-22 65,5 1,-32 114,72-210,-2-71,13-14,36-137,-25 131,-17 70,-2 5,0-1,1 1,1 1,0-1,0 0,2 1,-1 0,2 0,-1 1,2-1,8-9,-14 19,1 0,-1 0,0 1,1-1,-1 1,1 0,0 0,-1 0,1 0,0 0,0 1,0-1,-1 1,1 0,0 0,0 0,0 0,0 0,0 1,-1-1,1 1,0 0,0-1,3 3,10 4,0 0,-1 1,16 10,-6-3,163 104,-54-31,-54-37,-62-41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6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73,'4'0,"6"0,1-4,3-2,3 1,7 1,3 1,-2-3,3-1,0 2,0-4,-1 1,-1 1,0 2,-5 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13.9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1 134,'0'-134,"38"230,358 839,-293-698,-86-202,-12-31,-10-24,-5-5,2-1,1-1,1 0,1 0,1 0,2 0,1-32,2 53,0-1,1 1,0 0,0 0,0 0,1 0,0 0,0 0,1 1,0 0,-1-1,2 1,8-8,8-6,43-31,-46 37,54-37,3 2,1 5,83-35,-154 76,6-3,0 0,0 1,1 0,21-3,-31 6,0 1,0 0,-1 0,1 0,0 0,0 0,0 0,0 0,0 1,-1-1,1 1,0-1,0 1,-1 0,1-1,0 1,-1 0,1 0,-1 0,1 0,-1 1,0-1,1 0,-1 1,0-1,0 0,0 1,0 0,0-1,0 1,0-1,-1 1,1 0,0 0,-1 0,0-1,1 1,-1 0,0 3,9 147,-8-145,0 0,0 0,-1 0,0 0,0 1,-1-1,1 0,-2 0,-2 12,1-14,1-1,-1 1,1-1,-1 0,0 1,-1-2,1 1,-1 0,0 0,0-1,0 0,0 0,0 0,-7 3,-189 110,179-106,-1-1,0-1,0-1,-1-1,0-1,0 0,-34 0,-59 14,7 9,88-24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09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746 152,'-25'3,"1"0,-1 2,1 1,0 0,0 2,-42 21,11-7,-43 19,-63 24,137-57,0-1,-1-1,0-2,-39 4,62-8,-1 1,1-1,0 0,-1 0,1 0,0 0,-1 0,1-1,-1 1,1-1,0 0,0 1,-1-1,1 0,0 0,0 0,0-1,0 1,0 0,0-1,0 1,1-1,-1 0,0 0,-1-2,3 2,0 0,0-1,0 1,0 0,0 0,0 0,1-1,-1 1,1 0,0 0,-1 0,1 0,0 0,0 0,0 0,1 0,-1 0,0 1,1-1,-1 0,1 1,0-1,-1 1,1-1,0 1,0 0,2-1,64-43,121-61,-137 80,-10 3,1 2,1 2,0 2,48-11,-79 25,0 0,-1 1,1 0,0 1,0 0,0 1,0 1,0 0,0 1,0 0,-1 1,1 0,-1 1,0 1,0 0,0 0,0 1,-1 1,18 13,-15-7,0 1,-1 1,-1 0,0 0,-1 1,-1 1,0-1,-1 2,-1-1,-1 1,0 1,-2-1,0 1,4 31,-3 2,-3 0,-2 0,-2 0,-10 65,7-86,-1-1,-2 0,-1-1,-1 0,-2 0,-1-1,-1-1,-20 33,24-45,-2 0,0-1,0 0,-1-1,-1 0,0-1,-1 0,-1-1,1 0,-2-2,1 0,-1 0,-1-2,1 0,-23 6,19-7,0-1,-1-1,1 0,-1-2,0-1,0 0,1-2,-42-5,60 5,0 1,-1-1,1 0,0 0,0 0,0 0,0 0,0 0,1-1,-1 1,0-1,0 1,1-1,-1 0,1 1,0-1,-1 0,1 0,0 0,0 0,0 0,0 0,1 0,-1-1,0 1,1 0,0 0,-1-1,1 1,0 0,0 0,0-1,1 1,-1 0,0 0,1-1,0 1,1-3,3-11,1 1,0-1,1 1,12-17,-10 16,-6 10,1 1,-1 0,1 0,0 0,1 1,-1-1,1 1,0 0,0 0,0 1,0-1,1 1,0 0,-1 1,1 0,0-1,0 2,0-1,9-1,11 1,-1 0,1 1,40 5,-7-1,11 0,114 22,-151-19,-6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0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246 0,'-1'21,"-1"-1,-2 1,0-1,-11 31,-3 15,-121 510,77-354,62-375,4 4,6 0,36-172,-44 308,1 0,0 1,1 0,0 0,11-20,-14 30,0 0,0 0,1 0,-1 0,1 0,0 0,-1 1,1-1,0 0,0 1,0-1,0 1,0 0,0 0,0 0,1 0,-1 0,0 0,1 1,-1-1,0 1,1-1,-1 1,1 0,-1 0,1 0,-1 0,0 0,1 1,-1-1,0 1,1 0,-1 0,0 0,1 0,-1 0,2 1,22 13,-1 0,-1 2,-1 0,24 23,82 90,-80-78,-20-23,211 210,-203-211,-29-23,-1 0,0 1,0-1,10 11,-9-4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1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1 269,'18'-16,"0"1,1 0,0 1,2 1,39-19,120-37,-70 29,-89 31,11-4,54-14,-61 21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2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413 1,'-8'-1,"-1"1,1 0,-1 1,0 0,1 1,-1-1,1 1,0 1,0 0,0 0,0 1,0 0,0 0,1 0,0 1,0 0,0 1,1 0,0 0,0 0,0 1,1-1,-7 12,-7 12,1 2,2 0,1 1,1 1,2 0,1 1,2 0,2 0,1 1,1 0,2 1,4 68,1-89,2 0,0 0,0 0,1 0,1-1,1 0,0 0,13 18,11 12,42 48,-12-17,-13-18,-31-38,-1 0,0 0,14 27,-28-44,-1 1,1-1,-1 0,0 1,0 0,0-1,0 1,0 0,-1-1,0 1,0 0,0 0,0-1,0 1,-1 0,0 0,1-1,-3 7,0-4,0-1,-1 1,1 0,-1-1,0 0,-1 0,1 0,-1 0,-9 7,-7 2,-1-1,0 0,0-2,-34 13,48-21,-51 21,-111 28,149-48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3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1 186,'17'-2,"0"-1,-1 0,1-2,-1 0,0 0,0-2,24-13,11-3,34-9,-45 18,0-2,45-25,-69 32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3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1,'4'0,"6"0,1 8,2 3,4 8,3 4,-2 8,0-3,2 3,-4 0,-3 0,-1-3,-2-1,2-1,-2 0,-2-6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4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1 342,'11'-9,"0"1,1 0,0 0,0 2,1-1,0 2,18-6,3-3,463-206,-404 181,-72 32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5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1 242,'39'-3,"0"-2,0-2,0-1,-1-2,58-24,8-1,56-18,108-28,-241 75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6.0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0,'59'148,"-2"-18,59 205,-103-271,-2 0,-3 0,-3 1,-4 84,-2-123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7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7,'-11'13,"1"1,0 0,1 1,1 0,0 1,1-1,-6 22,-5 8,-70 185,78-197,2 1,0 0,3 1,1-1,0 39,5-59,1-1,1 1,0-1,0 1,2-1,-1 0,2-1,0 1,0-1,1 0,1-1,0 1,0-1,1-1,0 0,1 0,0-1,1 0,0-1,0 0,1-1,0 0,0-1,1 0,-1-1,1 0,1-1,-1-1,0 0,1 0,13-1,-24-2,-1 0,0 0,0 0,0 0,0-1,1 1,-1-1,0 0,0 0,0 0,0 0,0 0,-1 0,1 0,0 0,0-1,-1 1,1-1,-1 0,1 1,-1-1,0 0,0 0,1 1,-1-1,-1 0,1 0,0 0,0-1,-1 1,1 0,-1 0,0 0,1-3,1-11,-1 1,-1-1,-2-29,0 20,2-5,-2-1,0 1,-3 1,0-1,-2 0,-1 1,-1 1,-2-1,0 2,-30-51,28 58,1-1,0-1,2 0,1-1,-10-31,17 46,1 0,-1 0,1 0,0 0,1 0,0 0,0 0,1 0,0 0,0 0,1 1,0-1,1 0,-1 1,1-1,1 1,-1 0,1 0,1 0,6-8,-2 6,-1 1,2 1,-1 0,1 0,0 1,0 0,1 0,-1 1,1 1,1 0,-1 1,0 0,13-2,-8 2,1 1,-1 0,1 2,-1 0,1 0,-1 2,0 0,31 8,-42-8,0 0,-1 0,1 1,0-1,-1 1,0 1,0-1,0 1,0-1,0 1,-1 0,1 0,-1 1,0-1,0 1,-1-1,1 1,2 8,2 9,-1 0,0 0,2 25,-3-18,35 272,5 24,-44-316,1 0,0 0,0-1,1 1,1-1,4 10,-7-17,0 0,0 1,0-1,0 0,0 1,1-1,-1 0,0 0,1 0,-1 0,1 0,-1 0,1-1,-1 1,1-1,0 1,-1-1,1 1,0-1,-1 0,1 0,0 1,-1-1,1-1,0 1,0 0,-1 0,1-1,0 1,-1-1,1 1,0-1,-1 0,1 1,-1-1,1 0,1-1,14-9,1 0,-2-2,0 1,0-2,-1 0,-1-1,0 0,-1-1,-1-1,-1 0,0 0,-1-1,-1-1,0 0,-2 0,0 0,5-28,-8 31,-1 1,-1-1,0-1,-1 1,-1 0,0 0,-1 0,-1 0,0 0,-2 0,0 0,0 1,-1-1,-1 1,-1 0,0 1,-1 0,0 0,-1 0,-1 1,0 1,-15-15,-107-83,111 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15.04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1,'5'0,"1"-1,-1 1,0 0,1 1,-1-1,1 1,-1 0,0 0,0 1,0 0,1 0,-2 0,1 0,0 1,0 0,-1 0,1 0,-1 0,0 1,0 0,0-1,-1 1,1 1,-1-1,0 1,0-1,-1 1,1 0,2 10,6 7,-1 1,-1 0,-1 1,-1 0,-1 0,-1 1,3 43,-8-47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8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120 106,'-5'58,"-1"0,-3-1,-3 0,-21 63,19-69,10-35,-1 0,0-1,-9 17,6-24,4-19,4-22,32-142,-17 101,7-76,-21 129,-1 9,1 0,-1 1,2-1,0 0,0 1,1-1,1 1,7-18,-10 28,0 0,0 1,0-1,0 0,0 1,0-1,0 1,0-1,0 1,1 0,-1-1,0 1,0 0,0 0,0 0,0 0,1 0,-1 0,0 0,0 0,0 0,0 1,0-1,0 0,0 1,1-1,-1 1,0-1,0 1,0 0,-1-1,1 1,2 1,41 33,-32-24,17 14,-1 1,44 54,-5-4,80 93,-132-149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19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75,'44'-2,"59"-10,-29 2,-54 7,-1-1,37-13,-39 11,1 0,-1 2,32-5,-29 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0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489 20,'-1'-1,"1"0,0 0,-1 0,1 0,-1 0,1 0,-1 0,1 0,-1 0,0 0,1 0,-1 1,0-1,0 0,0 1,0-1,1 0,-1 1,0-1,0 1,0-1,0 1,0 0,0-1,0 1,0 0,-1 0,1 0,0 0,0 0,0 0,0 0,0 0,-1 1,-39 4,32-1,-1 1,1-1,0 2,1-1,0 1,0 1,0 0,-12 13,-54 73,53-65,-7 9,-14 17,-39 68,71-105,1 1,0 0,1 0,2 1,-1 0,2 1,1-1,-4 31,8-39,1 0,0 0,0 0,1 0,0 0,1-1,1 1,-1-1,2 0,-1 0,12 17,7 8,50 57,-32-42,0 2,-2 2,-3 1,-2 2,-3 1,42 109,-72-162,1-1,-1 1,0 0,0 0,0 0,-1-1,0 1,0 0,0 0,0 0,-1 0,0 0,0 0,0-1,0 1,-1 0,0-1,0 1,0-1,-1 0,1 0,-1 1,0-2,-6 7,-6 4,0-1,-2 0,1-1,-33 17,-10 7,-100 67,87-59,50-30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1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1 410,'0'-3,"0"1,1-1,0 1,-1-1,1 1,0 0,0 0,0-1,1 1,-1 0,1 0,-1 0,1 0,-1 0,1 0,3-2,38-27,-28 22,155-98,42-29,-185 118,1 0,56-25,-68 36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2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0,'4'0,"2"4,-1 6,3 5,1 8,-2 5,3 1,3 5,-1 0,-1-2,0 3,-1-1,2-6,-1 0,2-4,-2-2,-2-6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2.4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0 428,'18'-14,"1"1,0 0,0 1,2 1,26-10,9-6,449-223,-398 209,-68 27,-7 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3.1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1 366,'2'-3,"0"0,1 0,-1 1,1-1,0 1,0 0,0 0,0 0,0 0,0 0,0 1,1-1,3 0,-2-1,51-21,83-23,-3 1,131-76,-121 52,-112 57,-7 3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4.3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1100 1,'-38'35,"-19"21,-26 55,-73 127,-53 132,202-357,-403 895,377-826,0-7,17-43,2 2,1 0,-15 66,25-84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5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1007 0,'-3'0,"0"1,-1 0,1-1,0 1,0 0,-1 0,1 1,0-1,0 1,0-1,1 1,-1 0,0 0,1 0,-1 1,1-1,0 1,-4 4,-34 59,30-46,-241 473,-185 316,359-680,-27 40,88-149,1-5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8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815 1,'-65'2,"1"3,-93 19,-124 44,121-27,156-40,0-1,0 1,-1 0,1 0,0 1,0-1,1 1,-1 0,0 0,0 0,1 1,0-1,-1 1,1 0,0 0,0 0,0 0,1 0,-1 1,1-1,0 1,0 0,0 0,0-1,1 1,0 0,-1 1,1-1,1 0,-1 0,1 0,-1 0,1 1,0-1,1 6,17 207,-6-110,14 99,-26-204,0-1,0 1,0-1,0 1,0-1,1 1,-1-1,0 1,1-1,-1 1,1-1,0 1,0-1,-1 0,1 1,0-1,0 0,0 0,0 0,0 0,0 0,1 0,-1 0,0 0,0 0,1 0,-1 0,1-1,-1 1,0-1,1 1,-1-1,1 0,1 1,3-2,0 0,0 0,0-1,0 0,0 0,0 0,7-5,18-7,86-20,1 5,2 5,0 5,202-5,-286 22,-21 0,0 1,0 0,0 2,0 0,0 0,23 6,-36-6,0 0,0 1,0-1,0 1,0-1,0 1,0 0,0 0,-1-1,1 1,-1 1,1-1,-1 0,0 0,0 0,0 1,0-1,0 0,-1 1,1-1,-1 1,1-1,-1 1,0-1,0 1,0-1,0 1,-2 4,1 4,-1 1,0-1,-1 0,-8 22,-2-3,-2-1,-1-1,-1 0,-33 41,3-15,-56 50,70-75,-2-1,0-3,-1 0,-2-3,0-1,-2-1,-49 16,76-32,-1 0,0-1,0-1,-26 1,19-3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15.85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70,'4'0,"5"0,10 0,6 0,7 0,1 0,5-5,-1 0,2 0,-2-4,6 1,-1 1,-3 1,-4 3,0-3,-1 0,-3 0,-6 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29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51,'-1'8,"0"0,-1 0,0 0,0 0,-1-1,-4 9,-7 27,4 20,3 2,3-1,6 93,0-71,-3-83,1 0,0 0,0 0,0 0,1 0,-1 0,1 0,0 0,0 0,0 0,0 0,0 0,0 0,1-1,0 1,-1 0,1-1,0 1,0-1,0 0,5 3,-3-3,0 0,0-1,0 1,0-1,0 0,1-1,-1 1,1-1,-1 0,0 0,1 0,-1 0,0-1,1 0,4-1,9-2,0-1,0-1,0 0,-1-2,0 0,-1 0,1-2,-2 0,1-1,-2 0,1-1,-2-1,0 0,0-1,-1-1,-1 1,0-2,-1 0,-1 0,0-1,-1 0,-1 0,-1-1,-1 1,0-2,-1 1,-1 0,2-36,-4 32,-1 0,0 0,-2 0,-1 0,-6-26,8 42,-1 1,0 0,0 0,0 1,-1-1,0 0,1 1,-2 0,1-1,0 1,-1 0,0 1,0-1,0 1,0-1,-1 1,1 1,-1-1,0 1,1-1,-1 1,-1 1,1-1,0 1,0 0,0 0,-7 0,-35 3,26 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30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0,'5'110,"36"194,-16-150,209 1585,-59-640,-59-419,-72-402,162 1177,-133-753,99 863,57-12,25-243,-104-730,-142-556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8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1978,'758'51,"-380"-17,-361-32,491 30,0-32,-429-6,0-4,-1-3,-1-3,126-44,-110 23,-2-4,-1-3,106-72,390-320,-32 20,-321 271,7 11,5 10,5 10,5 12,5 11,269-57,-376 109,-133 34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8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1 374,'19'-2,"-1"-1,1 0,0-2,-1 0,0-1,18-8,31-11,815-248,-824 252,-15 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1:58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1 196,'5'-1,"1"0,-1-1,0 1,1-1,-1 0,0 0,0-1,7-4,24-10,90-16,184-25,-64 15,-148 24,-64 14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00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40 262,'1'-7,"1"0,-1 1,1-1,0 0,1 0,0 1,0-1,0 1,1 0,0 0,0 0,0 1,1-1,0 1,0 0,0 0,9-5,10-9,1 1,44-22,-48 27,1 2,0 1,1 0,0 2,26-7,-41 14,-1 0,0 0,1 1,-1 0,0 0,1 0,-1 1,0 0,1 1,-1 0,0 0,0 0,0 1,-1 0,1 0,-1 1,1 0,-1 0,0 0,-1 1,9 8,1 2,-2 0,1 2,-2-1,0 2,-1 0,-1 0,-1 0,0 2,-2-1,7 23,-14-35,1-1,-1 1,0 0,-1 0,0 0,0 0,0-1,-1 1,0-1,-1 1,1-1,-1 0,0 1,-1-1,1-1,-1 1,-5 6,-13 13,0 0,-34 28,24-23,-257 236,184-171,-3-4,224-151,-98 53,0 2,0 0,0 0,32-2,0 0,103-17,-90 16,-43 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01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390 199,'-10'1,"0"0,0 1,0 0,1 0,-1 1,1 1,-1-1,1 2,1-1,-1 1,-13 10,-9 8,-44 44,73-65,-18 18,1 0,0 2,2 0,-19 31,30-42,0-1,0 1,1 1,1-1,0 1,0 0,1-1,1 1,0 1,0-1,2 0,0 16,1-21,1 0,0 0,0 0,1 0,0 0,0-1,1 1,-1-1,1 0,1 0,-1 0,1 0,0-1,1 0,-1 0,1-1,11 8,11 5,0 0,50 19,-62-29,280 119,-295-126,-1 1,1-1,0 1,0-1,0 1,0-1,0 1,0-1,0 0,0 0,0 1,0-1,0 0,0 0,0 0,0 0,0 0,0 0,0-1,0 1,0 0,0 0,0-1,0 1,0-1,0 1,0-1,-1 1,1-1,0 1,0-1,1-1,-1 0,0-1,0 1,-1-1,1 1,-1-1,1 1,-1-1,0 1,0-1,0 1,0-1,-1-4,-2-10,-1 0,-9-29,-13-15,-3 0,-2 2,-3 1,-80-104,104 148,0 0,1-1,0 0,-12-31,19 40,0 0,0-1,1 1,-1 0,2-1,-1 1,1-1,0 1,0-1,1 1,-1-1,2 1,-1 0,1-1,0 1,3-7,7-13,-2 2,1 0,2 0,0 1,1 1,25-30,-37 50,0 0,0 0,0 0,0 0,0 0,1 0,-1 1,1-1,-1 1,1 0,-1 0,1-1,0 2,0-1,-1 0,1 1,0-1,0 1,0 0,4 0,-3 1,0 0,0 0,0 0,-1 1,1 0,-1 0,1 0,-1 0,0 0,0 1,0-1,0 1,3 3,7 10,-1 1,0 0,-2 0,14 29,-22-42,11 26,-2 1,-1 1,-1 0,-2 0,-1 1,-1-1,0 44,-4-67,0-1,0 1,1-1,0 1,0-1,1 0,0 0,1 0,0-1,0 1,0-1,1 0,0 0,1-1,7 9,6 1,1-1,0 0,41 21,1 1,-57-34,-1 0,1-1,0 1,0-1,0 0,0 0,0-1,0 1,1-1,-1 0,0-1,1 1,4-1,-7-1,-1 1,0-1,0 1,1-1,-1 0,0 0,0 0,0 0,0-1,0 1,0 0,0-1,0 1,-1-1,1 0,0 0,-1 1,0-1,1 0,-1 0,0 0,0-1,0 1,0 0,0 0,-1 0,1-1,-1 1,1 0,-1-1,0-2,4-40,-3 0,-8-88,6 126,-1 0,0 0,0 0,-1 0,0 0,0 0,0 0,-1 1,0 0,0 0,-1 0,0 0,0 1,0-1,0 1,-1 1,0-1,-7-4,1 2,-1-1,0 2,0-1,0 2,-1 0,0 0,0 2,-19-4,24 5,1 0,0 0,0-1,0 0,-12-7,-1 0,5 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03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139 218,'-4'51,"-2"1,-2-1,-15 54,21-97,0-1,-1 1,0 0,0-1,0 1,-1-1,0 0,0 0,-1 0,0-1,0 0,-1 0,0 0,0-1,0 1,0-1,-1-1,-10 6,17-18,0 0,0 0,1 0,0 0,2-8,27-120,23-144,-51 262,7-43,-8 57,-1 1,1-1,1 0,-1 1,0-1,1 1,0 0,0 0,0-1,0 1,0 0,5-4,-5 6,-1 0,1 1,-1-1,1 0,0 1,-1 0,1-1,-1 1,1 0,0-1,-1 1,1 0,0 0,-1 1,1-1,0 0,-1 0,1 1,-1-1,1 1,-1 0,1-1,-1 1,1 0,-1 0,1 0,-1 0,2 2,41 38,-34-31,312 345,-296-319,-20-21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04.0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0 188,'26'-1,"0"-2,-1 0,1-2,-1 0,27-11,123-52,-117 43,62-30,-106 48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36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328 208,'0'2,"-1"-1,0 0,0 1,0-1,-1 0,1 0,0 0,0 0,-1 0,1 0,0 0,-1 0,1-1,-1 1,1 0,-1-1,-2 1,-35 12,35-12,-23 6,0-2,0-1,-1-1,1-2,-1 0,-32-4,58 3,1 0,-1 0,0 0,1 0,-1-1,0 1,1-1,-1 1,1-1,-1 1,1-1,-1 0,1 0,-1 1,1-1,-1 0,1-1,0 1,0 0,-2-3,2 3,1-1,-1 1,1 0,0-1,0 0,0 1,0-1,0 1,0-1,0 1,0-1,0 1,1-1,-1 1,1 0,-1-1,1 1,1-3,6-9,0 1,1 0,0 1,11-11,-2 2,2-7,-10 14,0-1,0 2,1-1,1 1,15-11,-24 21,0 1,0 0,0 0,0 0,0 1,0-1,0 1,0 0,1 0,-1 0,0 0,0 0,0 0,0 1,0 0,0 0,0 0,0 0,0 0,0 0,0 1,-1-1,1 1,3 2,8 7,1 0,22 22,-36-32,74 69,-21-22,-3 2,66 83,-104-116,-2 0,0 0,0 1,-2 0,0 1,-2 0,0 0,-1 1,0 0,-2 0,0 0,-2 1,1 26,-4-39,-1-1,1 1,-1 0,-1-1,1 0,-1 1,0-1,-1 0,0 0,0-1,0 1,-1-1,0 0,0 0,-1-1,0 1,0-1,0 0,0-1,-8 5,-18 10,-2-1,-63 26,80-38,6-1,1-1,-2 0,1-1,0 0,-1-1,1 0,-17 0,24-2,0 0,0 0,0-1,1 0,-1 0,0 0,0 0,1 0,-1-1,1 1,-1-1,1 0,0 0,0-1,0 1,0-1,0 1,0-1,1 0,-1 0,1 0,0 0,0 0,0-1,-2-4,-13-29,6 18,2-1,1 0,0 0,1-1,1 0,-4-35,9 53,2 1,-1 0,0 0,0 0,1 0,-1 0,1 0,-1 0,1 0,0 0,0 0,0 0,0 0,0 0,0 0,1 1,-1-1,0 1,1-1,0 1,-1-1,1 1,0 0,-1 0,1 0,0 0,0 0,0 0,0 0,0 1,0-1,0 1,1-1,-1 1,2 0,12-2,0 1,0 1,29 3,-20-2,1 2,0 1,0 1,0 2,-1 0,0 1,27 14,36 11,-66-26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16.90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51,'21'-1,"-1"-1,1-2,-1 0,27-9,-23 6,1 1,35-4,169 7,-133 4,-74-1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37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3 178,'19'465,"-13"-274,-19-565,0 24,12 331,1-34,0 51,0 0,0 0,0 0,0 0,1 1,-1-1,1 0,-1 0,1 0,0 1,-1-1,1 0,0 1,0-1,0 1,0-1,1 1,-1-1,0 1,2-2,0 3,-1 0,0-1,0 1,0 0,1 0,-1 0,0 1,0-1,0 1,0-1,0 1,1 0,-1-1,0 1,0 0,-1 0,1 1,2 0,41 30,-32-22,239 203,-107-85,-40-31,-91-82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38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1 286,'0'-1,"1"0,-1-1,1 1,-1 0,1 0,0 0,-1 0,1 0,0 0,0 1,0-1,0 0,0 0,0 1,0-1,0 0,0 1,0-1,2 0,32-13,-18 7,38-17,1 3,104-26,-75 24,-61 16,-14 5,1-1,-1 0,0-1,0 0,0 0,-1-1,12-7,-5 2,1 1,0 1,1 0,-1 1,1 1,1 1,29-4,32-11,-61 14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39.4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155 153,'10'-44,"-2"-1,-8 43,0 0,0-1,-1 1,0 0,1 0,-1-1,0 1,0 0,0 0,0 0,0 0,-1 0,1 0,-1 0,1 0,-1 1,0-1,-2-2,0 1,0 1,-1-1,1 1,0 0,-1 0,1 0,-1 0,0 1,0 0,1 0,-1 0,0 1,0 0,0-1,-9 3,11-2,0 0,0 1,0-1,0 1,1 0,-1 0,0 0,1 0,-1 1,1-1,-1 1,1-1,0 1,-1 0,1 0,0 0,0 0,0 0,1 1,-1-1,0 0,1 1,0 0,-1-1,1 1,0 0,-1 4,-1 12,1 1,1-1,1 1,0-1,5 27,22 97,-16-95,10 31,4-1,61 129,-48-122,-25-57,1 0,30 41,-41-65,-1-1,1 1,-1 0,0 0,0 0,-1 0,1 0,-1 1,0-1,0 0,-1 1,1-1,-1 0,0 1,0-1,0 1,-1-1,1 0,-1 1,0-1,0 0,-1 1,1-1,-1 0,0 0,0 0,-1-1,1 1,-1 0,-4 4,2-2,-2 0,1 0,0-1,-1 0,0 0,-1-1,1 0,-1 0,1 0,-1-1,0 0,0-1,-1 0,-15 2,-3-2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0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1 242,'0'-4,"1"1,0-1,-1 1,1-1,1 1,-1 0,0-1,1 1,0 0,0 0,0 0,0 0,0 0,0 0,1 1,-1-1,1 1,0 0,0 0,4-3,10-6,1 1,29-11,-8 2,71-52,-68 41,-26 21,-2 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1.5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30,'-8'2,"1"0,-1 0,1 1,-1 0,-7 4,0 0,14-6,0 0,-1-1,1 1,0 0,-1-1,1 1,-1-1,1 1,-1-1,1 0,-1 0,1 0,-1 0,1 0,-1 0,0 0,1 0,-1-1,1 1,-1 0,1-1,0 1,-1-1,1 0,-3-1,4 2,0-1,0 1,-1-1,1 1,0-1,0 1,0-1,0 1,0-1,0 1,0-1,0 1,0-1,0 1,0-1,0 1,0-1,0 0,0 1,1-1,-1 1,0 0,0-1,1 1,-1-2,21-16,-13 14,1 1,-1-1,1 1,0 1,0-1,0 1,0 1,1 0,-1 0,0 1,1 0,-1 1,0 0,1 0,-1 1,11 4,11 3,-1 2,0 1,38 21,-43-19,0 2,0 1,-2 1,0 1,-1 0,-1 2,-1 1,31 43,-38-48,-2 1,0 1,-2-1,0 2,-1-1,0 1,-2 1,0-1,-2 1,0 0,-1 0,-1 41,-2-58,-1 1,1-1,-1 1,0-1,-1 0,1 0,-1 0,0 0,0 0,0 0,0 0,-1-1,1 1,-1-1,0 1,0-1,-1 0,-6 5,-4 1,0 0,-1-1,-26 10,-1 0,15-3,-2-2,0-1,0-1,-1-1,0-2,-1-1,0-2,0-1,0-1,0-1,-41-4,68 1,-1 0,0-1,0 1,1-1,-1 0,1 0,0-1,-1 1,1-1,0 0,0 0,1-1,-1 1,1-1,-1 1,1-1,1 0,-1 0,0 0,1-1,0 1,0-1,0 1,0-1,1 0,-1-6,-1 1,1 1,1-1,0 0,0 1,1-1,0 0,0 0,1 1,1-1,0 0,0 1,6-16,-5 20,0 1,0 0,1 0,-1 0,1 1,0-1,0 1,0 0,0 0,1 0,-1 0,1 1,0 0,-1 0,1 0,0 1,0-1,0 1,10-1,0 0,0 1,0 0,0 1,0 0,26 5,226 52,-256-54,0 0,0 0,0 1,-1 1,0-1,1 2,-2-1,1 2,14 11,14 4,-21-16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2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1 272,'4'-4,"5"-2,6-3,5-5,-2-4,4 1,0-1,3-1,2-2,0-1,0-1,0 3,-1 1,-1 3,-4 1,-2-1,-4 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3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1 100,'51'0,"-9"2,1-2,-1-2,1-2,-1-2,62-16,-36-3,-44 15,0 1,0 2,30-7,-32 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4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1 399,'0'-12,"0"1,0-1,1 1,0-1,1 1,1 0,0-1,0 1,1 0,0 1,1-1,0 1,1 0,0 0,1 1,0 0,0 0,12-11,3-3,1 1,2 1,0 1,1 2,1 0,30-14,-47 26,2 1,-1 1,0 0,1 0,0 1,-1 1,1 0,0 0,1 2,-1-1,0 1,0 1,0 0,0 1,0 0,0 1,-1 0,1 1,11 5,-17-5,0 0,-1 0,0 1,1-1,-2 1,1 0,-1 1,0-1,0 1,0-1,-1 1,1 0,-2 1,1-1,-1 1,0-1,0 1,0-1,0 14,1 6,-1 1,-1-1,-5 49,2-61,-1 0,0 0,-1-1,-1 1,0-1,-1 0,-12 22,-65 84,53-78,-111 131,140-171,-1 1,1-1,0 0,0 0,1 1,-1-1,0 1,0-1,1 1,-1-1,0 1,1-1,0 1,-1 0,1-1,0 1,0 1,0-2,0 0,1-1,-1 1,1-1,-1 1,0-1,1 1,-1-1,1 1,-1-1,1 1,0-1,-1 0,1 1,-1-1,1 0,0 1,-1-1,1 0,0 0,-1 0,1 0,0 0,-1 1,1-1,1-1,5 1,-1 0,1-1,0 0,-1 0,1-1,9-3,6-4,205-86,-216 90,0 1,0 1,0 0,0 0,0 1,0 1,1-1,13 2,-4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6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173 131,'-3'1,"-1"0,1 0,-1 0,1 0,0 0,-1 1,1-1,0 1,0 0,0 0,0 0,0 1,1-1,-1 1,-2 3,-33 43,25-22,0 1,2 0,1 1,1 0,1 0,2 1,1 0,-1 48,5-70,1-1,0 0,1 1,-1-1,2 0,-1 1,1-1,0 0,0 0,1 0,0-1,0 1,1-1,0 1,0-1,9 11,-2-7,0 0,1 0,0-1,0-1,1 0,0 0,19 7,-31-14,1 0,-1 0,1 0,-1-1,1 1,-1 0,1-1,0 1,-1-1,1 1,0-1,0 0,-1 0,1 0,0 0,0 0,-1 0,1-1,0 1,-1 0,1-1,0 1,-1-1,1 0,-1 0,1 1,-1-1,1 0,-1 0,0 0,1-1,-1 1,0 0,0 0,0-1,0 1,0-1,0 1,0-1,0 1,-1-1,1 1,0-1,-1 0,0 1,1-1,-1-3,2-11,0-1,-1 1,-1 0,-3-22,2 12,-2-4,-1 0,-2 0,-1 1,-1-1,-13-29,9 26,1 0,2-1,-6-47,14 76,1-1,0 1,1-1,-1 0,1 1,0-1,1 1,-1 0,1-1,0 1,1 0,-1 0,1 0,0 0,0 1,0-1,1 1,7-8,0 2,1 0,0 1,0 1,1 0,25-12,-36 19,0 0,0 0,0 0,1 0,-1 1,0-1,0 1,1-1,-1 1,0 0,1-1,-1 1,0 0,1 1,-1-1,0 0,1 1,-1-1,0 1,1 0,-1 0,0 0,0 0,0 0,0 0,0 1,0-1,0 1,-1-1,1 1,0 0,-1-1,1 1,-1 0,0 0,2 4,4 7,-1 1,0 1,-2-1,7 29,-1-4,35 113,29 82,-71-228,0-1,0 1,1-1,-1 0,1 0,1 0,-1-1,1 1,0-1,0 0,0 0,0-1,1 1,-1-1,1-1,0 1,0-1,0 0,0 0,8 1,4 1,0-1,1-1,-1-1,1 0,32-4,-46 2,0 0,0-1,1 0,-1 0,-1 0,1 0,0-1,0 1,-1-1,0-1,1 1,-1-1,-1 1,1-1,0 0,-1 0,0-1,0 1,0-1,0 1,-1-1,4-10,0-1,-1 0,0-1,-2 1,1-1,1-32,-5 41,0 1,0 0,-1-1,0 1,0 0,-1-1,0 1,0 0,0 0,-1 1,0-1,0 0,-6-7,6 10,-1 0,1 0,-1 0,0 1,0-1,0 1,0 0,-1 0,1 1,-1-1,1 1,-1 0,0 0,0 0,0 1,0 0,-1 0,1 0,-6 1,-12-1,1 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7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83,'-3'55,"-3"0,-23 101,16-94,-10 106,23-152,0-11,0 0,0 0,-1 0,1 0,-1 0,0 0,0 0,-1 0,-3 9,5-15,-1 1,1 0,-1 0,1-1,0 1,-1 0,1 0,-1-1,1 1,0-1,-1 1,1 0,0-1,0 1,-1-1,1 1,0 0,0-1,-1 1,1-1,0 1,0-1,0 1,0-1,0 1,0-1,0 1,0-1,0 1,0-1,0 1,0-1,0 0,-3-24,-1-27,3 1,3 0,1-1,3 1,2 0,2 1,29-87,-3 29,-36 108,1-1,-1 0,1 0,-1 1,0-1,1 1,-1-1,1 0,-1 1,1-1,-1 1,1-1,0 1,-1 0,1-1,0 1,-1 0,1-1,0 1,0 0,-1 0,1-1,0 1,0 0,-1 0,1 0,0 0,0 0,1 0,24 14,17 28,145 223,-96-128,-49-73,-29-40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27.6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2689,'1'-7,"0"1,1 0,-1-1,1 1,1 0,-1 0,1 0,0 1,1-1,-1 1,1-1,0 1,0 0,1 0,5-4,0 0,0 0,0 0,1 2,0-1,1 1,18-8,134-51,-135 55,0 1,0 2,55-9,38-10,657-283,-412 153,-74 23,-132 58,-101 45,-2-3,77-59,60-35,9 14,212-114,-296 169,186-104,-280 147,23-14,-2-2,-2-1,51-48,-50 39,3 2,59-37,-3 2,-86 60,29-23,2 3,104-57,-144 87,1-2,-1 0,-1 0,1 0,10-12,19-15,-38 34,0-1,1 1,-1-1,0 0,0 0,0 0,0 1,0-1,0 0,0 0,0 0,0-1,0 1,0 0,-1 0,1 0,-1-1,1 1,-1 0,1-1,-1 1,1 0,-1-1,0 1,0-2,-1 2,0 0,0-1,0 1,0 0,0 0,0 0,0 0,0 1,-1-1,1 0,0 0,-1 1,1-1,0 1,-1-1,1 1,-1 0,1-1,-2 1,-16-2,0 0,-29 1,43 1,-291-13,211 7,51 5,1-2,0-1,0-1,-37-12,70 17,-1 0,1 0,0 0,-1 0,1 0,0 0,-1 0,1 0,0 0,-1 0,1 0,0 0,-1 0,1 0,0 0,-1 0,1-1,0 1,-1 0,1 0,0 0,0 0,-1-1,1 1,0 0,0 0,-1-1,1 1,0 0,0 0,0-1,0 1,-1 0,1-1,0 1,0 0,0-1,0 1,0 0,0-1,0 1,0 0,0-1,0 1,0 0,0-1,0 1,0 0,0-1,0 1,0 0,0 0,1-1,-1 1,0 0,0-1,0 1,1-1,27-10,39-3,117-1,-40 6,-129 7,123-6,-121 8,-1 1,0 1,1 0,-1 2,0 0,21 8,-17-6,0 0,1-1,41 3,-47-7,1 1,-1 0,0 1,1 1,-1 0,-1 1,1 1,26 14,-38-18,0 1,0 0,0 0,-1 0,1 0,-1 1,0-1,0 1,0-1,0 1,0 0,-1 0,0 0,0 0,0 0,0 0,-1 0,1 6,0 11,-1 1,-4 29,1-11,1 18,-2 0,-3-1,-2 1,-28 93,36-146,0-3,1-1,0 0,-1 0,1 0,0 0,-1 0,1 0,-1 1,0-1,1 0,-1 0,0-1,1 1,-1 0,-2 2,0-4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8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0 211,'79'-1,"94"-11,-147 8,0-1,0-1,0-1,-1-1,0-1,-1-1,34-20,-29 10,33-29,-14 10,-35 29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8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677 0,'-19'662,"4"-499,-7-1,-44 165,-141 309,-4 122,99-313,98-396,4-11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49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125 0,'0'40,"-6"740,-33-5,12-482,-17 231,35-2,12-491,1 0,1-1,1 1,2-1,21 52,-19-57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0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0,'9'12,"-1"1,0 0,-1 0,0 1,-1 0,-1 0,0 0,-1 1,3 15,-2-11,13 66,-3 0,-4 2,0 122,-1-84,-5-82,-1 1,-3 0,-4 48,-75 453,75-489,5-39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2.1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13,'-2'-1,"0"-1,-1 1,1-1,0 1,-1 0,1 0,-1 0,1 1,-1-1,0 0,1 1,-1 0,0-1,1 1,-1 0,0 1,1-1,-1 0,0 1,1-1,-1 1,1 0,-1 0,1 0,-1 0,1 0,0 1,-1-1,1 1,0-1,-2 3,-8 5,1 0,0 1,0 0,-12 17,-14 20,2 2,3 1,2 2,-44 103,56-109,2 1,3 0,1 2,2-1,3 1,-2 68,9-100,1 0,0 0,2 0,0-1,1 1,1-1,0 0,14 30,4-5,54 73,-52-79,39 73,-57-93,0 0,-1 0,-1 0,0 1,-2 0,1 0,-2 0,1 20,-3-29,0 0,-1 0,0 0,-1 0,0 0,0-1,0 1,-1-1,0 1,0-1,0 0,-1 0,0 0,0 0,-1-1,1 0,-8 6,-8 7,-2-2,0 0,-29 15,3-2,39-22,-1-2,0 1,0-1,0-1,0 0,-1 0,0-1,-14 2,-1-2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2.7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0 354,'5'-1,"1"-1,-1-1,0 1,0-1,0 0,-1 0,1 0,-1-1,1 1,-1-1,5-6,15-11,47-27,2 4,142-62,-141 72,45-18,-99 45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4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377 363,'-79'8,"39"-2,38-6,0 0,0 0,0 0,0 0,0 0,-1-1,1 1,0 0,0-1,0 0,0 0,1 1,-1-1,0 0,0-1,0 1,1 0,-1 0,0-1,1 1,-1-1,1 1,0-1,0 0,-1 1,1-1,0 0,1 0,-1 0,0 0,0 0,1 0,-1 0,1 0,0 0,-1 0,1-4,0-1,-1 0,1 0,0 0,1 0,0 0,0 0,0 0,1 0,0 0,4-9,3 2,0 1,1-1,0 1,1 1,0 0,1 1,1 0,0 1,21-13,1 1,1 2,62-25,-84 41,-1-1,1 2,0 0,0 1,0 0,1 1,-1 0,0 2,0-1,0 2,1 0,-1 0,-1 2,1 0,0 0,-1 1,0 1,0 0,18 12,-10-4,0 0,-1 2,-1 0,-1 1,0 1,-2 1,0 0,-1 1,-1 1,16 30,-26-42,0 0,-1 0,-1 0,0 0,0 0,0 1,-1-1,-1 1,0-1,0 1,-1-1,0 1,0-1,-1 0,-3 10,-7 17,-1-1,-26 49,25-56,-47 89,-6-3,-127 165,170-246,-2-1,0-1,-2-1,-2-2,-46 36,70-60,-1 0,1-1,-1 1,0-2,0 1,0-1,0 0,-1 0,1-1,0 0,-1 0,1-1,-12-1,8 0,0-1,0 0,1-1,-1 0,1-1,-1 0,1-1,-13-8,4 0,0-1,1 0,0-2,1 0,1-1,1 0,-26-39,35 47,1-1,0 0,1-1,0 1,0-1,1 0,1 0,0 0,0 0,1 0,1-1,0 1,0 0,1 0,3-18,0 13,0 1,1-1,1 0,0 1,1 0,0 1,1-1,1 2,1-1,10-12,4-1,1 0,2 1,0 2,1 0,2 2,0 2,47-25,-66 41,1 0,-1 1,1 0,0 1,0 0,0 1,0 0,0 1,1 1,-1-1,0 2,0 0,12 3,19 8,0 2,50 24,17 7,-76-33,39 22,-43-20,53 19,-68-30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4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1 417,'0'-4,"4"-2,6-7,4-2,1-3,6-2,-1-2,5-1,6-6,3-1,2 0,1-3,-3-1,-2-2,1 5,-5 3,-3 3,-5 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5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1 198,'0'-4,"4"-1,6 0,9 1,10-4,8-3,10-1,6-2,2-3,4-3,0-1,-1 1,-7 2,-3 2,-6 5,-6 4,-5 4,-8 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5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0,'7'107,"4"-1,49 207,-18-110,38 136,-72-310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5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0,'-4'0,"-2"0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32.92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1,'32'1,"0"2,-1 1,0 1,0 2,0 1,0 2,32 15,197 110,-155-75,93 46,248 142,-87 4,-37-23,-86-95,-126-74,118 83,-121-67,3-4,202 97,-275-151,-1 1,-2 2,0 1,-1 2,-1 1,50 51,-79-72,1 0,0-1,0 1,0-1,1 0,-1 0,1 0,-1-1,10 4,-13-6,0 1,-1-1,1 0,0 0,0 0,0 0,0 0,0 0,0 0,0 0,0 0,-1-1,1 1,0 0,0-1,0 1,0 0,-1-1,1 1,0-1,0 1,-1-1,2 0,-1-1,0 0,0 0,0 0,0 0,0 0,0 0,0-1,-1 1,1 0,-1 0,0 0,1-1,-1-2,-2-13,0 1,0 0,-2 0,0 1,-1-1,-1 1,-8-17,-1-6,-51-113,-3-11,68 163,1 0,0 0,0 0,0-1,0 1,0 0,-1 0,1 0,0 0,0 0,0-1,0 1,0 0,0 0,0 0,0-1,0 1,0 0,0 0,0 0,0-1,0 1,0 0,0 0,0 0,0-1,0 1,0 0,0 0,0 0,0-1,0 1,0 0,0 0,0 0,0 0,1-1,-1 1,0 0,0 0,0 0,0 0,0 0,1-1,-1 1,0 0,0 0,0 0,1 0,-1 0,12 7,13 15,15 27,-2 2,-3 2,-2 0,-2 3,27 68,-56-120,0 1,-1 0,1 0,-1 0,0-1,-1 1,1 0,-1 0,0 0,0 0,0 0,-1 0,0 0,0 0,0 0,-4 9,1-6,-1 0,0 0,0 0,0 0,-1-1,0 0,-1 0,-10 9,-7 2,-1-1,-1 0,0-2,-47 19,-219 79,242-95,27-5,21-11,-1 0,0-1,1 1,-1 0,0-1,0 0,0 0,0 0,-5 1,7-2,1 0,0 0,0 0,0 0,-1-1,1 1,0 0,0 0,0 0,0 0,-1-1,1 1,0 0,0 0,0 0,0-1,0 1,0 0,0 0,0-1,-1 1,1 0,0 0,0 0,0-1,0 1,0 0,0 0,0-1,1 1,-1 0,0 0,0-1,0 1,0 0,0 0,0 0,0-1,0 1,1 0,-1 0,0 0,0 0,0-1,0 1,1 0,-1 0,0 0,11-15,-9 12,361-553,-351 537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2:57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74 365,'-1'0,"0"0,-1 1,1 0,-1-1,1 1,0 0,0 0,-1 0,1 0,0 0,0 0,0 0,0 0,0 0,0 0,1 0,-1 1,0-1,0 0,1 1,-1-1,1 1,0-1,-1 2,-11 43,11-37,-16 92,5 1,5 0,6 120,1-217,0 0,1-1,-1 1,1-1,0 1,0-1,0 1,0-1,1 0,0 1,0-1,0 0,4 5,-4-7,-1-1,1 1,0-1,0 0,-1 0,1 0,0 0,0 0,0-1,0 1,0 0,0-1,0 1,0-1,1 0,-1 0,0 0,0 0,0 0,0 0,0-1,0 1,0-1,0 1,0-1,0 0,0 0,0 0,0 0,0 0,3-2,0-1,0 0,0 0,-1-1,1 1,-1-1,0 0,0 0,-1 0,0 0,0-1,0 1,0-1,-1 0,0 0,3-12,1-11,6-61,-10 71,3-27,-3 1,-4-70,0 94,-1 0,-1 1,-1 0,-1 0,0 0,-2 1,-17-34,17 39,-1-1,0 0,1-1,1 0,-8-25,14 35,0 1,0-1,1 0,-1 1,1-1,1 0,-1 0,1 1,0-1,0 0,0 1,1-1,0 1,0 0,1 0,-1-1,6-7,3 0,-1 0,2 0,0 1,0 1,1 0,25-17,-6 8,67-31,-94 48,0 1,1 0,0 0,-1 0,1 1,0 0,0 0,0 0,0 1,0 0,9 1,-12-1,-1 1,1 0,-1 0,1 0,-1 0,0 0,0 1,1-1,-1 1,0-1,0 1,0 0,0 0,-1 0,1 0,0 0,-1 0,0 0,1 1,-1-1,0 0,0 1,0-1,-1 1,1-1,0 1,-1 4,5 37,-1 0,-3 1,-5 48,1-37,6 69,43 246,-45-369,-1 0,0 0,1 0,-1 0,1 1,-1-1,1 0,0 0,0 0,0-1,0 1,0 0,1 0,-1 0,0-1,1 1,-1-1,1 1,0-1,0 0,-1 1,3 0,0 0,1-1,-1 1,1-1,-1 0,1 0,0 0,-1-1,1 1,9-2,-2 0,0 0,-1-1,1-1,0 0,-1 0,0-1,17-9,-12 3,-2 0,0-2,0 1,-1-2,0 1,-1-2,-1 0,0 0,-1-1,0 0,-2-1,1 0,-2 0,0-1,-1 0,-1 0,5-32,-5 21,-2 0,0-1,-2 1,-2-1,0 0,-2 1,-1 0,-1-1,-2 1,-14-39,18 61,0 1,-1-1,1 1,-1 0,0 0,-1 1,1-1,-1 1,0 0,0 0,0 0,0 1,-1 0,0 0,1 0,-1 0,0 1,-10-2,-6-2,0 1,-1 1,-42-1,44 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9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1639,'37'-2,"0"-1,-1-2,53-13,111-41,-124 35,806-300,-20-62,-449 179,412-278,-667 375,-134 94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12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834 444,'0'-73,"2"14,-3 1,-16-108,17 161,-1 1,0 0,0 0,0 0,0 0,-1 0,0 0,0 0,0 1,0-1,0 1,-1-1,0 1,0 0,1 0,-2 0,1 0,0 1,-1-1,1 1,-1 0,1 0,-1 0,0 0,0 1,0-1,0 1,0 0,-1 1,1-1,0 0,0 1,-7 0,2 1,0 1,0-1,0 1,0 1,0 0,1 0,-1 0,1 1,0 1,0-1,0 1,0 1,1 0,-11 10,-7 13,1 1,1 1,2 1,1 0,1 2,3 1,0 0,2 1,2 0,-12 55,11-21,2 1,3 0,4 0,8 125,1-141,2 0,3-1,2 0,3 0,2-1,2-1,3-1,40 71,55 64,32 61,-129-210,-2 2,-2 0,-2 1,16 73,-17-48,-4 2,-2-1,-4 1,-6 89,1-127,-1 0,-2-1,-1 0,-1 0,-2 0,0-1,-2-1,-1 1,-1-2,-1 0,-1 0,-31 36,41-56,0-1,0 0,-1 0,1 0,-1-1,0 1,0-2,0 1,0 0,-1-1,1-1,-1 1,1-1,-1 0,0 0,0-1,1 0,-1 0,-10-2,-9-1,0-2,1-1,-44-15,32 8,1-3,0 0,0-2,2-2,1-2,0 0,2-2,0-2,2 0,1-2,-47-61,60 64,6 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13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0 272,'9'-1,"0"0,-1-1,0 0,0 0,1-1,11-6,28-7,265-45,-287 55,0-1,-1 0,31-16,48-13,14 6,1 5,173-14,-264 38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14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36,'4'1,"0"-1,0 1,0 0,0 1,0-1,-1 1,1-1,0 1,-1 0,1 0,-1 1,0-1,0 1,0 0,0 0,0 0,-1 0,1 0,-1 0,0 1,0-1,0 1,2 6,5 10,-1 0,10 42,-16-57,9 47,-3 1,4 82,-10 95,-2-158,-1-144,4-179,0 203,2-1,3 1,14-52,-21 98,-1-1,1 1,0-1,0 1,0-1,0 1,0 0,0-1,1 1,-1 0,1 0,-1 0,1 0,0 0,0 0,0 1,4-3,-4 3,-1 0,1 1,0 0,0-1,0 1,-1 0,1 0,0 0,0 0,0 1,-1-1,1 0,0 1,0-1,-1 1,1-1,0 1,-1 0,3 1,5 5,-1-1,1 1,-1 0,-1 1,1 0,11 17,3 8,-2 0,-1 2,-2 0,-1 2,-2-1,16 67,-19-53,-1 1,-4 0,-1 1,-4 85,16-240,11-434,-27 529,0-14,0 0,2 0,1 0,9-30,-12 48,0 0,1 0,0 0,0 0,0 0,0 0,0 1,1-1,-1 1,1 0,0-1,0 1,0 1,0-1,1 0,-1 1,1 0,0 0,0 0,-1 0,1 0,0 1,1 0,-1-1,0 2,0-1,0 0,1 1,4 0,6 1,0 0,0 1,-1 1,1 0,-1 1,0 1,0 0,-1 1,1 0,-1 1,0 1,-1 0,0 1,0 0,-1 0,0 2,-1-1,15 19,-16-18,0 1,-1-1,0 1,0 1,-1-1,-1 1,0 1,-1-1,-1 1,0 0,-1 0,0 0,-1 0,0 0,-1 1,-1-1,-1 1,0-1,-5 28,-1-11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15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1 115,'0'-2,"0"1,1 0,-1 0,1 0,-1 0,1 0,0 0,0 0,-1 0,1 0,0 0,0 0,0 1,0-1,0 0,0 1,0-1,0 0,0 1,0-1,0 1,0 0,0-1,1 1,-1 0,0 0,0 0,2 0,40-5,-38 5,335-5,-26 0,-151-1,-1-8,174-37,-301 43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15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1 173,'23'-1,"0"-2,1 0,22-8,9 0,167-39,-138 28,1 4,117-9,-48 17,230-6,-363 16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0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1 171,'3'0,"1"1,-1 0,0-1,1 1,-1 0,0 1,0-1,0 0,0 1,0 0,0 0,0 0,-1 0,1 0,-1 0,1 1,-1-1,0 1,0 0,0 0,0 0,-1 0,1 0,1 5,5 10,-2-1,0 2,3 21,-6-29,9 68,-3 1,-3 0,-10 142,15-299,4 0,2 2,4 0,34-78,-32 94,2 2,56-91,-78 143,0 0,0 0,1 0,0 1,0 0,0-1,0 1,1 1,0-1,-1 1,1 0,1 0,-1 0,0 1,1 0,-1 0,1 0,0 1,-1-1,1 1,0 1,0-1,0 1,11 1,-6 1,0 1,1-1,-1 2,-1 0,1 0,-1 1,1 0,-2 1,1 0,0 1,-1 0,8 8,15 16,-2 2,-1 0,-1 2,-2 1,33 62,-21-23,57 158,-72-146,-22-138,2 0,3 0,1 0,15-50,-16 76,-6 23,11-50,26-72,-33 111,1 0,1 0,0 1,1 0,0 0,1 1,0 0,1 0,0 1,1 0,12-10,-14 15,0 0,1 1,0 0,0 1,0-1,0 2,1-1,-1 2,1-1,-1 1,1 0,-1 1,1 0,0 1,-1 0,1 1,-1 0,17 5,13 6,0 2,73 38,-88-40,20 10,-1 1,-1 3,-1 1,62 55,-99-79,-1 0,0-1,1 1,-1 1,-1-1,1 0,-1 1,2 4,2 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1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531 39,'-9'0,"-1"1,1-1,0 1,-1 1,1 0,0 0,0 1,0 0,0 0,1 1,-1 0,1 1,0 0,0 0,1 1,-1 0,1 0,-7 8,-44 46,3 2,2 3,4 2,2 2,-41 80,86-146,1 0,-1 0,1 0,0 1,0-1,0 0,0 1,0-1,1 0,0 1,-1 5,1-9,1 1,-1 0,0-1,0 1,1 0,-1-1,0 1,0-1,1 1,-1 0,1-1,-1 1,1-1,-1 1,1-1,-1 0,1 1,-1-1,1 1,-1-1,1 0,1 1,24-1,-15-4,0 1,-1-2,0 1,0-1,0-1,-1 0,0 0,0-1,0 0,-1 0,0-1,0 0,-1-1,11-17,7-13,-2 0,22-55,-35 72,119-273,-128 293,0 0,0-1,0 1,0 0,0 0,0 0,0 0,1 0,-1 0,1 0,0 1,0-1,-1 1,1-1,0 1,0-1,0 1,0 0,1 0,-1 0,0 0,0 0,1 1,-1-1,0 1,1-1,-1 1,1 0,-1 0,0 0,1 0,-1 1,4 0,-2 1,1 0,-1 0,0 0,0 1,-1 0,1-1,0 1,-1 1,0-1,0 1,0-1,0 1,0 0,-1 0,1 0,-1 0,1 5,12 29,-3 2,-1 0,-2 0,-2 1,4 70,-10-100,0 0,1 0,0 0,6 14,2-2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1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685 0,'-3'1,"0"-1,1 1,-1 0,0 0,0 0,0 0,1 0,-1 0,0 1,1 0,0-1,-1 1,-3 4,-30 33,28-30,-51 69,3 3,-73 141,55-90,58-106,-225 363,226-366,5-6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35.5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2917 1079,'1'-13,"-1"0,0 0,-1 0,-1 0,0 0,0 0,-1 1,-1-1,0 1,-1 0,0 0,-1 0,0 1,-1 0,0 0,-13-14,-73-75,-3 4,-5 4,-4 5,-3 4,-4 6,-199-105,256 158,-1 1,-1 3,-1 3,-1 2,0 3,-87-7,-368 10,325 12,-135 9,33 1,279-13,3-1,0 2,1-1,-1 1,1 0,-10 3,16-4,0 1,0 0,0 0,0 0,1 0,-1 0,0 0,0 0,1 1,-1-1,1 1,-1-1,1 1,0-1,-1 1,1 0,0 0,0 0,0-1,0 1,1 0,-1 0,0 0,1 0,-1 1,1 1,-1 24,1 0,1 0,1-1,7 30,2 28,-3 21,6-1,4 0,4-1,66 183,-65-235,3-2,1 0,3-2,50 64,-22-42,133 123,-119-132,1-2,4-4,1-3,96 45,-120-72,2-2,78 19,122 18,32 8,-235-56,2-2,105 6,-99-11,10-4,0-4,0-2,0-3,79-20,-88 16,30-6,158-54,-218 58,0-1,0-1,-2-1,44-34,-26 13,75-76,-116 107,0-1,0 1,-1-1,0 0,-1 0,0-1,0 1,-1-1,0 0,0 0,-1-1,0 1,-1-1,0 0,-1 0,0 1,0-1,-1 0,0 0,-1 0,0 0,-1 0,0 1,-3-11,-3-7,-1 1,-1 0,-1 0,-1 1,-2 1,0 0,-28-35,13 24,-2 2,-1 0,-68-52,69 64,0 1,-36-15,30 16,-45-30,71 42,1-1,0 0,1-1,0 0,0-1,1 1,0-2,-9-16,13 21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2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1,'1'3,"0"1,-1 0,2-1,-1 1,0-1,1 1,-1-1,1 1,0-1,0 0,0 0,1 0,2 3,44 42,-26-27,183 162,-137-127,113 119,-141-131,-23-28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3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0,'-2'0,"-1"1,0-1,0 1,0 0,1 0,-1 0,0 0,1 0,-1 0,1 1,0 0,-1-1,1 1,0 0,0 0,0 0,0 0,0 0,0 1,1-1,-1 0,-1 5,-4 6,1 1,-9 29,13-38,-35 123,-29 194,11 141,37-228,11 1,10-1,37 261,-34-451,2-1,14 45,-19-78,1 0,0 0,0 0,1-1,1 0,0 0,0-1,1 1,0-1,0-1,1 1,1-1,13 11,8-8,-16-8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4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57,'-7'-7,"2"1,-1 0,0 0,0 1,-1 0,0 0,-13-7,18 11,0 0,-1 1,1-1,0 1,-1-1,1 1,0 0,-1 0,1 0,0 0,-1 1,1-1,0 0,-1 1,1 0,0 0,0-1,0 1,0 1,-1-1,1 0,1 0,-1 1,0-1,0 1,0 0,1-1,-1 1,1 0,-2 2,-7 10,1 0,1 0,0 0,1 1,-9 26,-21 85,15-29,5 1,3 0,5 1,6 157,13-102,7 0,45 186,-44-264,1 2,-3 1,6 104,-20-158,-2 0,-1-1,-1 1,-1 0,-1 0,-2-1,0 0,-1 0,-2-1,0 1,-21 36,26-53,1-1,-1 1,0-1,-1 1,1-1,-1-1,-1 1,1-1,-1 1,0-2,0 1,0-1,0 0,-1 0,0 0,0-1,-10 3,-7-1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5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0 214,'5'0,"4"-4,6-2,9 1,4 0,5-6,6-2,9-3,8-2,3-3,0 2,-6 1,-3-1,-7 2,-6 5,-10 0,-4 2,-7 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5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1,'0'4,"0"6,0 5,0 4,0 3,0 7,0 1,0 5,0 5,5 3,0-1,1-4,2-4,1-3,-2-4,-2-1,-2-6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6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1,'0'6,"1"1,1-1,0 0,-1 0,2 1,-1-1,7 10,7 24,-14-33,0 0,-1 0,-1 1,1-1,-1 0,0 0,-1 0,1 0,-2 0,1 0,-1 0,0 0,0 0,-1 0,-4 8,-4 3,-1 0,-1 0,-25 26,-18 23,-7 28,33-51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6.9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386 1,'-8'0,"0"1,-1 1,1-1,0 1,0 1,1-1,-1 2,0-1,1 1,0 0,0 0,0 1,0 0,1 0,0 1,0-1,0 1,1 1,0-1,-6 10,-9 16,0 2,3 0,-16 40,18-39,-10 25,2 1,3 1,3 1,3 0,2 1,4 1,2-1,3 1,2 0,4 0,2 0,3-1,23 89,110 263,-93-288,-43-116,19 63,-22-70,-1 0,0 0,-1 0,1 1,-1-1,0 0,0 0,0 0,-1 1,0-1,-3 10,1-11,-1 0,0 0,0 0,-1-1,1 1,0-1,-1 0,0-1,0 1,0-1,0 0,0 0,-11 2,-10 6,-20 11,25-13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7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68,'4'0,"10"0,2-4,3-1,6-1,8-2,1-5,0 0,3 3,-6 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8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0,'6'1,"-1"0,1 0,-1 1,1-1,-1 1,0 0,1 1,-1-1,0 1,-1 0,1 1,0-1,-1 1,0 0,0 0,0 0,0 0,5 9,2 2,-1 2,0-1,-1 2,8 20,-13-28,0 0,-1 0,-1 1,0-1,0 0,-1 1,0 0,-1-1,0 1,-2 11,2-21,0 1,0-1,0 0,0 1,1-1,-1 0,0 1,1-1,-1 0,1 1,-1-1,1 0,0 0,0 0,-1 1,1-1,0 0,0 0,0 0,0 0,0 0,0-1,0 1,1 0,-1 0,0-1,0 1,1-1,-1 1,0-1,1 0,-1 1,0-1,1 0,-1 0,1 0,-1 0,3 0,70-2,-54 1,193-2,-191 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8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0,'4'0,"1"4,5 2,-1 3,4 9,3 6,3 7,2 2,2-1,-3 4,-4-1,-6-3,-5-1,-2-7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38.27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1 715,'7'-2,"0"0,0 0,-1 0,1-1,0 0,-1 0,0 0,7-5,6-3,43-17,120-36,-55 23,11-3,216-40,-23 48,-291 33,196-21,105-5,27 4,22 0,-202 34,-137-4,-1-1,1-4,100-10,-60-4,1 4,122 2,-161 6,-1-3,61-12,-53 6,66-2,-91 11,0-2,0-2,0-1,-1-1,48-18,31-11,168-29,-194 47,-6 7,0 3,1 4,120 8,-54 0,-127-3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29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819 0,'-5'1,"1"0,-1 0,0 0,1 0,0 1,-1-1,1 1,0 1,-1-1,1 0,-4 5,-47 39,35-29,-83 71,4 5,5 4,-148 196,219-261,3 1,1 0,1 2,2 0,-15 46,25-63,2-1,0 1,1 0,1 0,0 0,2 0,0 0,1 0,1 0,0 0,2 0,0 0,9 24,3-7,3 0,0-1,3-1,25 32,-14-21,30 55,-57-87,0 0,0 1,-1-1,-1 1,0 0,-1 1,0-1,-1 1,0-1,-2 1,1 0,-1-1,-1 1,-1-1,0 1,-1-1,0 1,-1-1,0 0,-1 0,0-1,-14 23,-34 45,34-59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0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0 287,'48'-40,"1"2,2 3,100-53,-31 19,-104 60,-2 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1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10 150,'17'-17,"0"0,2 2,0 0,0 2,2 0,33-16,-40 23,0 1,1 0,-1 1,1 1,0 0,0 1,0 1,1 0,-1 1,0 1,22 3,-7 0,-1 1,1 2,-2 1,1 1,-1 2,-1 0,32 19,-56-29,-1 1,1-1,-1 1,1 0,-1 0,0 0,0 0,0 1,0-1,0 0,0 1,0-1,-1 1,0 0,1 0,-1-1,0 1,0 0,-1 0,1 0,0 0,-1 0,0 0,0 0,0 0,0 0,0 0,-1 0,1 0,-1 0,0 0,0 0,0 0,0 0,0 0,-3 3,-5 8,-1-1,0 1,-1-2,-1 1,-17 13,15-13,-193 184,186-170,20-26,1 0,0-1,0 1,0 0,0-1,0 1,0 0,0-1,0 1,0 0,0-1,0 1,0 0,1-1,-1 1,0 0,0-1,1 1,-1-1,0 1,1-1,-1 1,1-1,-1 1,0-1,1 1,-1-1,1 1,0-1,-1 1,1-1,-1 0,1 0,-1 1,1-1,0 0,-1 0,1 1,0-1,-1 0,1 0,0 0,-1 0,1 0,0 0,0 0,74 8,-49-7,0 2,28 7,22 13,0 2,-2 5,-1 2,-2 3,101 68,-160-95,-1 0,0 0,0 1,-1 0,0 1,15 19,-23-26,0 0,-1 0,1 1,0-1,-1 0,0 1,0-1,0 1,0-1,-1 1,1-1,-1 1,0 0,0-1,0 1,0 0,-1-1,0 1,1-1,-1 1,0-1,-1 1,1-1,-1 0,1 0,-1 1,0-1,0 0,-1-1,-3 5,-17 18,-2-2,-52 39,17-15,-97 81,-6-7,-329 184,471-294,0-1,-1 0,0-2,-28 8,24-12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1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1,'4'4,"2"5,3 10,5 2,0 1,-3 1,2-3,-3-1,-1 0,-4 1,-6 2,-7-3,-2-5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2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0,'4'0,"6"0,5 0,0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2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25,'4'0,"2"-4,3-6,1-1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2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47,'9'0,"10"0,6 0,4-4,5-2,0-3,-1 0,-1 0,-4 3,-5 2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3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0,'4'0,"10"0,7 0,3 0,2 0,1 0,0 0,-4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4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1,'71'71,"103"133,26 86,161 317,-272-433,-8 4,95 309,-165-449,39 142,-45-153,0-1,-2 1,-1 0,-3 49,0-59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9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3769,'-3'-187,"10"-251,-4 397,2 1,1-1,3 1,1 1,2 0,1 0,2 1,2 1,2 0,32-48,-9 30,1 2,3 2,2 2,87-69,-42 48,192-108,-253 161,0 2,1 1,0 1,53-12,-68 21,0 1,0 0,0 2,0 0,0 1,0 1,0 0,0 2,-1 0,32 9,-36-6,-1-1,1 2,-2-1,1 2,-1 0,20 17,55 66,-36-35,57 74,-77-90,1-2,42 40,-70-75,1 1,-1-1,1 0,0 0,0-1,0 1,0-1,1 0,-1 0,1 0,-1-1,1 0,-1 0,1 0,0 0,0 0,-1-1,1 0,0 0,0-1,-1 1,1-1,7-2,-4 0,1-1,-1-1,1 1,-2-1,1-1,0 0,-1 0,0 0,0-1,-1 0,7-9,96-134,133-244,-194 311,5-11,68-164,-92 158,-23 72,20-50,-22 69,1-1,0 1,1-1,0 1,0 1,1-1,0 1,13-11,44-45,-47 45,2 0,0 1,22-15,8 1,1 1,2 3,1 3,0 1,68-19,-85 32,1 2,1 1,0 2,0 2,0 1,0 2,1 2,73 10,-52 5,-1 3,0 2,82 43,-93-42,-36-15,0 0,0 1,-1 0,1 0,-2 2,0-1,0 1,0 1,13 20,6 13,29 61,-31-54,56 99,178 354,-95-199,-73-145,190 378,-88-165,-172-329,-1 0,2-2,44 60,7-3,46 54,-98-126,2-2,1 0,42 30,-23-23,-24-15,1-1,0-1,1 0,1-2,0-1,1-1,0-1,32 8,26 0,1-4,1-4,162-1,-234-10,0-1,0 0,0-1,-1 0,1-1,-1-1,0 0,0 0,0-1,-1-1,0 0,0 0,-1-1,0-1,0 0,-1 0,9-11,-7 6,-1 0,-1-1,0 0,-1-1,-1 1,0-2,-1 1,-1-1,0 1,-1-1,-1-1,1-23,-1-75,-24-225,-50-111,22 161,11 100,22 126,4-1,2 0,-2-73,12 112,0-23,9-80,-7 113,2 0,0 1,1-1,0 1,1 1,1-1,1 1,16-24,56-86,26-34,-86 133,1 1,1 1,44-39,-55 56,0 0,0 1,1 1,0-1,0 2,0 0,0 0,1 1,-1 1,1 0,0 0,0 2,0-1,0 2,18 2,-1 1,-1 1,0 1,0 2,0 1,44 20,-47-15,0 2,-1 0,-1 2,-1 0,-1 2,0 1,-2 0,0 1,25 39,6 16,70 145,21 81,69 134,-208-433,9 21,2-1,1 0,33 39,-43-57,1 0,0 0,1-1,-1 0,1 0,0 0,1-1,-1 0,1-1,-1 0,1 0,0-1,0 1,0-2,1 1,-1-1,12 0,-6-1,0 0,0-1,0 0,0-1,0-1,0 0,-1-1,1 0,-1-1,0-1,-1 0,1 0,-1-2,0 1,-1-1,0-1,0 0,-1-1,10-12,14-16,-3-2,-1-2,-2-1,-2 0,-2-2,-1-2,19-58,81-352,-62 201,-11 67,74-259,-87 329,7-26,69-151,-107 286,-1 0,2 0,-1 0,1 1,1 0,-1 0,2 1,-1 0,1 0,14-9,9-2,66-31,-64 35,59-37,-72 37,0 1,31-14,-42 24,0 0,1 1,-1 0,1 0,0 1,-1 1,1 0,11 0,24 1,-2-1,0 1,0 2,-1 2,1 2,60 17,-79-14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40.1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836 370,'-20'-52,"15"39,0 0,-1 1,0-1,-1 1,0 1,-1-1,-1 1,0 0,0 1,-1 0,0 1,-1 0,0 0,0 1,-15-7,-20-10,-2 1,-80-26,97 39,14 4,0 2,0 0,0 1,-1 1,0 1,-29-1,38 3,1 0,0 1,0 1,0-1,0 1,1 0,-1 1,0 0,1 0,0 0,0 1,0 0,0 1,0 0,1 0,0 0,-7 8,-1 3,1 1,1 1,0 0,2 1,0 0,0 1,2 0,1 0,0 1,2-1,0 1,1 1,1-1,2 1,0-1,1 1,1-1,6 38,-4-49,1 1,0-1,0 0,1 0,0-1,1 0,0 1,1-2,0 1,0-1,0 0,1-1,1 0,-1 0,1 0,0-1,1-1,-1 0,1 0,0-1,0 0,1 0,12 2,-11-3,1 0,-1-1,1 0,-1-1,1 0,0-1,0-1,-1 0,1-1,0 0,-1 0,0-2,0 0,0 0,0-1,0 0,-1-1,0 0,19-15,20-23,142-112,-180 147,-1 1,0 1,0 0,1 0,0 1,15-5,-22 9,-1 1,1 1,-1-1,1 1,-1 0,1-1,-1 2,1-1,-1 1,0-1,1 1,-1 1,1-1,-1 0,0 1,0 0,0 0,0 0,5 5,14 12,-2 1,0 0,-1 2,-1 1,-1 0,26 45,4 3,-2 3,-35-58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46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1 361,'4'-4,"6"-1,5-4,4-1,7-3,8-7,6-4,13-7,6-2,5 0,4-2,-1 5,-3 3,-9 2,-6 5,-10 2,-8 5,-10 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46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0 464,'5'0,"0"-1,0 0,-1-1,1 1,0-1,-1 0,9-4,9-4,158-60,44-16,591-189,-791 267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47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1,'-1'130,"8"293,0-338,3-1,42 163,-37-187,-9-34,1 0,17 42,-1-35,-13-24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49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445 1,'-51'2,"-1"3,-56 13,-69 6,173-24,0 0,0 0,1 1,-1-1,0 1,0 0,1 0,-1 0,1 0,-6 3,7-3,1 1,0-1,0 1,1-1,-1 1,0-1,0 1,1-1,-1 1,1 0,-1-1,1 1,0 0,0-1,0 1,0 0,0-1,0 1,0 0,0-1,1 1,-1 0,1-1,-1 1,2 2,34 181,0 2,-23-117,-10-48,1-1,9 29,-13-50,0 0,0 1,0-1,0 0,0 1,1-1,-1 0,0 0,0 1,0-1,0 0,1 1,-1-1,0 0,0 0,1 0,-1 1,0-1,1 0,-1 0,0 0,1 1,-1-1,0 0,1 0,-1 0,0 0,1 0,-1 0,0 0,1 0,-1 0,0 0,1 0,0 0,13-10,15-23,-24 27,4-4,1 0,0 0,1 1,0 1,1-1,0 2,0 0,1 0,-1 1,2 1,-1 0,0 1,1 0,0 1,0 0,0 2,0-1,0 2,0 0,15 2,-9-1,0 2,0 0,-1 1,1 1,-1 1,0 1,0 1,-1 0,0 2,0 0,-1 0,-1 2,24 20,-38-30,1 1,-1-1,1 1,-1-1,0 1,0 0,0 0,0 0,-1 0,1 0,-1 0,0 0,0 1,0-1,0 1,-1-1,1 0,-1 1,0-1,0 1,0-1,0 1,-1-1,0 0,1 1,-1-1,0 0,-2 5,-5 6,1-1,-1-1,-1 1,-1-1,-14 14,-3 5,-16 29,-57 102,13-19,54-91,-50 70,74-110,-1-1,0 0,-1-1,0 0,-1-1,1 0,-21 11,18-16,4-4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0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262 8,'-6'2,"1"0,-1 1,0-1,1 1,0 1,0-1,0 1,0 0,0 0,1 0,0 1,-5 5,-20 22,1 2,-34 53,50-68,2 0,0 1,1 0,1 1,0-1,-7 41,14-57,1 0,0 0,0 1,1-1,-1 0,1 0,0 0,0 0,0 0,1 0,-1 0,1 0,0-1,0 1,0 0,1-1,-1 0,1 0,0 1,0-2,0 1,0 0,1 0,-1-1,1 0,-1 0,1 0,5 2,14 6,0 0,1-2,38 8,-41-11,213 37,-232-42,0 1,0-1,0 0,1 0,-1 1,0-1,0-1,0 1,1 0,-1 0,0-1,0 1,0-1,0 0,0 0,0 0,0 0,0 0,0 0,0 0,-1 0,1-1,0 1,-1-1,1 1,-1-1,1 0,-1 0,0 1,0-1,0 0,0 0,0 0,0 0,0-4,1-6,-1 0,0 0,-1 0,0 0,-3-19,0-2,2 0,-1-8,0 0,-10-43,9 73,1 0,-2-1,0 1,0 0,-1 0,0 1,0 0,-2 0,1 0,-1 0,-16-16,18 22,0 0,0 1,0-1,-1 1,1 1,-1-1,0 1,0 0,-10-3,-62-6,0-2,43-1,22 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0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1,'1'10,"0"1,1-1,0 1,4 10,6 37,-10-29,-2 1,-3 31,2-51,-1 1,0-1,0 0,-1 0,-1 0,0 0,0 0,-1-1,-7 12,0-4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1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5,4 8,2 9,-1 11,4 7,-1 7,3 2,0 4,-3 0,-2-8,-2-8,2-4,1-6,2-8,1-10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3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28 225,'0'0,"0"0,-1 0,1-1,0 1,-1 0,1-1,0 1,-1 0,1 0,0-1,-1 1,1 0,0 0,-1 0,1 0,0 0,-1 0,1-1,-1 1,1 0,-1 0,1 0,0 0,-1 0,1 1,-1-1,1 0,0 0,-1 0,1 0,0 0,-1 0,1 1,-1-1,1 0,0 0,-1 1,1-1,0 0,0 0,-1 1,1-1,0 0,0 1,-1-1,1 0,0 1,0-1,0 0,-1 1,1-1,0 1,0-1,0 0,0 1,0-1,0 1,0-1,0 0,0 2,-4 30,3-30,-3 51,3 0,1 0,3 0,3 0,1 0,3-1,20 62,-21-93,0 0,2-1,0 0,1-1,1 0,1-1,0-1,2 0,0-1,0 0,2-2,0 0,24 14,-41-27,0 0,0 0,0-1,0 1,0 0,0-1,0 1,0-1,0 0,1 1,-1-1,0 0,0 0,0 0,0 1,1-1,-1-1,0 1,0 0,0 0,1 0,-1 0,0-1,0 1,0-1,0 1,0-1,0 1,0-1,2-1,-2 0,1 0,-1 0,1-1,-1 1,0-1,0 1,0-1,0 0,0 1,-1-1,1 0,-1-4,1-7,-1 0,0 0,-2 1,-3-24,-11-11,-1 0,-2 1,-28-46,-23-58,46 94,15 36,0 1,1-2,1 1,1-1,-4-26,-1-26,6 44,1 1,1-1,2-39,1 67,0 0,0 0,0-1,1 1,-1 0,1 0,0 0,-1 0,1 0,0 0,0 0,0 0,0 0,1 0,-1 1,0-1,1 0,-1 1,1-1,0 1,-1 0,1-1,4-1,-2 2,0-1,1 1,-1 0,0 0,1 1,-1-1,1 1,-1 0,1 1,-1-1,6 2,9 2,-1 1,1 0,-1 2,24 11,-27-10,1 0,-1 1,0 0,-1 1,0 0,14 15,-23-19,1 0,-1 1,-1 0,1 0,-1 0,0 0,-1 0,0 1,0 0,-1-1,0 1,0 0,0 0,-1 0,0 12,-1 12,0-5,1-1,1 0,1 1,1-1,9 29,-11-50,0 1,0 0,1-1,-1 0,1 1,1-1,-1 0,1-1,-1 1,1-1,1 1,-1-1,1 0,0-1,-1 1,1-1,1 0,-1 0,0 0,1-1,0 0,-1 0,1-1,0 1,0-1,0 0,0-1,8 1,3-2,1-1,-1 0,0-1,0 0,-1-2,1 0,24-11,-15 4,-1-1,0-2,41-29,-62 40,0 0,1 0,-1 0,-1 0,1-1,-1 1,0-1,0 0,0 0,0 0,-1 0,0-1,0 1,0-1,-1 1,0-1,0 0,0 1,-1-1,0 0,0 1,0-1,-1 0,0 0,0 1,0-1,-1 1,0-1,0 1,0 0,-1 0,0-1,0 2,0-1,0 0,-7-6,-16-11,-2 1,0 2,-2 0,0 2,-1 1,0 2,-56-18,62 23,9 3,-1 0,0 1,-1 1,-32-4,30 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54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0,'14'2,"-1"-1,1 2,-1-1,0 2,0 0,0 0,0 2,-1-1,0 2,0-1,0 2,14 11,17 16,65 68,-94-89,22 24,-2 1,-1 1,-2 2,-2 1,-2 1,-2 2,36 90,-51-100,-1-1,-2 1,5 68,-11 111,-2-123,1-82,-4 53,4-60,-1 0,1 0,-1 0,0 0,0 0,0 0,-1 0,1 0,-1-1,0 1,1 0,-1-1,0 1,-1-1,1 0,-5 4,-7 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4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2035,'1179'-64,"-13"-82,881-218,-773 54,51-13,-417 124,1099-267,-1917 442,356-99,-428 117,-13 4,-1 1,1-1,-1 1,1 0,-1 0,1 0,0 1,0-1,5 2,-10-1,0 1,-1-1,1 1,0-1,0 1,0 0,-1-1,1 1,0-1,-1 1,1-1,-1 0,1 1,0-1,-1 1,1-1,-1 0,1 1,-1-1,1 0,-1 0,1 1,-1-1,0 0,1 0,-1 0,0 1,-18 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40.9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1,'4'0,"6"4,5 6,4 5,3 8,3 1,0 0,0 0,1-4,-5-1,-1 0,-5 1,-4 1,-5-2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3:35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1,'4'2,"0"0,0 1,-1 0,1 0,-1 0,1 0,-1 1,0-1,0 1,-1-1,1 1,-1 0,3 7,1-1,38 62,55 124,17 90,-77-186,282 745,60 150,46-20,-66-330,-29-58,-322-568,-2-5,-1 0,0 0,-1 1,-1 0,0 1,3 16,-7-14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05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1386 617,'-1'-16,"-1"0,-1 0,0 0,-1 0,-1 0,0 1,-1 0,-1 0,0 1,-12-17,-4-5,-3 1,-48-53,46 60,-2 2,-1 1,0 1,-2 1,-1 3,-1 0,0 2,-1 2,-1 1,-1 2,0 2,0 1,-1 2,0 1,-1 3,1 1,-49 2,71 4,1 0,-1 0,1 2,0 0,1 1,-1 1,1 0,0 1,1 0,0 1,0 1,1 1,0 0,1 0,-14 17,-5 9,1 1,2 2,2 0,-23 48,32-54,2 0,1 2,2-1,2 2,1-1,1 1,2 1,2-1,2 1,1 0,2-1,5 41,5-8,3-1,3 0,3-1,3-1,2-1,4-1,62 103,-31-74,5-2,3-4,5-2,95 87,-2-19,130 130,-227-212,-4 4,60 91,-78-96,-3 2,-4 2,-3 2,-4 1,-3 2,-3 1,-4 1,-4 0,-3 2,7 126,-21-177,-2 1,-2 0,-1-1,-2 0,-1 0,-14 46,12-57,-1-1,0 0,-2-1,0 0,-1-1,-1 0,-1-1,-1 0,0-1,-25 20,-10 4,-2-4,-1-1,-2-3,-1-2,-2-3,-1-2,-1-3,0-2,-2-3,-1-3,-104 12,145-25,-1 0,1-2,-1-1,1 0,-1-2,1 0,0-1,0-2,1 0,-1-1,-23-12,3-4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06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1 812,'36'-29,"1"1,1 1,2 3,77-36,-56 29,209-101,154-84,-377 189,-2-1,2 3,70-28,-60 37,1 2,0 2,109-6,21-4,-141 15,-26 5,1-1,-1-1,0-1,36-14,-38 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06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588 1,'-41'0,"0"-1,-82 10,108-6,0 0,0 1,0 1,1 0,-1 1,1 0,1 2,-25 15,15-5,0 1,1 2,1 0,-35 45,45-52,1 1,0 1,1-1,1 2,1-1,0 1,1 0,1 0,-5 27,9-38,1 1,0-1,1 1,-1 0,1-1,1 1,-1-1,1 0,0 1,0-1,1 0,0 0,0 0,0-1,1 1,0-1,0 0,0 0,1 0,0 0,-1-1,2 0,-1 0,7 4,14 8,0-2,1-1,0 0,29 7,238 77,38 14,-331-111,36 19,-37-19,1 1,-1-1,0 1,1-1,-1 1,1 0,-1-1,0 1,0 0,1-1,-1 1,0 0,0-1,0 1,0 0,0 0,0-1,0 1,0 0,0-1,0 1,0 0,0 0,-1-1,1 1,0 0,0-1,-1 1,1 0,0-1,-1 1,1-1,-1 1,1-1,-1 1,1-1,-1 1,1-1,-1 1,0-1,1 0,-1 1,0-1,1 0,-1 1,0-1,0 0,-455 275,206-131,227-131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08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2,'247'-1,"265"3,-492-2,-1 0,1 1,-1 1,0 0,23 6,-39-7,0 0,0-1,0 1,0 0,0 1,0-1,-1 0,1 1,0 0,-1-1,0 1,1 0,-1 0,0 1,0-1,0 0,0 1,0-1,0 1,-1-1,1 1,-1 0,0 0,0 0,0 0,0 0,0 0,-1 0,0 0,1 0,-1 0,0 0,-1 4,-8 44,-2 0,-3-1,-30 73,8-22,-448 1168,449-1186,30-65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09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382 1,'0'6,"-1"0,0 1,-1-1,1 0,-1 0,-5 10,-4 14,-226 1152,235-1168,-86 463,66-413,14-42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0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780 174,'-49'-11,"3"0,16 11,-1 2,1 1,0 1,1 2,-33 10,28-7,-72 22,79-21,-2-1,1-1,-1-2,0 0,-1-2,-58 0,84-4,0 0,1-1,-1 1,0-1,1 0,-1 0,1-1,-1 1,1-1,-1 1,1-1,0 0,0 0,0-1,0 1,0-1,0 1,-3-6,5 6,0 0,0-1,0 1,1 0,-1 0,1-1,-1 1,1 0,0-1,0 1,0 0,0-1,1 1,-1 0,1-1,-1 1,1 0,0 0,-1-1,1 1,0 0,1 0,-1 0,0 0,1 0,-1 0,1 1,-1-1,1 0,3-1,13-15,2 2,0 0,1 1,0 1,1 1,1 1,0 1,0 1,1 2,0 0,1 1,0 1,26-2,-29 5,0 1,0 2,-1 0,1 1,0 1,0 1,-1 1,1 1,-1 1,-1 0,1 2,-1 0,0 2,-1 0,27 19,-14-3,-1 1,-2 2,-1 1,-1 1,-1 1,-2 1,-2 2,-1 0,-2 1,-1 1,-1 0,-3 2,-1 0,-2 0,-1 1,-3 0,-1 1,-2 0,-1-1,-3 1,-1 0,-7 44,7-74,-1-1,0 1,-1-1,0 0,0 0,-1 0,-1 0,1-1,-1 1,-1-1,-7 8,1-3,0-2,-1 0,-1 0,0-1,-27 15,1-2,-2-1,-87 33,101-47,0 0,-1-2,1-1,-2-2,-57 3,84-7,1 0,0 0,-1 0,1 0,0-1,0 1,-1 0,1-1,0 0,0 1,0-1,-1 0,1 0,0 0,0-1,1 1,-1 0,0-1,0 1,1-1,-1 0,0 1,1-1,0 0,-1 0,1 0,0 0,0 0,0 0,0 0,1-1,-1 1,1 0,-1 0,1-1,-1-3,2 2,-1 1,0-1,1 0,0 0,0 0,0 1,0-1,0 1,1-1,0 1,0-1,0 1,0 0,0 0,1 0,-1 0,1 0,0 1,0-1,0 1,6-4,8-3,1 1,0 1,0 1,1 1,32-5,101-6,-138 15,164-4,277 28,-56 0,-366-22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1.5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550 225,'-11'-18,"-1"0,-1 1,-1 0,0 1,0 1,-2 0,0 1,-1 0,0 2,-1 0,0 1,-28-12,38 19,-1 0,0 1,-1 0,1 0,0 1,-1 1,1-1,-1 2,0-1,-9 2,13-1,0 2,0-1,0 1,0-1,1 1,-1 1,1-1,-1 1,1 0,0 1,0-1,0 1,1 0,-1 0,1 0,-7 9,-3 8,0 0,1 1,1 0,1 1,1 1,2-1,0 1,1 1,1 0,2-1,-3 51,6-32,1 1,3-1,2 0,1 0,2-1,17 51,1-19,3-2,4 0,47 77,143 192,42 73,-261-407,166 345,-155-315,-2 1,-2 1,-1 0,-2 0,-2 0,-1 1,-2 69,-4-94,0 0,-1 0,0 0,-2-1,1 1,-11 24,12-35,-1 1,1-1,-1 1,0-1,0 0,0 0,0-1,-1 1,0 0,1-1,-1 0,0 0,-1 0,1-1,-1 1,1-1,-1 0,0 0,1-1,-1 0,0 1,0-1,-5 0,-30 0,0-1,0-3,1-1,0-1,-1-3,-66-21,48 10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2.1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0 504,'0'-1,"1"-1,-1 1,0 0,1 0,-1 0,1 0,0-1,-1 1,1 0,0 0,0 0,-1 0,1 0,0 0,0 1,0-1,0 0,0 0,0 1,3-2,29-13,-20 9,387-153,-174 73,-63 24,182-78,-318 126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3.5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1 706,'6'0,"0"1,0 1,-1-1,1 1,0 0,0 0,-1 0,1 1,-1 0,0 0,0 0,0 1,0 0,-1 0,9 9,5 7,0 2,16 26,-24-34,14 21,21 27,-3 3,46 95,-74-109,-7-24,-6-57,-8-68,1 9,3 0,9-90,25-14,-25 169,1-1,1 1,1 1,1-1,22-35,-31 57,0-1,0 1,0 0,1 0,-1 0,1 0,0 0,0 0,0 0,-1 1,2-1,-1 0,0 1,0 0,0-1,1 1,-1 0,0 0,1 1,-1-1,1 0,-1 1,1-1,0 1,-1 0,1 0,-1 0,1 0,0 1,-1-1,1 0,-1 1,1 0,-1 0,0 0,1 0,-1 0,0 0,1 1,-1-1,2 2,10 8,-1 1,-1 1,0-1,0 2,9 15,-6-10,37 53,-2 3,-4 2,-3 3,-4 0,30 89,-60-149,-11-35,-2-20,2-92,5 0,6 0,5 1,6 0,57-193,-76 314,1-1,-1 1,1 0,1 0,-1 0,1 1,0-1,6-8,-8 12,0 1,-1-1,1 0,0 1,0-1,0 1,0-1,0 1,0-1,0 1,0 0,0-1,0 1,0 0,0 0,0 0,0-1,0 1,0 0,1 1,0-1,0 1,0 0,0 0,0 0,0 0,0 0,-1 0,1 1,-1-1,1 0,-1 1,1-1,-1 1,2 2,23 35,-1 1,-2 1,27 68,-9-18,1-7,-35-65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45.2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471 186,'-18'-18,"-2"0,0 2,-1 0,0 1,-2 1,1 1,-2 1,0 1,0 2,-1 0,0 1,-46-7,44 9,21 5,0-1,0 1,0 0,0 0,0 1,-12 1,16-1,0 1,0-1,0 1,0 0,0 0,0 0,0 0,1 0,-1 1,0-1,1 0,-1 1,0-1,1 1,0 0,-1 0,1-1,0 1,0 0,0 0,0 0,0 0,0 4,-4 13,1-1,2 1,0 0,0 0,2 0,1 0,0 0,1 0,1-1,1 1,0-1,8 19,-6-23,1 1,1-1,0 0,1-1,0 0,1 0,1-1,0 0,0-1,1 0,1-1,-1 0,2-1,-1-1,18 8,-26-13,1-1,-1 0,0-1,0 1,1-1,-1 0,1-1,-1 1,1-1,-1 0,1 0,-1-1,1 0,-1 0,1 0,-1 0,0-1,0 0,1 0,-1-1,-1 1,1-1,0 0,-1 0,1-1,-1 1,0-1,0 0,5-7,6-11,-1 0,-2 0,0-2,-1 1,9-32,18-35,-30 74,-4 8,-1 0,1 1,0-1,1 1,0 0,0 0,1 0,0 1,8-8,-13 14,0 0,1-1,-1 1,0 0,1 0,-1 0,0 0,1 0,-1 0,0 1,1-1,-1 0,0 1,0-1,1 1,-1-1,0 1,0-1,0 1,2 1,26 23,-14-12,32 27,-1 3,-2 1,-2 2,56 80,-73-83,-18-26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4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801 169,'0'-4,"-1"0,0 0,0 1,-1-1,1 1,-1-1,1 1,-1-1,0 1,0 0,-1 0,1 0,-1 0,1 0,-1 1,0-1,0 1,0 0,-1 0,1 0,-5-2,-10-6,0 1,-29-9,47 18,-51-16,-1 2,0 3,0 2,-93-5,137 14,0 0,-1 1,1 0,0 0,-1 0,1 1,0 1,0-1,0 1,1 1,-1 0,-13 8,11-4,1-1,0 2,0-1,1 1,1 0,-1 1,1 0,-6 12,-3 11,2 0,1 1,1 1,-13 70,15-58,3-1,1 1,1 59,5-88,1 0,2 1,-1-1,2 0,1 0,0-1,1 0,1 1,0-2,1 1,16 22,6 1,1-1,70 65,89 57,-57-50,-109-90,40 33,-3 4,63 75,-107-113,-2 1,0 0,-2 1,0 1,-2 0,0 1,-2 0,0 1,-2 0,0 0,3 37,-4 21,-4 1,-16 140,13-210,0 0,-2-1,0 1,0-1,-1 0,-1 0,0 0,-1-1,0 0,-1 0,0 0,-1-1,0 0,-1 0,0-1,-1 0,0-1,0 0,-1-1,0 0,-1 0,0-1,0-1,-21 8,-33 11,0-3,-2-4,0-2,-96 9,146-23,-1-1,0-1,0-1,1-1,-1 0,1-1,-1-1,1-1,0-1,1 0,-1-2,1 1,0-2,-19-14,-5-3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5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0 297,'17'-3,"-1"1,0-2,0 0,0-1,-1-1,0-1,0 0,16-9,27-13,428-142,-477 168,1 0,-1-1,0 0,0 0,10-7,-2-3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5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1 246,'4'0,"1"-4,4-5,5-2,4-3,8-3,2 1,6 0,5-7,5 2,2-1,-2 0,0 4,-4 0,-4-1,-8 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7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0 402,'11'-2,"0"-1,0 0,0-1,-1 0,0 0,1-1,-2 0,11-8,3 0,134-75,-64 34,131-56,-166 87,-13 7,55-30,-86 38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9.1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784 75,'-29'3,"1"0,0 2,0 1,0 2,0 0,1 2,-44 22,40-17,0-2,-1-1,-1-1,-60 10,88-20,0-1,1 0,-1 0,0 0,0-1,0 1,1-1,-1 0,0-1,1 1,-1-1,1 0,-1 0,1-1,0 1,0-1,0 0,0 0,1 0,-1 0,1-1,0 1,0-1,0 0,0 0,1 0,-1 0,1-1,0 1,1-1,-1 1,1-1,0 0,0 1,0-1,0 0,1 0,0 0,1-7,-1 8,1 1,0-1,0 1,0-1,0 1,1-1,-1 1,1 0,0 0,0 0,0 0,0 0,1 0,-1 0,1 1,0-1,-1 1,1 0,0 0,0 0,1 0,-1 0,0 1,5-2,6-2,0 0,0 1,0 1,27-4,26 3,0 2,1 4,-1 2,0 4,0 2,-1 3,0 3,-1 3,-1 3,-2 2,0 3,-1 3,-2 3,-1 2,-2 2,-2 3,-1 2,55 59,-93-86,-1 2,0 0,-1 0,-1 1,-1 1,-1 0,0 1,-2-1,12 40,-16-43,-1 1,-1-1,0 1,-1 0,-1 0,-1-1,0 1,-1 0,-1 0,0-1,-1 0,-1 0,-9 19,-1-2,-2-1,-2-1,0 0,-3-2,-32 37,-138 123,137-138,-329 275,307-271,-1-4,-3-2,-116 49,182-92,1 0,-1-1,0 0,-1-2,1 0,-1 0,-19 0,28-3,-1-1,1 0,-1 0,1 0,0-1,-1 0,1 0,0-1,0 0,1 0,-1 0,1-1,-1 0,1-1,0 1,-10-11,-5-9,0-2,2 0,1 0,1-2,1 0,2-1,0 0,2-2,2 1,1-1,1 0,-5-40,12 64,1 0,0 0,0 0,1 1,0-1,0 0,1 0,-1 0,1 1,1-1,-1 1,1-1,1 1,-1 0,1 0,0 1,0-1,0 1,1 0,0 0,0 0,0 0,1 1,0 0,-1 0,1 1,1 0,-1 0,0 0,1 1,-1 0,1 0,12-2,54-4,84-12,180 2,-281 21,-1 2,1 3,59 16,161 57,78 18,-144-65,238 8,-420-38,-9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19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556 0,'-2'52,"-2"-1,-19 90,-39 97,51-197,-415 1170,410-1173,4-15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0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23,'1'-2,"0"1,0 0,-1 0,1 0,0 0,0-1,0 1,0 1,1-1,-1 0,0 0,0 0,0 1,1-1,-1 0,0 1,1-1,-1 1,0 0,1-1,-1 1,1 0,-1 0,2 0,39-4,-10 6,0 2,0 2,-1 1,1 1,-1 1,34 17,-10-6,108 42,227 121,-229-113,-38-19,-24 4,-65-34,43 18,-49-27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0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1 308,'12'-12,"0"2,1-1,1 2,0-1,0 2,30-13,101-30,-40 16,236-93,-306 115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1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0,'2'20,"0"0,2 0,1 0,0-1,1 0,1 0,13 24,5 17,281 720,-235-609,-62-144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5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0,'2'44,"1"0,3-1,20 80,53 124,-31-106,145 587,-131-472,-41-189,-11-49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45.9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0,'4'0,"5"5,6 0,0 9,2 1,-2 3,0 2,2 2,3 1,1 1,2 1,-4 0,-4 0,-5-5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6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217 592,'-6'8,"1"0,-1 0,2 1,-1 0,1 0,0 0,1 0,-3 11,-2 6,-32 99,5 0,5 2,7 1,-9 144,29-243,1 0,2 0,0 0,2 0,1 0,2-1,0 1,12 32,-14-54,1 0,-1-1,1 1,1-1,-1 0,1-1,0 1,0-1,1 0,-1 0,1-1,0 1,1-1,-1-1,1 1,-1-1,1 0,13 3,10 2,-1-2,1-1,41 1,-19-2,-22-1,-16 0,0-1,0-1,0 0,0-2,23-2,-33 3,-1-1,0 0,0 0,0 0,1-1,-1 1,-1-1,1 0,0 0,0 0,-1 0,1 0,-1 0,1-1,-1 1,0-1,0 0,0 1,0-1,-1 0,1 0,-1 0,0 0,0-1,0 1,0 0,0 0,0-7,2-26,-2 0,-1-1,-1 1,-2 0,-2 0,-1 1,-21-66,6 40,-2 1,-3 1,-53-86,10 49,49 73,2-1,1-1,-26-51,39 68,1-1,0 0,0 0,1 0,0 0,1-1,0 1,0 0,1-1,1 1,-1-1,1 1,1 0,0-1,0 1,6-16,12-19,2 1,1 1,3 1,1 1,2 1,2 2,68-65,-28 39,2 4,3 3,93-52,-152 98,1 0,1 1,0 1,0 1,1 1,37-8,-49 13,0 0,0 0,0 1,0 0,0 1,-1-1,1 1,0 1,0 0,-1 0,1 0,-1 1,0 0,0 1,0-1,0 1,0 1,-1-1,0 1,10 10,-6-3,0 1,-1 0,-1 0,0 1,0 0,-2 0,8 23,25 111,-37-135,15 85,5 116,-14-120,-7-72,-1-15,0-1,1 1,0 0,0 0,1-1,4 13,-5-17,0 0,1 0,-1 0,1 0,-1 0,1 0,0-1,0 1,0 0,0-1,0 0,0 1,1-1,-1 0,0 0,1 0,-1 0,0-1,1 1,-1-1,1 1,4-1,30 2,1-3,-1 0,62-12,9 0,-103 13,-1 0,1-1,0 0,0 1,-1-2,1 1,-1-1,1 1,-1-1,0 0,1-1,3-2,-5 2,0 0,-1 0,0 1,0-2,0 1,0 0,0 0,0-1,-1 1,0 0,1-1,-1 0,-1 1,1-1,0 0,-1-4,2-16,-1-1,-2 1,0-1,-2 1,-1-1,0 1,-2 0,-1 1,0-1,-2 1,-1 1,-1 0,-15-24,18 33,-1-1,-1 2,0-1,-1 1,0 1,0 0,-2 0,1 2,-1-1,-1 1,1 1,-1 1,-1 0,1 0,-1 2,-1 0,1 0,-1 2,1 0,-31-2,-206 8,228-3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7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1 405,'0'-4,"0"-5,4-2,10-7,11 0,13-6,9-3,17 0,23-1,12-3,16-5,16-5,11-3,7-3,-23 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8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1 535,'0'-2,"0"0,1 0,0-1,0 1,0 0,0 0,0 0,0 0,0 0,0 0,1 0,-1 1,1-1,0 0,-1 1,4-2,32-23,-37 25,37-20,2 1,0 2,42-14,130-31,-98 30,227-84,113-32,-404 134,-35 10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29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25,'-4'-2,"0"-1,0 0,0 1,0 0,0 0,0 0,0 0,-1 1,1-1,-1 1,1 0,-1 1,0-1,1 1,-1 0,0 0,-4 1,2-1,0 1,-1 1,1-1,0 1,0 0,0 1,1 0,-1 0,0 0,-6 5,-1 5,0 0,1 1,0 0,1 1,1 0,0 1,1 0,1 1,0 0,1 0,1 1,1 0,1 0,0 1,-3 32,8-46,0 1,0-1,1 0,0 0,0 0,0 0,1 0,0-1,0 1,0 0,0-1,1 1,0-1,-1 0,2 0,-1 0,0 0,1 0,0-1,0 0,0 0,0 0,8 4,11 6,1-1,0-1,36 10,-29-10,13 4,-15-6,0 2,28 14,-51-22,0 0,-1 0,1 1,-1 0,0 0,0 0,0 0,-1 1,1 0,-1 0,0 0,-1 0,1 1,-1-1,4 9,-6-9,0-1,0 1,-1-1,0 1,0-1,0 1,0-1,0 1,-1-1,0 0,0 1,0-1,-1 0,1 1,-1-1,0 0,0 0,-4 5,-6 8,-1-1,-26 27,12-13,21-23,-1 0,0 0,-1-1,1 0,-1 0,0-1,0 0,-1 0,0-1,0 0,0-1,0 0,0 0,-1-1,1 0,-15 0,3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31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0 819,'2'-8,"-1"0,2 1,-1-1,1 0,0 1,1-1,6-9,-3 3,20-34,2 2,2 0,2 2,3 2,46-46,-2 14,145-105,-191 155,0 2,1 1,1 2,1 2,1 1,50-15,-73 27,0 0,1 1,-1 1,0 0,1 1,-1 1,1 0,-1 1,1 1,-1 0,0 2,1-1,-2 2,1 0,0 0,-1 2,0-1,-1 2,20 14,-5 1,-2 1,-1 1,-1 2,-1 0,-2 2,0 0,-2 1,-2 1,0 1,19 55,-22-48,-2 1,-2 0,-1 1,-3 0,-1 1,-2-1,-2 1,-7 77,-2-74,-1 0,-3-1,-2 0,-1-1,-2-1,-2 0,-2-2,-2 0,-44 58,13-29,-3-3,-2-3,-4-3,-76 58,128-110,8-6,1-1,-1 1,1 0,-1 0,1 0,0 0,0 0,0 0,0 1,0-1,0 1,0-1,-1 6,3-8,1 1,-1-1,1 1,0-1,0 1,-1-1,1 1,0-1,-1 0,1 0,0 1,0-1,0 0,-1 0,1 0,0 0,0 0,0 0,0 0,-1 0,1 0,0-1,0 1,-1 0,1 0,0-1,0 1,-1 0,2-2,30-7,222-75,428-85,-446 130,231-49,-439 80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32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524 264,'-15'10,"0"1,1 0,1 1,-1 0,2 1,0 1,-20 28,15-20,-33 46,3 1,2 3,4 2,-39 95,56-109,3 1,3 0,2 2,3 0,2 1,-1 74,11-133,1 0,0 0,0 0,1 0,-1 0,1 0,0 0,0 0,1 0,-1-1,1 1,0-1,4 7,-4-9,1 1,-1-1,1 0,0 0,0 0,0 0,0 0,0 0,0-1,1 0,-1 1,0-1,1-1,-1 1,1 0,-1-1,1 0,-1 0,6 0,32-1,-1-3,0 0,0-3,0-1,66-24,-45 9,-1-3,99-58,-128 65,-1 0,0-2,-2-1,-1-1,42-46,-62 61,-1 0,1 0,-2-1,1 1,-1-1,-1 0,0-1,0 1,-1-1,0 0,0 1,-1-2,-1 1,0 0,0 0,-1 0,0 0,0-1,-1 1,-1 0,0 0,0 0,-1 0,-7-16,-12-14,-2 1,-1 0,-2 2,-2 1,-37-36,35 38,-256-309,282 337,0-1,0 0,1 0,0 0,1 0,-5-15,7 20,1 0,-1 0,1 0,0 0,0 0,0 0,0 0,0 0,0-1,0 1,1 0,-1 0,1 0,0 0,-1 0,1 0,0 1,0-1,0 0,0 0,1 0,-1 1,0-1,1 1,-1-1,1 1,0 0,-1-1,1 1,0 0,3-1,29-13,1 2,1 1,0 2,1 2,58-6,6 0,1 5,197 9,-233 5,0 3,0 3,-1 3,-1 3,96 37,-144-47,1 0,-1 1,-1 1,0 1,23 17,-34-23,1 0,-1 1,0-1,-1 1,1-1,-1 1,0 0,0 1,-1-1,1 0,-1 1,0-1,-1 1,1 0,-1 0,0-1,0 1,-1 0,0 0,-1 9,-10 60,-33 119,24-121,-15 117,35-187,-5 30,3 0,0 0,2 0,9 62,-8-88,0 0,0-1,1 1,0-1,1 1,-1-1,1 0,1 0,-1 0,1 0,0-1,0 1,0-1,1 0,0 0,0-1,0 1,1-1,-1 0,1-1,0 1,0-1,1-1,-1 1,0-1,1 0,0 0,-1-1,1 1,7-1,18 2,-1-2,1-1,-1-2,1-1,43-9,-59 8,-1 0,0-1,0-1,0 0,0-1,-1 0,0-2,-1 1,0-2,0 0,-1 0,16-18,-16 13,0-1,-1 0,-1 0,-1-1,0 0,-1-1,-1 0,-1 0,0-1,5-36,-8 29,-1 0,-1 0,-1 0,-2 0,-1 1,0-1,-13-42,7 38,-2 1,-1 0,-1 1,-2 1,-1 0,-1 1,0 0,-3 2,0 0,-1 1,-1 1,-1 1,-1 1,-1 2,0 0,-2 1,0 2,-30-13,31 19,-1 0,0 2,0 1,-31-3,29 5,6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34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12,'0'-1,"-1"1,1 0,0-1,0 1,0-1,0 1,0 0,0-1,0 1,0 0,0-1,0 1,1 0,-1-1,0 1,0 0,0-1,0 1,0 0,1-1,-1 1,0 0,0 0,1-1,-1 1,0 0,0 0,1-1,-1 1,0 0,0 0,1 0,-1 0,0-1,1 1,-1 0,0 0,1 0,14 7,13 19,233 370,-182-268,523 833,-530-838,-40-64,67 91,-84-133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35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1,'85'71,"-10"-9,42 50,-4 5,155 212,-235-283,-3 1,-1 1,-3 2,-2 0,27 82,-47-115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1 563,'1'-5,"1"1,0-1,0 1,1-1,-1 1,1 0,0 0,0 0,0 0,0 1,1-1,0 1,-1 0,1 0,5-3,-1 0,67-48,2 4,3 2,115-49,-77 39,-4-1,94-46,-178 93,-6 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4:37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1309,'0'-5,"1"-1,0 1,0-1,1 1,0 0,0-1,0 1,0 0,6-8,31-43,-33 49,86-103,112-102,-169 177,160-146,7 9,226-145,-383 285,0-1,1 3,54-27,-99 56,0 0,0 1,0-1,0 1,1-1,-1 1,0-1,0 1,1 0,-1-1,0 1,1 0,-1 0,0 0,1 0,-1 0,0 1,1-1,-1 0,0 1,2 0,-2-1,0 1,-1 0,1 0,0 0,-1 0,1 0,-1 0,1 0,-1 0,0 0,1 0,-1 0,0 0,0 0,1 0,-1 0,0 0,0 0,0 1,-1 0,0 10,-1 0,-1 0,-7 20,6-18,-143 527,-68 221,187-671,3-6,-63 139,80-212,0-1,-1 0,-1 0,0-1,0 0,-1-1,0 0,-1-1,-13 7,-18 16,-97 96,22-17,111-105,9-9,23-24,43-40,76-50,4 7,169-96,-152 107,4 7,4 7,287-98,-435 176,1 0,0 2,0 1,0 1,0 1,54 1,-59 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47.5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198 24,'-2'-2,"-1"0,1 0,0 0,0 0,-1 0,1 1,-1-1,0 1,1 0,-1-1,0 1,0 1,0-1,0 0,0 1,0-1,0 1,0 0,0 0,-5 1,4 0,-1 0,1 1,0 0,0 0,0 0,0 0,0 0,0 1,0 0,1 0,0 0,-5 5,-1 2,1 1,0 1,0-1,1 1,1 1,0-1,-8 25,10-21,0 1,2 0,0 0,0 0,2 0,0 0,4 32,-3-43,0 1,1 0,-1 0,1 0,1-1,-1 1,1-1,0 0,1 0,0 0,0 0,0 0,0-1,1 0,0 0,0 0,0-1,1 1,-1-1,1 0,11 5,-15-8,0 0,0-1,0 1,0 0,0-1,-1 1,1-1,0 0,0 0,0 1,0-1,1 0,-1-1,0 1,0 0,-1-1,1 1,0-1,0 1,0-1,0 0,0 0,2-1,-2-1,0 1,1-1,-1 1,0-1,0 0,-1 0,1 0,0 0,-1 0,0 0,0 0,2-6,0-10,-1 0,0 0,-2-36,0 49,-2-18,2 0,1 0,0 0,2 0,1 0,11-41,-15 65,0-1,1 0,-1 1,0-1,0 1,0-1,1 1,-1-1,0 1,1-1,-1 1,0-1,1 1,-1-1,1 1,-1-1,1 1,-1 0,1-1,-1 1,1 0,-1-1,1 1,-1 0,1 0,0 0,-1-1,1 1,-1 0,2 0,14 13,10 37,-22-41,164 311,-161-307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3.1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1,'6'8,"0"0,-1 0,0 1,0-1,-1 1,0 0,5 17,4 10,142 417,-33 16,-91-347,149 636,-123-512,-44-203,-6-32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3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1 417,'47'1,"-6"0,1-1,0-2,-1-2,1-2,49-13,260-107,-18 6,-234 88,230-66,-322 96,33-7,-39 9,1 0,-1 0,0-1,0 1,0 0,1 0,-1 0,0 0,0 0,1 1,-1-1,0 0,0 0,0 1,0-1,1 1,-1-1,0 1,0-1,0 1,0 0,0 0,0-1,0 1,1 1,-2 0,0-1,-1 0,1 0,0 0,0 1,0-1,-1 0,1 0,-1 0,1 0,-1 0,1 0,-1 0,1 0,-1 0,0 0,0 0,0 0,1 0,-1-1,-2 2,1 0,-13 12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4.5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0 714,'2'-5,"-1"1,1-1,0 1,1 0,-1 0,1-1,0 2,0-1,0 0,0 1,0-1,1 1,0 0,8-5,1-4,603-531,-585 514,-26 23,1 0,-1 0,2 0,-1 1,0 0,1 0,0 1,0 0,1 0,-1 0,1 1,-1 0,10-2,1 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5.6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1 470,'8'7,"0"-1,0-1,0 1,1-1,0-1,0 1,11 2,15 8,67 38,100 69,-155-90,-1 3,-2 2,-1 1,41 50,-62-54,-21-33,0 0,-1 0,1 0,-1 1,1-1,-1 0,1 0,-1 1,0-1,0 0,0 1,0-1,0 0,0 1,0-1,0 0,0 1,-1-1,1 0,0 1,-1-1,1 0,-1 0,0 0,0 2,0-3,1 0,-1 0,1 0,-1-1,1 1,-1 0,1 0,-1-1,1 1,-1 0,1-1,0 1,-1 0,1-1,0 1,-1 0,1-1,0 1,-1-1,1 1,0-1,0 1,-1-1,1 1,0-1,0 1,0-1,0 1,0-1,0 1,0-1,0 1,0-1,0 0,-5-24,-94-634,91 612,5 25,-5-20,2-1,0-58,6 99,0 0,0 0,0 0,0 1,0-1,0 0,0 0,1 0,-1 1,0-1,1 0,0 0,-1 1,1-1,0 0,0 1,0-1,0 1,0-1,1 1,-1 0,0 0,1-1,-1 1,0 0,1 0,0 0,-1 0,1 0,-1 1,1-1,0 0,0 1,-1-1,1 1,0 0,0 0,0 0,-1 0,1 0,0 0,0 0,0 0,3 1,5 2,1 0,-1 1,0 0,0 0,0 1,11 8,69 47,107 92,67 88,-218-197,-2 2,-2 1,-1 3,-3 1,-3 2,39 73,-51-61,-19-41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6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1 470,'10'0,"1"2,-1-1,1 1,-1 1,0 0,0 0,0 1,0 0,17 11,6 6,42 34,-37-25,75 58,112 114,-204-172,-20-26,1 0,0-1,0 0,1 1,-1-1,1 0,-1 0,1 0,5 3,-8-6,1 0,-1 0,0-1,1 1,-1 0,1 0,-1-1,0 1,1 0,-1 0,0-1,1 1,-1 0,0-1,0 1,1 0,-1-1,0 1,0 0,1-1,-1 1,0-1,0 1,0-1,0 1,0 0,0-1,0 1,0-1,0 1,0-1,0 1,0 0,0-2,2-19,-2 20,-3-660,-10 493,5 88,6 55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7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133 822,'500'-521,"-489"508,53-61,-58 66,-1 0,0-1,0 1,0-1,-1 0,0 0,3-14,-7 22,1-1,-1 1,0-1,1 1,-1-1,0 0,0 1,0-1,0 1,0-1,-1 0,1 1,0-1,-1 1,1-1,-1 1,0-1,1 1,-1 0,0-1,0 1,0 0,0-1,-1 0,0 0,0 1,-1 0,1-1,-1 1,1 0,-1 1,1-1,-1 0,1 1,-1-1,1 1,-1 0,-3 0,-6 1,0 0,0 0,0 1,1 1,-16 5,-3 5,1 1,0 0,1 3,1 0,0 2,2 0,0 2,1 1,1 1,-31 40,21-18,1 1,3 2,1 1,3 1,-24 67,27-52,2 2,3 0,3 1,3 0,4 1,0 83,7-141,0-1,1 1,0-1,1 0,0 1,1-1,0 0,1 0,0-1,0 1,9 13,-9-17,1-1,0 1,0-1,0 0,1 0,0 0,0-1,0 0,0 0,0-1,1 0,0 0,0 0,0-1,0 0,0 0,10 1,10-1,0-1,-1-1,1-1,0-1,-1-2,1 0,39-13,7-7,96-45,-117 45,-1-3,-1-2,-1-2,-2-2,56-52,-77 61,-1-1,-1-1,-2-1,-1-2,-1 0,-1-1,-1 0,-2-2,-2 0,11-34,-7 0,-4 0,-2-1,-4 0,-2-1,-3 1,-8-83,4 131,-1-1,0 1,-2 0,0 0,-9-23,12 38,-1 0,0 0,0 0,0 0,0 1,-1-1,1 0,-1 1,0 0,0-1,0 1,-1 1,1-1,-1 0,0 1,1 0,-1-1,0 2,0-1,0 0,-1 1,1 0,0 0,0 0,-1 0,1 1,-1-1,-7 2,8-1,-1 0,1 1,0-1,-1 1,1 0,0 1,0-1,-1 1,1-1,0 1,1 1,-1-1,0 0,1 1,-1 0,1 0,0 0,0 0,0 0,0 1,-2 4,2-3,0 1,1 0,0 0,0 0,0 0,1 0,0 0,0 0,1 0,0 1,0-1,0 0,1 0,-1 0,3 7,1 0,1 1,0-2,0 1,2 0,-1-1,2 0,-1-1,2 0,-1 0,18 17,14 8,57 44,-89-75,44 32,-36-27,0 1,-1 0,0 1,20 22,-31-28,0-1,0 0,0 1,-1 0,0 0,-1 0,1 0,-1 0,0 1,0-1,-1 1,0-1,0 1,-1-1,0 1,0 0,-1 8,-14 111,-25 372,39-464,0 38,1-67,0 0,1 0,0 0,0 0,0 0,1 0,-1 0,1-1,0 1,5 7,-5-10,1 0,-1 0,1 0,0 0,-1 0,1-1,0 1,0-1,0 0,0 0,0 0,1 0,-1-1,0 1,0-1,1 0,-1 0,4 0,69-7,-51 4,20-2,0-3,-1-1,45-15,-39 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8.2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0,'7'8,"-1"1,0-1,0 1,-1 0,0 1,4 11,4 7,202 482,-149-340,66 194,7 19,-138-378,1 0,1 0,-1 0,1 0,-1-1,1 1,1-1,-1 0,1 0,-1 0,1 0,9 6,-10-9,0 1,1-1,-1 0,0 0,1 0,-1-1,1 1,-1-1,1 0,-1 0,1 0,-1 0,1-1,-1 1,1-1,-1 0,0 0,1 0,-1-1,5-2,-2 1,-1 0,0 0,0-1,0 1,8-10,3-3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8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0 169,'0'-5,"4"-4,10-2,3-2,2 0,2-1,2 1,1 4,-4-2,-1-3,1 2,1 2,0 3,2 2,-3-1,-2-1,2 2,-4 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09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1,'4'4,"6"5,1 6,-2 9,3 3,-2 2,2 5,0 0,-4-1,2-3,-1-6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0.0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44,'0'-4,"0"-5,0-6,0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49.1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1 114,'0'-3,"1"1,0-1,0 0,0 1,0-1,1 1,-1-1,1 1,-1 0,1-1,0 1,0 0,4-3,28-24,-25 22,1 1,0-1,0 2,0 0,21-8,-27 12,-1 0,1 0,-1 0,1 1,-1 0,1-1,-1 1,1 0,-1 1,1-1,-1 1,1-1,-1 1,1 0,-1 1,0-1,1 0,-1 1,0 0,0 0,0 0,0 0,3 3,7 8,-1 1,0 0,-1 1,-1 0,0 1,-1 0,-1 1,0 0,-2 0,0 0,0 1,-2 0,0 0,-1 0,-1 0,-1 1,0-1,-1 0,-1 1,-1-1,-1 0,-5 20,6-33,0 0,-1 0,1 0,-1-1,0 1,0-1,-1 0,1 0,-1 0,0 0,-5 3,-3 4,28-22,-1 1,33-15,27-16,-58 29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1.1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0,'2'1,"1"1,-1-1,0 0,0 1,0-1,0 1,0 0,0 0,0 0,-1 0,1 0,0 0,-1 0,0 0,0 1,2 3,0 0,39 71,47 127,14 91,-53-144,6 21,33 93,-87-262,-1 0,0 1,1-1,-1 0,1 0,0 0,0 0,0-1,1 1,-1 0,1-1,3 4,-4-6,-1 1,0-1,1 1,-1-1,0 0,1 0,-1 0,0 0,1 0,-1 0,0 0,1 0,-1 0,0-1,1 1,-1 0,0-1,1 1,-1-1,0 0,0 1,0-1,0 0,0 0,0 0,0 0,0 0,0 0,0 0,0 0,0 0,-1 0,1 0,1-3,19-29,-2-2,22-51,11-21,-38 80,2 1,0 1,2 1,1 0,0 1,2 1,34-28,-45 43,-1 0,1 1,0 0,1 1,0 0,-1 0,1 1,1 1,-1 0,1 0,-1 1,1 1,0 0,-1 0,1 1,0 1,0 0,-1 0,1 1,0 1,-1 0,14 5,3 5,0 0,0 2,-2 1,0 1,44 37,-23-11,77 91,-102-107,29 47,-43-62,-1 1,-1 0,0 1,-1 0,0-1,4 22,-9-33,1 0,-1 0,0 0,0 0,0 0,0 0,0 0,-1 0,1 0,-1 0,1 0,-1 0,0 0,1 0,-1 0,0 0,0-1,-1 1,1 0,0-1,-2 3,-1-1,1-1,-1 1,1-1,-1 0,0 0,0 0,1-1,-1 1,-1-1,-3 1,-11 1,-1-1,1 0,-31-3,43 1,-31-1,1-2,-1-2,1-1,0-2,-54-19,-7 0,69 21,0-2,-51-21,33 10,26 13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1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0,'14'18,"-1"0,-1 0,0 2,-2-1,0 1,10 31,4 5,378 779,-332-693,-61-123,-5-8,2-1,-1 1,14 17,-17-25,0-1,0 0,1 0,-1 0,0 0,1 0,0 0,-1 0,1-1,0 1,0-1,0 0,0 0,0 0,0 0,0-1,0 1,0-1,4 0,10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2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556 668,'126'-109,"-83"75,58-59,-90 82,-1-1,0 0,-1-1,0 0,-1-1,-1 0,0 0,-1 0,8-27,-12 32,0 0,-1 0,0 1,-1-1,0 0,0 0,-1 0,0 0,0 0,-1 0,0 0,-1 1,0-1,0 1,-1 0,0 0,0 0,-1 0,0 1,-6-8,3 7,1 1,-1-1,0 1,-1 1,0 0,0 0,0 0,0 1,-1 1,0-1,0 2,0-1,-1 2,1-1,-1 1,-15 0,10 0,0 1,1 1,-1 0,0 1,0 1,0 1,1 0,-1 1,1 0,0 1,0 1,0 1,1 0,-19 13,-8 9,2 3,2 1,0 1,3 2,1 2,1 1,3 1,1 2,2 1,1 1,3 1,-32 93,51-127,0 1,0 0,1 0,1 1,0-1,1 0,0 0,1 1,2 14,-1-19,0-1,0 0,1 0,0 0,0 0,1-1,-1 1,1-1,1 0,-1 0,1 0,0-1,1 0,-1 0,1 0,7 4,19 11,1-1,1-2,1-2,0-1,74 18,-42-17,0-4,97 5,-71-13,0-4,0-5,-1-3,0-4,-1-4,0-4,-2-4,160-68,-231 85,15-7,0 1,61-16,-51 23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46,'-11'-5,"-3"-3,0 1,0 1,-1 0,-23-5,33 10,1 0,-1 1,1-1,-1 1,1 0,-1 0,1 1,-1 0,1-1,0 2,-1-1,1 0,0 1,0 0,0 0,0 0,0 0,0 1,0-1,-5 7,-14 14,1 2,1 0,-33 55,-39 90,81-148,-11 21,2 1,2 1,-21 72,39-112,0 0,0 0,0-1,1 1,0 0,0 0,0 0,0 0,1 0,0-1,0 1,3 7,-3-9,1 0,-1-1,1 1,0-1,0 1,0-1,0 0,0 0,1 0,-1 0,1 0,-1 0,1-1,0 1,-1-1,1 0,0 0,0 0,0 0,5 1,61 8,1-4,130-3,-143-3,9-1,89-12,-131 9,0 0,0-2,-1-1,0-1,0 0,-1-2,23-13,-38 18,1-1,-1 0,0-1,0 1,0-1,-1-1,0 1,-1-1,1 0,-2 0,1-1,-1 1,0-1,-1 0,0 0,-1-1,0 1,0 0,0-1,-1-16,-1-13,-1 0,-3 0,-12-64,3 49,-23-66,113 229,8 24,439 724,-503-817,23 66,-40-93,3 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4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14,'42'24,"-1"1,-1 2,-2 2,51 49,120 146,-63-51,217 336,-355-498,15 30,-22-39,0 0,0 0,0 0,0 1,0-1,-1 0,1 1,-1-1,0 0,0 1,1-1,-1 1,-1-1,1 3,0-5,0 1,-1-1,1 0,0 0,0 1,0-1,0 0,-1 0,1 0,0 0,0 1,0-1,-1 0,1 0,0 0,0 0,-1 0,1 1,0-1,0 0,-1 0,1 0,0 0,0 0,-1 0,1 0,0 0,0 0,-1 0,1 0,0 0,-1 0,1-1,0 1,0 0,-1 0,1 0,0 0,0 0,0 0,-1-1,1 1,0 0,0 0,0 0,-1 0,1-1,0 1,0 0,0-1,-13-12,12 12,-34-44,2-1,-52-97,-29-116,95 208,3-1,1-1,3 0,2-1,3 0,2 0,3-79,2 127,1 1,0-1,0 0,0 1,1-1,0 0,0 1,0 0,1-1,0 1,0 0,0 0,0 1,6-7,-2 5,1-1,-1 1,1 1,0-1,0 1,0 1,1 0,9-4,13-2,0 2,1 1,0 1,36-1,0 2,1 4,-1 3,1 2,-1 4,0 3,67 19,-58-8,-2 3,0 4,-2 2,130 78,-169-87,-1 1,-1 1,-2 2,47 49,-65-61,1 1,-2 1,0 0,-1 1,-1-1,0 2,-1-1,-1 1,-1 1,-1-1,6 35,-9-27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5.6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1321,'-26'0,"-9"-1,0 2,-49 8,72-7,0 1,1 1,-1-1,1 2,0 0,0 0,0 1,1 0,0 1,-16 14,26-21,-11 9,0 1,1 0,1 1,-11 14,19-23,-1 0,1 0,0 0,0 0,-1 0,2 0,-1 0,0 0,0 1,1-1,-1 0,1 0,-1 1,1-1,0 0,0 1,0-1,0 0,1 0,-1 1,0-1,1 0,0 0,-1 1,1-1,0 0,0 0,1 0,-1 0,0 0,0 0,1-1,0 1,2 2,10 7,0-1,1-1,0-1,0 0,30 11,89 20,-92-28,-9-1,1-2,-1-1,1-2,0-2,41 0,-66-3,0 0,1-1,-1 0,0-1,0 0,0-1,-1 1,1-2,0 1,-1-1,0 0,0-1,0 0,-1 0,1-1,-1 0,-1 0,1-1,-1 0,0 0,-1 0,1-1,-1 1,4-11,-1-2,-1-1,-1 1,0-1,-2-1,-1 1,0 0,-2-1,0 0,-2 1,-3-28,-5-14,-2 1,-25-74,7 46,-4 2,-4 1,-92-155,58 132,-4 3,-113-122,181 221,-2-3,-1 0,0 0,-1 1,0 0,-1 1,-17-10,29 18,0 1,-1-1,1 1,-1 0,1-1,0 1,-1 0,1-1,-1 1,1 0,-1-1,0 1,1 0,-1 0,1 0,-1 0,1 0,-1-1,0 1,1 0,-1 0,1 0,-1 0,1 1,-1-1,0 0,1 0,-1 0,1 0,-1 1,1-1,-1 0,1 0,-1 1,1-1,-1 0,1 1,-1-1,1 1,0-1,-1 1,1-1,-1 0,1 1,0-1,0 1,-1 0,1 0,0 2,0 0,0 0,0 0,0 0,1 0,-1 0,1 0,0 0,1 3,36 89,87 155,-87-179,108 190,11-6,262 324,-399-554,5 7,1-1,1-1,1-1,36 27,-42-42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7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1474,'0'-2,"0"0,0 1,1-1,-1 1,0-1,1 1,-1-1,1 1,0-1,-1 1,1-1,0 1,0 0,0 0,0-1,0 1,0 0,0 0,1 0,-1 0,0 0,0 0,1 0,-1 1,1-1,-1 0,1 1,-1-1,1 1,-1 0,1-1,-1 1,1 0,2 0,5-1,-1 1,1 0,-1 1,1 0,13 3,8 5,0 1,-1 1,50 27,84 60,-105-62,155 106,-6 10,274 260,-439-373,44 53,-79-78,-18-14,-23-14,-114-66,-464-257,420 219,-193-154,374 264,-237-203,220 184,1-2,2 0,1-1,1-2,2 0,-23-46,39 67,1-1,0 0,0 0,1 0,1 0,-2-18,3 27,1 0,0-1,0 1,0 0,0 0,0-1,1 1,0 0,-1 0,1 0,0 0,1 0,-1 0,0 0,1 0,0 0,0 1,0-1,0 1,0-1,0 1,0 0,1 0,-1 0,1 0,0 0,-1 0,1 1,4-2,17-3,1 1,-1 2,1 0,0 1,0 2,40 4,-8-2,591 56,-5 55,159 90,-266-59,-425-118,0-5,1-5,1-4,121-4,-233-8,9 0,-1 0,0-1,0 0,0 0,0-1,15-4,-23 5,1 0,-1 0,1 0,-1 0,1 0,-1 0,0 0,0 0,0 0,1 0,-1-1,0 1,0 0,-1-1,1 1,0-1,0-1,0 0,-1 0,1 0,-1 0,0 1,0-1,0 0,0 0,-1 0,1 0,-1 1,0-1,0 0,-1-3,-11-23,-1 1,0 0,-3 2,-20-28,-88-97,-10 5,-6 6,-7 6,-5 6,-5 8,-6 6,-318-165,413 244,0 4,-3 2,-79-21,123 45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8.4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229 715,'-4'0,"1"1,0 0,0 0,-1 0,1 0,0 0,0 1,0-1,0 1,0 0,0 0,1 0,-1 0,1 0,-1 1,1-1,0 1,0 0,0-1,0 1,0 0,1 0,-3 5,-4 12,0 0,-8 34,11-37,-32 123,7 1,5 2,7 0,6 1,7 172,5-313,2 43,14 81,-14-116,0-1,1 1,0-1,1 0,0 0,0-1,1 1,0-1,1 0,0 0,1 0,-1-1,14 12,-14-16,0 0,0-1,0 0,1 0,-1 0,1-1,0 0,0 0,0-1,0 1,14-1,7-1,47-5,-53 3,27-5,-1-1,0-2,-1-3,0-2,-1-1,51-27,-58 24,-2-2,0-2,-2-1,-1-2,0-1,-2-1,37-44,-60 61,0-1,0 0,-1 0,-1-1,0 0,-1 0,0-1,-1 0,-1 0,0 0,-1 0,3-30,-6 25,-1 0,0 0,-1 0,-1 0,-1 0,-1 0,0 1,-16-35,1 14,-2 1,-1 1,-2 2,-1 0,-2 1,-2 2,0 1,-36-27,8 11,-2 2,-1 3,-84-42,104 64,0 2,-1 2,-1 1,-1 3,1 2,-75-9,107 18,1 0,0-1,-1-1,-12-4,22 7,0-1,0 1,0-1,-1 1,1-1,0 1,0-1,0 0,0 0,0 0,0 1,1-1,-1 0,0 0,0 0,1 0,-1 0,-1-3,2 3,0 0,1-1,-1 1,0 0,0-1,1 1,-1 0,1 0,-1 0,1-1,-1 1,1 0,0 0,0 0,-1 0,1 0,0 0,0 0,0 0,0 1,0-1,0 0,2 0,7-6,1 1,0 0,0 0,0 1,0 1,1 0,20-4,96-11,-94 15,100-7,0 6,1 5,-1 6,0 7,-1 5,218 58,-299-62,0 2,-1 2,-1 3,75 41,-107-51,-1 1,0 0,-1 1,0 1,-1 0,-1 1,0 1,-1 0,-1 1,0 0,-2 1,0 0,0 1,12 38,-12-19,-1 0,-2 0,-2 1,-1 0,-3 0,0 0,-3 0,-1 0,-16 71,19-108,0 1,-1-1,0 0,1 1,-1-1,0 0,0 1,0-1,-1 0,1 0,0 0,-1 0,0 0,1 0,-1-1,0 1,0 0,0-1,0 1,-3 0,3-1,-1-1,1 0,0 0,-1 0,1 0,-1-1,1 1,0-1,-1 1,1-1,0 0,-1 0,1 0,0 0,0 0,0 0,0-1,0 1,0-1,0 1,-2-4,-27-27,1-2,2-1,1-2,2 0,-21-43,21 37,-23-35,4-2,3-3,-59-172,90 220,2-1,2 0,1-1,2 1,1-52,4 62,1 0,0 1,2 0,1 0,2 0,0 1,1 0,21-38,-12 31,2 0,0 2,2 1,2 0,0 2,36-30,-43 41,0 2,1 1,1 0,0 1,0 1,1 0,0 2,1 0,0 2,0 0,33-4,-28 8,0 1,1 1,-1 1,0 1,0 2,0 1,0 0,37 15,-28-6,-1 2,0 1,-1 1,-1 3,39 31,1 7,-4 4,-2 2,80 104,-50-41,90 163,-167-257,35 55,-48-81,0 0,1-1,-1 1,2-1,-1 0,1-1,14 10,-4-7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19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16,'0'-1,"0"0,0 1,0-1,0 0,1 1,-1-1,0 1,0-1,0 0,1 1,-1-1,0 1,1-1,-1 0,1 1,-1-1,1 1,-1-1,1 1,-1 0,1-1,-1 1,1-1,-1 1,1 0,0 0,-1-1,1 1,-1 0,1 0,0 0,-1 0,1 0,0-1,-1 1,1 1,0-1,-1 0,1 0,0 0,-1 0,1 0,1 1,30 11,9 21,-1 1,64 71,-56-56,300 306,506 540,-819-854,-14-14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0.1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1 389,'4'-4,"10"-6,2-5,3-4,10-3,5-7,5-1,4-1,3-3,-2 0,3-2,-1 0,-5 7,-5 8,-9 4,-4 4,-7 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50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0 176,'51'-22,"1"3,0 2,92-18,-101 26,-40 8,190-48,-193 49,3-1,0 0,1 0,-1 0,0-1,0 1,0-1,-1 1,1-1,0 0,0 0,2-3,-4 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0.9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1 831,'529'-218,"-390"167,358-128,419-167,-909 342,-3 3,0-1,0 1,0-1,0 0,0-1,-1 1,1-1,6-5,-7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2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1044 221,'10'0,"0"-1,-1-1,0 0,1 0,-1-1,0 0,0 0,0-1,-1-1,1 1,11-10,12-9,44-44,-12 10,-22 30,-34 23,-29 20,-64 44,-1 2,-105 55,-224 123,177-97,113-60,39-23,80-57,-14 11,-1-1,-1-1,-23 9,20-12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3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77,'21'1,"0"1,-1 1,1 1,-1 0,0 2,36 14,113 65,-110-53,50 25,-1 5,151 116,-257-176,1 0,1 0,-1 0,0 1,0-1,0 1,0 0,-1 0,1 0,-1 1,1-1,-1 0,0 1,-1-1,1 1,0 0,-1 0,1 4,-2-7,0-1,0 1,0-1,-1 1,1-1,0 1,0-1,0 0,-1 1,1-1,0 1,-1-1,1 0,0 1,-1-1,1 0,0 1,-1-1,1 0,-1 0,1 1,-1-1,1 0,0 0,-1 0,1 0,-1 0,1 0,-1 1,1-1,-1 0,1 0,-1 0,1-1,-1 1,1 0,-1 0,1 0,-1 0,1 0,0-1,-1 1,1 0,-1 0,1 0,0-1,-1 1,1 0,-1-1,-22-15,-16-18,3-2,1-1,1-2,3-1,1-2,2-1,-36-75,57 105,2 1,-1-2,2 1,-1-1,2 0,-3-14,6 25,-1 0,1 0,0 0,0 0,0 0,0 1,0-1,1 0,-1 0,1 0,0 0,0 1,0-1,0 0,0 1,0-1,1 1,0-1,-1 1,1 0,0-1,0 1,0 0,0 0,0 1,1-1,-1 0,1 1,-1-1,1 1,-1 0,1 0,0 0,0 0,3 0,7-2,1 2,0 0,0 1,-1 0,1 1,0 0,18 5,96 29,-100-26,34 11,0 2,69 36,-106-45,-1 1,0 2,-1 0,-1 1,-1 2,0 0,31 38,-15-6,-25-31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3.6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1,'30'1,"0"1,-1 2,0 1,48 14,110 50,-15-5,-105-43,-15-3,1-3,85 14,-138-29,1 0,0 0,-1 1,1-1,0 0,-1 0,1 0,0 0,0 0,-1 0,1 0,0 0,-1 0,1 0,0 0,-1 0,1-1,0 1,-1 0,1 0,0-1,-1 1,1 0,-1-1,1 1,-1-1,1 1,-1-1,1 1,0-2,-7-18,5 17,-6-13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4.7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0,'5'9,"0"10,1 11,2 12,5 12,0 9,-3 7,-2 3,-3 2,-3-3,0-11,-2-6,-1-5,1-6,3-12,2-10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5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1 931,'3'-2,"1"-1,0 1,-1 0,1-1,-1 0,0 0,0 0,0 0,0-1,-1 1,1-1,-1 1,3-7,3-1,251-391,-230 354,-3 8,-3-1,-1-1,-2-1,29-90,-48 128,0 0,0 0,-1 0,0 0,0 0,0 0,0 0,-1 1,0-1,0 0,0 0,0 0,-1 0,0 1,0-1,0 1,-1-1,1 1,-5-5,4 6,1 1,0 0,-1 0,0 1,1-1,-1 0,0 1,0-1,1 1,-1 0,0 0,0 0,-1 1,1-1,0 1,0-1,0 1,0 0,0 0,-1 1,1-1,0 1,0-1,0 1,0 0,0 0,0 0,0 1,1-1,-1 1,-3 2,-4 2,1 1,-1 1,2-1,-1 1,1 1,0 0,-12 17,-41 77,46-74,-16 29,4 2,2 1,3 1,2 1,4 1,2 0,3 1,-3 67,13-121,0-1,1 1,0-1,1 1,1 0,-1-1,2 0,-1 1,1-1,1 0,0 0,0-1,1 1,0-1,1 0,0 0,0-1,1 0,0 0,0 0,1-1,0 0,0-1,1 1,0-2,0 1,14 5,6 1,1 0,0-2,1-2,61 10,-33-12,102-1,-149-5,1-1,-1 0,0 0,0-1,14-5,-23 6,0 0,0 0,0-1,0 1,0-1,-1 0,1 0,-1 0,1 0,-1 0,0-1,1 1,-1-1,-1 1,1-1,0 0,-1 0,1 1,-1-1,0 0,0-1,0 1,0 0,0-4,3-32,-3 1,-5-73,-1 24,4 30,0-24,-22-155,19 211,-2 1,0 0,-2 1,0 0,-2 0,0 1,-2 0,0 0,-2 1,-28-34,36 49,-1 0,0 0,0 0,-1 1,1 0,-1 0,0 1,-10-4,16 7,1 0,-1 1,0-1,1 1,-1-1,0 1,1-1,-1 1,0 0,0 0,1 0,-1 0,0 0,0 0,1 0,-1 1,0-1,0 1,1-1,-1 1,0 0,1 0,-1-1,1 1,-1 0,1 0,0 1,-1-1,1 0,0 0,0 1,0-1,-1 0,2 1,-1-1,0 1,0 0,0-1,1 1,-1 0,1-1,-1 1,1 0,0-1,-1 1,1 0,0 0,1 2,-1 3,0-1,0 1,1 0,0-1,1 1,-1 0,1-1,1 0,-1 1,1-1,0 0,0 0,9 10,3 4,0-1,30 27,11 3,1-2,2-3,77 44,206 94,-191-106,-68-33,299 172,-378-212,6 4,0 0,-1 0,15 15,-22-20,0 0,-1 0,1 0,-1 0,1 0,-1 1,0-1,0 1,0-1,0 1,0-1,0 1,-1 0,1-1,-1 1,0 0,0-1,0 1,0 0,0-1,-1 4,0-5,1 1,0-1,0 0,0 1,0-1,0 0,0 0,1 1,-1-1,0 0,1 0,-1 0,0 1,1-1,0 0,-1 0,1 0,0 0,-1 0,1 0,0 0,0 0,0 0,0 0,0-1,0 1,0 0,0-1,0 1,0 0,1-1,-1 0,0 1,0-1,0 0,1 1,-1-1,0 0,0 0,1 0,1 0,11 1,1 0,28-3,-22 0,110 0,-89 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6.7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0,'3'1,"0"0,0 0,0 0,0 0,0 0,0 1,-1-1,1 1,0 0,4 4,2 1,196 161,-118-92,483 463,-458-416,-6 6,155 246,-167-190,-87-170,-5-13,0 1,-1 0,1-1,0 1,0-1,0 0,1 0,-1 0,0 0,1 0,-1 0,1-1,0 1,0-1,-1 0,1 0,0 0,0 0,0 0,0-1,0 1,0-1,1 0,-1 0,0 0,0 0,0 0,4-2,12-1,0-1,1-1,26-11,-15 5,59-18,-2-4,110-59,-149 65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7.2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1 734,'1'-7,"1"1,1-1,-1 1,1 0,0-1,0 1,1 0,0 1,0-1,0 1,1 0,9-8,-4 2,39-40,2 2,64-47,124-74,-151 109,3 4,178-83,-233 127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7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0,'-5'0,"0"4,-1 6,10 5,8 4,11 7,9 4,4 4,3 2,-4-7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7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45,'0'-4,"0"-6,0-5,0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6.6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0,'17'11,"0"0,-1 1,0 0,-1 1,16 18,5 4,233 218,198 174,-416-382,-27-22,1-2,45 31,-60-46,0-1,0 0,0-1,0 0,1-1,-1 0,1 0,0-1,0-1,0 1,21-2,-11-2,-1-1,0-1,0-1,-1 0,1-2,22-10,109-63,-131 68,-8 6,-6 3,-1 1,0-1,0 0,0-1,-1 1,1-1,-1 0,0 0,7-9,-6 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51.66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517 45,'-3'-2,"-1"-1,1 1,-1 0,1 0,-1 0,0 0,0 1,0 0,0-1,0 1,0 1,-6-1,-56-2,44 3,-60-10,54 6,-54-3,75 7,1 1,-1-1,0 1,1 0,-1 1,1-1,-1 1,1 0,0 1,0 0,0 0,0 0,-6 5,5-2,0 1,1 0,0 0,0 1,1-1,0 1,0 0,1 1,0-1,0 1,1 0,-3 12,1 3,0 0,1 1,0 34,4-54,0 0,0 0,0-1,0 1,1 0,0-1,0 1,0 0,0-1,1 1,0-1,0 0,0 1,0-1,1 0,3 4,-3-5,1 0,0 0,1 0,-1 0,0 0,1-1,0 0,-1 0,1 0,0-1,0 1,0-1,0 0,0-1,6 1,259 1,-140-5,-122 3,-1 0,1 0,-1-1,1 0,-1-1,1 0,-1 0,8-3,-13 4,1-1,-1 1,0 0,0-1,0 0,0 0,0 1,0-1,0 0,-1 0,1-1,-1 1,0 0,1 0,-1-1,0 1,0-1,0 1,-1-1,1 1,-1-1,1 1,-1-1,0 0,0 1,0-5,-2-11,-1-1,-1 1,0 0,-9-21,-1-10,30 63,8 14,45 66,61 108,-125-193,-1 1,0-1,-1 1,2 11,4 11,-3-17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9.2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1,'13'1,"1"0,-1 1,0 0,1 1,-1 1,0 0,-1 1,15 7,95 59,-74-40,129 79,-5 7,-6 8,-5 7,226 241,-322-285,-65-87,0-1,0 0,0 1,0-1,1 0,-1 1,0-1,0 0,0 1,1-1,-1 0,0 1,1-1,-1 0,0 0,1 1,-1-1,0 0,1 0,-1 0,0 1,1-1,-1 0,0 0,1 0,-1 0,1 0,-1 0,0 0,1 0,-1 0,1 0,-1 0,0 0,1 0,-1 0,1 0,-1 0,0-1,1 1,-1 0,0 0,1 0,-1-1,0 1,1 0,-1 0,0-1,1 1,-1 0,0 0,0-1,1 1,-1 0,0-1,0 1,0-1,1 0,9-29,-8 22,18-50,3 1,2 1,3 2,2 0,3 2,1 2,68-76,-82 104,2 1,0 2,1 0,1 1,1 1,0 2,1 0,1 2,0 1,1 1,43-11,-49 16,1 2,-1 1,1 1,0 0,0 2,0 1,-1 1,1 0,0 2,-1 1,0 0,0 2,-1 0,1 2,31 17,-29-11,0 1,-1 1,0 2,-2 0,0 1,-1 1,-2 0,0 2,-1 0,-1 1,-1 1,-1 0,19 51,-27-58,0 0,-1 1,-1 0,0 0,-2 0,0 0,-1 0,-1 0,-1 1,-1-1,0 0,-2 0,0 0,-1-1,-1 1,0-1,-2 0,0-1,-1 0,0 0,-20 25,17-29,0-1,0 0,-1-1,0 0,-1-1,-1 0,1-1,-1-1,-1-1,0 0,0-1,0 0,-1-1,1-1,-1-1,-28 2,-17-1,0-4,0-2,-74-11,83 6,1-1,0-3,1-2,-95-37,104 30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29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1,'9'15,"2"0,0 0,0-1,2-1,16 15,6 7,513 466,-318-304,271 222,-489-409,3 1,0 0,0-1,22 11,-33-19,0 0,0 0,0-1,0 0,0 0,0 0,1 0,-1 0,0-1,1 0,-1 0,0 0,1-1,-1 1,0-1,0 0,1 0,-1-1,5-1,22-17,-1 0,-1-2,-1-1,40-41,7-7,-8 15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0.6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520 567,'10'-11,"-1"0,0-1,13-24,2-3,-7 17,-2-1,0 0,-2-2,0 1,9-30,-20 47,1 1,-2 0,1-1,-1 1,0-1,0 1,-1-1,0 0,0 1,-1-1,1 1,-1-1,-1 1,1-1,-1 1,-1 0,1-1,-1 1,0 1,0-1,0 0,-1 1,0-1,0 1,-1 0,1 1,-9-7,-6-3,0 1,-1 1,-1 1,0 0,-1 2,0 0,0 2,-1 0,1 2,-2 0,1 2,0 0,-1 2,1 0,-26 4,41-3,1 1,-1 1,1 0,0 0,0 0,0 1,0 0,0 0,0 0,1 1,0 0,-10 8,7-3,0 0,0 1,1 0,0 0,1 0,-11 21,2 7,0 1,3 0,-13 58,26-96,-8 31,2-1,1 1,1 1,2-1,3 55,0-73,1 0,1 0,0 0,1 0,0 0,1 0,1-1,0 0,1 0,0-1,1 0,0 0,1-1,0 0,14 13,3-3,1-1,1 0,1-3,1 0,0-2,1-1,0-1,1-2,58 13,-43-15,0-1,1-3,0-2,0-2,0-2,62-9,-97 8,1-1,0 0,0-1,-1-1,0 0,0-1,0 0,-1-1,0 0,0-1,-1 0,0-1,16-16,-8 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1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2313 1,'-54'2,"0"3,0 2,0 2,1 3,0 2,-95 39,23 4,-177 109,87-32,-209 173,300-204,3 6,-187 218,179-154,113-148,2 1,0 1,1 0,-16 55,27-76,0 0,1 0,0 0,0 0,0 0,1 0,-1 1,2-1,-1 0,1 0,0 0,0 0,0 0,5 10,-4-11,1-1,1 0,-1 0,0 0,1 0,0 0,0-1,0 0,0 1,1-2,-1 1,1 0,-1-1,1 0,0 0,0 0,9 1,17 4,1 0,1-2,-1-2,58-1,137-21,-187 14,1079-159,-430 57,-594 93,341-35,-430 49,7-1,1 0,-1 1,0 1,21 4,-32-5,0 1,0-1,0 1,0-1,0 1,0 0,0 0,0 0,-1 0,1 0,0 0,-1 0,1 0,-1 1,1-1,-1 1,1-1,-1 1,0 0,0-1,0 1,0 0,0 0,0 0,-1 0,1 0,-1 0,1 0,-1 0,0 0,1 0,-1 0,0 0,0 0,-1 0,0 4,-4 13,-2 1,0-1,-1 0,-1-1,-20 32,18-33,-135 223,-11-7,-9-6,-377 391,514-589,-288 277,218-217,-142 96,232-179,-16 11,-1-1,-42 20,63-33,-1-1,1 1,0-1,-1-1,1 1,-1-1,0 0,1 0,-1-1,0 1,0-1,1-1,-1 1,0-1,0 0,1 0,-1-1,1 1,-1-1,-5-3,-8-11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3.2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1950,'9'6,"0"0,0 0,1-1,0-1,0 0,0 0,0-1,1 0,-1-1,20 2,-5 0,52 11,0-5,124 2,-149-12,0-4,-1-1,0-3,95-26,-131 29,-1 0,0-1,0 0,0-1,0 0,-1-2,0 1,-1-2,21-19,-26 21,0 0,-1-1,0 0,-1 0,0 0,0-1,-1 1,0-1,0 0,-1-1,-1 1,0 0,0-1,-1 1,0-12,-2-3,0 0,-2 0,-1 1,-1-1,-1 1,-1 0,-1 1,-1-1,-15-25,-17-25,-68-92,81 124,22 34,-57-75,57 76,-1 0,0 1,0 0,0 1,-1-1,0 1,0 1,0-1,-9-2,17 7,0-1,0 1,-1 0,1 0,0 0,0 0,0-1,-1 1,1 0,0 0,0 0,-1 0,1 0,0 0,0 0,-1 0,1 0,0 0,0 0,-1 0,1 0,0 0,0 0,-1 0,1 0,0 0,0 0,-1 0,1 0,0 0,0 0,-1 0,1 1,0-1,0 0,0 0,-1 0,1 0,0 1,0-1,0 0,-1 0,1 0,0 1,0-1,0 0,0 0,0 1,0-1,0 0,-1 1,9 17,23 23,471 463,-396-401,316 296,208 206,-52 43,-344-313,-208-292,-3 2,-1 1,-2 0,-3 2,-1 0,9 52,-22-83,-1 0,0 0,-1 0,-1 0,-1 0,-1 0,0 0,-1 0,-1 0,-7 22,2-19,0 1,-2-2,0 0,-1 0,0-1,-2 0,-25 25,-15 9,-3-2,-2-2,-109 67,50-47,-147 62,184-95,-1-3,-2-4,0-3,-2-4,0-4,-133 9,171-25,-1-2,1-2,0-2,0-3,-74-20,85 15,-1 0,2-3,0-1,1-2,1-1,1-2,-48-40,44 27,1-1,2-2,2-1,1-2,3-1,1-1,2-1,-19-48,4-6,4-1,-42-191,55 167,5-1,5 0,5-1,6 0,6 0,5 0,5 1,6 0,5 1,5 2,6 1,5 2,5 2,5 1,5 3,5 3,5 3,4 2,103-116,-60 100,5 5,6 5,180-122,436-235,-736 465,-1 0,1 0,0 0,-1-1,0 0,0 0,0 0,0 0,0 0,0 0,-1-1,5-6,-7 8,1-1,-1 1,0 0,0-1,1 1,-1 0,-1-1,1 1,0 0,-1-1,1 1,-1 0,1-1,-1 1,0 0,0 0,0 0,0 0,-1 0,1 0,-1 0,1 0,-1 1,-2-3,-33-36,-3 1,-1 3,-2 1,-1 2,-2 2,-1 2,-1 3,-91-38,133 62,0-1,-1 1,1 0,-1 1,0 0,1 0,-9 0,13 1,1 0,-1 0,0 1,0-1,1 1,-1-1,0 1,1 0,-1 0,1-1,-1 1,1 0,-1 0,1 1,0-1,-1 0,1 0,0 1,0-1,0 1,0-1,0 1,0-1,1 1,-1-1,0 1,1 0,-1-1,1 1,0 0,-1 2,0 8,0 0,0 1,1-1,1 0,0 1,0-1,2 0,-1 0,2 0,-1 0,11 22,0-6,1 0,1-1,31 40,-11-25,1-2,3-2,0-1,3-2,1-2,1-2,84 42,364 137,-450-194,156 54,-82-32,-2 6,119 64,-219-100,-1 0,0 1,-1 1,17 15,-27-23,-1 0,0 1,0-1,1 1,-1-1,-1 1,1-1,0 1,-1 0,1 0,-1 0,0 0,0 0,0 0,0 0,-1 1,1-1,-1 0,0 0,0 0,0 1,0-1,-1 0,1 0,-1 0,0 1,0-1,-2 5,-7 7,0 0,-2-1,1 0,-2 0,0-1,0-1,-21 14,-3 5,3-2,-260 217,221-190,-4-3,-89 46,91-61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3.8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1,'6'10,"0"1,1-1,1 0,-1-1,13 11,10 13,509 566,49-29,-387-391,236 160,-402-313,1-2,1-2,1-2,52 21,-80-37,0-1,0 0,0 0,0-1,1-1,-1 1,1-2,-1 1,1-2,-1 1,1-1,-1-1,1 0,-1 0,0-1,0-1,0 1,0-2,-1 1,1-1,-1-1,15-11,-5-1,-1 0,20-26,-3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4.2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1 801,'4'-2,"1"0,-1 1,0-2,0 1,1 0,-2-1,1 0,0 1,0-2,-1 1,0 0,4-5,10-8,63-48,175-104,104-25,-310 168,545-243,-556 252,-14 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6.1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661 2500,'12'-26,"-2"0,0-1,-2 0,-1-1,-1 0,-2 0,0 0,-2 0,-1-1,-2 1,0-1,-7-32,4 45,-1 1,0 0,-1 0,-1 1,0 0,-1 0,0 1,-1-1,-1 2,0 0,-1 0,0 0,0 2,-23-16,21 15,-1 2,0 0,-1 0,0 2,0 0,-1 0,0 2,0 0,0 0,-1 2,0 0,1 1,-29 0,39 3,-1 0,1 0,0 1,-1 0,1 0,0 1,0 0,0 0,1 0,-1 1,1 0,0 0,0 0,0 0,0 1,1 0,-6 8,-6 9,1 1,-21 45,35-66,-26 55,2 2,3 1,2 1,3 0,-17 125,32-172,0-1,2 1,0 0,0-1,1 1,1 0,0-1,1 0,0 1,2-1,-1-1,1 1,1 0,0-1,1 0,0-1,1 0,0 0,1 0,0-1,1 0,0-1,0 0,1-1,0 0,0-1,22 11,-1-2,0-2,1-2,1 0,0-3,69 12,-57-16,0-2,0-1,0-3,53-7,-75 4,1-2,-1-1,0-1,-1-1,1-1,-2-1,0-1,0-1,-1 0,-1-2,0-1,-1 0,-1-2,0 0,17-23,-13 13,-1-1,-1-1,-2-1,-1 0,-1-2,-2 1,-2-2,0 0,-3 0,7-39,-10 9,-3-1,-6-94,0-25,3 182,0 0,0-1,0 1,0 0,0 0,1 0,-1 0,1 0,0 0,-1 0,1 0,0 0,0 0,0 0,1 1,-1-1,0 0,1 1,-1-1,1 1,-1-1,1 1,2-1,-1 0,0 1,1 0,-1 0,0 0,1 1,-1-1,1 1,-1 0,1 0,0 0,-1 0,7 2,10 3,0 1,-1 0,35 18,-45-20,86 41,-3 5,145 102,-227-145,-1 0,0 0,0 1,-1 0,0 0,-1 1,0 0,0 1,-1-1,0 1,0 1,-1-1,-1 1,0-1,0 1,-1 1,0-1,-1 0,0 1,-1-1,-1 1,0-1,0 1,-1-1,0 1,-1-1,-3 12,4-20,1-1,-1 0,1 0,-1 1,0-1,1 0,-1 0,0 0,-1 0,1 0,0 0,0 0,-1 0,1-1,-1 1,0 0,0-1,1 1,-1-1,0 0,0 0,0 0,0 0,-1 0,1 0,0 0,0 0,0-1,-1 1,1-1,0 0,-1 0,1 0,0 0,-3 0,0-2,-1 1,1-1,0 0,0 0,1-1,-1 0,0 0,1 0,0 0,0 0,0-1,0 0,0 0,-4-6,-14-22,2-1,1-1,2 0,1-1,2-1,1-1,2 0,-12-76,6-17,0-163,14 191,5 0,4 1,34-183,-15 198,-23 80,0 0,1 0,0 1,0-1,1 0,-1 1,1 0,0 0,1 0,-1 0,6-4,-7 8,-1 0,0 0,1 0,-1 0,1 0,-1 0,1 0,0 1,-1 0,1-1,-1 1,1 0,0 0,-1 0,1 1,0-1,-1 1,1-1,-1 1,1 0,-1 0,1 0,-1 0,1 0,-1 1,0-1,3 3,6 5,0 0,0 0,15 19,-22-23,125 129,241 193,-362-320,-4-5,0 1,1 0,-2 1,1-1,0 1,-1-1,1 1,-1 0,0 0,0 1,-1-1,3 6,-28-46,12-1,1 1,2-2,2 1,1-1,0-45,17-189,-3 171,42-175,-41 236,1 1,3 1,1 0,2 1,1 0,2 2,32-44,-45 70,0 0,1 1,0 0,0 1,1-1,16-10,-22 17,0-1,1 0,-1 1,1-1,-1 1,1 0,-1 0,1 1,0-1,-1 1,1-1,0 1,-1 0,1 1,0-1,-1 1,1-1,0 1,-1 0,1 1,-1-1,0 0,1 1,3 2,14 12,0 2,-2 0,0 1,-1 0,19 27,7 7,40 39,3-4,4-4,102 73,-132-119,-45-29,1 1,-2 1,0 0,18 16,-19-9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5:37.0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11431,'11'-10,"0"1,1 0,0 1,0 0,15-7,16-10,909-498,-615 349,209-112,809-412,1495-805,-168-58,-1723 994,545-324,1636-949,-1418 871,143-81,-1336 745,-93 45,-88 46,225-177,-547 371,-16 14,0-1,0-1,-1 0,0 0,-1-1,0 0,8-11,-16 19,1 1,-1 0,0-1,1 1,-1-1,0 1,0 0,0-1,1 1,-1-1,0 1,0-1,0 1,0-1,0 1,0-1,0 1,0-1,0 1,0 0,0-1,0 1,0-1,0 1,0-1,0 1,0-1,-1 1,1-1,0 1,0 0,-1-1,1 1,-1-1,-18-2,-25 12,-214 79,151-52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23.3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50,'0'-2,"0"0,1 0,-1 0,1 0,0 0,0 0,0 0,0 0,0 1,0-1,0 0,0 1,1-1,-1 1,1-1,-1 1,1 0,0-1,-1 1,1 0,0 0,0 0,0 1,-1-1,1 0,0 1,0-1,4 0,59-8,-62 9,427 11,-134 3,-137-13,252 6,-281 1,149 29,-17 3,60 12,98 49,-402-96,122 29,200 59,-246-63,2-4,147 20,367 54,-144-20,-208-43,588 103,-685-104,99 20,256 58,-359-75,-55-17,-41-10,-1 3,101 39,-124-41,0-2,0-1,1-2,0-1,50 1,82 16,3 12,282 73,-379-88,0-2,1-4,1-4,0-3,81-2,-119-5,0 1,1 2,-2 2,60 16,-16-6,-76-15,1 0,0-1,-1 0,1-1,0 1,-1-1,1-1,12-3,-19 4,1 0,-1 0,0 0,0 0,0 0,1 0,-1 0,0-1,0 1,-1 0,1 0,0-1,0 1,-1-1,1 1,-1-1,1 1,-1-1,1 1,-1-1,0 1,0-1,0 0,0 1,0-1,0 1,0-1,-1 1,1-1,-1 1,1-1,-1 1,0-2,-24-54,25 55,-28-45,-2 1,-1 1,-41-43,-123-117,138 147,31 32,-274-272,-22 25,309 263,0 2,-1-1,0 2,-29-13,67 26,38 12,31 33,-2 3,138 108,11 8,-175-138,-53-28,0 1,-1 1,0 0,0 0,16 13,-24-15,0-1,0 0,0 1,0-1,-1 1,0 0,1 0,-2 0,1 0,0 0,-1 0,1 0,-1 1,-1-1,1 1,0-1,-1 1,0-1,0 0,-1 7,-2 7,-2 0,1 0,-2-1,0 0,-2 0,-9 18,-5 11,-369 778,256-551,-75 137,208-406,0 0,0 0,0-1,-1 1,0-1,0 0,0 0,0 0,0 0,-7 4,9-6,1-1,-1 0,1 0,-1 0,0 1,1-1,-1 0,1 0,-1 0,0 0,1 0,-1 0,1 0,-1 0,0 0,1-1,-1 1,1 0,-1 0,1 0,-1-1,1 1,-1 0,1-1,-1 1,1 0,-1-1,1 1,-1-1,0-1,-1-1,1 1,0 0,0-1,0 1,0-1,0 0,1 1,-1-1,0-4,-4-67,6-124,2 75,-63-661,44 646,-5 6,12 89,2 0,2-1,1-74,16 34,-7 59,-1 1,1-33,-6-237,1 273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52.9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230 1,'-13'2,"0"0,0 2,1-1,0 2,-1-1,1 2,1 0,-1 0,1 1,0 0,-17 16,15-12,8-7,-1 0,1 1,0-1,0 1,0 1,1-1,-1 0,1 1,1 0,-5 8,8-13,0 0,0 0,0 0,0 0,1 0,-1 0,0 0,0 0,1 0,-1 0,0-1,1 1,-1 0,1 0,0 0,-1-1,1 1,-1 0,1-1,0 1,0 0,-1-1,1 1,0-1,0 1,0-1,0 0,-1 1,1-1,0 0,0 1,0-1,0 0,0 0,0 0,0 0,2 0,43 2,-41-2,12 1,0-1,0-1,0 0,0-2,-1 1,1-2,-1 0,23-10,-38 14,1-1,-1 1,0-1,0 1,0-1,0 1,0-1,0 1,-1-1,1 0,0 0,0 1,0-1,-1 0,1 0,0 0,-1 0,1 0,-1 0,1 0,-1 0,1 0,-1 0,0 0,1 0,-1-1,0 1,0 0,0 0,0 0,0 0,0 0,0 0,0-1,-1 1,1 0,-1-1,-7-6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37.0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3613,'0'-1,"1"0,-1-1,1 1,-1 0,1-1,-1 1,1 0,0 0,0 0,-1-1,1 1,0 0,0 0,0 0,0 1,0-1,1 0,-1 0,0 0,0 1,3-2,29-11,1305-358,-1326 368,658-173,-14-46,-523 169,331-140,-322 126,160-101,77-40,18 29,-393 177,904-431,157-66,-447 265,-469 180,-35 5,-2-4,126-82,-24 13,-194 112,14-8,-1-1,0-1,43-35,-128 57,33 0,0-2,0 0,0-2,0 0,-29-7,-94-33,45 11,-314-58,240 57,412 6,-139 22,0 5,0 4,0 5,110 25,-157-26,-38-8,0 2,-1 0,26 9,-40-11,0-1,-1 1,0 0,1 0,-1 0,1 0,-1 0,0 1,0-1,0 0,0 1,0-1,0 0,0 1,0-1,-1 1,1-1,0 1,-1 0,1-1,-1 1,0 0,1-1,-1 1,0 0,0 0,0-1,0 1,-1 0,1-1,-1 4,-2 7,0-1,-1 0,-8 18,5-14,-47 119,-164 382,192-454,16-36,-2 1,0-2,-21 32,32-56,1 0,-1 0,0 0,1 0,-1 0,0 0,0 0,0 0,0-1,0 1,0 0,0 0,0-1,0 1,0-1,0 1,0-1,-1 0,1 1,0-1,0 0,0 0,-1 0,1 0,0 0,0 0,-1 0,1 0,0 0,0-1,0 1,-1 0,1-1,0 1,0-1,0 1,0-1,0 0,0 1,0-1,0 0,0 0,0 0,0 0,1 0,-1 0,0 0,1 0,-1 0,0 0,1-1,-8-10,1 0,0-1,-8-20,12 24,-102-273,35 83,70 198,-1-2,0-1,-1 1,1 0,0-1,-1 1,0 0,0 0,0 0,0 0,0 0,-1 0,1 1,-1-1,0 1,-3-2,-7-2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40.2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1590,'0'-6,"-1"0,2 0,-1-1,1 1,0 0,0 0,0 0,1 0,3-7,-3 10,1 0,-1 0,1 0,-1 0,1 0,0 1,0 0,0-1,0 1,1 0,-1 0,1 1,-1-1,1 1,0 0,4-1,59-16,0 3,1 3,90-4,214 10,-257 6,1337 21,-1220-8,-76-3,221-12,-275-12,119-31,-52 9,707-86,-501 78,-156 16,794-133,-784 107,597-122,-720 159,-19 5,-1-3,0-5,86-32,-119 34,0 2,0 2,79-9,167-1,-242 21,14-4,-1-2,107-29,133-58,-213 64,-73 21,-24 11,1 0,-1-1,0 1,1 0,-1-1,0 1,1 0,-1-1,0 1,1-1,-1 1,0-1,0 1,0 0,1-1,-1 1,0-1,0 1,0-1,0 1,0-1,0 1,0-1,0 1,0-2,-1 0,-1 0,0-1,0 1,0 0,0 0,0 0,0 0,0 1,-1-1,1 1,-1-1,1 1,-6-2,-57-27,-130-42,-79-1,158 43,-147-40,261 70,0 0,1-1,-1 1,1 0,-1-1,0 0,1 1,-1-1,1 0,-1 0,1 0,0 1,-1-2,1 1,0 0,0 0,0 0,0 0,-2-3,4 3,-1 1,0-1,1 0,-1 0,1 0,-1 1,1-1,-1 0,1 1,0-1,-1 0,1 1,0-1,-1 1,1-1,0 1,0-1,0 1,-1 0,1-1,0 1,0 0,2-1,68-14,26 6,156 7,-140 4,-110-2,0 0,1 0,-1 0,0 0,0 0,1 1,-1 0,0-1,0 1,0 0,0 1,0-1,0 0,0 1,0 0,-1 0,5 3,-4-1,-1-1,0 1,-1 0,1 0,-1 0,1-1,-1 1,0 1,-1-1,1 0,-1 0,1 0,-2 8,0 37,-3 0,-2 0,-23 94,-60 139,83-265,-200 560,191-534,7-18,-1-1,0-1,-2 1,-15 24,26-48,0 0,0 0,0 0,0 0,0 0,-1 1,1-1,0 0,0 0,0 0,0 0,0 0,0 0,0 0,0 0,0 0,0 1,0-1,0 0,-1 0,1 0,0 0,0 0,0 0,0 0,0 0,0 0,0 0,0 0,-1 0,1 0,0 0,0 0,0 0,0 0,0 0,0 0,0 0,-1 0,1 0,0 0,0 0,0 0,0 0,0 0,0 0,0-1,0 1,-1 0,1 0,0 0,0 0,0 0,0 0,0 0,0 0,0 0,0 0,0-1,0 1,0 0,0 0,0 0,0 0,0 0,0 0,0 0,0-1,-2-13,2-19,1-39,-3 0,-4 1,-18-96,-75-203,95 358,-91-302,61 184,32 119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02.0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1 633,'0'-4,"1"0,0 0,0 0,0 0,0 0,1 0,0 0,0 0,0 1,0-1,0 0,6-5,41-43,-25 29,55-64,86-87,-131 142,1 2,1 1,46-27,-60 44,0 1,1 1,0 1,1 1,0 1,31-4,150-11,-204 22,49-3,0 3,0 2,0 2,0 2,0 3,-1 2,-1 1,0 3,-1 2,0 2,-2 2,78 49,-114-65,-1 1,0 0,-1 0,0 1,0 0,0 0,6 10,-11-15,-1 1,1-1,-1 0,0 1,0-1,0 1,0 0,-1-1,1 1,0 0,-1-1,0 1,0 0,0-1,0 1,0 0,-1 0,1-1,-1 1,1-1,-1 1,0 0,0-1,0 1,-1-1,1 0,0 1,-1-1,0 0,-1 2,-691 837,674-818,-38 41,53-59,-1-1,1 1,-1-1,0 0,0-1,-1 0,1 0,-1 0,-12 3,-44 11,59-15,0-1,-1 1,1 0,0 0,0 0,0 0,1 1,-1-1,1 1,-1 0,-4 6,8-9,0 1,1-1,-1 0,0 1,0-1,1 0,-1 1,0-1,1 0,-1 0,0 1,1-1,-1 0,1 0,-1 0,0 1,1-1,-1 0,1 0,-1 0,0 0,1 0,-1 0,1 0,-1 0,1 0,-1 0,1 0,-1 0,0 0,1 0,-1 0,1 0,-1-1,0 1,1 0,-1 0,1-1,23-3,293-96,142-36,-415 128,-26 5,-1-1,26-8,-37 10,0-1,0 0,-1 0,1 0,-1-1,0 0,0 0,0 0,-1-1,8-8,-2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08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1,'21'504,"-13"-373,-1 41,-4-55,30 194,-32-309,-1 0,1 0,-1 0,1-1,0 1,-1 0,1 0,0-1,0 1,0-1,1 1,-1-1,0 1,0-1,1 0,-1 1,1-1,-1 0,1 0,0 0,-1 0,1 0,0-1,0 1,0 0,-1-1,1 0,0 1,0-1,0 0,0 0,0 0,0 0,3 0,7-2,1 0,0-1,-1 0,16-6,-7 2,4-1,-1-1,-1-1,1-1,-2-2,0 0,31-24,113-109,-116 98,-30 29,0-1,-2 0,0-2,-2 0,17-28,-25 35,-1 0,0 0,-1-1,-1 0,0 0,-1 0,-1 0,0-1,0-30,-3 34,1 8,-1-1,0 0,0 1,0-1,-1 1,1-1,-1 0,-1 1,1 0,-1-1,-3-5,5 37,89 238,-20-71,-32-110,-31-69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46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202 908,'1'-11,"0"-1,1 1,0-1,1 1,0 0,1 0,0 0,9-17,57-84,-34 57,117-206,-124 206,-4-1,36-113,-59 165,-1 0,0-1,0 1,-1-1,1 1,-1-1,0 0,0 1,-1-1,1 1,-3-8,2 10,1 1,-1 0,0-1,0 1,0 0,0 0,0 0,0 0,-1 0,1 0,0 0,0 0,-1 0,1 0,0 1,-1-1,1 1,-1-1,1 1,-1-1,1 1,-1 0,1 0,-1 0,0 0,1 0,-1 0,1 0,-1 0,1 1,-1-1,1 0,-1 1,1-1,-1 1,1 0,-3 1,-16 7,1 0,0 2,0 0,1 1,0 0,1 2,-28 28,8-1,-62 85,56-64,4 1,-49 106,73-137,3 1,0 0,2 1,2 0,1 0,2 1,-2 59,7-82,1-1,0 0,1 1,1-1,0 0,0 0,1 0,0 0,1-1,1 0,-1 0,1 0,1 0,0-1,0 0,1-1,0 0,1 0,-1 0,1-1,1-1,0 0,12 7,4 0,1-2,1 0,-1-2,2 0,-1-3,1 0,56 3,26-2,187-14,-254 3,-1-2,-1-2,0-2,0-2,-1-1,0-2,54-30,-65 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46.8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10,'0'-4,"0"-2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48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 92,'-32'-1,"18"0,-1 1,0 0,1 1,-1 1,-26 5,38-5,0-1,0 0,0 1,0-1,0 1,0 0,0 0,1 0,-1 0,1 1,-1-1,1 1,0-1,0 1,0 0,0 0,1 0,-1 0,1 0,-1 0,1 0,0 0,1 1,-1-1,0 0,1 1,0-1,0 1,0-1,0 5,1-4,0 0,0 1,0-1,0 0,0 0,1-1,0 1,0 0,0 0,0-1,0 1,1-1,0 0,0 0,-1 0,2 0,-1 0,0 0,1-1,-1 0,5 2,11 7,0-2,39 14,-37-16,-14-4,1 0,-1 0,1-1,0 0,-1-1,13 1,-18-2,-1 0,1 0,0 0,0-1,-1 1,1-1,0 1,-1-1,1 0,-1 0,1 0,-1 0,1 0,-1 0,1 0,-1 0,0 0,0-1,1 1,-1 0,0-1,0 1,-1-1,1 1,0-1,0 0,-1 1,1-1,-1 0,1 1,-1-1,0 0,0 0,0-2,21-261,-21 264,0 0,0 0,0 0,0 0,0 0,0 0,0 0,1-1,-1 1,0 0,1 0,-1 1,0-1,1 0,-1 0,1 0,-1 0,2-1,10 8,13 36,-23-37,119 236,87 160,-168-334,58 110,-88-154,0 0,-2 0,-1 1,-1 0,-1 0,3 28,-8-39,-1 0,0 0,-1 1,0-1,-1-1,-1 1,0 0,0-1,-1 0,-1 0,0 0,-1-1,0 0,-14 18,-10 8,-2-2,-58 50,63-61,-1-1,0-1,-49 26,75-46,0-1,0 0,0 0,0-1,0 1,0-1,0 1,0-1,0 0,0 0,0 0,0-1,0 1,0-1,0 1,0-1,0 0,0 0,1-1,-1 1,0 0,1-1,-1 0,1 0,-1 1,1-2,0 1,0 0,0 0,0-1,-3-3,-6-10,0 0,1-1,-14-33,19 38,-10-24,2 0,1 0,3-1,0 0,-5-62,10 32,2 0,9-91,-7 155,0 0,0 0,0 0,1-1,-1 1,1 0,0 0,-1 0,1 0,1 0,-1 0,0 1,1-1,-1 0,1 0,0 1,0-1,0 1,0 0,0 0,1-1,-1 1,1 1,-1-1,1 0,0 1,0-1,0 1,3-1,11-1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51.3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0 484,'1'7,"-1"1,1-1,1 0,0 0,0 0,3 9,-5-15,1 0,-1 0,0 0,0 0,1 0,-1-1,0 1,1 0,-1 0,1 0,-1 0,1-1,0 1,-1 0,1 0,0-1,0 1,-1 0,1-1,0 1,0-1,0 1,0-1,-1 0,1 1,0-1,0 0,0 0,0 1,0-1,0 0,0 0,0 0,0 0,0 0,0 0,0-1,0 1,0 0,0 0,0-1,0 1,0 0,-1-1,1 1,0-1,0 1,0-1,-1 0,1 1,0-1,-1 0,1 0,0 1,-1-1,2-1,3-5,0-1,-1 1,1-1,-1 0,-1 0,1 0,3-17,11-63,-16 73,43-187,-7 39,-34 159,2 11,10 21,-11-18,152 325,-61-121,-46-108,124 279,-150-321,-3 1,-2 1,-4 0,9 79,-22-119,-1 0,-1 1,-1-1,-2 0,0 0,-2 0,-1 0,-1-1,-1 0,-1 0,-1-1,-2 0,0-1,-1 0,-1-1,-2-1,0 0,-1-1,-1 0,-32 26,47-44,1 1,-1-1,0 0,1 0,-1-1,0 1,0-1,0 1,-1-1,1 0,0 0,0 0,-1-1,1 1,0-1,-1 0,1 0,0 0,-7-1,6 0,-1-1,1 1,0-1,0 0,0-1,0 1,0-1,0 0,1 0,-1 0,1 0,-5-7,-3-5,0-1,1-1,1 1,1-1,-12-36,10 17,1-1,2 0,1-1,0-59,15-153,-6 204,2 1,2-1,2 1,2 1,33-87,-41 126,1-1,-1 1,1 0,0 0,0 0,1 0,9-7,-3 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52.0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254 0,'-5'0,"0"1,1 0,-1 0,0 0,1 0,-1 0,1 1,0 0,-1 0,1 0,0 1,0 0,0-1,1 1,-1 0,1 1,-1-1,1 1,0-1,-4 8,-4 7,1 0,0 1,-9 28,12-30,-17 46,3 1,2 0,-11 80,24-105,1 1,3-1,1 1,2 0,2 0,13 68,-12-92,0-1,1 0,1 0,1 0,0 0,1-1,0 0,1-1,0 0,1 0,1-1,0-1,23 20,-14-18,0 0,0-1,1-1,0 0,1-2,0-1,1 0,41 7,41 6,1-5,173 5,-249-21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24.7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0 366,'1'-3,"0"0,0 0,0 0,0 1,0-1,0 0,1 1,-1-1,1 0,0 1,0 0,0-1,0 1,0 0,4-3,39-27,-6 9,12-8,58-25,-93 49,0 0,0 2,0 0,1 1,0 1,0 0,0 1,25 1,-35 2,0 0,0 0,0 1,0 0,0 1,-1 0,1 0,-1 0,1 1,-1-1,0 2,-1-1,1 1,-1 0,0 0,0 0,0 0,-1 1,0 0,0 0,6 12,-1 1,-1 0,0 0,-1 1,-1 0,-1 0,4 30,-2 16,-2 1,-4 0,-2 0,-3 0,-3-1,-3 1,-3-2,-2 0,-35 91,49-154,-20 50,18-47,12-33,31-103,28-176,-45 196,2-8,-5-1,-5-1,0-158,-14 277,2 9,8 24,11 40,-15-43,1-1,1 0,2-1,0 0,2-1,1 0,18 24,-6-11,-23-32,1-1,0 1,0 0,0-1,0 0,1 0,0 0,0-1,0 1,1-1,0 0,-1-1,9 4,6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54.4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707 91,'-6'-1,"1"0,-1 0,0-1,1 0,0 0,-1 0,1 0,-5-4,-24-10,-22 0,-1 3,0 2,-67-4,113 15,0 0,-1 1,1 0,0 0,0 2,0-1,0 1,1 1,-1 0,1 0,0 1,0 1,0-1,1 1,-1 1,2 0,-1 0,1 1,0 0,1 1,-10 12,4-2,1 0,1 0,1 1,0 1,2-1,0 1,1 1,2 0,-7 41,12-60,-1-1,1 0,-1 0,1 1,0-1,0 0,0 0,0 1,0-1,1 0,-1 0,1 1,-1-1,1 0,0 0,0 0,0 0,0 0,0 0,0 0,0 0,1 0,-1 0,1-1,-1 1,1-1,0 1,0-1,0 0,0 1,0-1,0 0,0 0,0 0,0-1,0 1,0 0,1-1,-1 0,0 1,0-1,4 0,10-1,1 0,0-1,-1-1,32-10,-16 5,235-63,-53 13,-184 52,-23 5,0 0,0 0,0-1,-1 0,1 0,9-5,7 43,182 233,-193-251,-3-3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25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90 0,'-2'1,"0"-1,0 1,0 0,0-1,0 1,0 0,1 0,-1 0,0 0,1 1,-1-1,0 0,1 1,0-1,-1 1,1-1,0 1,0 0,0 0,0-1,0 1,0 0,0 0,0 3,-16 53,16-52,-10 54,4 0,-1 88,4-50,0-17,4 0,11 98,-7-145,2-1,1 1,2-1,1 0,1-1,2-1,33 59,-36-76,0-1,1 0,1-1,0 0,0-1,1 0,0-1,1 0,1-2,-1 1,1-2,0 0,1 0,0-2,0 0,0-1,1 0,-1-1,1-1,18 0,-29-3,0 0,-1 0,1 0,-1-1,1 1,8-6,7-4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26.2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1,'3'65,"2"1,20 98,46 126,-46-196,-15-59,20 50,-24-72,0 0,1 0,0-1,1 0,0 0,18 18,-21-26,0 0,1-1,-1 0,1 0,0 0,0-1,0 1,0-2,0 1,0-1,1 0,-1 0,13 0,13-1,46-5,-56 2,7 2,0-3,0 0,-1-2,1-1,-2-1,39-16,-50 15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27.2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1 535,'5'-2,"1"1,-1-1,0 0,0 0,1-1,-2 1,1-1,0 0,0-1,-1 1,5-6,15-8,95-47,-66 33,2 3,115-41,-145 60,209-84,-195 75,-1-2,0-2,61-46,-54 28,-25 21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27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0,'9'1,"0"0,1 1,-1 0,0 0,1 1,-1 0,-1 0,1 1,0 0,-1 1,0 0,13 10,8 9,48 52,-57-54,65 70,113 163,45 122,-196-294,-3 2,54 149,-84-191,-2 2,-1-1,-3 1,4 68,-11-88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58.7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0,'2'103,"4"-1,35 186,-37-267,151 588,-154-606,3 8,-1-1,1 0,1 0,0-1,11 17,-15-24,1 0,-1 0,1 0,0-1,0 1,0-1,0 1,0-1,1 0,-1 0,0 0,0 0,1 0,-1 0,1-1,-1 1,1-1,-1 0,1 0,-1 1,1-2,-1 1,0 0,1 0,-1-1,1 1,-1-1,1 0,-1 0,4-2,42-20,64-42,4-2,-33 22,-66 36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59.5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0 164,'0'-4,"4"-1,6-5,5 1,4-4,7 1,8-1,2 1,3-2,-1 3,2-3,-3 3,2 2,-2 3,-4 2,-2-2,-3 0,-6 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0.1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0,'1'7,"1"0,0 0,0 0,1 0,-1 0,1-1,1 1,-1-1,1 0,5 6,6 11,135 212,0-1,-41-51,193 350,-297-525,-1 0,-1 1,0-1,0 1,0 0,-1-1,-1 1,2 16,-3-8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0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1 404,'0'-5,"0"-4,8-6,11-4,15-3,14-3,11-4,13-6,14-1,5 1,0-1,1 0,-7-1,-10 2,-17 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1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0 181,'4'0,"6"-4,9-2,1-3,2-1,5 2,7-2,1-4,3 1,4-2,-2 2,1-1,2-2,-2 1,-4 4,-5-1,-6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4.0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1 750,'0'-2,"1"-1,-1 0,1 0,0 0,0 0,0 0,1 1,-1-1,0 1,1-1,0 1,0-1,-1 1,1 0,1 0,-1 0,0 0,0 0,1 0,-1 1,1-1,0 1,-1 0,1-1,3 0,9-3,0 0,0 1,24-4,51-5,1 3,176 6,-209 7,0 3,0 3,0 2,-1 3,92 35,-134-43,0 0,-1 1,0 1,0 0,-1 1,0 0,-1 1,18 18,-24-21,-1 0,0 0,0 1,-1-1,0 1,0 0,-1 1,0-1,0 0,-1 1,0 0,-1 0,0-1,0 1,-1 0,-1 14,-1-8,0 0,-1 1,0-1,-1 0,-1 0,0-1,-2 0,1 0,-2 0,1-1,-2 0,0 0,0-1,-23 22,32-34,0 0,0 0,0 1,0-1,0 0,0 0,0 0,0 1,0-1,-1 0,1 0,0 0,0 0,0 1,0-1,-1 0,1 0,0 0,0 0,0 0,0 1,-1-1,1 0,0 0,0 0,0 0,-1 0,1 0,0 0,0 0,-1 0,1 0,0 0,0 0,-1 0,1 0,0 0,0 0,0 0,-1 0,1 0,0 0,0 0,0 0,-1-1,1 1,0 0,0 0,0 0,-1 0,1 0,0-1,0 1,0 0,0 0,0 0,0-1,-1 1,1 0,0 0,0 0,0-1,0 1,0 0,0 0,0 0,0-1,2-26,14-33,23-68,67-235,-81 259,19-162,-43 249,3-13,-2-1,-3-42,1 67,0 1,0-1,-1 1,0 0,0-1,0 1,-1 0,0 0,0 0,0 0,-1 0,1 1,-1-1,0 1,-1-1,1 1,-1 0,1 0,-1 1,-8-6,11 8,0 0,0 1,0-1,-1 1,1-1,0 1,0-1,-1 1,1 0,0 0,0 0,-1 0,1-1,0 2,0-1,-1 0,1 0,0 0,-1 1,1-1,0 0,0 1,0-1,-1 1,1 0,0-1,0 1,0 0,0 0,0-1,0 1,0 0,1 0,-1 0,0 0,0 0,1 0,-1 1,1-1,-1 0,1 0,-1 0,1 1,0-1,-1 0,1 0,0 2,-3 9,1 0,1 0,0 22,1-28,-1 17,2 0,0 1,2-1,0 0,2 0,8 25,-7-33,0 0,1-1,0 0,1-1,1 0,0 0,1 0,0-2,1 1,15 11,-3-2,2-2,0-1,29 15,-40-25,1-1,0-1,0-1,0 0,1 0,0-2,27 3,12 0,-38-2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6:55.7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1 128,'0'-5,"0"0,0 0,0 0,1 0,0 0,0 0,0 0,0 0,1 1,0-1,0 0,0 1,1 0,-1-1,1 1,0 0,0 0,1 1,-1-1,5-3,-1 3,0 0,0 0,0 1,1 0,-1 0,1 1,-1 0,1 1,0-1,0 1,0 1,10 0,15 0,0 2,-1 2,1 0,52 16,-65-14,0 1,-1 0,0 1,0 2,-1 0,0 1,-1 0,24 21,-36-28,-1 0,1 1,-1 0,0-1,-1 1,1 0,-1 1,0-1,0 1,-1-1,0 1,0 0,0 0,1 9,-3-11,0 0,0 0,0 0,-1 0,0 0,0 0,0 0,0-1,0 1,-1 0,0-1,0 1,0-1,0 1,0-1,-1 0,1 0,-1 0,0 0,0 0,0-1,-7 5,-57 46,-81 83,20-15,122-116,0 0,0 0,1 1,0-1,1 1,-9 13,13-18,0-1,-1 1,1-1,0 1,0 0,0-1,-1 1,1 0,0 0,0-1,0 1,0 0,0-1,0 1,0 0,0-1,1 1,-1 0,0 0,0-1,0 1,1-1,-1 1,0 0,1-1,-1 1,1-1,-1 1,1 0,1 0,1 0,-1 0,0 0,1 0,-1 0,0-1,1 1,-1-1,1 0,-1 0,1 0,-1 0,4 0,16-3,-1-1,1-1,-1-1,-1 0,1-2,-1 0,25-15,-22 11,1 1,0 1,0 1,41-9,-61 18,1-1,0 0,0 1,0 0,-1 0,10 2,2 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5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1 271,'17'-15,"0"1,36-21,-10 6,10-8,66-34,-96 59,0 1,1 1,0 1,0 1,50-9,-67 16,0 0,1 1,-1 0,1 0,-1 0,0 1,1 0,-1 1,0-1,0 1,0 1,0-1,0 1,7 5,-10-5,0 0,0 1,0-1,0 1,0 0,-1 0,0 0,0 1,0-1,0 1,-1 0,0 0,0 0,0 0,0 0,-1 0,0 0,0 0,0 1,-1 7,3 29,-2 1,-2 0,-2 0,-14 72,14-99,-2 0,0-1,-1 0,0 0,-1 0,-1-1,-1 0,0-1,0 1,-1-2,-1 1,0-2,-1 1,0-2,-22 16,-28 14,57-37,19-12,5-3,149-74,-11 7,-135 67,0 1,0 1,1 1,0 2,41-10,-21 3,-27 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6.1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78 1,'-1'7,"0"1,-1 0,0-1,0 1,-4 8,-3 11,-9 54,3 1,4 1,4 0,3 0,8 89,-2-152,1 1,0-1,2 0,1 0,0-1,1 0,1 0,1 0,1-1,0 0,1-1,1 0,1-1,0-1,1 1,21 16,-9-10,2 0,1-2,0-1,2-1,0-2,1-1,0-1,59 15,-70-24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6.9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1,'4'55,"2"-1,2 0,29 99,-8-39,36 137,27 136,-87-354,-3-12,2 0,0 0,1 0,9 22,-12-39,0 0,0 0,0 0,0 0,1 0,-1 0,1 0,0-1,0 1,0-1,1 0,-1 0,1 0,0-1,0 1,0-1,0 0,0 0,0 0,1-1,-1 1,1-1,-1 0,7 0,6 0,0-2,1 0,-1-1,0-1,0 0,0-1,-1-1,1-1,-1 0,25-15,-5 2,-2-3,0 0,43-40,-51 39,-1-2,39-47,-47 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8.0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0 364,'9'-2,"-1"0,0 0,1 0,-1-1,0 0,0-1,10-6,12-5,146-60,253-94,-259 99,-149 64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08.7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0,'10'1,"1"0,-1 0,0 1,0 1,0-1,-1 2,13 5,66 37,-51-25,55 31,-3 3,-3 4,85 75,-129-96,-1 2,-1 1,-3 2,-1 2,-3 1,-2 2,34 67,-55-92,-1 1,-2 0,0 0,-1 1,-2 0,3 36,-8 154,-3-94,4-89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3.3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0 419,'1'3,"1"0,0-1,-1 1,1 0,0-1,0 1,0-1,1 0,-1 0,1 0,-1 0,4 2,49 34,-37-26,0 0,0-1,1 0,0-2,0 0,1-1,1-1,-1-1,1-1,0-1,0-1,26 1,-45-4,1 0,-1 0,0-1,1 1,-1-1,0 0,1 1,-1-1,0 0,0-1,0 1,0 0,0 0,0-1,0 1,0-1,-1 0,1 0,0 1,-1-1,0 0,1 0,-1 0,0-1,0 1,0 0,0 0,0 0,-1-1,1 1,-1-1,1-3,0-10,1-1,-2 1,-3-32,1 19,-1-382,8 451,2 0,1 0,28 75,59 113,-79-192,222 424,-117-236,-94-171,-2 1,-2 1,26 99,-47-140,0 0,-1 0,-1-1,0 1,-1 0,0 0,-1 0,-1-1,0 1,-1-1,0 0,-13 25,14-31,0 0,-1 0,1 0,-2-1,1 0,-1 0,0 0,0 0,-1-1,1 0,-1 0,0 0,-1-1,1 0,-1 0,0-1,0 0,0 0,0 0,0-1,-1 0,1-1,-1 0,-12 1,14-3,0 0,0 0,0-1,0 0,0 0,0-1,1 1,0-1,-1 0,1-1,0 1,-6-7,-54-54,58 56,-20-22,2-2,1 0,1-1,2-2,2 0,1-1,2-1,1-1,2 0,1 0,-11-74,12 49,3 0,2 0,5-123,1 181,1 1,0-1,0 1,0 0,1-1,-1 1,5-8,5-3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3.8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150 0,'-2'0,"-1"0,0 1,1-1,-1 1,1 0,-1 0,1 0,-1 0,1 0,0 0,-1 1,1-1,0 1,0-1,0 1,0 0,0 0,0 0,1 0,-1 0,1 0,-1 1,-1 2,-3 8,1 0,0 0,-5 19,2-6,-7 18,2 2,2 0,2 0,-5 87,13-108,1-1,2 1,0-1,1 0,2 0,0 0,2 0,0-1,2 0,0-1,16 26,-14-32,0-1,2 0,0-1,0-1,1 0,1-1,0 0,1-1,0-1,28 13,-18-11,1 0,0-2,0-2,1 0,0-2,39 5,-40-9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4.6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0,'2'51,"2"-1,2 0,2 0,2-1,3 0,33 85,-8-38,5-3,3-1,4-3,5-1,72 89,-114-161,1-1,0 0,18 13,-26-23,0-1,0 0,0 0,0-1,1 0,0 0,0 0,-1-1,1 0,0 0,1-1,6 1,7-2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5.4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0 326,'4'-3,"0"0,0 0,1 1,-1-1,1 1,-1 0,1 0,9-1,22-12,16-16,83-55,-107 67,0 2,41-18,-44 24,0-1,-1-2,-1 0,27-22,-37 24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6.2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1,'34'1,"1"2,-1 1,0 2,0 2,0 1,-1 1,-1 2,0 1,53 30,-53-24,0 2,-1 1,-1 1,-1 2,-1 1,-2 1,0 2,36 53,-43-51,-2 0,-2 1,-1 1,-1 1,-2 0,9 45,-5 4,7 129,-24-165,-3-31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01.82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1,'4'9,"0"0,1 1,1-2,-1 1,13 13,8 15,269 451,-66-103,-228-384,-1 1,1-1,-1 0,1 1,0-1,-1 0,1 0,0 0,0 1,0-1,0 0,0 0,0 0,0-1,0 1,1 0,-1 0,0-1,0 1,1 0,-1-1,0 1,1-1,-1 0,1 1,-1-1,0 0,1 0,-1 0,1 0,-1 0,1 0,-1-1,1 1,-1 0,0-1,1 1,-1-1,0 1,1-1,-1 0,0 1,0-1,2-1,4-5,1-1,-1 0,-1-1,0 1,8-14,10-13,-1 12,1 0,2 1,0 1,1 2,1 0,0 2,2 1,0 2,47-16,-10 8,1 4,1 3,101-9,-162 23,0 0,0 1,0 0,0 1,8 1,-15-2,0 0,0 0,0 0,0 0,0 1,0-1,0 0,0 1,-1-1,1 1,0-1,0 1,0-1,0 1,-1 0,1-1,0 1,-1 0,1 0,0 0,-1-1,1 1,-1 0,1 0,-1 0,0 0,1 0,-1 0,0 0,1 0,-1 0,0 0,0 0,0 0,0 0,0 0,0 0,-1 0,1 0,0 0,0 0,-1 0,1 0,0 0,-1 0,1-1,-1 1,1 0,-2 1,-30 54,-2-1,-64 79,-96 87,187-214,-116 116,109-110,-2 0,0-2,0 0,-1 0,0-2,-32 13,42-20,-1 0,1-1,-1 0,0-1,1 1,-1-2,0 1,1-1,-1 0,0-1,1 1,-1-1,1-1,0 0,0 0,0 0,0-1,-9-7,-3-2,0-1,1-1,1 0,-30-35,41 43,1 0,0-1,1 1,0-1,0 0,0 0,-4-16,2 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7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0 171,'4'-4,"6"-6,5-5,4-4,3 1,-2-1,0 4,-4-1,0 3,-3-1,-4-2,-3 6,-3 9,-2 8,-1 8,0 5,-1-1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8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0 211,'2'-2,"-1"0,1-1,-1 1,1 0,0 0,0 0,0 0,0 1,0-1,1 0,-1 1,0 0,5-2,6-6,23-19,1 1,1 2,51-24,-25 13,-48 27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39.7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1 216,'7'0,"0"1,1 0,-1 0,0 1,0 0,0 1,0-1,11 7,54 36,-36-21,-20-14,-1 0,-1 1,1 1,-2 0,0 1,0 0,-1 1,12 19,-20-27,-1-1,0 1,0 0,0 0,0 0,-1 0,0 0,-1 1,1-1,-1 1,0-1,-1 1,0-1,0 1,0-1,-1 1,1 0,-2-1,1 0,-1 1,0-1,0 0,-1 0,0 0,0 0,-5 7,-21 22,16-23,13-12,0 0,0 0,0-1,0 1,0 0,0 0,0 0,1 0,-1 0,0 0,0 0,0 0,0-1,0 1,0 0,0 0,0 0,0 0,0 0,0 0,0-1,0 1,0 0,0 0,0 0,0 0,0 0,0 0,0 0,0-1,0 1,0 0,-1 0,1 0,0 0,0 0,0 0,0 0,0 0,0-1,0 1,0 0,0 0,-1 0,1 0,0 0,0 0,0 0,0 0,0 0,0 0,0 0,-1 0,1 0,0 0,0 0,0 0,0 0,0 0,-1 0,35-118,19-134,-12 49,-27 125,-16 104,0-1,2 0,1 1,1-1,1 0,1 0,2 0,0-1,1 1,2-2,0 1,2-1,21 35,-17-38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1.5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22,'21'-1,"0"-1,25-5,36-4,-81 11,1 0,0 0,0 0,0 0,0 0,0 0,-1 0,1 0,0 1,0-1,0 1,0-1,-1 1,1 0,0 0,-1 0,1 0,-1 0,1 0,-1 0,1 0,-1 1,0-1,1 0,-1 1,0-1,0 1,0 0,0-1,-1 1,1 0,0 0,-1-1,1 1,-1 0,1 0,-1 0,0 0,0-1,0 1,0 4,-1 1,0 0,-1 0,0 0,0 0,0 0,-1 0,0 0,0-1,-6 9,-38 43,47-57,1-1,-1 1,0-1,0 1,0-1,0 1,0-1,0 1,1-1,-1 1,0-1,0 1,1-1,-1 1,0-1,1 1,-1-1,0 0,1 1,-1-1,1 0,-1 1,1-1,-1 0,1 0,-1 1,1-1,-1 0,1 0,-1 0,1 0,-1 0,1 0,-1 0,1 0,-1 0,1 0,-1 0,1 0,-1 0,1 0,0 0,27 0,-3-4,0-1,33-11,-33 9,0 0,37-4,-4 5,110-24,-146 24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2.7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148 1,'-2'19,"0"1,-2-1,-1 0,0 0,-1 0,-16 31,-3 14,-30 124,48-156,1 0,2 0,1 0,2 36,1-61,1 0,1 0,-1 0,1 0,1-1,-1 1,1-1,0 0,1 1,-1-1,1-1,0 1,1 0,-1-1,1 0,0 0,1-1,-1 1,1-1,0 0,0-1,0 1,0-1,0 0,1-1,12 4,1-3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3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 1,'-2'0,"1"1,-1-1,0 1,1 0,-1 0,1 0,0 0,-1 0,1 0,-1 0,1 0,0 0,0 0,0 1,0-1,0 1,0-1,0 0,0 1,1 0,-1-1,0 4,-12 38,5 18,3 0,3 0,6 73,-1-5,-3-114,0 1,1 0,1-1,0 1,1-1,7 20,-9-31,0-1,1 1,0-1,0 1,0-1,0 0,0 0,1 0,-1 0,1 0,0 0,0-1,0 0,0 1,0-1,0 0,1 0,-1-1,1 1,-1-1,1 0,0 0,-1 0,1 0,0 0,0-1,0 0,0 0,-1 0,1 0,5-1,12-3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4.5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0 139,'4'0,"6"-4,5-1,4-4,4-1,1-2,1 0,0-1,5 1,-3-2,-3 2,0 3,0 3,-5-2,-1 1,-4 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5.4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0,'17'30,"2"-2,1 0,28 29,-7-7,-7-7,11 10,-3 3,-2 1,52 103,-87-148,0 1,-1 0,-1 0,0 0,-1 1,1 21,-7 85,0-38,2 7,-15 98,14-163,1-3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7.0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15,'0'-1,"0"1,0-1,0 1,0-1,0 1,0-1,0 0,0 1,1-1,-1 1,0-1,0 1,0-1,0 1,1-1,-1 1,0-1,1 1,-1 0,0-1,1 1,-1-1,1 1,-1 0,0-1,1 1,-1 0,1-1,-1 1,1 0,-1 0,1 0,-1-1,1 1,-1 0,1 0,0 0,-1 0,1 0,-1 0,1 0,-1 0,1 0,-1 0,1 0,-1 1,1-1,-1 0,1 0,-1 0,1 1,-1-1,1 0,0 1,26 18,-7 5,-1 1,-2 2,18 35,-1-4,218 404,-127-224,301 530,22 42,-28 15,21 280,-238-445,-38 11,50 176,483 1222,-572-1688,-61-174,-15-75,-26-71,22 84,-7 4,6-2,7-1,100 199,-135-311,-10-18,1 0,1 0,0-1,1 0,14 15,-14-21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8:49.3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12324 1,'-29'1,"-1"2,1 0,-50 15,-87 34,126-39,-1119 429,22 60,762-327,-286 126,-1265 656,1281-627,-160 91,285-128,192-112,22 10,184-110,-3-5,-145 63,-390 180,-60 25,125-67,232-90,127-68,-394 212,607-319,-254 131,272-140,1-1,1 0,-1 0,1 0,-1-1,0 1,0-1,1 0,-1 0,0 0,0-1,0 1,0-1,0 0,-6-1,11-3,5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03.75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560 30,'-6'2,"1"0,-1 0,1 0,0 1,0 0,0 0,1 0,-1 1,1 0,-6 5,-7 5,-209 145,219-154,5-3,-2 1,1-1,0 0,0 0,-1 0,1 0,-1-1,1 1,-1-1,0 0,0 0,1 0,-6 0,8-1,1-1,0 1,-1 0,1-1,0 1,-1-1,1 1,0 0,-1-1,1 1,0-1,0 1,0-1,-1 1,1-1,0 0,0 1,0-1,0 1,0-1,0 1,0-1,0 1,0-1,0 1,0-1,1 1,-1-1,0 1,0-1,0 1,1-1,-1 1,0-1,1 0,9-19,2 2,1 1,0 0,1 1,1 0,1 1,0 1,0 1,2 0,0 1,0 1,1 0,0 2,1 0,0 1,0 1,1 1,0 1,0 1,0 0,32 0,-32 3,0 2,1 0,-1 1,0 2,27 6,-42-8,1 1,0-1,-1 1,0 0,0 0,0 1,0 0,0 0,-1 0,0 1,0-1,0 1,0 1,-1-1,0 1,0-1,0 1,-1 0,0 0,3 9,3 12,-2 1,-1 0,-1 0,-1 0,-1 1,-2-1,-1 1,-1 0,-2-1,0 0,-2 1,-1-1,-2-1,0 0,-2 0,-1 0,-23 40,-191 269,200-301,9-11,-1 0,-1-2,-1 0,-1-1,-35 28,48-44,0 0,1-1,-2 0,1 0,0 0,-1-1,0 0,0-1,0 0,0 0,0 0,0-1,0-1,-1 1,1-1,0 0,0-1,-1 0,1-1,0 1,0-1,0-1,0 0,-8-4,3 0,0-1,0-1,1 0,0-1,1 0,0 0,0-1,1-1,1 0,-12-19,7 8,0-2,2 0,1 0,-15-51,24 72,1-1,0 1,0 0,1-1,0 1,0-1,0 1,0-1,0 1,1-1,0 1,0-1,0 1,1 0,-1-1,1 1,0 0,0 0,0 0,5-6,4-1,-1 1,1 0,1 0,23-15,22-17,-47 32,1 1,0 0,0 1,16-9,-19 13,-1 1,0 1,1-1,0 2,-1-1,1 1,0 0,0 0,9 1,28 3,-1 2,1 2,-2 2,64 21,4 1,66 25,-100-30,-60-21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14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0 584,'4'-1,"0"1,1-1,-1 0,0 0,-1-1,1 1,0-1,0 0,0 0,-1 0,5-4,42-35,-25 19,259-171,-204 146,-3-5,-2-2,74-71,-131 109,-5 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15.8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1 654,'0'-10,"2"-1,-1 1,2-1,-1 1,1 0,1 0,0 0,8-14,49-76,-54 89,149-197,-13 18,-142 187,1 1,-1-1,1 1,0-1,0 1,0 0,0 0,0 0,0 0,0 0,1 0,-1 0,1 1,0 0,-1-1,1 1,0 0,0 0,-1 0,1 1,0-1,5 0,-3 2,0 1,-1-1,0 1,1 0,-1 0,0 0,0 0,0 1,0 0,0 0,0 0,-1 0,5 5,33 39,-1 1,59 94,-58-81,-25-36,-2 0,0 0,-2 1,0 1,-2 0,-1 0,6 37,-6-13,-3 0,-3 1,-3 60,1-85,-2-1,-1 1,-2-1,0 0,-2 0,0 0,-2-1,-1 0,-18 36,7-27,-1-1,-2-1,-37 42,-90 78,28-30,112-110,7-8,0 1,-1-1,0 0,1-1,-1 1,-1 0,1-1,0 0,-10 5,12-11,6-4,9-6,43-20,2 2,1 2,75-25,47-21,-82 29,88-44,-110 38,-60 43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18.3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 0,'-1'18,"-1"0,-6 26,-3 26,4 112,8 0,43 314,-44-494,2 15,1-1,1 0,0 0,9 22,-11-34,0 0,0 0,0-1,1 1,-1-1,1 1,0-1,0 0,0 0,0 0,1 0,-1-1,1 1,0-1,-1 0,1 0,0 0,0-1,0 1,1-1,-1 0,5 1,9-1,0 0,0-1,0-1,1 0,-1-1,0-1,0-1,-1-1,1 0,29-14,9-9,93-62,-94 55,-10 6,-1-1,-1-2,41-41,-70 60,-1-1,-1 0,0-1,-1-1,0 0,-2 0,0-1,0 0,-2 0,0-1,-1 0,4-22,-9 31,0 0,0 0,-1 1,-2-19,1 25,1-1,0 0,-1 1,1-1,-1 1,1 0,-1-1,0 1,0 0,-1-1,1 1,0 0,-1 0,1 0,-1 0,0 0,1 0,-1 0,0 1,0-1,-3-1,4 3,0 0,0 0,1 0,-1 1,0-1,0 0,0 0,0 1,0-1,1 0,-1 1,0-1,0 1,1-1,-1 1,0-1,1 1,-1-1,0 1,1 0,-1 0,1-1,-1 1,1 0,-1 0,1-1,0 1,-1 0,1 0,0 0,0 0,-1-1,1 1,0 0,0 0,0 0,0 0,1 2,-5 37,6-4,1 0,2 0,1-1,17 52,58 136,-43-125,-16-39,94 270,-95-259,-4 1,15 127,-30-166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2.4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1081 495,'0'-14,"0"0,-1 0,0 0,-1 0,-1 0,0 0,-1 1,-1-1,0 1,-1 0,0 1,-1-1,0 1,-1 1,-12-16,-4 0,0 1,-2 1,-1 1,-1 1,-44-28,50 38,0 0,-1 1,-1 2,0 0,0 2,-1 0,0 2,-35-5,44 10,0 0,-1 1,1 1,0 0,0 2,0 0,0 0,0 2,0 0,1 0,-21 12,17-6,0 1,0 0,2 2,-1 0,2 1,0 1,-24 30,18-16,2 2,0 0,3 1,0 1,2 0,2 1,1 1,2 0,-10 67,14-51,2-1,3 1,2 0,3 0,1 0,3-1,2 0,33 97,-31-117,1-1,2-1,1 0,1-1,1-1,35 40,-35-49,0-1,0 0,2-1,0-1,1-1,0-1,1-1,1 0,32 10,-29-14,1-1,0-1,0-2,0-1,0-1,43-2,-27-3,1-2,-1-2,58-16,-74 15,1-2,-2-1,0-1,0-1,-1-1,-1-2,0 0,-1-1,-1-2,0 0,-2-1,32-41,-44 48,-1-1,0 1,-1-1,0 0,-2 0,1-1,-2 0,0 0,-1 1,1-27,-2 0,-3 0,-10-68,2 50,-35-112,43 166,0-1,-1 0,0 1,-1 0,1-1,-1 1,0 0,0 1,0-1,-1 1,1 0,-1 0,0 0,0 1,-1 0,1 0,-1 0,0 0,-10-2,-26-16,29 14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3.9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0 155,'6'0,"0"1,0 0,0 1,0-1,0 1,0 0,-1 1,1-1,-1 1,0 0,0 1,0-1,0 1,0 0,5 6,8 9,-1 0,17 27,-31-42,35 54,-2 1,-3 2,-2 1,-3 2,23 78,-49-137,-1 1,0-1,0 1,-1-1,1 1,-1-1,-1 12,1-16,0-1,-1 1,1 0,0-1,0 1,0 0,-1-1,1 1,0 0,-1-1,1 1,0-1,-1 1,1-1,-1 1,1-1,-1 1,1-1,-1 1,1-1,-1 1,0-1,1 0,-1 0,1 1,-2-1,0 0,0 0,1 0,-1-1,0 1,1-1,-1 1,0-1,1 0,-1 1,1-1,-1 0,1 0,-1 0,1 0,0-1,-2 0,-10-12,0 0,0 0,2-1,0 0,0-1,-14-31,-39-110,55 133,1-1,2 1,0-1,1-1,2 1,1-1,1-44,2 59,0 0,1 0,0 0,1 0,0 1,1-1,0 1,1 0,-1 0,2 1,0-1,0 1,0 0,1 1,1-1,0 1,0 1,0 0,1 0,12-8,-6 7,0 1,1 0,0 2,0 0,0 0,1 1,-1 1,1 1,0 1,0 0,0 1,27 3,-17 0,0 2,0 0,-1 2,0 1,-1 1,0 1,30 17,-36-16,0 2,0 0,-2 0,1 2,-2 0,0 2,-1-1,0 2,-2 0,16 26,-11 1,7 13,18 5,-30-45,0 0,-1 1,0 0,-2 1,0 0,-2 1,8 26,-12-26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5.3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486 362,'1'-14,"1"0,1 1,0-1,1 1,6-17,4-14,8-16,-16 46,-1 1,0-1,-1 0,-1 0,0 0,1-17,-3 29,-1 1,0-1,0 1,0-1,0 0,0 1,0-1,0 1,0-1,-1 0,1 1,-1-1,1 1,-1-1,0 1,1-1,-1 1,0 0,0-1,0 1,0 0,0 0,0-1,0 1,-1 0,1 0,0 0,-1 1,1-1,0 0,-1 0,1 1,-1-1,1 1,-1-1,0 1,1 0,-1-1,1 1,-1 0,0 0,1 0,-1 0,1 1,-1-1,0 0,-2 2,-2 0,-1 0,1 0,-1 1,1 0,0 1,0-1,0 1,1 0,-1 0,-5 7,-34 42,-39 60,8-9,13-23,-95 161,153-235,1 0,1 1,-1 0,1-1,1 1,-1 0,-1 12,4-17,0-1,0 1,1-1,-1 1,0-1,1 1,0-1,-1 0,1 1,0-1,0 0,0 0,1 1,-1-1,0 0,1 0,0-1,-1 1,1 0,0 0,0-1,0 1,0-1,0 0,0 1,0-1,1 0,3 1,22 9,2-2,-1-1,45 7,20 5,39 10,0-6,204 11,-91-30,-219-6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5.9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0,'3'53,"2"-1,3 0,18 66,-10-47,245 959,-257-1019,-1 1,1-1,0 0,1 0,9 16,-12-24,0 0,0 0,0-1,1 1,-1-1,1 0,-1 0,1 0,0 0,0 0,0-1,0 1,0-1,0 1,0-1,1 0,-1-1,0 1,1 0,4-1,37 0,-24-1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6.5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1 187,'0'-4,"4"-2,6 1,5-3,8-1,13-2,17 0,16 3,17-3,10-2,14-4,10 1,-5-1,-8 3,-14-1,-15 3,-21 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7.33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146 5,'-2'6,"1"0,-1 0,0 0,-1 0,0-1,0 1,0-1,0 0,-6 6,-8 16,-1 13,2 1,1 1,3 0,1 0,2 1,2 1,-2 75,9-106,0 0,1 0,0 0,1 0,1-1,0 1,0-1,1 1,1-1,0 0,1 0,0-1,9 13,-9-16,0-1,1 1,0-1,0-1,1 1,0-1,0 0,0-1,1 0,-1-1,1 1,1-2,-1 1,0-1,1-1,-1 1,1-2,11 2,5-3,0 0,0-1,0-2,-1-1,1-1,-1 0,43-17,-28 6,0-2,-1-2,65-43,-91 55,0-2,0 1,-1-1,-1-1,1 0,11-16,-20 23,-1 0,0 0,0 0,0-1,0 1,-1 0,0-1,0 1,0-1,0 1,-1-1,1 0,-1 1,-1-1,1 1,0-1,-1 1,0-1,0 1,-1-1,1 1,-1-1,0 1,0 0,-4-6,-12-19,-1 2,-1 0,-46-46,-81-62,120 112,10 8,0 1,-1 1,-1 0,-27-13,35 21,-1 0,1 1,-1 1,0 0,0 0,0 1,-1 1,1 0,-17 1,8 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19.4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67 598,'-3'1,"0"0,1-1,-1 1,0 0,1 1,-1-1,1 0,-1 1,1-1,0 1,0 0,0 0,0 0,0 0,0 0,0 0,1 1,-1-1,1 1,-1-1,1 1,0-1,0 1,0 0,0-1,0 4,-3 7,1 0,0 1,1-1,0 17,1-16,2 1,0-1,1 0,0 1,1-1,0 0,1-1,1 1,0 0,14 22,-9-19,2 0,0-1,1-1,0 0,1 0,1-2,17 13,5 0,2-2,0-2,1-1,2-2,0-2,52 13,-8-7,1-3,1-5,0-3,153 0,-237-11,0-1,0 0,0 0,0-1,1 1,-1-1,0 0,0 0,-1 0,1-1,0 1,0-1,-1 0,1 0,4-4,-6 3,0 0,0 0,0 0,0 0,-1 0,0 0,1-1,-1 1,-1 0,1-1,0 1,-1-1,1 1,-1 0,0-1,0 1,-1-1,0-5,-5-27,-1 2,-1-1,-2 1,-1 0,-2 1,-1 0,-1 2,-36-54,17 37,-2 1,-1 1,-3 3,-67-58,80 79,6 5,1 0,1-2,-21-24,39 42,0-1,0 1,0 0,0-1,0 1,0 0,0-1,0 1,1-1,-1 0,0 1,1-1,0 1,-1-1,1 0,0 1,0-1,0 0,0 1,0-1,0 0,0 1,1-1,-1 0,1 1,-1-1,1 1,-1-1,1 1,0-1,0 1,0-1,0 1,0 0,0-1,0 1,0 0,1 0,-1 0,0 0,1 0,1-1,9-4,-1 0,1 1,0 1,22-6,-6 2,30-11,2 3,0 3,1 2,0 2,0 4,1 2,0 3,86 10,-98-3,0 1,-1 3,0 2,-1 2,0 2,-1 2,-2 2,0 2,-1 3,67 49,-88-56,-1 1,-2 1,0 1,32 45,-44-55,0 1,0 0,-1 1,-1 0,0 0,-1 0,-1 0,0 1,-1 0,-1 0,2 18,-4-31,0 1,0-1,0 1,-1-1,1 1,-1-1,1 1,-1-1,0 0,0 1,0-1,0 0,0 0,0 1,-1-1,1 0,-1 0,0 0,1-1,-1 1,0 0,0-1,-3 2,4-2,-1 0,0-1,0 1,0-1,1 0,-1 0,0 1,0-1,0 0,0 0,0-1,0 1,1 0,-1-1,0 1,0-1,0 0,1 1,-1-1,0 0,1 0,-1 0,1 0,-1 0,1-1,0 1,-1 0,1-1,0 1,-2-4,-7-8,1-2,1 1,0-1,1 0,-7-21,-21-82,28 86,0 1,2-1,2-1,1 1,1 0,1-1,3 1,0 0,2 0,1 0,2 1,1 0,1 0,2 1,1 0,1 1,21-30,-32 54,0 0,1 1,-1 0,1 0,0 0,0 1,1-1,-1 1,1 0,0 0,0 1,0-1,0 1,0 0,0 0,1 1,-1-1,0 1,1 1,-1-1,1 1,0 0,-1 0,1 0,-1 1,1 0,-1 0,0 0,7 3,8 3,-1 1,1 1,-2 0,1 1,-1 1,23 19,38 33,92 94,-130-114,-2 2,-2 1,51 85,-75-106,-2 0,-1 1,13 44,-17-47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04.3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1,'4'0,"6"0,9 0,6 0,6 0,7 0,5 0,4 0,1 0,-2 0,-1 0,0 0,-4 0,-4 0,-4 0,-9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0.9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1068,'10'-9,"0"1,0 1,1 0,-1 0,16-6,21-14,28-26,-3-2,-3-4,-2-3,-3-2,-3-3,82-118,-126 160,-1-2,-1 0,-2 0,18-50,-25 59,-1-2,-1 1,-1 0,0-1,-2 1,0-1,-1 0,-3-26,3 43,-1 1,1-1,0 1,-1-1,1 1,-1-1,0 1,1-1,-1 1,-1 0,1-1,0 1,0 0,-1 0,0 0,1 0,-1 0,0 0,0 0,0 1,0-1,0 1,0-1,0 1,-1 0,1 0,0 0,-1 0,1 0,-1 0,1 1,-1-1,1 1,-1 0,0 0,1 0,-4 0,-2 2,-1-1,1 1,0 1,-1-1,1 2,0-1,1 1,-1 0,-12 10,-92 74,4 5,-116 129,202-199,1 1,1 0,-30 50,43-60,0 1,0-1,2 1,0 1,0-1,2 1,-1 0,2 0,-1 22,3-26,1-1,-1 1,2 0,0-1,0 1,1-1,0 0,1 0,0 0,1 0,1-1,-1 0,1 0,1 0,0-1,0 0,1 0,0 0,1-1,0-1,13 10,17 13,1-2,1-1,82 37,-102-54,1-2,0 0,0-2,1 0,-1-2,1 0,1-2,-1 0,0-2,31-3,-45 1,0 0,0-1,0 0,0 0,0-1,-1 0,0-1,0 0,0 0,10-10,-3 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2.6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0 195,'29'-1,"0"1,0 2,-1 0,1 2,-1 1,0 2,40 14,-25-4,-1 3,-1 1,75 54,-95-59,0 1,-2 0,0 2,-1 0,-1 1,-1 1,0 1,18 35,-29-46,0 0,-1 0,5 22,-8-29,0 0,0 0,-1 1,1-1,-1 0,0 1,0-1,-1 0,0 0,1 0,-1 1,0-1,-3 7,3-11,1 1,-1 0,1-1,-1 1,0 0,1-1,-1 1,1-1,-1 1,0-1,1 1,-1-1,0 0,0 1,1-1,-1 0,0 0,0 1,0-1,0 0,1 0,-1 0,0 0,0 0,0 0,1 0,-1 0,0 0,0-1,0 1,0 0,1-1,-1 1,0 0,0-1,1 1,-1-1,0 1,1-1,-1 1,1-1,-1 1,0-1,1 0,-1 0,-27-33,15 8,0 0,2-1,1 0,1 0,2-1,0 0,2 0,1-1,1 0,2-49,3 64,-1 0,2 0,0 0,0 0,2 0,-1 1,2 0,0 0,0 0,1 1,1 0,0 0,1 1,0 0,0 1,1-1,1 2,-1 0,2 0,-1 1,1 0,0 1,1 0,18-6,-12 5,0 2,0 0,1 1,0 2,0-1,0 2,0 1,0 1,0 0,0 1,0 1,0 2,0-1,-1 2,1 1,30 13,-14-1,-1 0,-1 3,-1 1,-1 1,-1 1,-1 2,-2 1,0 2,-2 0,-1 2,-2 1,0 1,-3 0,22 49,-34-65,-1-4,-1 0,0 1,-1-1,0 2,-1-1,-1 0,-1 1,0-1,1 19,-9-16,-2-30,-3-32,1-60,-1 3,4 0,8-116,-1 216,0 0,0-1,1 1,-1 0,1-1,0 1,0 0,0-1,0 1,0 0,0 0,0 0,1 0,-1 0,1 0,-1 0,1 1,0-1,0 1,-1-1,4-1,0 1,-1 0,1 0,0 1,-1-1,1 1,0 0,0 1,0-1,0 1,5 0,11 2,1 1,-1 0,36 12,6 5,-1 2,-1 4,-2 2,-1 2,-1 3,75 58,-104-67,-2 2,0 0,-1 2,-2 1,-1 0,18 34,-27-30,-10-17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4.20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681 75,'-6'-1,"0"-1,0 0,0 0,0 0,1-1,-1 1,1-1,-1-1,-7-5,-14-8,14 12,0 0,0 1,-1 0,1 1,-1 1,1 0,-1 0,0 2,0 0,0 0,0 2,1-1,-1 2,0 0,1 0,0 1,0 1,-20 10,12-5,0 2,1 0,1 1,0 1,1 0,0 2,1 0,1 1,1 1,-17 24,19-22,0 0,2 1,1 0,0 1,2 0,0 1,1 0,2 0,-5 42,9-50,1 1,0-1,2 1,-1-1,2 0,0 0,1 0,0 0,1 0,1-1,1 0,0 0,0-1,1 1,1-2,11 14,7 2,2 0,1-1,0-2,2-2,1 0,1-2,55 24,-86-43,0-1,0 1,-1-1,1 0,0 0,0 0,0 0,0-1,1 1,-1-1,0 0,0 0,0 0,0 0,0-1,0 1,0-1,0 0,0 0,0 0,0 0,0 0,0 0,0-1,4-3,0-2,1-1,-2 0,1 0,-1-1,-1 0,7-13,-3 7,9-20,-2 0,0-1,-3-1,11-46,23-159,-18 81,-19 94,-6 71,0 0,-1 0,1 0,-1 0,0 1,0-1,2 6,53 104,-5 2,62 202,-107-293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5.2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104 468,'2'0,"-1"1,1-1,0 1,-1 0,1 0,-1 0,1-1,-1 1,1 1,-1-1,1 0,-1 0,0 0,0 1,0-1,0 1,2 1,18 33,-17-28,0-1,253 472,-41 20,-194-437,-3 0,-3 2,9 70,-24-131,-1 0,0-1,0 1,0 0,0 0,0 0,-1-1,1 1,-1 0,1 0,-1-1,-2 5,2-6,0 0,0-1,1 1,-1 0,0-1,0 1,0-1,0 0,0 1,0-1,0 0,0 1,0-1,0 0,0 0,0 0,0 0,0 0,0 0,0 0,0 0,0 0,1-1,-1 1,0 0,0-1,0 1,0 0,0-1,0 1,0-1,1 0,-1 1,0-1,0 0,1 1,-1-1,0 0,0 0,-28-26,2-1,0-1,2-1,1-2,-20-34,32 48,-91-137,-107-213,179 305,3-2,3-1,3 0,3-2,3 0,-13-121,27 159,2 0,0 1,3-1,0 0,2 1,1 0,17-52,-16 63,0 1,1 0,1 1,1 0,0 0,1 1,1 1,0 0,0 0,2 1,0 1,0 0,27-17,-30 25,-1-1,0 1,1 1,-1 0,1 1,0 0,0 0,0 1,0 0,0 1,1 1,-1 0,0 0,0 1,-1 0,1 1,0 0,-1 1,20 10,-6-3,-2 1,1 2,-2 0,0 1,-1 1,0 1,26 29,-32-29,0 1,-2 0,0 1,-1 0,-1 0,11 29,-16-33,-1-1,0 1,0 1,-2-1,0 0,-1 1,0-1,-1 1,-4 28,2-36,0-1,0 0,-1 0,0 0,0-1,-1 1,0-1,0 0,0 0,-1 0,0 0,-6 4,-11 11,-42 28,21-17,-254 202,271-212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6.90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251 335,'1'125,"5"0,5 0,6-2,52 194,-8-132,12 47,-71-225,4 18,-9-22,-8-14,-23-37,1-3,-45-93,-34-120,60 136,-84-179,127 281,2-1,0-1,2 1,1-1,1 0,1 0,1 0,2 0,6-39,-6 59,0 0,1 1,0-1,0 0,1 1,-1-1,2 1,-1 0,1 0,0 0,1 0,5-5,-1 1,1 1,0 1,1 0,0 0,0 1,17-8,12-4,1 2,1 2,51-12,-93 28,72-21,0 3,1 3,116-7,-164 20,1 2,-1 0,1 2,-1 1,0 1,1 1,-2 1,1 1,-1 1,0 2,-1 0,0 2,0 0,20 16,-34-21,0 1,-1 0,0 1,0 0,0 0,-1 1,-1 0,0 0,0 0,4 12,-4-4,0 0,-1 1,0 0,-2-1,3 34,-6-16,-1 1,-2-1,-1 0,-1 0,-3-1,-12 38,17-64,0-1,-1 1,0-1,0 1,-1-1,0-1,0 1,-1-1,0 0,0 0,-10 8,0-3,0-1,-1-1,0 0,-25 10,19-10,-1 0,0-1,-1-2,0-1,0 0,-1-2,1-1,-1-1,-26-1,29 0,0 0,-40 9,41-6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7.5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1,'0'4,"0"5,0 10,0 6,4 2,1 6,9 5,1 0,3 2,2-2,2-2,-3-5,-4-2,-6-2,-3-6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7.9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20 44,'-4'-4,"-2"-5,1-7,1 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28.8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1 151,'12'15,"0"0,-1 0,16 30,0 0,0-5,-2 0,-2 2,-1 1,-3 1,21 67,-40-269,0 140,4-178,-2 173,1 0,1 1,1 0,2 0,-1 0,16-31,-21 50,1 0,-1 0,1 0,0 0,0 1,0-1,0 1,0-1,1 1,-1 0,1 0,-1 0,1 0,0 0,0 0,0 1,0-1,0 1,0 0,4-1,-3 2,1 0,-1 0,1 0,-1 0,1 1,-1 0,1 0,-1 0,0 0,1 1,-1 0,8 4,3 4,0 0,0 1,-1 1,-1 0,0 1,13 16,-4-1,-2 1,0 1,-2 1,-2 1,14 34,-7-4,27 118,-46-158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30.18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611 24,'-52'-19,"32"17,0 0,0 2,0 0,1 2,-1 0,0 1,0 1,1 0,0 2,0 0,0 2,-21 11,10-4,0 2,1 1,1 2,1 0,1 2,-31 33,50-48,1 0,0 0,0 1,1-1,0 1,0 0,1 1,-6 16,9-22,0 0,1 0,0 0,-1 0,1 0,0 0,1 0,-1 0,0-1,1 1,0 0,-1 0,1 0,0 0,1-1,-1 1,0 0,1-1,0 1,-1-1,1 0,0 1,0-1,0 0,1 0,-1 0,0-1,1 1,-1 0,1-1,2 2,10 3,-1-1,1 0,0 0,0-2,0 0,27 2,22 5,-39-5,7 4,0-3,1 0,-1-2,45-1,-74-3,0 0,0 0,-1-1,1 1,0-1,0 0,0 0,0 0,-1 0,1 0,0-1,-1 1,1-1,-1 0,1 1,-1-1,0 0,0 0,0-1,0 1,0 0,-1-1,1 1,-1-1,1 0,-1 1,2-6,0-6,0 1,-1 0,-1-1,0 1,-1-15,2-17,15-150,12 1651,0-1054,129 635,-99-811,4 22,-61-240,0 0,-1 0,0 0,0 0,-1 0,-1 12,1-18,-1-1,1 1,-1 0,0-1,1 1,-1-1,0 1,0-1,0 1,0-1,0 0,0 1,-1-1,1 0,0 0,-1 0,1 0,-1 0,1 0,-1 0,1 0,-1-1,1 1,-1-1,0 1,1-1,-1 0,0 1,0-1,1 0,-1 0,0 0,0 0,1-1,-4 0,-7-1,-1-1,1 0,0-1,0-1,0 0,1-1,-1 0,-18-14,-2 1,-6-4,-233-144,226 136,1-3,1-2,-64-70,94 90,1 0,1 0,0-1,1-1,1 0,1 0,0 0,1-1,1-1,1 1,1-1,1 0,0 1,1-35,3 25,1 1,2-1,1 0,1 1,1 0,2 1,1-1,0 2,24-41,85-127,11-20,-41 43,-72 135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31.5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22954 1,'-17'13,"-1"0,0-1,-1-1,0 0,-1-2,-41 15,23-10,-55 20,-1-4,-2-5,-155 21,-302 3,490-45,-2121 241,1701-160,-1471 226,1812-293,-1559 216,1157-152,-424 77,-946 183,1312-245,-243 37,-6-39,-1549 14,1987-96,-2003 15,1608-27,-232 10,-348 0,1355-8,0 0,1 2,-47 13,-24 4,-100 19,122-22,-1-4,-124 8,191-23,11-1,0 1,0 0,0 0,-1 0,1 0,0 1,0-1,0 1,0 0,0 0,0 1,0-1,0 1,-6 4,4 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04.9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1 202,'6'-2,"1"0,-1 0,0 0,0-1,0 0,0 0,9-7,-1 1,16-8,-5 2,55-24,48-20,-81 36,-22 11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36.51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2324 249,'-20'-2,"0"-1,0 0,0-2,0 0,1-2,-1 0,-21-12,-23-7,-43-12,-2 4,-2 5,-1 5,0 5,-2 5,-176 1,248 14,0 2,0 2,0 2,-45 13,61-12,0 1,1 2,0 0,0 1,2 2,-1 0,-28 25,17-8,1 1,2 1,1 2,2 1,-33 55,29-34,3 0,2 2,-24 76,3 37,-49 330,77-374,-56 401,45 4,38-336,10 0,73 351,-50-254,-4-17,-13-165,-1 9,6-1,56 153,-68-242,1-1,1-1,2 0,1-1,30 32,31 43,-4 6,135 145,-204-245,0-1,1 0,1-1,-1 0,1-1,1 0,-1 0,1-1,0 0,14 4,7-2,0-1,49 4,-39-8,0-1,0-2,0-3,0 0,68-18,195-76,-263 83,75-28,-3-4,-2-6,175-110,-238 130,-1-3,-1-1,-3-2,-1-3,-1-1,-3-1,-2-3,-2-1,51-93,-54 72,-3-2,-3 0,-3-2,-3 0,-4-1,12-134,-21 96,-6 0,-5 0,-36-218,-100-346,68 343,-127-548,160 726,-108-276,137 401,1 0,-4-34,7 34,-1 0,-15-38,-30-101,38 114,13 52,0-1,0 1,0-1,0 1,0-1,-1 1,0 0,1 0,-1 0,0 0,-1 0,1 0,-4-3,-6-2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38.84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0,'3'53,"3"-1,2 1,22 73,-17-74,26 147,-37-185,1-1,1 0,0 0,6 13,8 27,-14-36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40.6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2 374,'-2'-68,"3"-61,0 114,1 1,0 0,1 0,1 0,0 0,10-23,-12 33,1 1,-1-1,1 0,0 1,0 0,0-1,0 1,0 0,1 1,-1-1,1 0,0 1,0 0,0 0,0 0,0 1,0-1,0 1,1 0,-1 0,1 0,-1 1,0 0,9 0,9 1,0 2,-1 0,40 11,-33-6,25 3,-21-4,0 0,0 2,0 1,55 28,-84-37,-1 1,1-1,-1 1,0 0,1 0,-1 0,0 0,0 0,0 0,-1 1,1-1,0 1,-1-1,0 1,0 0,0-1,0 1,0 0,0 0,0 0,-1 0,0 0,0 0,1-1,-1 1,-1 0,1 0,0 0,-1 0,0 0,-1 4,-4 9,0-1,-1 0,-1-1,-15 22,9-14,-12 21,-28 48,-103 132,147-213,1 1,19-13,60-22,0 3,2 4,141-17,-120 13,-75 19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42.51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1 176,'5'-2,"1"1,-1-1,0 0,0 0,0 0,0-1,-1 0,1 0,0 0,5-6,19-11,14-1,0 3,1 1,1 2,1 2,53-8,-36 12,1 3,0 2,82 7,-137-3,1 1,-1 1,1-1,-1 2,1-1,-1 1,0 1,0 0,-1 0,17 11,-22-13,1 1,-1 0,1 0,-1 1,0-1,-1 1,1-1,0 1,-1 0,0 0,0 0,0 0,0 0,-1 1,0-1,0 0,0 1,0-1,-1 1,1-1,-1 1,0 0,-1-1,1 1,-2 4,-5 21,-1 0,-2 0,-1 0,-1-2,-2 1,-21 32,4-12,-3-3,-58 64,65-86,22-21,1 1,-1-1,1 1,0 0,0 0,1 1,-1-1,1 1,0-1,-3 7,6-11,0 1,0 0,0-1,-1 1,1-1,0 1,0-1,0 1,0 0,0-1,0 1,1-1,-1 1,0-1,0 1,0-1,0 1,1 0,-1-1,0 1,1-1,-1 0,0 1,1-1,-1 1,0-1,1 1,-1-1,1 0,-1 1,1-1,-1 0,1 1,-1-1,1 0,-1 0,1 0,-1 1,1-1,-1 0,1 0,0 0,-1 0,1 0,-1 0,1 0,0 0,34-3,-30 2,25-4,115-12,-130 16,0 1,1 1,-1 0,1 1,-1 0,0 1,17 7,-29-10,0 1,0 0,-1 0,1 0,-1 1,1-1,-1 0,1 1,-1 0,0 0,0 0,1 0,-2 0,1 0,0 0,0 0,-1 1,1-1,-1 1,1-1,-1 1,0 0,0-1,-1 1,2 3,-3-2,1 0,-1 0,1 0,-1 0,-1-1,1 1,0 0,-1-1,0 1,0-1,0 1,0-1,0 0,-1 0,1 0,-1 0,0-1,-4 4,-93 71,-6 5,65-50,29-24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45.8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2770 1496,'-1'-19,"-1"1,-1-1,-1 0,-7-22,-9-43,4-13,-4 0,-4 1,-5 2,-4 0,-3 3,-5 0,-91-147,112 207,-2 1,-1 2,0 0,-3 1,0 2,-1 0,-1 2,-2 1,0 2,-1 0,-1 2,-1 2,0 1,-1 1,-1 2,0 2,0 1,-1 1,0 2,-50-1,21 4,-121 9,154-1,0 0,0 2,0 1,1 2,-52 23,20 0,2 2,-75 58,-103 101,189-149,3 3,2 3,2 0,2 3,3 2,2 1,-38 83,12 2,5 2,-39 161,53-145,-26 196,57-257,4 1,4 1,12 123,-2-176,3 0,1 0,3-1,1 0,3-2,41 82,172 241,-38-70,-104-140,8-5,119 147,-129-197,124 116,-170-183,1-2,2-1,1-3,2-2,0-1,61 24,-8-16,0-5,2-4,1-4,0-5,171 7,-227-22,0-1,85-12,-118 9,0 0,0-1,0-1,-1 0,0-1,0 0,0-1,0-1,-1 1,0-2,0 1,-1-2,0 1,15-18,-4-2,-2-1,0-1,-2-1,-1 0,18-51,43-176,-41 126,7-17,109-350,-130 433,-2-1,-4-1,-2 0,-3-1,2-106,-32-272,8 365,-3 1,-4 1,-41-112,23 108,-3 1,-74-113,76 129,-33-85,49 99,-3 1,-3 1,-49-74,-124-147,190 259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47.67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273 200,'19'-56,"-18"49,0 0,0 1,-1-2,0 1,0 0,-1 0,0 0,0 1,0-1,-1 0,-4-12,4 16,-1 0,1-1,0 1,-1 0,0 0,1 0,-1 1,-1-1,1 1,0-1,0 1,-1 0,1 0,-1 1,0-1,0 1,1 0,-1 0,0 0,0 0,0 0,-5 1,2-1,0 1,0 0,-1 0,1 1,0 0,0 0,0 1,0-1,0 2,1-1,-1 1,1 0,-1 0,1 1,0-1,0 2,0-1,1 1,0-1,-1 1,-6 10,6-6,-1 0,2 0,-1 1,1 0,1 0,0 1,0-1,1 1,0 0,1 0,0 0,1 0,0 15,1-20,0 0,0-1,0 1,1 0,0-1,0 1,0-1,1 1,-1-1,1 1,1-1,-1 0,1 0,0 0,0-1,1 1,-1 0,1-1,0 0,0 0,0 0,1-1,-1 1,1-1,0 0,7 3,15 6,1-1,0-2,1 0,0-2,31 4,6 1,-6 6,-44-12,0-1,1-1,17 3,-33-7,-1 0,1 0,0-1,-1 1,1 0,0 0,-1 0,1 0,-1-1,1 1,0 0,-1-1,1 1,-1 0,1-1,-1 1,1-1,-1 1,1-1,-1 1,0-1,1 1,-1-1,1 1,-1-1,0 0,0 1,1-1,-1 1,0-1,0 0,0 1,0-1,0 0,0 1,0-1,0 0,0 1,0-1,0 0,0 1,0-1,-1 0,1 1,0-1,0 1,-1-1,0 0,-14-42,11 33,-43-121,47 122,11 16,12 18,77 101,142 232,-229-333,-4-4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50.67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0,'4'33,"2"0,1 0,1 0,2-1,16 32,-3 2,183 518,-196-545,-9-30,1 0,0 0,1-1,0 1,0-1,1 1,0-1,9 13,-13-21,1 0,-1 0,0 0,1 0,-1 0,1 0,-1 0,0 0,1 0,-1 0,1 0,-1 0,0 0,1-1,-1 1,0 0,1 0,-1 0,0-1,1 1,-1 0,0 0,0-1,1 1,-1 0,0-1,0 1,1 0,-1-1,0 1,0 0,0-1,0 1,1 0,-1-1,0 1,0 0,0-1,0 1,0-1,7-19,-7 19,14-46,25-70,-33 104,0 0,1 0,0 0,1 1,1 0,13-15,-17 23,0 0,0 1,0-1,1 1,-1 1,1-1,0 1,0 0,0 0,0 1,0-1,0 2,1-1,-1 0,0 1,0 0,1 1,-1 0,8 1,12 3,-1 1,1 0,29 14,47 25,189 113,-290-157,7 3,0 1,-1 0,0 0,0 1,9 9,-15-14,0 0,-1 0,1 0,0 1,0-1,-1 0,1 0,0 1,-1-1,1 0,-1 1,0-1,1 1,-1-1,0 0,0 1,0-1,0 1,0-1,0 1,-1-1,1 1,0-1,-1 0,1 1,-1-1,1 0,-1 1,0-1,1 0,-1 0,0 0,0 0,0 1,0-1,0 0,0-1,0 1,0 0,-3 1,-5 4,0 0,-1-1,0-1,0 0,0 0,0-1,-1 0,1-1,-1 0,0 0,-19-1,-47 10,22 1,-1-3,-76 3,-116-10,161-3,25-5,58 6,0-1,0 0,0-1,1 1,-1 0,0-1,1 0,-1 0,1 0,0-1,0 1,0-1,-4-3,-3-8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51.99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298 1,'-17'0,"-1"0,1 1,0 2,-1-1,1 2,0 0,1 1,-1 1,-18 9,28-11,0 1,-1 0,1 0,1 0,-1 1,1 0,0 0,0 0,1 1,0 0,0 0,0 1,1-1,0 1,1 0,0 0,0 0,1 0,0 1,-2 13,3-17,0 0,0 1,1-1,0 1,0-1,0 0,1 1,0-1,0 1,0-1,1 0,-1 0,1 0,5 9,-3-9,0 0,1-1,-1 1,1-1,0 0,0 0,1-1,-1 1,1-1,0-1,-1 1,9 2,196 75,-202-76,1 0,-1-1,0 0,1-1,0 0,0 0,-1 0,1-1,0-1,0 0,12-1,-5-3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55.82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37,'0'-2,"0"1,0-1,0 1,0 0,0-1,0 1,1-1,-1 1,1 0,-1-1,1 1,-1 0,1-1,0 1,-1 0,1 0,0 0,0 0,0-1,0 1,0 1,0-1,0 0,0 0,1 0,-1 0,0 1,0-1,1 1,-1-1,0 1,1-1,-1 1,3 0,-1-1,0 1,0 0,0 1,0-1,0 0,0 1,0 0,-1 0,1 0,0 0,0 0,0 0,-1 1,1-1,-1 1,4 3,12 12,-2 0,0 2,-1 0,22 34,43 95,-54-99,44 94,-5 3,-8 2,-5 3,37 188,-87-330,0 1,0 0,-1 0,0 0,-1 0,0 0,-2 13,1-20,0 0,1-1,-1 1,-1-1,1 1,0-1,0 1,-1-1,0 0,1 0,-1 0,0 0,0 0,0 0,0 0,0 0,-1-1,1 1,0-1,-1 0,1 0,-1 0,1 0,-1 0,0 0,1-1,-1 1,0-1,0 0,-5 0,3 1,-24-1,25-5,17-5,33-20,-32 20,0 0,0 2,30-14,-27 16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56.75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1 454,'2'-4,"0"0,0 0,0 1,1-1,0 0,0 1,0 0,0-1,0 2,1-1,6-4,3-4,26-26,1 1,2 3,1 1,69-38,-77 52,-1-2,-1 0,-1-3,-1 0,38-37,-55 46,0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07.2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53 1030,'-3'0,"-1"-1,0 1,0-1,1 0,-1-1,1 1,-1 0,1-1,-1 0,-3-3,6 5,1 0,-1-1,1 1,-1-1,0 1,1 0,-1-1,1 1,-1-1,1 0,-1 1,1-1,0 1,-1-1,1 0,0 1,-1-1,1 0,0 1,0-1,0 0,0 1,-1-1,1 0,0 1,0-1,0 0,1 0,-1 1,0-1,0 0,0 1,0-1,1 0,-1 1,0-1,1 0,-1 1,0-1,1 0,-1 1,1-1,-1 1,1-1,-1 1,1-1,-1 1,1 0,-1-1,1 1,0 0,-1-1,1 1,0 0,-1 0,1-1,0 1,-1 0,1 0,1 0,35-14,0 2,55-11,-23 7,715-176,14 54,231-20,-451 24,-454 106,194-19,-136 24,-125 14,59-8,213-6,-308 21,0 0,0-1,0-1,-1 0,1-2,20-9,-17 6,1 2,0 0,34-4,-38 8,0-1,39-14,15-2,90-1,-100 13,0 3,121 6,-61 2,69-3,-172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57.36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51 0,'-32'1443,"31"-1419,-16 376,17-375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6:58.6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8 420,'8'1,"-1"0,1 0,0 1,-1 0,0 0,1 1,-1 0,0 0,-1 1,10 6,66 52,-59-44,55 46,112 117,-187-177,2 0,-1 0,0 0,0 0,0 1,-1 0,0 0,0 0,0 0,0 0,-1 1,0-1,0 1,2 9,-4-14,0-1,0 1,0-1,0 1,0 0,0-1,0 1,0-1,0 1,-1 0,1-1,0 1,0-1,0 1,-1-1,1 1,0-1,-1 1,1-1,0 1,-1-1,1 1,-1-1,1 0,0 1,-1-1,1 0,-1 1,0-1,1 0,-1 1,-21-5,-19-21,-8-17,1-2,3-2,2-2,-44-63,59 75,8 12,2-1,1-1,2-1,0-1,-18-46,26 53,1-1,1 0,1 0,1 0,1 0,1 0,1 0,4-36,-4 54,1-1,0 1,0 0,1 0,-1-1,1 1,0 0,0 1,0-1,1 0,0 0,-1 1,1 0,0-1,0 1,1 0,-1 1,6-4,-7 4,0 1,0 0,0 0,1 1,-1-1,0 0,1 1,-1-1,0 1,1 0,-1 0,1 0,-1 0,0 0,1 0,-1 1,0-1,1 1,-1 0,0-1,0 1,1 0,-1 0,0 1,0-1,0 0,0 1,0-1,-1 1,1 0,0-1,-1 1,1 0,-1 0,2 2,3 6,0 1,0-1,-1 1,-1 0,0 0,0 1,3 19,7 88,-7-50,0 3,-1 78,-6-129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3.2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1 547,'20'-21,"0"1,2 1,42-29,-55 42,1 0,1 1,-1 0,1 1,0 0,0 1,0 1,0-1,1 2,-1-1,1 2,16 0,-6 3,1 1,0 1,-1 1,0 1,0 1,-1 1,0 1,-1 0,0 2,0 0,-1 2,-1 0,0 0,-1 2,-1 0,0 2,-2-1,26 39,-29-33,-1-1,-1 2,11 46,-17-59,-1 0,0 0,-1 0,0 0,0 0,-2 0,1 0,-1 0,-1 0,0-1,-4 15,6-25,0 0,0 1,-1-1,1 1,0-1,0 0,0 1,0-1,0 1,0-1,-1 0,1 1,0-1,0 0,0 1,-1-1,1 0,0 1,-1-1,1 0,0 1,0-1,-1 0,1 0,-1 0,1 1,0-1,-1 0,1 0,0 0,-1 0,1 0,-1 0,-5-13,2-25,3-383,3 207,8 77,-2 46,-8 90,0 0,1-1,-1 1,0 0,0-1,0 1,0 0,0-1,0 1,0 0,-1-1,1 1,0 0,-1-1,1 1,-1 0,1 0,-1 0,-1-3,1 5,0 0,0 0,0 0,0 0,1 0,-1 0,0 1,1-1,-1 0,1 0,-1 1,1-1,0 0,-1 0,1 1,0-1,0 0,0 1,0-1,0 2,-4 35,2 1,1-1,6 52,-3-75,0 1,2-1,-1 0,2 0,0-1,1 1,0-1,1 0,1 0,0-1,11 14,-11-21,-1 0,2 0,-1-1,1 0,-1-1,1 0,1 0,-1-1,0 0,1 0,18 2,6 3,-6-2,1-1,0-1,0-1,36-2,-42-1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3.9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0,'1'45,"2"-1,2 0,2 0,2-1,2 0,18 46,-4-26,3-1,3-2,50 74,-73-122,0 0,1 0,1-1,-1-1,2 1,-1-2,1 0,23 15,-24-19,1 0,-1 0,1-2,0 1,-1-1,1-1,1 0,-1 0,0-1,0-1,21-1,-11-1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4.6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1,'1'8,"1"0,0 1,0-1,1 0,0 0,7 13,1 4,21 50,4-2,3-1,69 95,-55-100,3-2,97 87,-147-146,0-1,0-1,0 1,1-1,12 5,2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5.4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1 262,'1'-7,"0"1,0 0,0 0,1 0,0 0,1 0,-1 0,1 0,0 0,1 1,-1 0,1 0,0 0,0 0,1 0,-1 1,1 0,0 0,0 0,10-5,8-5,1 2,0 0,40-13,18-1,57-23,-123 42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5.9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1,'12'1,"0"0,0 1,0 0,0 1,0 0,18 9,69 36,-73-34,72 40,-3 3,113 91,-149-99,-2 1,-2 4,-3 1,59 81,-93-109,-1 1,-2 1,-1 1,18 52,25 128,-51-183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0.10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1348 172,'-20'-18,"-1"1,-1 1,-1 1,0 1,-1 1,0 1,-39-13,34 15,-1 2,0 0,0 3,0 0,-1 2,1 1,-1 2,1 1,-1 1,1 1,-1 2,1 1,1 2,-1 0,1 2,1 2,0 0,0 2,1 1,1 1,1 1,-39 34,22-13,2 2,1 2,3 2,1 1,2 1,3 2,1 1,3 1,2 2,2 0,-30 109,49-145,-1-1,2 0,0 1,1 0,0-1,2 1,2 21,-2-30,1 0,0-1,0 1,1 0,0-1,0 1,0-1,1 0,0 0,0 0,1-1,0 1,0-1,0 0,0-1,1 1,-1-1,10 5,12 5,0-1,1-1,1-1,44 10,122 17,-189-37,63 10,2-4,-1-2,1-4,-1-3,93-14,-155 15,0 0,0 0,-1-1,1-1,-1 1,1-1,-1 0,0-1,0 0,10-6,-14 6,0 1,0-1,0 0,0 1,0-1,-1 0,0-1,0 1,0 0,0-1,-1 1,1-1,-1 1,0-1,-1 1,1-1,-1 0,0-8,-2-64,-2 1,-20-109,14 142,-1 0,-2 1,-2 0,-1 1,-37-64,46 92,0 1,-1-1,-1 2,0-1,0 1,-1 0,0 1,-14-10,21 18,0-1,0 0,0 0,1 0,-1 0,1 0,0 0,0-1,-2-3,3 6,0-1,1 1,-1-1,1 1,-1-1,1 1,0-1,0 0,0 1,0-1,0 1,0-1,0 0,0 1,0-1,1 1,-1-1,1 1,-1-1,1 1,0-1,-1 1,1 0,2-3,7-5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0.59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556 1,'0'4,"0"6,-4 17,-6 21,-9 27,-10 30,-8 31,-11 37,-9 23,-3 7,0-2,6-14,8-19,8-20,6-28,5-26,6-25,7-23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1.7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30 631,'19'11,"0"0,-1 2,0 0,25 24,60 70,-75-76,51 54,-3 3,84 128,-138-161,-21-53,-1-1,0 1,1 0,-1-1,0 1,0 0,0 0,0-1,0 1,0 0,0 0,-2 3,2-5,-1 1,1-1,-1 0,1 1,-1-1,1 1,-1-1,1 0,-1 0,0 1,1-1,-1 0,1 0,-1 0,0 1,1-1,-1 0,0 0,1 0,-1 0,0 0,1-1,-1 1,0 0,1 0,-1 0,1 0,-1-1,0 1,1 0,-1-1,1 1,-1 0,1-1,-2 0,-11-8,0-1,0 0,1-1,0 0,1-1,0 0,-11-19,0 4,-42-56,4-3,3-3,-85-183,116 215,2-1,3-1,2-1,3-1,3 0,-8-89,20 139,2 0,-1 0,2 0,-1 0,1 0,1 0,0 1,8-19,-10 26,0 1,0 0,0 0,0 0,1 0,-1 0,1 0,-1 0,1 0,0 0,-1 1,1-1,0 0,0 1,0 0,0 0,1-1,-1 1,0 0,0 1,1-1,-1 0,1 1,-1-1,0 1,1 0,-1 0,1 0,-1 0,1 0,-1 0,1 1,-1-1,0 1,1 0,-1 0,0 0,1 0,-1 0,0 0,0 0,0 1,3 2,3 3,-1 0,1 0,-2 0,1 1,-1 0,0 0,-1 1,0-1,0 1,-1 0,0 1,0-1,-1 1,-1 0,0 0,0-1,1 21,-1-1,-2-1,0 1,-2 0,-1-1,-8 33,-11 20,-35 83,-16 56,68-196,2-4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09.3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957 572,'-13'-56,"3"17,3 9,-1-1,-1 2,-2-1,-1 1,-1 1,-1 0,-2 1,-1 1,0 1,-2 0,-1 1,-46-42,53 56,-1 1,0 1,0 0,-1 1,0 0,-1 1,1 1,-1 0,0 1,0 1,0 0,-1 1,1 1,0 1,-1 0,1 1,-1 1,1 1,0 0,0 1,-29 11,27-9,-1 2,1 1,0 0,1 1,0 0,1 2,0 0,0 1,2 0,-1 2,2-1,0 2,1-1,0 2,1 0,1 0,-13 32,11-15,1 0,2 1,1 0,2 0,1 1,2 0,3 62,1-89,0 0,1-1,0 1,0-1,1 1,0-1,0 0,1 0,0-1,1 1,0-1,0 0,0 0,1 0,0-1,0 1,1-2,0 1,0-1,0 0,0 0,1-1,0 0,0 0,0-1,0 0,1-1,-1 0,1 0,-1 0,1-1,9 0,307-6,-305 4,1-2,0 0,-1-2,0 0,0-1,0-1,-1-1,0-1,31-18,-41 22,1 0,-1 1,1 1,0-1,0 2,0-1,0 2,0-1,0 1,0 1,1 0,-1 0,0 1,1 0,18 5,-8 0,0 1,0 1,0 1,-1 0,0 2,22 15,-23-13,1-1,1 0,0-1,31 10,-46-18,0 1,0-1,0 1,-1 1,1-1,-1 1,0 0,0 0,0 0,-1 1,4 6,-6-10,8 13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8.23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107 480,'1'-6,"0"0,0 0,1 0,-1 1,1-1,0 1,1-1,-1 1,7-9,-5 8,-1-1,1 1,-1-1,-1 0,1 0,2-11,-3 0,-1 0,-1 0,0 0,-1 0,-1 1,0-1,-10-30,-2 5,-37-75,50 117,1 1,-1-1,1 1,-1-1,1 0,-1 1,1-1,0 1,-1-1,1 0,0 1,-1-1,1 0,0 1,0-1,0 0,0 0,0 1,-1-1,1 0,0 1,1-1,-1 0,0 0,0 1,0-1,0 0,1 1,-1-1,0 0,0 1,1-2,2 3,-1 0,0 0,0 0,0 1,0-1,-1 0,1 1,0-1,0 1,-1 0,1 0,1 2,71 89,69 116,-47-65,138 224,-209-320,-1 1,-3 1,-1 1,-3 1,-3 0,9 55,-21-95,-1-1,-1 0,0 1,0-1,-1 0,0 1,-1-1,0 0,-1 0,-1 0,1 0,-9 15,2-9,0-1,-2 0,1-1,-2-1,0 0,-24 20,20-19,0 0,-1-2,-30 18,38-26,0-1,0 0,0-1,0 0,-1 0,1-1,-1 0,0-1,-17 0,18 0,-1-1,1 0,-1-1,1 0,-1 0,1-1,0 0,0-1,0 0,0-1,0 0,1-1,0 0,-14-9,0-6,0-2,1-1,2-1,0 0,1-2,2 0,1-1,0-1,2 0,-19-59,20 48,3-1,1 1,2-2,2 1,2-1,1 1,2-1,6-44,-6 82,0-1,1 0,-1 1,1-1,0 1,0-1,0 1,1-1,-1 1,1-1,0 1,0 0,0 0,0 0,5-5,-2 5,0 0,0 1,0-1,0 1,1 0,-1 0,1 1,5-2,10-2,34-11,-14 3,77-13,-49 17,-1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8.7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62 1,'-4'0,"1"0,0 0,0 0,-1 0,1 1,0-1,0 1,-1 0,1 0,0 0,-4 3,5-3,0 1,1-1,0 1,-1 0,1 0,0-1,0 1,0 0,0 0,0 0,0 0,0 0,1 1,-1-1,1 0,0 0,-1 0,1 5,0 24,1 0,1 0,2 0,1 0,1 0,2-1,0 0,3 0,0-1,28 49,-3-16,2-1,4-2,77 85,-118-143,98 100,-88-91,0-1,1 0,1-1,-1 0,1-1,1 0,19 6,-7-6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9.37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1,'1'10,"0"0,1 0,0 0,0 0,1 0,1 0,5 12,38 65,-42-79,273 421,-220-350,82 87,-130-158,-1 0,2 0,-1-1,1-1,0 1,0-2,1 0,0 0,-1-1,2 0,-1-1,15 2,-8-1,3 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09.8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1 316,'1'-2,"-1"-1,1 1,0 0,0 0,0-1,0 1,0 0,0 0,1 0,-1 1,1-1,-1 0,1 0,0 1,0-1,0 1,-1 0,1-1,1 1,2-1,51-23,-47 21,150-53,52-22,9-23,-196 92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7:10.5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0,'61'54,"20"21,14 26,-4 4,98 148,-175-232,-2 0,0 1,-1 0,-1 1,-2 0,0 1,-1 0,-1 0,-2 0,0 1,-2-1,0 44,-8 75,6-121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06.5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0 468,'0'-2,"1"0,-1 0,1 0,0 0,-1 0,1 0,0 1,0-1,0 0,0 1,1-1,-1 0,0 1,1 0,-1-1,1 1,-1 0,1 0,0-1,-1 1,1 1,0-1,0 0,0 0,0 1,3-2,3 0,0 0,0 0,0 1,0 0,12 0,6 3,-1 0,1 2,-1 1,0 2,46 17,-10 1,65 39,-61-26,-3 3,-1 3,-2 3,-2 2,-3 2,-2 3,-2 2,-2 2,61 100,-105-153,-2-2,0-1,0 1,-1-1,1 1,0 0,-1 0,0 0,1 0,-1 0,0 0,-1 0,1 0,-1 0,1 0,-1 6,-1-9,0 0,0 0,1 0,-1 0,0 0,0 0,0 0,0-1,0 1,0 0,0 0,1-1,-1 1,0-1,0 1,0 0,1-1,-1 0,0 1,1-1,-1 1,0-1,1 0,-1 1,1-1,-1 0,1 0,-1 0,1 1,-1-3,-20-27,-45-97,6-3,-50-156,98 254,2 0,-10-54,18 79,1-1,0 0,0 1,1-1,0 0,0 0,1 1,0-1,1 0,-1 1,1-1,1 1,0 0,0-1,0 1,0 1,7-10,-6 12,0 1,1-1,-1 1,0 0,1 0,0 1,0 0,0-1,0 2,0-1,0 0,0 1,0 0,1 0,-1 1,0 0,1 0,-1 0,8 1,14 2,-1 2,42 12,-50-12,35 12,0 2,-1 2,-2 3,0 1,80 57,-98-58,-2 1,0 2,-2 1,-1 1,-1 1,-2 1,-1 1,-2 2,-1 0,16 37,-23-52,-12-19,-1 0,0 0,1 0,-1 0,1-1,-1 1,0 0,1 0,-1-1,0 1,1 0,-1-1,0 1,0 0,1-1,-1 1,0-1,0 1,0 0,1-1,-1 1,0-1,0 1,0 0,0-1,0 1,0-1,0 1,0-1,1-48,-62-459,48 407,-2-31,15 127,0 1,0 0,0 0,1-1,-1 1,1 0,0 0,1 0,-1 0,1 0,-1 0,1 0,0 1,1-1,-1 1,0-1,1 1,4-4,-5 5,1 0,-1 1,0-1,1 1,0 0,-1 0,1 0,0 0,0 0,-1 0,1 1,0-1,0 1,0 0,0 0,0 0,0 0,0 1,-1-1,1 1,0 0,0-1,0 1,-1 1,1-1,-1 0,5 3,33 23,-1 2,-2 1,66 69,-43-39,201 204,-244-249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07.73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291 195,'-1'-12,"0"0,-1-1,-1 1,0 0,0 0,-1 0,-1 1,0-1,-11-17,13 24,0 0,-1 0,1 1,-1-1,0 1,-1 0,1 0,-1 1,1-1,-7-2,8 4,-1 1,1 0,0 0,0 0,0 0,-1 0,1 1,-1 0,1 0,0 0,-1 0,1 0,0 0,-1 1,1 0,0 0,0 0,-6 2,4 0,0 0,0 1,1-1,0 1,-1 0,1 0,1 1,-1-1,0 1,1-1,0 1,-4 10,-26 65,31-72,-7 17,1 1,1-1,-5 39,11-59,0 1,1-1,0 1,0-1,0 1,0-1,1 0,0 1,0-1,1 1,-1-1,1 0,0 0,1 0,-1 0,1-1,0 1,0 0,0-1,1 0,0 0,-1 0,8 5,-9-7,1-1,0 1,0-1,0 1,0-1,0 0,0 0,0 0,0-1,0 1,0-1,1 0,-1 0,0 0,0 0,0 0,1-1,-1 1,0-1,0 0,0 0,6-3,3-3,0 0,0-1,-1 0,13-13,-16 14,0 0,1 0,0 1,0 0,0 0,12-5,-6 8,-1-1,1 2,0 0,0 0,0 2,17 0,95 14,-69-6,149 22,-205-30,0 0,1 0,-1 1,0-1,1 1,-1 0,0 0,0 0,0 0,0 0,1 0,-2 1,1-1,0 0,0 1,0 0,-1-1,1 1,-1 0,1 0,-1 0,2 4,2 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08.90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1,'8'0,"0"2,-1-1,1 1,-1 0,1 0,-1 1,0 0,0 0,0 1,0 0,-1 0,0 1,1 0,-2 0,1 0,6 7,1 3,0 1,-1 0,0 1,-2 0,10 21,-5 13,-12-37,-2-45,-2 20,1 0,1 1,0-1,0 1,1-1,0 1,6-17,-6 24,-1 0,1 0,-1 1,1-1,0 0,0 1,0 0,0-1,0 1,0 0,1 0,-1 0,1 1,0-1,-1 0,1 1,0 0,0 0,0 0,0 0,0 0,0 0,0 1,0 0,0-1,1 1,-1 0,0 1,0-1,4 1,12 3,-1 0,0 2,0 0,-1 0,1 2,-2 0,1 1,29 22,9 12,50 50,-91-80,25 25,47 61,-74-86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0.8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1 767,'20'-52,"-7"-6,-1 0,3-65,-7 47,-7 72,0 1,0 0,-1-1,0 1,1 0,-1 0,0 0,0 0,-1-1,1 1,-1 0,1 0,-1 0,0 0,-3-5,4 7,0 1,-1 0,1 0,0 0,-1 0,1 0,0 0,-1 1,1-1,0 0,-1 0,1 0,0 0,-1 0,1 0,0 0,0 1,-1-1,1 0,0 0,0 0,-1 1,1-1,0 0,0 0,0 1,-1-1,1 0,0 1,0-1,0 0,0 0,0 1,0-1,0 0,-1 1,1-1,0 0,0 1,0-1,0 0,0 1,0-1,1 1,-5 16,2 0,2 0,0-1,1 1,0-1,2 1,0-1,8 28,-7-31,1 0,0-1,1 0,0 0,0 0,2-1,-1 1,1-2,1 1,10 9,-16-17,0 0,1 0,-1-1,1 1,0-1,-1 0,1 0,0 0,0 0,1-1,-1 1,0-1,1 0,-1 0,0-1,1 1,-1-1,1 0,-1 0,1-1,-1 1,0-1,1 0,-1 0,0-1,0 1,0-1,0 0,0 0,0 0,0-1,0 1,-1-1,1 0,-1 0,0 0,0 0,0-1,-1 1,4-6,7-19,-2 0,-2-1,0 0,8-56,2-122,-18 190,2-44,-7-74,-4 110,5 22,6 17,7 20,2 0,1-1,1-1,26 41,84 118,241 274,-331-426,-2 1,-1 1,-2 2,-3 1,-1 1,-2 1,-2 1,-2 1,-2 1,-2 0,-3 1,-2 1,8 102,-16-111,0-16,0 1,-2 0,-1 0,-1-1,-2 1,-8 33,11-56,-2 0,1 0,0 0,-1-1,1 1,-1-1,0 1,0-1,-1 0,1 0,-1-1,1 1,-1-1,0 1,0-1,0 0,0-1,0 1,-1-1,1 0,0 0,-1 0,1 0,-9-1,-1 1,-1-1,0 0,0-1,0-1,1 0,-22-6,-1-5,1-1,0-2,1-2,-61-40,-117-106,199 152,-142-129,139 124,1-1,1-1,0 0,2-2,0 1,-15-35,24 45,0-1,1 0,0 1,1-1,0 0,1-1,0-16,1 25,0 0,0 0,0 0,1 0,-1 1,1-1,0 0,-1 0,1 1,1-1,-1 0,0 1,1-1,-1 1,1-1,0 1,-1 0,1 0,0 0,0 0,1 0,-1 0,0 1,1-1,-1 1,1-1,-1 1,1 0,0 0,0 0,-1 0,1 1,4-1,15-1,0 1,0 2,0 0,25 5,-12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1.7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0,'2'8,"0"0,0 0,1 0,0-1,1 0,0 0,0 0,0 0,1 0,0-1,10 10,-4-3,253 280,-1-4,-238-255,-2 1,34 71,-36-66,-19-35,1-1,0-1,0 1,0 0,1-1,-1 1,1-1,0 0,-1 0,1-1,1 1,-1-1,0 0,1 0,-1 0,1-1,-1 0,1 1,0-2,0 1,-1 0,1-1,0 0,0 0,9-2,11-1,0-1,0-2,39-13,-47 14,35-12,53-26,-79 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7.7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269 388,'-15'1,"0"1,0 0,0 1,0 1,1 1,0 0,-1 0,2 2,-1 0,1 0,-14 11,-57 27,149-78,82-55,-76 38,49-28,2 12,2 5,161-53,-260 106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10.44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0,'0'5,"0"4,0 6,0 5,4-2,1 0,5-2,-1-1,4 2,-2 3,-1-3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2.1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1 233,'4'0,"2"-9,8-2,5-3,4 0,3-2,4 3,6-2,5 3,4-6,2-3,7 1,-3 1,-1-1,-2 2,-8 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3.1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697 119,'-18'8,"0"1,1 0,0 2,0 0,1 0,-21 21,-2 0,4-5,-371 317,388-327,10-10,0 0,0 1,1 0,0 1,1-1,-8 14,14-22,0 1,0-1,0 1,-1-1,1 0,0 1,0-1,0 1,0-1,0 1,0-1,0 0,0 1,0-1,0 1,1-1,-1 1,0-1,0 0,0 1,0-1,1 1,-1-1,0 0,0 1,1-1,-1 0,0 1,1-1,-1 0,0 1,1-1,-1 0,0 0,1 0,-1 1,0-1,1 0,-1 0,1 0,-1 0,1 0,-1 0,0 1,1-1,-1 0,1 0,-1 0,1-1,-1 1,1 0,0 0,27-2,-26 1,298-32,-29 3,318-78,-454 73,-3-5,170-75,-295 111,1 1,-1-1,0 0,-1 0,1-1,-1 0,0 0,0 0,0-1,9-13,-13 17,-1-1,1 0,-1-1,0 1,0 0,0 0,0 0,0-1,-1 1,0 0,1-1,-1 1,0-1,-1 1,1 0,-1-1,1 1,-1 0,0 0,0-1,0 1,-1 0,1 0,-1 0,0 0,0 0,-3-3,-6-8,-1 1,0 1,-1 0,0 1,-1 0,-1 1,1 0,-1 2,-1-1,0 2,0 0,-29-8,-16 0,0 2,-74-5,114 16,-1-1,1 1,0 2,-1 0,1 1,-1 1,1 1,0 1,0 1,0 1,1 1,0 0,0 2,-28 15,-176 121,53-33,137-92,5-6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5.02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16,'-4'3,"1"0,-1 0,1 0,-1 0,1 0,1 1,-1 0,0 0,1-1,0 1,-3 5,1-2,-1 2,1 0,0 0,0 1,0-1,1 1,1 0,0 0,0 0,1 0,0 0,0 0,2 1,0 9,-1-15,1-1,0 0,0 1,0-1,0 0,1 0,-1 1,1-1,0 0,0-1,1 1,-1 0,1-1,0 1,0-1,0 0,0 0,1 0,-1 0,1-1,0 1,-1-1,1 0,0 0,1 0,-1-1,0 1,0-1,1 0,-1-1,7 2,69 8,-56-5,1-2,0 0,42-2,-65-1,0 0,0 0,-1-1,1 1,0 0,0-1,0 1,0-1,0 0,0 0,-1 0,1 0,0 0,-1 0,1 0,0 0,-1 0,0-1,1 1,-1-1,0 1,0-1,1 0,-1 1,1-4,-1 1,0 0,-1-1,1 1,-1 0,0 0,0 0,0 0,-1 0,1 0,-1 0,-2-8,-2-2,0 0,-1 1,-1-1,0 1,-1 0,-10-13,6 10,-1 1,-1 0,-1 1,0 1,0 0,-1 1,-1 1,-23-13,20 15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6.4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1 123,'26'-1,"1"2,0 1,0 0,-1 2,1 2,29 9,-39-9,0 2,0 0,-1 1,0 0,-1 2,0 0,22 20,-27-24,-12-17,-1-9,4 10,0 0,0 0,1 0,0 1,1-1,0 0,0 1,1 0,0-1,1 2,8-14,-4 9,1 0,0 1,0 0,1 0,1 1,15-11,-23 19,1-1,-1 1,1 0,-1 0,1 0,0 0,0 1,0 0,0 0,0 0,0 1,0 0,0 0,0 0,1 0,-1 1,0 0,0 0,0 0,-1 1,1-1,7 5,7 4,-1 1,0 1,0 0,17 18,2 0,-18-15,-1 2,-1 0,24 30,-31-34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7.8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88 240,'15'-25,"0"0,2 1,1 1,21-22,27-35,-66 80,1 0,-1 0,0-1,1 1,-1 0,1 0,-1-1,0 1,1 0,-1-1,0 1,0 0,1-1,-1 1,0-1,0 1,1-1,-1 1,0 0,0-1,0 1,0-1,0 1,0-1,0 1,0-1,0 1,0-1,0 1,0-1,0 1,0 0,0-1,0 1,0-1,-1 1,1-1,0 1,0-1,0 1,-1 0,1-1,-1 0,-24 6,-29 21,33-13,0 0,2 2,-21 18,-18 15,56-46,0-1,1 0,-1 0,1 1,-1-1,1 1,-1 0,1-1,0 1,0 0,0 0,0 0,0-1,0 1,1 0,-1 0,1 0,-1 1,1-1,0 0,-1 2,2 0,-1 0,1 0,0 0,0 0,0-1,1 1,-1-1,1 1,0-1,4 7,7 6,1-1,0 0,26 21,-27-25,-7-6,7 7,0 0,29 17,-36-26,2 1,-1-1,0-1,0 1,1-1,-1 0,1-1,0 0,10 0,-1 0,23 2,0-3,1 0,-1-3,57-11,-83 10,-1 0,0-1,0-1,-1 0,1-1,-1-1,18-14,-15 10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19.6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0 172,'33'2,"-1"3,0 0,0 2,0 2,-1 0,0 3,-1 0,33 19,-61-29,-1-1,0-1,1 1,-1 0,1 0,-1 0,1-1,0 1,-1-1,1 1,0-1,-1 0,1 0,0 0,-1 0,1 0,0 0,-1 0,1 0,0 0,2-2,-2 0,0 0,0 0,0-1,0 0,0 1,0-1,-1 0,0 1,1-1,0-4,2-2,9-20,0-2,24-42,-33 67,-1 0,1 0,0 1,0 0,1 0,0 0,0 0,0 1,0-1,1 1,-1 0,1 1,10-5,-12 7,1 0,-1 0,1 1,-1 0,1 0,0 0,-1 0,1 1,-1 0,1-1,-1 2,0-1,1 0,-1 1,0 0,5 3,10 6,-1 1,22 18,-3-2,70 37,-67-42,0 1,-1 3,49 43,-75-50,-19-34,-9-38,5 21,2-1,0 0,2 0,2 0,-1-37,5 67,0 0,0 0,0 0,0-1,1 1,-1 0,1 0,-1 0,1 0,0 0,0 0,0 0,0 0,0 0,0 0,1 0,-1 1,1-1,-1 1,1-1,0 1,-1-1,1 1,0 0,0 0,0 0,0 0,0 0,0 0,0 1,0-1,1 1,-1-1,0 1,0 0,0 0,1 0,-1 0,3 0,10 2,1 0,-1 1,-1 0,24 9,-35-10,100 41,-71-28,64 20,-73-29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0.8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680 189,'-4'-3,"0"0,0 0,-1 1,1 0,-1 0,0 0,1 0,-1 0,0 1,0 0,0 0,-10 0,-68 1,72 1,-10 1,-1 0,1 2,0 1,1 0,-1 2,1 0,0 1,1 1,-33 21,-7 11,-85 74,113-89,27-22,0 0,-1-1,1 2,0-1,1 0,-1 1,1-1,0 1,0 0,-2 7,4-11,1 1,0-1,-1 0,1 1,0-1,0 0,0 1,0-1,0 0,0 1,1-1,-1 0,0 1,1-1,-1 0,1 0,-1 1,2 1,0-1,-1 0,1 0,0-1,0 1,0 0,1-1,-1 1,0-1,0 0,1 1,-1-1,5 1,30 8,0-1,1-1,39 1,-28-3,-45-5,1 0,0-1,0 1,-1-1,1-1,0 1,-1-1,1 1,-1-1,1-1,-1 1,1-1,-1 1,0-1,1-1,-1 1,0 0,0-1,-1 0,1 0,3-4,-1 0,0-1,-1 0,0-1,-1 1,1-1,-2 0,1 0,-1 0,3-16,1-15,-2-1,-2 0,-4-82,2-34,-1 155,0 0,0 1,0-1,1 1,-1-1,0 1,1-1,-1 1,0-1,1 1,0 0,-1-1,1 1,0-1,0 1,0 0,0 0,0 0,0-1,0 1,0 0,0 0,0 0,2 0,-1 0,1 1,-1-1,0 1,0 0,0 0,0 0,0 0,0 0,0 1,0-1,1 0,-1 1,0 0,0-1,2 3,8 3,-1 0,0 1,-1 0,17 15,339 334,-345-331,-5-3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2.03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1,'2'0,"0"1,0 0,0 0,0 0,0 0,0 1,-1-1,1 0,0 1,-1-1,1 1,-1 0,1-1,0 3,6 5,235 234,120 126,-31 23,-323-380,-4-8,-1 1,-1 0,1-1,-1 1,0 0,0 1,0-1,-1 0,1 1,-2 0,1-1,0 1,0 8,-2-13,0 0,-1 0,1 0,0 0,0-1,-1 1,1 0,-1 0,1 0,-1 0,1-1,-1 1,1 0,-1 0,0-1,1 1,-1 0,0-1,0 1,0-1,1 1,-1-1,0 0,0 1,0-1,0 0,0 1,0-1,0 0,0 0,0 0,1 0,-1 0,0 0,0 0,0 0,-2-1,-36-9,13-1,1-2,1 0,0-2,-23-18,-85-76,109 89,-51-43,-37-31,-148-162,245 240,1-1,1 0,0-1,2-1,-13-28,19 39,1 0,1 0,-1 0,1 0,1 0,0-1,0 1,0 0,1-1,0 1,1-1,0 1,0 0,1 0,0-1,6-13,-5 16,1 0,0 1,1 0,-1 0,1 0,0 0,0 1,0 0,1 0,-1 0,1 1,0-1,0 1,10-3,14-4,52-13,-71 20,28-5,49-5,-72 11,-1 1,1 1,0 1,-1 0,1 1,17 4,-30-5,0 0,-1 0,1 0,0 1,0-1,-1 1,1 0,-1 0,1 0,-1 0,0 0,1 0,-1 1,0-1,-1 1,1-1,2 5,-2-1,1 0,-1 0,0 1,0 0,-1-1,0 1,1 12,-2-5,-1 0,0 0,-1 0,0 0,-1 0,0 0,-8 17,5-17,0-1,-1 0,-1 0,0-1,0 0,-2-1,-15 17,12-17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3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184 464,'185'172,"62"62,-175-160,78 104,-141-166,0 1,-1 0,12 27,-19-38,0 0,0 0,-1 0,1 0,-1 0,1 0,-1 0,0 0,0 1,0-1,0 0,0 0,0 0,-1 0,0 5,0-6,0 0,0 0,-1 0,1 1,0-1,0 0,-1-1,1 1,0 0,-1 0,1 0,-1-1,1 1,-1-1,1 1,-1-1,1 0,-1 0,0 1,1-1,-1 0,1 0,-1-1,0 1,-1-1,-8 0,1-1,0 0,0-1,0 0,1-1,-1 0,1 0,0-1,-16-11,-9-8,-32-32,43 36,-58-52,2-3,5-4,3-3,3-3,-100-167,156 232,2-1,0 0,2-1,0 0,2 0,-8-40,13 52,0 1,0-1,1 0,0 1,1-1,0 1,1-1,0 1,0 0,1-1,0 1,0 0,1 0,0 1,1-1,0 1,0 0,11-11,-10 13,0 1,0 1,1-1,-1 1,1 0,0 0,0 1,14-4,64-16,-68 20,8-3,1 1,1 1,-1 1,41 2,-59 1,-1 1,1-1,0 2,0-1,-1 1,1 0,-1 1,0 0,1 0,-1 1,-1-1,1 1,0 1,-1 0,0 0,0 0,-1 0,1 1,7 10,-2 3,0 1,-1 0,-1 1,-1 0,-1 0,-1 1,-1-1,-1 1,2 25,-4-27,-1-1,-1 1,-1-1,-1 0,0 1,-1-1,-1 0,-1 0,-1-1,-14 31,8-27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3.4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1,'4'0,"6"0,5 0,4 4,4 5,5 6,2 4,5 4,5 1,-1 1,-3-4,-3-1,-7 0,-4-3,-6-5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20.7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3421,'19'-16,"1"0,1 1,0 2,1 0,33-14,-42 20,615-266,-566 247,62-37,-86 43,10-2,1 2,94-24,-17 6,501-213,-356 152,-88 37,546-193,-372 138,-151 29,-63 23,306-129,-380 163,89-52,-104 53,1 2,69-25,-73 33,79-43,-10 3,653-341,-446 242,-238 120,-61 26,0-1,0 2,1 1,40-9,2 0,0-3,130-62,-83 33,367-137,-475 186,16-11,-26 7,-16 0,-18-1,-62-6,9 2,-233-55,-67-13,351 77,29 3,0 0,0-1,0 1,0-1,0-1,0 1,0-1,1-1,-1 1,-7-5,14 7,0 0,0-1,0 1,0 0,0-1,0 1,0 0,1-1,-1 1,0 0,0-1,0 1,0 0,1 0,-1-1,0 1,0 0,0 0,1-1,-1 1,0 0,1 0,-1 0,0-1,0 1,1 0,-1 0,0 0,1 0,-1 0,0 0,1 0,-1 0,0 0,1 0,-1 0,0 0,1 0,-1 0,0 0,1 0,0 0,19-3,370-2,5-1,-322 0,128-3,-199 9,-1 0,0 0,1 0,-1 0,1 0,-1 0,1 0,-1 0,1 1,-1-1,0 0,1 1,-1 0,0-1,1 1,-1 0,0-1,0 1,1 0,-1 0,0 0,0 0,0 0,0 0,0 0,-1 1,1-1,0 0,0 0,-1 1,1-1,-1 0,1 1,-1-1,0 1,1-1,-1 1,0-1,0 0,0 1,0-1,0 1,-1 2,-1 7,-2 0,1-1,-1 1,-1-1,-5 11,-6 14,5-2,1 1,2 0,1 0,2 1,-1 63,6-77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3.85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38 67,'-4'-4,"-2"-6,-3-5,-1-4,2 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4.73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1 128,'278'275,"-189"-187,-40-42,45 57,-93-102,0 0,0-1,-1 1,1 0,0 0,-1 0,1-1,0 1,-1 0,1 0,-1 0,1 0,-1 0,0 0,1 0,-1 0,0 0,0 0,0 0,0 0,0 0,0 0,0 1,0-1,0 0,0 1,-1-2,0 1,0 0,0-1,0 1,-1-1,1 0,0 1,0-1,0 0,0 1,0-1,0 0,0 0,-1 0,1 0,0 0,0 0,0-1,-1 1,-6-2,0 1,1-1,0 0,-1-1,1 0,-8-4,-1-6,0 0,1-1,0-1,2-1,-1 0,2 0,0-1,1-1,1 0,-14-35,5 3,3 0,1 0,-7-57,20 98,0 0,1 0,0-1,1 1,0 0,0-1,1 1,1 0,-1 0,1 0,5-12,-5 16,0 1,1 0,-1 0,1 1,0-1,0 1,0-1,1 1,-1 0,1 0,0 0,0 1,0-1,0 1,0 0,0 0,1 0,-1 1,1 0,-1 0,1 0,-1 0,1 1,6-1,18 0,-1 1,0 1,0 2,0 1,0 1,0 1,-1 1,0 2,0 1,-1 1,-1 1,0 1,0 1,-1 1,-1 1,-1 2,0 0,-1 1,-2 1,1 1,-2 1,-1 0,-1 2,-1-1,23 51,25 100,-45-121,-9-26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26.58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214 1,'-8'0,"-1"2,1-1,0 1,0 1,0-1,0 1,0 1,0-1,1 1,0 1,0-1,0 1,0 0,1 1,-1 0,2 0,-10 11,6-6,1 0,0 0,1 1,0 1,1-1,0 1,1 0,0 0,1 0,-3 16,7-27,0-1,0 1,0-1,0 0,0 1,0-1,1 0,-1 1,0-1,1 1,-1-1,1 0,-1 0,1 1,0-1,-1 0,1 0,0 0,0 0,0 0,0 0,0 0,0 0,0 0,0 0,0 0,0-1,1 1,-1 0,0-1,0 1,3 0,56 8,-18-3,-7 10,-23-10,0 0,0-1,1-1,-1 1,21 2,-31-6,0-1,0 0,1 0,-1 0,0 0,0-1,0 1,0-1,0 1,0-1,0 0,0 1,0-1,0 0,0 0,-1 0,1-1,0 1,-1 0,1-1,-1 1,1-1,-1 1,0-1,1 0,-1 0,0 1,0-1,0 0,-1 0,1 0,0 0,-1 0,1 0,-1 0,0 0,1-1,-1 1,0 0,-1-3,1-6,-1 1,0 0,-1-1,0 1,-1 0,0 0,-1 0,1 1,-2-1,-5-9,23 27,14 17,478 569,-465-543,449 629,-402-537,-6 4,-7 3,54 161,-122-294,0-5,-2 0,0 0,0 0,-1 0,0 1,-1-1,-1 1,0 0,-1 21,-1-31,0 0,0-1,-1 1,1 0,0-1,-1 1,0 0,0-1,1 0,-1 1,-1-1,1 0,0 0,0 0,-1-1,-3 3,-50 23,32-17,-27 15,-1-2,-1-3,0-2,-2-3,-65 11,82-21,-14 3,1-2,-62-2,97-4,-1-2,0 0,0-1,1 0,-1-1,1-1,0-1,1 0,-1-1,-26-17,11 1,1-1,1-2,2 0,0-2,2-1,-23-34,-115-203,126 195,2-2,-39-124,62 160,2-1,2-1,2 0,1 0,2 0,2 0,4-54,-1 85,-1 0,1 1,0 0,0-1,1 1,0 0,0 0,1 1,0-1,0 1,1 0,-1 0,1 0,1 0,-1 1,1 0,11-8,7-2,-1 2,2 0,41-14,-25 11,34-12,117-27,-116 35,-41 9,-6-1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36.17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346 581,'0'-13,"0"-69,-14-114,11 173,-1 0,-1 1,-1-1,-1 1,-1 0,-1 1,-1 0,-1 1,-24-35,33 52,0 0,0 0,-1 0,1 0,-1 1,1-1,-1 1,0 0,0 0,0 0,0 0,0 1,-1-1,1 1,0 0,-7-2,7 3,1 1,-1-1,1 1,-1-1,1 1,-1 0,1 0,0 0,-1 0,1 0,0 1,0-1,0 1,0-1,0 1,0 0,0 0,0 0,1 0,-1 0,1 0,0 0,-2 4,-11 18,1 2,2-1,0 2,-10 40,-16 112,35-165,-7 39,0 55,8-94,1-1,0 0,1 0,1 1,0-1,1 0,0-1,1 1,10 23,-10-31,0 0,0 0,0 0,1-1,-1 0,1 0,0 0,1 0,-1-1,1 1,-1-2,1 1,0 0,0-1,0 0,0-1,0 1,8 0,15 1,0 0,46-2,-59-1,3 0,-6 0,0 0,0-1,1 0,22-6,-33 7,0-1,0 0,0-1,-1 1,1 0,0-1,-1 1,1-1,-1 0,0 0,1 0,-1 0,0 0,0-1,0 1,-1-1,1 1,-1-1,1 1,-1-1,0 0,0 0,0 0,0 0,0 0,0-3,1-29,-1 0,-5-59,1 59,2-1,3-47,-2 83,0 0,0 0,0 0,0 0,0-1,0 1,0 0,0 0,0 0,0 0,0 0,0-1,0 1,0 0,0 0,0 0,1 0,-1 0,0-1,0 1,0 0,0 0,0 0,0 0,0 0,0 0,0-1,1 1,-1 0,0 0,0 0,0 0,0 0,0 0,1 0,-1 0,0 0,0 0,0 0,0 0,0 0,1 0,-1 0,0 0,0 0,0 0,0 0,1 0,-1 0,0 0,0 0,0 0,1 0,9 10,13 26,-16-26,175 286,-172-279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37.0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83,'8'0,"-1"2,1-1,-1 1,1 0,-1 0,0 1,0 0,0 0,0 0,-1 1,1 0,-1 1,0-1,0 1,-1 1,1-1,7 11,9 12,-1 1,25 49,-28-48,11 26,-2 1,-2 0,-3 2,-2 1,11 65,-48-203,4-1,-5-108,17 151,1-119,1 131,2-1,0 1,2 0,8-27,-12 48,-1 1,1-1,0 1,0-1,0 1,0 0,0-1,1 1,-1 0,1 0,-1 0,1 0,0 0,0 0,0 1,0-1,0 1,0-1,0 1,0 0,1 0,-1 0,1 0,-1 0,1 0,-1 0,1 1,-1 0,1-1,-1 1,1 0,-1 0,1 0,0 1,-1-1,1 1,-1-1,1 1,-1 0,1 0,-1 0,0 0,4 2,6 4,-1 0,0 0,0 1,0 1,-1-1,0 2,9 11,35 44,87 140,-46-55,-73-115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38.0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578 1303,'-1'-2,"1"0,-1-1,0 1,0 0,1 0,-1 0,-1 0,1 0,0 0,0 0,-1 0,1 0,-1 1,0-1,1 0,-1 1,0 0,0-1,0 1,0 0,0 0,0 0,-1 0,1 0,0 1,0-1,-1 1,1-1,0 1,-3 0,-10-3,0 2,-1-1,-18 2,14 2,1 1,-1 1,1 0,0 1,1 1,-1 1,1 1,0 0,-23 16,18-10,1 2,1 0,1 1,0 1,1 1,-24 30,35-39,1 1,1 0,0 0,1 0,0 1,1-1,0 1,0 0,2 1,-1-1,0 14,3-18,0-1,0 1,0 0,1-1,0 0,0 1,1-1,0 1,1-1,-1 0,1 0,1 0,-1-1,1 1,0-1,1 0,-1 0,1 0,9 8,15 8,1 0,0-2,2-1,0-2,1 0,1-3,0-1,1-1,1-2,54 8,-86-17,-1-1,1 0,-1 1,1-1,-1-1,1 1,-1-1,0 1,1-1,-1 0,1 0,-1 0,0-1,0 1,0-1,0 0,0 0,0 0,0 0,-1 0,1-1,-1 1,1-1,-1 1,0-1,0 0,0 0,-1 0,1 0,-1 0,1-1,-1 1,0 0,1-6,2-11,-1-1,-1 0,-1 0,-2-36,0 22,-19-398,9 347,-3 1,-4 0,-30-83,7 55,-4 2,-6 2,-4 3,-5 2,-141-185,193 278,-3-3,14 21,646 1019,-532-847,39 86,-140-233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0.27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0 784,'52'-20,"-34"18,1 1,-1 0,1 1,0 1,-1 1,1 1,-1 0,36 13,10 6,63 33,-116-49,64 28,114 74,-159-88,-2 1,0 1,-2 2,0 1,-2 1,30 41,-41-54,-16-26,-15-31,-81-156,-17-36,97 191,2-1,2 0,-12-64,25 100,0-1,1 1,0-1,1 1,0-1,1-11,0 20,-1 0,1 0,-1 0,1 0,0 0,0 0,0 0,0 0,0 0,1 1,-1-1,0 0,1 1,-1-1,1 1,0 0,-1-1,1 1,0 0,0 0,0 0,0 0,0 0,0 1,0-1,0 1,0-1,0 1,0 0,0 0,0-1,0 2,0-1,1 0,-1 0,3 2,31 3,1 1,-2 3,40 13,104 48,-97-36,222 97,-248-102,-1 2,-1 2,60 49,-48-13,-67-111,-52-199,-4-26,49 216,2 0,3 0,4-66,-2 114,1 1,0-1,0 0,1 1,-1-1,0 0,1 1,0-1,-1 1,1-1,0 1,0-1,1 1,-1-1,0 1,1 0,0 0,-1 0,1 0,0 0,0 0,0 0,0 1,0-1,1 1,-1 0,5-3,-1 3,-1 1,1-1,0 1,0 0,0 1,0 0,0-1,-1 2,1-1,0 1,9 4,41 19,-1 2,-1 3,-1 3,57 46,-82-59,202 165,-169-130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1.05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14,'0'-1,"0"1,0 0,0-1,0 1,0-1,0 1,0-1,0 1,0-1,0 1,0-1,0 1,-1-1,1 1,0 0,0-1,0 1,-1-1,1 1,0 0,-1-1,1 1,0 0,-1-1,1 1,0 0,-1-1,1 1,0 0,-1 0,1-1,-1 1,1 0,-1 0,1 0,-1 0,1 0,-1 0,1 0,0-1,-1 1,1 1,-1-1,1 0,-1 0,1 0,-1 0,-1 1,1-1,0 1,-1-1,1 1,0-1,0 1,-1 0,1 0,0 0,0 0,0 0,0 0,0 0,1 0,-1 0,-1 2,-3 12,1 1,0 0,1 0,1 1,1-1,0 1,1-1,2 19,-1 6,-2 13,1 59,1-100,0 0,1-1,0 1,1 0,1-1,6 15,-10-25,1 0,0-1,-1 1,1-1,0 1,0 0,0-1,0 0,0 1,0-1,0 0,1 1,-1-1,0 0,1 0,-1 0,1 0,3 1,-4-2,0 0,0 0,0 0,0 0,0-1,-1 1,1 0,0-1,0 1,0 0,0-1,0 1,0-1,0 1,-1-1,1 0,0 1,0-1,-1 0,1 0,0 1,-1-1,1-1,4-5,-2 0,1 0,-1-1,0 1,-1-1,3-12,-1-9,-1 0,-1-35,3-43,-4 97,1 0,1 0,-1 0,1 0,1 1,0-1,10-17,-13 26,0 0,-1 0,1 0,0 0,0 0,0 0,0 0,0 0,0 0,0 0,1 1,-1-1,0 0,0 1,1-1,-1 1,0-1,0 1,1 0,-1 0,1 0,1-1,1 2,-1-1,1 1,-1 0,0 0,1 0,-1 0,0 0,0 1,3 1,8 6,-1 1,0 0,11 12,-18-17,90 92,-65-63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1.98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0 273,'6'-5,"0"0,0 1,1 0,0 0,0 0,0 1,0 0,0 0,0 1,1 0,-1 0,1 1,0 0,-1 0,1 1,0 0,0 0,-1 1,1 0,14 4,5 1,0 2,0 2,-1 0,36 20,-11-2,-1 2,87 70,-109-76,-1 1,-1 1,-1 2,-2 0,36 56,-109-194,17 35,-32-100,57 147,1-1,1 0,1 0,2 0,1 0,1-1,3-32,-2 60,1 0,-1-1,0 1,1 0,-1 0,1 0,0 0,-1 0,1 0,0 0,0 1,0-1,1 0,-1 0,0 1,1-1,-1 0,1 1,-1 0,1-1,0 1,2-2,-1 2,1 0,-1 0,1 0,-1 1,1-1,-1 1,1 0,-1 0,1 0,-1 1,1-1,4 2,9 3,1 1,-2 0,1 1,16 10,-32-16,71 38,-1 3,109 87,-148-102,-1 1,-2 2,-1 0,-1 2,-2 1,-1 1,25 48,-39-61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3.06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0 135,'1'-1,"-1"-1,1 1,0 0,-1 0,1 0,0 0,-1 0,1 0,0 0,0 0,0 0,0 0,0 0,0 1,0-1,1 0,-1 1,0-1,0 1,0-1,1 1,-1 0,0 0,0-1,1 1,-1 0,2 0,39-3,-12 6,-1 2,0 1,0 1,32 13,-17-7,-20-4,-16-6,-1 0,1-1,-1 0,1 0,0-1,15 1,-21-2,0 0,0-1,0 1,-1-1,1 1,0-1,-1 0,1 0,-1 0,1 0,-1 0,1 0,-1 0,0-1,1 1,-1 0,0-1,0 1,0-1,0 1,0-1,0 1,-1-1,1 0,0 0,-1 1,1-1,-1 0,0 0,0 1,0-1,0 0,0 0,0 0,-1-3,-4-121,5 126,0 0,0-1,-1 1,1-1,0 1,0 0,0-1,0 1,0-1,0 1,0 0,0-1,0 1,0-1,0 1,1 0,-1-1,0 1,0-1,0 1,0 0,1-1,-1 1,0 0,0-1,0 1,1 0,-1 0,0-1,1 1,-1 0,0 0,1-1,-1 1,0 0,1 0,-1 0,1-1,-1 1,0 0,1 0,-1 0,1 0,-1 0,22 13,27 35,-43-41,144 167,220 334,-179-186,-163-265,-2 1,-3 1,29 117,-48-160,-1 1,0-1,-2 1,0-1,0 1,-3 19,1-30,0-1,0 0,-1 0,1 0,-1 0,0-1,-1 1,1 0,-1-1,0 1,0-1,0 0,-1 0,1 0,-1-1,0 1,0-1,0 0,0 0,-1 0,1-1,-1 1,-6 1,-12 4,0-1,0-2,-1 0,-31 2,-97 0,121-8,1-2,0-1,0-1,1-1,0-2,0-1,0-1,1-2,1 0,0-2,1-1,0-2,1 0,-37-34,14 6,1-2,3-2,2-2,3-2,-55-95,68 103,2-1,2-2,-18-57,34 89,1 0,1 0,1-1,1 0,0 1,1-1,0 0,2 0,0 0,1 0,1 1,0-1,9-25,11-6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24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826 277,'-24'-29,"-28"-38,11 11,31 42,-2 1,0 0,0 0,-1 1,-1 1,-26-18,35 26,0 0,-1 1,1-1,-1 1,0 1,1-1,-1 1,0 0,0 0,0 0,0 1,0 0,0 0,0 1,0 0,1 0,-1 0,0 1,0-1,1 1,-1 1,1-1,-1 1,-4 3,-15 12,0 0,2 1,0 2,-34 39,-68 103,123-161,-107 167,100-152,0 0,1 1,1-1,1 2,0-1,1 1,1 0,-2 27,6-38,0-1,1 0,0 0,0 0,0 1,1-1,0 0,0-1,1 1,0 0,0-1,0 1,1-1,0 0,1 0,-1 0,1-1,0 0,0 0,1 0,-1 0,1-1,0 0,1 0,10 5,13 3,0-1,0-1,1-2,49 7,-55-10,-22-5,0 1,0-1,0 0,1 0,-1 0,0 0,0 0,0-1,0 1,0-1,-1 0,1 0,0 0,0 0,0-1,-1 1,1-1,-1 0,1 1,-1-1,0 0,3-3,3-5,0 0,-1 0,-1-1,8-15,16-24,82-96,159-161,-270 306,0 0,-1 0,1 0,0 0,0 1,0-1,0 0,0 0,0 1,0-1,0 1,0-1,0 1,0-1,0 1,0 0,0 0,0-1,1 1,-1 0,0 0,0 0,0 0,0 0,0 0,1 1,-1-1,0 0,0 1,0-1,0 0,0 1,0-1,0 1,0 0,0-1,0 1,1 1,3 4,0-1,-1 1,0 0,-1 1,5 9,3 5,155 292,-157-294,-1-2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3.71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67,'-1'-5,"1"-1,1 0,-1 0,1 0,0 1,1-1,-1 0,4-6,-5 12,0-1,1 1,-1-1,0 0,1 1,-1-1,0 1,1-1,-1 1,1 0,-1-1,1 1,-1-1,1 1,0 0,-1-1,1 1,-1 0,1 0,0 0,-1-1,1 1,0 0,-1 0,1 0,-1 0,1 0,1 0,0 1,0 0,0 0,0 0,0 1,0-1,0 0,0 1,0-1,-1 1,1 0,0 0,2 3,27 42,-1 1,-3 1,35 86,-39-83,348 890,-272-675,-78-210,-11-23,2-2,2 0,1 0,24 36,-38-66,0-1,0 1,0-1,0 1,0-1,1 0,-1 1,1-1,-1 0,1 0,-1 0,1 0,0 0,-1-1,1 1,0 0,0-1,0 0,0 1,-1-1,1 0,0 0,0 0,0 0,0 0,0 0,-1 0,1-1,0 1,0-1,0 1,-1-1,1 0,0 0,2-1,6-5,0 0,0-1,-1 0,14-15,2-1,38-33,93-109,-121 124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4.1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1 523,'10'-2,"0"1,0-1,0-1,0 0,-1-1,16-7,9-3,843-322,-538 209,-284 108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4.7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1 297,'0'15,"0"0,1-1,1 1,0-1,0 1,2-1,0 0,0 0,2 0,-1-1,2 0,0 0,0 0,1-1,1 0,0-1,0 0,1 0,1-1,0 0,0-1,1 0,0-1,14 8,2-2,0-2,0 0,1-2,1-1,-1-2,1 0,60 4,-15-8,0-2,82-12,-113 6,-1-2,0-2,74-25,-113 33,-1 0,0 0,0-1,1 1,-1-1,0 1,-1-1,1 0,0 0,0-1,-1 1,1-1,-1 1,0-1,0 0,0 1,0-1,0 0,-1 0,0-1,3-4,-4 2,1 0,-1 0,0 0,0 0,-1 0,1 1,-1-1,-1 0,1 1,-1-1,-5-10,-7-16,-2 1,-1 1,-2 0,0 1,-31-33,11 19,-2 2,-63-50,86 77,-1 1,-1 1,0 0,0 1,-1 1,-1 2,-27-9,37 14,1 0,-1 1,0 0,0 1,0 0,1 1,-1 0,0 1,0 1,0-1,1 2,-1 0,1 0,-1 1,-19 10,-1 4,3-1,0-1,-42 16,51-25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6.26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83 740,'-3'1,"1"0,-1-1,1 1,-1 0,1 0,0 0,0 0,-1 1,1-1,0 1,0-1,0 1,0 0,0 0,1 0,-1 0,1 0,-1 0,1 0,0 0,-2 4,-20 52,19-47,1-1,1 1,0 0,0 0,1 11,1-18,0-1,1 1,-1-1,1 1,0-1,0 1,0-1,0 1,0-1,1 0,0 0,0 0,0 0,0 0,0 0,0 0,1-1,-1 1,1-1,3 3,8 4,1-1,0 0,1-1,-1 0,1-2,33 8,106 12,-121-20,41 5,0-4,100-3,-173-2,1-1,-1 0,0 0,0 0,1 0,-1-1,0 1,0-1,0 1,0-1,1 0,-1 1,0-1,0 0,0 0,-1-1,1 1,0 0,0-1,-1 1,1-1,-1 1,1-1,-1 0,1 0,-1 0,0 0,0 0,0 0,0 0,-1 0,1 0,0 0,-1 0,1 0,-1-1,0 1,0 0,0 0,0 0,0-1,0 1,-1 0,1 0,-2-4,-3-11,-1 0,-1 0,-1 1,-16-27,13 23,-51-86,-112-147,-101-77,219 274,39 41,0-1,2-1,-15-20,29 37,0-1,0 0,1 0,-1 0,0 0,1 0,-1 1,1-1,-1 0,1 0,-1 0,1 0,0-1,-1 1,1 0,0 0,0 0,0 0,0 0,0 0,0 0,0 0,0 0,0-1,1 1,-1 0,0 0,1-1,1 1,-1 0,1 0,-1 1,0-1,1 0,0 1,-1-1,1 1,-1 0,1 0,0-1,-1 1,1 0,-1 0,1 0,2 1,10 1,1 1,-1 0,18 7,112 52,175 102,-211-106,607 375,-697-421,-1 0,-1 1,0 1,19 21,-30-29,-1-1,-1 1,1 0,-1-1,0 2,0-1,0 0,-1 0,0 1,-1 0,1-1,-1 1,0 0,-1-1,0 1,0 0,-1 9,0-13,-12 57,13-59,0 0,0 0,-1 0,1 0,0 0,-1 0,1 0,-1 0,1 0,-1 0,1 0,-1 0,1 0,-1 0,0 0,0-1,0 1,1 0,-1-1,0 1,0 0,0-1,0 1,0-1,0 0,0 1,0-1,0 0,0 1,0-1,0 0,0 0,0 0,0 0,-1 0,1 0,0 0,0-1,0 1,0 0,0 0,0-1,0 1,0-1,0 1,0-1,0 1,0-1,1 0,-2 0,-3-4,1 1,0-1,1 0,-1 0,1 0,0 0,0 0,1-1,-1 1,-2-10,-15-68,16 62,-12-67,-9-177,24-94,2 307,-1 45,0 1,0 0,1 0,0 0,0 0,0 0,0 0,1 1,0-1,1 0,-1 1,4-6,-3 8,-1 1,1-1,0 1,0-1,0 1,0 0,0 0,0 1,1-1,-1 1,1 0,-1-1,1 1,-1 1,1-1,0 0,-1 1,1 0,0 0,6 1,5 0,0 1,-1 1,0 0,1 1,-2 1,1 0,0 1,-1 0,16 11,19 14,46 38,-48-34,-46-35,163 120,249 238,-343-292,-46-45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7.20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709 120,'0'-3,"1"-1,-1 1,1 0,0-1,0 1,0 0,1 0,2-4,-3 5,0 0,0 1,0-1,0 0,0 0,0 0,0 0,-1 0,1 0,-1-1,0 1,1 0,-1 0,0 0,0 0,0 0,0-1,-1 1,1 0,-1 0,1 0,-1 0,0 0,0 0,1 0,-3-2,0 1,1 0,-1 1,0-1,-1 1,1 0,0 0,-1 0,1 0,-1 1,0-1,1 1,-1 0,0 0,0 0,0 1,0-1,0 1,0 0,-5 0,-11 1,-1 1,-27 7,40-8,-41 9,1 3,0 1,1 3,-52 26,76-32,0 2,1 0,0 2,1 0,1 1,0 1,2 1,0 1,-28 37,43-52,0 0,1 0,-1 0,1 0,0 0,0 0,1 0,-1 1,1-1,0 1,0-1,0 1,1-1,0 1,0-1,0 1,0 0,1-1,0 1,-1-1,2 1,-1-1,3 7,2-2,-1-1,1-1,0 1,1-1,0 0,0-1,0 1,1-1,0-1,12 7,319 196,-314-192,19 14,82 40,-109-63,1 0,0-1,-1 0,2-2,-1 0,1-1,-1-1,32-1,-22-2,46-7,-43 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48.39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1 911,'33'1,"1"2,0 1,-1 2,0 1,0 2,-1 1,0 1,-1 2,0 1,-1 1,-1 2,46 34,-63-43,113 87,-110-83,-1 2,0 0,-1 0,-1 1,21 33,-31-44,0-1,0 1,-1 0,0 0,1 0,-1 0,-1 0,1 0,-1 1,1-1,-1 0,-1 8,1-11,-1 0,1 0,0 1,-1-1,0 0,1 0,-1 0,0 1,1-1,-1 0,0 0,0 0,0 0,0 0,0-1,0 1,0 0,0 0,0-1,-1 1,1 0,0-1,0 0,-1 1,1-1,0 0,-1 1,1-1,0 0,-1 0,1 0,0 0,-1 0,1 0,0-1,-1 1,1 0,0-1,0 1,-1-1,1 1,-2-2,-4-1,-1 0,1-1,0 0,0 0,0-1,0 0,1 0,0 0,-10-12,-46-63,52 66,-29-43,3-1,2-2,3-2,3 0,2-2,-18-72,43 132,0 0,0 0,0 0,1 1,-1-1,1 0,0 0,0 0,0 0,1 0,-1 0,1 0,2-6,-1 7,-1 1,1 0,-1 1,1-1,0 0,0 0,0 1,0-1,0 1,0 0,0-1,1 1,-1 0,0 0,1 1,-1-1,1 0,-1 1,1-1,-1 1,1 0,4 0,30-1,1 2,-1 1,1 2,-1 1,0 2,0 2,-1 1,40 17,32 21,126 75,-204-106,-25-15,24 17,-29-19,1 1,0 0,0-1,-1 1,1-1,0 1,-1 0,1 0,-1-1,1 1,-1 0,1 0,-1 0,1 0,-1-1,0 1,1 0,-1 0,0 0,0 0,0 0,0 0,0 0,0 0,0 0,0 0,0 0,-1 1,-23-39,14 1,0 0,3-1,-6-69,8-116,5 150,0 61,6-165,-4 155,1 0,1 0,0 0,2 1,1 0,10-23,-16 41,0 0,0 0,0 0,0 0,0 0,0 0,1 0,-1 1,1-1,-1 0,1 1,0-1,0 1,0 0,0-1,0 1,0 0,0 0,3-1,-3 2,0 0,-1 0,1 0,0 0,0 1,0-1,0 1,0-1,0 1,0-1,-1 1,1 0,0 0,0 0,-1 0,1 0,2 3,5 5,0 0,-1 0,0 1,-1 1,9 15,42 84,64 176,-101-233,71 223,-78-226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1.15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85 401,'0'-2,"0"0,0 0,0 1,0-1,-1 0,1 0,-1 1,1-1,-1 0,0 1,0-1,0 1,0-1,0 1,0-1,0 1,0 0,0-1,-1 1,1 0,-1 0,1 0,-1 0,1 0,-1 0,1 1,-1-1,0 0,1 1,-1-1,0 1,0 0,1 0,-1-1,0 1,0 0,-3 1,4-1,-1 0,1 0,-1 0,1 0,-1 0,1 1,-1-1,1 0,-1 1,1-1,-1 1,1 0,0-1,0 1,-1 0,1 0,0 0,0 0,0 0,0 0,0 0,0 0,0 1,0-1,0 0,0 1,1-1,-1 0,1 1,-1-1,1 1,-1-1,1 1,0-1,0 1,-1-1,1 1,0-1,1 1,-1-1,0 2,3 6,1 0,0-1,0 0,1 0,0 0,0-1,1 1,10 9,58 53,-64-62,30 28,1-3,48 30,-88-62,0 0,1-1,-1 1,1 0,-1 0,0 0,1-1,-1 1,1-1,0 1,-1-1,1 0,-1 0,1 0,-1 0,1 0,2 0,-4 0,1-1,-1 1,1-1,-1 1,0-1,1 1,-1-1,0 0,1 1,-1-1,0 0,0 1,0-1,1 1,-1-1,0 0,0 1,0-1,0 0,0 1,0-1,0 0,-1 1,1-1,0 0,0 1,-1-2,-25-61,19 48,-17-33,-48-74,62 106,4 7,-2 0,1 1,-1-1,-1 1,-13-10,19 15,0 1,-1-1,1 0,-1 1,1 0,-1 0,0 0,0 1,0-1,0 1,0 0,-1 0,1 0,0 1,0-1,-1 1,-5 1,8-1,0 1,1 0,-1 0,0 0,1 0,-1 0,1 1,-1-1,1 0,-1 1,1-1,0 1,0 0,0-1,0 1,0 0,0-1,0 1,1 0,-1 0,0 0,1 0,0 0,-1 0,1 0,0-1,0 1,0 0,0 0,1 0,-1 0,0 0,2 2,-1 4,1-1,0 0,0 0,1 0,0 0,0 0,8 11,3-1,1 0,1 0,1-1,0-1,1-1,0-1,23 13,18 7,70 27,106 32,-201-82,0 0,1-3,0-1,0-1,39 0,-68-6,1 1,-1-1,1 0,-1-1,1 1,-1-1,0-1,0 1,0-1,0 0,0 0,-1-1,1 1,-1-1,0-1,0 1,0-1,-1 0,0 0,0 0,0 0,6-11,3-10,-1-1,-1 0,14-55,-11 35,-4 12,-1-1,-1 0,4-70,-11 85,-1-1,-1 1,-1 0,0 0,-2 0,-1 0,0 1,-10-23,13 37,-1 0,0 0,-1 0,1 0,-1 1,0-1,-1 1,1 0,-1 1,0-1,0 1,-1 0,1 0,-1 0,0 1,0 0,0 0,0 0,-1 1,1 0,-9-2,-9 1,0 0,-1 2,1 1,-39 4,-1 0,32-2,1 2,0 0,0 3,1 0,0 2,0 2,1 0,0 2,1 1,-34 23,2 4,2 2,1 3,-66 71,115-109,0 0,1 0,0 0,0 1,1 1,0-1,-6 15,11-21,0 0,0 1,0-1,0 1,1-1,0 1,0-1,0 1,0 0,0-1,0 1,1-1,0 1,0-1,0 0,0 1,0-1,1 0,-1 0,1 1,0-1,0-1,0 1,1 0,-1 0,4 2,10 8,0-1,0-1,1 0,1-1,0-1,27 10,-8-3,-6-3,2-2,0 0,0-3,59 8,143 2,-101-11,-96-3,-26-1,1-2,0 1,-1-2,1 0,0 0,0-1,15-4,-26 4,-1 1,1-1,-1 0,1 0,-1 0,0 0,1 0,-1 0,0-1,0 1,0 0,0 0,0-1,0 1,0-1,0 1,-1-1,1 1,0-1,-1 0,0 1,1-1,-1 0,0 1,0-1,0 0,0 1,0-1,0 0,0-1,-15-63,7 35,6 23,1-1,1 1,-1 0,1-1,1 1,-1-1,1 1,3-8,-4 14,1 0,0 0,0 0,-1 0,1 0,0 0,1 0,-1 1,0-1,0 1,1-1,-1 1,1-1,-1 1,1 0,0-1,0 1,-1 0,1 0,0 1,0-1,0 0,0 0,0 1,0-1,0 1,0 0,0 0,0 0,1 0,-1 0,0 0,0 0,0 1,0-1,0 1,2 0,4 2,0 0,0 0,-1 0,1 1,-1 0,0 1,0 0,0 0,-1 0,0 1,9 10,8 11,28 43,-23-29,27 43,-35-51,41 50,-47-67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2.0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234 640,'-1'-3,"1"-1,0 1,1-1,-1 1,1-1,-1 1,1 0,0-1,0 1,1 0,-1 0,3-4,-4 6,1 1,-1-1,1 1,-1-1,1 1,-1 0,1-1,-1 1,1-1,0 1,-1 0,1 0,-1-1,1 1,0 0,-1 0,1 0,0 0,-1 0,1 0,0 0,-1 0,1 0,1 0,0 1,0 0,0 0,0 0,0 0,0 0,0 1,0-1,0 1,0-1,2 4,16 20,-2 1,0 0,-2 1,-1 1,19 52,-7-18,357 711,-348-707,44 112,-79-175,1 0,-1 0,0 0,0 1,-1-1,1 0,-1 1,0-1,0 1,0-1,0 0,0 1,-1-1,-1 5,1-7,0 1,0-1,0 0,0 0,0 0,0 0,0 0,-1 0,1 0,0 0,-1 0,1-1,-1 1,1 0,0-1,-1 1,0-1,1 0,-1 1,1-1,-1 0,1 0,-1 0,0 0,1 0,-1-1,1 1,-1 0,1-1,-1 1,1-1,-1 0,-1 0,-7-3,0 0,0 0,0-1,0-1,1 0,0 0,0-1,-10-9,-64-70,-14-31,5-5,5-3,5-5,7-2,-110-267,165 350,3 0,2-2,2 0,-9-70,20 103,1 0,1 0,0 0,1 0,1 0,1 0,0 1,1-1,1 1,1 0,0 0,2 1,-1 0,2 0,0 1,14-17,-11 17,2 1,0 0,0 1,2 1,-1 0,1 1,1 1,0 0,0 1,1 1,0 1,1 1,0 0,0 1,0 1,0 1,0 1,1 0,0 2,-1 0,37 6,-50-5,0 0,0 1,0 0,0 0,-1 1,1-1,-1 1,0 1,0-1,0 1,0-1,0 1,-1 1,5 4,-3-1,0 0,-1 1,0 0,0 0,-1 0,0 1,5 16,-2 8,-1 1,-2-1,0 62,-4-95,0 24,-1 0,-1 0,-2 0,0 0,-1-1,-15 39,4-23,-2-1,-46 72,36-68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3.26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1 353,'6'2,"0"0,-1 1,1 0,0 0,-1 0,1 1,-1 0,0 0,-1 0,1 0,-1 1,7 8,1 0,31 36,-2 1,-3 3,46 82,-41-64,65 121,105 257,-207-435,-1 0,0 1,4 25,-9-37,1 0,-1-1,0 1,0 0,0 0,0-1,0 1,-1 0,1-1,-1 1,0-1,0 1,-1 2,1-4,0 0,0 0,0 0,0 0,0-1,0 1,0 0,0 0,0-1,0 1,0-1,-1 1,1-1,0 0,0 1,-1-1,1 0,0 0,0 0,-1 0,1 0,0 0,-1 0,1-1,0 1,0 0,-1-1,1 1,-1-1,-3-1,-1 0,2-1,-1 0,0 0,0 0,1 0,0-1,-1 1,1-1,1 0,-4-5,-41-57,34 44,-21-30,3-1,2-1,3-2,2 0,2-2,4-1,1 0,3-2,-9-86,22 123,2 0,1 0,1 0,0 1,2-1,1 1,1 0,1 0,0 0,2 1,1 0,1 1,0 0,2 1,0 0,2 1,21-23,24-17,2 2,2 3,110-70,-121 87,-29 26,-24 11,1 0,0 0,-1 0,1 0,0 1,-1-1,1 0,-1 0,1 0,0 0,-1 1,1-1,-1 0,1 0,-1 1,1-1,-1 1,1-1,-1 0,1 1,-1-1,1 2,1 1,-1 1,1-1,-1 1,0 0,0-1,-1 1,1 0,-1 0,0 6,0 16,-2 0,-1-1,-1 0,-1 0,-1 0,-11 31,-66 136,48-118,-4-1,-3-2,-4-2,-91 107,119-157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3.85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1,'7'0,"0"1,0 0,0 1,0-1,0 1,-1 1,1-1,-1 1,0 0,7 5,61 45,-40-27,103 76,149 144,-215-176,-3 3,-4 2,84 129,-141-193,0 0,0 0,-2 1,1-1,-1 1,-1 0,5 21,-7-11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25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4,5 6,-2 4,0 1,2-2,-3 0,0 3,-3 2,-4 2,-3 3,0-4,0 0,3 1,-1-4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4.20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45 147,'0'-4,"-4"-10,-2-6,1-5,-3 3,-1 0,2 0,2 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4.84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250 662,'13'11,"0"1,-1 1,0 0,-1 1,-1 0,0 1,-1 0,0 0,-1 1,-1 0,6 21,-11-31,1 2,0 1,0-1,-1 1,0 0,0 0,-1 0,0 0,-1 0,0 0,0 0,-3 11,3-20,-1 1,1 0,0 0,-1-1,1 1,-1 0,1-1,-1 1,0 0,1-1,-1 1,0-1,1 1,-1-1,0 1,0-1,0 1,1-1,-1 0,0 0,0 1,0-1,0 0,1 0,-1 0,0 0,0 0,0 0,0 0,0 0,0 0,1 0,-1-1,0 1,0 0,0-1,0 1,1 0,-1-1,0 1,1-1,-1 1,-1-2,-31-26,-2-18,2-1,2-2,3-1,-32-74,27 41,3 0,-21-102,44 155,0-1,2 0,1-1,2 1,2-46,0 75,0 0,0-1,0 1,0 0,1 0,-1 0,1 0,-1-1,1 1,0 0,0 0,0 0,0 0,0 0,1 1,-1-1,0 0,1 0,-1 1,1-1,0 1,0 0,-1-1,1 1,0 0,0 0,0 0,0 0,0 0,0 1,1-1,-1 1,0-1,0 1,0 0,1 0,-1 0,0 0,0 0,1 0,-1 1,3 0,6 2,-1 0,1 1,-1 1,0-1,0 2,0-1,10 9,41 32,-2 2,-2 3,-3 3,53 65,-66-67,-2 2,-2 1,-3 2,53 122,-68-126,11 57,-13-44,-11-43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2:55.93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893 43,'-16'-1,"0"-1,0-1,0 0,-24-9,21 7,0 0,-31-5,34 10,1 0,0 0,-1 2,1 0,0 0,0 2,0 0,1 0,-1 1,1 1,0 1,0 0,1 1,0 0,1 1,-1 0,2 1,-1 0,-19 24,20-20,0 0,1 1,0 1,1 0,1 0,0 0,1 1,1 0,1 1,0-1,1 1,1 0,1 0,1 0,0 1,3 30,0-38,-1 0,2-1,-1 1,2 0,-1-1,1 0,1 0,0 0,0-1,1 1,0-1,1-1,14 16,-10-14,2 0,-1-1,2 0,-1 0,1-2,0 0,1 0,24 7,14-1,2-2,-1-3,1-2,73-1,-125-5,1 0,-1 1,0-1,1-1,-1 1,0 0,1-1,-1 1,0-1,0 0,1 0,-1-1,0 1,0-1,0 1,-1-1,1 0,0 0,-1 0,1 0,-1-1,0 1,1-1,-1 1,0-1,-1 0,1 0,0 0,-1 0,0 0,0 0,0 0,0 0,0 0,0-1,0-6,6-45,-2 0,-2-1,-2 1,-3-1,-3 1,-2 0,-24-95,26 129,3 11,0 0,-1 0,0 0,0 0,-1 1,0-1,-10-14,14 24,0 0,0 0,0-1,0 1,0 0,0 0,-1 0,1 0,0-1,0 1,0 0,0 0,-1 0,1 0,0 0,0 0,0 0,-1 0,1-1,0 1,0 0,0 0,-1 0,1 0,0 0,0 0,0 0,-1 0,1 0,0 0,0 0,0 0,-1 1,1-1,0 0,0 0,0 0,-1 0,1 0,0 0,0 0,0 0,0 1,-1-1,1 0,0 0,0 0,0 0,0 1,0-1,0 0,0 0,-1 1,-5 17,2 26,53 619,-32-515,64 563,40 363,-70-662,25 346,-76-754,1 11,-1-1,0 1,-1 0,-6 27,7-39,-1-1,1 0,-1 0,0 0,0 0,1 0,-2 0,1 0,0 0,0 0,0-1,-1 1,1 0,-1-1,0 1,1-1,-1 1,0-1,0 0,0 0,0 0,0 0,0 0,0 0,0-1,0 1,0-1,0 1,0-1,-1 0,1 0,0 0,0 0,0 0,-1 0,1-1,0 1,0-1,0 1,-4-3,-3 0,0-1,0 0,1-1,-1 0,1 0,0-1,-14-13,-50-59,33 35,-81-89,5-6,6-5,-124-213,171 243,5-3,5-2,4-2,7-2,-39-186,51 147,7-1,-1-176,22 237,5 1,5 0,3 0,41-154,-44 223,1 1,19-41,-7 30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3.92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376 1642,'0'0,"0"-4,5-2,10 6,10 6,14 11,11 19,21 25,7 11,19 27,1 4,3 4,1 5,-6-6,-10-12,-11-9,-15-16,-13-10,-10-7,-12-8,-15-18,-9-26,-1 0,0 1,0-1,0 0,0 1,0-1,0 0,1 1,-1-1,0 0,0 1,0-1,0 0,0 1,0-1,-1 1,1-1,0 0,0 1,0-1,0 0,0 1,0-1,-1 0,1 0,0 1,0-1,0 0,-1 1,1-1,0 0,-1 1,-20-4,-14-16,-18-21,-16-24,-17-22,-24-21,-17-17,-6-13,-3-12,1-4,12 12,9 6,22 17,16 9,18 12,14 15,10 16,12 16,8 11,8 9,4 4,7 9,7 5,9 6,10 3,12 2,26 7,28 10,31 5,36 8,20 8,14 5,7 5,10 6,1 7,-13-5,-9-1,-15-1,-11-8,-20 0,-6-2,-20-8,-15-5,-13-3,-11-8,-7-1,-3 0,-7-4,-11-3,-9-5,-9-2,-6-2,-10-7,-6-5,-8-5,-3-10,-8-2,-12-8,-5-9,-14-19,-17-13,-6-6,-17-13,-10-3,-13-4,1 5,-8 0,0 1,6 10,-4 5,11 9,6 8,1 2,9 9,2-1,3 11,5 7,5 5,5 0,13 2,3 1,11 1,4 1,8 1,10 5,11 6,8 5,7 3,4 4,-3 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5.4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50.75757"/>
      <inkml:brushProperty name="anchorY" value="371.35007"/>
      <inkml:brushProperty name="scaleFactor" value="0.5"/>
    </inkml:brush>
  </inkml:definitions>
  <inkml:trace contextRef="#ctx0" brushRef="#br0">495 1595,'0'0,"-8"0,-14 0,-7 5,-10 0,-5 0,-3 9,-3 8,4 10,0 12,5 10,5 9,5 6,7-1,8 1,6 1,6-3,2-5,7-4,6-9,11-8,3-11,13-5,10-9,15-1,17-5,30-3,27-3,29-7,32-6,12-11,11-14,-11-4,-13-10,-20-4,-34 3,-30 6,-27 10,-28 5,-19 9,-17-3,-21 20,0 0,-1 0,1 1,0-1,-1 0,1 0,-1 0,0 1,0-1,1 0,-1 0,-1-2,-10-24,-11-10,-20-5,-17-9,-21-13,-16-5,-18 5,-9 3,-9 10,2 8,-3 8,-8 11,1 8,7 8,9 5,19 3,13 2,19 1,17 0,14-1,10 1,11-7,13-4,16-6,15-8,12-4,27-12,35-10,38-4,42-3,30 1,28 0,8 12,8 12,-19 15,-15 15,-22 20,-139-9,60 18,32 16,-20 10,-25-3,-20 6,-16-6,-11-6,-6-2,-14-5,-2 1,-8-4,-4-3,-7-3,-4-1,-10-7,-13-7,-12-14,-10-15,-18-18,-10-20,-17-12,-15-17,-7-20,-9-26,-1-9,7-3,6 1,19 8,11 4,20 18,17 13,13 20,10 13,6 15,9 14,6 9,5 9,4 7,7 5,11 3,10 7,10 0,7 6,13 8,4 4,11 7,-1 7,6 19,7 14,-5 7,-5-1,-7 0,-6-2,-10 0,-9-6,-6 0,-11-16,-8-9,-12-8,-4-12,-9-4,-1-7,-4-5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6.12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7451.09912"/>
      <inkml:brushProperty name="anchorY" value="-286.38596"/>
      <inkml:brushProperty name="scaleFactor" value="0.5"/>
    </inkml:brush>
  </inkml:definitions>
  <inkml:trace contextRef="#ctx0" brushRef="#br0">0 1,'0'0,"5"0,10 5,10 9,18 11,13 19,25 16,15 7,24 19,14 8,4-3,2 2,-14-10,-18-13,-18-10,-22-11,-18-15,-17-7,-9-10,-10-2,-7-5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6.64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0093.80957"/>
      <inkml:brushProperty name="anchorY" value="-2500.23511"/>
      <inkml:brushProperty name="scaleFactor" value="0.5"/>
    </inkml:brush>
  </inkml:definitions>
  <inkml:trace contextRef="#ctx0" brushRef="#br0">1 1258,'0'0,"4"0,7-5,3 0,10-5,3-9,12 1,20-13,14-6,22-11,23-9,20-7,20-10,6-8,2-3,-2 1,-10 6,-14 9,-18 11,-17 7,-19 3,-10 13,-11 5,-12 4,-11 8,-12 1,-2 5,-4-2,-5-1,0 3,-6-3,2 3,1 3,1-3,4-1,1-4,6 2,-4-1,1-3,4 4,-5 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7.2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814.64844"/>
      <inkml:brushProperty name="anchorY" value="-2513.30591"/>
      <inkml:brushProperty name="scaleFactor" value="0.5"/>
    </inkml:brush>
  </inkml:definitions>
  <inkml:trace contextRef="#ctx0" brushRef="#br0">1 715,'0'0,"0"-4,0-6,5-5,5-4,9 2,10-7,13-6,16-6,18-11,22-8,18-8,15 0,9-4,6 3,-1 3,-10 13,-14 10,-20 6,-28 10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8.1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6530.40234"/>
      <inkml:brushProperty name="anchorY" value="-3068.1123"/>
      <inkml:brushProperty name="scaleFactor" value="0.5"/>
    </inkml:brush>
  </inkml:definitions>
  <inkml:trace contextRef="#ctx0" brushRef="#br0">1 645,'0'0,"4"0,11 5,5 0,9 10,12 4,11 9,9 17,16 6,5 9,7 6,-1 0,-1-3,-9-8,-13-5,-13-12,-11-6,-8-11,-11-2,-8-12,-7-9,-4-9,-8-11,-1-14,-6-13,-3-21,-5-12,3-10,-1-10,3-4,4-1,4 7,2 1,3 12,2 6,0 15,6 8,-1 11,6 14,3 11,5 10,2 7,2 4,6 7,11 2,5 4,14 9,7 3,15 8,4 5,-4 6,8 3,-2 7,3 1,-13-3,-3-7,-13-6,-16-6,-11-8,-7-4,-9-5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59.06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815.27539"/>
      <inkml:brushProperty name="anchorY" value="-4252.3042"/>
      <inkml:brushProperty name="scaleFactor" value="0.5"/>
    </inkml:brush>
  </inkml:definitions>
  <inkml:trace contextRef="#ctx0" brushRef="#br0">1 799,'0'0,"8"0,14 0,7 10,19 10,16 4,18 9,16 6,12 10,12 8,6 6,-4 1,1 4,-7 1,-15-9,-16-7,-18-10,-18-13,-12-10,-8-10,-12-10,-7-9,-5-7,-5-15,-3-8,0-11,-1-19,1-12,-5-20,-5-10,0-19,-3-13,-3-8,2 6,-2 10,3 16,-1 15,3 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27.1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489 47,'0'-2,"0"0,0 0,0 1,-1-1,1 0,0 1,-1-1,1 0,-1 1,1-1,-1 0,0 1,0-1,0 1,0 0,0-1,0 1,0 0,0-1,0 1,-1 0,1 0,0 0,-3-1,1 0,-1 1,0 0,1 0,-1 0,0 0,0 1,1-1,-1 1,0 0,-6 1,-1 0,0 0,0 1,1 1,-1 0,1 1,0 0,-13 7,-1 5,1 0,1 2,1 1,0 1,2 1,0 0,-20 32,16-19,1 1,2 2,2 0,-20 55,35-84,1 1,-1-1,1 1,1 0,-1-1,1 12,1-18,0 0,0 0,1 0,-1 0,0-1,1 1,0 0,-1 0,1 0,0-1,0 1,0 0,0-1,0 1,0-1,0 1,1-1,-1 0,1 1,-1-1,1 0,-1 0,1 0,0 0,-1 0,1 0,0-1,0 1,-1-1,1 1,0-1,0 1,0-1,2 0,5 1,-1 0,0-1,1 0,-1 0,0-1,0 0,1 0,-1-1,0 0,0-1,-1 0,1 0,0 0,12-9,-12 6,0 0,-1-1,0 0,0 0,0-1,-1 0,0 0,-1-1,0 0,0 1,6-20,-4 9,1 0,0 0,2 1,0 0,1 1,0 0,19-21,-11 15,-2 0,25-43,-12 16,-30 50,0 0,1-1,-1 1,0-1,1 1,-1 0,0-1,1 1,-1 0,0-1,1 1,-1 0,1-1,-1 1,0 0,1 0,-1 0,1 0,-1-1,1 1,-1 0,1 0,-1 0,1 0,-1 0,1 0,-1 0,1 0,-1 0,1 0,0 1,15 12,12 28,-24-35,15 26,12 18,1-2,47 54,-53-73,7 6,33 47,-57-66,-2-1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0.30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2446.58008"/>
      <inkml:brushProperty name="anchorY" value="-4723.86963"/>
      <inkml:brushProperty name="scaleFactor" value="0.5"/>
    </inkml:brush>
  </inkml:definitions>
  <inkml:trace contextRef="#ctx0" brushRef="#br0">937 1157,'0'0,"12"-9,25-12,12-14,13-3,4-11,-6-3,-4-2,-12 5,-9 1,-10 6,-10 6,-12-6,-10 4,-12 2,-12-2,-3 3,-10 8,-10 2,-7 3,-1 5,-9 5,-3 9,-11 14,-1 13,0 14,-7 14,-8 24,-2 13,4 19,6 24,15-3,21-2,19-17,16-13,21-82,0-1,1 1,2 23,-1-27,1-1,0 0,0 0,8 18,1-15,-4-3,0 0,1-1,0 0,17 14,-6-6,3 0,28 16,68 31,16-10,21-14,11-13,12-1,-7-8,-4-6,-17-5,-20-3,-19-3,-26-1,-16-6,-23-5,-13-10,-8-13,-9-9,-7-14,-5-14,-3-16,-1-14,-7-9,-9-18,-5-13,-14-13,-12-9,-10 8,-13 8,-5 23,-9 17,0 20,0 21,8 16,7 13,7 9,10 9,10 8,22 5,21 6,-1 0,0-1,0 1,0 0,0 0,0 0,0 0,0 0,0 0,0 0,0 0,0 0,0 0,0 0,0 0,0 0,0 0,0 0,0-1,0 1,0 0,0 0,0 0,0 0,0 0,19 5,20 11,29 11,30 8,28 12,20 5,26 7,8 6,1 3,-21 4,-17-3,-32-5,-29-5,-71-49,0 0,-1 0,11 16,15 21,-17-2,-11 4,-11 14,-9 12,-12 5,1 2,-2-5,0-6,5-8,4-11,6-8,10-9,7-11,12-3,10-3,14-4,11-5,8-3,7-3,9 3,7 0,5-2,0-1,-17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0.99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006.53906"/>
      <inkml:brushProperty name="anchorY" value="-6432.1001"/>
      <inkml:brushProperty name="scaleFactor" value="0.5"/>
    </inkml:brush>
  </inkml:definitions>
  <inkml:trace contextRef="#ctx0" brushRef="#br0">0 0,'0'0,"0"4,0 7,10 4,10 9,10 13,12 12,17 14,18 18,3 10,6 7,0 4,-6-4,-9-16,-17-10,-7-16,-14-11,-6-15,-5-12,-1-8,-1-7,1-3,1-2,1-1,0-4,1 0,5-4,10-4,11-4,3-2,13-11,14-12,14-11,2-3,3-6,-3 1,-11-3,-5 8,-10 4,-12 12,-12 13,-9 11,-11 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1.70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9358.125"/>
      <inkml:brushProperty name="anchorY" value="-8012.92529"/>
      <inkml:brushProperty name="scaleFactor" value="0.5"/>
    </inkml:brush>
  </inkml:definitions>
  <inkml:trace contextRef="#ctx0" brushRef="#br0">1 54,'0'0,"4"0,7 0,-1-5,4 0,3 0,-2-4,1 1,8-4,-4 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2.2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0759.40625"/>
      <inkml:brushProperty name="anchorY" value="-9228.68457"/>
      <inkml:brushProperty name="scaleFactor" value="0.5"/>
    </inkml:brush>
  </inkml:definitions>
  <inkml:trace contextRef="#ctx0" brushRef="#br0">0 1,'0'0,"4"0,7 0,4 0,9 4,3 6,7 5,5 4,9 8,3-3,2 6,1 0,-1-1,-1-1,-6-6,-6 0,-11-7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2.5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2609.51563"/>
      <inkml:brushProperty name="anchorY" value="-10774.30273"/>
      <inkml:brushProperty name="scaleFactor" value="0.5"/>
    </inkml:brush>
  </inkml:definitions>
  <inkml:trace contextRef="#ctx0" brushRef="#br0">580 628,'0'0,"-17"-4,-20-21,-13-10,-11-13,-3-7,0-2,3-9,8 5,4 3,12 2,6 9,10 7,7 5,2 11,4 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3.4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0760.6875"/>
      <inkml:brushProperty name="anchorY" value="-8876.45801"/>
      <inkml:brushProperty name="scaleFactor" value="0.5"/>
    </inkml:brush>
  </inkml:definitions>
  <inkml:trace contextRef="#ctx0" brushRef="#br0">0 16,'0'0,"0"-4,10-2,10 1,5 10,13 12,20 20,21 20,21 26,19 18,14 13,13 18,7 4,-3 6,-20-16,-11-9,-26-19,-18-21,-23-14,-15-20,-14-11,-7-7,-6-14,-5-11,-3-15,-2-7,0-10,-7-8,1-9,0-13,1-7,7-15,1-3,1 0,4 7,5 8,4 8,-1 6,1 15,2 8,2 12,6 9,7 6,10 5,9 13,13 7,12 10,13 13,7 11,4 5,-4 11,-4 0,-17 8,-20-3,-15-4,-15-6,-11-4,-10-9,-4-9,-14-5,-5-6,-6 1,-8-6,-5 4,-11-1,-9 0,-12 4,-5-5,-9 0,-1-2,0-6,2-4,2-6,12-3,7-3,5-2,0-1,7 0,1 0,1 1,10-1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4.02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546.40234"/>
      <inkml:brushProperty name="anchorY" value="-11709.72363"/>
      <inkml:brushProperty name="scaleFactor" value="0.5"/>
    </inkml:brush>
  </inkml:definitions>
  <inkml:trace contextRef="#ctx0" brushRef="#br0">1 10,'0'0,"0"-4,0-2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5.03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4816.40234"/>
      <inkml:brushProperty name="anchorY" value="-12969.99316"/>
      <inkml:brushProperty name="scaleFactor" value="0.5"/>
    </inkml:brush>
  </inkml:definitions>
  <inkml:trace contextRef="#ctx0" brushRef="#br0">0 16,'0'0,"0"-5,5-1,5 1,10 11,9 11,17 15,12 15,14 17,15 12,4 6,9 12,3 4,-5 3,1-4,-7-6,-10-10,-11-10,-8-14,-12-11,-9-15,-9-6,-4-10,-9-1,-2-5,4-3,2-7,0-2,-3-7,-1 1,1-5,0-2,1 1,1-2,0 4,1-7,1-2,-6-2,1 4,0-1,-5 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5.79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7749.40234"/>
      <inkml:brushProperty name="anchorY" value="-15164.02344"/>
      <inkml:brushProperty name="scaleFactor" value="0.5"/>
    </inkml:brush>
  </inkml:definitions>
  <inkml:trace contextRef="#ctx0" brushRef="#br0">290 543,'0'0,"4"-8,2-9,4-3,4-3,4-2,3 0,2-1,2 0,5-4,-5-1,5 2,-6 0,5 1,-2 2,1-4,-6 0,-6 1,-5 0,-5 2,-8 6,-8 5,-5 7,-5 3,-4 4,-5 2,-2 0,-4 1,-5 10,-3 0,1 5,-1 7,-5 4,-3 5,-1 2,6-2,4 4,6-2,10-1,9 2,11-2,11-2,18 3,12-2,18 4,10-6,18 2,20-2,6-6,18-1,9-2,-6 0,-10-4,-19 1,-16-5,-19-3,-16-4,-11-3,-14-1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7.05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0057.60547"/>
      <inkml:brushProperty name="anchorY" value="-16632.71484"/>
      <inkml:brushProperty name="scaleFactor" value="0.5"/>
    </inkml:brush>
  </inkml:definitions>
  <inkml:trace contextRef="#ctx0" brushRef="#br0">1451 24,'0'0,"0"-4,-5-2,-5 1,-4 1,-10 1,-8 1,-12 6,-10 5,-8 6,-16 19,-19 18,-17 22,-23 27,-7 11,-1 9,18 5,15 1,20-10,21-16,23-11,19-14,26-66,0 0,2 0,-1 0,1 10,0-13,1-2,0 1,1 0,-1 0,1-1,2 7,-2-9,0 0,1 0,-1 0,0-1,1 1,0 0,-1-1,1 0,0 1,4 2,26 19,24-4,6-7,12-4,24-4,27-3,35-11,34-6,21-6,6 1,-4 0,-10-2,-25 5,-35 4,-33 4,-27 4,-25 2,-18 8,-18 5,-24-8,-1-1,0 0,0 0,1 0,-1 0,0 1,-1-1,1 0,0 1,0-1,-1 1,1-1,0 3,4 20,-9 4,-3 1,-2-1,-3-5,-8-2,-4-5,-2 0,-6-4,-5 6,-5 3,-8 2,-2 1,-12 1,-5 0,1 0,3 0,0 0,3 0,-1 5,8-1,3 1,-2-2,5-5,7-7,6-5,9-6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28.6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1,'1'31,"1"0,2 1,1-1,1 0,2-1,0 0,18 38,-22-58,1-1,1 1,-1-1,1-1,1 1,0-1,0 0,0 0,1-1,0 0,1-1,15 10,-17-13,0 1,0-1,1 0,-1 0,1-1,0 0,0-1,-1 0,1 0,0 0,0-1,0-1,0 1,0-1,0 0,0-1,13-4,-15 4,-1-1,1 1,0-1,-1-1,0 1,0-1,0 0,0 0,-1 0,0-1,0 1,0-1,0 0,0 0,-1-1,0 1,0-1,1-5,1-1,-2 0,0 0,0-1,-1 1,-1 0,0-1,-1-23,39 125,-19-48,2 0,2-2,36 47,-57-81,0-3,-2 1,1 0,0 0,0 0,-1 0,0 0,1 0,-1 0,1 6,-2 3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8.63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8619.51563"/>
      <inkml:brushProperty name="anchorY" value="-17196.72461"/>
      <inkml:brushProperty name="scaleFactor" value="0.5"/>
    </inkml:brush>
  </inkml:definitions>
  <inkml:trace contextRef="#ctx0" brushRef="#br0">1 2812,'0'0,"4"8,7 4,4 7,4 0,7 6,13 3,20 4,6 1,16-1,4-1,0-7,0-7,-9-6,-12-5,-12-4,-11-2,-13-6,-11-5,-8-15,-6-14,-3-17,-6-15,-11-22,-10-13,-9-10,-6-6,-4 7,-4 14,9 20,6 24,4 12,13 16,13 17,12 14,17 16,22 17,23 20,34 16,37 14,25 17,24 7,11 7,6 0,-8-3,-27-4,-23-8,-25-13,-21-2,-19-6,-26-8,-15-7,-12-5,-11-6,-9 2,-10 4,-10 3,-6 0,-15 7,-12 13,-18 7,-13 1,-11 8,-3-8,-4-4,-3-4,8-15,5-11,13-18,14-13,7-12,8-7,7-15,9-13,4-11,6-18,5-25,4-23,3-39,7-30,15-29,20-32,15-16,15-9,13 7,13-4,5 3,-1 10,4 1,0 16,-6 4,-6 14,-12 9,-4 10,-15 12,-10 18,-16 23,-8 21,-10 21,-12 22,-6 12,-7 18,-7 8,-5 7,-2 7,-3 6,0 4,4 7,5 8,1 1,4 9,-2 3,3 8,3 5,1 11,3 13,2 18,6 5,14 13,16-1,-22-70,29 43,-24-44,39 40,36 19,23-3,6-9,25-7,11-6,4-4,-8-4,-19-2,-13-5,-17 0,-18-1,-14 7,-17-4,-12-3,-10 4,-7 1,-3-3,-3 5,-4 6,-10 10,-14 6,-9 3,-16 7,-9 1,-7-6,-2 3,-7-11,-1-1,1-11,2-9,7-8,1-8,6-8,6-9,4-5,4-6,1-2,7-11,0-2,1-9,3-9,0-11,3 3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9.2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3668.36719"/>
      <inkml:brushProperty name="anchorY" value="-18175.76367"/>
      <inkml:brushProperty name="scaleFactor" value="0.5"/>
    </inkml:brush>
  </inkml:definitions>
  <inkml:trace contextRef="#ctx0" brushRef="#br0">6 1,'0'0,"-4"0,3 5,10 5,7 9,10 10,13 8,12 11,14 19,12 7,15 15,-3 12,3-1,7 7,-9-1,-4-5,-10-13,-3-16,-9-11,-5-13,-9-15,-9-11,-6-6,-6-7,-3-4,-2-2,3-8,11 0,10-11,9-9,8-4,14-16,4-5,2-5,-11 0,-8 0,-17 7,-11 6,-13 6,-10 10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09.73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6990.64063"/>
      <inkml:brushProperty name="anchorY" value="-20203.8125"/>
      <inkml:brushProperty name="scaleFactor" value="0.5"/>
    </inkml:brush>
  </inkml:definitions>
  <inkml:trace contextRef="#ctx0" brushRef="#br0">0 1129,'0'0,"0"-5,0-5,0-5,5 0,5-2,10-2,9-11,8-2,20-16,15-10,32-22,23-15,15-14,10 1,3 1,-9 6,-22 18,-21 12,-21 21,-25 12,-16 14,-17 11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11.5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9747.64453"/>
      <inkml:brushProperty name="anchorY" value="-20345.8125"/>
      <inkml:brushProperty name="scaleFactor" value="0.5"/>
    </inkml:brush>
  </inkml:definitions>
  <inkml:trace contextRef="#ctx0" brushRef="#br0">1 2720,'0'0,"12"-4,20-12,27-13,14-10,12-7,5-4,3-7,-7 0,-8-5,-10 2,-12 2,-12 2,-8 2,-12 8,-8 6,-8 1,-5 4,-3 4,-11 7,-1 3,-9 6,-9 4,-2 6,-5 2,-5-3,-2 1,-8 1,-2 1,0 1,0 5,2 7,0 4,7 10,0-1,11 1,9 0,9 0,7 1,6 4,2 5,12 1,6-1,9-3,14 8,11-1,14 2,17 3,10 3,16 0,13 7,2-4,-3-9,-14-7,-16-9,-20-9,-16-7,-14-5,-14-7,-11-11,-8-7,0-13,1-13,5-9,-2-23,-1-16,-3-13,-2-13,-2-15,-2-4,-1 6,0 13,-1 19,1 18,-1 20,1 16,0 13,5 12,-4 24,-1-1,1 1,-1-1,1 0,-1 1,1-1,-1 1,1-1,-1 1,1-1,0 1,-1 0,1-1,0 1,-1 0,1-1,0 1,-1 0,1 0,0-1,1 1,18-1,8 14,9 7,19 10,10 12,12 6,4 13,1 2,-5 1,-8-4,-12-2,-11-4,-9-7,-8-7,-8-1,-8-4,-12-9,-8-7,-9-8,-5-10,-3-13,-3-18,0-25,0-27,-5-14,0-19,1-8,1-5,6 3,7 11,5 12,5 20,4 18,2 17,0 11,7 13,4 10,0 11,8 6,4 6,2 6,6 5,5 6,5 8,14 10,2 9,12 9,4 0,3 4,0-3,-9-3,-6-3,-10-9,-5-8,-11-6,-12-5,-13-9,-12-7,-6-15,-1-15,-5-13,2-9,-2-17,1-14,4-22,2-13,3-17,7-10,6-5,6 11,5 11,-2 14,1 15,-4 19,2 15,-4 13,1 8,2 15,2 12,8 12,1 13,7 5,4 8,5 10,7 5,3 3,1 10,0 0,-6-1,-1-8,-11-8,-6-2,-4-12,-7-4,-6-4,-5-2,-5-5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5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1,'0'74,"2"-1,20 119,-18-171,1 1,1-1,1 0,0-1,2 0,1 0,0-1,1 0,1 0,1-2,0 1,2-2,20 21,-23-29,0 0,1-1,-1 0,1 0,1-2,-1 1,1-2,0 0,0 0,0-2,0 0,1 0,-1-1,1-1,-1 0,1-1,-1-1,0 0,1-1,-1-1,-1 0,1-1,0 0,15-9,-23 9,1 0,-1 0,0-1,0 0,-1 0,1 0,-1-1,-1 1,1-1,-1-1,-1 1,1 0,-1-1,0 0,2-10,0-5,0 0,-1-1,-2 1,1-26,-6 11,-1 1,-1-1,-3 1,-1 1,-1-1,-25-57,32 88,1 3,0-1,1 1,-1-1,1 0,0 1,0-1,0 0,1 0,-1 0,1 0,0 1,0-1,1-8,0 12,0 0,0 0,0 0,-1 1,1-1,0 0,0 0,0 1,0-1,-1 0,1 1,0-1,0 1,-1-1,1 1,0-1,-1 1,1-1,0 1,-1 0,1-1,-1 1,1 0,-1 0,1 0,-1-1,1 3,19 32,-1 0,-2 2,23 72,-18-50,218 693,-44 13,-180-699,4 12,-3 2,13 144,-30-218,0 0,0-1,0 1,0 0,-1-1,0 1,0-1,-1 1,0-1,1 0,-2 1,-2 4,3-8,1 0,-1 0,0 0,-1 0,1 0,0-1,0 1,-1-1,1 1,-1-1,1 0,-1 0,1 0,-1 0,0-1,0 1,1-1,-1 0,0 1,0-1,1-1,-1 1,0 0,0-1,-4 0,-15-5,0 0,0-1,1-1,0-1,0-1,1-1,0 0,1-2,1 0,0-1,1-1,0-1,1 0,1-1,0 0,-14-26,7 11,2-2,2 0,1-1,2-1,1-1,2 0,2 0,-11-68,17 56,2-1,2 0,2 0,3 1,20-93,-2 52,4 0,47-102,-71 185,38-76,-32 70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5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1,'-2'22,"0"0,-2 1,-9 31,-3 19,-6 116,5 376,17-486,3 0,4-1,24 114,-26-169,2 0,0-1,1 0,1-1,1 0,1 0,1-1,1-1,1 0,0 0,2-2,-1 0,2 0,1-2,0 0,24 15,-4-8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6.6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82,'0'-8,"-2"-35,2 41,-1 1,1-1,0 1,-1-1,1 1,-1-1,1 1,-1-1,0 1,1 0,-1-1,0 1,0 0,0 0,0 0,0 0,0-1,-1 1,1 1,0-1,0 0,-1 0,-1 0,2 1,1 0,-1 0,0 0,0 0,0 0,1 0,-1 1,0-1,0 0,1 1,-1-1,0 0,1 1,-1-1,0 1,1-1,-1 1,1-1,-1 1,1 0,-1-1,1 1,-1 0,1-1,0 1,-1 0,1-1,0 1,0 0,-1 0,1-1,0 1,0 0,0 0,0 0,0-1,0 1,0 0,0 0,0-1,0 1,1 1,2 42,-3-42,194 1021,-183-974,-4-14,1 0,2 0,1-1,2 0,24 46,-36-77,1 0,0-1,0 0,0 1,0-1,1 0,-1 0,1 0,-1 0,4 1,8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7.1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1 373,'0'-1,"0"-1,1 0,0 0,-1 1,1-1,0 0,0 1,0-1,0 0,0 1,1-1,-1 1,0 0,1-1,-1 1,0 0,1 0,2-1,36-21,-33 20,33-13,0 1,0 2,70-12,-38 9,288-80,90-21,-350 100,-71 14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7.7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1,'5'1,"1"0,-1 1,0 0,0 0,0 0,0 0,0 1,-1 0,1 0,-1 0,1 1,-1-1,0 1,5 7,9 5,64 56,129 148,-174-174,-2 1,-2 2,-2 2,-3 0,24 60,-16-11,-4 1,-5 2,23 165,2 322,-47-490,-2-19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8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1 100,'4'0,"10"-4,11-1,13-1,17-2,16-5,12 0,22 3,17-2,9 2,-2 2,-5 2,-12 3,-16 2,-25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29.7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1 317,'0'-2,"1"0,-1 1,1-1,-1 0,1 0,0 1,0-1,0 1,0-1,0 0,0 1,0 0,1-1,-1 1,0 0,3-2,30-22,-15 12,10-7,1 1,1 1,65-26,-2 1,-37 13,86-40,-126 64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48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1 321,'25'-2,"1"-1,0-2,-1-1,0 0,31-14,16-3,203-52,3 12,557-52,-791 113,-11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1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0 736,'1'-2,"-1"1,1-1,0 0,0 0,-1 0,1 0,1 0,-1 1,0-1,0 0,0 1,1-1,-1 1,1 0,-1-1,1 1,0 0,-1 0,1 0,0 0,0 0,0 0,0 1,0-1,0 1,0-1,2 1,59-10,-61 9,21 0,0 0,0 1,0 2,0 0,0 1,-1 2,1 0,32 13,-43-14,0 2,-1-1,0 1,0 1,-1 0,0 0,0 1,-1 1,0-1,0 1,-1 1,0 0,-1 0,0 1,0-1,-1 1,6 17,-2 5,-2 1,-1 1,-1-1,-3 1,0 0,-2 0,-2 0,-1-1,-2 1,-12 49,13-68,-2 0,0 0,0-1,-2 0,0 0,0-1,-1 1,-1-2,-1 1,-15 16,25-31,0 1,0 0,0 0,0-1,0 1,0 0,0 0,0-1,0 1,0 0,0 0,0-1,-1 1,1 0,0 0,0-1,0 1,0 0,-1 0,1 0,0 0,0-1,-1 1,1 0,0 0,0 0,-1 0,1 0,0 0,0-1,-1 1,1 0,0 0,0 0,-1 0,1 0,0 0,0 0,-1 0,1 0,0 0,-1 1,1-1,0 0,0 0,-1 0,1 0,0 0,0 0,0 1,-1-1,1 0,9-34,-7 29,404-1134,-364 1025,-30 84,36-112,-47 117,-1 24,-1 1,1 0,0 0,-1 0,1 0,0 0,-1 0,1 0,0-1,-1 1,1 0,0 0,-1 0,1 0,-1 1,1-1,0 0,-1 0,1 0,0 0,-1 0,1 0,0 0,-1 1,1-1,0 0,-1 0,1 1,0-1,0 0,-1 0,1 1,0-1,-1 1,-4 4,1-1,-1 2,1-1,0 0,-5 10,-9 25,1 0,2 1,-14 60,22-73,2 1,1 0,1-1,2 1,0 0,5 34,-2-55,-1-1,1 1,1-1,-1 0,1 0,0 0,1 0,-1-1,1 1,1-1,-1 0,1 0,0-1,1 1,-1-1,12 8,6 2,0-1,1-2,35 15,-4-3,262 99,-212-87,-57-15,-32-13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2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0,'0'46,"28"720,-20-694,71 460,-78-526,1-1,-1 1,1-1,0 0,0 0,1 0,4 7,-6-10,1 0,-1 0,1-1,-1 1,1-1,0 1,0-1,0 0,0 1,0-1,0 0,0 0,0-1,0 1,1 0,-1-1,0 1,0-1,4 1,12-3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2.8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1,'1'6,"-1"0,2 1,-1-1,1 0,0 0,4 10,5 14,215 796,-221-808,-2-4,1-1,0 1,1-1,12 24,-15-34,0 0,0 0,1 0,-1-1,1 1,-1 0,1-1,0 0,0 1,0-1,0-1,1 1,-1 0,0-1,1 1,-1-1,1 0,0 0,-1-1,1 1,0-1,-1 0,5 0,39-3,-26 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3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0 100,'0'-4,"9"-1,6 0,5 0,3-2,11 0,7-3,1-1,6-1,3 1,1 2,4 2,-3 4,-6 1,-8 1,-10 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3.9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66,'180'-2,"211"-28,-350 25,90-17,-108 15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5.4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0,'5'2,"-1"1,0-1,-1 1,1 0,0 0,-1 0,0 0,1 1,-1-1,0 1,-1 0,5 7,1 0,271 420,-183-272,-91-152,10 17,-1 0,-2 0,14 36,-23-54,-1 1,0-1,-1 1,0-1,0 1,0 0,-1 0,0-1,0 1,0 0,-1 0,0-1,-1 1,1-1,-1 1,-1-1,1 1,-1-1,-4 6,-61 88,-34 56,76-94,20-38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6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0,'0'4,"0"10,0 6,0 5,4 5,2 7,-1 1,-1-2,0-3,-3-3,0-2,4-6,0-3,0 0,-1-3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7.4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1 271,'87'-112,"-53"77,-11 10,35-30,-52 50,0 1,0-1,0 1,1 0,0 0,-1 1,1 0,1 0,-1 1,0 0,14-2,-17 4,1 1,-1-1,0 1,1 0,-1 0,0 0,0 1,0 0,0 0,0 0,0 0,0 0,0 1,-1 0,0-1,1 1,3 6,8 7,-2 0,15 25,-19-28,47 64,53 84,-99-143,0 1,-2 0,0 0,-1 0,-1 1,0 0,2 24,-8-36,0 1,-1-1,0 0,-1 1,1-1,-2 0,1 0,-1 0,0 0,-1 0,0-1,0 0,0 1,-1-2,0 1,-1 0,1-1,-1 0,-10 8,-11 8,-1 0,-1-2,-40 22,13-9,-56 29,109-60,0-1,0 1,0-1,0 1,0 0,1 0,-1 0,1 1,-1-1,1 1,0-1,-3 5,5-6,-1-1,1 1,0-1,0 0,0 1,0-1,0 0,0 1,0-1,0 1,-1-1,2 0,-1 1,0-1,0 0,0 1,0-1,0 1,0-1,0 0,0 1,0-1,1 0,-1 1,0-1,0 0,1 1,-1-1,0 0,0 0,1 1,-1-1,0 0,1 0,-1 1,29 1,426-75,-378 52,-48 13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8.4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392 1439,'2'-31,"1"1,11-47,-1 6,1-19,40-306,-31-2,-23 367,-2 0,-1 0,-1 0,-14-47,15 67,-1 0,-1 0,0 1,0 0,-1 0,-12-16,14 21,-1 0,1 0,-1 1,0 0,0 0,-1 0,1 1,-1-1,0 1,1 1,-1-1,-13-2,11 3,-1 1,0 1,0 0,0 0,0 0,0 2,0-1,0 1,0 0,0 1,1-1,-1 2,1-1,-14 10,5-3,0 1,1 1,0 0,1 1,-22 25,26-25,1 0,0 2,1-1,0 1,1 0,1 1,0 0,1 0,1 1,1-1,-5 31,8-34,0-1,1 0,0 1,1-1,0 1,1-1,1 0,0 0,0 0,1 0,1 0,0-1,0 0,1 0,1 0,0-1,8 10,-1-5,0-1,0 0,2-1,-1 0,2-1,0-1,0-1,1-1,0 0,33 11,-14-10,0-1,1-2,0-2,64 1,-93-6,0 1,0 0,0 0,0 0,0 1,-1 1,1-1,0 1,10 6,-16-7,0 0,0 0,0 1,0-1,-1 1,1-1,-1 1,0 0,0 0,0 0,0 0,0 1,-1-1,0 0,1 1,-1-1,0 1,-1-1,1 1,-1-1,1 1,-1 0,0-1,0 1,-2 6,-2 18,-2 0,-1 0,-2 0,-13 29,1 1,-21 51,-4-1,-90 152,118-229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38.9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1,'64'4,"113"22,4 2,-116-22,644 76,-511-55,149 26,404 95,-1-1,248-1,-842-129,-1 7,-1 6,-2 8,285 110,260 91,-484-174,402 149,-56-27,-347-122,-168-51,271 93,-252-82,-2 3,110 68,-5 2,-29-18,-106-60,-21-12,0-1,1 0,-1-1,1 0,1-1,-1 0,1 0,0-2,0 1,0-1,0-1,19 1,-15-1,0 0,-1 2,0-1,0 2,0 0,0 1,-1 0,0 1,20 13,-9-6,41 17,-37-20,0-2,1-1,39 5,-40-6,-22-5,-1-1,0 1,0-1,1 0,-1 0,12-1,-17 0,0-1,0 1,0-1,0 1,1-1,-1 1,0-1,0 0,0 1,0-1,0 0,0 0,0 0,-1 0,1 0,0 0,0 0,-1 0,1 0,-1 0,1 0,-1 0,1 0,-1-1,0 1,1 0,-1 0,0-1,0 1,0 0,0 0,0-1,0 1,0 0,0 0,-1 0,1-1,-1 1,0-2,-2-9,-2 0,1 0,-1 0,-1 1,0-1,-1 2,-15-21,-14-23,-10-27,4-2,3-2,-42-136,70 192,3 20,4 21,5 5,1-1,1 0,0 0,1 0,6 15,2 14,191 618,-201-657,0 1,0-1,0 1,0-1,-1 1,0 0,-1-1,1 13,-2-16,1-1,-1 1,0-1,0 1,0-1,0 1,0-1,-1 1,1-1,-1 0,1 0,-1 0,0 0,0 0,0 0,0 0,0-1,0 1,0-1,-1 1,1-1,-1 0,1 0,-1 0,-2 1,-111 34,61-20,-62 26,-38 33,128-65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9:59.8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353 1347,'-49'49,"2"2,3 2,2 2,2 2,3 2,-48 99,84-155,-1 0,1 0,0 1,0-1,0 0,1 0,-1 1,1-1,-1 0,1 1,0 3,1-6,-1 0,1 0,-1 0,1 0,-1 0,1 0,-1-1,1 1,0 0,-1 0,1-1,0 1,0-1,0 1,-1 0,1-1,0 1,0-1,0 0,0 1,0-1,0 0,0 0,0 1,0-1,0 0,0 0,0 0,0 0,0 0,0 0,0-1,0 1,0 0,0 0,0-1,-1 1,1-1,1 0,39-11,72-34,-40 14,-8 6,272-117,-334 141,-11 3,-27 9,-62 15,96-25,0 1,1-1,-1 0,0 0,0 0,0 1,0-1,0 0,0 0,0 0,0 0,0-1,0 1,0 0,0 0,0 0,0-1,0 1,0-1,0 1,1 0,-1-1,0 0,0 1,0-1,1 1,-1-1,0 0,1 0,-1 1,1-1,-1 0,1 0,-1 0,1 0,-1 1,1-1,0 0,-1 0,1 0,0 0,0-2,0-3,1-1,0 1,1 0,-1-1,6-10,2-15,-4-5,-3 0,0 0,-7-63,-26-114,8 71,1-42,3-253,20 384,1 24,-1 0,-2 0,-8-55,7 77,1 1,-2-1,1 1,-1 0,0 0,0 0,-1 0,0 0,0 1,-1-1,0 1,0 0,0 1,-1-1,0 1,0 0,0 1,0-1,-13-5,18 9,0 0,-1 0,0 1,1-1,-1 0,0 1,1-1,-1 1,0-1,1 1,-1 0,0 0,0 0,1 0,-1 0,0 0,0 0,-2 1,2 1,1-1,0 0,0 0,1 0,-1 1,0-1,0 1,1-1,-1 0,1 1,-1-1,1 1,-1-1,1 1,0-1,0 1,0 0,0-1,0 1,0-1,0 1,1-1,0 3,4 23,1 0,2-1,0 0,2 0,18 33,-6-10,230 454,34-13,-58-103,-169-291,-33-57,-3 1,0 1,22 62,-38-79,-5-6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0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0 484,'500'-178,"-156"54,-270 95,112-64,-150 74,-23 13,0 1,1 0,0 1,27-4,-6 1,-13 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0.7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1 981,'4'-1,"1"-1,-1 0,0 0,0 0,1-1,-2 1,1-1,7-6,8-5,132-65,233-88,-244 110,530-200,-119 47,-237 67,-281 127,-17 9,-3 3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3.4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0 578,'41'-1,"0"2,0 2,0 2,0 2,-1 1,0 2,-1 2,0 2,-1 1,40 22,-44-18,-1 1,-1 1,-1 2,-1 1,-1 2,-1 0,-1 2,33 45,-47-54,-1 0,0 1,-2 0,0 0,-1 1,-2 1,0-1,-1 1,-1 0,-1 1,-1-1,-1 1,-1 0,-1-1,-5 39,-10 13,-4-2,-2 0,-4-1,-39 77,57-131,3-7,0 1,-1-1,-1 1,1-1,-2-1,1 1,-14 13,15-23,5-11,4-14,31-105,90-214,-74 215,70-192,143-363,-230 611,-24 54,0 0,-2-1,0 0,-1 0,8-42,-42 190,15 45,8 1,22 207,-17-362,0-5,0 0,1 1,5 19,-6-31,0 0,0 0,0-1,0 1,0 0,1-1,-1 1,1-1,-1 1,1-1,0 0,0 0,0 0,1 0,-1 0,0 0,1-1,-1 1,1-1,-1 0,1 1,4 0,11 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3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76 0,'-1'1,"-1"0,1-1,-1 1,1 0,-1 0,1 0,0 0,-1 0,1 0,0 0,0 1,0-1,0 0,0 0,0 1,0-1,0 1,1-1,-1 1,0-1,1 1,0 0,-1 2,-10 43,11-46,-14 108,1 158,11-165,-1-2,-5 86,25 264,-14-423,1 1,2-1,0 1,17 41,-20-61,0-1,1 0,0 0,0 0,0 0,1-1,0 1,0-1,1-1,-1 1,1-1,1 0,-1 0,1 0,-1-1,1 0,1-1,-1 0,0 0,12 3,13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4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1,'3'83,"3"0,4 0,38 155,-17-112,43 155,-54-216,3-1,38 73,-55-126,0 0,1 0,1-1,0 0,0 0,1-1,0 0,0 0,1-1,0-1,12 7,-6-5,1-1,0 0,1-2,-1 0,1-1,33 5,8-5,0-2,0-3,96-13,-144 12,23-2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5.1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97,'4'0,"5"0,11-4,4-1,4 0,8 1,12-4,9 1,8 1,9-3,5 0,1 2,-5 2,-6-2,-11 0,-8 1,-7 1,-11 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5.6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0,'5'2,"0"-1,-1 1,1 0,-1 0,0 1,1-1,-1 1,-1 0,1 0,5 5,2 2,43 37,-2 3,-3 2,56 75,-63-75,62 81,169 285,-209-298,-5 2,83 249,-128-323,-3 0,-2 1,-2 0,-2 1,-2 0,-2 0,-9 72,-2-55,-3 0,-3-1,-2-1,-52 118,61-160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7.0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1,'3'23,"0"0,1 0,2-1,0 0,1 0,20 39,-4-3,682 2005,-5-12,-177-657,-38 12,7 49,-466-1367,-17-54,24 59,42 77,57 116,-117-253,-12-25,0-1,1 1,0-1,0 0,0 0,1 0,8 9,-1-7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9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1 230,'1'7,"1"-1,1 1,-1-1,1 0,0 0,0 0,1 0,-1 0,1-1,9 10,-1 0,16 23,108 134,-122-157,2 0,-1 0,2-2,0 0,0-1,1-1,0 0,23 8,-40-18,0 0,1-1,-1 1,1 0,-1-1,1 0,-1 1,1-1,-1 0,1 0,-1 0,1 0,-1 0,1 0,-1 0,1-1,-1 1,1 0,-1-1,1 1,-1-1,1 0,-1 1,0-1,1 0,-1 0,0 0,0 0,0 0,0 0,0 0,0 0,0-1,0 1,0 0,0-1,-1 1,1 0,0-1,-1 1,1-1,-1 1,0-1,1-2,1-9,-1 0,0 0,0 0,-2-18,0 13,-10-508,34 573,321 849,-158-458,-11-27,-174-409,36 102,-35-94,1 0,-2 1,1-1,-1 0,-1 1,0-1,-1 1,-1 11,2-20,-1-1,1 1,0-1,-1 1,1-1,-1 1,1-1,-1 0,1 1,-1-1,0 0,0 1,0-1,0 0,0 0,0 0,0 0,0 0,-1 0,1 0,0 0,0 0,-1 0,1-1,-1 1,-1 0,-1-1,1 1,0-1,-1 0,1-1,0 1,-1-1,1 1,0-1,0 0,-1 0,-4-3,-9-5,0 0,1-1,-19-16,32 24,-31-24,2-1,2-2,0-1,2-1,1-1,-40-64,53 72,2-1,0 0,1 0,2-1,1 0,1-1,1 1,1-1,1-1,2 1,1-39,3 31,2 1,0-1,3 1,1 0,1 1,2 0,19-41,-21 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41.2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592 322,'1'-52,"1"30,-2 0,0-1,-1 1,-2 0,-6-29,7 45,0 0,0 0,0 1,-1-1,0 1,0 0,-1 0,1 0,-1 0,0 1,0 0,-1-1,1 1,-1 1,0-1,0 1,0 0,-1 0,1 0,-1 1,1 0,-1 0,0 0,-9-1,-2 0,0 1,0 1,0 1,0 0,0 1,0 1,0 0,0 2,0 0,0 0,1 2,0 0,0 1,1 0,0 2,0 0,1 0,0 1,0 1,1 0,1 1,0 0,1 1,0 1,1-1,0 2,1-1,1 1,0 1,1-1,1 1,-5 19,6-16,1 0,1-1,0 1,2 0,0 0,1 0,3 22,-2-33,1 1,0-1,0 1,1-1,0 0,1 0,0 0,0-1,0 1,1-1,0 0,1-1,0 1,0-1,0 0,0 0,14 8,129 70,-144-81,0 0,0-1,0 0,0 0,0 0,1 0,-1-1,1 0,-1 0,1 0,-1-1,1 0,0 0,9-2,-6 0,1 0,-1-1,0 0,0-1,0 0,0 0,15-11,4-7,0-1,-2-2,38-43,-50 51,-11 14,0-1,0 1,0 0,0 0,0 0,1 1,-1-1,1 1,0 0,0 0,0 0,0 0,0 1,0-1,0 1,0 0,9 0,-9 1,1 1,-1 0,0 0,1 1,-1-1,0 1,0 0,0 0,0 0,0 1,0-1,-1 1,1 0,-1 0,0 0,6 8,135 180,-80-99,23 43,-73-115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09.6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123 0,'-14'68,"2"-22,-24 140,-23 350,59-525,-2 269,4-240,2-1,2 1,1-1,26 76,-28-100,2-1,0 0,0 0,1-1,1 0,18 21,10 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0.2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 41,'-4'-29,"0"18,-2 16,4 2,0 0,1 0,1 0,-1 0,1 0,0 1,1-1,1 12,1 8,5 114,5-1,49 208,8-110,-54-196,1 0,2-1,36 56,-51-91,-1-1,1 0,0 0,0 0,0-1,1 0,0 1,0-1,0-1,0 1,0-1,1 0,-1 0,1-1,10 4,-2-4,0 0,1-1,-1-1,0 0,25-3,8 0,-26 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0.7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1 208,'1'-2,"0"0,1-1,-1 1,1 0,0 0,0 0,0 1,0-1,0 0,0 1,0-1,0 1,1 0,-1 0,1 0,-1 0,1 0,3-1,1 0,45-18,1 3,85-16,117-6,-88 15,83-7,-230 29,3-2,-7-1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1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14,'1'0,"-1"-1,0 0,1 0,-1 1,0-1,1 0,-1 1,1-1,-1 0,1 1,-1-1,1 0,-1 1,1-1,0 1,-1-1,1 1,0 0,0-1,-1 1,1 0,0-1,0 1,-1 0,1 0,0 0,0 0,0-1,0 1,0 1,28-1,-5 7,-1 2,0 1,0 0,-1 2,-1 0,0 1,25 21,-19-15,86 64,-4 4,169 176,-199-176,-4 3,-4 3,97 169,-145-220,-1 1,-3 1,-1 0,-3 2,-1 0,-3 0,-1 1,-3 0,-1 1,-2 88,-5-116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3.9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1 338,'13'-1,"0"-1,0 0,0-1,-1-1,22-9,7-1,606-172,-218 81,-397 98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4.3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1 473,'6'-1,"0"-1,0 0,1 0,-1 0,9-6,1 0,437-171,121-45,-560 219,0 0,-1-1,16-9,-12 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5.3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0 377,'0'-1,"1"0,-1 0,0 0,1 0,-1 1,0-1,1 0,-1 0,1 0,0 0,-1 0,1 0,0 1,-1-1,1 0,0 1,0-1,-1 0,1 1,0-1,0 1,0 0,0-1,0 1,0-1,0 1,0 0,0 0,0 0,0 0,0 0,0 0,0 0,0 0,0 0,0 0,0 0,0 1,2 0,2-1,0 1,0 0,-1 0,1 1,0 0,-1 0,6 2,3 7,-1-1,-1 1,0 1,-1 0,0 0,-1 1,0 1,-1-1,-1 1,0 1,0-1,5 22,3 17,-2 0,9 67,-14-59,-2 0,-3 0,-3 0,-12 104,10-147,6-33,7-34,2-44,123-790,-112 711,-23 244,4-1,4 1,25 108,-22-132,1 0,30 69,-34-95,2 0,1-1,0-1,1 0,2-1,0 0,22 22,-28-35,1 1,-1-1,1-1,0 0,1 0,-1-1,1 0,0-1,-1 0,2 0,-1-1,0-1,0 0,0-1,20-1,-5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5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140 7,'0'-1,"-1"0,1 1,-1 0,0-1,1 1,-1-1,0 1,1 0,-1-1,0 1,1 0,-1 0,0-1,0 1,1 0,-1 0,0 0,0 0,1 0,-1 0,0 0,0 0,1 0,-1 1,0-1,1 0,-1 0,0 1,1-1,-1 0,0 1,1-1,-1 1,0-1,1 1,-1-1,1 1,-1-1,1 1,-1-1,1 1,-1 1,-16 30,2 23,3 0,2 0,-3 78,5-50,-2 4,-4 30,1 155,14-238,1 1,1-1,2-1,2 1,1-1,1 0,2 0,1-1,20 36,-4-24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6.5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1,'3'15,"0"1,0-1,10 23,4 20,73 363,26 108,-114-519,1 0,0 0,1 0,0-1,10 18,-12-24,0-1,0 1,1 0,-1-1,1 0,0 0,-1 0,1 0,0 0,0 0,0-1,0 1,0-1,1 0,-1 0,0 0,1 0,-1-1,0 0,1 1,4-1,2 0,1-1,-1 0,0 0,1-1,-1 0,13-5,-7 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7.0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1 148,'28'-12,"-14"4,29-5,-1 2,82-10,-6 2,224-41,-318 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42.8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20 228,'-1'0,"0"0,0 0,0 1,0-1,0 0,0 1,0-1,1 1,-1-1,0 1,0 0,0-1,1 1,-1 0,0-1,1 1,-1 0,0 0,1 0,-1 0,1-1,-1 1,1 0,0 0,-1 0,1 0,0 0,0 0,0 0,0 0,0 0,0 0,0 0,0 0,0 0,0 0,1 2,7 36,0-26,0 0,1-1,1-1,-1 1,2-2,0 1,0-1,22 14,-17-13,2 0,-1-1,2-1,-1-1,38 11,-54-18,1 0,-1-1,1 1,-1-1,0 1,1-1,-1 0,1 0,-1 0,0-1,1 1,-1 0,0-1,1 0,-1 1,0-1,1 0,-1 0,0 0,0-1,0 1,0 0,2-3,-1 1,-1-1,1 1,-1-1,0 1,-1-1,1 0,0 1,-1-1,0 0,0 0,0 0,0-7,0-5,-1 1,0 0,-2-1,1 1,-2 0,-6-23,-3 1,-27-79,33 102,-1 1,0-1,0 1,-2 0,-17-21,23 31,-1 0,1 0,-1 0,1 1,-1-1,0 1,0 0,0 1,0-1,0 0,0 1,0 0,0 0,-1 0,1 1,0 0,-1-1,1 2,-1-1,1 0,0 1,-1 0,1 0,-8 2,4 0,0 1,-1-1,1 1,1 1,-1-1,1 1,0 1,0-1,0 1,1 0,-7 9,3-2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7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11,'0'-1,"0"1,-1 0,1-1,0 1,0 0,0-1,0 1,0 0,0-1,0 1,1 0,-1-1,0 1,0 0,0-1,0 1,0 0,0-1,1 1,-1 0,0 0,0-1,0 1,1 0,-1 0,0-1,0 1,1 0,-1 0,0 0,0-1,1 1,-1 0,0 0,1 0,-1 0,0 0,1-1,15 9,12 18,10 26,-3 1,-2 2,33 73,63 185,-16 21,87 421,-192-717,-1 1,3 65,-10-82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8.1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0 382,'1'-2,"-1"0,1 0,-1-1,1 1,0 0,0 0,0 0,0 1,0-1,0 0,1 0,-1 0,1 1,-1-1,1 1,2-2,33-25,-23 19,50-32,3 3,136-58,-143 70,180-73,-212 87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8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1,'0'4,"4"10,6 7,5 7,4 17,3 12,7 9,-3 7,3 2,5 5,-3-2,-3-7,-2-6,-5-7,-3-8,-3-13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19.97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82,'8'-2,"0"0,0 0,-1-1,0 0,10-5,-3 2,14-6,0 2,1 2,1 0,-1 2,33-2,-44 6,0 1,0 1,-1 1,1 0,0 1,0 1,-1 1,0 0,33 14,-38-11,0 1,-1 0,0 0,0 1,-1 1,0 0,-1 0,0 1,0 0,-1 0,-1 1,0 0,-1 1,0-1,5 17,-1-1,-1 2,-1-1,-2 1,-1 0,2 58,-7-64,-2 0,0 0,-2 0,0 0,-2 0,-1-1,-10 26,-7 4,-54 89,77-141,1-1,-1 1,0 0,1-1,-1 1,1 0,0 0,-1 0,1 0,0-1,-1 1,1 0,0 0,0 0,0 0,-1 0,1 0,0 0,1 0,-1 0,0 0,0 0,0-1,1 3,0-3,-1 1,1-1,0 0,0 1,0-1,-1 0,1 1,0-1,0 0,0 0,0 0,0 0,0 0,0 0,-1 0,1 0,0 0,0 0,2-1,49-16,-47 15,153-59,202-48,-329 101,-7-1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21.6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3884,'77'-5,"-1"-3,0-4,136-38,-142 32,967-287,-9-52,-14 5,17 45,236 3,-588 144,4021-801,-1924 611,-1855 265,333-36,-900 77,700-57,603 55,-939 41,-675 4,0-2,0-1,0-3,-1-2,0-1,0-2,-2-2,1-2,-2-1,0-2,46-31,5-1,-63 37,-1-1,30-21,-39 22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24.8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1349 563,'1'-50,"-3"0,-1 0,-16-74,16 109,-1 1,0 0,-1 0,-1 1,0 0,-1 0,-1 0,0 1,0 0,-1 0,-1 1,0 0,0 1,-1 0,-1 1,-17-12,11 11,0 0,-1 1,-1 1,1 0,-1 2,0 0,-1 2,1 0,-1 1,0 1,0 1,0 1,1 0,-26 5,19 0,-1 1,1 2,0 0,1 2,0 1,1 1,0 1,0 1,2 1,-24 20,9-3,2 3,1 0,-60 80,40-34,-49 93,74-116,2 0,3 2,3 1,2 0,3 2,-17 124,30-147,3 1,1 0,1 0,3-1,9 43,-7-53,2-2,1 1,2-1,0-1,2 0,1 0,27 38,-32-54,0-1,0 1,1-2,0 0,0 0,1-1,0 0,1 0,0-2,0 1,0-2,1 1,0-2,0 0,0 0,22 2,12-1,0-2,0-3,68-7,-110 7,18-3,0-1,0-1,-1-1,0-1,0-1,-1-1,0-1,0 0,22-16,21-19,77-69,-124 100,22-19,7-5,77-82,-111 105,1 0,-2-1,0-1,-1 0,-1 0,-1-1,0 0,-1-1,8-33,11-150,-20 138,-5 31,-2 0,-1 0,-1 0,-2 1,-18-64,13 56,1-1,2 0,-2-43,10 74,-1 0,-1-1,1 1,-2 0,1 0,-2 0,1 0,-1 0,-1 0,0 1,0-1,-1 1,-10-16,4 13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27.2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1 663,'0'-21,"1"-1,1 1,2 0,0 1,1-1,1 1,0-1,2 2,18-36,-11 32,0 0,1 1,1 0,2 2,0 0,42-34,-23 27,0 2,2 1,0 3,1 1,2 2,0 1,0 3,89-17,20 10,0 6,274 10,-424 5,19 0,-1 2,1 0,0 1,25 7,-41-9,-1 1,0-1,0 1,0-1,0 1,0 1,0-1,0 1,-1-1,1 1,-1 0,0 0,0 0,0 1,0-1,0 1,-1 0,1 0,-1-1,0 1,-1 1,1-1,-1 0,1 0,-1 1,0 5,2 49,-10 111,1-84,1-24,-3 0,-3-1,-21 71,-76 173,59-195,-5-3,-5-1,-98 134,149-230,-1-1,0 1,0-2,-12 9,-16 16,73-37,110-29,236-22,-296 45,108-5,63-8,-219 15,-10-1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28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0,'2'11,"-1"0,2-1,-1 1,1-1,1 0,7 15,7 24,65 230,146 580,-184-695,-40-150,2 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31.5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78,'1'-2,"-1"0,1 0,-1 0,1 0,0 0,0 0,0 0,0 1,0-1,1 0,-1 1,0-1,1 1,-1-1,1 1,-1-1,1 1,0 0,0 0,-1 0,1 0,4-1,49-18,-47 18,17-4,0 2,1 0,-1 2,1 0,0 2,0 1,-1 1,28 6,-10 0,-1 2,-1 2,79 33,-103-37,0 1,0 0,-1 1,0 1,-1 1,-1 0,0 1,0 0,-1 1,-1 1,0 0,12 20,-18-23,0 0,-1 0,0 0,-1 1,0 0,-1 0,-1 0,0 0,0 0,-2 0,1 0,-2 1,0-1,0 0,-1 0,-1 0,0 0,-8 18,-17 35,-4 0,-2-3,-3-1,-3-1,-84 97,123-157,-11 12,2 0,-1 1,-12 23,25-32,9-6,19-10,-22 8,24-7,0 2,1 1,1 1,36 0,142 2,-125 5,-10-1,0 4,143 25,-180-20,-1 1,0 2,0 2,-1 1,-1 2,0 2,37 26,-60-36,-1 1,0 1,-1 0,0 1,-1 0,0 1,9 15,-15-21,0 1,-1 0,-1 0,1 0,-1 0,-1 1,1-1,-1 1,-1 0,0 0,0-1,0 1,-1 0,-1 0,-1 9,-2 1,-1 0,0 0,-2 0,0 0,-1-1,-1-1,-1 1,0-1,-22 26,12-18,-2-2,-1 0,-1-1,-1-2,-35 23,4-2,-63 58,-19 15,107-90,2-3,0 0,-32 16,49-32,1 1,-1-2,0 0,0 0,0-1,0-1,0 0,-1 0,-19-1,-3-4,-1-2,1-2,0-1,0-2,-40-16,8 3,35 13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32.7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18 517,'-1'0,"0"0,1 0,-1 0,0 0,0 0,1-1,-1 1,0 0,0 0,1-1,-1 1,0 0,1-1,-1 1,1-1,-1 1,0-1,1 1,-1-1,1 0,-1 1,1-1,0 0,-1 1,1-1,0 0,-1 1,1-1,0 0,0 0,0 1,-1-1,1 0,0 0,0 1,0-1,0 0,0 0,1 1,-1-1,0 0,0 0,0 1,1-1,-1 0,0 1,1-1,-1 0,0 1,2-2,-1-2,1 0,0 0,0 1,0-1,0 1,1-1,-1 1,6-5,15-6,2 1,-1 0,1 2,52-15,-30 11,806-273,-784 261,39-12,-87 34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9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1134,'5'-2,"0"0,1 0,-1-1,0 1,0-1,0 0,0-1,0 1,-1-1,0 0,0 0,6-7,-3 4,285-331,-241 274,-34 43,-1-1,-1 0,-1-1,16-34,-27 49,-1 1,1-1,-1 0,0 0,-1 0,0 0,0 0,-1-12,0 16,-1-1,0 1,0 0,0-1,0 1,-1 0,1 0,-1-1,0 2,0-1,-1 0,1 0,-1 1,0-1,0 1,-4-4,1 2,-1 1,1 0,-1 1,0-1,1 1,-1 0,-1 1,1 0,0 0,-1 0,1 1,-1 0,1 1,-1-1,1 2,-1-1,1 1,-14 3,3-1,0 2,0 1,0 0,1 1,0 1,-24 14,-4 9,1 2,1 2,2 2,2 2,-55 68,83-92,0 1,1 0,1 0,0 1,1 1,1-1,0 1,2 0,0 1,1-1,1 1,1 0,0 0,1 0,3 30,0-40,0-1,0 1,1 0,0-1,1 1,0-1,0 0,1 0,0-1,0 1,1-1,0 0,0-1,0 1,1-1,0-1,0 1,1-1,0 0,11 5,5 1,0 0,1-2,0-1,0-1,52 7,-2-7,1-4,-1-3,1-3,-1-3,0-4,0-3,118-37,-167 42,1-2,-1 0,0-2,-1-1,-1-1,0 0,0-2,32-30,-43 34,-2-1,1 0,-2-1,0 0,0 0,-2-1,1 0,-2-1,0 0,-1 0,-1-1,0 1,-1-1,-1 0,1-19,-3 8,-2 1,0-1,-2 1,-1-1,-2 1,0 1,-2-1,0 1,-17-33,2 11,-2 1,-3 2,-61-79,66 95,-2 1,0 1,-2 2,-33-25,60 49,-1 0,-1 0,1 0,0 0,0 0,0 1,0-1,-1 0,1 0,0 1,-1-1,1 1,-1-1,1 1,0 0,-1-1,1 1,-1 0,1 0,-1 0,1 0,-1 0,1 0,-1 1,1-1,-1 0,1 1,0-1,-1 1,1-1,-2 2,2 0,0 0,1 0,-1 0,0 0,1 0,-1 0,1 0,0 0,0 0,0 0,0 0,0 0,0 0,0 0,1 0,-1 0,1 0,0 0,-1 0,1 0,0 0,2 2,12 26,1-2,2 1,1-2,1-1,41 43,-2-12,79 58,-4-25,-98-69,-1 1,-2 2,0 1,34 34,-59-49,-1 1,0-1,0 1,-1 0,-1 1,0-1,0 1,-1 0,-1 0,0 1,-1-1,0 1,0 24,-1-10,-2 0,-1 0,-1 0,-2-1,-11 40,-8-7,18-46,0 0,1 0,0 0,-2 15,6-28,1 1,0 0,0 0,0-1,-1 1,1 0,0 0,0 0,0 0,0-1,0 1,0 0,0 0,1 0,-1-1,0 1,0 0,1 0,-1-1,0 1,1 0,-1 0,1-1,-1 1,1 0,-1-1,1 1,-1-1,1 1,0-1,0 2,1-2,0 0,0 0,-1 0,1 0,0 0,0 0,0 0,-1-1,1 1,0 0,0-1,-1 0,4-1,53-32,-55 32,313-254,-112 84,-178 151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44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607 198,'-65'-90,"54"76,-1 0,-1 1,0 0,-26-19,35 30,0-1,0 1,0 0,0 0,0 0,0 0,-1 1,1-1,-1 1,1 0,-1 1,1-1,-1 1,0 0,1 0,-1 0,1 1,-1 0,1 0,-1 0,1 0,-1 1,1-1,-7 5,-6 5,0 1,1 1,0 0,1 1,0 1,-20 28,-68 109,94-138,-16 25,9-17,2 1,-22 47,35-68,0 1,1-1,-1 1,1-1,0 1,-1-1,1 1,0-1,0 1,1-1,-1 1,1-1,-1 1,1-1,0 0,0 1,0-1,0 0,0 0,0 0,0 1,1-1,0 0,-1-1,1 1,0 0,0 0,-1-1,1 1,1-1,-1 0,3 2,9 5,2 0,-1-2,30 10,-20-7,103 43,72 25,-198-76,1 0,0-1,0 1,0-1,0 0,0 0,0 0,-1 0,1 0,0-1,0 1,0-1,0 0,-1 0,1 0,0 0,-1 0,1 0,3-3,-2 0,0 1,1-1,-1-1,-1 1,1 0,-1-1,1 0,-1 0,3-7,0-2,0-1,-1 0,-1-1,0 1,-1-1,2-22,-5-76,0 114,0-1,0 1,0 0,0-1,0 1,0 0,0-1,0 1,0 0,0 0,1-1,-1 1,0 0,0-1,0 1,0 0,0 0,1-1,-1 1,0 0,0 0,0 0,1-1,-1 1,0 0,0 0,1 0,-1 0,0-1,0 1,1 0,-1 0,0 0,1 0,-1 0,0 0,1 0,-1 0,0 0,15 8,15 22,-26-25,49 49,-28-30,0 1,-2 2,-1 0,29 46,-42-53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33.3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0,'0'3,"1"-1,0 0,0 0,0 0,0 0,0 0,1 0,-1 0,1 0,-1-1,1 1,3 2,5 7,208 322,-109-159,-4-9,94 141,-147-221,-41-69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35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0,'97'122,"-47"-58,76 131,-14-16,263 414,-138-235,-162-254,-3 10,105 225,-28-44,-100-192,-32-65,24 41,-34-69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43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1,'3'37,"2"-1,1 1,2-1,2 0,18 46,1 6,25 100,75 229,-97-346,-25-58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46.6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103 350,'-4'0,"0"1,0-1,0-1,0 1,0 0,0-1,1 0,-1 0,0 0,0 0,1-1,-1 1,1-1,-1 0,1 0,0 0,0-1,0 1,0-1,0 0,0 0,1 0,-1 0,1 0,0 0,0-1,0 1,0-1,1 1,0-1,-1 0,1 1,0-1,1 0,-1 0,1 0,0 0,0-4,-1-4,0 0,1 0,0 0,1 0,1 0,0 0,1 0,0 1,0-1,1 1,10-19,-11 24,1-1,1 1,-1 0,1 1,0-1,0 1,1 0,0 0,-1 1,2-1,-1 1,0 1,1-1,0 1,-1 0,1 1,1 0,-1 0,0 0,9 0,30-3,1 3,0 1,0 3,-1 2,1 1,59 16,-69-11,-1 1,0 1,0 3,-2 0,0 2,-1 2,0 1,34 29,-52-35,0 1,0 1,-2 0,0 1,-1 0,0 1,-2 1,0 0,-1 0,-1 1,-1 0,-1 0,0 0,-2 1,3 27,-2 4,-3 1,-2-1,-2 1,-2-1,-13 54,6-53,-2 0,-38 93,-60 92,53-118,51-95,7-25,0 0,0 1,0-1,0 0,0 1,0-1,1 0,-1 0,0 1,0-1,0 0,1 0,-1 1,0-1,0 0,0 0,1 0,-1 1,0-1,1 0,-1 0,0 0,0 0,1 0,-1 1,0-1,1 0,-1 0,0 0,1 0,-1 0,0 0,0 0,1 0,-1 0,0 0,1-1,42-18,-32 13,74-35,2 3,130-39,-58 28,171-77,-311 117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49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1,'1'3,"-1"0,1 1,0-1,0 0,0 0,1 0,-1 0,1 0,-1-1,1 1,0 0,3 3,32 33,-23-25,27 29,181 208,-189-206,212 288,-177-231,76 153,-96-143,47 167,-38-104,215 602,-253-721,2-1,3-1,2-1,46 71,-70-121,0 0,1 0,-1 0,1-1,-1 1,1-1,0 0,0 0,0 0,0 0,4 2,11 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50.5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0,'0'29,"-1"78,5 0,18 112,-17-189,11 61,28 89,-42-175,0-1,0 1,0-1,0 0,1 0,0 0,0 0,0-1,0 1,1-1,-1 0,1 0,0 0,0 0,0-1,0 1,0-1,1 0,-1 0,1-1,-1 1,1-1,0 0,-1 0,1-1,7 1,13 0,1-2,-1 0,46-9,-41 6,3 0,-16 2,0 0,0-1,0 0,-1-1,26-11,-38 13,1 0,-1 0,-1-1,1 0,0 0,-1 0,1 0,-1 0,0-1,0 0,0 1,-1-1,1 0,-1 0,0-1,0 1,0 0,-1-1,1 1,-1-1,0 1,-1-1,1 0,-1 1,0-7,-4-77,1 62,2 0,2-43,-1 69,0 0,0 0,0 0,0 0,0-1,0 1,0 0,0 0,0 0,0-1,0 1,0 0,0 0,0 0,0-1,0 1,0 0,1 0,-1 0,0 0,0-1,0 1,0 0,0 0,0 0,0 0,1 0,-1-1,0 1,0 0,0 0,0 0,1 0,-1 0,0 0,0 0,0 0,0 0,1 0,-1 0,0 0,0 0,0 0,1 0,-1 0,0 0,0 0,0 0,1 0,-1 0,0 0,0 0,0 0,0 0,1 0,-1 0,0 0,0 0,0 1,0-1,1 0,-1 0,0 0,15 18,12 31,-26-47,216 438,-151-315,53 119,-112-223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0:58.5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1003 28,'-13'-5,"0"0,-1 1,0 0,0 1,0 1,0 0,-17 0,-102 4,122-1,-7 1,0 1,0 1,0 1,1 0,0 1,0 1,0 1,1 0,0 1,1 1,0 0,0 1,-14 14,-20 22,2 2,-45 60,86-101,-29 37,2 1,2 2,2 2,3 0,1 2,3 0,3 2,1 0,3 1,2 1,3 0,3 1,-2 72,12 770,57-212,-37-487,2-28,85 309,96 154,-177-552,156 408,-133-378,3-1,86 124,-95-169,3-2,83 84,-107-127,1-1,1-1,0-1,1-2,1-1,1-1,0-1,1-2,0-1,1-1,0-2,1-1,0-2,0-1,0-2,0-1,0-1,0-2,37-7,-47 4,-1-2,0 0,0-1,-1-1,0-1,0-1,-1-1,-1-1,27-22,-4-1,-3-2,68-81,-86 89,-1-1,-1 0,-1-2,-2 0,-2-1,-1 0,-1-1,-2-1,10-71,-6-18,-4-194,-10 281,-5-166,-41-265,-76-192,4 199,4 15,65 202,-26-108,55 281,-3 0,-59-124,-80-154,46 94,12 64,-15-34,100 183,7 12,-2 0,-30-48,41 76,1 0,-1 0,1 0,-1 0,0 0,0 1,0-1,0 1,-1 0,1 0,-1 0,1 0,-1 1,0 0,1-1,-1 1,-6 0,-2 0,0 0,-1 1,1 1,-15 2,16-1,0-1,0 0,1-1,-1 0,-18-3,13-1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01.0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1273 198,'-28'-28,"-2"2,-45-33,57 48,0 0,0 1,-1 1,0 0,-1 2,-26-7,20 9,1 1,-1 2,0 0,0 2,0 0,1 2,-1 1,0 1,1 1,0 2,0 0,0 1,1 2,1 0,-1 2,-38 26,25-11,1 2,2 2,1 1,2 1,1 2,1 1,2 1,2 1,1 1,3 2,-23 54,14-16,3 2,4 0,3 2,4 0,-7 105,16 443,9-546,10 264,3 225,33 661,-26-1056,9-1,7-2,95 270,18-118,-36-90,17 36,-109-235,2-1,1-1,2-2,57 57,-5-17,3-4,4-3,149 89,-206-141,0-1,2-1,-1-2,2-1,-1-2,1-1,1-2,-1-1,1-1,0-2,0-2,42-4,-65 2,-1 0,1-1,-1 0,1-1,-1 0,0-1,0 0,-1-1,1 0,-1 0,-1-1,1 0,-1 0,0-1,-1 0,0-1,6-9,7-11,-1-1,-2-1,-1 0,13-36,-10 12,-1 0,-4-2,-2 0,8-87,-6-238,-14 347,-1-302,-15 1,-79-441,14 362,-49-288,-31-72,89 436,-17-61,36 167,41 160,-5 2,-27-81,16 82,2 6,2-1,4 0,-18-92,2-46,5 82,26 104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04.0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149 0,'-4'1,"1"-1,-1 1,1 0,-1 0,1 0,0 0,-1 0,1 1,0-1,0 1,0 0,0 0,0 0,1 1,-1-1,1 1,-1-1,1 1,0 0,0 0,0 0,0 0,1 0,-1 0,1 1,-2 4,-4 13,1 1,1 0,-4 26,3-13,-10 48,4 0,3 0,3 152,7-226,-1-1,1 1,0 0,1-1,0 0,0 1,1-1,0 0,0 0,8 12,-8-17,0 1,0-1,0 1,0-1,1 0,0-1,-1 1,1 0,0-1,0 0,0 0,0 0,1-1,-1 1,1-1,-1 0,1 0,-1-1,1 1,-1-1,7 0,10 0,-1 0,0 0,0-1,23-5,-38 5,-1 0,0 0,1 0,-1 0,0-1,0 0,0 0,0 0,0-1,-1 1,1-1,-1 0,1 0,-1 0,0 0,0 0,0-1,-1 1,5-9,6-21,-1 0,-1-1,-2 0,-1-1,4-58,-6-179,-7 173,1 93,0 0,0-1,-1 1,0 0,0 0,-1 0,0 0,0 0,0 0,-1 0,-6-10,8 14,-1-1,0 1,-1 0,1-1,0 1,-1 0,1 1,-1-1,1 0,-1 1,0-1,0 1,0 0,0 0,0 0,0 0,0 1,0-1,0 1,0 0,0 0,0 0,-1 0,1 0,-3 1,-14 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05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0,'0'4,"0"6,0 5,0 4,5 3,4 2,2 5,3 2,-1 0,-3-1,1-2,-1-1,-2-2,1 0,-1 0,-1-5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7:47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 0,'-21'3,"0"0,0 1,0 1,1 1,-1 0,2 2,-1 0,1 2,-20 12,11-7,-1-1,0-1,-31 9,58-22,-13 4,0 0,1 1,0 0,-24 13,35-16,-1 0,1 1,0-1,0 1,0 0,1-1,-1 1,1 0,-1 0,1 1,0-1,0 1,0-1,1 1,-1-1,1 1,0 0,0-1,0 1,1 0,-1 0,1 0,0 6,4 18,0-1,2 1,1-1,14 38,5 16,-26-79,0-1,0 1,1-1,-1 1,0-1,0 0,1 1,-1-1,1 0,0 1,-1-1,1 0,0 0,0 0,-1 1,1-1,0 0,0 0,0 0,0-1,1 1,-1 0,0 0,0 0,0-1,1 1,-1-1,0 1,1-1,-1 1,0-1,1 0,-1 0,1 0,-1 1,1-1,-1-1,0 1,1 0,-1 0,1 0,-1-1,2 0,6-4,0 1,-1-2,1 1,-1-1,10-10,11-7,-19 18,0 0,0 0,0 1,1 0,-1 0,1 2,0-1,0 1,0 1,0 0,1 1,-1 0,0 0,0 1,12 3,-14-2,0 1,0 0,0 1,0 0,0 0,-1 1,0 0,0 0,0 1,-1 0,1 0,-2 1,1 0,-1 0,0 1,0 0,8 15,-3-4,0 1,-2 0,0 0,-1 1,-1 0,-1 0,-1 1,3 34,-8-52,0-1,0 0,-1 0,1 0,-1 0,1 0,-1 0,0 0,-1 0,1 0,0 0,-1 0,0-1,1 1,-1-1,0 1,0-1,-1 0,1 0,0 1,-1-2,-3 3,-4 2,-1 0,-1-1,1-1,-19 5,-31 14,-22 21,67-38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06.8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0 177,'6'-1,"-1"-1,1 0,-1 0,0-1,1 1,-1-1,8-7,0 2,23-16,-29 18,1 0,1 1,-1 0,1 0,0 1,14-5,-1 3,0-2,0 0,-1-1,0-1,25-16,-29 14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07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0,'2'12,"0"-1,1 0,0 1,1-2,0 1,1 0,0-1,0 0,1 0,1 0,13 16,2 5,54 78,-27-42,72 136,-54-55,-59-132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09.6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3 256,'-1'-36,"0"19,0-1,2 1,3-26,-3 38,0 1,0 0,0 0,0 0,1 0,0 0,0 0,0 0,0 0,1 1,-1-1,1 1,0 0,0 0,0 0,1 0,-1 0,8-4,17-11,-21 13,1 0,-1 1,1-1,0 1,0 1,9-3,-15 5,0 1,0 0,1-1,-1 1,0 0,0 0,1 1,-1-1,0 0,0 1,0-1,1 1,-1 0,0 0,0 0,0 0,0 0,0 0,-1 0,1 1,0-1,0 1,-1-1,1 1,-1 0,0 0,1-1,1 5,12 21,-1 1,-2 1,-1 0,-1 0,-1 1,-2 1,-1-1,2 34,-6-47,0 0,-2-1,0 1,-1 0,-1 0,0 0,-1-1,-1 1,-1-1,0 0,-1 0,0-1,-2 0,0 0,0 0,-12 14,7-13,-3 4,0 0,2 2,0 0,-11 25,28-50,0 0,0 1,1 0,-1 0,1 0,-1 0,1 0,6-1,0-1,21-11,10-5,67-21,58-13,-145 49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12.7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0 128,'2'-5,"1"0,0 0,0 0,0 1,0-1,1 1,0 0,0 0,7-6,0-1,-6 5,0 1,1-1,-1 1,1 0,0 1,0-1,1 1,-1 0,1 1,0 0,0 0,0 0,0 1,0 0,1 0,-1 1,1 0,-1 0,1 1,-1 0,1 0,-1 1,1 0,-1 0,13 4,-14-2,0 1,0-1,0 1,0 1,0-1,-1 1,0 0,0 0,0 1,6 8,41 69,-40-61,19 33,35 84,-56-114,-1 1,-1-1,-2 1,-1 1,0-1,0 30,-5-45,-1 0,0-1,0 1,-1-1,-1 1,0-1,0 0,-1 0,0 0,-1-1,0 1,-9 12,-6 4,-2 0,-38 36,35-37,24-25,1 0,0 0,-1 0,1 0,0 0,-1 0,1 0,0 1,0-1,-1 0,1 0,0 0,0 1,-1-1,1 0,0 0,0 1,0-1,-1 0,1 1,0-1,0 0,0 0,0 1,0-1,-1 0,1 1,0-1,0 0,0 1,0-1,0 0,0 1,0-1,0 0,0 1,1-1,-1 0,0 1,0-1,0 0,0 1,0-1,1 1,17-3,25-13,52-33,-67 33,1 0,36-12,30-5,-75 28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14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1 870,'3'-21,"1"1,0 0,2 0,0 0,1 1,1 0,19-31,-18 32,64-109,175-232,-204 300,-26 33,-11 15,0 0,1 1,0 0,0 0,1 1,1 0,13-11,-21 20,-1 0,1-1,0 1,-1 0,1-1,0 1,-1 0,1 0,-1 1,1-1,0 0,-1 0,1 1,0-1,-1 1,1-1,-1 1,1 0,-1 0,0 0,1 0,-1 0,0 0,1 0,-1 0,0 0,0 0,0 1,0-1,0 0,0 1,0 1,31 54,-29-50,11 25,-3 0,0 1,-2 1,-2-1,-1 1,-2 0,-1 1,-1-1,-2 1,-6 42,-1-34,-3 0,-2-1,-1-1,-2 0,-2-1,-2 0,-1-1,-3-2,0 0,-39 45,37-44,25-38,0 0,0 1,-1-1,1 0,0 1,0-1,0 1,0-1,0 1,0-1,0 0,0 1,0-1,0 1,0-1,0 0,0 1,0-1,0 1,0-1,0 0,0 1,0-1,1 1,-1-1,0 0,0 1,1-1,-1 0,0 1,1-1,0 1,1-1,-1 0,1 0,-1 0,1 0,-1 0,1 0,-1 0,0-1,1 1,-1 0,1-1,-1 1,3-2,56-21,0 4,87-17,-115 30,0 2,0 1,1 2,-1 0,0 3,52 8,-76-8,1 0,-1 0,-1 1,1 0,0 1,-1-1,1 1,-1 1,0 0,0 0,-1 0,0 1,0-1,0 1,0 1,-1-1,0 1,6 12,-8-13,0 1,-1-1,0 0,0 1,-1-1,1 1,-2-1,1 1,-1 0,0-1,0 1,0 0,-1-1,0 1,-1 0,0-1,0 0,0 1,0-1,-1 0,0 0,-1 0,-6 9,4-7,-25 36,-2-1,-40 39,63-74,0-1,-1 1,1-2,-2 1,-20 7,27-11,-10 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15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0,'4'4,"6"6,0 5,4 4,3 4,-1 1,0 5,3 2,1-1,-2 0,-1-6,-2-3,-5-1,-3 1,1 1,-1-4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18.5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5,'-1'-1,"1"1,0 0,0 0,0-1,0 1,-1 0,1 0,0-1,0 1,0 0,-1 0,1 0,0 0,0-1,-1 1,1 0,0 0,-1 0,1 0,0 0,0 0,-1 0,1 0,0 0,-1 0,1 0,0 0,-1 0,1 0,0 0,0 0,-1 0,1 0,0 0,-1 0,1 0,0 0,0 1,-1-1,1 0,0 0,0 0,-1 0,1 1,0-1,0 0,-1 1,-5 20,5 25,6 1,-3-12,1-1,2 1,1-1,20 60,-23-89,0 0,0 0,1 0,-1-1,1 1,0-1,0 0,1 0,-1 0,1-1,0 0,0 1,0-2,0 1,1-1,-1 1,1-1,-1-1,1 1,0-1,8 1,-7-1,-1 0,1-1,-1 0,1 0,-1 0,1-1,0 0,-1 0,0-1,1 0,-1 0,0 0,0-1,0 1,0-2,0 1,-1-1,10-7,-5 1,-1-1,0 1,-1-1,9-16,-14 21,0 1,-1-1,0 1,0-1,-1 0,1 0,-1 0,0 0,-1 0,1 0,-1 0,-1-7,9 55,1-6,6 72,-15-91,1 1,1-1,0 1,1-1,1 0,12 31,-12-35,1 0,-2 0,0 0,2 27,-3-20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27.21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1296,'859'-31,"-108"-12,-679 44,0-3,0-3,125-26,-135 16,514-141,-268 82,-135 37,161-16,-123 25,-42-14,-21 3,-88 24,-1-2,-1-3,60-30,-7 3,-82 38,1 1,-1 2,1 1,50-3,51-9,-25-10,125-50,-184 59,-1-2,51-30,-96 50,0-1,0 1,0-1,0 0,0 1,0-1,0 0,0 0,0 1,0-1,-1 0,1 0,0 0,-1 0,1 0,-1 0,1 0,-1 0,1 0,-1-1,0 1,1 0,-1 0,0-2,0 1,-1 0,1 0,-1 1,0-1,0 0,0 1,1-1,-1 1,-1-1,1 1,0 0,0-1,-1 1,-1-2,-10-7,-1 2,0 0,-18-9,10 6,-383-218,405 229,0 0,0 0,0 0,-1 0,1 0,0 0,0-1,-1 1,1 0,0 0,0 0,0 0,-1 0,1 0,0 0,0 0,0 0,0-1,-1 1,1 0,0 0,0 0,0 0,0-1,0 1,-1 0,1 0,0 0,0 0,0-1,0 1,0 0,0 0,0-1,0 1,0 0,0 0,0 0,0-1,0 1,0 0,0 0,0 0,0-1,0 1,0 0,0 0,0-1,0 1,0 0,1 0,-1 0,0 0,0-1,0 1,0 0,0 0,1 0,-1 0,0 0,0-1,0 1,1 0,22-4,33 4,521 51,-573-51,-1 0,1 1,0-1,-1 1,1 0,0 0,-1 0,1 0,-1 0,1 1,4 3,-7-4,0 0,0 1,0-1,-1 0,1 1,0-1,-1 0,1 1,-1-1,0 1,1-1,-1 1,0-1,0 1,0-1,0 1,0-1,0 1,-1-1,1 1,0-1,-1 0,1 1,-1-1,0 1,1-1,-1 0,0 0,0 1,-1 0,-60 107,-27 56,59-88,-20 88,5-16,24-100,12-31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30.54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0 469,'27'0,"36"-1,0 3,-1 2,81 16,324 119,-9 34,-389-146,64 30,-63-26,116 36,-164-61,1 0,-1-2,1-1,0-1,0-1,0 0,0-2,0-1,38-8,245-48,-269 52,285-29,-58 9,537-96,-426 22,-60 13,-258 76,32-7,117-38,-178 46,-1-1,-1-1,1-2,-2 0,0-2,-1-1,-1 0,29-29,-44 37,1 1,1 0,-1 0,2 0,-1 2,1-1,0 1,0 1,0 0,1 0,0 1,21-4,-3 2,44-11,-69 16,0-1,0 0,0 0,0 0,-1 0,1-1,-1 0,1 0,-1 0,6-6,-9 8,0 0,-1 0,1 0,-1-1,1 1,-1 0,1 0,-1 0,0 0,1-1,-1 1,0 0,0 0,0-1,0 1,0 0,0 0,-1-1,1 1,0 0,-1 0,1 0,-1 0,1-1,-1 1,1 0,-1 0,0 0,1 0,-1 0,0 0,0 0,0 1,0-1,0 0,0 0,0 1,0-1,0 0,-2 0,-52-26,49 24,-40-15,-2 1,0 3,-96-16,86 17,30 3,72 9,196-2,-193 5,0 2,0 2,46 13,-13 7,-73-23,0 0,0 1,0-1,-1 1,1 1,-1-1,0 1,8 9,-12-12,-1-1,0 1,0 0,0 0,0 0,0 0,-1 0,1 0,-1 0,1 0,-1 0,0 0,1 0,-1 0,0 1,0-1,-1 0,1 0,0 0,-1 0,1 0,-1 0,0 0,1 0,-3 2,-2 5,0 1,-1-1,-13 15,2-2,4-5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33.67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1 690,'0'-1,"1"-1,0 1,-1-1,1 1,0-1,0 1,0-1,1 1,-1 0,0 0,0-1,1 1,-1 0,0 0,1 1,-1-1,3-1,29-13,-16 10,1 1,-1 1,1 1,34 0,-29 2,0-2,33-5,-11 0,0 2,1 2,83 6,-31-1,-4-3,99 3,-121 10,-50-8,1 0,30 0,196-6,145 4,-225 10,82 1,1480-14,-1704 0,1-2,-1-1,47-14,32-4,-62 13,-1-1,79-32,29-7,-52 27,64-16,-141 31,-1 0,0-2,0 0,-1-1,21-14,-40 23,0 1,0-1,0 0,0 1,0-1,0 0,0 0,-1 0,1 0,0 0,0 0,-1 0,1 0,-1 0,1 0,-1-1,1 1,-1 0,1 0,-1 0,0-1,0 1,0 0,0 0,0-1,0 1,0 0,0-1,0 1,-1 0,1 0,0 0,-1-1,1 1,-1 0,1 0,-1 0,0 0,0 0,1 0,-1 0,0 0,0 0,0 0,0 0,0 1,-2-2,-6-6,-1 1,0 0,-21-10,25 14,-100-48,-3 5,-1 5,-151-36,255 76,0-1,1 0,-1 0,1 0,-1-1,-9-5,15 7,0 1,-1 0,1-1,-1 1,1 0,0-1,-1 1,1-1,0 1,-1-1,1 1,0 0,0-1,-1 1,1-1,0 1,0-1,0 1,0-1,0 0,0 1,0-1,0 1,0-1,0 1,0-1,0 1,0-1,0 1,1-1,0-1,0 1,0-1,1 1,-1 0,1-1,-1 1,1 0,0 0,-1 0,1 0,0 0,0 1,2-2,19-4,0 1,1 1,0 1,-1 0,1 2,0 1,24 3,10-1,-31-1,0 0,0 2,0 0,-1 2,0 2,27 8,-45-11,-1-1,1 1,0 0,-1 0,0 1,0 0,-1 0,1 1,-1 0,7 8,-10-9,0-1,0 1,0 1,-1-1,1 0,-1 0,-1 1,1-1,-1 1,0 0,0-1,-1 1,1 0,-1 0,-1-1,0 11,-31 149,-59 186,83-326,-3 10,0-6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00.98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373 0,'-8'1,"-1"1,1 0,-1 0,1 0,0 1,0 0,0 1,1 0,-1 0,1 0,0 1,0 0,0 1,-7 8,-14 13,-42 54,67-77,-26 35,-29 54,27-42,26-41,0 1,1-1,1 1,-1 0,1 0,1 0,0 1,1-1,0 1,1-1,0 1,1-1,0 0,5 20,-5-21,2-1,-1 0,1 0,0 0,1 0,0-1,0 1,1-1,0 0,0-1,1 1,0-1,0 0,1 0,0-1,0 0,1 0,10 6,-8-8,0 0,0-1,1 0,-1-1,1 0,0-1,-1 0,1 0,0-1,0-1,11-1,19-5,62-19,-25 6,-66 16,0 0,-1-1,1 0,-1-1,0 0,-1-1,0 0,0-1,0 0,9-10,-6 5,2 1,31-20,-29 23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35.91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0 906,'30'-2,"0"-1,42-10,14-1,649-47,-28 3,-45 10,-477 32,282-61,-110 13,27-6,-128 21,-126 33,39-9,182-45,-338 68,-1 0,0 0,0-1,0-1,21-9,-33 13,1 0,0 0,-1-1,1 1,-1 0,1-1,-1 1,1 0,-1-1,1 1,-1-1,0 1,1-1,-1 1,1-1,-1 1,0-1,0 0,1 1,-1-1,0 1,0-1,0 0,1 1,-1-1,0 0,0 1,0-1,0 1,0-1,0 0,-1 1,1-1,0 0,0 1,0-1,-1 1,1-1,0 1,0-1,-1 0,1 1,-1-1,1 1,0-1,-1 1,1 0,-1-1,1 1,-1-1,1 1,-1 0,1-1,-1 1,0 0,1 0,-1 0,1-1,-2 1,-38-16,-70-14,-295-86,250 77,60 17,87 20,0-1,0 0,1 0,-1-1,1 0,0 0,-11-9,21 12,1-1,-1 1,1 0,-1 1,1-1,0 1,-1-1,7 1,540 0,-228 2,-312-2,1 0,0 0,0 1,0 1,15 4,-23-5,-1-1,0 1,0 0,0 0,0 0,0 0,0 1,-1-1,1 1,0-1,-1 1,1-1,-1 1,1 0,-1 0,0-1,1 1,-1 0,0 0,0 0,-1 1,1-1,0 0,-1 0,1 0,-1 0,0 1,0-1,0 0,0 0,0 1,-1 3,-7 35,-2 0,-2 0,-2-1,-24 49,-10 32,-104 405,134-443,11-61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39.7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174 1,'-5'0,"1"0,0 0,-1 0,1 1,0 0,-1 0,1 0,0 0,0 1,0-1,0 1,0 0,0 0,0 1,1-1,-1 1,-4 5,3-2,0 0,1 0,0 1,1 0,-1 0,1 0,0 0,1 0,-2 12,-17 53,12-44,1 0,1 1,2 0,-3 46,8-45,1 0,1 0,2 0,1 0,2-1,18 54,-20-71,0 1,1-1,1 0,0 0,0 0,1-1,0 0,1-1,0 0,1 0,0-1,1 0,0-1,0 0,1-1,0 0,14 5,-7-6,0-2,0 0,0-2,0 0,0-1,0-1,0 0,29-6,-45 6,0-1,0 0,0 1,-1-1,1-1,0 1,-1 0,1-1,-1 1,0-1,1 0,-1 1,0-1,0-1,0 1,0 0,0 0,-1-1,1 1,-1-1,0 1,1-1,1-5,1-6,0-1,-1 1,3-24,-1 8,1-7,0-1,-3 0,-2-68,-1 90,-2 1,0 0,-1 0,0 0,-1 0,-1 0,0 1,-1 0,-1 0,0 0,-1 1,-12-16,11 21,0 0,0 1,-1 1,0-1,0 1,0 1,-1 0,1 1,-1 0,-21-5,-23-9,39 11,5 3,0 0,0-1,1 0,0 0,0-1,1-1,-1 0,1 0,-9-9,14 11,-31-38,27 27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0.89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1 495,'12'0,"187"7,-170-4,-1 2,0 0,0 2,52 21,-47-16,42 11,11 3,-83-25,-1 1,0-1,0 0,0 1,0-1,0 1,0 0,0-1,0 1,-1 0,1 0,-1 0,1 1,-1-1,0 0,0 0,0 1,0-1,0 1,0 2,-1-3,1-1,-1 1,0 0,0-1,0 1,0 0,0-1,0 1,0-1,0 1,-1 0,1-1,-1 1,1-1,-1 1,0-1,1 0,-1 1,0-1,0 1,0-1,0 0,0 0,0 0,-1 0,1 0,0 0,0 0,-1 0,1 0,-1 0,-2 0,3 0,-1-1,1 0,-1 0,1 0,-1-1,1 1,-1 0,1 0,0-1,-1 1,1-1,-1 0,1 1,0-1,0 0,-1 1,1-1,0 0,0 0,0 0,0 0,0 0,0-1,0 1,0 0,0 0,1-1,-1 1,0 0,1-1,-1-2,-18-48,-2-39,4-1,4-1,-2-120,15 206,0 0,0 0,1 0,0 0,0 1,0-1,1 0,0 1,1-1,-1 1,1 0,0 0,5-7,-5 10,-1 0,1 1,0-1,0 1,1-1,-1 1,0 0,1 0,-1 0,1 0,0 1,0 0,-1 0,1 0,0 0,0 0,0 1,0-1,0 1,0 0,0 1,0-1,8 2,16 4,0 2,0 0,44 21,78 46,-126-62,20 8,31 17,-69-34,0 0,0 0,0 1,-1-1,0 1,0 1,0-1,7 10,-3 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1.88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31 418,'25'-28,"-1"0,-2-2,0-1,31-64,-48 85,0 0,-1 0,-1 0,0-1,0 0,-1 0,0 1,-1-1,0 0,-1 0,0 0,0 0,-1 0,-4-13,5 22,-1 0,1 1,-1-1,0 0,0 0,0 1,0-1,0 1,0-1,-1 1,1-1,0 1,-1 0,1 0,-1 0,1 0,-1 0,0 0,1 0,-1 0,0 0,0 1,1-1,-1 1,0-1,0 1,0 0,0 0,0 0,1 0,-1 0,0 0,0 0,0 1,0-1,0 1,1-1,-1 1,0 0,0 0,1 0,-1 0,0 0,-2 2,-7 4,1 1,0 0,0 0,0 1,-8 10,12-11,-1 0,2 1,-1 0,1 0,0 0,1 0,0 1,1 0,0 0,0 0,-1 16,1 0,2 0,1-1,5 40,-5-56,2 0,-1 1,1-1,1 0,0 0,0 0,1 0,0-1,0 1,1-1,0 0,0 0,14 13,-10-13,0 0,1 0,0-1,0-1,0 0,1 0,0-1,0-1,20 6,14-1,0-1,0-3,0-2,74-4,-90 1,122-2,-127 2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2.61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1,'0'13,"2"0,0 1,0-1,2 0,-1 0,2 0,8 17,50 87,-35-69,81 151,191 258,-274-421,-8-11,32 35,-43-54,-1 0,1 0,0-1,0 1,0-2,1 1,0-1,0 0,0 0,9 2,-9-4,21 7,1 0,0-2,0-2,0 0,1-2,-1-2,56-3,-43-4,-2-2,1-2,-1-1,-1-2,0-2,-1-2,-1-1,0-2,-2-2,68-52,-62 38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3.43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268 151,'-59'101,"4"1,-66 172,115-259,2-6,0 1,0-1,0 1,1 0,1 1,-3 12,5-21,0 0,0-1,0 1,0 0,0-1,0 1,0 0,1-1,-1 1,1 0,-1-1,1 1,0-1,-1 1,1-1,0 1,0-1,0 0,0 1,0-1,1 0,-1 0,0 0,0 0,1 0,-1 0,1 0,-1 0,1-1,-1 1,1 0,-1-1,1 1,0-1,-1 0,1 0,0 1,-1-1,4-1,23 1,0-2,0-2,0 0,-1-2,48-16,-9 4,-28 8,-1 2,1-2,-1-2,69-32,-97 39,0 0,0 0,-1-1,0-1,0 1,0-1,-1 0,0-1,0 0,-1 0,0 0,-1-1,1 0,-2 0,1 0,-1-1,-1 1,0-1,0 0,1-11,2-25,-3-1,-2 0,-1 1,-13-84,12 122,-1 1,0-1,0 0,0 1,-1-1,0 1,0-1,-1 1,0 1,-1-1,-8-11,8 14,1 0,-1 1,1-1,-1 1,0 0,0 1,0-1,-1 1,1 0,-1 0,1 0,-1 1,0 0,1 0,-1 1,-10-1,6 1,1 0,-1 1,1-1,-1 2,1-1,0 1,0 1,-14 5,1 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4.1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1161 1,'-23'1,"-1"1,1 1,0 2,0 0,1 1,-29 12,-126 64,158-72,-163 87,52-26,-275 107,356-164,40-12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6.08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195 352,'-6'0,"0"0,0 0,0 1,0-1,0 1,0 1,0-1,0 1,0 0,1 0,-1 1,1-1,0 1,-1 1,1-1,1 1,-1-1,0 1,1 1,0-1,0 1,0-1,1 1,-1 0,1 1,0-1,1 0,-1 1,-2 10,-5 7,2 0,0 0,1 1,1 0,1 0,-1 27,6-49,1 1,-1 0,1 0,0 0,0 0,0-1,0 1,0 0,0-1,1 1,-1-1,1 0,0 1,0-1,0 0,0 0,0 0,0 0,0 0,1-1,-1 1,1-1,-1 1,1-1,0 0,-1 0,1 0,0 0,5 0,9 3,1-1,0-1,27 1,-42-3,305-2,-304 2,0 0,0 0,0-1,1 0,-1 0,0 0,0 0,5-3,-8 4,-1-1,1 0,0 1,-1-1,1 0,-1 0,1 0,-1 1,1-1,-1 0,0 0,1 0,-1 0,0 0,0 0,1 1,-1-1,0 0,0 0,0 0,0 0,0 0,-1 0,1 0,0 0,0 0,-1 0,1 0,0 1,-1-1,1 0,-1 0,1 0,-1 0,1 1,-1-1,1 0,-1 1,0-1,-1-1,-20-24,-2 0,-1 2,-1 0,-48-33,-20-18,89 71,1 0,-1 0,1-1,0 0,1 0,-1 0,1 0,0 0,0-1,1 0,-1 1,1-1,1 0,-1 0,1 0,0 0,0-11,1 12,0 0,1-1,0 1,0 0,1 0,-1 0,1 0,0 0,0 1,1-1,-1 0,1 1,0 0,0-1,1 1,-1 1,1-1,0 0,0 1,9-6,4 0,0 0,0 1,1 1,0 0,1 1,0 2,-1 0,2 0,35 0,-17 3,-1 2,1 1,-1 2,44 11,-52-8,0 1,-1 2,0 1,36 19,-48-21,0 1,0 1,0 0,-2 1,1 1,-2 0,25 29,-34-35,1-1,-1 1,0 0,0 0,0 1,-1-1,-1 1,4 13,-6-20,0-1,1 1,-1-1,0 1,0-1,0 1,0 0,-1-1,1 1,0-1,0 1,0-1,0 1,-1-1,1 1,0-1,0 1,-1-1,1 1,0-1,-1 1,1-1,0 0,-1 1,1-1,-1 1,1-1,-1 0,1 0,-1 1,0-1,-19-3,-17-21,24 10,2 0,0 0,1-2,0 1,1-1,1-1,0 1,1-1,-5-25,6 19,1 0,1-1,1 1,2-1,0 0,4-42,-2 63,-1 0,1 1,0-1,0 0,0 0,0 1,0-1,1 1,-1-1,1 1,0 0,-1-1,1 1,0 0,0 0,1 0,-1 0,0 1,1-1,-1 1,1-1,-1 1,1 0,-1 0,1 0,0 0,0 1,0-1,-1 1,5-1,12 0,0 0,0 1,33 4,-11 0,-18-3,0 2,-1 1,1 0,-1 2,0 1,0 0,-1 2,0 0,-1 1,0 1,19 15,19 16,-2 3,58 62,-101-95,-1-3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7.23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4 613,'8'-10,"0"0,0 0,-1-1,8-15,5-8,52-72,56-88,-123 185,-1 1,-1 0,1-1,-2 0,1 0,-1 0,0 0,-1 0,0 0,0-1,-1 1,-1 0,-1-11,2 16,-1 1,0-1,0 0,0 1,0-1,0 1,-1 0,0-1,0 1,0 0,0 0,0 0,0 0,-1 0,0 1,1-1,-1 1,0 0,0-1,0 1,-1 1,1-1,0 0,-1 1,1 0,-1-1,1 2,-1-1,0 0,1 1,-1-1,0 1,1 0,-8 1,3 0,0 0,-1 0,1 1,0 0,0 0,0 1,0 0,0 1,1 0,0 0,-1 0,2 1,-1 0,0 1,1-1,0 1,0 0,1 1,0-1,0 1,0 0,1 0,0 1,0 0,-4 14,2-5,1 0,1 0,1 1,0-1,1 1,1-1,1 1,0 0,1-1,1 1,6 24,-6-35,1 6,1 0,0 0,0-1,9 18,-10-26,-1-1,1 1,0 0,0-1,0 1,1-1,-1 0,1 0,0 0,-1-1,1 1,1-1,-1 0,0 0,0 0,8 1,20 6,1-1,1-2,-1-1,1-2,0-1,51-4,-75 0,1 0,-1-1,0-1,0 1,0-2,0 1,15-11,2 0,-7 5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48.78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0 597,'8'7,"1"-1,0 0,0 0,15 7,17 11,116 82,228 116,-374-217,49 29,-56-32,-1 1,1-1,0 1,-1 0,0 0,0 1,0-1,0 0,-1 1,1 0,-1 0,3 5,-5-8,0 0,1 0,-1-1,0 1,0 0,1 0,-1 0,0 0,0 0,0 0,0 0,0 0,0 0,-1 0,1 0,0 0,0 0,-1 0,1 0,-1 0,1-1,-1 1,1 0,-1 0,1 0,-1-1,-1 2,0 0,0-1,0 0,0 0,-1 0,1 0,0 0,-1-1,1 1,0 0,-6-1,0 1,0-1,-1 0,1-1,0 0,-14-3,1-4,0-1,0-1,1-1,1 0,0-2,1 0,0-1,1-1,0-1,1 0,-25-35,13 13,2-2,1-1,2-1,-27-71,44 98,1 4,1-1,0 0,0 0,1 0,-1-18,3 26,1 0,1 0,-1 0,1 1,-1-1,1 0,0 0,1 1,-1-1,1 1,-1-1,1 1,0-1,0 1,1 0,-1 0,1 0,-1 0,1 1,0-1,6-3,1 0,0 0,0 1,1 0,0 0,0 2,1-1,-1 1,1 1,-1 0,1 1,0 0,0 1,15 1,0 1,0 1,0 1,0 2,42 14,-37-8,0 1,-1 2,40 25,-55-30,-1 1,-1 0,1 1,-2 1,0 0,0 1,19 29,-31-42,1 1,-1-1,0 1,-1 0,1-1,0 1,0 0,-1 0,1-1,-1 1,1 0,-1 0,0 0,0 0,0 0,0 3,-8-5,-8-18,3-4,0-2,1 0,1 0,1-1,-6-29,-27-134,40 172,-5-24,1 0,3 0,1-71,3 108,0 0,1 0,-1 0,1 0,0 0,0 0,0 0,1 0,-1 0,0 0,1 1,0-1,0 1,0-1,0 1,0 0,0 0,1 0,-1 0,1 0,-1 0,1 1,0-1,0 1,-1-1,1 1,0 0,0 1,0-1,0 0,0 1,1 0,-1-1,6 2,11-1,0 1,0 1,0 1,24 6,-34-7,21 6,-1 1,0 1,-1 1,0 2,0 1,-2 1,0 2,-1 0,32 28,-46-33,0 1,-2 0,1 1,9 17,17 22,-5-11,-20-23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01.8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 0,'0'38,"-1"-23,0 0,1-1,1 1,0 0,1-1,0 1,2-1,0 0,9 23,-4-19,-1 1,-1 0,-1 0,0 1,-2 0,4 26,-7-25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0.43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578 0,'-10'2,"0"0,0 1,0 0,1 0,-1 1,1 1,0-1,0 1,0 1,-15 12,5-5,-38 24,1 3,3 1,1 3,2 3,-57 68,63-44,41-65,0 0,0 0,1 0,-1 0,2 1,-1-1,1 1,0-1,0 1,0 7,2-12,-1-1,0 0,1 1,0-1,-1 1,1-1,0 0,-1 0,1 1,0-1,0 0,0 0,0 0,0 0,0 0,1 0,-1 0,0-1,0 1,1 0,-1-1,0 1,1-1,-1 1,1-1,-1 1,1-1,-1 0,1 0,-1 0,0 0,1 0,-1 0,1 0,-1-1,1 1,1-1,62-16,-58 14,9-4,-1-2,0 0,0 0,0-1,-2-1,1-1,-1 0,-1 0,11-16,7-3,-18 17,0-1,-1 0,13-25,-17 26,2 0,0 1,0-1,1 2,16-16,-21 25,-1 0,0 1,0 0,1 0,-1 0,1 1,0-1,-1 1,1 0,0 0,0 1,0-1,-1 1,1 0,0 1,0-1,0 1,0 0,-1 0,1 0,0 1,6 3,12 5,0 0,41 28,-61-36,-1-1,22 14,0 0,-1 2,30 29,-42-34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1.5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299 392,'227'245,"-118"-119,115 125,-224-251,0 0,1 0,-1 1,0-1,1 0,-1 0,0 0,0 1,1-1,-1 0,0 0,0 1,1-1,-1 0,0 0,0 1,0-1,0 0,1 1,-1-1,0 0,0 1,0-1,0 0,0 1,0-1,0 0,0 1,0-1,0 1,0-1,0 0,0 1,0-1,0 0,-1 1,1-1,0 0,0 1,0-1,0 0,-1 0,1 1,0-1,0 0,-1 0,1 1,-1-1,-23 4,-33-12,35 0,0 0,1-2,1-1,-26-17,-75-60,114 83,-49-41,2-3,-75-85,-78-127,195 244,0 0,1-1,-12-26,20 39,1-1,0 0,0 0,0 0,0 0,1 0,0-1,1 1,-1 0,1 0,0-1,1 1,-1 0,1-1,3-9,-1 11,0 0,1 1,-1-1,1 1,0 0,0 0,0 0,0 0,1 1,0-1,-1 1,8-3,65-29,-33 17,-18 6,0 2,0 0,1 2,0 1,1 1,49-5,-75 11,0 0,0 0,0 1,0-1,0 0,0 1,0-1,0 1,0 0,0-1,-1 1,1 0,0 0,0 0,-1 1,1-1,-1 0,1 1,-1-1,0 1,3 2,-2-1,-1 1,1 0,-1-1,1 1,-1 0,0 0,0 0,-1 0,1 0,-1 6,-1 10,0 0,-2-1,-7 31,7-38,-8 28,-2-1,-1-1,-29 54,33-72,0 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2.61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227 396,'2'3,"-1"-1,0 1,1-1,0 1,-1-1,1 0,0 1,1-1,3 3,6 7,197 257,87 103,-294-370,0 1,0 0,0 0,0 0,-1 0,1 0,-1 0,0 0,1 0,-1 0,-1 1,1-1,-1 0,1 1,-1 4,0-8,0 1,0 0,-1 0,1 0,0 0,0 0,-1 0,1-1,-1 1,1 0,-1 0,1-1,-1 1,1 0,-1-1,0 1,1 0,-1-1,0 1,1-1,-1 1,-1 0,0-1,0 1,0-1,-1 1,1-1,0 0,0 0,0 0,-1 0,1 0,0-1,0 1,0 0,-3-2,-12-5,0 0,1-2,-1 0,2-1,-1-1,1 0,1-1,-14-15,16 17,-71-66,4-3,4-3,3-4,-100-156,157 216,1 0,0-1,3-1,-16-51,24 70,1-1,-1 1,2-1,0 0,0 1,0-1,2 0,-1 0,1 0,0 1,1-1,0 1,1-1,0 1,0 0,1-1,0 2,8-13,-6 15,-1 0,1 1,0-1,1 1,-1 1,1-1,0 1,0 1,9-5,1 1,0 1,0 1,20-3,3 2,1 2,0 2,73 6,-109-4,0 1,0 0,0 0,1 0,-1 1,0 0,-1 0,1 0,0 0,-1 1,1 0,-1 0,0 0,1 0,-2 1,1 0,0-1,-1 2,0-1,0 0,4 7,-5-7,-1 0,1 0,-1 0,0 0,0 0,0 1,0-1,-1 0,0 1,0-1,0 0,0 1,-1-1,1 0,-1 1,0-1,-1 0,1 0,-1 0,0 0,0 0,0 0,0-1,-1 1,-5 6,-8 6,0 0,-31 22,29-25,1 0,1 1,-14 17,14-11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3.19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0,'0'4,"4"2,2 3,3 9,9 6,6 6,2 7,6 2,1 1,-1 3,-1-1,-7-5,-3-3,0-5,-5-2,-4-6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3.55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48 170,'0'-9,"-4"-2,-2-8,1-4,-3 0,-1 2,2-1,2-1,2 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4.50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1 150,'1'6,"1"0,1 1,-1-1,1 0,0 0,0-1,0 1,1-1,0 1,0-1,1-1,-1 1,8 5,2 5,66 72,130 160,-206-242,0 1,-1 0,0 0,0 0,0 0,3 12,-6-17,0 0,0 0,1 0,-1 0,0 0,0 0,0 0,0 0,0 0,0 0,-1 0,1 0,0 0,0 0,-1 0,1 0,-1 0,1 0,-1 0,1 0,-1 0,1-1,-1 1,0 0,0 0,1-1,-1 1,0 0,0-1,0 1,0-1,0 1,1-1,-1 1,0-1,0 0,0 1,0-1,0 0,0 0,-1 0,1 0,0 0,0 0,0 0,0 0,0 0,0 0,0-1,0 1,-1-1,-8-1,0-1,0 0,0 0,0-1,1 0,0-1,-1 0,2 0,-1-1,1 0,0-1,0 1,0-2,-12-15,-4-7,1-1,-31-55,38 56,1 0,-20-56,31 75,1 0,0-1,1 1,0-1,0 0,1 0,1 1,0-1,1 0,0 0,4-15,-3 20,1 0,0 1,1-1,0 1,0 0,0 0,1 0,-1 0,1 1,1 0,-1 0,1 1,0-1,0 1,0 0,0 1,1-1,0 1,11-3,-3 1,1 1,-1 0,1 1,0 1,0 0,0 1,31 2,-40 1,1 0,-1 0,-1 0,1 1,0 0,-1 0,1 0,-1 1,0 0,0 1,0-1,-1 1,0 0,0 0,9 12,5 9,-1 1,18 36,-29-50,49 109,-47-101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1:55.94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150 1,'-6'0,"0"1,1 0,-1 0,0 1,0 0,1 0,-1 0,1 0,0 1,0 0,0 0,0 1,0-1,0 1,1 0,0 0,0 1,0-1,0 1,1 0,0 0,-4 6,2 0,0-1,0 1,1 0,0 0,0 0,2 0,-1 0,1 1,1 0,0 15,1-24,0 1,1-1,-1 0,1 1,0-1,-1 0,2 0,-1 1,0-1,1 0,-1 0,1 0,0-1,0 1,0 0,0-1,0 1,1-1,-1 0,5 3,-2-2,1 0,-1 0,1-1,0 0,0 0,0 0,0-1,0 0,0 0,10 0,-1-1,-1-1,1 0,0-1,-1-1,0 0,0-1,0 0,26-13,-34 13,1 0,-1 0,0-1,0 0,-1 0,1-1,-1 0,0 0,-1 0,1 0,-1-1,0 0,-1 0,0 0,0 0,0 0,-1 0,0-1,-1 0,0 1,0-1,0 0,-1 1,0-1,0 0,-1 1,0-1,-1 0,-3-12,5 19,-1 0,1 1,0-1,0 0,0 0,-1 0,1 0,-1 0,1 1,0-1,-1 0,1 0,-1 1,0-1,1 0,-1 1,1-1,-1 0,0 1,0-1,1 1,-1-1,0 1,0 0,0-1,0 1,1 0,-1-1,0 1,0 0,0 0,0 0,0 0,0 0,0 0,0 0,1 0,-1 0,0 0,0 1,0-1,0 0,0 1,1-1,-1 0,0 1,0-1,0 1,1-1,-1 1,0 0,0 1,-2 1,0 0,1 0,-1 0,1 1,0-1,0 1,0 0,1-1,-1 1,1 0,-1 5,0 12,0 0,2 1,1-1,0 1,2-1,0 0,8 26,54 147,-54-165,253 594,2 7,-149-285,-99-278,-2 0,-4 1,4 88,-15-148,-1 1,0 0,-1 0,0 0,0 0,-1-1,0 1,-1 0,1-1,-2 0,1 1,-1-1,0-1,-1 1,0-1,0 1,-1-2,0 1,0 0,0-1,-1 0,0-1,0 0,0 0,-1 0,0-1,-10 5,2-1,1-1,-2 0,1-2,-1 0,0 0,0-2,0 0,0 0,-1-2,1-1,-1 0,1-1,0 0,-1-2,1 0,0-1,0 0,-21-10,-4-4,0-1,1-3,1-1,-63-48,77 49,0 0,1-2,1-1,1 0,2-2,0-1,-17-31,32 48,0 0,0-1,1 1,0-1,1-1,1 1,0 0,1-1,0 0,0 0,2 1,-1-1,2 0,0 0,0 0,1 1,1-1,0 1,1-1,0 1,1 0,0 0,1 1,0 0,12-16,44-60,149-222,-199 288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29.7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32 76,'0'0,"0"-4,-5-7,-5-4,0-4,6 2,2 8,7 9,11 9,10 16,19 25,17 23,19 25,16 20,13 15,12 10,1 5,2 3,-10-10,-11 0,-10-6,-14-19,-11-14,-14-18,-7-18,-8-16,-7-12,-9-9,-8-5,-7-2,-10-6,-8 0,-7-4,-4-3,1-4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0.3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673.26147"/>
      <inkml:brushProperty name="anchorY" value="-3149.20215"/>
      <inkml:brushProperty name="scaleFactor" value="0.5"/>
    </inkml:brush>
  </inkml:definitions>
  <inkml:trace contextRef="#ctx0" brushRef="#br0">0 1414,'0'0,"4"0,7-10,9 0,14-10,17-13,17-7,22-12,30-13,21-16,16-15,11-6,11-4,7 0,0-4,-6 12,-13 7,-18 2,-23 10,-23 14,-22 13,-19 11,-22 9,-11 10,-13 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1.3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6311.38867"/>
      <inkml:brushProperty name="anchorY" value="-3005.56909"/>
      <inkml:brushProperty name="scaleFactor" value="0.5"/>
    </inkml:brush>
  </inkml:definitions>
  <inkml:trace contextRef="#ctx0" brushRef="#br0">1 1900,'0'0,"0"-4,0-7,0-4,5-8,5-9,9-7,5-5,13-3,6-17,10-11,12-6,21-25,14-7,7-7,3-3,3-7,4-1,-8 6,-8 17,-14 16,-8 11,-10 17,-8 9,-6 12,-14 2,-8 7,-10 3,-4 8,-7 3,1 5,-4 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02.51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1 148,'10'-2,"1"1,-1-1,0-1,1 0,-1 0,0-1,-1 0,13-8,34-13,3 5,-20 6,67-15,12 5,-94 23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2.36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9181.12402"/>
      <inkml:brushProperty name="anchorY" value="-2375.97095"/>
      <inkml:brushProperty name="scaleFactor" value="0.5"/>
    </inkml:brush>
  </inkml:definitions>
  <inkml:trace contextRef="#ctx0" brushRef="#br0">1 642,'0'0,"0"-4,4-2,6 1,5 0,13 7,9 1,7 2,14 3,7 10,16 4,4 3,0 7,0 5,-8-1,-8 0,-12-3,-11-3,-24-7,-17-17,-14-6,-14-19,-16-17,-9-15,-9-6,2-12,-4-5,2-8,5-1,8 6,7 6,10 12,10 7,7 9,5 7,4 0,6 5,7 6,5 8,3 6,3 5,2 4,6 6,4 2,5 6,5 8,16 9,3 7,1 2,-3 3,1-2,-2 2,-9-3,-2-3,-8-4,-10-3,-10-6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3.18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1611.22656"/>
      <inkml:brushProperty name="anchorY" value="-3425.00269"/>
      <inkml:brushProperty name="scaleFactor" value="0.5"/>
    </inkml:brush>
  </inkml:definitions>
  <inkml:trace contextRef="#ctx0" brushRef="#br0">1 959,'0'0,"8"0,13 0,9 5,13 10,10 14,20 6,16 10,8 10,11 8,7 0,-6-6,-7-3,-13-8,-8-7,-16-5,-13-10,-11-9,-14-1,-6-4,-7-9,-6-8,-4-6,-3-11,-2-8,-4-12,-7-11,1-12,-9-22,-2-8,-8-16,-6-13,-1-9,-3 3,2 6,7 8,4 16,8 17,1 14,6 16,3 12,4 14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4.44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3759.68652"/>
      <inkml:brushProperty name="anchorY" value="-3735.6377"/>
      <inkml:brushProperty name="scaleFactor" value="0.5"/>
    </inkml:brush>
  </inkml:definitions>
  <inkml:trace contextRef="#ctx0" brushRef="#br0">128 1710,'0'0,"4"0,2-10,3-5,5-5,-1-7,-2-13,2-11,-2-9,2-6,-3-6,-2-2,-2 4,-2 0,-7 4,-2 10,-10 5,1 8,-5 11,4 6,-2 9,-2 6,-1 10,-2 13,-1 13,-1 10,5 12,4 10,5 8,4 5,3 8,3-3,10 1,6-6,10-11,3-11,6-9,10-7,9-9,18-14,10-16,14-19,16-17,-2-4,-10-5,-8 4,-8-4,-15 0,-9 0,-13 1,-13-9,-7-10,-11-9,-6-8,-5-6,-8-14,-12 4,-12-7,-8 3,-8 5,-8 18,1 17,-6 16,6 17,-4 14,5 1,6 5,6 5,5 4,9 7,7 12,12 11,9 9,14 3,10 5,10-3,10 3,4-4,2 2,6-4,-2-2,3 1,-6 3,-3-2,-8 3,-6 2,-10 8,-11 6,-7 13,-6 9,-3 9,2 11,-1-1,5-2,5-5,3-11,0-13,1-9,2-15,2-14,1-11,6-9,-3-10,4-8,5-1,9-10,10-7,12-12,7-12,9-8,-3-6,-5 0,-17 12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4.99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7010.89453"/>
      <inkml:brushProperty name="anchorY" value="-4448.50781"/>
      <inkml:brushProperty name="scaleFactor" value="0.5"/>
    </inkml:brush>
  </inkml:definitions>
  <inkml:trace contextRef="#ctx0" brushRef="#br0">1 6,'0'0,"0"-5,9 5,6 9,10 12,18 15,16 23,21 20,11 19,8 12,3 9,-4-5,-5-4,-11-13,-15-19,-5-13,-15-14,-6-12,-6-8,-5-10,-3-7,2-7,0-5,-1-6,5-3,-2-4,0-5,3 2,-6 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5.43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19628.81445"/>
      <inkml:brushProperty name="anchorY" value="-6809.99951"/>
      <inkml:brushProperty name="scaleFactor" value="0.5"/>
    </inkml:brush>
  </inkml:definitions>
  <inkml:trace contextRef="#ctx0" brushRef="#br0">1 465,'0'0,"0"-5,5-1,0-3,5-1,4-2,9-4,3-3,12-3,5-1,14-6,18-10,16-6,9-4,4-2,-9 4,-10 0,-21 11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5.9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1733.4668"/>
      <inkml:brushProperty name="anchorY" value="-7615.51904"/>
      <inkml:brushProperty name="scaleFactor" value="0.5"/>
    </inkml:brush>
  </inkml:definitions>
  <inkml:trace contextRef="#ctx0" brushRef="#br0">1 0,'0'0,"0"4,5 2,0 4,10 4,-1 4,8 3,-2 2,7 6,1 1,5 0,-5 5,3-2,0-1,-7-7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6.28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3286.80859"/>
      <inkml:brushProperty name="anchorY" value="-9195.00293"/>
      <inkml:brushProperty name="scaleFactor" value="0.5"/>
    </inkml:brush>
  </inkml:definitions>
  <inkml:trace contextRef="#ctx0" brushRef="#br0">0 1,'0'0,"0"0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7.55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4556.80859"/>
      <inkml:brushProperty name="anchorY" value="-10465.00391"/>
      <inkml:brushProperty name="scaleFactor" value="0.5"/>
    </inkml:brush>
  </inkml:definitions>
  <inkml:trace contextRef="#ctx0" brushRef="#br0">1 0,'0'0,"4"0,11 5,5 5,9 10,16 9,7 13,19 10,5 10,10 6,5 10,-1 6,3-3,-9 8,1-2,-8-1,-8-4,-8 2,-9-7,-5-7,-8-7,-10-6,-5-9,-2-3,-2-7,1-5,-4-3,0-3,-4-12,-3-11,-4-10,-3-19,-6-15,-2-18,0-11,-5-17,1-7,2-6,1-12,3 3,0 7,7 11,1 14,1 15,3 13,4 11,9 13,4 9,6 7,6 5,10 4,12 5,18 6,6 5,2 4,4 7,-8 1,-12 1,-8 5,-18 3,-9-1,-12 3,-9 3,-8-4,-4-2,-3 0,-5-2,-6-8,-5-3,-4-1,-2-2,-1-4,-2-4,1-5,-5 1,-5 3,0-2,1-1,2-3,-2 3,1-2,3-1,1-1,1-3,3 5,-1-2,2 0,-5-1,0-1,0-2,0 0,7-6,1 0,5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8.15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27358.31836"/>
      <inkml:brushProperty name="anchorY" value="-12746.71191"/>
      <inkml:brushProperty name="scaleFactor" value="0.5"/>
    </inkml:brush>
  </inkml:definitions>
  <inkml:trace contextRef="#ctx0" brushRef="#br0">1 0,'0'0,"0"5,10 0,0 5,9 4,10 9,11 17,22 18,23 20,28 22,22 13,12 14,7 4,-2 2,-6-6,-22-7,-11-18,-25-15,-16-20,-13-17,-12-16,-10-15,-7-9,-5-7,4-9,-2-2,5-5,4-4,15-8,13-12,17-2,21-10,21-7,-16 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8.9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0977.54102"/>
      <inkml:brushProperty name="anchorY" value="-15174.02246"/>
      <inkml:brushProperty name="scaleFactor" value="0.5"/>
    </inkml:brush>
  </inkml:definitions>
  <inkml:trace contextRef="#ctx0" brushRef="#br0">924 1301,'0'0,"0"-4,5-16,5-10,5-4,4-11,7-14,3-2,6-6,5-4,-2-6,3-2,-3 0,2-4,-3 5,-3 7,-8 8,-3 5,-2 4,-5 4,-5 6,-4 6,-3 1,-2 3,-7 8,-6 8,-4 6,-5 6,-3 4,-6 2,-6 1,-11 0,-13 5,-13 10,-20 15,-14 18,-15 12,-11 19,-3 14,0 4,17 2,17-3,24-11,62-66,-23 40,5 6,16-9,12-10,10 0,8-5,11 0,9 0,12-3,11-4,16 7,22 11,19 4,19 6,2-1,6-1,2-3,-6-13,-10-13,-9-11,-12-10,-12-7,-9-3,-6-8,-8-5,-8-15,-11 0,-4-6,-7 5,-6 1,-5-3,-2 0,-8 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03.32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0 123,'0'-4,"4"-2,6-3,5-5,4 0,-1-2,1 3,1 2,1 4,-3-1,0 0,1 2,1 2,-2 2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39.9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3445.61328"/>
      <inkml:brushProperty name="anchorY" value="-16625.54883"/>
      <inkml:brushProperty name="scaleFactor" value="0.5"/>
    </inkml:brush>
  </inkml:definitions>
  <inkml:trace contextRef="#ctx0" brushRef="#br0">710 0,'0'0,"-4"0,-7 5,-4 0,-4 5,-13 13,-7 10,-15 23,-14 19,-13 24,-3 14,4 5,6-1,13-14,16-18,16-20,17-21,11-42,1 0,-1-1,1 1,0 0,0 0,0 0,1-1,-1 1,0 0,1 0,-1-1,2 4,-2-3,0-2,0 1,1 0,-1 0,1-1,-1 1,1 0,0 0,-1-1,1 1,0-1,-1 1,1-1,0 1,0-1,-1 1,1-1,0 0,1 1,28 3,15-4,26-4,39-9,21-1,20-4,9 3,-3 3,-16 4,-23 2,-23 8,-24 2,-23 6,-21 5,-25-13,0-1,-1 0,0 1,0-1,0 1,0-1,0 1,0-1,-1 1,1 0,-1 0,2 2,-3 28,-16 11,-11 20,-11 10,-6 10,-4 12,-11 10,-7 3,1-4,6-12,0-12,8-17,-2-18,12-7,1-13,5-4,4-8,4-4,6-9,-2-4,0-5,4-1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41.43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1984.81836"/>
      <inkml:brushProperty name="anchorY" value="-17382.30664"/>
      <inkml:brushProperty name="scaleFactor" value="0.5"/>
    </inkml:brush>
  </inkml:definitions>
  <inkml:trace contextRef="#ctx0" brushRef="#br0">24 3080,'0'0,"-4"0,-6 0,4 5,2 5,7 5,11 4,6-2,9-3,8 1,15 1,19-2,7-4,10-3,-4-2,3-8,-3-6,-12-6,-13-5,-52 15,1 1,-1 0,0-1,11-9,14-21,-13-10,-8-18,-17-23,-9-16,-21-17,-5-8,-12 6,-6 5,-3 17,7 14,1 19,14 15,1 18,11 8,13 10,13 7,10 14,24 14,20 16,28 23,28 22,24 12,25 18,21 13,19 16,2 7,-6-1,-26-8,-30-10,-31-6,-87-96,-1 1,17 34,-23-40,-3 1,14 42,-15-38,-2-1,3 37,-1 52,-10-72,-7 39,1-44,-18 55,-30 45,-18-6,-12-1,-9-3,0-7,8-12,10-21,9-14,14-12,10-18,4-15,6-12,4-9,3-15,25 5,0 1,0 0,0 0,0 0,0 0,0-1,0 1,1-1,-3-3,-15-46,1-33,3-40,9-54,19-47,8-35,16-19,13-3,10-15,2-7,10-7,-2 10,2 9,-10 23,-4 17,-6 26,-7 19,-11 32,-6 31,-5 28,-6 21,-6 14,-5 14,-3 4,-2 11,-6 4,-11 8,-5 6,-9 5,-7 3,-5 2,1 2,-3 4,4 6,4 5,4 3,12 8,13 6,12 7,19 13,11 9,23 16,26 10,23 16,32 20,23 16,8 4,12 9,-4 1,-5-4,-17-2,-22-12,-25-5,-28-16,-64-68,-2 0,12 23,-13-21,14 42,-2 16,-13-9,-7-9,-6-7,-12-5,-6-3,-14 3,-9 9,-11 0,-8 5,-11-3,0-3,-2-9,-1-8,0-2,5-11,10-9,5-9,9-5,8-6,0-2,5-6,-3-10,7-15,7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42.04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5888.90234"/>
      <inkml:brushProperty name="anchorY" value="-18087.58984"/>
      <inkml:brushProperty name="scaleFactor" value="0.5"/>
    </inkml:brush>
  </inkml:definitions>
  <inkml:trace contextRef="#ctx0" brushRef="#br0">1 1,'0'0,"0"4,5 6,5 15,10 18,4 19,13 25,10 21,11 21,17 19,6 16,-3-5,1-6,-3-9,-6-18,-6-16,-10-15,-5-21,-4-17,-4-19,-1-5,5-2,8-8,6 5,2-2,8-5,13 4,13 6,15 5,14 9,0-5,-7-2,-15-10,-17-8,-18-8,-17-6,-21-4,-15-2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42.66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39398.24219"/>
      <inkml:brushProperty name="anchorY" value="-21538.75781"/>
      <inkml:brushProperty name="scaleFactor" value="0.5"/>
    </inkml:brush>
  </inkml:definitions>
  <inkml:trace contextRef="#ctx0" brushRef="#br0">1 304,'0'0,"4"0,7-5,4 0,-1-5,3 1,2-4,2 2,1 2,1-2,2-3,4 2,1 2,5-2,4-3,-2-2,4-3,-4 3,-2-2,-3 4,-4 0,4 3,-7-2,-1 3,-1 2,0-1,-5 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43.67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1327.43359"/>
      <inkml:brushProperty name="anchorY" value="-22505.12695"/>
      <inkml:brushProperty name="scaleFactor" value="0.5"/>
    </inkml:brush>
  </inkml:definitions>
  <inkml:trace contextRef="#ctx0" brushRef="#br0">619 1057,'0'0,"5"-4,5-7,10-4,4-9,8-3,1-7,5-4,-6-6,-3 3,-2-7,-2-7,-6-5,-5-6,-6-9,-3-7,-8-2,-7 5,-6 13,-8 11,-4 12,-2 9,-5 5,-3 10,0 6,3 6,-3 4,-1 2,-4 2,-6 0,-3 6,-6 13,-10 26,1 8,2 12,3 5,9-6,14-4,12-5,12-8,7-7,11-8,7 1,7-3,10 8,7 3,16 4,10 7,18 6,10 6,17 4,14 3,12-3,3 0,-3-4,-13-10,-13-8,-11-14,-10-11,-12-10,-3-7,-12-4,-10-2,-4-1,-7-1,-4 1,-4 1,-7-5,-6-4,-2-1,-3-2,1 0,-2-1,3 2,-3-2,-1 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6:45.05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gnorePressure" value="1"/>
      <inkml:brushProperty name="inkEffects" value="ocean"/>
      <inkml:brushProperty name="anchorX" value="-43858.24609"/>
      <inkml:brushProperty name="anchorY" value="-24062.03125"/>
      <inkml:brushProperty name="scaleFactor" value="0.5"/>
    </inkml:brush>
  </inkml:definitions>
  <inkml:trace contextRef="#ctx0" brushRef="#br0">1 1717,'0'0,"4"0,2-5,3 0,5 0,4 1,8 1,7 1,6 6,15 5,13 16,12 9,14 8,1 10,4 4,-4 0,-5 4,-9-5,-15-3,-14-12,-15-6,-14-6,-10-3,-13-7,-9-5,-7-6,-10-3,-2-12,-7-8,-5-14,-3-14,-8-12,-6-23,-7-17,6-3,7-8,9-6,11 1,12-3,8 7,7 9,13 14,-5 69,1 1,10-28,18-20,8 13,6 9,3 8,7 10,5 4,14 6,10 14,12 15,4 16,-68-16,43 26,-39-18,36 31,35 43,-2 3,-13 8,-7-4,-11-7,-10-12,-12-17,-10-10,-9-8,-10-8,-4-8,-7-5,-10-8,-3-3,-8-6,-6-9,-5-8,-3-9,-7-10,4-19,-5-13,-5-24,-4-27,1-23,2-25,7-7,9-9,7-4,11 14,14 15,8 21,10 22,3 21,0 15,-1 20,-1 7,-3 8,3 9,5 8,3 7,10 3,7 4,6 5,7 11,7 6,7 13,2 7,-1 10,3 13,-13 7,-2-2,-12 7,-7-4,-8-5,-3-1,-11-5,1-8,-3-10,-2-7,-6-6,-6-4,-5-7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0.9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1228 116,'-1'-3,"0"0,0 0,0 0,0 1,0-1,0 0,-1 1,1-1,-1 1,0-1,0 1,0 0,0 0,0 0,0 0,0 0,-1 0,1 0,-1 1,-3-2,-55-25,39 22,0 1,0 1,-1 1,1 0,-1 2,0 1,1 1,-28 4,-3 4,0 1,-68 25,81-21,0 2,1 2,1 1,1 3,1 0,1 3,1 1,1 1,1 2,2 1,0 1,3 2,0 0,3 2,1 1,1 1,2 1,2 1,1 0,2 1,2 1,2 0,1 1,2 0,3 1,-2 70,8-82,1 1,1-2,1 1,2 0,2-1,0 0,2 0,1-1,2-1,29 51,-30-61,1 0,0 0,1-1,1-1,0-1,1 0,1-1,1 0,0-2,0 0,1-1,0-1,1-1,1 0,-1-2,27 7,9-4,0-2,1-3,65-1,170-25,-186 4,-1-5,-1-4,-1-4,-2-5,-1-5,-2-3,122-75,-194 102,0-1,-1-1,0-1,26-27,-41 35,-1 1,0-1,0-1,-2 0,1 0,-2-1,1 1,-2-2,0 1,0 0,3-21,-2-6,-2 0,-1-1,-2 0,-9-72,-2 46,-2 1,-23-70,25 102,-3 1,0 0,-23-38,26 53,-1 2,0-1,-1 2,-1-1,-1 2,0 0,-21-16,11 11,0 1,-2 0,0 2,-1 2,0 0,-1 1,-41-11,46 16,18 6,1 1,-1-1,0 1,1 0,-1 0,0 0,0 1,-8 0,1 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1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0 375,'10'2,"1"1,-1 0,0 0,0 1,-1 1,1 0,-1 0,0 0,-1 1,11 9,9 4,28 17,154 105,-174-114,-2 1,-1 2,47 55,-44-31,-34-50,0 0,-1 0,1 0,-1 0,0 0,0 0,0 0,-1 0,1 0,-1 0,0 0,-1 8,1-11,0-1,0 0,0 1,0-1,0 0,0 1,0-1,0 0,0 0,0 1,0-1,0 0,0 1,0-1,-1 0,1 0,0 1,0-1,0 0,0 0,-1 1,1-1,0 0,0 0,0 0,-1 1,1-1,0 0,-1 0,1 0,0 0,0 0,-1 1,1-1,0 0,-1 0,1 0,0 0,0 0,-1 0,0 0,-10-12,-7-21,3-6,-19-75,10 28,-51-190,67 235,2 1,1-1,3 0,1 0,5-41,-4 79,1 0,-1 0,1-1,0 1,0 0,0 0,0 0,0 0,0 0,1 1,0-1,-1 0,1 1,0-1,0 1,1-1,-1 1,0 0,1 0,4-3,-2 3,0 0,0 0,1 0,-1 1,0-1,1 1,0 1,-1-1,1 1,10 0,8 3,-1 1,1 1,-1 1,32 12,-16-3,-1 1,0 2,69 45,-89-50,0 1,-1 0,0 2,-1 0,-1 0,0 2,-2 0,0 0,11 21,-14-19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2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1175,'1'-7,"0"-1,1 1,0-1,1 1,-1 0,1 0,5-7,3-11,85-182,2-8,-11-36,-78 215,-1-1,-2 0,-1-1,-2 1,-2-39,-1 69,-1 0,1 1,-1-1,-1 1,1-1,-1 1,0-1,0 1,-1 0,0 0,0 0,-1 0,1 1,-1-1,0 1,-1 0,-9-8,8 8,0 1,0 1,0-1,-1 1,0 0,0 1,0 0,0 0,0 0,0 1,0 0,0 0,-1 1,1 0,0 0,-8 1,-6 3,1 0,-1 1,1 1,1 1,-1 1,1 1,1 0,-1 1,-28 22,5 1,2 1,-60 66,54-46,3 3,2 1,3 2,2 1,3 2,3 2,3 1,2 1,4 0,2 2,4 1,2 0,-5 122,17-176,1 0,1 1,1-1,0 0,0-1,2 1,0 0,12 27,-13-36,0-1,1 0,0 0,0-1,0 1,1-1,0 0,0 0,0 0,1-1,-1 1,1-2,0 1,0 0,1-1,-1 0,1-1,-1 0,1 0,0 0,0 0,9 0,34 1,0-1,-1-3,1-2,0-2,85-20,-37-1,173-72,-240 83,-1-1,0-1,-2-2,0 0,-1-2,-1-1,-1-2,-1 0,33-44,-42 46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3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0,'2'28,"1"-1,1 0,1 1,15 43,49 118,-45-128,-11-26,39 89,-46-113,0 1,1-1,0-1,1 1,0-1,0-1,1 1,11 7,-15-13,1-1,1 1,-1-1,0 0,1-1,-1 0,1 0,0 0,0-1,0 0,10 0,12 0,44-6,-15 1,43-3,0-4,125-30,-143 19,-55 13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06.8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3378 1191,'-56'-57,"-102"-94,55 65,-4 5,-3 5,-4 4,-157-73,-81-7,-143-65,422 184,-1 3,-87-22,117 40,-1 3,0 1,0 3,-1 1,-54 3,69 4,1 2,0 1,0 1,0 1,-28 13,-139 69,180-82,-18 9,-36 17,2 3,-72 51,122-74,1 1,0 0,1 1,1 1,0 0,1 1,1 1,1 1,1-1,0 2,-13 35,14-25,2 0,2 1,1 0,1 0,1 0,2 1,2 0,1-1,1 1,2-1,1 0,1 0,2 0,1-1,14 31,18 27,4-1,63 91,-80-138,2-1,2-2,2-1,1-1,2-3,46 34,267 166,-278-190,1-4,155 59,-119-54,-44-16,2-3,1-3,90 17,-71-24,-20-1,-1-3,1-4,123-1,78-28,-252 20,0-2,0 0,0-1,0 0,-1-2,1 0,23-14,3-7,48-39,68-61,241-190,-362 292,-21 15,0 0,-1-1,0-1,0 0,-2-1,23-29,-35 40,1 0,-1 0,0 1,0-1,-1 0,1 0,0 0,-1 0,0 0,0 0,0-1,0 1,0 0,-1 0,1 0,-1 0,0 0,0 0,0 1,0-1,0 0,-2-3,-5-7,-1 0,0 0,-14-14,-6-10,-90-142,99 154,19 25,0-1,1 1,-1 0,0-1,0 1,1 0,-1-1,0 1,0 0,1 0,-1 0,0 0,0 0,0 0,0 0,1 0,-1 0,0 0,0 0,1 1,-1-1,0 0,0 0,1 1,-1-1,0 1,0-1,1 0,-1 1,1-1,-1 1,0 0,1-1,-1 1,1-1,-1 1,0 1,-6 8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4.1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1 331,'3'-1,"0"0,0 0,1-1,-1 1,0-1,0 0,0 1,-1-1,1-1,4-3,13-9,166-67,-32 17,-44 18,-73 33,1-2,55-33,-61 28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5.0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474 102,'-27'25,"-38"26,-17 15,29-16,2 3,3 2,2 2,-45 71,90-127,0 1,0-1,0 1,0 0,0-1,0 1,0 0,1 0,-1 0,1 0,-1 0,1 0,0 0,-1 0,1 0,0 0,0 0,1 0,-1 0,0 0,1 0,0 2,0-3,1 1,-1 0,1-1,0 0,0 1,-1-1,1 0,0 0,0 0,0 0,0 0,0-1,0 1,1-1,-1 1,0-1,0 0,0 0,4 0,19 1,-1-2,0-1,1 0,-1-2,41-12,120-49,-82 26,-77 30,283-107,-255 91,-2-1,0-3,75-55,-126 83,0 1,1-1,-1 0,0 0,0 1,1-1,-1 0,0 0,0 0,0-1,0 1,0 0,0 0,0 0,-1-1,1 1,0 0,-1-1,1 1,-1-1,1 1,-1 0,0-1,0 1,0-1,1-2,-3 2,0-1,0 1,-1 0,1 0,0 0,-1 0,1 0,-1 1,1-1,-1 1,0-1,-3 0,-232-130,220 124,1 1,-1 1,0 1,-1 1,1 0,-1 1,0 1,0 1,1 1,-21 2,19-1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6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199 861,'-10'13,"1"0,0 1,1 0,-12 29,-9 29,4 1,2 1,4 0,4 2,2 0,-3 99,16-168,-2 11,2 1,0 0,1 0,5 31,-5-46,0 0,0 0,0 1,1-1,0 0,0 0,0 0,0-1,0 1,1 0,0-1,0 0,0 0,0 1,0-2,1 1,-1 0,1-1,-1 1,1-1,0 0,0-1,0 1,1 0,7 1,12 0,0 0,0-2,0 0,0-2,0-1,42-8,143-44,-151 37,-3 0,-1-2,0-2,73-40,-122 58,0-1,-1 1,1-1,-1 0,0 0,0 0,0-1,0 1,-1-1,0 0,0 0,0 0,-1 0,1-1,-1 1,0-1,-1 1,0-1,0 0,0 0,0 0,-1 1,0-1,0 0,0 0,-1 0,-2-7,-1-9,-2 0,-1 0,0 0,-2 1,-19-35,-9-7,-2 3,-2 1,-3 2,-3 2,-80-74,117 121,0 1,0 0,0 1,-1 0,-15-7,7 5,17 2,11 1,16-3,72-11,144-12,101 13,-318 17,77-3,194-2,-246 8,-1 2,1 3,91 23,-128-26,-1 0,1 1,-1 0,0 1,19 13,-28-18,1 1,-1 0,0 0,1-1,-1 1,0 1,0-1,-1 0,1 0,0 1,-1-1,1 1,-1 0,0-1,0 1,0 0,0-1,0 1,-1 0,1 0,-1 0,0 0,0 0,0 0,0 0,0 0,-1-1,1 1,-2 5,2-7,-1-1,1 0,0 0,0 1,0-1,0 0,0 0,0 1,-1-1,1 0,0 0,0 1,0-1,-1 0,1 0,0 0,0 0,0 1,-1-1,1 0,0 0,-1 0,1 0,0 0,0 0,-1 0,1 0,0 0,0 0,-1 0,1 0,0 0,-1 0,1 0,0 0,0 0,-1 0,1 0,-12-9,-8-18,19 26,-10-17,0-1,2 0,0-1,1 0,1 0,1-1,0 0,2 0,0 0,2 0,0-1,2 1,0-1,5-36,0 34,0 0,2 0,0 1,1 0,2 0,0 1,2 0,0 1,1 0,2 1,0 1,27-29,-14 21,0 2,1 0,54-34,-73 53,1-1,1 1,-1 1,1 0,0 1,0 0,0 1,1 0,-1 1,1 0,0 1,-1 1,1 0,23 3,-29-1,0 0,0 0,0 1,-1 0,1 0,-1 1,0 0,0 0,0 0,-1 1,0 0,1 0,-2 0,7 8,6 11,-1 0,16 36,0-2,-29-53,8 15,1-1,1 0,1 0,1-1,0-1,19 15,-22-23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7.9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395 584,'1'-6,"0"-1,1 1,0 0,0 0,0 0,1 0,0 0,4-5,3-10,134-369,-141 381,-1 0,1 0,-1-1,-1 1,1 0,-1-14,-2 22,1-1,0 0,0 1,-1-1,1 1,0-1,-1 1,0-1,1 1,-1 0,0-1,0 1,0 0,0-1,0 1,0 0,0 0,-1-1,-1 1,1 0,0 0,0 0,0 0,-1 0,1 1,0 0,-1-1,1 1,-1 0,1 0,0 0,-1 0,1 0,-5 2,-4 1,-1 0,1 2,-1-1,1 1,1 1,-1 0,1 0,-17 15,-7 7,-29 33,28-24,2 1,2 2,2 2,1 0,3 2,-36 81,46-86,1 1,1 1,3 0,1 1,2 0,2 0,2 1,3 59,1-94,-1-1,1 1,0-1,1 1,0-1,0 1,1-1,0 0,0 0,1 0,-1-1,1 1,1-1,-1 0,1 0,1 0,8 8,-5-8,-1-1,1 0,0 0,0-1,1 0,-1-1,1 0,-1 0,1-1,0-1,0 1,19-1,6-2,0-2,0-1,0-1,0-2,-1-2,-1-1,0-2,0-1,41-22,22-20,142-106,-155 92,-57 45,41-29,-50 43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49.4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0 695,'18'-1,"-1"1,0 1,0 0,1 2,-1 0,0 0,-1 2,1 0,-1 1,24 12,-14-4,0 1,44 34,-65-45,0 0,0 0,0 1,-1-1,1 1,-1 0,-1 0,1 0,-1 1,1-1,-2 1,1 0,-1 0,1 0,-2 0,1 0,-1 0,0 1,0-1,0 9,-1-14,0 0,0-1,0 1,0 0,0 0,0 0,0-1,0 1,0 0,-1 0,1-1,0 1,-1 0,1 0,0-1,-1 1,1 0,-1-1,1 1,-1 0,1-1,-1 1,1-1,-1 1,1-1,-1 1,0-1,1 1,-1-1,0 0,0 1,-1-1,1 0,-1-1,0 1,1-1,-1 1,1-1,-1 0,1 1,-1-1,1 0,-1 0,1 0,0 0,-3-3,-35-46,2-16,-42-107,66 137,1-1,2 0,1-1,-7-73,16 108,-1 0,1 1,0-1,0 0,0 0,0 0,1 0,-1 0,1 0,0 0,-1 1,2-1,-1 0,0 1,0-1,1 1,-1-1,1 1,0-1,0 1,0 0,2-3,1 3,-1 0,0 0,1 1,-1-1,1 1,0 0,-1 0,1 0,0 1,0 0,-1 0,1 0,5 1,4 1,0 0,0 1,0 0,0 2,0-1,-1 2,0 0,19 11,97 73,-91-61,-8-5,41 44,-61-58,-10-10,0 0,0 0,0 0,0 0,0 0,0 1,0-1,0 0,1 0,-1 0,0 0,0 0,0 0,0 0,0 0,0 0,1 0,-1 0,0 0,0 0,0 0,0 0,0 0,1 0,-1 0,0 0,0 0,0 0,0 0,0 0,1 0,-1 0,0 0,0 0,0 0,0 0,0 0,0 0,1 0,-1 0,0 0,0-1,0 1,0 0,0 0,0 0,0 0,0 0,0 0,0 0,1-1,-1 1,0 0,0 0,0 0,2-14,-1-18,-1 31,-2-59,-2-22,3 1,4-1,15-93,-17 172,0 0,-1 0,1 0,0 0,0 0,1 0,-1 1,1-1,-1 0,1 1,0-1,0 1,0 0,0 0,0-1,0 1,1 1,-1-1,6-3,-3 3,0 0,0 1,1-1,-1 1,1 0,-1 0,0 1,1 0,-1 0,9 1,3 1,0 1,0 1,0 1,0 1,-1 0,20 10,20 13,-12-8,57 38,-85-47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0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2,'-46'0,"9"-1,0 1,0 2,-67 13,93-13,0 2,0-1,0 1,1 1,-1 0,1 1,1 0,-1 0,1 1,0 0,1 0,-1 1,1 1,1-1,0 1,-11 18,10-14,1 0,1 1,0 1,1-1,0 1,1-1,1 1,0 0,1 1,0 17,2-28,0 0,1-1,-1 1,1 0,0-1,1 1,-1-1,1 1,0-1,0 1,0-1,0 0,1 0,0 0,3 3,-2-3,0-1,0 0,0-1,1 1,-1-1,1 0,-1 0,1 0,0-1,-1 0,1 0,0 0,0 0,0-1,0 1,0-1,7-1,0 0,1 0,-1-1,0 0,0-1,0 0,0-1,-1 0,1-1,-1-1,0 1,-1-2,1 1,13-13,-11 7,-1-1,0 0,-1-1,0 0,-1-1,-1 0,0 0,11-28,-19 41,-1 0,1 0,0 0,-1 0,1 0,0 0,0 1,0-1,1 0,-1 1,0-1,1 0,-1 1,1 0,-1-1,1 1,0 0,-1 0,1 0,0 0,0 0,0 0,0 1,0-1,0 1,0-1,0 1,0 0,3-1,-1 3,1-1,0 0,-1 1,1 0,-1 0,1 1,-1-1,0 1,0 0,0 0,5 5,22 23,0 0,-2 2,45 68,-58-74,-4-3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2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0 286,'5'0,"0"1,1 0,-1 0,0 1,0-1,-1 1,1 0,0 0,-1 1,1-1,-1 1,8 6,49 50,-43-40,230 248,38 38,-230-252,-23-23,-2 0,51 67,-81-96,1 1,-1-1,0 1,-1-1,1 1,0 0,0-1,-1 1,1 0,-1 0,1-1,-1 1,0 3,0-5,0 0,0 1,0-1,0 1,0-1,-1 1,1-1,0 0,0 1,-1-1,1 1,0-1,-1 0,1 1,0-1,-1 0,1 0,0 1,-1-1,1 0,-1 0,1 1,-1-1,1 0,0 0,-1 0,1 0,-1 0,1 0,-1 0,0 0,-3 0,1 0,-1-1,0 1,0-1,1 0,-1 0,0-1,1 1,-1-1,-5-3,-57-42,2-4,3-2,-82-90,95 93,-131-152,154 167,1 0,2-1,2-1,-22-54,39 84,0 0,1 0,1 0,-1-1,1 1,0 0,1-1,-1 1,1 0,1-1,0 1,0 0,0-1,1 1,0 0,0 0,1 0,4-8,5-4,0 0,2 0,0 1,25-23,-22 22,20-26,-30 34,1 1,1 0,-1 0,1 1,17-13,-22 20,0-1,0 1,0 1,0-1,0 0,1 1,-1 0,0 0,1 0,-1 1,1-1,-1 1,1 0,0 0,-1 1,1-1,-1 1,0 0,1 0,5 3,0 0,0 1,0 1,-1 0,0 0,0 1,0 0,-1 0,0 1,-1 0,1 0,-1 1,-1 0,8 13,-2 0,0 0,-2 0,0 1,12 48,-19-57,-1 0,-1 0,0 0,-1 0,0 0,-1 0,-1 0,0 0,-1 0,-1 0,0 0,0-1,-1 0,-1 0,-1 0,0-1,0 0,-1 0,-16 18,-3 0,-2 0,-1-2,-2-1,0-2,-54 32,32-21,34-23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3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448 903,'2'0,"0"1,0-1,0 1,0 0,0 0,0-1,0 1,0 1,0-1,0 0,-1 0,1 1,0-1,-1 1,1-1,-1 1,0 0,2 1,24 41,-18-28,377 676,-380-682,-4-6,0-1,0 0,0 1,0-1,-1 1,1 0,-1-1,0 1,0 0,0 0,-1 0,1 0,-1 0,0 0,0 0,0 0,-1 4,0-8,0 1,1-1,-1 1,1-1,-1 1,0-1,1 1,-1-1,0 0,1 0,-1 1,0-1,1 0,-1 0,0 0,0 0,1 0,-1 0,0 0,0 0,1 0,-1 0,0 0,0 0,1 0,-1-1,0 1,0 0,1 0,-1-1,1 1,-1-1,0 1,1-1,-1 1,1-1,-1 1,0-1,-28-25,24 22,-52-53,-91-117,-32-81,83 116,50 73,-129-193,145 207,2-2,2 0,-21-65,42 101,1 1,0-1,1 0,1-1,1 1,1 0,1-1,0 1,4-24,-2 30,1-1,0 1,1 1,1-1,-1 0,2 1,0 0,0 0,1 1,0 0,1 0,0 1,1 0,14-13,-5 8,0 0,0 2,2 0,-1 0,1 2,1 1,0 1,0 0,27-5,-37 10,0 1,-1 1,1 0,0 0,0 1,-1 1,1 0,0 0,0 1,-1 0,1 1,-1 0,0 1,0 0,0 0,0 1,-1 1,0 0,0 0,0 0,7 9,3 4,-1 1,0 1,-2 0,0 1,-2 1,0 1,-2 0,10 26,-16-33,-1 0,0 0,-1 0,-1 1,-1-1,0 1,-1 0,-1-1,-1 1,0 0,-1-1,-1 1,-7 21,-1-7,-2 0,-1-1,-1 0,-2-1,0-1,-38 46,40-58,0 1,-1-2,-1 0,-1-1,0-1,-1-1,0 0,-1-1,0-2,-43 17,-66-3,113-20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3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1,'0'4,"4"5,5 10,11 6,4 11,8 7,6 10,5 7,3 3,3 2,-3-5,-6-9,-5-9,-4-7,-7-6,-9-4,-6-1,-4-5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4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44,'0'-4,"0"-6,0-5,0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10.09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1 984,'0'-3,"1"0,0 1,0-1,0 0,0 0,0 0,1 1,-1-1,1 1,0-1,0 1,0-1,0 1,0 0,0 0,1 0,-1 0,1 1,-1-1,5-1,56-26,-35 22,-1 1,1 2,0 0,0 2,52 3,25-3,-91 1,765-42,-546 29,0-11,277-65,-239 43,-80 17,-168 26,56-9,0-4,150-52,228-94,-409 148,226-68,134-46,-330 99,-11 3,1 2,115-24,-150 46,1 1,-1 1,38 5,16 0,-66-4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5.0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0 219,'277'245,"-152"-140,-65-43,-58-64,-3-10,-5-22,4 24,-8-76,3 0,7-138,1 115,-1 105,0 1,0-1,0 1,1 0,-1-1,1 1,0-1,-1 1,2 0,-1 0,0 0,1 0,-1-1,1 2,0-1,2-3,-2 5,0 0,0 0,0 0,0 0,0 0,0 0,0 0,0 1,1-1,-1 1,0 0,0 0,0-1,1 2,-1-1,0 0,0 0,1 1,-1-1,0 1,0-1,0 1,0 0,0 0,3 2,13 6,1 1,-1 0,-1 2,0 0,22 21,-2 3,32 41,-62-70,0 1,-1 0,0 0,-1 1,0-1,0 1,-1 0,0 1,-1-1,3 13,-2 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4:56.33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43,'-5'-4,"0"-1,0 1,-1 0,0 1,0-1,0 1,0 0,-1 1,1 0,-1 0,1 0,-1 1,0-1,-11 1,-8 0,-1 1,-36 6,47-5,-12 2,1 1,0 1,-48 16,67-18,1-1,0 1,-1 0,1 1,1 0,-1 0,1 1,-1-1,1 1,0 1,1-1,0 1,-1 0,2 0,-1 1,1-1,0 1,-4 9,7-12,0 0,1 0,-1 1,1-1,-1 0,2 0,-1 0,0 1,1-1,-1 0,1 0,0 0,1 0,-1 0,1 0,0 0,0-1,0 1,0 0,1-1,-1 0,1 1,0-1,0 0,0-1,0 1,0 0,1-1,4 3,12 8,2-1,0 0,39 14,-46-20,4 1,1 0,-1 0,1-2,1-1,-1 0,1-1,-1-2,23 0,-38-2,0 1,-1-1,1 0,-1-1,0 1,1-1,-1 0,0 0,0 0,0 0,0-1,0 0,-1 0,1 0,-1 0,0 0,0-1,0 1,0-1,-1 0,1 0,-1 0,3-8,2-7,-1 0,0 0,-2 0,3-24,-4 23,-3 19,0 1,0 0,0 0,0 0,0 0,0 0,0-1,0 1,0 0,0 0,0 0,0 0,0 0,0-1,0 1,0 0,0 0,0 0,0 0,0 0,0-1,0 1,0 0,0 0,0 0,0 0,0 0,0 0,1 0,-1-1,0 1,0 0,0 0,0 0,0 0,0 0,1 0,-1 0,0 0,0 0,0 0,0 0,0 0,1 0,-1 0,0 0,0 0,0 0,0 0,0 0,1 0,-1 0,0 0,0 0,0 0,0 0,0 0,0 0,1 0,-1 0,0 0,8 13,6 20,211 576,148 136,65-35,-334-555,-1-5,138 270,-230-398,-1 2,0-1,-2 1,8 43,-15-61,0 0,0 0,-1 0,0 1,0-1,-1 0,0 0,0 0,0 1,-1-1,1 0,-2-1,1 1,-1 0,0-1,0 1,0-1,-1 0,1 0,-1 0,-1 0,1-1,-1 0,-6 5,-1-1,-1 0,-1-1,1-1,-1 0,0-1,0-1,-1 0,1 0,-1-2,0 0,0 0,-25-2,12-1,0-2,0 0,1-2,0-1,-53-19,7-8,1-3,2-3,1-3,3-3,1-3,-109-105,125 103,3-2,2-2,2-2,3-2,2-1,-38-84,42 67,2-1,4-2,4 0,-26-164,43 202,1-67,5 96,0 0,2 0,-1 1,1-1,1 0,0 1,0 0,1 0,1 0,6-11,-8 18,0 0,1 0,0 0,0 1,0 0,0 0,1 0,-1 0,1 1,-1 0,1-1,0 2,0-1,0 1,0-1,0 1,0 1,1-1,5 1,10-3,1-2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09.5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1 646,'0'0,"-1"-8,1 1,0 0,1 0,0 0,0 0,0 0,4-8,-5 14,1-1,0 1,0-1,1 1,-1 0,0 0,0-1,1 1,-1 0,0 0,1 0,-1 0,1 0,-1 1,1-1,0 0,-1 1,1-1,0 1,-1 0,1-1,0 1,0 0,-1 0,1 0,0 0,0 0,-1 1,1-1,0 1,-1-1,1 1,0-1,2 2,25 9,-1 0,0 1,-1 2,0 1,-1 1,-1 2,0 0,-2 1,26 28,-13-10,-2 2,-1 1,-2 2,39 72,-45-67,-3 1,-2 0,23 82,-34-94,-1 1,-3 0,0 1,-3-1,-3 68,1-104,0-1,0 1,0 0,0-1,0 1,0-1,0 1,0 0,0-1,0 1,0 0,0-1,0 1,0-1,-1 1,1 0,0-1,0 1,-1-1,1 1,0-1,-1 1,1-1,-1 1,1-1,0 1,-1-1,1 0,-2 1,-8-17,-12-49,18 54,-20-76,4-1,4-1,-8-130,19-275,4 488,1 1,0 0,1 0,-1 0,1 0,0 0,0 0,0 1,1-1,0 0,4-7,-4 10,0 0,1 0,-1 0,1 0,-1 1,1-1,-1 1,1-1,0 1,0 0,0 0,0 0,0 1,0-1,0 1,0 0,0 0,0 0,0 0,5 1,10 0,-1 2,1 0,-1 1,0 1,0 1,0 0,-1 1,30 17,2 6,66 54,-95-68,0 1,-1 0,0 2,-2 0,0 1,-1 1,-1 0,-1 1,-1 1,-1 0,-1 0,-1 1,-1 0,-1 1,-1-1,-2 1,0 1,-2-1,0 0,-2 1,-1-1,-1 1,-9 45,11-70,-13 45,12-43,0-1,0 1,0-1,0 0,0 0,0 1,-1-1,1 0,-1 0,0 0,0-1,1 1,-1 0,0-1,-4 3,6-4,0 0,-1 0,1 0,-1 0,1 0,-1 0,1 0,-1 0,1 0,0-1,-1 1,1 0,-1 0,1 0,0-1,-1 1,1 0,-1 0,1-1,0 1,-1 0,1-1,0 1,-1 0,1-1,0 1,0 0,0-1,-1 1,1-1,0 1,0 0,0-1,0 1,0-1,-1 1,1-1,0 1,0-1,0 1,0 0,1-1,-1 1,0-1,0 1,0-1,0 1,0-1,1 0,2-24,34-112,-3 20,26-179,-23 99,69-210,-103 399,0 0,0 0,1 0,0 1,0-1,10-12,-13 19,1-1,0 0,0 0,0 0,0 1,0-1,0 1,0 0,0 0,0 0,1 0,-1 0,1 0,-1 0,0 1,1-1,-1 1,1 0,0-1,-1 1,1 0,-1 1,1-1,-1 0,1 1,-1 0,3 0,10 5,-1 1,1 0,-2 1,1 0,-1 1,13 12,71 69,-86-79,209 238,25 23,-212-241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0.4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813 1,'-40'0,"1"2,-1 2,1 1,-1 2,2 2,-1 2,1 1,1 2,1 2,0 1,0 2,2 1,1 1,-51 44,53-40,2 2,-45 52,66-69,0 0,1 1,0-1,1 1,0 1,1-1,0 1,1 0,1 0,-1 0,2 0,-3 22,6-28,0 0,-1 0,2-1,-1 1,1-1,0 1,0-1,0 1,1-1,0 0,0 0,0 0,0-1,1 1,0-1,0 0,0 0,1 0,-1 0,1-1,0 0,9 5,5 2,1 0,0-2,0 0,37 9,-31-12,0-1,1-1,-1-1,1-2,-1 0,1-2,-1-1,0-1,0-1,0-1,0-1,-1-2,33-15,-51 20,0-1,0 1,0-1,0-1,-1 1,1-1,-2-1,1 1,-1-1,0 0,0 0,0 0,-1 0,-1-1,5-11,3-13,-1 0,8-53,-15 69,14-154,-14 118,-3 49,0 0,1 0,-1 0,0 0,1 0,0 0,0 0,0 0,0 0,0 0,0 1,1-1,-1 0,1 1,0 0,0-1,3-2,-4 4,1 1,0-1,0 0,-1 1,1 0,0-1,0 1,0 0,-1 0,1 0,0 0,0 0,0 1,-1-1,1 0,0 1,0 0,-1-1,1 1,0 0,-1 0,1 0,-1 0,1 0,-1 0,1 0,-1 0,0 1,2 2,30 29,-2 2,-2 1,-1 1,38 69,-16-25,74 136,-96-157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1.3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0 165,'2'-2,"0"1,-1-1,1 1,0-1,0 1,0 0,0 0,0 0,0 0,0 0,1 1,-1-1,0 0,0 1,1 0,-1 0,0-1,1 1,-1 1,0-1,3 0,0 2,0-1,0 1,0 0,-1 0,1 1,-1-1,0 1,1 0,4 5,7 7,-1 1,0 1,17 26,-29-39,39 53,-3 2,-3 1,-2 2,41 105,-59-131,-6-25,-10-11,1 0,-1 0,1 0,-1-1,1 1,-1 0,1-1,-1 1,0-1,1 1,-1 0,0-1,1 1,-1-1,0 1,0-1,1 1,-1-1,0 1,0-1,0 1,0-1,0 1,0-1,1 1,-1-1,0 1,-1-1,1 1,0-1,6-62,-4 0,-5-74,-1 22,3 29,2-115,-1 198,0 1,0-1,1 1,-1-1,1 1,-1-1,1 1,0 0,0 0,0-1,0 1,0 0,0 0,0 0,3-3,-3 5,0-1,0 0,0 1,0-1,0 1,0-1,0 1,0 0,0-1,0 1,1 0,-1 0,0 0,0-1,0 1,0 1,0-1,1 0,-1 0,0 0,0 1,2 0,2 1,1 1,-1 0,0 0,0 0,0 1,-1 0,1 0,-1 0,0 0,6 9,13 21,-2 1,-1 0,-1 2,16 47,40 160,-43-132,-25-90,-2-6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2.6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0 262,'0'2,"1"1,0 0,-1 0,1 0,0-1,1 1,-1-1,0 1,1-1,-1 1,1-1,0 0,0 0,0 1,0-1,0-1,0 1,0 0,3 1,54 31,-45-27,33 14,1-3,0-1,1-2,59 9,-96-22,-1 0,1 0,0-1,0-1,0 0,0 0,0-1,0-1,0 0,15-5,-19 4,1-1,0 0,-1-1,0 0,0 0,-1-1,1 0,-1 0,0 0,-1-1,1 0,-1-1,7-11,-2 1,0-1,-2-1,0 1,-1-1,-1-1,6-27,-10 34,0-1,-1 0,-1-1,-1 1,0 0,0 0,-2 0,0 0,-6-24,3 29,5 17,5 22,21 50,55 117,-44-114,41 98,351 902,-424-1066,46 164,-45-153,-1 0,-2 1,0 0,-3 45,0-68,-1-1,0 1,0-1,0 1,0-1,-1 1,0-1,0 0,0 0,0 0,0 0,-1 0,0-1,0 1,0-1,0 0,-1 0,1 0,-1 0,1 0,-1-1,0 1,0-1,0 0,-9 2,-7 2,-1-1,0 0,0-2,-29 2,19-3,5 1,0-2,0-1,-1-1,1-1,0-1,0-1,-29-9,36 6,0 0,0 0,1-2,0 0,1-2,0 1,0-2,1-1,-28-28,31 27,1-1,1 0,0-1,1-1,0 0,2 0,0-1,0 0,2 0,1 0,0-1,1 0,1 0,1 0,0 0,2-1,0 1,1 0,1-1,1 1,1 0,0 1,1-1,2 1,-1 0,2 0,1 1,0 0,1 0,13-17,23-16,3 1,57-44,-71 63,26-22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3.2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1,'2'49,"2"0,3-1,1 1,3-1,23 67,106 222,-133-322,52 114,5-2,130 188,-186-302,1-2,0 1,1-1,0-1,1 0,23 17,-28-24,0 0,0 0,1 0,-1-1,1 0,0 0,0 0,0-1,0 0,0-1,0 0,0 0,0 0,0-1,0 0,9-2,45-16,0-1,-2-4,-1-2,71-43,13-5,15 0,167-52,-291 116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3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15 216,'-4'0,"-1"-4,0-5,4-2,8-3,10-3,11-3,13-2,12-1,18-2,9 0,3 0,-11 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4.5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194 149,'-3'1,"1"-1,-1 1,0 0,0 0,0 0,0 1,1-1,-1 1,1-1,-1 1,1 0,0 0,-1 0,1 0,0 1,0-1,-2 5,-30 48,31-49,-31 49,17-28,-23 46,37-66,0 0,0 0,1 1,0 0,0-1,1 1,0 0,0 0,1-1,0 1,1 13,0-17,1 0,-1 0,1 0,-1 0,1 0,0 0,1-1,-1 1,1-1,-1 1,1-1,0 0,0 0,1 0,-1-1,1 1,-1-1,1 0,0 1,-1-2,1 1,0 0,0-1,5 1,11 3,1-1,-1-1,35 1,-51-4,80 2,1-4,157-25,161-65,-382 87,0-1,0-1,-1-1,0-1,-1-1,36-23,-49 29,-1-1,0 1,-1-1,1 1,-1-1,0-1,0 1,0-1,-1 1,0-1,0 0,0 0,-1 0,0-1,0 1,-1 0,0-1,0 1,0-1,-1 0,0 1,0-1,0 1,-1-1,0 1,-4-13,2 8,-1-1,0 2,-1-1,0 0,0 1,-1 0,-1 0,0 1,0 0,-1 0,0 0,0 1,-1 0,-14-9,9 8,-1 0,-1 1,1 1,-1 1,-1 0,1 1,-1 1,0 0,-20-1,-63-2,-107 6,99 3,101-2,0 0,0 1,0 0,0 0,0 0,0 1,0 0,1 1,-1-1,1 1,0 0,-1 1,1 0,1 0,-11 8,0 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6.7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576 784,'-71'60,"2"3,3 3,4 4,2 1,-63 100,98-132,2 2,-20 46,37-72,0 0,1 1,0-1,1 1,1 0,1 1,0-1,1 0,2 27,0-38,0 0,0-1,1 1,0 0,-1-1,2 1,-1-1,0 1,1-1,0 0,0 0,0 0,0-1,1 1,-1-1,1 1,0-1,0 0,0-1,1 1,-1-1,1 0,-1 0,1 0,0-1,-1 1,1-1,0 0,5 0,15 2,0-1,0-1,-1-1,38-4,8-6,0-3,-1-2,-1-4,82-33,-23-2,143-84,-149 70,-4-5,206-169,-316 236,-1 0,0 0,0-1,0 0,0 0,6-14,-11 20,0-1,0 1,-1-1,1 0,-1 1,1-1,-1 0,0 1,1-1,-1 0,0 0,0 1,0-1,-1 0,1 0,0 1,-1-1,1 0,-1 1,1-1,-1 1,0-1,0 1,1-1,-1 1,0-1,-1 1,1 0,0-1,0 1,0 0,-1 0,1 0,-1 0,1 0,-1 0,1 0,-1 1,1-1,-4 0,-109-43,-1 4,-197-38,274 71,29 7,0-1,1-1,-1 0,0 0,1 0,0-1,-15-8,22 11,1 0,-1-1,0 1,0-1,1 0,-1 1,1-1,-1 1,1-1,-1 0,1 1,-1-1,1 0,-1 0,1 1,0-1,-1 0,1 0,0 0,0 1,0-1,0 0,0 0,0 0,0 0,0 0,0 1,0-1,0 0,0 0,1 0,-1 0,0 1,0-1,1 0,-1 0,1 1,-1-1,1 0,-1 1,1-1,-1 0,1 1,0-1,0 0,39-28,-34 25,101-63,4 5,1 4,3 6,2 5,3 5,1 5,1 6,147-19,-230 45,1 1,-1 3,1 1,-1 1,1 3,69 15,-94-15,-1 0,-1 2,1-1,-1 2,0 0,0 0,-1 1,0 1,14 12,-18-13,-1 1,1 0,-1 0,-1 1,0 0,0 0,-1 0,0 1,-1-1,0 1,-1 0,0 0,1 14,2 25,-2 0,-3 0,-8 88,0-113,7-25,0 0,0 0,-1 0,1 0,0 0,-1 0,1 0,0 0,0-1,-1 1,1 0,0 0,-1 0,1 0,0 0,0 0,-1-1,1 1,0 0,0 0,0 0,-1-1,1 1,0 0,0 0,0-1,0 1,-1 0,1 0,0-1,0 1,0 0,0 0,0-1,0 1,0 0,0-1,0 1,-10-48,8-41,4 0,4 0,3 0,4 1,32-107,-44 190,0 0,1 0,0 0,0 0,0 0,1 1,0-1,-1 1,2 0,-1-1,0 1,1 1,0-1,0 1,0-1,0 1,0 0,1 0,0 1,-1 0,1-1,0 2,0-1,0 0,0 1,0 0,1 0,-1 1,0-1,0 1,1 0,-1 1,0-1,0 1,0 0,1 0,-1 1,0-1,0 1,6 4,7 4,-1 1,-1 0,0 2,0-1,-1 2,-1 0,23 30,76 128,-36-52,14-7,-76-96,-5-5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11.960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0,'8'7,"-1"-1,0 1,0 1,8 12,13 15,138 174,156 260,-223-283,-97-284,-3 63,-1 10,1 0,2 0,5-38,-5 57,0 1,0-1,0 0,1 1,0 0,0-1,1 1,0 0,0 0,0 0,0 1,1-1,-1 1,1 0,0 0,1 0,-1 0,1 1,-1 0,1 0,6-3,33-11,2 1,0 3,0 2,96-11,-40 15,131 6,-201 3,0 1,58 13,-89-15,1-1,-1 0,0 0,1 1,-1-1,0 0,0 1,1-1,-1 1,0 0,0-1,0 1,1 0,-1 0,0 0,0 0,0 0,0 0,-1 0,1 0,0 0,0 0,-1 0,1 1,-1-1,1 0,-1 0,1 1,-1-1,0 0,1 1,-1-1,0 1,0-1,0 0,0 1,0-1,-1 0,1 1,0-1,-1 0,1 1,-1-1,1 0,-1 0,1 1,-1-1,-1 2,-5 7,0 1,-1-1,0 0,-12 11,10-11,-62 71,-61 62,81-91,-3-2,-2-3,-2-2,-102 57,151-97,-1 0,0-1,0-1,0 0,-18 3,25-6,-1 1,1-1,-1 1,0-1,1 0,-1-1,1 1,-1-1,1 0,-1 0,1-1,0 1,0-1,-1 0,1 0,-6-4,9 5,0-1,0 1,0-1,0 0,0 1,0-1,1 0,-1 0,0 1,1-1,-1 0,1 0,0 0,0 0,0 0,0 0,0 1,0-1,0 0,1 0,-1 0,0 0,1 0,0 1,-1-1,1 0,0 1,0-1,0 0,0 1,0-1,1 1,-1-1,3-1,8-9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7.6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577 173,'5'-8,"1"0,-1 0,2 1,-1-1,8-5,-9 10,-1-1,0 0,0 1,0-1,0-1,-1 1,1 0,-1-1,-1 0,1 0,0 0,-1 0,0 0,0 0,-1 0,0-1,1 1,-1-7,-1 11,0-1,0 1,-1 0,1 0,0 0,-1-1,1 1,-1 0,1 0,-1 0,0 0,1 0,-1 0,0 0,0 0,1 0,-1 1,0-1,0 0,0 0,0 1,0-1,0 0,0 1,-1-1,1 1,0 0,0-1,0 1,0 0,-1 0,1 0,0 0,0 0,0 0,-1 0,1 0,0 0,0 0,0 1,-1-1,1 0,-2 2,-6 1,0 0,0 0,0 1,-10 6,-48 30,2 3,1 2,3 4,2 2,2 2,3 3,-68 88,118-138,0 0,0 0,1 0,-1 0,1 0,-3 10,6-15,0 0,0 1,-1-1,1 0,0 0,0 0,0 1,0-1,0 0,1 0,-1 0,0 0,1 1,-1-1,0 0,1 0,0 0,-1 0,1 0,-1 0,1 0,0 0,0 0,0-1,-1 1,1 0,0 0,0-1,0 1,0 0,0-1,0 1,1-1,-1 1,0-1,0 0,0 1,0-1,0 0,1 0,-1 0,0 0,0 0,2 0,179 25,202 16,-103-31,335 6,-584-16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18.9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0 761,'3'-3,"-1"1,1 0,0 0,0 0,0 0,0 1,0-1,0 1,0 0,1 0,-1 0,0 0,1 0,-1 1,1-1,-1 1,1 0,-1 0,1 1,-1-1,1 1,-1-1,0 1,1 0,-1 0,0 1,0-1,0 1,0 0,0-1,4 4,6 4,0 1,0 1,-1 0,0 0,11 16,-2-2,7 6,-1 2,-1 1,-2 0,-1 2,21 47,-36-53,-8-19,-11-18,5-4,0 0,0 0,1-1,1 1,-1-1,2 0,-3-18,-3-3,-3-10,2-1,2 0,1-1,3 0,1 0,3 0,8-75,-7 112,1 0,-1 1,2-1,-1 1,1-1,0 1,0 0,1 0,0 0,0 0,10-11,-9 14,-1 0,1 1,0-1,0 1,1 0,-1 0,1 1,-1 0,1 0,0 0,-1 1,1 0,0 0,0 0,0 1,9 0,-3 0,0 1,1 0,-1 1,0 0,0 1,0 1,-1 0,1 0,-1 1,14 8,-8-2,0 1,0 1,-1 0,0 1,20 24,-9-5,-2 1,-2 1,-1 1,-2 1,22 55,-33-65,-9-27,0 0,0 0,0 0,0 0,0 0,0 0,0 0,0 0,0 0,0 0,-1 0,1 0,0 0,0 0,0 0,0 0,0 0,0 0,0 0,0 0,0 0,0 0,-1 0,1 0,0 0,0 0,0 0,0 0,0 0,0 0,0 0,0 0,0 0,0 0,0 0,0 0,-1 0,1 0,0 0,0 0,0 1,0-1,0 0,-20-47,-6-42,4-2,5-1,3 0,4-1,5-175,5 264,0-1,0 0,1 0,0 1,0-1,0 0,0 1,1-1,-1 1,1-1,1 1,-1 0,0 0,1 0,0 0,0 0,5-4,-4 5,0 1,0 0,0 1,0-1,0 1,1 0,-1 0,0 0,1 0,-1 1,0 0,1 0,-1 0,1 0,-1 1,0-1,1 1,-1 0,4 2,23 7,-1 0,0 3,-1 0,-1 2,0 0,47 37,-42-26,-1 2,-1 0,-2 3,44 57,-64-75,0 0,-1 1,-1 0,0 0,-1 1,0 0,-2 0,7 29,-9-21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0.8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928 0,'-14'1,"0"0,0 1,1 1,-1 0,1 1,0 0,-18 9,-88 51,94-49,-67 41,2 4,3 3,3 5,2 3,-88 101,156-157,11-12,-1 0,1 0,-1 1,1 0,0-1,1 1,-1 0,1 0,-1 1,1-1,0 0,1 1,-2 4,3-8,0 0,1 0,-1 0,1 0,-1 0,1 0,-1-1,1 1,-1 0,1 0,-1 0,1-1,0 1,0 0,-1-1,1 1,0-1,0 1,0-1,0 1,-1-1,1 0,0 1,0-1,0 0,0 0,0 1,0-1,0 0,0 0,0 0,0 0,0-1,0 1,1 0,38-5,19-15,0-2,-2-2,-1-3,68-45,-46 28,-51 29,-1-1,-1-1,0-1,-1-1,-1-1,-1-1,-1-2,-1 0,-1 0,-1-2,-2-1,0 0,-1-1,12-32,-25 52,1 1,0 0,0 0,0 0,7-7,-10 12,1 0,-1 0,1 0,-1 1,1-1,0 0,-1 1,1-1,0 0,0 1,0-1,-1 1,1-1,0 1,0 0,0-1,0 1,0 0,0 0,0-1,0 1,0 0,0 0,0 0,0 0,0 0,0 1,-1-1,1 0,0 0,0 0,0 1,0-1,0 1,0-1,0 1,-1-1,1 1,0-1,0 1,0 0,-1-1,1 1,-1 0,1-1,0 1,-1 0,1 1,11 18,-1 0,-1 1,-1 0,0 1,9 43,5 10,-20-66,27 75,41 81,-49-130,-14-23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1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8 402,'1'17,"1"0,0 0,2 0,0-1,1 1,1-1,0 0,15 28,81 115,-98-152,161 217,59 87,-157-212,-28-45,-2 2,-3 1,38 90,-69-128,-13-18,-21-24,-40-58,3-3,-68-111,68 94,-134-212,160 239,4-1,-41-112,65 145,2-1,1 0,2 0,-4-58,12 84,0 1,2 0,-1 0,2 0,0 0,1 0,1 0,0 1,1-1,0 1,2 0,0 0,0 1,19-26,-21 35,-1 1,1-1,0 1,1 0,-1 1,1-1,-1 1,1 0,0 1,0-1,1 1,-1 1,0-1,1 1,-1 0,1 0,-1 1,1 0,-1 0,1 0,-1 1,1 0,6 2,3 1,-1 0,0 1,0 0,0 1,0 1,-1 0,-1 1,19 13,-24-14,0 0,0 1,0 0,-1 0,-1 1,1 0,-1 0,-1 0,1 1,-2-1,1 1,-2 1,1-1,-1 0,-1 1,0 0,0 0,-1-1,0 16,-2-9,0 0,-2 0,1-1,-2 1,0-1,-1 0,-1 0,-1 0,0-1,0 0,-18 25,-50 49,38-50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2.7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104 699,'3'0,"1"1,0 0,-1-1,1 1,-1 1,1-1,-1 0,0 1,1 0,-1 0,0 0,0 0,0 0,3 4,38 42,-35-38,334 424,-280-345,-4 3,-4 2,45 108,-95-191,23 65,-26-72,-1 1,0-1,0 0,0 0,-1 1,1-1,-1 0,0 1,-1-1,1 1,-1-1,1 0,-1 0,-3 8,3-12,0 1,1 0,-1 0,0 0,0-1,0 1,0 0,0-1,0 1,0-1,0 1,0-1,0 0,0 1,0-1,0 0,0 0,-1 0,1 0,0 0,0 0,0 0,0 0,0 0,-1 0,1-1,0 1,0 0,0-1,0 1,0-1,0 1,0-1,0 0,-1-1,-41-28,37 25,-59-54,2-3,4-2,-65-91,102 127,-60-79,-80-140,124 181,4-1,3-1,-39-126,63 168,1 0,1 0,1 0,2 0,1 0,0-1,2 1,1-1,2 1,8-35,-6 40,1 1,1-1,1 1,0 0,2 1,0 0,2 1,0 0,1 1,0 1,1 0,29-23,-25 23,0 2,1 0,0 1,1 1,0 1,1 1,41-13,-60 23,0-1,0 1,0 0,0 0,0 0,-1 0,1 0,0 1,0-1,0 1,0 0,0 0,-1 0,1 0,0 0,-1 1,1-1,-1 1,0 0,1-1,-1 1,0 0,0 1,0-1,0 0,0 0,-1 1,1-1,-1 1,0-1,1 1,-1 0,0 0,1 4,2 6,-1 0,0 0,0 0,-1 1,-1-1,-1 19,-2 4,-3-1,-1 0,-1 1,-2-2,-19 49,-82 162,8-38,87-173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3.3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0,'4'0,"0"1,0 0,0 0,0 0,0 0,0 0,0 1,0 0,0 0,0 0,-1 0,1 0,-1 1,5 4,42 48,-31-31,338 376,-341-383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3.6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45,'0'-4,"0"-6,0-5,0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4.6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0 196,'1'11,"0"0,0 0,1 0,1-1,0 1,0-1,1 1,1-1,5 11,10 13,30 38,-29-43,189 242,-207-267,5 5,0 0,-1 1,-1 0,0 0,9 19,-15-29,0 0,0 0,0 0,0-1,0 1,0 0,0 0,0 0,0 0,-1 0,1 0,0 0,0 0,0 0,0 0,0 0,0 0,0 0,0 0,0 0,0 0,-1 0,1 0,0 0,0 0,0 0,0 0,0 0,0 0,0 0,0 0,0 1,0-1,0 0,0 0,0 0,-1 0,1 0,0 0,0 0,0 0,0 0,0 0,0 0,0 0,0 0,0 1,0-1,0 0,0 0,0 0,0 0,0 0,0 0,0 0,0 0,0 0,0 0,0 0,0 1,0-1,0 0,0 0,0 0,0 0,-10-7,-11-12,-1-8,1 0,2-2,1 0,-18-41,-46-133,72 173,1-2,1 1,-5-58,11 77,1 0,1 0,0 0,1 0,0 0,1 0,0 1,1-1,0 1,1-1,0 1,1 0,9-15,-13 24,1-1,0 1,-1 0,1 0,0 0,0 0,0 1,0-1,0 0,0 1,1-1,-1 1,1 0,-1 0,1 0,-1 0,1 0,-1 1,1-1,0 1,-1-1,1 1,0 0,-1 0,1 0,0 1,-1-1,1 1,0-1,-1 1,1 0,-1 0,1 0,-1 0,1 0,2 3,8 5,1 0,-2 2,1-1,19 24,-19-21,115 115,-37-41,110 139,-173-190,-4-6,33 56,-45-64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5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32,'-80'-20,"70"19,-98-9,98 9,-1 1,1 0,0 1,0 0,0 1,0 0,0 1,-11 4,13-2,1 0,0 0,0 1,0 0,1 0,0 1,0 0,0 0,1 0,0 1,1 0,0 0,0 0,1 0,-4 12,2-5,1 0,0 1,1-1,0 1,2 0,0-1,2 32,0-40,0 0,0 0,1 0,0 0,1 0,0 0,0-1,0 1,1-1,0 0,0 0,0 0,1 0,6 5,-2-3,-1-2,1 1,1-1,-1 0,1-1,0 0,0-1,17 5,5-2,1 0,0-3,0 0,0-2,42-4,-65 3,-1-2,0 0,1 0,-1 0,0-1,0-1,0 0,0 0,0 0,-1-1,1-1,-1 1,0-1,-1-1,1 0,-1 0,0 0,0 0,-1-1,0-1,0 1,-1-1,0 0,0 0,0 0,-1-1,-1 1,0-1,0 0,0 0,-1 0,-1-1,1 1,-1-16,0 12,0-57,-1 66,0 1,-1-1,1 1,-1 0,1-1,-1 1,0 0,0-1,-1 1,1 0,0 0,-1 0,0 0,0 0,0 1,-2-4,3 6,0-1,0 0,0 1,0-1,0 1,0-1,0 1,0-1,0 1,-1 0,1 0,0-1,0 1,0 0,0 0,0 0,-1 0,1 0,0 1,0-1,0 0,0 0,0 1,0-1,0 1,0-1,0 1,0-1,0 1,0 0,0-1,0 1,0 0,0 0,1 0,-1-1,0 1,1 0,-1 0,0 0,1 0,-1 0,1 0,0 1,-1-1,1 1,-3 6,0 1,0-1,1 0,-2 16,-1 41,4-1,2 1,3-1,18 97,76 251,-73-318,41 153,159 652,-177-658,30 430,-76-429,-2-239,0 0,-1 0,1 0,0 0,-1-1,0 1,1 0,-1 0,0 0,-1-1,1 1,0 0,-1-1,0 1,1-1,-1 0,0 0,0 1,0-1,0 0,-1-1,-3 3,0-1,0-1,0 0,-1-1,1 1,0-1,-1-1,0 1,1-1,-8-1,-16 0,0-1,0-2,0-1,1-1,-1-2,2-1,-1-1,-44-22,38 12,1 0,1-3,1 0,1-2,2-1,-28-32,16 11,3-2,2-2,2-1,2-2,3-1,2-1,3-1,-24-83,27 61,-22-153,39 191,1 0,2 0,2-1,2 1,14-70,-11 89,1 0,0 1,2 0,1 0,0 1,2 0,0 1,1 0,1 1,1 1,21-21,-24 28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28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306 266,'0'-9,"0"0,0 1,1-1,0 0,1 1,0-1,0 1,1 0,0-1,0 1,1 1,0-1,1 0,-1 1,1 0,1 0,-1 0,1 1,1 0,-1 0,1 0,0 1,0 0,0 1,16-8,8-1,-1 1,2 1,0 2,0 1,0 2,1 1,0 1,0 2,0 2,1 0,-1 3,40 7,-58-7,-1 1,0 0,0 1,0 1,-1 0,0 1,0 0,0 1,-1 0,0 1,17 18,-15-12,0 2,-1 0,-1 0,0 1,-1 1,-2 0,10 25,3 23,-3 0,-4 1,13 128,-28-193,55 950,-28-311,52-7,-64-562,3 1,3-2,4-1,2 0,52 92,-77-158,1-1,-1 1,1-1,0 0,0 0,1 0,-1-1,1 1,0-1,0 0,0 0,0 0,7 3,-8-5,0 0,1 0,-1-1,1 0,-1 1,0-1,1 0,-1 0,0-1,1 1,-1-1,0 0,1 0,-1 0,0 0,0 0,0-1,0 1,0-1,0 0,3-2,13-10,-1-1,0-1,-1-1,-1 0,0-2,13-20,73-126,-85 136,275-486,-286 504,18-31,-23 40,0 0,0 1,0-1,0 1,0-1,0 1,1-1,-1 1,0 0,1 0,-1 0,1 0,0 0,-1 0,1 0,0 0,0 0,3 0,-4 2,0-1,1 1,-1 0,0 0,1-1,-1 1,0 0,0 0,0 0,1 1,-1-1,0 0,-1 0,1 1,0-1,0 0,-1 1,1-1,0 1,-1-1,1 1,-1-1,0 1,0-1,1 1,-1 1,5 50,-5-46,3 491,-6-250,3-239,0-1,0 0,-1 0,0 0,0 0,-4 12,4-18,0 0,0 0,0 0,-1 0,1 0,-1 0,1 0,-1-1,1 1,-1-1,0 1,0-1,0 0,1 0,-1 1,-1-1,1 0,0-1,0 1,0 0,0-1,-1 1,1-1,0 0,0 0,-1 0,-2 0,-37-2,0-2,-59-14,30 5,-549-110,-19-4,457 100,-282-7,432 35,24 0,0 0,0-1,1 0,-1 0,0-1,0 0,0 0,1-1,-1 0,-11-5,19 7,-1 0,1 0,0 0,-1-1,1 1,0 0,0 0,-1-1,1 1,0 0,0 0,-1-1,1 1,0 0,0-1,0 1,0 0,-1-1,1 1,0-1,0 1,0 0,0-1,0 1,0 0,0-1,0 1,0-1,0 1,0 0,0-1,1 1,-1 0,0-1,0 1,13-15,27-12,-35 24,331-193,-86 52,43-31,1162-653,-1378 786,-76 42,0 0,0 0,0 0,-1 0,1 0,0 0,0 0,0 1,-1-1,1 0,0 0,-1 1,1-1,0 1,-1-1,1 1,0-1,-1 1,1-1,-1 1,1-1,-1 1,1 0,-1-1,1 1,-1 0,0-1,1 1,-1 0,0 1,16 32,-11-20,70 127,-39-78,-3 1,-3 2,22 70,-40-94,59 240,-67-260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13.02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 1,'0'4,"4"2,1 3,5 5,8 4,5-1,4 5,-4 3,3 1,1 0,1-3,-6-3,-1-4,-5 0,0-4,-4 1,-3-2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32.1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1,'69'0,"640"6,-4 36,-206 22,-309-52,200-11,-171-4,-144 3,686 15,-329 1,-69-3,-304-13,93-11,-101 6,-23 4,-1 2,1 0,38 8,47 3,-89-12,-3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33.9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6793 24,'-418'-12,"50"0,-1007 65,192-31,445-20,-194 30,-654 6,1539-36,33 0,1-2,-1 1,1-1,-1-1,1-1,0 0,-16-4,16-3,4-1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37.4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3950 1,'0'6,"-1"1,0-1,0 0,-1 0,0 1,0-1,0 0,-1-1,0 1,0 0,0-1,-1 0,1 1,-9 7,-7 6,-1 0,-27 19,15-12,-275 210,113-90,167-124,-964 736,212-134,562-426,-268 316,361-361,-125 202,177-236,6 3,-78 199,112-228,5 2,4 0,4 2,4 0,5 1,4 0,4 0,4 1,25 160,-10-171,4-2,4 0,61 140,-23-93,115 181,-133-247,4-1,96 99,135 100,28 30,-124-86,216 321,103 265,-260-426,-196-309,3-2,2-2,101 84,-47-63,-73-55,0 1,-2 1,-1 2,-1 1,27 34,-46-47,-1 0,-1 0,-1 1,0 0,0 0,-2 0,0 1,-1 0,0 0,1 23,0 19,-6 95,-1-99,-9 339,9 859,14-1086,56 274,-44-341,4-1,4-1,88 182,-90-227,2-2,2-2,2 0,2-3,3-1,84 72,304 192,-398-287,0-1,1-1,0-2,1-2,1 0,0-3,1 0,0-2,1-2,0-2,0-1,1-1,37-2,-68-2,-1 0,0 0,1-1,-1 0,0 0,1 0,-1 0,0-1,0 0,0 0,0 0,0-1,-1 0,1 0,-1 0,0 0,1-1,-2 1,1-1,0 0,-1 0,0-1,1 1,-2-1,1 0,-1 1,1-1,-1 0,-1 0,3-8,5-21,-2-1,-2 0,3-46,-6-113,-3 148,-13-407,-1-4,15 445,-1 1,0-1,0 0,-5-17,36 57,2-2,1-2,1-1,1-1,1-2,0-2,2-1,0-2,1-2,0-1,44 7,-44-12,-1-1,1-3,0-1,0-1,0-3,0-1,0-2,-1-1,0-2,0-2,62-25,-93 32,0 0,0 0,-1-1,0 1,1-2,-1 1,-1-1,1 0,-1 0,7-8,-10 10,-1 0,1 0,-1 0,1 0,-1-1,0 1,-1 0,1-1,0 1,-1 0,0-1,0 1,0-1,0 1,0-1,-1 1,0 0,0-1,0 1,0 0,0-1,0 1,-1 0,-2-4,-5-8,-1 0,-1 1,0 0,0 1,-1 0,-1 0,-18-12,-108-71,129 90,-92-54,-2 4,-3 5,-168-56,73 46,-226-39,404 95,-174-28,163 29,-1 2,1 1,-54 6,85-4,9-1,24 1,46-3,47-15,206-56,115-66,-286 87,179-68,-166 57,-154 58,0-1,1 2,0 0,0 1,0 1,25-1,-36 4,1-1,0 0,-1 1,1 1,0-1,-1 1,1 0,-1 0,0 1,0 0,0 0,0 0,0 1,-1 0,1 0,-1 0,0 1,8 10,2 7,-1 0,-1 0,-2 1,0 1,-1 0,11 42,26 163,-36-165,23 171,7 316,-40 244,-6-416,6-335,0-28,0 1,-2-1,0 0,-5 28,6-43,-1 0,1 0,0 0,0 0,-1 0,1 0,0 0,-1 0,1 0,-1 0,1 0,-1 0,0-1,1 1,-1 0,0 0,0-1,1 1,-1 0,0-1,0 1,0-1,0 1,0-1,0 1,0-1,0 0,0 1,0-1,0 0,-2 0,1 0,1 0,-1-1,0 1,1-1,-1 1,1-1,-1 0,1 0,-1 0,1 0,-1 0,1 0,0 0,0 0,-1 0,1-1,-1-1,-8-13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38.1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1,'2'0,"1"1,-1-1,1 1,-1 0,0 0,1 0,-1 0,0 0,0 0,0 1,0-1,0 1,0-1,0 1,2 2,28 35,-16-19,40 43,436 486,28-25,-489-483,-25-32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38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1 977,'4'-1,"1"0,-1 0,1-1,-1 1,0-1,0 0,0 0,0 0,6-5,5-2,177-102,-51 28,165-70,-236 124,639-293,-562 240,-58 31,130-55,-194 96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39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1 651,'21'-1,"0"-1,0-1,22-7,26-3,777-174,-517 106,280-82,-560 144,-1-2,74-45,20-9,-121 66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41.3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16,'0'-4,"4"-2,2 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43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0,'-3'1,"1"-1,0 1,0-1,-1 1,1-1,0 1,0 0,0 0,0 0,0 1,0-1,0 0,0 1,1-1,-1 1,0-1,1 1,0 0,-1 0,1 0,0 0,0 0,0 0,0 0,0 0,0 0,0 0,1 1,-1-1,1 0,0 5,-3 10,2 1,0 0,2 21,0-20,0-5,1 0,0 0,1 0,0-1,1 1,1-1,0 0,1 0,0-1,1 1,0-1,1-1,1 0,0 0,17 17,15 10,2-2,76 49,-69-50,85 52,3-6,4-6,240 90,-19-5,-359-158,-1 0,1 0,-1 0,0 0,1 1,-1 0,0-1,0 1,-1 0,1 1,-1-1,1 0,-1 1,0-1,0 1,2 5,-4-5,1-1,-1 0,0 0,0 1,0-1,0 0,0 0,-1 0,0 1,1-1,-1 0,0 0,-1 0,1 0,0 0,-1 0,0-1,1 1,-1 0,0-1,-3 3,-15 15,-2-1,0-1,-1 0,-1-2,-27 14,7-3,-57 31,-153 65,249-121,-1 1,1-1,-1 0,0-1,1 1,-1-1,0 0,0-1,0 1,0-1,0 0,0-1,0 1,0-1,0 0,0-1,1 0,-7-2,4 0,0-1,1 0,0 0,0-1,0 0,1 0,-1-1,2 0,-1 0,1 0,-6-11,2 4,0 0,0 0,-2 1,1 1,-22-19,23 24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44.8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26,'0'-2,"1"1,-1 0,1 0,-1 0,1 0,0 0,-1 0,1 0,0 0,0 0,0 0,-1 1,1-1,0 0,0 1,0-1,1 0,-1 1,0-1,0 1,0 0,0-1,0 1,0 0,1 0,-1-1,2 1,40-4,-38 4,91-2,-1 4,101 16,-154-13,42 6,-63-5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47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1,'7'8,"-1"0,0 1,0 0,-1 0,0 0,6 20,1-2,299 806,-265-697,-17-51,272 841,-238-683,-53-191,-3 0,3 91,-10-136,0 1,0-1,1 1,0-1,0 1,3 8,-3-15,-1 0,0 0,1-1,-1 1,0 0,1 0,-1-1,1 1,-1 0,1-1,0 1,-1 0,1-1,0 1,-1-1,1 1,0-1,0 0,-1 1,1-1,0 0,0 1,0-1,1 0,0 0,0 0,0-1,0 1,0-1,0 0,0 1,-1-1,1 0,0 0,0 0,0 0,-1 0,1-1,-1 1,3-2,9-10,-1 0,0 0,-1-1,0-1,11-21,42-90,-48 91,150-382,-33-16,-110 352,-11 50,-6 30,-2 18,43 296,22 190,-69-500,1 7,0 1,0-1,-1 1,-1-1,-2 19,2-26,0-1,0 1,0-1,0 1,0-1,0 1,-1-1,1 0,-1 0,0 0,0 0,0 0,0 0,0 0,0 0,0-1,0 1,-1-1,1 0,-1 0,1 0,-1 0,1 0,-1 0,0 0,1-1,-4 1,-29 2,0-2,0-1,-65-9,42 3,-265-26,-320-23,-116 22,755 33,1 0,-1 0,1 0,-1-1,1 1,0-1,-1 0,1 0,0 0,-5-3,7 4,1 0,0 0,0 0,0-1,0 1,0 0,0 0,0-1,0 1,0 0,0-1,0 1,0 0,0 0,0-1,0 1,0 0,0 0,0-1,0 1,0 0,0 0,0-1,0 1,0 0,1 0,-1 0,0-1,0 1,0 0,0 0,1 0,-1-1,0 1,0 0,1 0,-1 0,0 0,23-13,191-98,-108 52,112-60,209-105,118-7,-529 226,48-19,-1-3,68-39,-90 47,-22 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0.2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0,4 0,-1 4,1 1,5 9,3 5,5 4,1 3,3 4,-4 2,1-1,-6-1,-3-1,-1-3,-5-4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27.8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2468,'0'-3,"1"0,-1 0,1-1,0 1,0 0,0 0,0 0,1 0,-1 1,1-1,-1 0,1 0,0 1,0-1,3-1,41-36,-31 28,255-195,464-269,-566 377,24 9,835-508,-802 471,-106 62,-62 29,-2-3,-1-2,51-52,-58 49,3 2,1 3,84-51,3 3,-59 35,-76 50,0 0,-1 0,1 0,0 0,-1 0,0-1,1 1,-1-1,2-3,-4 5,0 1,1-1,-1 1,0 0,0-1,0 1,0-1,0 1,0-1,1 1,-1 0,0-1,0 1,0-1,0 1,-1-1,1 1,0 0,0-1,0 1,0-1,0 1,-1 0,1-1,0 1,0-1,-1 0,-20-4,4 6,1 0,-1 1,-19 5,-38 5,-391-11,448-1,0-1,1-1,-1 0,0-1,1-1,-21-7,36 11,1 0,-1-1,1 1,-1 0,1 0,-1 0,1-1,-1 1,0 0,1-1,0 1,-1 0,1-1,-1 1,1-1,-1 1,1 0,0-1,-1 1,1-1,0 1,0-1,-1 1,1-1,0 0,0 1,0-1,0 1,-1-1,1 1,0-1,0 0,0 1,0-1,0 1,1-1,-1 1,0-2,21-16,34-5,-17 13,1 1,-1 2,58-4,119 8,-182 3,-29 0,-1 0,1 0,0 0,0 0,0 1,0 0,-1-1,1 2,0-1,-1 0,1 1,-1-1,1 1,-1 0,0 0,1 1,4 4,-5-3,0 1,0-1,-1 1,1 0,-1 0,0 0,-1 1,1-1,-1 0,0 1,-1-1,1 7,10 101,5-2,43 156,-56-257,0 0,0-1,1 0,1 0,-1 0,1 0,1 0,0-1,8 10,-2-6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49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233 887,'-2'-23,"-1"0,-1 0,-1 0,-1 1,-1-1,-10-21,-2-9,-37-83,50 112,6 23,0 1,0 0,0 0,0-1,0 1,0 0,0 0,1 0,-1-1,0 1,0 0,0 0,0 0,0 0,1-1,-1 1,0 0,0 0,0 0,1 0,-1 0,0 0,0-1,1 1,-1 0,0 0,0 0,0 0,1 0,-1 0,0 0,0 0,1 0,-1 0,0 0,0 0,1 0,-1 0,0 0,0 1,0-1,1 0,-1 0,0 0,5 3,-1-1,1 1,-1 0,0 0,0 0,6 8,373 403,-37 30,-313-396,145 224,-178-271,19 37,-16-22,-4-16,1 0,0 0,0 1,-1-1,1 0,0 0,-1 1,1-1,0 0,-1 0,1 0,0 0,-1 1,1-1,0 0,-1 0,1 0,0 0,-1 0,1 0,-1 0,1 0,0 0,-1 0,1 0,0 0,-1 0,1 0,0-1,-1 1,1 0,0 0,-1 0,1 0,0-1,-1 1,1-1,-16-7,1-1,1-1,0 0,0-1,1-1,-14-15,1 2,-118-115,-238-300,305 336,5-4,4-3,6-3,-49-124,104 222,-25-74,31 85,-1 0,1 0,0 0,1 0,-1 0,1 0,0 0,0 0,0 0,1 0,0 0,0 0,0 0,1 1,1-6,-1 8,0 0,0-1,0 1,0 0,0 1,1-1,-1 0,0 1,1-1,0 1,-1 0,1 0,0 0,0 0,-1 0,1 0,0 1,0-1,5 1,63 3,-56-1,89 12,-2 4,0 4,-1 5,145 59,372 203,-363-162,-151-75,-35-16,1-2,3-4,85 25,-156-54,0-1,0 1,0-1,-1 1,1-1,0 0,0 1,0-1,0 0,0 0,0 0,0-1,0 1,0 0,0-1,0 0,3-1,-4 2,-1-1,0 0,1 0,-1 1,0-1,1 0,-1 0,0 0,0 0,0 1,0-1,0 0,0 0,0 0,0 0,0 0,0 1,0-1,-1 0,1 0,0 0,-1 0,1 1,0-1,-1 0,0-1,-6-9,0 1,-1 0,0 0,-10-9,12 13,-438-434,-27 33,453 392,10 7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50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51.1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1,'3'0,"0"1,0-1,0 1,0 0,0 0,0 0,0 1,-1-1,1 1,0-1,-1 1,1 0,3 3,34 36,-24-23,1043 1067,-1055-1081,1 1,-1-1,0 1,0 0,-1 1,0-1,1 0,-2 1,1 0,-1 0,0 0,0 0,2 10,-4-9,0 0,-1 0,0 0,0 0,0 0,-1-1,0 1,0 0,-1-1,0 1,-7 11,-9 13,-1 0,-2-1,-35 38,-86 72,22-23,117-109,10-8,17-9,-20 8,16-7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52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0 603,'61'0,"-1"-1,1-4,-1-2,0-3,0-2,109-38,-160 46,266-118,-242 104,0-1,-2-1,0-2,-2-2,52-51,-8-1,34-39,-96 102,0 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52.6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25,'0'-4,"0"-6,0-1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53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1,'-45'122,"28"-84,2 2,2 0,2 0,-11 67,22-99,-1 0,1 0,1 0,-1 0,1 0,1 0,0-1,0 1,0 0,1-1,0 1,0-1,8 11,-5-8,2-1,-1 0,1-1,1 0,-1 0,1-1,1 0,14 9,14 3,1-2,1-1,0-2,46 9,-59-16,360 72,16 5,-400-83,0 0,0 0,0 0,0 1,0-1,0 1,-1-1,1 1,0 0,-1 0,0 0,1 0,-1 1,0-1,0 1,-1-1,1 1,0 0,2 5,-2-2,-1 0,1 1,-1-1,0 0,-1 1,1-1,-1 1,0-1,-2 9,-2 7,-1 0,-1-1,-1 0,-17 36,0-12,-3-1,-1-1,-2-2,-38 40,63-75,-1 1,0-1,0 0,-1 0,1 0,-1-1,0 0,-1-1,1 1,-1-1,0-1,0 0,0 0,0 0,-1-1,1 0,-1-1,1 0,-1 0,0-1,1 0,-1 0,1-1,-1 0,0-1,1 0,-9-3,-47-17,31 10,-43-9,52 16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5:55.0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1 150,'4'0,"1"-4,0-6,4-1,-1-2,4-4,-1-3,1 2,0 0,1 3,3 4,3 4,2 3,-2 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24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1111 246,'-10'1,"1"1,0 1,0-1,0 1,1 1,-1 0,1 0,-13 8,8-4,-56 32,3 4,1 2,2 3,3 3,2 3,2 2,3 2,3 2,2 3,-50 89,48-64,4 2,4 2,4 1,5 2,3 2,5 1,-20 161,40-221,2 0,1 0,2 0,1 0,8 41,-6-67,0-1,0 0,1 1,1-1,0-1,0 1,1-1,1 0,0 0,0-1,1 0,0 0,1-1,0 0,1 0,0-1,0-1,0 1,16 6,1-1,1-1,1-2,0-1,1-1,43 6,157 6,-116-17,0-5,169-26,-194 13,0-4,-2-3,142-58,-205 70,0-1,-1-2,0 0,-1-2,-1 0,25-23,-35 27,1-1,-2 0,0-1,0 0,-1-1,-1 0,-1 0,0-1,0 0,-1 0,5-23,-2-10,-1-1,-3 0,-2-1,-4-60,-5 31,-29-148,10 126,-4 0,-4 2,-5 2,-4 1,-4 3,-4 1,-3 2,-92-113,102 153,-3 2,-2 1,-1 3,-3 3,-1 1,-2 3,-113-57,149 86,4 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25.0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25 335,'-1'-14,"0"1,-2 0,-4-17,-4-26,10 43,0 0,1 1,1-1,-1 0,2 1,3-15,-4 22,1 0,0 1,0-1,0 1,0 0,1 0,0 0,0 0,0 0,0 0,1 1,-1 0,1-1,0 1,0 1,0-1,0 0,0 1,7-3,4-1,0 1,1 0,0 1,0 0,0 2,0 0,0 0,0 1,0 2,1-1,-1 2,0 0,0 1,24 7,-18-2,-2 1,1 0,-1 2,-1 0,1 1,-2 1,0 1,-1 0,0 2,14 17,-4-3,-1 2,-2 1,-2 1,0 1,-3 0,-1 2,-1 0,-3 1,-1 1,-1 0,-2 0,-3 1,6 66,-9-27,-4 1,-10 81,-33 156,-5 50,46-351,0 33,2-47,0 0,1 0,-1 0,0 0,1 0,-1-1,1 1,0 0,0 0,0 0,0 0,0-1,0 1,0-1,0 1,0-1,1 1,-1-1,4 3,11 3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25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1,'-4'0,"-1"0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32.1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17,'0'0,"0"-1,0 1,0-1,0 0,0 1,0-1,0 1,0-1,0 0,1 1,-1-1,0 1,0-1,1 1,-1-1,0 1,0-1,1 1,-1-1,1 1,-1-1,0 1,1-1,-1 1,1 0,-1-1,1 1,-1 0,1-1,-1 1,1 0,0 0,-1-1,1 1,-1 0,1 0,1 0,29 8,29 30,-59-37,298 250,-187-149,71 84,-182-185,0 0,0 0,0-1,0 1,0 0,0-1,0 1,1 0,-1-1,0 1,0-1,0 0,1 1,-1-1,0 0,0 0,1 0,-1 0,0 0,0 0,1 0,-1 0,0 0,0-1,0 1,1 0,-1-1,0 1,0-1,0 1,0-1,0 0,0 0,0 1,0-1,0 0,0 0,0 0,0 0,0 0,-1 0,1 0,0-2,9-10,-2 0,0 0,6-15,0 3,-6 12,2 0,-1 0,2 1,0 0,0 1,1 0,1 1,-1 0,2 1,-1 1,22-10,-14 9,1 2,-1 0,1 2,1 0,-1 1,1 2,34-1,-49 3,25-1,0 2,47 7,-72-7,1 0,-1 1,0 1,1-1,-1 2,0-1,-1 1,1 0,-1 0,1 1,-1 0,-1 0,1 1,9 10,-12-11,-2 0,1 1,0-1,-1 0,0 1,0-1,-1 1,1 0,-1 0,-1-1,1 1,-1 0,0 0,0 0,-1 0,1-1,-1 1,-2 7,0-4,1 0,-1 0,0 0,-1-1,0 1,-1-1,0 0,0 0,0-1,-12 13,-7 0,-1-2,-1 0,-1-2,0 0,-1-2,-1-2,-58 19,60-25,-1-2,0 0,0-2,0-1,0-1,-31-4,-22 0,82 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25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1.4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57 106,'-1'0,"0"0,0 1,0-1,0 1,0-1,0 1,0 0,0-1,0 1,0 0,0-1,1 1,-1 0,0 0,0 0,1 0,-1 0,1 0,-1 0,1 0,-1 0,1 0,0 0,0 0,-1 0,1 0,0 1,0 0,-2 36,4-22,0 1,2-1,0 0,0 0,2 0,0-1,14 25,-3-9,2-1,36 44,-41-59,0 0,1-1,0-1,1 0,0-1,1-1,0 0,1-2,26 11,-37-17,0-1,0 0,1 0,-1-1,1 0,-1 0,1-1,0 0,-1 0,1-1,-1 1,10-4,-11 2,-1 0,1-1,-1 1,1-1,-1-1,0 1,0-1,0 0,-1 0,1 0,-1-1,0 1,0-1,-1 0,1 0,-1-1,3-5,3-9,-2 0,1-1,-2 0,-1 0,-1 0,-1-1,0 1,-2-1,-1-26,-4-27,-18-95,21 167,1-1,-1 1,0-1,0 1,0-1,-1 1,1 0,-4-6,5 9,0 0,0 0,0 0,0 0,0 0,-1-1,1 1,0 0,0 0,0 0,0 0,0 0,-1 0,1 0,0 0,0-1,0 1,0 0,-1 0,1 0,0 0,0 0,0 0,-1 0,1 0,0 0,0 0,0 0,0 0,-1 0,1 0,0 0,0 0,0 1,0-1,-1 0,1 0,0 0,0 0,0 0,0 0,-1 0,1 1,0-1,0 0,0 0,0 0,-6 22,6-5,1 0,1 0,0 0,1-1,1 1,1-1,0 1,10 21,5 17,109 386,114 717,-215-973,8 312,-36-462,-2 0,-1-1,-2 1,-1-1,-1 0,-14 35,17-58,0 0,-1 0,0 0,-1-1,0 0,-1-1,0 1,0-1,-1 0,0-1,0 0,-1 0,0-1,-1 0,0 0,0-1,0-1,0 0,-1 0,0-1,-15 4,3-3,0 0,-1-2,1-1,-1-1,0-1,1 0,-1-2,1-1,-1-1,1-1,0-1,1-1,-1-1,1-1,1-1,0-1,0 0,1-2,1 0,0-2,1 0,-18-18,9 2,1-2,2 0,1-2,1 0,-26-62,25 43,2-1,3-1,-15-81,28 109,0-1,2 0,1-1,1 1,2 0,0-1,3 1,0 0,2 1,0-1,3 1,0 0,2 1,0 0,30-48,-1 17,3 1,2 2,70-64,-95 99,0 2,2 0,36-22,-51 36,1 0,0 0,0 0,1 1,-1 0,1 1,-1 0,1 0,0 1,-1 0,1 0,0 1,0 0,0 1,9 2,6 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2.0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292 16,'0'-1,"0"0,0 1,0-1,0 1,0-1,0 0,0 1,0-1,0 1,-1-1,1 1,0-1,0 0,-1 1,1-1,0 1,-1-1,1 1,-1-1,1 1,0 0,-1-1,1 1,-1-1,1 1,-1 0,1 0,-1-1,0 1,1 0,-1 0,1 0,-1-1,1 1,-1 0,0 0,1 0,-1 0,1 0,-1 0,0 0,1 0,-1 0,1 1,-1-1,0 0,1 0,-1 0,1 1,-1-1,0 1,-2 0,0 0,0 1,0-1,1 1,-1 0,0 0,1 0,-5 4,-11 23,1 0,1 1,2 0,1 1,-9 37,12-41,-20 60,4 0,4 2,3 0,5 2,-5 166,19-238,1 0,1-1,0 1,2 0,0-1,1 0,1 0,14 30,-16-41,0 0,0 1,1-1,0-1,1 1,0-1,0 0,0 0,0-1,1 0,0 0,0 0,1-1,-1 0,1-1,0 0,0 0,0 0,0-1,0 0,14 1,-8-1,1-1,-1 0,1-2,-1 1,0-1,1-1,-1-1,0 0,0-1,0 0,13-7,-10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2.6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1,'0'152,"24"725,-23-865,0 0,1 0,0-1,1 1,1 0,0-1,11 22,-12-27,1 0,0 0,1-1,0 1,-1-1,2 0,-1 0,0-1,1 0,0 0,0 0,0-1,1 1,11 3,3 0,-1-1,1-1,0-1,33 2,-22-5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3.2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1 293,'0'-2,"0"-1,1 0,0 0,-1 1,1-1,0 0,0 1,0-1,1 1,-1-1,1 1,-1 0,1 0,0-1,0 1,-1 0,2 0,3-2,51-31,-21 14,15-10,0 2,2 3,1 2,1 2,101-26,-132 43,-4 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3.8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1,'10'23,"-1"1,8 29,8 22,51 126,63 263,-115-357,-5 1,-4 1,-5 1,-6 151,-6-228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4.3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1 536,'0'-1,"1"-1,0 0,-1 1,1-1,0 1,0-1,0 1,0 0,0-1,1 1,-1 0,0 0,0 0,1 0,-1 0,3-2,33-19,-24 16,415-221,-303 163,-5 6,205-70,-304 121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4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1 688,'16'-14,"1"1,1 1,0 1,38-18,-30 16,389-189,-185 92,-51 24,270-90,-379 158,-45 15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7.3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1,'6'88,"4"1,28 112,-17-101,164 924,-92-497,18 91,52 159,-158-754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8.6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1 819,'0'-2,"0"0,1 0,-1 0,1 0,-1 0,1 0,0 0,0 1,0-1,0 0,0 0,0 1,1-1,-1 1,1-1,-1 1,1-1,-1 1,1 0,0 0,-1 0,1 0,0 0,0 0,0 0,0 1,0-1,0 1,0-1,0 1,0 0,3 0,5-1,0 0,-1 1,1 0,0 0,12 3,-10-1,-1 1,1 1,-1 0,0 0,0 1,0 0,-1 1,0 0,0 1,0 0,-1 0,13 14,-11-8,0 0,-1 1,0 1,-1-1,-1 1,0 1,10 30,-8-11,-2 1,-1-1,-1 1,-2 0,-2 1,-1-1,-7 57,5-81,-1 12,-1-1,-1 1,-13 43,69-146,115-285,-111 230,112-317,-147 379,-3-2,-3 0,-4-1,3-101,-14 176,0 0,0 0,0 1,0-1,0 0,0 0,0 0,-1 0,1 0,0 0,0 0,0 0,0 0,0 1,0-1,0 0,0 0,-1 0,1 0,0 0,0 0,0 0,0 0,0 0,0 0,0 0,-1 0,1 0,0 0,0 0,0 0,0 0,0 0,0 0,-1 0,1 0,0 0,0 0,0 0,0 0,0 0,0 0,0-1,0 1,-1 0,1 0,0 0,0 0,0 0,0 0,0 0,0 0,0-1,-12 22,-12 28,-6 26,-28 100,51-148,1 0,2 0,0 1,2-1,1 1,1 0,6 42,-3-57,0-1,1 0,1 0,0-1,0 1,1-1,1 0,0-1,0 0,1 0,1 0,-1-1,15 12,8 4,0-2,1-1,39 19,11-1,96 34,27 12,-176-72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32.9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0,'0'4,"1"-1,-1 0,1 1,0-1,0 0,1 0,-1 1,1-1,-1 0,1 0,0-1,0 1,0 0,3 2,44 41,-11-11,-9 2,-2 0,37 70,-57-94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9.2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 0,'-4'62,"-14"83,2-31,-7 114,10 2,31 406,12-419,-26-195,2 0,0 0,2-1,0 0,1 0,1-1,20 29,-24-42,0 0,0 0,1-1,0 1,1-2,-1 1,1-1,0 0,0-1,1 0,-1 0,1-1,0 0,0 0,0-1,15 2,12-1,0-2,-1-1,40-5,-2 0,-38 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39.8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1,'4'66,"2"0,21 87,-12-75,15 93,94 463,-115-594,21 76,-26-105,0 0,0 0,1-1,0 0,1 0,0 0,14 15,-15-21,-1-1,1 1,-1-1,1-1,0 1,0-1,0 0,1 0,-1 0,0-1,1 1,-1-1,1-1,-1 1,1-1,-1 0,1 0,7-2,1 0,1 0,-1-1,1-1,-1 0,23-11,-16 5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0.4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0 169,'4'-5,"6"0,5-5,8 1,5 0,6-1,9 0,6-5,7-2,2 4,0-2,-6 3,-8 3,-3-1,-4 1,-4 3,-8 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1.1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1,'52'56,"-3"3,-2 2,54 93,-44-66,395 700,-432-751,75 154,-82-160,0 1,-3 0,0 1,5 39,-15-72,2 13,-1 0,0-1,-1 22,0-31,-1-1,1 0,0 1,-1-1,1 1,-1-1,0 0,0 1,0-1,0 0,0 0,0 0,-1 1,1-2,-1 1,1 0,-1 0,0 0,0-1,0 1,0-1,0 1,0-1,0 0,-3 2,-12 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2.2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0,'8'41,"-1"-13,10 48,29 82,-9-38,264 1179,-191-717,-44-245,12 81,-24 65,-49-399,-5-63,0-1,2 1,1-1,6 27,-4-33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3.7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0,'26'50,"34"109,57 236,3 175,-92-427,119 658,-37-189,-53-215,-45-297,-8-72,0 0,15 47,-18-70,1 0,-1 0,1 0,0 0,1 0,0 0,-1 0,1-1,1 1,-1-1,1 0,0 0,-1 0,2-1,-1 1,0-1,1 0,0 0,-1-1,1 1,7 2,6-2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4.8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1 110,'4'0,"5"-4,11-2,4 1,8 1,2 1,7-3,6-1,3 1,-3-2,-6 0,-1 1,-3 2,-8-3,-5-3,-2 0,-5 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5.4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0,'2'12,"0"0,0 0,1 0,9 23,-5-13,173 750,-145-585,14 73,57 274,-95-490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6.2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0,'48'631,"-24"-416,170 1454,-150-1281,-33-1,-13-364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6.9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0 690,'1'-4,"-1"1,1 0,-1 0,1 0,0 1,0-1,1 0,-1 0,0 0,1 1,0-1,0 1,0-1,0 1,0 0,0 0,3-2,48-34,-42 31,106-60,126-53,-81 43,17-14,249-118,-382 190,-12 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34.54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410 513,'-2'-15,"0"-1,-1 1,0-1,-1 1,-7-16,-4-16,-52-169,63 203,-1 1,0 0,-1 0,0 0,-1 1,0 0,-16-19,21 28,0 0,0-1,0 1,0 0,0 0,0 0,-1 1,1-1,-1 0,1 1,-1 0,0 0,1-1,-1 1,0 1,0-1,0 0,0 1,0 0,1-1,-1 1,0 0,0 0,0 1,0-1,0 1,0-1,0 1,1 0,-1 0,0 0,0 1,1-1,-1 1,1-1,-1 1,1 0,0 0,0 0,-3 3,-17 21,2 1,0 0,2 2,-16 33,32-58,-1 1,1-1,0 1,0 0,1 0,-1 0,1 0,0 0,0 0,1 0,-1 0,1 0,0 0,1 0,-1 0,1 0,0 1,3 7,0-6,-1 0,1-1,1 0,-1 1,1-2,0 1,0 0,1-1,0 0,0 0,0-1,7 4,6 5,0-2,1 0,0-2,1 0,0-1,0-1,1-1,0-1,0 0,0-2,31 1,-45-4,1 1,-1 0,0 1,-1-1,1 2,0-1,-1 1,1 0,-1 1,0 0,0 0,0 0,0 1,10 9,-5-1,1 0,-2 1,0 0,0 1,13 25,-16-26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7.4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1 273,'4'0,"10"0,2-4,7-1,4-5,5-4,2-4,11-3,7-2,6-2,7-4,4-1,3-1,1-2,-11 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8.2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1 318,'4'0,"10"-4,6-2,13-3,13-5,19-4,16-8,14-7,8-2,7-3,-3 4,-15 4,-15 3,-12 6,-13 7,-16 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8.7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1,'5'1,"-1"1,1-1,-1 1,0 0,0 0,0 1,0-1,0 1,0 0,-1 0,1 0,5 7,-3-4,22 24,-1 0,-1 2,-2 1,31 55,67 155,-106-208,-9-20,190 439,-161-368,-30-68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49.5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0 399,'7'0,"-1"1,1 0,-1 0,1 1,-1 0,0 0,0 1,0 0,0 0,0 0,0 0,5 5,63 58,-51-43,444 444,-228-224,-236-239,1 0,0 0,0-1,1 1,-1-1,1 0,7 3,-11-6,-1 1,1-1,0 0,-1 0,1 0,0 0,0 1,-1-1,1 0,0 0,0-1,-1 1,1 0,0 0,-1 0,1 0,0-1,-1 1,1 0,0-1,-1 1,1 0,-1-1,2 0,-1 0,0-1,0 1,0-1,0 0,-1 1,1-1,0 0,-1 0,1 0,-1 1,1-1,-1 0,0-3,1-285,-5 143,1-39,9-320,-1 450,1 10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7:50.6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294 812,'2'-7,"0"0,0 0,1 0,0 1,0-1,0 1,1-1,0 1,0 0,6-6,2-5,23-38,-2-1,-2-1,22-63,-38 79,-2 0,-2-1,-1 0,-3-1,4-65,-10 102,-1-1,0 1,0-1,-1 1,0-1,0 1,0 0,-1-1,-5-10,6 14,-1 1,0-1,1 1,-1 0,0 0,-1 0,1 0,0 0,-1 0,1 0,-1 1,1-1,-1 1,0 0,0-1,0 1,1 1,-1-1,0 0,0 1,0-1,-6 1,1-1,-1 1,1-1,0 1,0 1,-1 0,1 0,0 0,0 1,0 0,0 1,0 0,1 0,-1 1,1 0,0 0,0 0,0 1,1 0,0 1,0-1,-9 12,-33 41,3 3,3 1,2 2,3 2,-35 88,66-138,0-1,1 1,0 0,2 0,0 1,1-1,0 1,1 17,2-22,1-1,0 1,0-1,1 0,1 0,0 0,0 0,1-1,0 0,1 0,0 0,10 12,18 18,1-1,2-2,1-2,2-1,88 55,-108-77,0-2,1-1,0 0,1-2,0 0,33 5,-9-6,0-1,54-2,-71-4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01.1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0,'1'34,"1"-1,2 0,2 0,13 44,51 124,-11-39,244 958,-290-1046,-3 0,0 129,-11-162,-2 1,-2-1,-1 0,-2 0,-2-1,-22 58,-12-10,40-79,-1-1,-1 0,1-1,-1 0,-1 1,1-2,-1 1,-10 6,15-12,1-1,0 1,-1-1,1 0,-1 1,1-1,0 0,-1 0,1 0,-1 0,1 0,-1-1,1 1,0 0,-1-1,1 1,0-1,-1 1,1-1,0 1,0-1,-1 0,1 0,0 0,0 0,0 0,0 0,0 0,0 0,0 0,0-2,-27-39,-19-60,5-2,5-1,-41-189,66 232,2 0,4-1,0-66,7 95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01.69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43 117,'0'-4,"0"-5,-5-6,-4-4,-2-4,1-1,3 7,6 11,4 6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02.5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1 103,'-1'-7,"1"1,0-1,1 1,-1 0,1-1,1 1,-1 0,1 0,3-6,-4 9,1 1,0 0,0-1,0 1,0 0,0 0,1 0,-1 1,1-1,-1 0,1 1,-1 0,1 0,0 0,0 0,0 0,0 0,0 1,-1-1,1 1,5 0,-1-1,-1 0,1 1,-1 0,1 0,-1 1,1-1,-1 1,0 1,1-1,-1 1,0 1,0-1,0 1,9 5,-11-4,0-1,0 1,0 0,0 0,-1 1,0-1,0 1,0 0,-1 0,1 0,-1 0,0 0,-1 0,1 1,-1-1,0 0,0 11,4 79,-5-1,-12 101,-1-7,10-94,-4 71,15 186,-6-328,1-1,1 1,1-1,12 38,-15-56,0 1,0-1,0 1,0-1,0 0,1 0,0 0,0 0,0 0,1-1,-1 1,1-1,-1 0,1 0,0 0,1-1,-1 1,0-1,1 0,-1 0,1-1,-1 1,1-1,0 0,0 0,0-1,-1 1,7-1,270-13,-258 11,0-1,-1-2,1 0,-1-2,0 0,0-1,-1-2,0 0,-1-1,22-15,-16 7,-1-2,0 0,-1-2,-2 0,0-2,27-41,-10 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03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 10,'-4'0,"-1"-4,-1-1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14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1688,'2'-12,"0"0,1 0,0 1,1-1,0 1,1 0,0 0,0 0,14-17,0-6,20-43,-3-2,-4-2,-3-1,22-107,-20 36,16-229,-47 376,6-67,-5-81,-2 134,-1 1,0-1,-1 1,-2 0,1 0,-2 1,-1-1,0 1,-15-25,20 40,0 0,1 1,-1-1,0 1,0 0,-1 0,1-1,0 2,-1-1,0 0,-4-3,5 5,1-1,0 1,-1 0,1-1,0 1,-1 0,1 0,0 0,-1 0,1 0,0 0,-1 0,1 0,-1 1,1-1,0 0,0 1,-1-1,-1 2,1 0,0 0,0-1,0 1,1 0,-1 1,0-1,1 0,0 0,-1 1,1-1,0 1,0-1,1 1,-1-1,0 1,1 0,-1-1,1 1,0 0,0-1,0 1,0 0,1-1,-1 1,2 4,3 11,0 0,1 0,1-1,1 1,0-2,15 22,73 93,-69-98,271 324,65 86,-337-406,0 1,-3 1,-1 1,-2 1,-2 1,15 53,-25-66,-1 1,-2-1,0 2,-3-1,0 0,-2 1,-1-1,-2 0,-1 1,-9 36,-3-12,-3 0,-1-2,-4 0,-1-2,-3 0,-1-2,-3-1,-63 72,62-88,7-10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36.29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91,'5'0,"0"-1,1-1,-1 1,0-1,0 0,-1 0,1 0,0-1,-1 1,1-1,-1 0,0-1,4-3,-2 2,-1 1,1-1,0 1,0 1,1-1,13-4,72-7,-40 8,-44 6,0 0,1 1,-1 1,1-1,-1 1,1 0,-1 1,0 0,0 1,0-1,0 1,0 1,0 0,13 9,-17-11,-1 1,1-1,-1 1,0 0,1 0,-1 1,-1-1,1 1,0-1,-1 1,0 0,0 0,0 0,0 0,-1 0,1 1,-1-1,0 0,-1 1,1-1,-1 1,0-1,0 0,0 1,0-1,-1 1,0-1,0 1,-3 7,-5 8,-1 0,-1-1,0 0,-22 26,15-23,-25 48,42-70,1 1,0-1,-1 0,1 1,0-1,-1 1,1-1,0 1,0 0,0-1,0 1,-1-1,1 1,0-1,0 1,0-1,0 1,0 0,0-1,0 1,1-1,-1 1,0-1,0 1,0-1,0 1,1-1,-1 1,0-1,1 1,0 0,19 2,39-17,-41 9,18-3,0 3,46-3,-70 8,0 0,-1 0,1 1,-1 1,1 0,-1 0,0 1,1 1,-1 0,-1 0,15 8,-22-10,0-1,-1 1,1 0,-1-1,0 1,0 0,1 0,-1 1,0-1,-1 0,1 1,0-1,-1 1,1-1,-1 1,0 0,0 0,0 0,0-1,-1 1,1 0,0 5,-2-4,0 0,0 0,0 0,0 0,0 0,-1 0,0 0,0-1,0 1,0-1,-1 1,1-1,-1 0,-3 3,-9 8,-1 0,-1-1,0-2,0 1,-22 9,-261 148,279-160,4-3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15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385 1943,'-2'22,"0"-1,-2 1,0-1,-8 22,-3 17,-6 41,4 1,-6 187,23-280,0-1,1 1,0 0,0-1,1 1,0-1,4 11,-5-16,0-1,0 0,1 0,-1 1,1-1,-1 0,1 0,0-1,0 1,0 0,0-1,0 1,0-1,0 1,1-1,-1 0,0 0,1 0,-1 0,1-1,-1 1,1-1,-1 1,1-1,-1 0,1 0,0 0,2 0,10-2,-1-1,1 0,-1-1,0 0,0-1,-1-1,0 0,14-8,96-68,-121 80,40-29,63-58,-94 78,0 0,-1-1,-1 0,1-1,-2 0,0 0,0-1,-2 0,1 0,3-16,-9 26,0-1,0 1,0 0,-1-1,0 1,0 0,0-1,0 1,-1-1,0 1,0 0,0 0,0-1,-1 1,1 0,-1 0,0 0,-3-4,-1 2,1-1,-1 1,1 0,-2 1,1-1,-1 1,0 1,0-1,-8-3,-11-4,0 2,-1 1,0 1,-47-8,-15 5,-1 4,-104 5,13 1,179 1,0 0,0 0,0 0,0 0,0-1,0 1,0 0,0-1,0 0,0 1,0-1,0 0,0 0,1 0,-1 0,0-1,1 1,-1 0,1-1,-1 1,1-1,0 1,-1-1,1 0,0 0,0 1,0-1,0 0,1 0,-1 0,0 0,1 0,0 0,-1 0,1 0,0 0,0 0,0 0,0 0,1-3,1-11,0 0,2 0,0 0,9-21,-4 8,121-431,-97 321,18-194,-40 200,-8-198,-6 275,-3 0,-2 0,-3 1,-2 0,-2 1,-27-60,35 95,5 13,-1 0,1-1,-1 1,0 1,0-1,-1 0,0 1,0 0,-7-8,13 32,14 19,2 0,1-1,36 52,-6-12,65 116,352 579,41-27,-438-656,68 99,-129-174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16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1908,'167'-100,"-76"42,292-177,560-337,19 33,-776 440,378-188,-523 269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16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1910,'60'-55,"3"3,77-47,-93 66,1023-701,-602 415,397-248,-857 562,5-3,0 0,1 0,27-10,-21 14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1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1500,'11'-1,"-1"0,0-1,1 0,-1-1,0 0,0-1,18-9,9-2,39-12,1 3,1 3,1 4,1 3,0 4,0 3,1 4,146 13,-200-7,0 1,0 2,0 1,-1 1,48 21,-67-26,0 1,-1-1,1 2,-1-1,0 1,0 0,0 0,-1 0,1 1,-1 0,-1 0,1 0,-1 1,0 0,-1-1,0 1,0 1,0-1,-1 0,0 1,0-1,-1 1,0-1,0 1,-1 12,-2 6,-2 0,-1-1,0 1,-2-1,-1 0,-22 46,-86 137,94-172,-108 164,-51 92,173-275,-5 10,10-24,6-14,31-87,65-128,-63 148,378-719,48 24,-311 525,-111 184,85-160,-123 221,0 0,-1 0,1 0,-1-1,0 1,0 0,0-1,-1 1,1-1,-1 1,0-1,0 1,-1-5,1 7,0 1,0 0,0-1,-1 1,1-1,0 1,0 0,-1 0,1-1,0 1,-1 0,1-1,0 1,-1 0,1 0,0 0,-1-1,1 1,-1 0,1 0,0 0,-1 0,1 0,-1 0,1 0,0 0,-1 0,1 0,-1 0,1 0,-1 0,1 0,-1 0,-25 15,6 2,2 1,0 0,0 1,-28 43,-49 97,81-134,-28 58,4 2,3 2,5 1,3 2,4 0,4 2,4 0,-5 120,19-187,1 0,1 0,1 1,1-1,1-1,1 1,1 0,2-1,13 32,-13-41,0 0,1 0,1-1,0 0,1-1,0 0,1 0,1-2,0 1,0-2,1 1,0-2,1 0,25 11,-20-12,0-1,0-1,1-1,-1-1,1 0,0-2,0-1,1 0,22-3,23-5,99-24,-78 12,6-1,-60 12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1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6,'0'1,"0"-1,0 0,-1 0,1 0,0 0,0 0,0 0,0 0,-1 0,1 0,0 0,0 0,0 1,-1-1,1 0,0 0,0 0,0-1,-1 1,1 0,0 0,0 0,0 0,0 0,-1 0,1 0,0 0,0 0,0 0,0 0,-1 0,1-1,0 1,0 0,0 0,0 0,0 0,0 0,-1-1,1 1,0 0,0 0,0 0,0-1,0 1,0 0,0 0,0 0,0 0,0-1,0 1,0 0,0 0,0 0,0-1,0 1,0 0,0 0,0 0,0-1,0 1,0 0,1 0,-11 16,-14 76,3 0,4 1,5 1,4 0,3 1,12 135,-4-199,0 0,2-1,2 1,0-1,3 0,12 30,-14-44,0-1,1 0,0 0,2-1,-1 0,2-1,0 0,0-1,1 0,1-1,0 0,18 10,19 6,108 41,-94-45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2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1,'2'51,"3"-1,15 78,39 111,-18-76,14 36,-44-169,1 0,1-1,2 0,23 35,-36-60,1-1,0 0,-1 0,1 0,0 0,0-1,1 1,-1-1,0 0,1 0,0 0,-1-1,1 1,6 1,-1-1,1-1,-1 1,1-2,17 0,-6-1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2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1 148,'8'-4,"7"-2,5 1,8 0,11 2,12-3,9-4,11-6,3-3,0 1,0 4,-4 4,-14 0,-12 1,-10 3,-6 2,-8 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3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1,'29'35,"-1"1,-2 2,39 74,-39-65,56 108,106 280,5 186,-193-621,15 52,-3 0,-2 0,7 99,-18-141,0 0,-1 0,0 0,0 0,-1-1,-1 1,1-1,-2 1,1-1,-1-1,0 1,-1-1,-13 15,-4 10,12-17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40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4482,'1'-1,"-1"0,0-1,1 1,0 0,-1 0,1 0,-1 0,1 0,0 0,0 0,0 0,0 0,-1 1,1-1,0 0,0 0,1 1,-1-1,0 1,0-1,0 1,0-1,3 0,34-9,-30 8,275-42,-144 27,2793-454,-2472 393,1455-255,-13-41,-628 52,-943 233,1168-234,211-7,-1644 315,1718-307,-1228 230,750-104,-814 125,663-140,-835 131,483-190,89-139,-827 381,2 4,0 2,116-21,-129 31,535-150,-495 132,-45 16,-1-3,52-25,-88 34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43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1 289,'1'-8,"0"1,0-1,1 0,0 1,1-1,0 1,0 0,0 0,1 0,0 0,0 0,9-8,1-2,0 0,2 2,22-19,-25 25,0 1,0 0,0 1,1 0,0 1,1 1,24-6,110-15,-121 23,17-3,1 1,0 3,0 2,0 2,0 2,-1 2,78 20,-104-20,0 0,-1 1,0 1,-1 1,0 0,0 1,-1 1,0 1,-1 0,0 1,-1 1,-1 0,0 0,0 2,-2 0,0 0,-1 1,-1 0,0 0,10 32,-9-15,-2 0,-2 1,-1 0,-2 0,-1 0,-2 0,-1 0,-2 0,-7 38,-6 2,-2-1,-4-1,-35 78,11-51,-5-2,-4-3,-4-1,-4-4,-4-3,-113 115,164-184,-2-1,0 0,0-2,-2 0,-24 14,49-32,5-3,1 0,-1 1,1 0,1 1,-1 0,15-2,262-27,248-34,-308 29,140-18,-318 51,61 3,-96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37.76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1 204,'5'-1,"0"0,1 0,-1-1,0 0,0 0,0-1,5-2,21-9,6 3,17-3,0-3,-1-3,91-46,-79 32,-49 24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4.5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0,'1'1,"0"-1,0 0,0 1,0-1,0 1,0-1,0 1,0 0,0-1,0 1,-1 0,1 0,0 0,0-1,-1 1,1 0,0 0,-1 0,1 0,0 2,11 27,-8-21,34 98,27 116,-38-120,266 1106,364 1584,104-13,-157-754,-521-1770,205 659,-178-527,-107-377,-1-7,0 0,-1 1,1-1,-1 1,0-1,0 1,-1 0,1-1,-1 1,0 0,0 0,-2 6,-13-41,7 7,0 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6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1,'1'16,"1"0,0-1,1 1,0 0,1-1,1 0,10 21,59 101,-43-83,-15-25,-3-5,0 0,2 0,1-2,27 33,-41-54,0 1,-1 0,1-1,0 0,0 1,0-1,0 0,0 0,0 0,0 0,1 0,-1 0,0-1,0 1,1-1,-1 0,0 1,1-1,-1 0,0 0,1-1,-1 1,0 0,1-1,-1 0,0 1,0-1,1 0,-1 0,0 0,0 0,0-1,0 1,3-3,6-6,-1 0,0-1,-1 0,14-21,-3 6,63-92,-82 117,0-1,0 0,0 0,1 1,-1-1,0 1,1-1,-1 1,1-1,-1 1,1 0,0 0,-1 0,1 0,0 0,0 0,0 0,-1 1,1-1,0 1,0-1,0 1,0 0,0 0,0 0,0 0,0 0,0 0,0 0,0 1,0-1,0 1,0-1,0 1,0 0,0 0,0 0,-1 0,1 0,0 0,-1 0,1 1,1 1,7 7,0 1,-1 0,0 0,13 24,-20-32,117 200,-8 5,-10 5,-9 4,80 283,-96-174,-68-273,-3 0,-1 1,-3-1,-7 65,1-88,-1 0,-2 0,-1-1,-1-1,-2 1,0-2,-2 0,-1 0,-1-1,-1-1,-2-1,-33 35,48-54,0-1,-1 1,0-1,0 0,0 0,0-1,0 1,-1-1,0 0,1-1,-1 1,0-1,0-1,0 1,-1-1,1 0,-10 1,10-3,1 0,-1 0,0-1,1 1,-1-1,1 0,-1-1,1 1,0-1,0 0,0 0,0-1,1 1,0-1,-1 0,1-1,0 1,-6-10,-8-14,0 0,2-1,1-1,2-1,-11-35,-37-163,45 151,4 1,2-2,2-79,9 111,1 1,3 0,2 0,1 1,3 0,25-68,-8 36,30-134,-52 187,1 0,1 1,2 0,14-27,-10 27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7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0,'-2'51,"-14"70,2-14,3 28,12 260,4-337,2 1,3-1,3 0,2-1,2 0,49 105,-61-152,1 1,0-1,0-1,1 1,0-1,1-1,13 13,-3-8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8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0,'8'12,"3"16,143 615,-22-69,-128-561,0 0,0 0,12 21,-14-31,0 0,0 1,0-1,1 0,-1 0,1-1,0 1,0-1,0 1,0-1,0 0,0 0,1 0,-1 0,1-1,-1 1,7 1,9-1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8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0 306,'12'-1,"-1"-1,0-1,1 0,-1 0,0-1,-1-1,15-7,26-10,78-20,290-104,-272 95,-116 40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9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2,'29'-2,"1"3,-1 0,0 2,0 1,0 1,48 16,-39-5,-2 1,0 2,-1 1,0 2,-2 1,-1 2,-1 1,-1 2,-1 1,-2 1,-1 1,-1 1,29 52,-24-30,-3 1,-2 2,-3 0,-2 1,-3 1,-3 1,-2 0,5 77,-9-24,-4 0,-6-1,-5 1,-32 172,26-192,12-72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29.5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1 438,'0'-4,"4"-6,10-4,7-6,3 2,7 0,10-6,10-3,10-5,15-5,10-1,13 2,5-1,2 2,-1 2,-9 3,-22 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0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0 389,'22'-2,"0"-1,0-1,0-2,-1 0,1-1,-2-1,26-13,18-6,726-236,-672 226,-102 32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0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0,'1'3,"0"0,-1 1,1-1,1-1,-1 1,0 0,1 0,-1 0,4 4,5 10,74 167,-9 4,63 240,52 405,-14 150,-69-574,-29-135,-71-247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2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1 310,'5'0,"-1"0,1 1,0 0,0 0,-1 1,1-1,0 1,-1 0,0 0,1 0,-1 1,0-1,0 1,0 0,-1 0,1 1,-1-1,0 1,0 0,0 0,0 0,0 0,-1 0,0 0,0 1,0-1,2 8,3 13,0 0,-2 1,5 48,-8-56,0 43,-2 0,-2 0,-4-1,-21 102,12-73,11-59,6-20,5-16,10-24,-2-2,0 0,9-36,26-108,-46 162,115-560,-117 563,1 0,-1-1,0 1,-1-1,0 1,-1-1,0 1,-1-1,0 1,-5-22,5 32,1 0,0 0,-1 0,1 1,0-1,-1 0,1 0,-1 0,1 0,-1 1,0-1,1 0,-1 1,0-1,1 0,-1 1,0-1,0 1,0-1,1 1,-1-1,0 1,-2-1,3 2,-1-1,0 0,0 1,0-1,1 0,-1 1,0-1,1 1,-1-1,0 1,1 0,-1-1,1 1,-1 0,1-1,-1 1,1 0,-1 0,1-1,-1 2,-12 47,10-20,1 0,1 1,1-1,2 1,7 37,-5-49,1 1,0-1,2-1,0 1,1-1,0 0,2-1,0 0,17 21,-6-10,2-2,1 0,1-1,0-1,2-2,1-1,36 21,-31-25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46.89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0,'6'2,"0"0,0 0,0 0,0 0,0 1,0 0,-1 0,1 1,-1 0,7 6,13 7,449 250,-423-239,344 177,49 27,-256-117,-105-62,1-4,94 39,291 118,-409-177,0 2,-3 3,56 42,102 60,43 11,-19-10,-179-105,36 17,144 101,-22-16,-115-74,-29-25,-58-29,0 1,-1 0,0 1,17 12,-24-15,-1-1,1 0,1 0,-1-1,0 0,1-1,0 0,14 2,33 9,63 35,-118-48,0 1,0-1,0 0,0 0,0 0,0 0,0 0,0 0,0 0,0 0,0 0,0 0,0 0,0-1,0 1,0 0,0-1,0 1,0-1,0 1,0-1,0 0,0 1,0-1,-1 0,1 0,0 1,-1-1,1 0,0 0,-1 0,1 0,-1 0,1 0,-1 0,0 0,1 0,-1 0,0 0,0 0,0 0,1 0,-1 0,0 0,-1 0,1 0,0 0,0-1,-1 0,1-5,-1 0,0 0,-1 1,1-1,-1 1,-5-11,-13-16,-2 1,-2 2,0 0,-2 1,-55-46,-30-35,103 101,5 5,0 0,-1-1,1 1,-1 0,0 1,0-1,0 1,-1 0,1 0,-1 0,-4-2,8 6,1-1,0 1,-1 0,1-1,0 1,-1 0,1-1,0 1,0 0,0 0,0-1,0 1,0 0,0-1,0 1,0 0,0 0,0-1,0 1,1 0,-1-1,0 1,0 0,1-1,-1 1,0 0,1-1,-1 1,1-1,-1 1,1-1,0 2,15 24,162 195,-44-60,-92-109,-24-32,-1 2,0 0,25 46,-41-66,1 1,-1 0,0 0,0 0,0 0,0 0,-1 0,1 0,-1 1,0-1,1 0,-2 0,1 0,0 0,-1 1,1-1,-1 0,0 0,0 0,0 0,0 0,-1-1,1 1,-1 0,0 0,0-1,0 1,-3 2,-6 4,0 0,0-1,-1 0,0-1,-17 7,-22 14,-113 80,110-76,24-13,-2-1,-34 14,57-29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2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246 19,'0'-1,"-1"0,1 0,0 0,0 1,0-1,-1 0,1 0,0 1,-1-1,1 0,-1 0,1 1,-1-1,1 0,-1 1,1-1,-1 1,0-1,1 1,-1-1,0 1,1-1,-1 1,0-1,0 1,1 0,-1 0,0-1,0 1,0 0,1 0,-1 0,0 0,0 0,0 0,0 0,1 0,-3 0,1 1,0-1,0 0,0 0,-1 1,1-1,0 1,0 0,0 0,0 0,0 0,0 0,0 0,0 0,-2 3,-5 7,1 1,0 1,1-1,0 1,1 0,-7 23,-20 91,24-84,-63 348,62-298,4 0,8 119,0-187,1-1,1 0,1 0,1 0,1-1,1 1,1-2,1 1,1-1,1-1,1 0,1-1,1 0,0-1,2-1,0 0,1-1,0-1,2-1,0-1,0 0,1-2,1 0,0-2,28 10,9 0,-7-5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3.3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1,'1'160,"7"0,7-1,51 228,-23-222,7-2,109 240,-155-394,51 99,-48-98,-1 0,1 0,0-1,1 0,0-1,1 1,0-2,11 9,-17-14,0 0,0-1,1 1,-1-1,0 0,1 1,-1-2,1 1,0 0,-1-1,1 1,-1-1,1 0,0 0,-1-1,1 1,0-1,-1 0,1 1,-1-2,1 1,4-2,0-2,0 0,0 0,0-1,-1 0,1-1,-1 1,7-10,7-8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3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38,'4'0,"6"0,5 0,4 0,3 0,11 0,3 0,0 0,2 0,-1 0,5 0,4 0,3-4,-3-2,-10-3,-6-1,-8 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4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1,'65'92,"-5"4,-4 2,-4 2,54 149,-98-222,-1 0,-1 0,-1 1,-2-1,-1 1,-1 0,-4 44,3-69,-1 20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6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0,'12'1,"1"-1,-1 1,0 1,0 0,0 1,0 0,0 1,0 0,-1 1,0 0,0 1,0 0,-1 1,16 12,0 2,-1 1,-1 1,-1 1,-1 1,25 37,81 149,-71-112,-30-52,26 64,-44-90,-2 0,0 0,-1 1,-2 0,5 41,-9-42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37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1,'1'4,"0"0,1 0,0 0,-1 0,2 0,-1 0,0 0,1-1,4 5,2 5,28 48,-2 2,42 109,32 143,-54-147,-22-72,194 595,-85-182,-33-41,-49-184,-38-192,-16-78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6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0 812,'3'-4,"-1"0,0 0,1 0,0 0,0 0,0 1,0-1,1 1,-1 0,1 0,6-4,1-2,111-94,3 5,264-154,-291 199,2 5,2 4,1 5,3 4,111-21,-173 46,0 2,1 3,0 1,67 3,-99 2,0 1,1 0,-1 0,0 1,0 1,-1 0,1 1,-1 0,0 1,0 0,0 1,-1 1,0-1,-1 2,0 0,0 0,-1 0,0 1,10 15,-3 2,0 0,-2 1,-1 1,-2 0,0 1,-2 0,-2 1,0 0,-2 0,-2 0,0 0,-3 1,0-1,-2 1,-1-1,-2 0,-9 33,-1-7,-3-1,-3 0,-2-2,-2 0,-3-2,-1-1,-3-1,-45 53,23-38,-69 65,94-103,-1-1,-2-1,0-2,-57 30,28-31,55-21,8-2,33-11,285-61,-123 32,50-20,146-32,-327 83,-44 9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7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1 795,'0'-15,"1"-1,0 0,2 1,0-1,0 1,1-1,1 1,1 1,0-1,1 1,0 0,1 1,1-1,0 2,1-1,0 1,1 1,1 0,-1 0,1 1,1 1,0 0,16-8,474-226,-313 159,-110 46,-36 16,0 1,2 3,56-16,-88 31,0 0,1 1,-1 0,0 1,1 1,-1 0,1 1,-1 1,0 0,0 1,0 0,0 1,0 1,0 0,16 9,-14-4,0-1,-1 2,0 0,-1 1,0 0,0 2,-2-1,0 1,0 1,-1 0,16 30,-16-20,-1-1,-1 1,-1 0,-1 1,-1 0,-2 0,3 41,-7 2,-3-1,-3 1,-3-1,-3 0,-32 103,6-54,-5-2,-61 116,-135 210,123-235,64-109,-100 163,144-249,-2 0,1 0,-1-1,-12 9,7-6,12-8,12-8,14-7,33-17,2 3,103-29,130-13,-249 57,529-109,-461 100,-61 12,90-26,-91 22,-33 11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0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1 318,'31'-27,"1"1,2 1,0 2,1 1,60-26,-24 18,2 2,78-17,-102 32,1 2,0 2,1 2,0 3,100 4,-142 1,-1 0,1 1,-1-1,1 2,-1-1,0 1,0 0,0 1,0 0,0 0,-1 1,0 0,0 0,0 1,-1 0,9 9,-8-5,0 0,-1 0,-1 1,1 0,-2 0,1 1,-2-1,1 1,-2 0,1 0,0 16,-1 9,-2-1,-1 1,-2-1,-1 1,-2-1,-1 0,-18 51,-2-13,-3-2,-56 100,61-128,-40 53,54-82,-1 0,-1-1,0-1,-1 0,-1-1,-28 19,36-28,4-1,0-1,0 0,0 0,0 1,1 0,-1-1,1 1,-1 0,1 0,0 0,0 1,0-1,0 1,-2 2,5-4,0-1,0 1,0 0,0-1,0 1,0-1,0 0,0 1,0-1,1 0,-1 0,0 0,0 0,0 0,0 0,1 0,-1 0,0 0,0 0,0 0,0-1,0 1,2-1,-1 0,32-4,573-83,-438 75,-31 4,205-41,-289 37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0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0,'1'22,"0"0,2 0,1 0,1-1,9 27,47 104,-23-64,152 421,148 351,-242-666,42 100,-129-271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0.02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617 366,'-5'-1,"-1"-1,0 0,1 0,-1-1,1 1,0-1,0 0,0-1,0 1,1-1,-8-7,-4-3,-95-72,-154-113,260 196,-1-1,0 0,1 1,-1 0,0 1,0-1,-9-1,14 4,-1-1,1 1,-1 0,1 0,0 0,-1 0,1 0,-1 0,1 1,-1-1,1 0,-1 1,1-1,0 1,-1-1,1 1,0 0,-1-1,1 1,0 0,0 0,0 0,0 0,0 0,0 0,0 0,0 1,0-1,0 0,1 0,-1 1,0-1,1 1,-1-1,1 0,0 1,-1 1,-17 83,4 0,-5 172,16-209,1-28,0 0,2 0,0 1,1-1,1 0,1 0,7 23,-10-42,1 0,0 0,0 0,0 0,0 0,1 0,-1 0,1 0,-1 0,1 0,-1-1,1 1,0-1,0 1,0-1,0 0,0 0,0 1,0-2,0 1,0 0,1 0,-1-1,0 1,1-1,-1 1,0-1,1 0,-1 0,0 0,1-1,-1 1,0 0,1-1,1 0,2-1,-1 0,0 0,0 0,0-1,0 1,0-1,0 0,-1-1,1 1,-1-1,0 0,0 0,6-8,10-21,2 1,1 1,1 1,48-45,113-86,-184 160,1-1,-1 1,1 0,-1 0,1 0,0 0,0 0,-1 1,1-1,0 0,0 1,0-1,0 1,-1 0,1 0,0-1,0 1,0 1,0-1,0 0,0 0,0 1,0-1,0 1,-1-1,1 1,0 0,0 0,-1 0,1 0,0 0,-1 0,2 2,6 5,0 1,-1-1,0 2,9 13,-1-3,62 85,-47-61,56 63,-52-70,-23-21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1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0,'1'7,"0"0,1 0,0 0,0 0,0-1,1 1,0-1,0 1,6 7,8 18,232 641,-154-387,38 82,76 228,-152-406,39 232,-76-291,-6 1,-3 144,-7-232,1-29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2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1 481,'8'-4,"16"-5,19-6,29-8,21-9,25-7,34-6,20-6,9 0,0 0,-11 6,-21 6,-28 5,-31 9,-30 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2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85,'0'4,"-4"2,3-1,9-1,13-5,14-11,23-11,34-11,1 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3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0 400,'2'-6,"-1"1,1-1,0 0,1 1,0 0,0-1,4-5,2-5,8-13,1 0,2 2,0 0,2 1,1 1,1 1,0 1,56-38,-65 52,-1 1,1 0,0 1,1 1,0 1,0 0,0 1,0 0,1 2,-1 0,1 0,0 2,-1 0,1 1,0 1,-1 0,1 1,-1 1,27 10,-27-8,1 1,-1 0,0 1,0 1,-1 1,-1 0,1 1,-2 1,1 0,-2 0,0 1,0 1,-1 0,-1 1,0 0,-1 0,-1 1,8 20,-10-18,0 1,-2-1,0 1,-1 0,0 0,-2 0,0 0,-1 1,-1-1,-1 0,-1 0,-1 0,0 0,-1-1,-1 0,-1 0,0 0,-18 28,-5 2,-2-2,-2-1,-2-1,-50 46,17-28,-136 93,196-146,23-12,43-19,-29 10,277-78,-7 3,-263 75,-9 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4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441 20,'21'1,"-15"0,-1-1,1 1,-1-1,1 0,-1 0,0-1,1 0,-1 0,1 0,-1 0,0-1,8-4,-13 6,1 0,-1 0,0 0,0 0,0 0,0 0,0 0,0 0,0 0,0-1,0 1,1 0,-1 0,0 0,0 0,0 0,0 0,0 0,0-1,0 1,0 0,0 0,0 0,0 0,0 0,0-1,0 1,0 0,0 0,0 0,0 0,0 0,0 0,0-1,0 1,0 0,-1 0,1 0,0 0,0 0,0 0,0 0,0 0,0-1,0 1,0 0,0 0,-1 0,1 0,0 0,0 0,0 0,0 0,0 0,-1 0,-11-3,-14 2,16 3,0 1,1 1,0 0,0 0,0 1,-9 6,-42 19,15-15,1 3,1 1,1 1,1 3,0 1,-50 41,71-48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0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55,'-1'-2,"1"0,0 0,0 0,0 0,0 0,0 0,0 0,0 0,1 1,-1-1,1 0,-1 0,1 0,0 0,-1 1,1-1,0 0,0 1,0-1,1 1,-1-1,0 1,1 0,-1-1,1 1,-1 0,1 0,-1 0,1 0,0 0,-1 0,1 0,0 1,0-1,0 1,0-1,2 1,0 0,0 1,0-1,0 1,0 0,0 0,0 1,-1-1,1 1,0 0,-1 0,1 0,-1 0,0 1,1-1,-1 1,-1 0,4 3,28 38,-3 2,-1 0,30 66,-29-52,701 1504,-436-908,-283-624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1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1 433,'1'-3,"-1"0,1 0,0 0,0 1,0-1,1 0,-1 1,1-1,-1 0,1 1,0 0,0-1,3-1,32-31,-33 32,124-99,235-142,-347 234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2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0 247,'6'-1,"-1"-1,1 0,-1 0,0 0,1-1,-1 0,0 0,-1-1,1 1,5-6,9-5,243-154,-256 164,1 0,0 0,-1 1,1 0,1 0,-1 1,0 0,1 0,-1 1,1 0,-1 0,1 1,0 0,-1 0,1 1,-1-1,1 2,-1-1,1 1,-1 1,0-1,0 1,0 0,0 1,0-1,-1 1,1 1,-1-1,0 1,-1 0,1 1,6 8,7 6,-1 1,-1 0,-1 1,-1 1,-1 1,-1 0,-1 0,-1 1,-1 1,-1 0,-2 0,0 1,-2 0,2 32,-3-2,-4 1,-1 0,-4-1,-1 0,-4 0,-1 0,-3-1,-3-1,-2-1,-41 84,33-103,20-26,34-23,180-117,-102 63,62-53,-149 109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3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0,'2'13,"0"0,1-1,1 1,0-1,1 0,0 0,1-1,0 1,1-1,11 15,12 22,423 892,-264-478,114 238,-292-679,6 8,-1 1,-2 0,0 1,-3 1,0 0,10 56,-19-62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4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0 658,'2'-4,"-1"1,1 0,0-1,0 1,0 0,0 0,1 1,-1-1,1 0,0 1,0 0,0-1,3-1,4-4,108-86,190-114,-186 133,2 7,210-84,-304 141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0.9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0,'4'0,"6"0,1 4,2 6,0 5,1 0,-1 2,-3 2,0-2,0 0,1-3,-1 0,2-1,-1 0,-2 2,-3-1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4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1 602,'1'-2,"1"-1,-1 0,1 1,0-1,0 1,0 0,0 0,0 0,0 0,1 0,-1 0,1 0,-1 1,1-1,0 1,3-2,3-2,385-198,-174 97,286-124,-449 209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05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1 738,'35'-62,"3"2,2 1,3 2,3 2,2 2,2 2,2 2,2 3,3 2,1 3,2 2,68-32,-112 63,0 0,1 1,-1 1,2 1,-1 0,0 1,1 1,25-1,-33 4,-1 0,0 1,1 0,-1 1,0 0,0 1,0-1,0 2,0-1,-1 1,1 1,-1-1,0 1,-1 1,1-1,-1 2,11 11,-3-1,0 2,-2 0,0 0,-2 1,0 1,-1 0,-1 0,10 39,-9-24,-3 0,-1 0,-1 1,-2 65,-5-80,-1 1,-1-1,-1 0,-1 0,-1 0,-1-1,0 0,-2 0,-1-1,-14 21,-18 22,-82 92,81-104,-92 111,125-142,11-19,0-1,1 0,-1 0,0 1,0-1,0 0,0 1,0-1,0 0,0 0,1 1,-1-1,0 0,0 0,0 1,1-1,-1 0,0 0,0 0,1 1,-1-1,0 0,1 0,-1 0,0 0,0 0,1 0,-1 1,0-1,1 0,-1 0,0 0,1 0,-1 0,1 0,42-10,-22 5,171-44,200-78,-390 126,20-7,-1 2,-1-1,0-1,0-1,-1 0,0-2,22-15,-26 11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25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0,'5'1,"0"-1,0 1,0 0,0 1,0-1,0 1,0 0,0 0,-1 1,1-1,-1 1,0 0,0 0,0 0,0 1,4 4,7 9,0 1,16 26,-15-20,425 715,-350-571,357 665,-431-802,-5-7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27.0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0,'2'7,"-1"0,1-1,1 1,-1-1,1 0,0 0,1 0,4 7,7 14,223 431,-30-59,12 73,-42 16,-168-451,-4-8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7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0 467,'1'-2,"-1"1,0-1,1 1,0-1,-1 1,1-1,0 1,0 0,0-1,0 1,0 0,0 0,0-1,1 1,-1 0,0 0,1 0,-1 1,3-2,33-17,-31 16,135-55,3 7,242-55,313-19,-346 68,-208 37,-117 18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8:59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312 448,'-77'1,"-86"-3,160 2,0 0,0 0,0 0,0 0,0-1,0 1,0-1,1 0,-1 0,0 0,0 0,1-1,-1 1,0-1,1 0,-1 1,1-1,0 0,0 0,0-1,0 1,0 0,0-1,1 1,-1-1,1 0,-3-4,4 2,-1 0,0 0,1-1,0 1,1 0,-1 0,1-1,0 1,0 0,0 0,1 0,0 0,0 1,0-1,4-6,4-4,0 0,1 1,1 0,0 1,1 0,0 1,1 0,30-18,-5 6,1 2,60-23,-54 27,2 2,-1 2,2 2,0 3,0 1,0 3,1 2,72 4,-78 3,-1 2,0 1,-1 3,0 1,0 2,-1 2,-1 2,-1 2,73 45,-76-40,-1 2,0 2,-2 1,-2 1,37 46,-54-59,-1 2,-1 0,-1 0,0 1,-2 1,0-1,-1 1,-1 1,-1 0,-1 0,-1 0,1 26,-4-28,-1-1,-1 1,-1-1,0 1,-2-1,0 0,-1 0,-1 0,-8 17,0-8,-1-1,-1-1,-2 0,-40 46,-234 229,9-11,270-273,-2-1,0-1,-1 0,-26 18,35-29,0 0,0-1,-1 0,1 0,-1 0,1-1,-1 0,0-1,0 1,0-2,0 1,0-1,0 0,0-1,-10-1,-3-2,0-1,0-1,1 0,0-2,0 0,1-1,0-1,1-1,0 0,0-2,1 0,1-1,1 0,0-2,0 1,2-2,0 0,1-1,0 0,2 0,0-1,1-1,1 0,1 0,1 0,0-1,2 0,-4-33,7 39,-2-77,3 83,0 0,1 0,1-1,-1 1,2 0,-1 0,6-12,-6 18,-1 1,1 0,0-1,0 1,0 0,0 0,0 0,1 1,-1-1,0 0,1 1,-1-1,1 1,0 0,-1 0,1 0,4-1,56-6,-39 6,109-7,1 6,144 15,-20 0,-204-10,-1 1,1 3,-1 2,72 21,257 55,-229-56,-90-13,39 6,-80-19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18.9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1 810,'1'-13,"0"0,1-1,1 1,0 0,1 0,1 1,0-1,0 1,1 0,1 0,0 1,1 0,13-16,14-13,3 2,42-35,-59 55,59-48,2 3,3 4,167-85,-210 123,1 2,1 2,1 1,0 3,1 2,87-10,-125 20,0 0,0 1,0 0,0 1,-1 0,1 0,0 0,0 1,0 0,-1 1,1-1,-1 2,0-1,0 1,0 0,0 0,-1 1,0 0,0 0,0 0,0 1,-1 0,0 0,0 1,-1-1,0 1,0 0,0 0,-1 0,4 13,10 32,-3 1,-1 1,-4 0,5 76,-16 221,-2-297,-3 0,-2 0,-2-1,-2 0,-3 0,-2-2,-3 0,-32 59,29-79,-1 6,24-37,1 0,0 0,0 0,0 0,0 0,0 1,0-1,0 0,0 0,0 0,0 0,0 1,0-1,0 0,0 0,0 0,0 0,0 1,0-1,0 0,0 0,0 0,0 0,0 0,0 1,0-1,0 0,0 0,0 0,0 0,1 0,-1 1,0-1,0 0,0 0,0 0,0 0,0 0,1 0,-1 0,0 0,0 1,0-1,0 0,0 0,1 0,-1 0,0 0,0 0,0 0,0 0,1 0,-1 0,0 0,0 0,0 0,1 0,16-5,16-10,35-17,91-29,60-27,117-79,-266 140,-43 20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19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1,'73'81,"117"168,-120-150,-49-70,203 296,-191-269,-2 1,39 103,-60-130,0 0,-2 1,-2 0,0 1,-2-1,-2 1,-1 49,-3-71,0 0,0 0,-1 0,0 0,-1-1,0 0,-1 0,0 0,0 0,-1-1,0 0,0 0,-9 9,-14 11,-62 47,72-60,9-8,0 0,-1-1,0 0,0-1,0 0,-1 0,0-2,0 1,0-1,-13 1,0-2,0 0,0-2,-49-6,68 5,0 0,0-1,0 0,0 0,1-1,-1 1,1-1,-1 0,1-1,0 1,0-1,1 0,-1 0,1-1,0 1,0-1,0 0,1 0,0-1,0 1,0 0,0-1,-2-8,-1-6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20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11,'0'-5,"0"0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1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0,'4'2,"-1"0,1 0,0 0,-1 0,1 0,-1 1,0 0,0 0,0 0,5 6,1 1,11 11,-1 2,-1 0,-1 1,-1 1,22 48,14 20,1-4,73 108,-98-157,32 59,-53-85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2.7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1,'0'6,"1"0,0 0,0-1,1 1,-1 0,1-1,0 1,1-1,-1 1,5 5,39 52,-18-27,107 138,-86-116,-3 2,-2 2,65 126,-51-51,-56-203,-3 26,-1 14,2 1,0-1,2 0,6-29,-7 49,0 0,1 0,0 0,0 1,1-1,-1 1,1-1,0 1,1 0,-1 0,1 0,0 1,1-1,-1 1,1 0,-1 0,1 0,0 1,0 0,1 0,-1 0,12-3,3-2,1 2,-1 1,1 0,40-3,-55 8,-1 0,0 0,0 1,1 0,-1-1,0 2,0-1,0 1,0-1,0 1,0 1,-1-1,1 1,-1-1,1 2,-1-1,0 0,0 1,-1-1,1 1,-1 0,1 0,-1 1,-1-1,4 7,9 23,-2 1,-1 0,-2 1,11 71,-19-95,0 0,-1-1,0 1,-1 0,0 0,-1-1,-2 13,2-20,0-1,-1 1,1-1,-1 0,0 1,0-1,0 0,-1 0,1 0,-1-1,1 1,-1-1,0 1,0-1,0 0,0 0,-1 0,1 0,0-1,-1 1,1-1,-1 0,0 0,1 0,-7 0,-14 4,-2 1,-1-1,1-1,-1-1,0-1,-1-1,1-2,-34-5,-21-11,64 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3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0 445,'2'-4,"-1"0,1 1,0-1,0 0,1 1,-1-1,1 1,0-1,-1 1,6-4,1-3,34-39,2 2,1 1,3 3,81-55,-99 76,64-32,-80 48,-1 0,1 1,0 1,1 0,-1 1,0 1,23-1,-23 3,1 1,-1 0,0 1,0 1,1 0,-1 1,-1 1,1 0,-1 1,0 0,0 2,-1-1,0 2,0-1,-1 2,0 0,14 15,-13-11,-1 1,-1 0,0 0,-1 1,0 1,-2 0,0 0,-1 0,0 1,-2 0,0 1,-1-1,3 36,-4-17,-2 1,-2 0,-1-1,-2 1,-2-1,-1 0,-1 0,-3-1,-1 0,-1-1,-2 0,-2-2,-1 1,-1-2,-2-1,-1 0,-40 43,-117 91,178-164,1-1,-1 1,0 0,0-1,0 1,1 0,-1 0,0 0,1 0,-1-1,1 1,-1 0,1 0,-1 0,1 0,0 0,-1 0,1 0,0 1,0-1,0 0,0 2,0-3,1 1,0-1,0 1,-1-1,1 1,0-1,0 1,0-1,-1 0,1 1,0-1,0 0,0 0,0 0,0 0,0 0,0 0,-1 0,1 0,2 0,65-14,-54 10,199-59,-42 9,-143 47,0-1,0-1,34-17,-59 23,-15 8,-21 8,-3 2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4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1 236,'0'-3,"1"0,0 0,0 0,0 0,0 0,0 0,1 1,-1-1,1 0,0 1,0-1,0 1,0-1,0 1,1 0,-1 0,5-3,51-31,-51 32,40-19,80-28,30-13,-141 56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6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0 442,'5'-1,"-1"-1,1 1,-1-1,0-1,0 1,0 0,0-1,0 0,0 0,-1 0,1 0,-1-1,5-7,7-4,192-165,-165 148,2 1,1 3,55-27,-78 45,0 1,1 0,0 2,0 1,0 0,1 2,29-2,-46 6,1 0,0 0,0 0,0 1,0 1,-1-1,1 1,-1 0,1 1,-1 0,0 0,0 1,0-1,0 2,0-1,-1 1,0 0,0 0,-1 0,1 1,-1 0,0 0,-1 1,1-1,3 10,-1 0,-1 0,0 1,-2 0,0 0,-1 0,0 1,-2-1,0 1,-2 26,-4 22,-16 70,21-133,-8 44,-26 82,28-113,0 0,-1 0,-1-1,0 0,-1 0,-1-1,0 0,-19 19,9-21,15-12,13-9,26-15,0 0,1 2,39-18,121-46,-115 53,-39 15,-7 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6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0,'7'1,"0"0,0 0,0 0,0 1,0 0,0 0,-1 1,1 0,-1 0,0 0,0 1,8 6,8 7,35 38,-31-29,52 48,8 7,106 128,-161-164,-3 1,45 95,-47-86,-14-30,-1 0,-1 1,-1 0,-2 1,0 0,-2 0,-1 0,-1 0,-1 29,-2-53,0 0,-1 1,1-1,-1 0,1 0,-1 0,0 0,0-1,-1 1,1 0,0 0,-1 0,0-1,0 1,1-1,-2 0,1 1,0-1,0 0,-1 0,1 0,-1-1,1 1,-1 0,0-1,0 0,0 0,0 0,1 0,-2 0,1 0,0-1,0 0,0 1,0-1,-3-1,-14 1,0-2,0 0,1-1,-31-9,27 6,-46-8,47 11,0 0,1-2,-1-1,1-1,0 0,0-2,-35-20,37 15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7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1,'9'0,"6"0,1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8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0,'3'0,"0"1,0 0,0-1,0 1,0 0,0 1,0-1,-1 0,1 1,0-1,-1 1,1 0,3 4,32 34,-28-28,416 535,-401-512,65 92,104 191,-74-107,-37-68,-78-134,-1 0,0 0,0 0,2 13,-4-14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39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12 204,'4'-2,"-1"1,1-1,0 0,-1-1,1 1,-1-1,1 0,-1 1,4-6,5-3,32-22,2 2,82-41,-116 66,0 2,0 0,1 0,0 1,0 1,14-2,-21 4,-1-1,1 1,-1 0,1 0,0 1,-1-1,1 1,-1 0,1 1,-1-1,0 1,0 0,1 1,-1-1,-1 1,9 6,-11-7,0 1,0 0,0 0,0 0,0 0,0 0,-1 0,0 1,1-1,-1 0,-1 1,1-1,0 1,-1-1,0 1,1-1,-2 1,1 0,0-1,-1 1,1-1,-1 1,0-1,0 0,0 1,-1-1,-2 4,-5 11,0-1,-2 0,-20 26,20-29,-5 8,-102 134,-152 268,267-420,1 1,0-1,0 1,1-1,-1 1,1 0,0 0,0-1,0 9,1-12,0-1,0 1,0 0,0-1,0 1,0-1,1 1,-1-1,0 0,0 1,0-1,1 1,-1-1,0 1,1-1,-1 1,0-1,1 0,-1 1,1-1,-1 0,0 1,1-1,-1 0,1 0,-1 0,1 1,-1-1,1 0,-1 0,1 0,0 0,1 0,1 0,0-1,-1 1,1-1,-1 1,0-1,1 0,-1 0,1-1,-1 1,3-2,8-6,0-1,0 0,17-19,-19 17,2 0,0 1,20-14,15-2,-27 16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45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1345,'6'1,"-1"0,1 0,0 0,-1 1,1 0,-1 0,0 0,1 1,6 5,45 32,-50-36,-1 1,0 0,0 1,0-1,0 1,-1 0,0 1,0-1,-1 1,0 0,7 15,-10-19,0 1,0 1,0-1,0 0,-1 0,1 0,-1 0,0 0,-1 0,1 1,-1-1,1 0,-1 0,0 0,-1 0,1 0,-1-1,0 1,0 0,0-1,0 1,-5 5,4-5,0 0,-1 0,0 0,1 0,-1 0,0-1,-1 0,1 0,0 0,-1 0,0-1,0 1,1-1,-1-1,-9 3,10-4,1 0,-1-1,0 1,1-1,-1 0,1 0,-1 0,1 0,-1-1,1 1,0-1,0 0,0 0,0 0,0-1,0 1,0-1,1 1,-1-1,1 0,0 0,0 0,0 0,-1-4,-12-18,2-1,1 0,1-1,1-1,1 1,2-2,1 1,-4-43,5 2,2-1,10-98,-7 158,1 1,1-1,-1 1,2 0,-1-1,1 1,1 0,0 1,0-1,0 1,1-1,1 1,-1 1,1-1,1 1,-1 0,1 0,0 1,1 0,-1 0,1 1,1 0,-1 0,1 1,-1 0,1 1,0 0,0 0,1 1,-1 0,1 0,16 0,4 3,0 0,-1 2,0 1,0 1,0 2,0 0,-1 2,0 2,-1 0,0 2,-1 1,26 18,-40-22,0 1,0 1,12 15,-14-16,-37-179,-9-284,35 424,-2-17,-1-26,7-97,-3 166,0 0,0 1,0-1,1 0,-1 0,0 0,1 0,0 0,-1 1,1-1,0 0,0 1,0-1,0 0,0 1,0-1,0 1,1 0,-1-1,1 1,-1 0,1 0,-1 0,3-1,-1 1,0 0,0 1,0-1,0 1,0 0,0 0,0 0,1 0,-1 0,0 1,0-1,0 1,4 1,11 6,-1-1,1 2,27 19,-39-25,69 51,113 105,-115-94,49 42,-88-82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46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538 133,'-4'-3,"0"0,0 0,-1 1,1 0,0 0,-1 0,0 0,1 1,-1-1,0 1,0 1,-7-2,-67 1,53 2,20-1,0 1,0 0,1 0,-1 1,0 0,1 0,-1 0,1 0,-1 1,1 0,0 0,0 1,0-1,1 1,-9 9,-4 5,1 2,-20 30,22-28,-92 138,90-131,1 0,1 1,-18 57,30-80,1-1,0 1,0-1,0 1,1 0,0-1,0 1,0 0,1-1,0 1,1-1,-1 1,1-1,1 1,-1-1,1 0,0 0,4 6,-2-5,1 0,0-1,0 0,0 0,0 0,1-1,0 0,0 0,1 0,-1-1,1 0,0-1,14 4,-20-6,1 0,-1-1,0 0,1 1,-1-1,1 0,-1 0,0 0,1-1,-1 1,0-1,1 1,-1-1,0 0,1 0,-1 0,0 0,0 0,0 0,0 0,0-1,0 1,0-1,-1 0,1 1,0-1,-1 0,0 0,1 0,-1 0,0 0,0 0,1-3,4-9,-1 0,0-1,-1 1,3-18,-5 22,96-511,-93 479,-5 33,1-1,0 1,1 0,0 0,0 0,1 0,0 0,7-15,-9 23,0 1,-1-1,1 0,-1 0,1 0,0 1,0-1,0 1,-1-1,1 0,0 1,0-1,0 1,0 0,0-1,0 1,0 0,0-1,0 1,0 0,0 0,0 0,0 0,0 0,1 0,27 15,-16-4,-1 0,16 21,-18-21,5 6,202 237,-193-221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47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1 288,'10'0,"0"2,0 0,0 0,0 0,0 1,0 1,-1 0,1 0,-1 1,0 0,-1 1,1 0,13 12,9 10,54 65,-76-82,22 28,38 66,-9-12,-60-93,0 0,0-1,0 1,0 0,0 0,0 0,0 0,0 0,0 0,0 0,0 0,0-1,0 1,0 0,0 0,1 0,-1 0,0 0,0 0,0 0,0 0,0 0,0 0,0 0,0 0,0 0,1 0,-1 0,0 0,0 0,0 0,0 0,0 0,0 0,0 0,1 0,-1 0,0 0,0 0,0 0,0 0,0 0,0 0,0 0,0 0,1 0,-1 0,0 0,0 0,0 0,0 0,0 0,0 1,0-1,0 0,0 0,0 0,0 0,0 0,1 0,-1 0,0 1,-1-19,-5-25,-40-167,21 105,-13-124,37 220,0 1,1-1,1 1,0-1,0 1,0-1,1 1,5-15,-6 22,-1-1,1 1,0-1,0 1,0 0,0-1,0 1,0 0,0-1,0 1,0 0,1 0,-1 0,0 0,1 0,-1 0,1 1,-1-1,4-1,-2 2,-1 0,1 0,-1 1,0-1,1 0,-1 1,1 0,-1-1,0 1,1 0,-1 0,0 0,0 1,0-1,0 1,0-1,4 4,22 21,-2 2,0 1,30 45,-20-26,82 109,138 168,-240-307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0.6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4.49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1 104,'0'-2,"0"0,1 0,0 0,-1 0,1 0,0 0,0 0,0 1,0-1,0 0,0 1,1-1,-1 1,1-1,-1 1,3-2,32-23,-23 17,-5 4,0 0,1 1,-1 0,1 0,0 1,0 0,1 1,-1-1,0 2,15-1,14 0,51 5,-26 0,-44-3,18 0,51 7,-76-5,-1 0,0 1,0 0,0 1,-1 0,1 0,-1 2,19 11,-26-14,1 0,-1 1,1 0,-1 0,-1 0,1 0,0 0,-1 0,0 1,0-1,0 1,0-1,-1 1,0 0,0 0,0 0,-1-1,1 1,-1 0,0 0,-1 0,1 0,-3 10,0-2,0-1,-1 1,0 0,-1-1,0 0,-1 0,-12 19,-8 5,-64 99,79-122,1 1,-2-1,1-1,-2 0,0-1,0 0,-1-1,-16 9,30-19,0 0,-1 1,1-1,-1 0,1 0,0 0,-1 0,1 1,0-1,-1 0,1 0,0 1,0-1,-1 0,1 0,0 1,0-1,-1 0,1 1,0-1,0 1,0-1,0 0,-1 1,1-1,0 0,0 1,0-1,0 1,0-1,0 0,0 1,0-1,0 1,15 4,30-4,-40-1,168-14,10 0,-105 16,-48 0,0-1,0-2,-1 0,53-11,-72 9,-1-1,1 0,-1-1,14-9,27-12,-32 21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48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0 555,'8'1,"-1"0,0 0,0 1,0-1,0 1,0 1,0 0,10 5,53 36,-43-26,167 113,-191-128,0-1,1 0,-1 0,1-1,-1 1,1-1,-1 0,1 0,0 0,0 0,-1 0,7-1,-8 0,-1-1,1 0,0 1,-1-1,1 0,-1 0,0 0,1 0,-1 0,0 0,1 0,-1-1,0 1,0 0,0-1,0 1,0-1,-1 1,1-1,0 1,-1-1,1 0,-1 1,1-1,-1 0,0 1,0-1,0 0,0 1,0-4,3-56,-4 0,-1 0,-4 0,-2 1,-2 0,-4 0,-2 1,-30-74,33 91,12 33,-2 1,1-1,-1 1,0 0,-1 0,1 0,-9-11,12 19,0-1,0 1,0-1,0 1,-1 0,1-1,0 1,0-1,-1 1,1-1,0 1,0 0,-1-1,1 1,-1 0,1-1,0 1,-1 0,1-1,-1 1,1 0,-1 0,1 0,0-1,-1 1,1 0,-1 0,1 0,-1 0,1 0,-1 0,1 0,-1 0,1 0,-1 0,1 0,-1 0,1 0,-1 0,1 1,-1-1,1 0,-1 0,1 1,-1-1,1 0,0 0,-1 1,1-1,0 1,-1-1,1 0,0 1,-1-1,1 1,0-1,0 0,-1 1,1-1,0 1,0 0,-4 34,16 32,3 0,3-1,51 123,-51-145,300 698,-246-582,193 389,-79-171,-170-345,8 16,27 81,-47-117,0 1,-1-1,0 1,-1 0,-1 0,0 1,-1-1,0 0,-1 0,-1 0,-4 16,4-23,0-1,-1 1,1-1,-2 0,1 0,-1 0,0 0,0 0,0-1,-1 0,0 0,0 0,0 0,-9 5,5-5,-1 1,1-2,-1 0,0 0,0 0,-1-1,1-1,-21 3,14-4,0 0,0-1,0-1,0-1,0 0,1-1,-1-1,1 0,-1-2,1 0,-28-15,18 4,0-3,1 0,1-1,1-1,1-2,1 0,1-1,-20-34,5 3,3-3,-47-121,52 101,4 0,3-2,4 0,3-1,4 0,4-1,9-156,0 198,2 0,2 0,2 1,1 0,21-48,-11 41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49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0,'2'48,"2"-1,2 0,12 50,46 134,-42-158,127 375,-98-318,96 169,-128-263,3-2,0-1,2 0,2-2,44 44,-58-65,0 0,1 0,0-1,0 0,1-2,0 1,1-2,-1 0,1 0,0-2,1 0,-1 0,1-2,0 0,-1 0,32-2,9-7,0-2,87-25,104-50,-231 79,-1-1,1 0,-1-1,-1-1,1 0,-1-1,-1 0,0-1,22-22,-16 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49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1 383,'4'0,"5"-5,6 0,9-5,3-4,7 0,9-5,10-5,17-6,21-1,12-5,5-4,1-4,-6 2,-8 4,-20 8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0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0,'-5'1,"1"0,0 0,0 0,0 0,1 1,-1-1,0 1,0 0,1 0,-1 1,1-1,0 1,0-1,0 1,0 0,0 0,0 0,-3 8,-7 8,1 0,-10 25,15-31,-13 28,1 1,3 0,1 1,2 1,2 0,2 1,2 0,2 1,1 75,6-107,0 1,1-1,0 0,1 0,1 0,0 0,1-1,0 0,1 0,1-1,0 1,0-2,1 1,1-1,0-1,0 0,18 13,15 8,1-3,1-1,73 31,-38-20,-79-37,0 0,0 0,1 0,-1-1,0 1,0 0,1-1,-1 1,0-1,1 0,-1 1,1-1,-1 0,0 0,1 0,-1 0,1 0,-1 0,0 0,1-1,-1 1,1 0,-1-1,0 1,0-1,1 1,-1-1,0 0,0 0,1 1,0-3,1-1,-1 0,1-1,-1 1,-1-1,1 1,-1-1,2-8,3-7,15-61,-3-1,-3-1,3-97,-16 136,-2 1,-2-1,-12-68,10 93,0 0,-1 0,-2 0,1 1,-2 0,-1 0,0 1,-1 0,0 0,-18-19,25 32,-1 1,1 0,-1 1,1-1,-1 0,0 1,0 0,0 0,0 0,-1 1,1-1,0 1,-1 0,1 0,-1 1,-7-1,-7 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3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1374 907,'8'-40,"-2"0,-1 0,-2 0,-2-1,-5-58,3 90,0 0,0 0,-1 0,-1 1,1-1,-1 0,-1 1,1-1,-2 1,1 0,-1 1,0-1,-1 1,1 0,-14-13,8 12,0 1,0 0,0 0,-1 1,0 0,0 1,0 1,-1 0,1 0,-22-2,6 3,0 1,0 1,0 2,-1 0,1 2,0 2,1 0,-1 2,1 0,0 2,1 1,0 2,-38 22,4 2,3 3,1 2,2 3,-67 69,68-58,1 3,4 2,-54 85,80-108,1 0,2 1,2 2,1 0,2 0,2 1,-10 62,20-92,1 0,0 0,0 0,2 0,-1 0,1 0,1 0,0 0,0 0,1 0,1-1,6 16,-4-18,-1 1,1-1,1 0,0 0,0-1,0 0,1 0,0-1,0 0,0 0,1-1,0 0,15 6,26 8,0-1,0-4,1-1,68 7,212 8,-312-27,1269-9,-1266 8,-10 0,0-1,0 0,0 0,-1-1,1 0,13-6,-25 8,1 0,0 0,-1 0,1-1,0 1,-1 0,1-1,0 1,-1-1,1 1,-1-1,1 1,-1-1,1 1,-1-1,1 1,-1-1,0 1,1-1,-1 0,0 1,1-1,-1 0,0 1,0-1,0 0,1 0,-1 1,0-1,0 0,0 0,0 1,-1-1,1 0,0 1,0-1,0 0,0 1,-1-1,1 0,0 1,-1-1,1 0,-1 0,-24-28,19 24,-216-215,-154-158,42 41,328 332,1-1,0 1,0-1,0 0,1-1,0 1,0-1,0 0,-2-9,5 14,1 0,0 0,-1 1,1-1,0 0,0 0,0 0,1 0,-1 0,0 0,1 0,-1 1,1-1,0 0,-1 0,3-2,-1 1,0 0,1 1,-1-1,1 0,-1 1,1 0,0 0,0 0,0 0,1 0,3-2,15-5,0 1,1 1,0 1,0 1,26-3,122-3,-131 10,123-2,1 7,268 40,-335-26,0 3,-2 5,-1 4,-1 4,150 78,-204-91,-2 2,-1 1,0 2,-2 1,-2 2,38 41,-60-58,0 0,0 1,-2 0,1 0,-2 1,0 0,0 0,-2 1,0 0,0 0,-1 0,-1 0,-1 1,0 0,-1-1,0 1,-2 0,0-1,0 1,-6 23,6-37,1 0,-1 0,1 1,-1-1,0 0,0 0,0 0,0 0,0 0,-1 0,1 0,0 0,-1-1,1 1,-3 1,3-2,0-1,0 1,0-1,0 0,0 1,0-1,-1 0,1 0,0 0,0 0,0 0,0 0,0 0,0 0,0 0,0 0,0-1,0 1,0 0,0-1,0 1,-2-2,-2-1,0-1,0-1,0 1,0-1,1 1,0-1,0-1,-6-9,-17-33,3-1,1-1,3 0,2-2,-17-84,21 67,4-1,3 0,3-135,7 163,1 0,2 0,3 1,1 0,1 0,3 1,1 1,2 0,2 1,1 1,2 1,40-50,-57 79,0 2,0-1,1 1,0 0,0 0,0 0,1 1,0 0,-1 0,1 1,1 0,-1 0,0 0,1 1,-1 1,1-1,11 0,-6 2,0 1,0 0,0 1,0 1,-1 0,1 1,-1 0,0 1,20 11,63 38,-3 5,-2 4,90 83,-153-123,-2 1,-1 2,-1 0,33 48,-43-55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4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324 1424,'28'-64,"20"-69,14-35,228-393,-158 318,-123 227,-1-1,0 0,-1-1,-1 1,7-35,-12 48,0 0,-1 0,0 1,0-1,0 0,0 0,0 0,-1 1,0-1,1 0,-1 1,-1-1,1 0,0 1,-1-1,0 1,0 0,0 0,0-1,-1 1,1 1,-1-1,1 0,-1 1,0-1,0 1,0 0,-1 0,1 0,0 0,-1 1,1-1,-1 1,0 0,-4-1,-10-2,-1 1,0 1,0 0,-1 2,1 0,0 1,0 1,0 0,0 2,0 0,-28 11,6 1,1 1,1 2,-73 48,75-42,2 3,0 1,2 1,1 2,2 1,-40 56,57-70,0 0,1 1,1 1,1 0,1 0,1 1,1 0,1 0,1 1,1 0,0 0,2 0,1 0,2 33,2-39,1-1,0-1,1 1,1-1,0 0,1 0,0 0,1-1,1 0,1-1,0 0,0-1,1 1,1-2,0 0,19 13,21 13,3-2,108 51,-93-51,8 4,1-3,2-4,2-3,156 32,-153-45,155 22,-232-37,-1 0,1-1,-1 0,1-1,-1 0,1 0,-1 0,0-1,1-1,-1 0,0 0,-1 0,9-5,-7 2,-1-1,0 1,-1-1,1-1,-2 1,1-1,-1-1,0 1,-1-1,7-13,15-40,-3 0,-3-1,22-113,-43 174,8-32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6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1 757,'29'-2,"43"-7,-47 5,0 1,0 1,27 2,-24 2,1 1,-1 2,0 0,0 2,0 2,-1 0,0 2,42 23,-52-24,0 2,-1-1,0 2,-1 1,0 0,-1 0,-1 1,0 1,-1 0,-1 1,0 1,-1-1,9 26,-9-18,-2 1,-1-1,-1 1,4 41,-8-55,-2-1,1 1,-1 0,-1-1,0 1,-1-1,0 1,-1-1,0 0,-1 0,0 0,0 0,-7 10,10-20,1 0,-1 0,0 0,0 0,1 0,-1 0,0 0,0 0,0-1,0 1,0 0,0 0,0-1,0 1,-1-1,1 1,0-1,0 1,0-1,-1 0,1 1,0-1,0 0,-1 0,1 0,0 0,-2 0,0-1,1 0,-1 0,0-1,1 1,-1 0,1-1,0 0,-1 1,1-1,0 0,-3-4,-5-6,0 0,2-1,-11-19,3 0,1-1,2-1,-17-63,-7-110,34 178,2 0,1-1,1 1,1-1,1 1,2 0,1 0,15-42,-14 52,0 0,2 0,0 1,1 1,0-1,2 2,0-1,1 2,0 0,1 0,1 1,0 1,22-14,-26 21,0 1,0 0,1 1,0 0,0 1,0 0,0 1,0 0,0 1,1 1,-1 0,14 1,-3 1,-1 1,0 1,0 2,0-1,36 17,-9 2,-2 2,-1 2,-2 3,-1 1,-1 2,-1 2,-3 1,-1 2,-2 2,55 81,-78-103,0 1,-2 0,13 32,-20-41,1-1,-2 0,1 1,-1 0,-1 0,0 0,-1 0,0 0,-2 15,2-24,0-1,0 1,0 0,-1 0,1 0,-1-1,1 1,-1 0,0-1,0 1,1 0,-1-1,0 1,-1-1,1 1,0-1,0 0,-1 0,0 2,0-3,1 1,0-1,0 0,0 0,-1 1,1-1,0 0,0 0,-1 0,1 0,0-1,0 1,-1 0,1 0,0-1,0 1,0-1,0 1,0-1,-2-1,-3-2,0 0,1 0,0-1,0 1,0-1,1-1,0 1,-6-9,-7-22,0-2,3 0,-20-76,25 80,-2-7,2-1,2 0,2-1,1 0,3 1,1-1,2 0,9-50,-6 71,0 0,1 0,2 1,0 0,1 0,1 1,19-28,-20 34,2 2,-1-1,2 1,-1 1,2 0,-1 1,2 0,-1 1,1 0,0 1,20-7,-27 12,0 1,-1 0,1 1,0-1,0 1,0 1,0 0,1 0,-1 0,0 0,0 1,0 1,0-1,-1 1,1 0,0 1,-1-1,1 1,-1 1,0-1,0 1,0 0,-1 0,1 1,7 8,11 12,-1 2,-1 0,36 59,-38-53,60 102,9 16,-70-126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7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981 297,'1'-44,"0"23,-1 0,0 0,-2 0,-6-36,6 52,1 0,-1 0,0-1,-1 1,1 1,-1-1,0 0,0 0,0 1,-1 0,1 0,-1 0,0 0,-1 0,1 1,0 0,-1 0,0 0,0 0,0 1,0 0,-9-3,-4 0,0 1,-1 0,1 2,-1 0,1 1,-1 1,1 0,-1 2,-30 6,24-2,0 1,1 2,1 0,-1 2,2 0,-32 21,16-4,1 1,1 2,2 2,1 1,1 1,2 2,-29 48,-43 87,89-147,2 0,1 1,0 0,2 0,-5 32,12-51,0-1,0 1,1-1,0 1,0 0,1-1,0 1,0-1,0 1,3 7,-2-11,-1 0,1 0,0 0,0 0,0 0,0 0,0-1,1 1,-1-1,1 0,-1 0,1 0,0 0,0 0,0 0,0-1,0 1,0-1,1 0,5 1,30 10,-31-9,0 1,1-2,-1 1,1-1,0-1,0 0,-1 0,13-1,-17-2,1 0,-1-1,0 0,0 0,0 0,0 0,-1 0,1-1,-1 0,0 0,0 0,0 0,-1 0,1-1,2-6,1-1,162-308,-66 118,-76 149,-19 34,2 1,0 1,1-1,1 2,21-26,-30 40,-1 1,1 0,0 0,-1 0,1 1,0-1,0 0,0 0,-1 1,1 0,0-1,0 1,0 0,0 0,0 0,0 0,0 0,0 0,-1 0,1 1,0-1,0 1,0-1,0 1,-1 0,1 0,0 0,-1 0,1 0,0 0,-1 0,0 0,1 1,-1-1,2 2,9 9,-1 0,0 0,10 15,-13-16,30 38,197 231,-216-259,-4-2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8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0 372,'3'1,"-1"0,0 0,0 1,0-1,0 0,0 1,0-1,0 1,0 0,-1 0,1-1,-1 1,1 0,1 5,3 0,38 56,68 130,-38-59,278 419,132 235,-476-773,26 50,38 96,-72-160,1 0,-1 0,1-1,-1 1,1 0,-1 0,0 0,0 0,1 0,-1-1,0 1,0 0,0 0,0 0,0 0,0 0,0 0,0 0,-1 0,1 0,0 0,0-1,-1 1,1 0,-1 0,1 0,0 0,-1-1,0 1,0 1,-1-2,1 1,-1-1,1 0,-1 0,0 0,1 0,-1 0,0 0,1 0,-1-1,1 1,-1 0,0-1,1 1,-3-2,-7-3,-1-1,1 0,-14-11,-31-27,3-3,-93-107,-74-126,219 279,-317-476,270 390,3-2,4-2,-50-169,80 220,2 0,2-1,2 1,0-78,6 93,1 1,2-1,0 1,2 0,0 0,2 1,0-1,2 2,16-29,-10 22,2 0,2 2,0 1,2 0,42-39,-53 55,2 1,-1-1,1 2,0 0,1 1,-1 0,2 1,-1 0,1 1,-1 1,1 0,1 1,-1 1,25-1,-28 3,1 0,-1 0,1 2,-1-1,1 2,-1-1,0 2,0 0,0 0,-1 1,1 0,-1 1,-1 1,1 0,-1 0,0 1,0 0,-1 0,0 1,-1 1,0-1,0 1,11 22,-14-20,0 0,-1 1,0 0,-1-1,-1 1,0 0,0 1,-2-1,0 0,0 0,-1 0,0 0,-2 0,1 0,-2 0,1 0,-9 17,-6 11,-1 0,-2-2,-45 64,34-59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19:59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1 490,'3'1,"1"-1,0 1,-1 0,1 0,-1 0,1 1,-1-1,0 1,1 0,-1 0,0 0,0 0,0 1,-1-1,1 1,-1 0,1 0,2 3,39 66,-36-59,60 121,68 182,26 156,-17-45,-129-386,36 111,-51-150,-1 0,1-1,-1 1,1 0,-1 0,0 0,0 0,0 0,0 0,0 0,0 0,0 0,-1 2,0-3,1-1,0 1,-1-1,1 0,0 1,-1-1,1 0,0 1,-1-1,1 0,-1 1,1-1,-1 0,1 0,-1 0,1 0,0 1,-1-1,1 0,-1 0,1 0,-1 0,1 0,-1 0,1 0,-1 0,1 0,-1 0,1-1,-1 1,0 0,-4-2,0 0,0-1,0 0,1 1,-1-2,1 1,-8-7,-35-38,3-1,1-3,-39-62,-91-180,127 206,-58-162,84 190,3-2,3 0,-11-115,20 113,3-1,3 1,3 0,13-72,-11 106,2 0,0 0,2 1,1 1,1 0,1 0,2 1,1 1,1 0,37-42,-24 34,-16 16,1 2,0 0,1 0,35-24,-47 37,0 1,0-1,0 1,1 0,-1 0,1 1,0-1,-1 1,1 0,0 0,0 1,0-1,-1 1,1 0,0 1,0-1,0 1,0 0,-1 0,1 0,0 1,-1 0,1 0,-1 0,0 0,1 1,6 5,8 7,-2 1,1 1,-2 1,29 38,45 88,-75-118,6 10,-1 1,-2 1,-2 1,-1 1,-3 0,10 51,-18-71,-1 1,-1 0,-1 0,-1 0,-1 0,-1 0,0-1,-2 1,0 0,-2-1,0 0,-1 0,-1-1,-16 28,8-21,-1-1,-1-1,-1 0,-2-2,0 0,-1-1,-2-1,1-1,-2-2,-1 0,0-1,-49 20,47-26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7.01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667 1,'-14'1,"-1"1,1 0,0 1,0 1,0 0,1 1,0 0,0 2,0-1,0 1,1 1,-14 11,-18 16,-66 69,103-97,-29 31,2 1,2 2,2 1,1 1,3 2,1 0,3 2,1 0,-23 86,39-117,1 1,0 0,2 0,0 0,1 24,1-38,0 0,0 0,0 0,1 0,-1 0,1 0,0 0,0 0,0 0,1 0,-1 0,0-1,1 1,0-1,0 1,0-1,0 1,0-1,0 0,1 0,-1 0,0 0,1-1,0 1,-1-1,1 1,0-1,0 0,0 0,0 0,0-1,0 1,0-1,0 1,0-1,6-1,363-15,-11-2,-348 17,1-2,0 0,0 0,-1-1,0-1,0 0,0-1,-1 0,0-1,0-1,13-10,9-4,96-61,-112 72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0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16,'0'-4,"4"-2,6 1,5 9,4 8,3 14,6 16,3 13,0 5,3 9,-1 2,4 0,-2-3,-1-5,-8-13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0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97 539,'0'-8,"-4"-11,-1-11,-4-13,-1-7,-2-3,0 3,3 1,2-2,-1 2,0 6,2 6,2 5,2 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1.4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1 402,'3'1,"1"1,-1-1,1 1,-1 0,0 0,0 0,0 0,0 1,0-1,0 1,0-1,2 6,7 3,64 59,-2 4,-4 2,68 99,-130-164,-1 0,-1 1,8 16,-13-26,-1-1,1 1,-1-1,1 1,-1 0,1 0,-1-1,0 1,0 0,0 0,0 0,0-1,0 1,-1 0,0 2,1-3,-1 0,0-1,0 1,0 0,1-1,-1 1,0 0,0-1,0 1,0-1,0 0,0 1,0-1,0 0,0 1,0-1,-1 0,1 0,0 0,0 0,0 0,0 0,0 0,0-1,0 1,0 0,0-1,-2 0,-1 0,-1-1,1 0,0 0,0 0,0 0,0-1,1 1,-1-1,0 0,1 0,0 0,0-1,-4-4,-32-55,37 61,-37-71,3-2,-49-150,72 181,2 0,2-1,2 0,2 0,2-1,5-87,-1 130,-1 1,0-1,1 1,-1-1,1 0,0 1,0-1,0 1,0 0,1-1,-1 1,0 0,1 0,0 0,-1 0,1 0,0 0,0 0,0 1,0-1,1 0,-1 1,0 0,1 0,-1 0,1 0,-1 0,1 0,-1 0,1 1,-1 0,1-1,0 1,-1 0,1 0,0 0,4 1,5 1,0 0,-1 0,1 1,0 1,-1 0,1 0,11 7,10 8,-2 1,-1 2,0 1,47 48,94 122,-159-179,34 44,61 96,-87-119,-1 1,-2 0,-1 1,15 57,-3-3,-22-74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2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808 562,'-2'-25,"-1"1,-1-1,-2 1,-8-27,4 17,3 10,-2 1,0 1,-1-1,-1 1,-1 1,-2 0,0 1,-29-33,29 38,-1 0,-1 1,0 0,-1 1,0 1,-1 1,-1 1,0 0,0 1,-32-9,42 15,0 1,0 1,0 0,0 0,0 1,-1 0,1 1,0-1,0 2,0 0,0 0,-13 5,8-1,0 0,0 1,1 1,0 0,1 1,-1 0,-11 12,6-3,0 1,2 1,0 0,1 1,2 1,0 0,1 1,-17 45,24-54,1 1,1-1,0 1,0 0,2 0,0 1,1-1,1 17,1-21,0 0,1 0,0 0,0-1,1 1,1-1,0 0,0 0,1-1,0 1,13 14,-7-11,0 0,1 0,0-1,1-1,1 0,0-1,0-1,1 0,28 11,-21-12,1-1,0-2,0 0,0-2,0 0,42-2,-42-1,4 0,-1-1,45-7,-64 6,0 0,0 0,-1-1,1 1,-1-2,1 1,-1-1,0 0,-1-1,1 1,-1-1,0-1,9-8,-4-1,-1 1,-1-1,0-1,-1 0,0 0,-2 0,0-1,0 0,-2 0,0 0,2-32,-3 11,-3 1,0-1,-3 1,-11-59,12 86,0 0,-1 0,0 1,-7-17,10 26,0 0,0 0,0-1,0 1,0 0,0 0,0-1,0 1,0 0,0 0,0 0,-1 0,1-1,0 1,0 0,0 0,0 0,0 0,0-1,-1 1,1 0,0 0,0 0,0 0,-1 0,1 0,0 0,0 0,0-1,-1 1,1 0,0 0,0 0,0 0,-1 0,1 0,0 0,0 0,0 0,-1 0,1 0,0 1,0-1,0 0,-1 0,1 0,0 0,0 0,0 0,-1 1,-4 13,0 24,9 41,3 1,4-2,31 117,-36-172,230 792,58-18,-3-67,21 54,-305-767,94 268,-82-221,-2 2,11 97,-27-157,0 1,-1 0,0 0,0-1,0 1,-1 0,0 0,0-1,-2 8,2-12,-1 0,1 0,0 0,-1 0,0-1,1 1,-1 0,0-1,0 1,1-1,-1 0,0 1,-1-1,1 0,0 0,0 0,0-1,-1 1,1 0,0-1,-1 0,1 1,0-1,-1 0,1 0,-1 0,-3-2,-13 1,1-2,-1 0,1-2,0 0,1 0,-1-2,1 0,0-1,-20-13,-14-13,-70-59,29 13,4-4,-112-137,99 91,-111-186,169 243,4-2,3-1,-49-152,68 166,3-1,2 0,3-1,3 0,4-111,11 74,3 1,38-146,79-188,-89 309,-22 49,-10 41,17-49,-23 76,1 1,1 0,-1 0,1 0,0 0,1 1,-1-1,1 1,1 0,-1 1,1-1,7-4,6-1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6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1 424,'0'-1,"0"0,0 0,0 0,0 1,0-1,0 0,0 0,0 0,0 0,0 0,0 1,0-1,1 0,-1 0,0 0,1 1,-1-1,0 0,1 0,-1 1,1-1,-1 0,1 1,0-1,-1 1,1-1,0 0,1 0,-1 1,0 0,1 0,-1 1,0-1,0 0,1 1,-1-1,0 1,0-1,1 1,-1-1,0 1,0 0,0 0,0 0,1 1,38 43,7 32,-5 2,64 162,-55-117,19 70,-152-378,1 4,55 120,4-1,1-1,4-1,2-1,-6-72,20 133,1 1,0-1,0 1,0-1,0 1,0-1,1 1,-1-1,1 1,0-1,-1 1,1-1,0 1,0 0,1-1,-1 1,0 0,1 0,0 0,-1 0,1 0,0 1,0-1,0 0,0 1,0-1,0 1,0 0,1 0,-1 0,0 0,1 0,-1 0,5 0,8-1,0 0,0 2,-1 0,1 0,16 4,-2-2,390 55,-174-18,-176-30,304 52,-320-48,0 2,-1 3,-1 1,90 49,-141-68,1 1,-1-1,1 1,-1-1,1 1,-1-1,1 0,-1 1,1-1,0 0,-1 1,1-1,0 0,-1 0,1 0,0 0,-1 1,1-1,0 0,-1 0,1 0,0 0,0-1,-1 1,1 0,0 0,-1 0,1-1,-1 1,1 0,1-1,-4-20,-20-28,-134-185,46 72,32 39,73 116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7.1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7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0,'3'1,"0"0,0 1,0-1,0 0,0 1,0 0,-1 0,1-1,-1 2,1-1,-1 0,0 0,0 1,0-1,3 6,0-3,62 86,78 136,-61-91,112 196,-155-252,-3 1,34 113,-71-190,2 4,0 0,-1 1,0-1,-1 1,0-1,0 1,0-1,-2 11,-3-2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8.5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1 221,'7'-1,"1"0,0 0,-1-1,1-1,8-3,11-3,355-87,-280 71,-68 17,-16 2,1 2,0 0,35-2,-28 4,-1-1,1-1,35-11,42-7,-79 20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9.4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1 293,'11'-1,"0"-1,-1-1,1 1,16-8,-3 2,524-178,-489 159,23-6,-11 16,-50 14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09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8.44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0 155,'0'-8,"0"0,1 0,-1 0,2 0,-1 0,1 0,0 1,1-1,-1 0,5-7,-4 11,0 0,0 1,0-1,0 1,0-1,1 1,-1 0,1 0,0 1,0-1,0 1,0 0,1 0,-1 0,1 1,-1-1,1 1,7-1,44-4,-1 3,1 2,72 8,-118-7,-6 0,0 0,1 1,-1-1,1 1,-1 0,0 0,0 0,0 0,0 1,0 0,0 0,0 0,0 0,0 1,-1-1,0 1,6 5,-7-4,0-1,-1 1,1-1,-1 1,0 0,0 0,0-1,0 1,-1 0,1 0,-1 0,0 0,0 0,-1 0,1 0,-1 0,0-1,0 1,0 0,-2 4,-31 80,-4-2,-3-1,-58 86,86-150,3-5,1-1,0 1,1 1,1-1,-8 27,55-70,-25 16,0 1,1 1,0 1,1 0,0 1,0 1,1 0,23-4,-21 4,-4-1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20:10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908 0,'-19'3,"1"0,0 1,0 1,0 1,1 0,0 1,0 1,-28 18,-17 6,-76 33,2 7,-153 108,281-174,0 0,0 1,1-1,0 2,0-1,1 1,0 0,0 0,1 1,0-1,0 1,1 0,-5 17,8-21,0 1,0-1,0 0,1 1,0-1,0 0,0 1,1-1,0 0,0 1,0-1,1 0,0 0,-1 0,2 0,-1 0,1-1,-1 1,1-1,1 1,-1-1,1 0,-1 0,1-1,0 1,8 5,45 30,2-3,1-3,97 40,199 53,-322-115,121 38,284 106,-436-154,1 0,-1 1,0-1,1 1,-1 0,0 0,0 0,0 1,-1-1,1 1,0-1,-1 1,0 0,0 0,1 0,1 6,-3-6,0 1,-1 0,1 0,-1 0,0 0,0 0,0 0,-1 0,1 0,-1 0,0 0,0 0,-1 0,-3 6,-1 3,0 0,-1-1,-1 0,0-1,-1 0,0 0,-1-1,-15 13,-97 69,77-61,-392 251,408-266,0-2,0-1,-1-1,-48 12,60-20,0-1,0 0,0-2,0 0,-1-1,1 0,0-2,0 0,-25-7,-108-45,121 44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8:59.0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1 241,'2'-1,"1"0,-1 0,1 0,-1 0,0-1,1 1,-1 0,0-1,0 0,3-3,19-11,312-89,-115 40,-118 37,-60 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00.1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0 114,'0'-2,"1"0,-1 1,1-1,-1 0,1 1,-1-1,1 0,0 1,0-1,0 1,0-1,0 1,0 0,0-1,1 1,-1 0,0 0,1 0,-1 0,1 0,-1 0,1 0,-1 0,1 0,0 1,2-1,51-12,-46 12,75-13,0-1,133-6,-204 21,-1 0,0-2,0 1,16-5,-13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04.44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0 657,'204'-6,"349"-56,189-88,-712 143,136-21,250-11,-196 23,-217 16,478-35,-374 24,172-37,-174 27,140-38,-148 32,0 5,112-10,121-6,-140 14,-8 16,-51 5,-85-8,-41 10,0-1,0 0,0 1,0 0,0 0,1 0,-1 1,0-1,0 1,0 1,1-1,6 2,-11-1,-1-1,1 0,0 0,-1 0,1 1,-1-1,0 0,1 1,-1-1,1 1,-1-1,1 0,-1 1,0-1,1 1,-1-1,0 1,0-1,1 1,-1-1,0 1,0-1,0 1,1 0,-1-1,0 1,0-1,0 1,0-1,0 1,0 0,0-1,-1 1,1-1,0 1,0 0,-5 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06.4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1,'26'29,"-2"2,36 60,-6-7,41 45,107 164,-189-270,-1 1,-2 1,0-1,-1 2,-2-1,5 31,-12-55,0 0,0-1,0 1,0-1,0 1,1-1,-1 1,0-1,0 1,0-1,0 1,1-1,-1 1,0-1,0 1,1-1,-1 1,0-1,1 0,-1 1,1-1,-1 0,0 1,1-1,-1 0,1 1,-1-1,1 0,-1 0,2 1,12-11,13-29,-25 35,54-92,52-83,-86 147,1 1,2 0,36-33,-38 41,-19 19,-1-1,1 1,0 1,0-1,0 0,0 1,1 0,-1 0,1 0,0 1,0-1,0 1,0 0,1 1,-1-1,0 1,1 0,9 0,3 1,-1 2,0 0,0 1,0 0,-1 2,1 0,-1 1,0 0,16 10,11 8,77 56,-104-68,-3-4,-1 1,0 1,-1 0,18 21,-27-29,0 0,0 0,-1 1,1-1,-1 1,0-1,1 1,-1 0,-1 0,1-1,0 1,-1 0,1 0,-1 0,0 0,0-1,0 1,0 0,0 0,-1 0,1 0,-1 0,0-1,0 1,0 0,0-1,-1 1,1 0,0-1,-5 5,-9 10,-1-1,-1-1,0 0,-39 24,3-2,22-14,-1-2,-1-1,-1-2,-48 18,9-10,-88 20,76-20,64-18,-1 0,1-2,-1-1,-1-1,1 0,-24 0,43-4,1 0,0-1,-1 1,1 0,0-1,-1 1,1-1,0 0,-1 0,1 1,-4-4,1-1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07.85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0,'-3'4,"0"0,0 0,1 1,0-1,-1 1,2-1,-1 1,0 0,1-1,0 1,0 0,1 0,-1 0,1 0,1 9,-1-3,1-1,0 0,1 0,1 1,-1-1,7 15,4 2,-2-7,-1 1,-1 0,-1 0,-1 1,0 0,-2 1,-1-1,0 1,-1 25,-3-24,0-3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24.9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3423,'2'-4,"0"1,0-1,1 0,-1 0,1 1,0 0,0-1,0 1,1 0,-1 0,7-3,-2-1,13-7,0 0,1 1,0 2,1 0,37-12,28-13,-3-2,158-45,97-3,-185 50,252-102,-339 112,180-51,-125 42,517-173,-300 79,-264 99,281-145,-88 39,-127 74,106-51,180-75,-343 154,246-115,31-12,-122 75,337-73,-310 90,-25-18,-152 53,-24 13,120-21,-1 0,-155 33,0-1,0-2,54-30,-52 26,2 1,0 1,0 1,40-7,73-28,110-49,-111 53,43-39,-71 28,16-2,156-72,-288 128,0 1,-1-1,1 0,0 1,-1-1,1 0,0 0,-1 0,1 0,-1-1,0 1,1 0,-1-1,0 1,0-1,0 1,0-1,0 1,1-3,-3 2,1 1,-1 0,0 0,0 0,0 0,1 0,-1 0,0 0,0 0,-1 1,1-1,0 0,0 0,0 1,0-1,-1 1,1-1,0 1,-1 0,1-1,0 1,-1 0,1 0,0 0,-1 0,0 0,-136-21,-208-7,216 30,-79-3,187-4,22 5,0 0,-1 0,1 0,0 0,0 0,0-1,0 1,0 0,0 0,0 0,0 0,0-1,0 1,0 0,0 0,0 0,0 0,0-1,0 1,0 0,0 0,0 0,0 0,0-1,0 1,0 0,0 0,0 0,0 0,0 0,1-1,-1 1,0 0,0 0,0 0,0 0,0 0,0 0,1 0,-1 0,0-1,0 1,0 0,0 0,0 0,1 0,-1 0,0 0,0 0,0 0,0 0,1 0,37-11,64-3,0 4,1 4,123 10,-223-4,1 0,-1 0,0 0,1 1,-1 0,0 0,0 0,1 0,-1 0,0 0,0 1,0-1,0 1,-1 0,1 0,0 0,-1 0,0 1,1-1,3 6,-3-1,0 1,0-1,-1 1,0 0,0-1,-1 1,1 9,0-1,12 174,3 14,-10-152,-5-31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29.0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0,'2'2,"1"-1,-1 1,1-1,-1 1,0 0,0 0,0 0,0 0,0 1,-1-1,3 4,2 2,80 93,70 80,-139-163,94 98,165 225,-246-282,-25-135,-1 48,1 0,1 0,1 0,16-37,-19 55,1 1,-1-1,2 1,0 0,0 0,0 0,1 1,0 0,1 0,0 1,0 0,0 1,1-1,18-9,2 5,-1 1,2 1,-1 2,55-8,128 1,-153 11,395-4,-446 8,0-1,0 1,0 0,-1 0,1 1,0 0,0 1,-1 0,8 3,-12-4,-1-1,0 1,0 0,0 0,0-1,0 1,-1 0,1 1,-1-1,1 0,-1 0,0 1,0-1,0 1,0-1,0 1,0-1,-1 1,1-1,-1 1,0 0,0-1,0 1,0 0,0-1,0 1,-1-1,1 1,-1 0,-1 3,-11 29,-1 0,-2 0,-1-2,-26 38,40-66,-7 10,-1 0,0-1,-1 0,0-1,-1 0,-1-1,0 0,0-1,-23 12,4-5,0-2,-1-2,-58 17,-167 66,245-94,-1-1,0 0,0-2,0 0,0 0,0-1,1-1,-28-7,17 5,-47-4,65 8,4 1,1-1,-1 0,1 0,-1 0,1 0,-1 0,1 0,-1-1,1 1,-1-1,1 1,-1-1,-2-1,5-3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1.7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0,'-25'1,"0"2,0 0,1 1,0 1,0 2,0 0,1 2,0 0,0 2,-38 24,46-26,0 1,1 1,0 1,1 0,0 0,1 1,1 1,0 0,0 0,2 1,0 1,0 0,2 0,0 0,-9 30,15-41,0-1,0 1,0 0,1 0,-1 0,1 0,1 0,-1 0,0 0,1 0,0 0,0 0,1-1,-1 1,1 0,0-1,0 1,1-1,4 6,-2-4,1-1,0 0,0 0,0 0,1-1,0 0,-1 0,2-1,-1 0,0 0,14 3,42 13,1-3,1-3,0-3,1-2,0-3,90-6,-153 1,0-1,0 0,0 1,0-1,0-1,0 1,-1 0,1-1,0 1,-1-1,1 0,-1 0,1 0,-1 0,0 0,0-1,0 1,0-1,0 1,0-1,-1 0,0 1,1-1,-1 0,0 0,0 0,0 0,-1 0,1 0,-1 0,0-7,2-11,-2-1,-1 0,-5-34,4 32,-5-16,-2 0,-1 0,-30-75,27 80,11 19,15 18,24 24,-29-19,92 73,116 121,74 109,-257-271,-19-21,1-1,20 18,-25-27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30.1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0,'4'0,"6"5,0 4,4 10,3 6,3 2,2 6,2 0,0 0,-3-2,-2-3,1-5,-3-3,-5 0,-4-4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31.9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1,'-9'0,"0"0,1 1,-1-1,0 2,1-1,-1 1,1 1,-9 3,11-3,1 0,0 0,0 1,0 0,0 0,1 0,0 0,0 1,0-1,0 1,1 0,-5 9,-3 4,-3 7,0 1,-11 30,22-49,1-1,0 1,0 0,0 0,1 0,0 0,1 0,0 1,0-1,0 0,1 0,0 0,0 0,3 9,-2-13,0 1,0-1,0 0,0 1,0-1,1 0,0 0,-1-1,1 1,0 0,1-1,-1 0,6 4,55 21,-22-10,-13-3,11 6,1-1,1-2,57 15,-99-32,1 0,0 0,-1 0,1 1,0-1,-1 0,1 0,0 0,-1 0,1 0,0 0,-1 0,1-1,0 1,-1 0,1 0,0 0,-1-1,1 1,-1 0,1-1,0 1,-1 0,1-1,-1 1,1-1,-1 1,1-1,-1 1,0-1,1 1,0-2,-1-25,-19-32,18 57,-25-68,17 42,-2 1,-23-46,34 73,-1 0,1-1,-1 1,1-1,0 1,-1-1,1 1,0 0,-1-1,1 1,0-1,0 1,0-1,-1 1,1-1,0 0,0 1,0-1,0 1,0-1,0 1,0-1,0 1,0-1,0 0,0 1,1-1,-1 0,14 4,22 18,-36-21,239 184,-218-167,0 2,30 36,7 6,-53-56,0 0,0 0,0 0,-1 1,1-1,-2 1,1 0,4 10,-2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34.48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1,'-8'1,"0"0,0 1,0 0,1 1,-1-1,0 1,1 1,0 0,0 0,-11 8,-39 18,55-29,0-1,0 1,0-1,0 1,0 0,0 0,0 0,0 0,0 0,0 1,1-1,-1 0,1 1,-1-1,1 1,-1 0,1-1,0 1,0 0,0 0,0 0,0 0,0 0,0 0,1 0,-1 0,1 0,-1 0,1 0,0 1,0-1,0 0,0 0,1 2,1 6,2 0,-1 0,1 0,1-1,0 0,6 10,10 19,-21-37,5 9,-1 1,1-1,1 0,-1-1,2 1,11 12,-16-20,0 0,1 0,-1 0,1-1,0 1,-1-1,1 0,0 0,0 0,0 0,0 0,0-1,0 1,0-1,0 0,0 0,0 0,0 0,0 0,0-1,0 1,0-1,0 0,0 0,0 0,0 0,-1-1,6-2,123-73,-32 18,-95 58,-1-1,1 1,-1 0,1 0,-1 1,1-1,-1 1,1 0,-1 0,1 0,0 0,-1 1,1-1,-1 1,1 0,-1 0,1 0,-1 1,0-1,0 1,1 0,-1 0,0 0,-1 0,1 0,0 1,-1-1,1 1,1 2,9 10,0-1,-2 2,20 32,-28-41,0 0,0 1,-1-1,0 1,0 0,-1 0,0-1,0 1,-1 0,0 0,0 0,-1 0,-2 10,-4 15,-19 57,21-76,3-8,0 0,0 0,-1 0,0-1,0 1,-1-1,1 0,-1 1,0-2,-1 1,1 0,-1-1,0 0,0 0,0 0,-1-1,-9 5,-1-2,1-1,0-1,-1 0,0-1,-30 2,-17 10,8 0,39-14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35.7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9 188,'0'0,"-1"0,1 0,0 0,0 0,-1 0,1 0,0 0,0 0,-1 0,1 0,0 0,0 0,-1 0,1 0,0 0,0 0,-1 0,1 0,0 0,0 0,-1 0,1 1,0-1,0 0,0 0,-1 0,1 0,0 0,0 1,0-1,-1 0,1 0,0 0,0 1,0-1,0 0,0 0,0 1,-1-1,1 0,0 0,0 1,0-1,0 0,0 0,0 1,0-1,1 1,-1-1,1 1,-1-1,1 0,-1 1,1-1,-1 0,1 0,0 1,-1-1,1 0,-1 0,1 0,0 0,-1 0,1 0,-1 0,1 0,0 0,-1 0,1 0,0 0,-1 0,1 0,0-1,116-41,-16 5,-55 23,80-35,-20 2,-90 39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43.5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0,'135'7,"243"43,-240-27,369 47,406 73,-815-122,524 117,434 36,-620-115,16 3,294 47,464 69,-1023-151,307 83,-99-34,-55-14,111 66,-239-64,-52-14,-53-15,173 33,-104-33,-112-20,0-3,1-2,81 1,-124-11,25-1,-1 2,74 11,9 1,-98-12,1 1,-1 2,57 15,-75-15,1 0,0 0,22 1,-36-5,1 1,-1-1,0 0,1 0,-1 0,1 0,-1 0,1 0,-1 0,1 0,-1 0,1 0,-1 0,1 0,-1 0,0 0,1 0,-1-1,1 1,-1 0,1 0,-1 0,0-1,1 1,-1 0,0-1,1 1,-1 0,0-1,1 1,-1 0,0-1,0 1,1-1,-1 1,0 0,0-1,0 1,0-1,1 1,-1-1,0 1,0-1,0 1,0 0,0-1,0 1,0-1,0 1,0-1,-1 1,1-1,0 1,0-1,0 1,0 0,-1-1,1 1,0-1,0 1,-1 0,1-1,-1 1,-22-31,21 29,-76-79,-111-88,-13-12,192 171,1 0,0-1,1 0,-8-12,14 20,1 1,0 0,0-1,0 1,0-1,0 1,1-1,-1 0,1 1,-1-1,1 1,0-5,1 5,-1 1,1 0,-1-1,1 1,-1 0,1-1,0 1,-1 0,1 0,0 0,0 0,0 0,0 0,0 0,0 0,0 0,1 1,-1-1,0 0,0 1,1-1,-1 1,0-1,1 1,1-1,13-2,0 0,-1 1,1 1,0 1,0 0,0 1,0 1,18 4,126 37,-144-39,-11-2,1-1,0 1,0 0,-1 1,1-1,-1 1,0 0,0 0,0 1,0-1,-1 1,1 0,-1 0,0 1,0-1,0 1,-1 0,0 0,0 0,0 1,0-1,-1 1,0-1,0 1,-1 0,1 0,-1 0,-1 0,1 0,-1 0,0 10,-7 379,-1-272,-29 147,3-180,33-77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46.4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320 414,'2'-77,"0"41,-1-1,-2 1,-8-48,6 75,0-1,0 0,-1 1,0 0,-1 0,0 0,0 1,-1 0,0 0,-1 0,1 1,-17-13,21 17,-1 1,0 0,0 0,0 1,-1-1,1 1,0-1,-1 1,1 0,0 0,-1 1,0-1,1 1,-1-1,1 1,-5 1,4 0,0 0,1 0,0 0,-1 1,1 0,0 0,-1 0,1 0,0 0,1 0,-1 1,0-1,1 1,-1 0,1 0,0 0,0 0,-3 7,-14 24,2 1,2 0,1 1,2 1,1 0,2 1,2 0,1 0,-1 51,8-78,0-1,1 1,0 0,1 0,0-1,1 1,0-1,0 0,1 0,0 0,1-1,0 0,15 17,-17-21,0 0,1 0,0-1,0 1,0-1,1 0,-1 0,1-1,0 0,0 0,0 0,1 0,-1-1,0 0,1-1,0 0,-1 0,1 0,0 0,-1-1,1 0,0-1,12-2,-15 2,0-1,-1 0,0 1,1-1,-1-1,0 1,0 0,0-1,0 1,-1-1,1 0,-1 0,1 0,-1 0,3-7,25-62,-15 34,-7 19,-4 9,0 0,0 0,2 1,-1-1,12-14,-16 23,0 0,0 0,0 0,0 0,0 0,0 0,1 1,-1-1,0 0,0 1,1-1,-1 1,0-1,1 1,-1 0,0-1,1 1,-1 0,1 0,1 0,0 1,-1 0,0 0,1 0,-1 0,0 0,0 1,0-1,0 1,0-1,0 1,0 0,-1 0,1 0,-1 0,3 3,57 89,28 37,-64-92,-17-21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47.4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0,'0'4,"0"6,4 1,2 2,3 4,1 3,2-2,0 0,2-3,-2 0,-3 2,-3 2,-2-2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49.1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1,'2'13,"1"-1,0 1,1 0,0-1,1 0,0 0,1-1,0 1,12 15,1 5,222 368,-198-331,-22-36,29 59,-10 2,56 115,-93-203,10 16,-8-21,-4-13,-4-20,-17-61,-1-16,18 83,-7-87,10 102,0 0,0 0,1-1,1 1,0 0,1 1,5-18,-5 23,0 1,0 0,0-1,1 1,-1 1,1-1,0 0,0 1,0 0,0 0,1 0,-1 0,1 1,9-4,10-3,44-10,-42 13,3-2,0 1,1 2,0 1,0 1,44 2,-71 1,0 1,0-1,0 1,0 0,0 0,-1 1,1-1,0 0,-1 1,1 0,-1 0,0-1,1 1,-1 1,0-1,0 0,0 0,0 1,-1-1,1 1,1 4,4 8,-1 0,9 31,-5-13,1-4,-1 0,-1 1,-2-1,0 2,-3-1,0 1,-2-1,-2 46,-1-73,1 1,-1-1,0 0,0 0,0 0,0 0,0 0,-1 0,1 0,-1 0,0 0,0-1,0 1,0-1,-1 1,1-1,-1 0,-3 3,-4 1,0 0,-1-1,-20 8,-5 2,-7 3,-88 26,85-31,-84 37,92-32,20-9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50.9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98,'0'-3,"1"0,-1 1,0-1,1 0,0 0,-1 0,1 1,0-1,0 0,1 1,-1-1,0 1,1 0,0-1,-1 1,1 0,0 0,3-3,1 1,-1 0,1 1,0-1,0 1,0 0,0 1,11-4,9 1,0 0,1 2,27-1,-45 4,7-1,0 1,0 1,0 0,0 2,-1-1,1 2,-1 0,0 1,0 1,0 0,-1 1,15 9,-23-13,0 2,0-1,-1 1,1 0,-1 0,0 0,0 1,-1 0,0 0,0 0,0 0,-1 1,0-1,0 1,0 0,-1 0,0 0,0 0,-1 0,0 1,0-1,-1 0,0 1,0-1,-1 0,0 1,-4 13,3-14,0 0,-1-1,0 1,0-1,-1 0,0 0,0 0,0 0,-1-1,0 1,-7 5,-11 9,-38 23,5-2,7-7,49-34,0 0,0 1,0-1,1 1,-1-1,0 0,0 1,1-1,-1 0,0 1,1-1,-1 0,0 0,1 1,-1-1,0 0,1 0,-1 1,0-1,1 0,-1 0,1 0,-1 0,1 0,-1 0,0 0,1 0,-1 0,1 0,-1 0,1 0,-1 0,0 0,1 0,-1 0,1 0,-1-1,1 1,24 1,-3-1,0 1,-1 1,1 1,-1 1,0 1,41 15,-21-3,0 3,51 31,-81-44,-1 0,1 1,-1 0,0 0,-1 1,0 0,0 1,9 13,-13-14,0 0,-1 0,0 1,0-1,-1 1,0-1,-1 1,0 0,0 0,-1 21,0-9,-1 0,-1 1,-7 38,7-55,-1 1,0-1,0 1,-1-1,0 0,0 0,0 0,-1-1,0 1,0-1,0 1,-1-2,0 1,0 0,0-1,-11 7,-16 7,-1-2,-52 17,-17 7,71-29,0-1,-1-1,0-2,-1-2,-45 3,70-7,-181 4,152-6,11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9:52.7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1 309,'52'-20,"80"-3,240-10,470 35,-820-4,1 0,-1-2,0 0,0-2,35-13,-34 10,0 2,0 1,0 0,45-3,42 1,-1-5,122-30,-183 33,-17 5,0-2,0-1,-1-1,-1-2,33-16,-44 17,-2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3.4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223,'-1'-5,"-1"-1,0 1,0 0,0-1,-1 1,0 0,0 0,-5-6,0-2,0-1,0 1,-1 0,-1 1,0 0,0 1,-1 0,-18-14,21 19,-1 1,0 0,0 0,0 1,-1 0,1 0,-1 1,0 1,0-1,0 2,0-1,-16 1,-7 2,1 1,-1 2,1 1,0 2,0 1,1 1,-42 19,6 3,0 3,-71 50,87-49,2 2,1 3,3 1,1 2,2 2,-51 71,64-74,2 0,1 2,3 0,2 2,1 1,3 0,1 1,-10 62,24-100,0 0,1 1,1-1,-1 1,2-1,-1 0,2 1,-1-1,1 0,1 0,0 0,0 0,6 10,-4-10,1-1,1 0,0 0,0 0,1-1,0 0,0-1,1 1,0-2,0 1,19 9,20 7,0-1,2-3,0-3,0-1,77 11,269 17,-333-39,267 18,229 20,-548-41,147 20,-141-17,1 0,-1 1,0 1,0 0,-1 1,23 14,-33-17,0 1,-1-1,0 1,0 1,-1-1,1 0,-1 1,0 0,-1 0,1 0,-1 1,0-1,-1 1,0-1,0 1,0 0,-1 0,0 0,0 0,-1 0,0 0,0 0,0 0,-4 13,1-1,-1-1,-1 0,0-1,-2 1,0-1,0 0,-2-1,-13 20,2-9,-2-2,0 0,-2-2,0 0,-2-2,0 0,-2-2,0-1,-1-1,0-2,-1-1,-1-1,-1-1,-61 13,26-12,-1-2,-1-4,0-2,1-4,-1-3,-84-12,37-5,-52-5,146 22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03.3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1159 1210,'-3'-4,"1"1,-1-1,1 1,-1-1,-1 1,1 0,0 0,-1 0,1 1,-6-4,-26-16,0 1,-2 2,0 1,-1 2,-1 2,0 1,-54-10,65 18,0 1,0 2,-1 0,1 2,0 1,0 1,0 2,0 1,0 1,1 1,-41 16,34-8,0 2,2 2,0 1,1 1,-29 26,44-33,0 0,2 2,0 0,0 0,2 1,0 1,1 0,0 0,2 1,-11 30,15-31,1 0,0 0,2 1,0 0,1 23,1-34,0 1,1 0,0-1,0 1,1-1,0 0,0 0,1 1,0-1,1-1,0 1,0-1,8 12,-8-16,0 1,0-1,1 0,-1 0,1-1,-1 1,1-1,0 0,0 0,0-1,0 1,0-1,0 0,0-1,1 1,-1-1,0 0,0 0,1-1,4-1,15-2,-1-1,45-16,-61 18,297-110,-125 44,-175 67,1 0,-1 0,0 0,0-1,0 0,0 0,0 0,-1-1,1 1,-1-1,0 0,0-1,5-6,-6 5,-1 0,1 0,-1 0,0-1,0 1,-1-1,1 1,-2-1,1 0,-1 1,0-9,-4-78,-4 0,-3 1,-5 0,-4 1,-4 1,-3 1,-60-129,66 176,-2 1,-2 2,-56-71,29 50,-89-75,82 79,48 45,41 37,245 256,-161-159,156 166,-246-261,-1 2,-2 0,0 1,21 46,-18-33,43 61,-34-65,-17-22,-2 0,18 29,-21-25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04.2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1,'0'4,"4"5,2 11,3 0,5 2,0 1,1 1,-1 0,1 1,-3-1,2-3,-2-2,1 0,-2 2,-2-4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04.8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0 246,'44'-11,"-12"2,17-3,0-3,51-22,65-19,176-23,-240 58,-64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05.7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0 337,'13'-2,"0"0,0-1,0-1,0 0,23-11,-1 1,735-269,-743 274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15.20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1135,'1'-3,"1"1,0-1,0 1,0 0,1 0,-1 0,0 0,1 0,-1 0,1 1,0-1,0 1,-1-1,1 1,5-1,3-3,43-20,0 3,2 3,0 2,77-14,-2 1,596-119,-78 23,-297 52,-309 68,56-2,26-3,175-23,57-18,-220 27,28-3,431-58,441 59,-1005 27,-9-2,1-1,-1-1,-1-1,1-1,-1-1,37-17,-22 10,41-12,-39 16,0-3,-1-1,0-2,-2-2,41-25,-44 24,2 2,-1 1,2 2,0 1,48-10,-42 10,-28 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16.6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90,'-10'-10,"0"-1,-1 1,0 0,0 1,-1 0,-25-13,33 20,1 1,-1 0,1 0,-1 0,0 0,1 1,-1-1,0 1,0 0,0 0,1 0,-1 1,0-1,0 1,1 0,-1 0,1 0,-1 1,1-1,-1 1,1 0,0 0,0 0,0 0,0 1,0-1,0 1,-3 4,-3 3,0 1,1 0,1 1,-1 0,2 0,0 1,-8 21,-24 104,24-81,10-48,2 1,-1-1,1 1,1 0,0-1,0 1,1 0,0 0,1 0,0 0,1-1,0 1,0-1,1 1,0-1,0 0,1 0,1 0,0 0,0-1,0 0,10 11,11 14,2-1,2-2,41 34,-60-55,1-1,-1 0,2-1,-1-1,1 1,0-2,0 0,0-1,1 0,0-1,0 0,0-1,21 0,-9-2,-1-1,1-2,-1-1,0 0,43-15,-24 4,-14 6,0-2,0-1,27-16,10-1,-52 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17.63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0,'4'0,"5"4,2 6,3 5,3 0,3 2,2 6,6 3,-2 2,2 0,2-1,-1 0,-5-1,-7-1,-6-5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1.70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3546,'1'-5,"-1"0,1 0,1 0,-1 0,1 0,-1 1,1-1,1 1,-1-1,1 1,0-1,-1 1,8-7,57-52,-37 37,679-576,-535 462,225-173,49-39,-436 342,527-402,61-20,-534 373,108-125,-119 120,4 2,81-66,-83 85,-31 25,-1 0,-1-2,30-33,-53 53,0-1,-1 1,1-1,-1 1,1-1,-1 1,1-1,-1 1,1-1,-1 0,1 1,-1-1,0 1,0-1,1 0,-1 0,0 1,0-1,1 0,-1 1,0-1,0 0,0 0,0 1,0-1,0 0,-1 0,1 1,0-1,0 0,0 0,-1 1,1-1,0 0,-1 1,1-1,0 1,-1-1,1 0,-1 1,1-1,-1 1,1-1,-1 1,0-1,1 1,-1 0,0-1,1 1,-1 0,0-1,1 1,-1 0,0 0,1 0,-1 0,0-1,0 1,1 0,-2 1,-55-4,50 3,-50-3,1-3,0-3,-104-28,83 17,39 12,23 6,0 0,0-2,1 0,0 0,0-1,0-1,0 0,-17-12,30 18,0-1,0 0,0 1,1-1,-1 0,0 0,0 0,1 1,-1-1,1 0,-1 0,1 0,-1 0,1 0,-1 0,1 0,0 0,0 0,-1 0,1-1,0 1,0 0,0 0,0 0,1-2,0 2,-1-1,1 0,0 1,0-1,1 1,-1-1,0 1,0 0,1-1,-1 1,1 0,-1 0,4-2,8-3,0 0,0 1,19-5,-19 6,108-30,188-29,-143 33,-3-4,-42 7,124-11,-238 37,0 0,1 1,-1 0,0 0,1 1,9 2,-16-2,1-1,-1 1,1-1,-1 1,0-1,1 1,-1 0,0 0,0 0,0 0,0 0,1 0,-1 0,-1 0,1 0,0 1,0-1,0 0,-1 1,1-1,0 0,-1 1,1-1,-1 1,0-1,0 1,1-1,-1 1,0-1,0 1,0-1,0 1,-1-1,1 1,0-1,-1 3,-20 68,-2 15,-58 635,77-671,3-11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3.6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1107 1,'-15'2,"0"0,0 2,0 0,1 0,-1 1,1 1,0 1,0 0,-24 17,1-2,-103 63,4 7,4 6,-206 197,336-293,-19 17,1 1,0 1,1 1,2 1,-16 24,30-41,0 0,0 0,0 0,1 0,0 0,0 1,1-1,-1 1,1-1,1 1,-1-1,1 1,1-1,-1 1,1 0,0-1,0 1,1-1,0 0,0 1,1-1,-1 0,1 0,0-1,1 1,0-1,7 9,16 15,2-2,1-1,0-2,2 0,1-2,1-2,1-1,50 19,-74-33,1-1,-1 0,1-1,0 0,0-1,1 0,-1-1,0 0,19-2,-11-2,0-1,0 0,0-2,36-15,176-66,25-10,-237 88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4.3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0,'4'0,"5"4,6 2,0 3,2 5,2 0,-3 2,-3 2,0-2,2 1,-2-4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4.5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771 1,'-140'5,"123"-3,-1 2,1-1,-1 2,1 0,-29 15,12-2,0 2,2 2,0 1,-53 51,25-14,-61 81,113-130,-15 17,1 2,-18 32,39-60,0-1,0 0,1 0,-1 0,1 1,-1-1,1 0,-1 1,1-1,0 1,-1-1,1 0,0 1,0-1,0 1,0-1,1 0,-1 1,0-1,0 0,1 1,-1-1,1 0,-1 1,2 1,0-2,0 1,-1 0,1-1,0 0,0 1,0-1,1 0,-1 0,0 0,0 0,0 0,1-1,3 1,9 1,1 0,-1-2,25-1,-37 1,120-11,-1-6,0-5,180-57,-291 76,0-1,0 0,-1-1,1 0,-1 0,16-12,-22 14,-1 0,1-1,-1 1,0-1,0 0,-1 0,1 0,-1 0,1-1,-1 1,-1 0,1-1,-1 0,1 1,-1-1,-1 0,1 0,-1-5,1-10,-2 1,0 0,-1 0,-1 0,-1 0,-1 0,0 1,-1 0,-1 0,-14-24,9 10,14 26,13 17,29 38,-3 2,44 69,-3-4,-77-110,-1 1,0-1,0 1,0 0,-1 0,5 14,-4-3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4.8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1,'0'4,"0"9,-4 8,-1 3,-4 11,-5 15,0 13,-1 3,-3 3,-3-2,4-4,-1-4,3-5,0-10,2-10,4-5,3-5,3-5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5.3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0,'80'2,"1"3,-1 4,-1 3,90 25,-162-35,0 0,0 1,0 0,0 0,0 1,-1-1,0 1,0 1,0-1,10 11,-5-2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6.0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1 129,'4'0,"5"-4,6-6,5 0,-2-4,0 1,2 3,-3-1,0 1,1 3,-2-2,0 0,1-2,-2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7.50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0,'2'6,"-1"-1,2 0,-1 1,0-1,1-1,0 1,0 0,1-1,-1 1,1-1,0 0,9 7,3 6,218 264,-32-37,-154-190,-15-20,-2 2,-2 1,-1 1,-2 2,24 47,-45-72,3 4,-6-21,-1-13,-2-41,3 0,2 0,15-70,-15 105,1 1,1-1,0 1,2 0,1 1,0-1,1 2,1 0,1 0,1 1,27-30,-26 36,0 1,1 0,0 1,1 0,0 2,0 0,1 0,0 2,0 0,0 1,0 0,1 2,0 0,-1 1,24 1,1 2,1 2,-1 2,0 1,-1 2,52 19,-64-18,0 1,-1 1,0 1,-1 2,0 1,-2 1,0 1,0 1,-2 1,-1 1,0 1,20 28,-41-49,0 1,1-1,-1 0,0 1,-1-1,1 1,0-1,0 1,-1-1,1 1,-1-1,1 1,-1 0,1-1,-1 1,0 0,0-1,0 1,0 0,0-1,-1 1,1 0,0-1,-1 1,1 0,-1-1,1 1,-1-1,-1 3,-2-1,0 1,0 0,0-1,0 0,-1 0,1 0,-9 3,-6 5,-19 8,-1-2,0-2,-1-1,-1-2,-80 12,0 2,-145 51,31-7,209-65,-1-2,0-1,1 0,-51-5,10 0,44 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29.3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1 273,'1'-4,"1"1,-1 0,1 0,0 0,0 0,0 0,1 0,-1 1,1-1,-1 1,1 0,5-4,3-3,2-3,24-25,2 2,49-33,-74 58,2 1,0 1,0 0,0 1,1 1,0 0,0 1,0 1,1 1,20-2,-16 4,-1 2,1 0,-1 1,0 1,1 1,-2 1,1 0,0 2,29 14,-35-14,-2 0,1 1,-1 1,0 0,-1 0,0 1,0 1,-1 0,-1 1,0 0,0 0,-2 1,15 27,-21-36,-1-1,1 1,-1 0,0 0,0 0,0-1,-1 1,1 0,-1 0,0 0,0 0,-1 0,1 0,-1 0,1 0,-1 0,-1-1,1 1,0 0,-1-1,0 1,0-1,0 1,0-1,-1 0,1 0,-1 0,1 0,-1 0,0-1,0 1,-4 1,-13 9,1-2,-2 0,1-1,-34 11,14-5,-119 72,157-87,1 0,-1 0,0-1,0 1,0 0,0-1,1 0,-1 1,0-1,0 0,0 0,0 0,0 0,0 0,0 0,0-1,1 1,-1-1,0 1,-3-2,6 1,-1 0,1 1,-1-1,1 0,-1 1,1-1,-1 1,1-1,0 1,-1-1,1 1,0-1,0 1,-1-1,1 1,0 0,0 0,-1-1,1 1,0 0,0 0,0 0,0 0,-1 0,1 0,1 0,28-5,155-19,43-3,-207 25,-1-1,0-1,-1 0,1-2,-1 0,0-1,28-15,20 0,-47 14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30.23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0 255,'15'-2,"0"0,-1-1,1 0,-1-2,1 0,-1 0,14-8,29-11,115-27,81-30,-138 44,-59 20,-35 10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31.8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0 219,'192'2,"250"-4,-291-10,67-1,-158 14,-18 1,0-2,0-2,-1-2,51-11,-8-4,135-13,-120 30,-77 3,0 0,-1-2,1-1,0 0,-1-2,35-9,-18 1,1 2,0 1,66-5,20-4,113-18,-198 33,1 3,-1 1,79 12,-115-13,10 4,1-2,-1 1,1-2,0 0,0-1,-1 0,26-5,-25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0.2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1,'6'2,"0"1,0 0,-1 0,1 0,-1 1,0 0,0 0,0 0,0 1,4 5,5 3,76 70,101 120,64 111,-107-128,-135-167,-10-14,1 0,0 0,-1 0,2 0,-1-1,7 6,-10-9,0-1,0 1,0-1,0 0,0 1,0-1,0 0,0 0,0 1,0-1,0 0,0 0,0 0,0 0,1-1,-1 1,0 0,0 0,0-1,0 1,0 0,0-1,0 1,0-1,0 1,0-1,0 0,-1 1,1-1,0 0,0 0,-1 0,1 1,0-1,-1 0,1 0,-1 0,1 0,-1 0,1 0,0-2,68-129,26-40,-39 86,5 1,122-129,-178 209,0 0,0 0,0 1,1-1,-1 1,1 1,0-1,1 1,-1 0,1 0,12-3,-15 6,0 0,0 0,-1 0,1 0,0 0,0 1,0 0,-1 0,1 0,0 0,-1 0,1 1,-1 0,1 0,-1 0,0 0,0 0,0 1,0-1,0 1,0 0,3 4,-1-1,-1 0,0 0,0 0,0 0,-1 1,0-1,0 1,0 0,-1 0,0 0,-1 0,1 0,-1 0,-1 0,1 1,-1-1,-1 0,1 1,-1-1,0 0,-1 0,0 0,0 0,0 0,-1 0,-7 12,-8 11,0 0,-3-2,0 0,-34 33,33-36,-32 33,-2-1,-89 68,105-103,14-7,31-13,19-5,2-2,1-2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0.9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0,'0'4,"0"6,4 5,6 4,5 11,4 10,3 5,2 0,2 4,-1-2,-4-4,4-2,-4-3,-5-5,-1-7,-3-4,-4-6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1.4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1,'-4'4,"-6"6,-1 9,2 5,-2 8,-4 6,-3 9,-2 14,-7 8,-7 9,3 4,-3 1,2-6,1-12,6-8,4-14,4-11,6-10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2:58.6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1419,'-19'-66,"15"38,0 0,2-1,1 1,1-1,2 1,1 0,1-1,1 1,2 1,0-1,2 1,1 0,2 1,17-32,3 9,2 1,2 1,2 2,2 2,85-70,-60 62,3 4,1 3,125-59,-54 45,2 6,2 6,2 7,175-25,-185 41,0 6,225 1,-347 17,0 0,-1 0,1 1,-1 1,1 0,14 6,-25-8,0 1,0-1,0 0,0 1,-1 0,1 0,-1 0,1 0,-1 0,0 1,0-1,0 1,0-1,0 1,0 0,-1-1,1 1,-1 0,0 0,0 0,0 0,0 0,-1 1,1-1,-1 0,0 0,0 0,0 1,0-1,0 0,-1 3,-6 19,0 0,-2-1,0 0,-2-1,-1 0,0 0,-29 36,20-26,-396 541,319-445,-78 93,62-82,-147 236,167-208,-98 157,175-303,20-33,23-39,4-4,3 2,2 1,2 2,55-57,-80 96,0 0,1 0,1 2,0 0,0 0,0 1,1 1,0 0,0 1,0 1,1 0,-1 2,23-3,20 2,1 2,71 9,-121-7,79 8,-1 5,-1 3,0 4,160 63,-219-73,-8-2,1-2,0 0,28 6,-25-10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5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122 782,'6'1,"1"0,-1 0,0 0,0 1,0 0,0 0,-1 0,1 1,0 0,-1 0,0 0,7 6,58 55,-48-42,46 41,-4-6,-2 4,94 121,-150-173,0-1,-1 2,0-1,-1 0,0 1,-1 0,0 0,2 11,-4-19,-1 1,1-1,-1 1,0-1,0 1,0 0,0-1,0 1,-1 0,1-1,-1 1,0-1,0 1,0-1,0 0,0 1,0-1,0 0,-1 0,1 1,-1-1,0 0,0-1,0 1,0 0,0 0,0-1,0 1,0-1,0 0,-1 0,1 0,-1 0,1 0,-1 0,-4 0,-4 1,-1-2,1 1,-1-2,1 1,0-2,-1 1,1-2,0 1,0-2,0 1,0-1,-18-11,-14-8,-61-44,101 64,-34-21,2-3,1 0,1-3,1 0,2-2,-50-70,74 93,0 0,1-1,1 1,0-1,0-1,1 1,0 0,1-1,0 0,-1-14,4 16,-1 0,1 0,1 1,0-1,0 0,0 1,1-1,1 1,-1 0,1 0,1 0,-1 1,8-9,7-8,2 1,1 0,1 2,0 0,2 2,0 1,41-23,205-87,-241 116,-19 7,179-69,-162 64,2 2,-1 1,1 2,51-3,-72 8,1 0,-1 1,0 1,1 0,-1 0,0 1,0 0,0 0,0 1,-1 0,0 1,0 0,0 0,9 8,8 9,-1 1,35 45,-27-30,6 5,-2 3,-2 0,-2 2,-2 2,-3 1,28 69,-54-119,0 1,-1 0,1 0,0 0,-1 0,1-1,-1 1,0 0,1 0,-1 0,0 0,0 0,0 0,-1 0,1 0,0 0,-1 0,0 2,0-3,0-1,1 1,-1 0,0-1,0 1,0-1,1 1,-1-1,0 0,0 1,0-1,0 0,0 1,0-1,0 0,0 0,0 0,0 0,0 0,0 0,0 0,0 0,1-1,-1 1,-1-1,-5-1,1 0,-1-1,1 1,0-2,0 1,0-1,1 1,-1-2,-4-4,-11-13,1-2,1 0,1-1,2 0,0-2,-23-54,30 57,0-1,2 1,1-1,0-1,2 1,1-1,1 1,3-41,1 47,0-1,2 1,0 0,1 1,1-1,0 1,2 0,0 0,1 1,18-26,-11 24,0 0,0 1,2 1,0 1,1 0,1 1,41-23,-41 26,0 2,0 0,1 2,0 0,1 1,0 1,28-4,-40 9,1 1,-1 0,1 0,0 1,-1 0,1 1,-1 0,1 0,-1 2,0-1,0 1,0 0,-1 1,1 0,-1 1,-1 0,13 11,32 35,-3 2,-2 2,78 122,23 28,-123-175,-5-6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1.93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31,'0'-1,"1"0,-1 0,1 0,-1-1,1 1,0 0,-1 0,1 0,0 1,0-1,-1 0,1 0,0 0,0 0,0 1,0-1,0 1,0-1,0 0,0 1,0 0,1-1,-1 1,0 0,0-1,0 1,0 0,2 0,39-4,-37 4,156-6,0 7,168 23,-221-4,-84-15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2.5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1,'18'0,"0"0,0 1,-1 1,1 1,-1 1,0 0,0 1,0 1,0 1,-1 0,0 1,23 16,8 9,-3 2,0 2,62 69,99 142,-193-233,14 16,-2 2,-1 1,25 47,-42-62,-2-2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3.4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372 1,'-7'1,"1"0,0 0,-1 1,1-1,0 2,0-1,0 1,0-1,1 2,-1-1,1 1,0 0,0 0,0 0,0 0,-4 7,-12 13,2 1,-17 27,27-38,-17 28,1 1,3 1,1 1,3 1,1 1,2 0,3 1,2 0,2 1,-3 66,10-109,1-1,0 1,0-1,1 0,-1 1,1-1,0 0,1 1,0-1,-1 0,1 0,1 0,-1 0,6 7,-5-9,0 0,1 0,0 0,-1-1,1 0,0 1,0-1,1 0,-1-1,0 1,1-1,-1 0,0 0,1 0,0-1,-1 1,8-1,240-2,-90-2,-138 5,-1-2,0-1,0-1,0-1,41-13,-46 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4.6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1 288,'1'-4,"1"1,0-1,0 0,0 1,1-1,-1 1,1 0,0 0,0 0,0 0,0 1,0-1,1 1,3-3,8-7,16-16,14-14,56-39,-86 71,0 0,0 1,1 1,0 0,0 1,1 1,-1 0,29-4,-37 9,0 0,1 1,-1 0,0 1,0 0,0 0,0 1,0 0,0 0,0 1,0 0,-1 0,0 1,1 0,-1 0,0 1,-1 0,1 0,5 7,-4-5,-1 1,0 0,-1 0,0 1,0 0,-1 0,0 0,-1 0,0 1,0 0,-1 0,0 0,-1 0,2 17,-4-14,0 0,-1 1,-1-1,0 0,-1 0,0 0,-1-1,0 1,-7 14,-2-2,0-1,-2 0,-23 30,26-41,-1 0,0-1,-1 0,-24 15,-2 3,39-30,1 0,0 1,-1-1,1 0,-1 0,1 0,0 1,-1-1,1 0,0 0,0 1,-1-1,1 0,0 1,-1-1,1 0,0 1,0-1,0 0,-1 1,1-1,0 1,0-1,0 0,0 1,0-1,0 1,0-1,0 0,0 1,0-1,0 1,0-1,0 0,0 1,0-1,0 1,1-1,-1 1,19 5,38-5,-50-2,391-1,-386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0:47.6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1,'233'198,"-137"-122,100 83,346 289,-25 32,76 83,-286-279,180 215,-459-469,122 120,169 132,-213-199,221 132,-327-215,1 1,-1-1,1 1,0-1,-1 1,1-1,-1 0,1 1,0-1,-1 0,1 0,0 1,-1-1,1 0,0 0,0 0,-1 0,1 0,0 0,-1 0,1 0,0 0,0 0,-1-1,1 1,1-1,-3-16,-23-37,18 41,-201-475,166 367,5-1,-23-147,37 162,18 103,3 17,3 22,31 110,62 165,75 127,33 19,-202-454,0 0,0 0,0 0,0 0,-1 0,1 0,-1 0,1 1,-1-1,0 0,0 0,0 0,0 1,0-1,0 0,-1 0,1 0,-1 0,-1 4,1-5,0 1,-1-1,1 0,0 1,-1-1,1 0,-1 0,1 0,-1 0,0 0,1-1,-1 1,0 0,0-1,0 0,1 1,-1-1,-3 0,-10 1,0-2,0 0,0-1,-23-5,24 4,-76-11,-131-4,-92 16,245 3,55-1,9 1,0-1,-1 0,1 0,0 0,0 0,0 0,0-1,-1 0,1 0,0 0,0 0,0-1,-5-2,9 2,-1 1,0 0,1-1,-1 1,1-1,0 1,0 0,-1-1,1 1,0-1,0 1,0-1,0 1,1-1,-1 1,0-1,1 1,-1-1,1 1,-1 0,2-3,17-36,-15 33,46-83,4 3,83-101,40-64,-152 211,-2-2,-1-1,-3 0,19-64,-29 76,-1-1,-2 0,-2 1,-1-2,-1-36,-2 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4:57.8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1398,'11'1,"0"0,0 1,0 0,-1 1,1 0,-1 1,1 0,18 11,77 54,-92-59,115 83,120 82,-242-171,0 1,0-1,1-1,-1 1,1-1,0 0,0-1,13 2,-17-4,0 1,-1-1,1-1,0 1,-1-1,1 1,-1-1,1 0,0 0,-1-1,0 1,1-1,-1 0,0 1,0-1,0-1,0 1,0 0,0-1,-1 0,5-5,7-12,0-2,-2 0,-1 0,0-1,-2-1,8-26,0 1,430-1484,-445 1521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4:58.7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1405,'4'-1,"0"-1,0 0,1 0,-1 0,0 0,-1-1,1 1,0-1,-1 0,1 0,4-6,8-5,69-57,-3-3,92-108,124-185,-287 353,385-526,-383 518,-1 0,11-25,-16 29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8.0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1007 141,'0'-1,"0"-1,-1 0,0 1,1-1,-1 1,0-1,0 1,0 0,0-1,0 1,0 0,0 0,-1-1,1 1,0 0,0 0,-1 0,1 1,-3-2,-32-16,31 16,-36-16,-2 1,1 3,-2 1,0 3,0 1,-50-3,61 11,0 1,1 1,-1 2,0 1,1 1,0 3,0 0,0 2,-33 15,50-18,1 1,0 0,1 1,-1 0,2 1,-1 1,1 0,1 0,0 1,1 1,0 0,1 0,0 1,-10 24,9-17,2 1,1 0,0 1,2 0,0 0,2 0,1 1,0-1,4 37,-2-54,1 1,0-1,0 1,1-1,0 1,0-1,0 0,1 0,0 0,0-1,1 1,-1 0,1-1,1 0,-1 0,1-1,-1 1,1-1,0 0,1 0,-1 0,1-1,0 0,8 4,13 3,1-2,-1 0,1-2,41 4,-7 0,-61-10,38 9,0-2,1-2,0-2,0-1,42-4,-77 1,0 0,0-1,0 1,-1-1,1 0,-1 0,1-1,-1 1,0-1,0 0,0 0,0 0,-1-1,1 0,-1 1,0-1,0 0,0 0,-1-1,1 1,-1 0,0-1,2-6,3-13,0 0,-1 0,3-38,-4 28,2-9,-2 4,3-1,19-64,-24 98,0 1,0-1,1 1,0-1,-1 1,2 0,-1 1,0-1,1 1,0 0,0 0,1 0,-1 1,1-1,-1 1,1 1,0-1,12-3,-10 4,0 0,0 1,0-1,0 2,1-1,-1 1,0 0,0 1,1 0,-1 0,0 1,0 0,0 0,9 5,-13-5,-1 0,1 0,-1 1,0 0,0 0,0 0,0 0,-1 0,1 0,-1 1,0-1,0 1,2 4,19 57,-14-37,179 424,-178-433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9.2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451 452,'-5'-1,"1"0,0 0,-1 0,1-1,0 1,0-1,0 0,-5-3,-10-5,-316-142,331 150,-1 0,0-1,1 0,0 0,0 0,0 0,0-1,0 1,0-1,-5-8,9 11,-1 0,1 0,-1 0,1 0,0 0,0 0,0 0,-1 0,1-1,0 1,0 0,1 0,-1 0,0 0,0 0,0 0,1 0,-1-1,1 1,0-1,0-1,1 1,0-1,1 1,-1-1,0 1,1 0,-1-1,1 1,5-2,53-31,122-49,-61 32,-119 50,0 1,1-1,-1 1,1 0,-1 0,1 0,0 0,-1 1,1 0,0-1,0 1,-1 0,1 1,0-1,-1 1,1 0,-1 0,1 0,-1 0,1 0,-1 1,1 0,-1 0,0 0,0 0,0 0,0 0,0 1,3 4,5 7,0 1,-2-1,0 1,0 1,6 18,1 0,70 133,108 157,-178-298,-1 1,-1 1,-1 0,-2 0,-1 1,8 37,-15-47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9.7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15,'5'0,"4"0,6 0,5-4,2-1,-2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7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131 568,'9'-1,"0"2,0-1,0 1,0 0,0 1,0 0,0 1,0 0,-1 0,0 1,1 0,-1 0,-1 1,1 0,7 6,244 218,-18 23,-167-172,454 508,-523-583,23 29,-27-33,0 0,-1 0,1 0,0 0,0 1,-1-1,1 0,0 0,-1 0,0 1,1-1,-1 0,0 1,1-1,-1 0,0 1,0-1,0 0,0 1,0-1,0 0,-1 1,0 1,0-2,0 0,0 0,-1-1,1 1,0-1,-1 1,1-1,0 0,-1 1,1-1,-1 0,1 0,-1 0,1 0,0 0,-1 0,1 0,-1-1,1 1,0 0,-1-1,1 1,-3-2,-36-16,36 16,-681-399,577 330,-124-107,196 146,1-1,1-2,2-1,1-2,3-1,-41-72,61 95,0-1,2-1,0 1,0-1,2 0,0 0,2-1,0 1,0-1,2 1,0-1,2 1,0-1,1 1,9-34,-3 26,1 1,1 1,1-1,1 2,1 0,2 1,0 0,1 1,1 1,27-24,3 0,96-68,-125 100,0 0,1 2,1 0,0 1,0 1,1 1,0 1,43-5,-44 8,1 1,0 1,0 1,0 1,-1 1,38 8,-48-6,-1-1,1 1,-1 1,0 0,-1 1,1 0,-1 0,0 0,0 2,-1-1,0 1,-1 0,1 0,-1 1,5 10,3 5,-1 1,-2 0,0 0,-2 1,-1 1,-1-1,-1 2,-1-1,-2 1,1 35,-5-58,-1 0,0 0,0-1,0 1,-1 0,1 0,-1-1,-1 1,1-1,-1 1,1-1,-1 0,0 0,-1 0,1 0,-1-1,1 1,-7 3,-9 7,0-2,-37 18,35-19,-68 33,-1-4,-2-4,-189 47,261-78,0 0,1 0,0 2,0 1,1 0,0 1,-22 14,20-8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12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10,'4'0,"5"0,6 0,4-4,-1-1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13.1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0,'13'0,"12"0,10 0,3 0,0 0,-3 0,-7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13.5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13.8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23,'4'0,"5"0,6 0,0-4,6-1,4-1,5 2,-2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5:03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10314 73,'2'0,"0"0,-1-1,1 1,0-1,0 1,-1-1,1 0,-1 0,1 1,0-1,-1 0,0-1,1 1,-1 0,0 0,1-1,-1 1,0 0,0-1,0 1,0-1,0 1,-1-1,2-2,-2 2,1 1,-1 0,0 0,1 0,-1 0,0 0,0 0,0-1,0 1,0 0,0 0,0 0,-1 0,1-1,0 1,0 0,-1 0,1 0,-1 0,1 0,-1 0,0 0,1 0,-1 0,0 0,0 1,1-1,-1 0,0 0,0 0,0 1,0-1,0 1,0-1,0 1,0-1,0 1,0 0,-1-1,1 1,-1 0,-21-4,0 2,0 0,1 2,-1 1,-45 6,24-2,-697 117,4 67,200-30,-1456 502,7 58,-373 129,1256-543,919-261,-150 25,327-68,-4 0,1 0,-1 1,0 0,1 1,-1 0,-13 6,22-7,0-1,-1 1,1-1,0 1,0 0,0 0,0 0,1 0,-1 0,0 0,1 1,0-1,-1 0,1 1,0-1,0 1,1 0,-1-1,0 1,1 0,-1-1,1 1,0 0,0-1,0 1,1 0,-1 0,0-1,1 1,1 4,18 60,3-1,2-1,4-2,64 107,186 240,30-22,-243-308,-38-47,-2 1,-1 1,-1 1,-3 2,-1 0,-1 1,-2 1,-2 0,17 76,-7 40,17 81,-34-201,3 0,1 0,1-1,23 42,-30-67,0-1,1 1,0-1,1 0,0 0,0-1,1 0,0-1,0 0,0 0,1-1,0 0,1-1,-1 0,1-1,0 0,0 0,13 1,18 2,0-2,0-2,71-3,-49-1,1389-71,-188 12,-1011 54,354-53,-548 50,364-60,-313 45,189-66,16-47,-95 38,-197 90,0 0,1 2,0 1,0 1,38-2,128 7,-89 2,947-40,-2-52,-893 76,-11 0,962-119,-1052 123,98-31,-126 31,0 0,-1-2,0 0,-1-2,40-31,57-55,216-163,-114 117,5 10,394-172,-565 285,9-2,-2-2,88-54,-146 78,0-1,0 0,-1 0,0 0,0-1,0 0,0 0,-1 0,0 0,0 0,0 0,0-1,-1 0,0 1,0-1,-1 0,1 0,-1-7,1-12,-1 0,-1 0,-4-31,0-6,3-25,-7-120,5 177,-2 1,-1 0,-1 0,-2 1,-12-30,-39-62,-5 3,-5 2,-100-124,144 203,3-2,0 0,-30-77,-32-130,14 34,37 123,-75-185,75 198,-66-108,90 168,0 0,-1 1,0 0,-1 1,-13-12,19 20,-1 0,1 1,0 0,-1 0,0 1,0-1,0 1,-1 1,1 0,0 0,-1 0,0 1,-14-1,10 1,-1 0,1-1,0 0,0-1,0 0,1-1,-19-8,-2-5,-37-26,40 24,-53-26,-488-181,484 199,-1 4,0 3,-2 5,-163-7,-25 24,248-2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6:48.1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0 272,'1'-8,"0"1,0 0,1 0,0 0,0 1,1-1,0 0,0 1,0 0,1-1,0 1,0 1,0-1,1 1,9-9,1 0,1 0,1 2,-1 0,23-11,-16 10,0 1,1 1,1 1,0 1,0 1,1 2,0 0,0 2,0 1,0 1,1 1,26 2,-49 0,1 0,0 0,0 0,-1 1,1 0,-1 0,1 0,-1 0,0 0,0 1,0 0,0 0,0 0,-1 0,0 1,1 0,-1-1,0 1,-1 0,1 0,-1 0,1 1,-1-1,-1 1,1-1,1 9,0-2,-1 1,0-1,-1 1,-1-1,0 1,0 0,-1-1,0 1,-1-1,-4 12,-1 1,-2 0,-1 0,-2-1,-22 36,-67 77,-5 9,106-144,-1-1,1 1,-1 0,1-1,0 1,-1 0,1-1,0 1,-1 0,1-1,0 1,0 0,0 0,0-1,0 1,0 0,0 0,0 0,0-1,0 1,0 0,0 0,0-1,0 1,1 0,-1-1,0 1,1 0,-1 0,0-1,1 1,-1-1,1 1,-1 0,1-1,0 1,-1-1,1 1,-1-1,1 0,0 1,-1-1,1 0,0 1,-1-1,1 0,0 0,0 1,-1-1,1 0,0 0,0 0,0 0,-1 0,1 0,1 0,55-1,-47 0,17 0,0 0,0 2,-1 2,1 0,32 9,-48-9,0 0,0 1,-1 1,1-1,-1 2,0-1,0 1,-1 1,0 0,0 0,-1 1,1 0,-2 0,1 1,6 10,-10-10,0 1,0-1,0 1,-1-1,-1 1,0 0,0 0,-1 0,0 1,-1 13,-1 14,-9 52,5-65,-1 1,-1-1,-1-1,-1 0,-1 0,-1 0,-2-2,-15 23,17-27,-1-2,-1 0,-1 0,0-2,-1 1,-1-2,0 0,-1-1,0-1,-31 16,35-22,0-1,-1-1,1 0,-1 0,1-2,-1 1,0-2,0 0,1-1,-1 0,0-1,1 0,-22-7,20 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09.8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859 125,'-49'-23,"-1"3,-1 2,0 2,-2 2,1 3,-1 2,-1 2,0 2,-56 4,102 1,0 1,0 1,0 0,0 0,1 0,-1 1,1 0,-1 1,1-1,0 1,0 1,1-1,-1 1,1 1,0-1,0 1,1 0,0 0,0 0,-7 12,-4 11,2 0,0 2,-16 54,21-61,-3 19,1 0,2 1,-7 80,15 132,2-228,1-1,2 0,1 0,1-1,1 1,16 38,-20-60,0 1,1-1,-1-1,1 1,0 0,0-1,1 0,-1 0,1 0,0-1,0 1,0-1,1-1,-1 1,1-1,-1 1,1-2,0 1,0-1,0 1,0-2,7 1,15 1,0-2,0-1,41-7,-59 7,37-7,-1-2,0-2,67-26,129-70,-150 64,-61 30,462-233,-488 245,-1 0,0-1,0 0,0 0,0 0,0 0,-1-1,1 0,3-5,-6 8,0-1,-1 0,1 0,0 1,-1-1,0 0,1 0,-1 0,0 0,0 0,0 1,0-1,0 0,-1 0,1 0,-1 0,1 1,-1-1,1 0,-1 0,0 1,0-1,0 0,0 1,0-1,-2-1,-16-22,-1 2,-2 1,0 0,-28-21,-108-69,102 74,41 27,-167-107,151 101,0 1,0 2,-2 1,-40-11,65 22,0 1,-1 0,1 1,0 0,-1 0,1 1,0 0,-1 0,1 1,0 0,0 0,0 1,0 0,1 0,-1 1,1 0,-8 6,-23 10,15-10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0.8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4,'44'-2,"-29"1,0 0,0 1,0 1,0 0,25 6,-37-6,0 1,0-1,-1 1,1-1,-1 1,0 0,1 0,-1 0,0 0,0 0,0 1,0-1,-1 1,1-1,-1 1,1 0,-1-1,0 1,0 0,0 0,-1 0,1 0,-1 0,1 0,-1 0,0 0,0 0,0 0,-1 4,-1 13,-1-1,0 0,-9 25,10-34,-11 38,-43 180,49-189,2 0,2 0,2 78,2-112,0 1,0-1,0 0,0 1,1-1,0 0,0 0,0 0,1 0,0-1,0 1,0-1,0 0,1 1,-1-1,1-1,8 7,0-2,0 0,0-2,0 1,1-2,22 8,-13-6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1.3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10,'0'-4,"0"-2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1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7.9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0,'71'58,"168"202,192 192,-413-435,0 0,1-2,1 0,1-1,0-1,0-1,1-1,1 0,0-2,0-1,1-1,0-1,0-1,36 3,9 0,31 2,-91-9,1-1,-1-1,1 1,-1-2,1 1,-1-1,14-6,-19 6,0 0,-1 0,0-1,1 1,-1-1,0 0,0 0,-1 0,1-1,-1 1,1 0,2-7,-1 3,10-16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3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581 0,'-10'1,"0"-1,-1 2,1-1,0 2,0-1,0 1,1 1,-1 0,1 0,0 1,0 0,0 0,-9 8,-8 9,0 2,-34 41,35-37,-14 18,2 1,2 3,2 0,3 3,1 0,4 2,-37 109,60-157,0 1,0-1,1 0,0 0,0 1,1-1,0 1,1 8,-1-15,0 0,0 1,1-1,-1 0,0 0,1 0,-1 0,1 0,-1 0,1 0,0 0,-1 0,1 0,0-1,0 1,0 0,-1 0,1 0,0-1,0 1,0-1,2 2,-1-2,1 0,-1 0,0 0,1 0,-1 0,0 0,0 0,1-1,-1 1,0-1,0 0,1 1,-1-1,0 0,4-3,24-13,0-2,35-28,-59 42,0-1,-1 1,0-1,0-1,0 1,-1-1,0 1,-1-1,1 0,2-10,2-9,8-45,3-10,50-101,-58 160,0 0,2 0,0 2,1-1,30-31,-44 51,1 0,0 0,-1 1,1-1,0 0,-1 1,1-1,0 0,0 1,0-1,0 1,0 0,-1-1,1 1,0 0,0-1,0 1,0 0,0 0,0 0,0 0,0 0,0 0,0 0,0 0,0 0,1 1,0 0,-1 0,1 0,-1 0,0 0,0 1,1-1,-1 0,0 1,0-1,0 1,0-1,-1 1,1-1,0 3,4 10,-1 0,-1 0,2 16,-3-18,7 64,-7-51,11 50,-8-59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4.4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41 211,'0'4,"1"1,0-1,0 0,0 0,1 0,0 0,3 6,2 6,113 225,-9-22,-109-213,0-1,-1 0,1 1,-1-1,-1 1,1 9,-1-15,0 1,0 0,0-1,0 1,0 0,0 0,0-1,0 1,0 0,-1-1,1 1,0-1,-1 1,1 0,0-1,-1 1,1-1,-1 1,1-1,-1 1,1-1,-1 1,0 0,0-1,-1 0,1 0,0 0,0 0,0 0,0 0,-1-1,1 1,0 0,0-1,0 1,0-1,0 1,0-1,0 1,0-1,0 0,0 0,-2-1,-8-8,0-1,1 0,0 0,1-1,0-1,0 0,-7-15,-43-102,54 118,-106-303,105 297,5 12,0 0,1 0,-1-1,1 1,0 0,0 0,1 0,0 0,0-1,1 1,-1 0,1 1,1-1,-1 0,1 1,0-1,0 1,7-9,-6 7,1 1,0 0,0 0,1 1,0 0,0 0,0 0,0 0,1 1,0 0,0 1,0-1,0 1,12-3,-18 6,1 0,0 0,0 0,0 0,-1 0,1 1,0-1,0 0,-1 1,1-1,0 1,-1 0,1 0,0 0,-1 0,1 0,-1 0,0 0,1 0,-1 0,0 1,0-1,1 0,-1 1,0-1,-1 1,1-1,0 1,0 0,-1-1,1 1,-1 0,1 0,-1-1,1 3,2 9,-1-1,0 1,0 20,-2-29,1 21,0 64,-1-81,-1 0,0 0,0 0,-1 0,0-1,0 1,-1 0,-5 9,-3-1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5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77 301,'-1'41,"2"-1,1 0,2 1,2-1,2-1,1 1,23 59,-12-58,-15-31,1-1,-2 1,1 0,-1 0,-1 1,0-1,-1 1,0-1,1 15,-3-25,1 1,-1-1,0 0,0 1,0-1,0 1,0-1,0 0,0 1,0-1,0 0,-1 1,1-1,0 0,0 1,0-1,0 0,0 1,-1-1,1 0,0 1,0-1,-1 0,1 0,0 1,0-1,-1 0,1 0,0 1,-1-1,1 0,0 0,-1 0,1 0,0 1,-1-1,0 0,-13-9,-9-20,1-7,2 0,1-2,2-1,2 0,2 0,1-2,2 0,2 0,1 0,3-1,0-49,4 81,1 0,-1 0,2 0,-1 1,1-1,1 1,0-1,0 1,1 0,0 0,1 0,-1 1,2-1,-1 1,1 0,1 1,-1 0,1 0,0 0,1 1,0 0,0 0,0 1,1 0,-1 0,1 1,0 0,1 1,12-4,19-4,-1-3,42-19,-82 33,0 0,0-1,0 1,0 0,0 0,0 0,0 0,1 0,-1-1,0 1,0 0,0 0,0 0,1 0,-1 0,0 0,0 0,0 0,1-1,-1 1,0 0,0 0,0 0,1 0,-1 0,0 0,0 0,0 0,1 0,-1 0,0 0,0 1,0-1,1 0,-1 0,0 0,0 0,0 0,0 0,1 0,-1 0,0 1,0-1,0 0,0 0,0 0,1 0,-1 0,0 1,0-1,0 0,0 0,0 0,0 1,0-1,0 0,-6 16,-19 22,24-36,-32 46,-40 82,69-125,1 0,0 0,-1 0,0-1,0 0,0 0,-1 0,1 0,-10 5,1-1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6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0,'1'5,"0"-1,1 0,0 1,0-1,0 0,0 0,1 0,-1 0,1-1,0 1,0-1,6 6,4 5,48 68,94 169,-83-126,-59-105,1-1,1 0,1-1,0-1,31 25,99 63,-6-30,-118-60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7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87,'9'1,"1"1,-1 0,0 1,0 0,-1 0,1 1,-1 0,9 6,13 5,36 18,-48-23,0 0,1-1,0-1,1 0,0-2,31 7,-50-13,0 0,0 0,0 0,0 0,0 0,0 0,0 0,0 0,0 0,0 0,0 0,0-1,0 1,0 0,0-1,-1 1,1-1,0 1,0-1,0 0,-1 1,1-1,0 0,0 1,-1-1,2-1,-2 0,1 0,0 1,-1-1,0 0,1 0,-1 0,0 0,0 0,0 0,0 0,0 0,-1-3,-3-9,0 1,0 0,-8-15,7 17,-7-14,7 16,1 1,0-1,0 1,1-1,1 0,-1 0,-1-11,5 20,-1-1,0 1,0 0,0-1,0 1,0 0,0-1,1 1,-1 0,0-1,0 1,0 0,1-1,-1 1,0 0,0 0,1-1,-1 1,0 0,1 0,-1 0,0 0,1-1,-1 1,0 0,1 0,-1 0,0 0,1 0,-1 0,0 0,1 0,-1 0,0 0,1 0,-1 0,1 0,-1 0,0 0,1 0,-1 0,0 0,1 1,-1-1,0 0,0 0,1 0,-1 1,0-1,1 0,-1 1,20 12,71 76,138 172,-154-170,-37-46,49 57,120 184,-198-271,-1 1,-1-1,0 1,-1 1,0-1,-1 1,-1 0,-1 0,-1 0,1 21,-3-26,-1-1,0 1,0-1,-1 0,-1 1,0-1,-1 0,0-1,0 1,-1-1,0 0,-1 0,-1 0,1-1,-1 0,-11 11,1-4,0-1,-1-1,0 0,-2-1,1-1,-1-1,-1-1,0-1,-1 0,1-2,-2 0,1-2,-1 0,1-2,-1 0,0-2,0 0,-45-6,52 2,0 0,1-1,-1-1,1-1,0 0,0-1,1-1,0 0,0 0,1-2,0 0,1 0,0-1,-14-16,-7-11,1-2,2-1,-30-55,37 58,3 0,1-2,2 0,1 0,-12-55,24 80,1 0,1 0,0 0,1 0,1-1,0 1,1-1,1 1,0 0,2 0,-1 0,2 0,-1 1,2-1,0 1,1 0,1 1,10-16,5-1,1 2,2 0,1 2,1 0,61-41,-71 56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18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1,'1'3,"1"0,-1 0,1 0,0-1,0 1,0 0,0-1,0 1,1-1,-1 0,1 0,-1 0,1 0,4 2,6 6,85 80,-5 4,-4 4,-4 4,122 194,-174-236,-25-38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20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1,'10'8,"0"0,1 0,15 8,21 14,318 267,-345-281,-2 1,0 0,31 41,-44-50,1 0,-1 1,-1 0,1 0,-2 0,1 0,-1 1,-1 0,0-1,0 1,-1 0,0 0,0 10,1 79,-1-90,0-1,0 0,1 0,0 0,0 0,1 0,0 0,0-1,8 13,-11-20,1 0,-1 0,0 1,0-1,1 0,-1 0,0 0,0 0,1 0,-1 0,0 0,1 0,-1 0,0 0,0-1,1 1,-1 0,0 0,0 0,1 0,-1 0,0 0,0-1,1 1,-1 0,0 0,0 0,0 0,1-1,-1 1,0 0,0 0,0-1,0 1,0 0,0 0,1-1,-1 1,0 0,0 0,0-1,0 1,0 0,0-1,0 1,0 0,0 0,0-1,0 1,0 0,-1-1,8-23,-6 18,75-209,-68 196,-7 16,0 0,1 0,-1 0,1 1,-1-1,1 0,0 0,0 1,0-1,0 1,1 0,-1 0,1 0,-1 0,1 0,0 0,0 1,-1-1,1 1,4-2,-2 3,-1-1,1 1,0-1,-1 1,1 0,0 1,0-1,-1 1,1 0,0 1,-1-1,6 3,11 6,-1 0,-1 2,0 0,25 22,24 20,-3 2,-2 3,83 101,-136-146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21.3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7 372,'5'-1,"0"0,0 0,0 0,0 0,0-1,0 0,0 0,-1 0,1-1,-1 0,5-3,50-42,-35 28,96-82,-118 100,0 1,0-1,0 0,0 0,0-1,-1 1,1 0,-1-1,1 1,-1-1,0 1,0-1,0 1,0-1,0 0,-1 0,1 1,-1-1,0 0,0-5,-1 4,0 0,0 0,0 0,-1 0,0 0,0 0,0 0,0 1,0-1,-1 1,1-1,-6-4,1 1,-1 1,1-1,-1 1,0 1,-1 0,1 0,-1 0,0 1,-1 1,1 0,-14-4,16 6,0 0,0 0,0 1,-1 0,1 0,0 1,0-1,0 2,0-1,0 1,0 0,-8 4,11-4,0 0,1 1,0 0,0 0,-1 0,2 0,-1 0,0 0,1 1,-1-1,1 1,0 0,0 0,1 0,-1 0,1 0,0 0,0 0,0 0,0 0,1 8,-3 11,2 0,0-1,2 1,3 28,-3-46,0 0,0 0,0 0,1 0,-1 0,1-1,0 1,1-1,-1 1,1-1,0 0,0 0,0 0,1 0,-1 0,1-1,0 0,0 0,0 0,0 0,1 0,-1-1,1 0,8 3,8 0,-1-1,1-1,0 0,0-2,32-2,109-17,-94 9,-40 4,0 0,0-1,-1-2,0-1,0-1,29-16,-35 12,-6-1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1:22.0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341 0,'-4'0,"-6"0,-9 0,-5 0,-4 0,0 0,-4 5,-1 0,1 1,2-2,2-1,2-1,0-1,5-1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11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147 995,'-11'-50,"0"5,6-359,8 224,-2 120,1 37,-1 0,-1 0,-1 1,-1-1,-1 0,-1 1,-10-33,13 52,-1 1,1-1,0 0,-1 1,1-1,-1 1,0-1,0 1,0 0,0 0,0 0,0 0,-1 0,1 0,-3-1,3 2,1 1,-1-1,0 1,1-1,-1 1,0 0,1-1,-1 1,0 0,0 0,1 0,-1 1,0-1,1 0,-1 1,0-1,1 1,-1-1,-2 2,1 0,1 0,-1 1,0-1,1 0,0 1,0-1,0 1,0 0,0-1,0 1,1 0,-1 0,1 0,0 1,0-1,0 0,0 0,0 1,1-1,0 0,-1 1,1-1,1 0,-1 1,1 4,2 2,-1-1,1 0,1 0,0 0,0-1,1 1,0-1,0 0,11 11,5 5,39 35,-14-20,3-2,0-3,78 41,173 68,9 5,-300-144,-1 1,1 0,-1 0,0 1,-1 0,0 1,0 0,10 12,-15-16,0-1,-1 1,0 0,0 0,0 0,0 0,0 0,0 0,-1 0,1 1,-1-1,0 0,0 0,0 0,0 0,-1 1,0-1,1 0,-1 0,0 0,0 0,0 0,-1 0,1-1,-1 1,0 0,0-1,1 1,-5 3,-17 19,0-2,-33 26,-13 14,-99 114,137-147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8.3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0,7 8,4 12,4 5,2 12,2 4,-2 3,3-3,-6-2,-5-6,-6-2,-8-4,-6-6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12.9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154 940,'-1'3,"-1"0,1 0,-1 0,1-1,-1 1,0-1,0 1,0-1,0 1,0-1,-5 3,-5 8,-11 20,1 1,2 0,-23 56,42-88,0 0,0-1,0 1,1 0,-1 0,0 0,1 0,-1 0,1 0,0 1,0-1,0 0,0 0,0 0,0 0,0 0,1 0,-1 0,2 4,-1-5,0 0,0 0,0-1,0 1,0 0,0 0,1 0,-1-1,0 1,0-1,1 1,-1-1,0 1,1-1,-1 0,1 1,-1-1,0 0,1 0,-1 0,3-1,6 0,0 0,0-1,-1-1,1 0,0 0,12-7,172-88,-193 98,0 0,0-1,-1 1,1 0,0-1,0 1,0 0,-1-1,1 1,0-1,0 1,-1-1,1 1,0-1,-1 0,1 1,-1-1,1 0,-1 1,1-1,-1 0,0 0,1 0,-1 1,0-1,1 0,-1 0,0 0,0-1,-1 1,0 0,0 0,-1 0,1 1,0-1,-1 0,1 1,0-1,-1 1,1-1,-1 1,1 0,-1 0,1-1,-2 1,-72-1,70 1,-31-4,36 4,0 0,-1-1,1 1,0 0,0 0,0 0,-1 0,1 0,0 0,0-1,0 1,-1 0,1 0,0 0,0-1,0 1,0 0,0 0,0 0,0-1,-1 1,1 0,0 0,0 0,0-1,0 1,0 0,0 0,0-1,0 1,0 0,0 0,0-1,0 1,0 0,0 0,1 0,-1-1,0 1,17-13,100-43,-80 41,-2-1,0-3,39-26,-64 38,0-1,-1 0,0 0,-1-1,0 0,0-1,-1 1,0-2,0 1,-2-1,1 0,-1 0,-1 0,6-20,-7 15,0 0,0 1,-2-1,0 0,-1 0,0 0,-2 0,1 0,-2 0,0 0,-1 1,-1 0,-12-27,8 24,-2 0,0 1,-1 0,0 1,-2 0,0 1,-1 1,0 0,-1 1,-23-15,-45-26,41 28,1-2,1-2,1-2,-51-53,87 82,1-1,0 1,0-1,0 0,1 0,-1 0,1-1,-2-5,3 9,1 1,0 0,0-1,0 1,0-1,0 1,0 0,0-1,0 1,0-1,0 1,0 0,1-1,-1 1,0-1,0 1,0 0,0-1,1 1,-1 0,0-1,0 1,1 0,-1-1,0 1,1 0,-1 0,0-1,1 1,-1 0,0 0,1 0,-1-1,0 1,1 0,31 3,35 19,-1 3,-1 2,67 41,-26-14,308 178,-339-182,-2 4,-2 2,77 83,-131-121,0 1,-1 0,21 36,-30-41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13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1 979,'165'-114,"201"-103,-232 141,-60 34,625-378,-670 401,-1-1,31-29,-38 27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13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0 681,'1'-1,"0"-1,0 0,0 0,0 0,0 1,1-1,-1 0,1 1,-1-1,1 1,-1 0,1 0,0-1,-1 1,1 0,4-1,5-6,318-224,-197 143,341-223,-453 298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18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470 1,'-4'1,"0"1,0 0,0 0,0 0,0 0,0 1,1 0,-1 0,1 0,0 0,-1 0,-3 6,1-2,-29 35,3 0,1 3,-40 78,46-74,2 1,2 2,3 0,1 1,-9 61,24-106,0 0,1 0,0 1,1-1,-1 1,2-1,-1 0,1 1,1-1,-1 0,1 0,1 0,-1 0,1 0,1 0,0-1,0 0,0 0,1 0,0 0,0 0,1-1,-1 0,2 0,-1-1,0 0,1 0,0 0,13 6,8 3,1 0,0-2,58 16,100 12,23 6,-200-43,11 3,1 1,34 17,-52-22,0 0,1 0,-2 0,1 1,0 0,0 0,-1 0,0 0,1 0,-1 1,0-1,-1 1,1 0,-1 0,0 0,0 0,0 0,0 1,2 7,-4-9,0-1,0 1,-1-1,1 1,0 0,-1-1,0 1,1-1,-1 1,0-1,0 0,0 1,-1-1,1 0,-4 4,-30 30,25-26,-148 139,-290 211,394-321,27-18,-1-2,-1 0,0-2,-34 14,62-31,0 1,-1 0,1 0,-1-1,1 1,-1-1,1 0,-1 1,1-1,-1 0,0 0,1 0,-1 0,1 0,-1 0,1 0,-1-1,1 1,-1-1,1 1,-1-1,1 1,-1-1,1 0,-1 0,1 1,0-1,0 0,-1 0,1-1,0 1,0 0,0 0,0 0,0-1,1 1,-1-1,0 1,1 0,-1-1,0-2,-1-5,0-1,0 0,1 1,1-1,1-14,-1 15,0-17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20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1,'-3'145,"6"154,-3-296,1 0,-1 0,1 0,-1 1,1-1,0 0,0 0,0 0,0 0,1 0,-1-1,1 1,0 0,0-1,0 1,0-1,0 1,1-1,-1 0,0 0,1 0,0 0,-1-1,1 1,0-1,0 0,0 1,0-1,0 0,0-1,1 1,-1-1,0 1,0-1,4 0,13-1,-1 0,1-1,-1-2,33-9,-26 7,223-63,-229 65,38-10,-55 13,1 0,-1 0,0 0,0 0,0-1,0 0,0 1,0-1,0 0,-1-1,1 1,-1 0,3-3,-5 2,1 1,-1-1,1 1,-1 0,0-1,0 1,0-1,0 1,0 0,-1-1,1 1,-1 0,0-1,1 1,-1 0,0 0,0-1,-1 1,1 0,0 0,-3-3,-33-39,37 45,0-1,0 0,1 1,-1-1,0 0,0 1,0-1,0 0,0 1,0-1,0 0,0 1,-1-1,1 0,0 1,0-1,0 0,0 1,0-1,0 0,-1 0,1 1,0-1,0 0,-1 0,1 1,0-1,0 0,-1 0,1 1,0-1,0 0,-1 0,1 0,0 0,-1 0,1 1,0-1,-1 0,1 0,0 0,-1 0,1 0,0 0,-1 0,1 0,0 0,-1 0,1 0,0-1,-1 1,1 0,0 0,-1 0,1 0,0 0,0-1,-1 1,1 0,0 0,0 0,-1-1,1 1,7 30,102 170,-58-112,77 185,-121-252,3 5,-1 0,5 29,-11-33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21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421 1,'-9'1,"1"0,-1 1,1 0,-1 0,1 1,0 0,0 0,0 1,0 0,1 0,0 1,-14 11,-5 7,-42 46,67-68,-29 33,1 1,2 1,-36 64,54-84,0 1,2 0,0 0,1 0,0 1,2 0,0 0,1 1,1-1,1 1,1 28,0-43,1 1,0-1,0 0,0 0,1 0,-1 0,1 0,0 0,0-1,0 1,1 0,-1-1,1 0,0 1,0-1,0 0,0-1,1 1,-1-1,7 4,5 2,1-1,0-1,1 0,16 2,31 12,-46-12,0 0,0 1,-1 0,0 2,-1 0,21 18,-33-26,-1 1,1 0,-1-1,0 1,0 0,0 1,0-1,-1 0,0 1,0 0,0-1,0 1,-1 0,0 0,0 0,0 0,-1 0,1 0,-1 0,0 0,-1 0,1 0,-1 0,0 0,0 0,-1 0,1 0,-1-1,-5 10,0-3,-1 0,0-1,-1 0,0 0,0 0,-1-1,-1-1,1 0,-1 0,-1-1,-14 7,-25 18,39-24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23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1 169,'7'-2,"1"0,0-1,-1 0,0 0,1 0,-1-1,-1 0,1-1,0 0,-1 0,7-7,16-10,-6 7,-7 3,1 0,0 2,1 0,0 1,0 0,25-6,-41 14,1 0,-1 1,0-1,1 1,-1 0,0 0,1 0,-1 0,1 0,-1 0,0 1,1-1,-1 1,0 0,1-1,-1 1,0 0,0 0,0 1,0-1,0 0,3 3,-2-1,-1 1,0-1,0 0,0 0,-1 1,1-1,-1 1,0 0,0-1,0 1,0 0,0 7,-1 4,0 1,-1-1,0 1,-2-1,-7 29,-12 16,-52 101,37-87,12-29,62-54,-17-2,0 2,1 1,1 1,-1 0,1 2,0 0,1 1,-1 2,29-1,-46 3,10 0,0 0,0 1,-1 0,1 1,25 7,-36-8,0 1,0 0,0 0,0 0,-1 1,1-1,-1 1,0 0,1 0,-1 0,-1 0,1 0,0 1,-1 0,0-1,0 1,0 0,0 0,0 0,-1 0,0 0,0 0,0 1,0 4,1-2,0 1,-1-1,-1 0,1 1,-1-1,0 1,-1-1,0 0,0 1,0-1,-1 0,0 0,-1 0,1 0,-1 0,-1-1,1 1,-1-1,0 0,-10 11,-249 235,248-238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25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613 2,'-11'-1,"0"1,0 0,0 0,-1 1,2 1,-1 0,0 0,0 1,1 1,-1 0,1 0,0 1,0 0,1 1,0 0,0 0,0 1,-8 8,-30 36,2 2,2 1,3 3,2 1,3 2,-40 93,58-117,2 0,1 2,2-1,1 1,-7 52,18-87,0 0,0-1,0 1,1 0,-1 0,1 0,0 0,-1 0,1-1,0 1,1 0,-1-1,0 1,1-1,0 1,-1-1,1 0,0 0,0 0,0 0,0 0,1 0,-1 0,0-1,1 1,-1-1,1 1,0-1,-1 0,1 0,0-1,0 1,0 0,4-1,14 3,-1 0,1-2,40-3,-29 1,164-2,209 3,-400 0,1 0,-1 1,1-1,-1 1,0 0,1 1,-1-1,0 1,0 0,0 0,0 1,6 3,-9-4,0 0,0 0,-1 1,1-1,-1 0,1 1,-1 0,0-1,0 1,0-1,0 1,0 0,-1 0,1 0,-1-1,0 1,0 0,0 0,0 0,0 0,0 0,-1-1,0 1,-1 4,-6 20,-2-1,-1 0,-1 0,-1-1,-27 37,12-16,-1 2,-56 69,69-98,-1-1,0-1,-1 0,-1-1,0-1,-24 13,26-19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26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7 100,'6'-2,"1"0,-1 0,0 0,0-1,0 0,0 0,10-8,-3 3,8-4,0 1,1 1,33-10,-50 17,2 2,-1-1,0 1,0 0,0 0,1 0,-1 1,0 0,1 0,-1 1,0 0,1 0,-1 0,0 1,0 0,0 0,0 1,6 3,-9-3,1 0,-1 1,0 0,0-1,-1 1,1 0,-1 0,0 0,0 1,0-1,-1 0,1 1,-1-1,0 1,0 0,-1-1,1 1,-1 0,0-1,0 1,-2 5,1 2,0 0,-1 0,-1-1,0 1,0-1,-1 0,-7 15,-2-8,-1 0,-1-1,0 0,-1-2,-1 1,0-2,-28 17,-36 34,66-51,0 0,1 1,1 1,-20 29,33-44,0-1,-1 0,1 0,0 1,0-1,-1 0,1 0,0 1,0-1,0 0,0 1,-1-1,1 0,0 0,0 1,0-1,0 0,0 1,0-1,0 0,0 1,0-1,0 0,0 1,0-1,0 0,0 1,0-1,0 0,1 1,-1-1,0 0,0 0,0 1,0-1,1 0,-1 1,0-1,1 0,15-1,31-17,-38 14,133-47,232-53,-293 82,-61 17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28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0,'-4'1,"-1"-1,0 1,0 0,1 1,-1-1,1 1,0 0,-1 0,1 0,0 1,0-1,0 1,0 0,-5 6,-51 60,35-37,6-11,-54 67,67-79,0-1,1 1,0 0,0 0,1 1,1-1,-1 1,-2 17,5-23,1 1,1-1,-1 1,1-1,-1 0,1 1,0-1,1 0,-1 0,1 0,0 0,0 0,0 0,0 0,1-1,0 1,-1-1,1 1,6 4,7 6,1-1,34 22,-20-15,145 117,2 1,-169-133,-1 1,0 1,-1-1,1 1,-1 0,9 12,-13-13,0-1,0 1,-1 0,1 0,-1 0,-1 0,1 1,-1-1,0 0,0 1,-1 8,-1 18,-1 0,-1 1,-2-1,-2-1,-16 52,-70 152,78-202,5-9,-1 0,-1 0,-1-2,-1 1,-21 25,33-47,0 0,-1 0,1 0,-1 0,1-1,-1 1,0-1,0 1,0-1,1 0,-1 0,0-1,-1 1,1 0,0-1,0 0,0 0,0 0,0 0,0 0,0-1,0 1,0-1,0 0,0 0,0 0,0 0,0 0,0-1,1 1,-1-1,-3-3,-9-5,0-1,1-1,1 0,-15-18,13 14,0-1,2-1,0 0,-11-21,16 21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18.7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15,'0'-4,"-5"-1,0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30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15,'0'-4,"4"-1,6-1,1 6,-2 7,-1 6,-3 5,1 4,1 2,-1 1,-2 5,-2 1,0 0,-2-2,5-5,0-7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31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433 1,'-47'43,"9"-7,-45 52,34-28,9-15,3 3,1 0,-53 99,87-142,0-1,0 1,0 0,1-1,0 1,0 0,0 0,0 0,1 0,0 0,0 0,0 0,0 0,1 0,0 0,2 7,0-6,0 0,0 0,1 0,0-1,0 1,0-1,0 0,1 0,0 0,0-1,10 7,11 6,1-2,44 20,17 9,-60-29,-19-10,0-1,0 1,-1 1,15 12,-21-15,1 0,-1 0,1 0,-1 0,0 1,0-1,0 1,-1 0,1-1,-1 1,0 0,0 0,0 0,-1 0,1 0,-1 4,0 12,0 1,-1-1,-2 0,0 0,-1 0,-1 0,0 0,-2-1,-9 19,2-10,-1-1,-2-1,-1 0,0-1,-29 28,42-49,0 0,-1 0,1 0,-1 0,0-1,0 0,-1 0,1-1,-1 1,1-2,-1 1,1-1,-1 0,0 0,0 0,0-1,-12-1,-2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33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17 174,'0'0,"-1"0,0 0,0 1,1-1,-1 0,0 0,0 0,1 1,-1-1,0 0,1 1,-1-1,1 1,-1-1,0 0,1 1,-1-1,1 1,-1 0,1-1,-1 1,1-1,0 1,-1 0,1-1,0 1,-1 0,1-1,0 1,0 0,0 0,0-1,0 1,0 0,0 0,0-1,0 1,0 0,0 0,0-1,0 1,0 0,1-1,-1 1,0 0,1-1,-1 1,1 1,0 1,0 0,0-1,1 1,-1 0,1 0,-1-1,1 1,0-1,0 0,0 1,3 1,0-2,0 0,0 0,0-1,0 0,0 0,0-1,0 1,0-1,0 0,0 0,0-1,0 0,0 1,0-2,0 1,0-1,0 1,0-1,-1-1,1 1,-1-1,1 1,-1-1,5-5,-1 2,-1 0,0 0,-1 0,1 0,-1-1,0 0,-1-1,0 1,0-1,-1 0,0 0,0-1,3-9,-7 14,0 0,0 0,0 1,0-1,0 0,-1 1,0-1,0 0,0 1,0-1,0 1,-1-1,0 1,1 0,-1 0,0 0,-1 0,1 0,0 0,-1 0,0 1,1-1,-1 1,0 0,-1 0,1 0,0 0,0 1,-1-1,1 1,-1 0,-5-2,4 1,0 1,1-1,-1 1,0 0,0 0,0 1,0-1,0 1,0 0,0 1,1-1,-1 1,0 0,0 0,0 0,1 1,-1 0,0 0,1 0,0 0,-1 1,1-1,0 1,-5 5,-2 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35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1,'5'158,"37"235,60 151,-54-308,104 588,144 679,10-263,-271-1100,26 95,164 694,0 322,-131-695,178 800,-271-1352,86 343,-68-289,2-1,3 0,57 96,-2-22,102 229,-151-296,-19-45,-1 1,-1 1,-1 0,7 29,-14-47,-1 0,0 0,1-1,-1 1,0 0,0 0,-1-1,1 1,0 0,-1-1,0 1,0 0,1-1,-1 1,-1-1,1 1,0-1,-3 4,-6 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39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0,'1'11,"0"-1,1 0,0 1,5 12,2 9,37 121,-25-67,-10-48,9 69,-17-81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43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0,'1'19,"0"0,1 0,1-1,1 1,1-1,11 28,54 97,-49-105,-1 1,24 72,-40-98,-1 0,-1 0,1 25,-3-18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45.0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961 681,'3'1,"1"0,-1 0,0 0,1 0,-1 1,0-1,0 1,0 0,0 0,0 0,0 0,-1 1,1-1,-1 1,4 3,32 44,-31-39,0 1,0 0,-1 0,-1 0,0 1,0 0,-1 0,-1 0,-1 1,0-1,0 1,-1-1,-1 15,-2-8,-1 1,-1-1,-1 0,0-1,-2 1,0-1,-1-1,-12 20,4-10,-2-1,-1-1,-1 0,-1-1,-1-2,-1 0,-2-1,0-2,-1 0,0-2,-2-1,0-1,-41 16,67-31,1-1,0 1,0-1,0 0,0 1,-1-1,1 0,0 0,0 0,-1 0,1 0,0 0,0 0,0-1,-1 1,1 0,0-1,0 1,0-1,0 1,0-1,0 1,0-1,0 0,0 1,0-1,0 0,0 0,0 0,0 0,1 0,-1 0,0 0,1 0,-1 0,1 0,-1 0,1-1,-1 1,1 0,0-1,-3-9,1 1,0-1,0-20,0 12,-3-32,2 1,3-1,1 1,3-1,2 1,2 0,2 1,3-1,1 2,3 0,2 1,1 1,3 1,34-51,-41 72,109-189,-114 191,-2-1,0 1,-1-2,-2 1,0-1,-1 0,2-47,-6 66,-1 1,0 0,-1 0,1 0,-1 0,1 0,-1 0,-1 0,1 0,0 0,-1 0,0 0,0 1,0-1,0 1,-1-1,1 1,-1 0,0 0,0 0,-5-4,0 2,-1 1,1 0,-1 1,0-1,0 2,0-1,0 1,-17-1,4 1,-1 2,1 0,-1 2,1 0,0 2,0 0,-28 9,-147 61,185-69,-40 19,0 1,2 3,0 2,3 2,0 2,-42 41,82-67,-1-1,1 1,1 1,0-1,0 1,0 0,1 1,1-1,-1 1,2 0,-1 0,1 0,1 0,0 1,-1 15,3-20,0 0,0-1,1 1,0 0,0-1,0 1,1-1,-1 1,1-1,1 0,-1 0,1 0,0 0,0 0,0-1,1 1,-1-1,1 0,0 0,1 0,-1 0,1-1,-1 0,1 0,0 0,0-1,0 1,1-1,-1 0,7 1,25 7,1-2,1-2,59 3,120-9,-94-3,25 2,174 3,-307-1,0 0,1 2,-1 0,0 0,23 9,-21-3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51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800 0,'-356'13,"-27"0,380-14,1 1,-1 0,0 0,0 0,1 0,-1 0,0 1,0-1,1 1,-1 0,1 0,-1-1,0 2,1-1,0 0,-1 1,1-1,0 1,-4 2,5-1,0 0,0 0,1 0,-1-1,0 1,1 0,0 0,0 0,0 0,0 0,0 0,0 0,1 0,0 0,-1 0,1 0,0 0,2 2,75 220,-40-126,-5 1,27 139,-60-237,0 1,1 0,0-1,-1 1,1-1,0 0,0 1,1-1,-1 0,3 4,-3-5,-1 0,1-1,0 1,0 0,-1-1,1 1,0-1,0 1,-1-1,1 0,0 1,0-1,0 0,0 1,0-1,0 0,0 0,-1 0,1 0,0 0,1 0,0-1,0 0,0 0,0 0,0 0,0 0,0 0,0 0,-1-1,1 1,-1-1,1 1,-1-1,1 0,-1 0,0 0,0 1,0-1,0 0,0 0,0 0,-1-1,1 1,0-3,8-32,2 1,1 0,2 1,36-65,-38 82,0 0,1 0,1 2,1 0,0 0,1 1,1 1,0 1,1 0,20-10,-13 9,0 2,1 1,0 1,37-8,-55 15,0 1,0 1,1-1,-1 2,0-1,1 1,-1 0,1 1,-1-1,0 2,1-1,-1 1,0 1,0-1,0 1,-1 1,1 0,12 7,-2 7,0 0,19 26,-17-20,-11-14,0 2,-1-1,-1 1,0 0,10 23,-15-31,0 1,-1 0,0-1,0 1,0 0,0 0,-1 0,0-1,0 1,0 0,0 0,-1 0,0 0,0-1,0 1,0 0,-1-1,0 1,-4 7,-25 32,-64 68,17-22,-42 49,99-117,0-2,-2-1,-1-1,-29 18,15-12,27-15,-1-2,0 0,0 0,0-1,-1-1,-20 6,14-7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57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368 961,'1'-1,"-1"0,0 0,1 0,-1 0,1 0,-1 0,1 0,0 0,0 0,-1 0,1 0,0 1,0-1,0 0,0 1,0-1,0 0,0 1,0-1,0 1,0-1,0 1,0 0,0-1,0 1,0 0,0 0,0 0,3 0,34 0,-27 3,0 0,-1 1,1 0,-1 1,1 0,-1 1,-1 0,1 0,-1 1,13 13,10 12,37 46,-47-51,-7-7,0 0,-1 1,-2 1,0 0,-1 1,-1 0,-1 0,-2 1,0 0,-1 1,-2-1,0 1,-2 0,0 0,-4 35,1-52,0-1,-1 1,1-1,-2 0,1 0,-1 0,0 0,-1 0,0-1,0 1,0-1,-8 9,3-6,-1 0,0 0,0-1,0 0,-1-1,-23 11,17-10,0 0,-1-2,1 0,-2-2,1 1,0-2,-1-1,0 0,1-1,-23-2,31-1,0 1,0-1,0-1,0 0,1 0,-1-1,1 0,0-1,0 1,0-2,1 0,0 0,0 0,0-1,1 0,0 0,1-1,-1 0,1 0,1-1,0 1,0-1,0 0,1-1,1 1,-5-17,1-5,1-1,2 0,1 0,1 0,1 0,3 0,5-39,6-9,3 0,44-127,82-146,-74 215,94-141,-151 261,-3 5,23-41,-30 52,0 0,0 0,0-1,0 1,0-1,0 1,-1 0,0-1,1 1,-1-1,0 0,0 1,0-1,0 1,-1-1,1 1,-1-1,-1-3,0 4,1 0,-1 0,0 1,0 0,0-1,0 1,0 0,0 0,0 0,-1 0,1 0,0 0,0 1,-1-1,1 1,-1-1,1 1,0 0,-4 0,-51 4,51-3,-22 4,0 2,0 1,1 1,-35 17,13-5,16-8,1 2,1 1,0 2,1 1,1 1,1 1,1 1,1 2,1 1,-40 51,57-62,0-1,0 1,2 1,-11 29,14-35,1-1,0 0,1 1,-1-1,2 1,-1 0,1-1,1 1,-1 0,4 13,-2-17,0 1,1-1,0 0,0 0,0 0,1 0,0 0,0-1,8 8,47 35,-41-34,69 55,-27-20,1-2,113 63,-113-87,-48-15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3:59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1,'1'35,"1"1,2-1,2 0,1 0,21 65,39 91,52 171,-111-332,-4-6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0.0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0 564,'20'2,"-1"0,1 1,-1 1,26 9,90 34,-88-29,217 64,-239-73,-24-8,-1-1,1 0,0 1,0-1,-1 1,1-1,0 1,-1-1,1 1,-1-1,1 1,0-1,-1 1,1 0,-1 0,0-1,1 1,-1 0,0 0,1-1,-1 1,0 0,0 0,0 0,1-1,-1 2,-1-1,1-1,0 0,-1 1,1-1,-1 0,1 0,0 1,-1-1,1 0,-1 0,1 0,-1 0,1 1,-1-1,1 0,-1 0,1 0,-1 0,1 0,-1 0,1 0,-1 0,1 0,-1-1,1 1,0 0,-1 0,1 0,-1 0,1-1,-1 1,1 0,0 0,-1-1,1 1,-1 0,1-1,0 1,-1-1,1 1,0 0,-1-1,-20-16,-2-5,2-1,0-1,1-1,2-1,0-1,2 0,1-1,1-1,2 0,1 0,1-2,1 1,2-1,1 0,2 0,1-1,1-53,3 79,0 0,1 1,-1-1,1 0,1 1,-1-1,1 1,0 0,0 0,0 0,1 0,0 1,0-1,0 1,1 0,-1 0,1 0,0 1,0 0,0 0,0 0,0 0,1 1,8-3,16-4,0 0,0 2,45-5,-51 9,66-11,1 4,0 4,161 10,-238-3,-1 1,0 0,0 1,0 1,0 0,-1 1,1 0,-1 1,0 0,-1 1,0 0,0 1,0 0,-1 1,0 0,-1 0,0 1,0 1,-1-1,-1 1,1 1,-2-1,0 1,0 1,5 17,-10-25,1 0,0 0,0 0,0 0,1 0,-1 0,1 0,1-1,-1 1,0-1,1 0,5 4,2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4:01.1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448 1,'-10'2,"0"0,0 0,1 1,-1 1,1 0,-1 0,1 1,0 0,1 0,-11 9,-15 7,19-11,1 1,0 0,0 1,1 1,1 0,0 0,1 1,0 1,1 0,1 0,-10 22,2 1,2 0,1 2,-15 74,-25 135,53-245,0 1,1-1,-1 0,1 0,0 0,0 0,0 1,0-1,1 0,-1 0,1 0,0 0,1 0,-1 0,1 0,2 4,-1-4,0 0,1 0,-1-1,1 1,0-1,0 0,0 0,0 0,1 0,-1-1,1 0,8 3,30 8,1-2,0-1,75 5,-78-10,-35-5,0 0,0 0,0-1,0 0,0 0,0 0,0-1,0 0,-1 0,1 0,-1-1,1 1,-1-1,0-1,0 1,0-1,-1 0,1 0,-1 0,0-1,0 1,-1-1,1 0,-1 0,3-7,4-5,-1-2,-1 1,0-1,-2 0,0 0,4-29,-9 44,0 0,-1-1,1 1,-1-1,0 1,0-1,0 1,-1 0,0-1,0 1,0-1,0 1,-1 0,1 0,-1 0,0 0,0 0,-1 0,1 1,-1-1,0 1,0-1,0 1,0 0,0 0,-1 0,0 1,-4-3,3 3,0 0,0 0,0 0,-1 1,1 0,-1 0,1 0,-1 1,0 0,1 0,-1 0,1 1,-1-1,1 2,-1-1,1 0,0 1,0 0,-1 0,1 1,0-1,-5 5,-33 25,1 1,-63 67,-39 32,91-77,50-52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4:02.6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38,'-6'-1,"0"-1,0 1,0-1,0 0,-10-6,-4 0,12 5,0 1,0-1,-1 1,1 1,0 0,-1 0,1 1,-1 0,1 0,-1 1,1 0,0 0,-1 1,1 0,0 1,0-1,0 2,1-1,-1 1,1 0,0 1,0 0,0 0,0 0,1 1,0 0,0 0,1 1,-7 9,3-3,-2 2,2-1,-17 33,24-40,-1-1,2 1,-1 0,0 0,1 0,1 0,-1 0,1 0,0 0,1 0,0 6,7 24,2 0,1-1,2-1,34 66,-45-97,1-1,0 0,0 1,0-1,0 0,1 0,-1-1,1 1,0-1,-1 0,1 0,0 0,0 0,1 0,-1-1,0 0,0 0,1 0,-1-1,1 1,-1-1,7-1,14 1,1-1,39-7,-57 7,51-6,-36 5,0-1,0-1,42-12,-62 15,-1 0,1-1,-1 1,0 0,1-1,-1 0,0 1,0-1,0 0,0 0,0 0,-1 0,1-1,0 1,-1 0,0-1,2-3,-1 0,0 1,-1-1,0 0,0 0,0 0,-1 0,0-10,-2-8,-1 1,-2 0,-8-26,11 39,-10-34,6 19,0-1,-2 2,-1-1,-16-30,20 49,1 1,-1 1,0-1,0 1,-1 0,1 0,-1 0,0 1,0 0,0 0,-1 1,1-1,0 1,-9-1,-17-8,16 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7:35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0,'26'368,"-25"-359,1 1,1-1,0 0,0 0,9 15,-8-16,0 1,-1-1,0 0,0 1,-1 0,3 16,39 343,-41-347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7:37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349 1,'-2'0,"0"0,0 1,0-1,0 1,0-1,0 1,0 0,1 0,-1 0,0 0,0 0,1 1,-1-1,1 0,-1 1,-2 2,-21 30,18-24,-35 51,3 2,3 2,2 1,3 2,4 0,-30 112,51-154,2 0,0 1,1 34,3-50,0 0,1 0,1 0,0-1,0 1,1-1,0 1,1-1,0 0,10 18,-12-25,24 38,1-2,2-1,47 48,-68-78,1 0,0 0,1 0,0-1,0-1,0 1,1-2,0 0,0 0,0-1,0 0,1-1,0 0,0-1,0 0,0-1,0 0,0-1,12-1,-21 0,1 0,-1 0,0-1,0 1,0-1,0 1,0-1,0 0,0 0,0-1,-1 1,1-1,-1 1,0-1,0 0,0 1,0-1,0 0,0 0,-1-1,0 1,1 0,-1 0,-1-1,1 1,0-4,3-14,0 1,-2-1,0-22,-2 32,2-26,1-53,-4 83,1-1,-1 1,0-1,-1 1,1 0,-2-1,1 1,-7-13,8 18,0 0,-1 0,1 0,-1 0,0 0,1 0,-1 0,0 1,0-1,0 0,0 1,0 0,0 0,-1-1,1 1,0 1,-1-1,1 0,0 0,-1 1,1 0,-1-1,1 1,-1 0,1 0,-1 0,1 1,-1-1,1 1,-1-1,-2 2,-8 3,1 0,0 1,0 0,-20 15,-3 1,-44 25,64-41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09:31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461 0,'-1'3,"0"-1,0 0,-1 1,1-1,-1 0,0 0,0 0,0 0,0 0,0 0,0-1,0 1,0-1,-1 0,1 1,-1-1,-4 2,-7 4,-23 17,0-1,-1-3,-1-1,-1-1,-1-3,-59 15,27-21,73-9,0 1,-1-1,1 1,0 0,0-1,-1 1,1-1,0 1,0-1,0 1,0 0,0-1,0 1,0-1,0 1,0-1,0 1,0 0,1-1,-1 1,0-1,0 1,0-1,1 1,-1-1,0 1,1-1,-1 1,0-1,1 1,-1-1,1 1,-1-1,1 0,0 1,20 26,-18-23,26 33,-1 2,-2 1,-2 1,-1 1,18 52,-29-50,-10-35,1 1,-1-1,2 1,-1-1,1 0,6 9,-10-17,1 0,-1-1,1 1,0 0,-1 0,1-1,0 1,0 0,0-1,-1 1,1-1,0 1,0-1,0 0,0 1,0-1,0 0,0 0,0 1,0-1,0 0,0 0,0 0,0 0,2-1,27-13,17-33,-7 2,3 1,2 2,57-42,-81 68,2 1,0 0,0 2,1 0,1 2,0 1,1 1,0 1,42-7,-53 12,0 2,1-1,-1 2,0 0,1 1,-1 1,0 0,0 1,0 1,0 0,-1 1,0 0,0 1,0 1,0 1,-1-1,-1 2,18 14,-26-19,0 0,0 1,0 0,-1 0,0 0,0 0,0 0,0 0,-1 1,0-1,0 1,-1 0,1 0,-1-1,0 1,-1 0,0 0,0 0,0 0,0 0,-1 0,0 0,0 0,-4 8,-4 14,-1-1,-1-1,-27 45,32-61,-1 4,-1-1,0 0,-1 0,-1-1,0 0,0 0,-1-2,-1 1,1-1,-2-1,1 0,-28 14,-25 16,54-31,1-1,-1 0,0 0,0-1,-1-1,0 0,0 0,0-1,0-1,-23 4,19-9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0:01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809 263,'-4'-1,"0"0,0-1,0 1,0-1,0 0,0 0,0 0,1 0,-1-1,1 0,-6-4,-11-9,-180-101,170 103,1 1,-1 1,-1 1,0 2,-36-7,60 15,0 0,-1 1,1 0,0 0,-1 0,1 1,0 0,0 1,-1 0,1 0,0 0,-8 5,10-5,1 1,0-1,0 1,0 1,0-1,0 0,1 1,-1 0,1 0,0 0,0 0,0 0,1 1,0-1,0 1,0 0,0 0,-1 7,-58 212,-9 42,61-219,1 1,3 0,1 78,4-119,0-1,1 1,0 0,0-1,1 1,0-1,0 1,0-1,1 0,0 0,0 0,0 0,7 8,-4-8,0 0,0-1,0 0,1 0,0 0,0-1,0 0,1-1,-1 1,14 3,54 14,0-2,1-4,100 7,234-10,-367-11,-20 0,-1-1,31-4,-48 3,1 0,-1 0,1 0,-1-1,1 0,-1 0,0-1,0 1,0-1,0 0,-1 0,1-1,-1 1,5-6,-3 1,0 1,-1-1,0-1,-1 1,0-1,0 0,-1 0,0 0,3-12,0-12,2-44,-5 47,0-3,-1 0,-2 1,-2-1,0 0,-11-45,8 55,-2 1,-1-1,0 2,-2-1,0 1,-2 0,0 1,-21-26,-58-65,-88-116,177 222,-1 1,0 1,-1-1,1 0,0 1,-1 0,0-1,0 1,-7-3,10 5,-1 1,1-1,0 1,-1-1,1 1,-1 0,1 0,-1 0,1 0,-1 0,1 0,-1 0,1 0,-1 1,1-1,-1 1,1-1,-1 1,1-1,0 1,-1 0,1 0,0 0,0-1,0 1,-1 0,1 1,0-1,0 0,0 0,1 0,-1 0,0 1,0 1,-29 48,20-34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1:49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1,'0'4,"0"6,4 5,2 4,3 3,5 2,0 6,2 0,1 1,-1-1,-3-2,-1-6,-1-1,-3-2,-3-3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1:51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0 312,'119'-132,"31"-30,-148 160,-1 0,1 1,0-1,0 1,0 0,0-1,0 1,0 0,1 0,-1 0,0 0,5 0,-6 1,0 0,0 0,0 0,0 0,0 0,0 0,0 1,0-1,0 0,-1 1,1-1,0 1,0-1,0 1,0-1,-1 1,1 0,0-1,-1 1,1 0,0-1,0 2,2 4,0 1,-1-1,1 0,-1 1,-1-1,1 1,0 11,3 37,-3 1,-5 56,4 76,-1-186,0-1,0 0,0 0,1 0,-1 1,0-1,1 0,-1 0,1 0,-1 1,1-1,-1 0,1 0,0 0,-1 0,1 0,0 0,0 0,0-1,0 1,0 0,0 0,0-1,0 1,0 0,0-1,0 1,0-1,1 0,-1 1,0-1,0 0,0 0,1 0,-1 0,0 0,0 0,1 0,-1 0,0 0,0 0,3-1,7-2,0-1,0 0,-1 0,11-6,4-1,-7 5,-1 1,1 0,0 2,1 0,-1 1,0 1,1 1,-1 0,0 2,1 0,-1 1,18 5,-33-7,1 0,-1 1,0 0,1-1,-1 1,0 0,0 0,-1 1,1-1,0 1,-1-1,1 1,-1 0,0 0,0 0,0 0,0 0,2 7,-2-4,-1 0,0 1,0-1,0 0,-1 1,0-1,0 0,-1 1,1-1,-3 7,-3 10,-1 0,-1-1,-1 0,-21 36,22-44,-10 20,-3 0,-39 50,54-76,0-1,-1 0,0 0,-1 0,1-1,-1 0,0 0,-1-1,0 0,1-1,-1 0,-1 0,1-1,-1 0,-17 2,7-4,0-1,0-1,0 0,1-2,-30-7,28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1:52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1:54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553 22,'0'-1,"0"-1,-1 1,1 0,-1 0,1 0,-1 1,1-1,-1 0,0 0,0 0,1 0,-1 0,0 1,0-1,0 0,0 1,0-1,0 1,0-1,0 1,0-1,0 1,0 0,0-1,0 1,0 0,0 0,-2 0,-35-2,4 6,1 3,-1 0,1 2,1 2,-60 28,-44 13,119-46,9-5,1 2,-1-1,1 1,0 0,0 0,-9 6,14-7,1-1,-1 1,1-1,-1 1,1 0,0 0,-1-1,1 1,0 0,0 0,1 0,-1 0,0 1,1-1,-1 0,1 0,-1 0,1 0,0 1,0-1,0 0,0 0,1 0,-1 1,0-1,2 4,7 21,1-1,1-1,25 43,6 13,101 254,-143-333,1 1,0-1,0 0,1 1,-1-1,0 0,1 0,-1 0,1 0,3 3,-4-4,-1-1,1 1,0-1,-1 0,1 0,0 1,-1-1,1 0,0 0,-1 0,1 0,0 1,-1-1,1 0,0 0,0-1,-1 1,1 0,0 0,-1 0,1 0,0-1,-1 1,1 0,0-1,3-2,0 0,0-1,0 0,-1 0,0 0,0 0,0 0,0 0,2-6,5-11,0 0,6-24,-11 30,0 0,1 1,0 0,1 0,1 0,0 1,11-13,-15 21,0 1,1 0,0 0,0 1,0 0,0-1,0 2,1-1,-1 0,1 1,0 0,0 1,0-1,0 1,0 0,0 1,0-1,0 1,0 0,0 1,0 0,0 0,0 0,0 0,8 4,15 6,-1 0,0 2,48 30,-56-31,16 10,54 42,-78-54,0 1,0 0,-1 1,0 0,-1 1,-1 0,11 19,-18-27,-1-1,1 0,-1 0,0 0,0 1,-1-1,1 1,-1-1,0 0,0 1,0-1,-1 1,0-1,0 0,0 1,0-1,0 0,-1 0,0 0,0 0,0 0,0 0,-1-1,1 1,-1-1,0 1,0-1,-5 4,-12 10,1-1,-2-1,-40 23,28-18,-7 8,-1-3,-1-1,-1-2,-1-2,-83 26,46-21,59-17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1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1,'-12'0,"0"0,0 1,0 0,0 1,0 0,-12 5,16-4,1 0,1 1,-1 0,0 0,1 0,0 1,0 0,0 1,1-1,-8 11,0-1,2 0,0 1,1 0,0 1,1 0,1 1,-8 24,16-40,-1 1,1 0,-1 0,1 0,0 0,0 0,0 0,0 0,1 0,-1-1,1 1,0 0,0 0,0 0,0-1,0 1,1-1,-1 1,1-1,0 1,-1-1,1 0,0 0,0 0,1 0,-1 0,0 0,1 0,-1-1,1 0,-1 1,1-1,0 0,-1 0,1 0,0 0,5 0,12 3,0-1,0-1,0-1,26-1,-31 0,40 1,-16 0,0-2,66-9,-100 9,-1 0,1 0,-1 0,0-1,0 1,0-1,0 0,0-1,0 1,0-1,-1 0,1 1,-1-2,0 1,5-7,-3 3,-1 0,0 0,-1-1,0 1,0-1,-1 0,3-12,-5 19,0 0,0-1,0 1,0 0,1 0,-1 0,0 0,1-1,-1 1,1 0,-1 0,1 0,0 0,-1 0,1 0,0 0,0 0,0 1,-1-1,1 0,0 0,0 1,0-1,0 0,0 1,1-1,-1 1,0 0,0-1,0 1,0 0,1-1,-1 1,0 0,0 0,0 0,1 0,-1 0,0 1,0-1,0 0,2 1,5 2,0 1,-1-1,1 1,-1 1,8 6,-12-9,421 341,-286-224,659 587,-552-467,238 302,-285-278,-161-206,-3 1,50 112,-77-151,0 0,-1 0,-1 1,0 0,-2 0,0 0,-1 28,-2-38,-1-1,0 0,0 1,-1-1,-1 0,0 0,0 0,0 0,-1 0,-1-1,1 0,-1 0,-1 0,1 0,-1-1,-1 0,-11 11,-2-3,-1-1,1-1,-2 0,0-2,0-1,-1 0,-44 11,2-5,-110 11,119-22,-1-3,1-2,0-2,0-3,-103-22,89 8,1-2,2-3,0-4,-72-40,49 14,2-3,2-4,3-4,3-3,4-4,-98-116,115 117,4-2,-58-100,96 144,1-1,2-1,1 0,1-1,2 0,1-1,2 0,1 0,-2-50,9 63,0-1,2 2,0-1,1 0,2 1,0-1,0 1,2 1,16-29,10-10,63-80,-75 108,68-90,4 5,192-179,-262 273,45-26,3-2,-69 45,1-1,-1 1,0-1,0 1,0-1,-1 0,0 0,1-1,-1 1,-1 0,1-1,-1 1,1-1,-1 1,-1-1,1 1,-1-1,1 0,-1 0,-1 1,1-1,-1 0,0 1,-2-9,-4-9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14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396 104,'-4'-3,"-1"0,1 0,-1 1,1-1,-1 1,0 0,0 1,0-1,0 1,-1 0,1 0,0 1,-6-1,-69 2,70 1,0 0,0 0,1 1,-1 1,1-1,0 2,0-1,0 1,1 1,-1 0,1 0,1 0,-1 1,-9 11,6-6,0 1,0 0,2 0,0 1,0 1,1-1,1 1,-6 18,10-21,0 0,1 0,0 1,1-1,1 1,0-1,0 1,1-1,1 1,0-1,1 0,0 0,0 0,2 0,6 14,-7-18,0-1,1 1,0-1,0-1,0 1,1-1,0 0,0 0,0 0,1-1,0 0,0 0,0-1,0 0,1 0,0-1,0 0,0 0,0-1,0 0,1 0,-1-1,10 1,209-7,-201 3,1-2,-1 0,0-2,0-1,-1-1,35-16,-55 20,-1 1,0 0,0-1,0 0,0 0,-1 0,0 0,0 0,0-1,0 1,-1-1,1 0,-1 0,0 0,-1 0,1 0,-1 0,0-1,0 1,-1 0,0-1,0 1,0-7,-1-13,-1-1,-1 1,-10-37,9 46,0 0,-1 1,-1-1,0 1,-1 0,-12-18,13 25,0-1,-1 1,-1 0,1 0,-1 1,0 0,-1 1,0 0,0 0,-16-7,-44-17,32 14,-40-22,58 27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15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293 45,'-11'0,"1"0,0 1,-1 0,1 1,0 0,0 0,0 1,1 1,-1 0,1 0,0 0,0 2,0-1,0 1,1 0,0 1,1-1,-1 2,1-1,0 1,1 0,0 0,-8 16,1-3,2 1,0 0,1 1,1 0,-8 38,15-53,1-1,0 1,1-1,-1 1,2 0,-1-1,1 1,0-1,4 14,-3-16,0 0,0-1,1 1,-1-1,1 0,0 0,0 0,0 0,1 0,0-1,-1 0,1 1,0-1,0-1,1 1,6 3,-4-4,1 1,0-1,0 0,0 0,0-1,0 0,0-1,0 0,0 0,1-1,-1 0,0 0,0-1,0 0,14-6,14-6,-2-1,40-25,-29 15,361-190,-404 215,1-1,-1 0,0 0,0 0,0-1,0 1,0 0,0-1,0 1,-1-1,1 0,0 1,-1-1,1 0,-1 0,0 0,0 0,0 0,0-1,1-2,-2 3,-1 0,0 0,1 0,-1 0,0 0,0 0,-1 1,1-1,0 0,0 1,-1-1,1 1,-1-1,0 1,1 0,-1 0,0 0,0 0,0 0,1 0,-1 0,0 0,-3 0,-167-68,146 61,1 2,-2 0,1 2,-53-2,59 5,1-1,0 0,-20-6,21 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14.8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511 39,'0'-1,"1"-1,-1 1,-1-1,1 1,0-1,0 1,0-1,-1 1,1 0,-1-1,1 1,-1-1,0 1,1 0,-1 0,0-1,0 1,0 0,0 0,0 0,0 0,0 0,0 0,-1 0,-1-1,0 1,0 0,0 0,-1 1,1-1,0 1,0-1,-1 1,1 0,0 1,0-1,-5 1,-4 2,0 0,0 1,0 0,0 1,-16 10,-4 7,1 3,1 0,1 2,1 1,1 1,2 1,1 2,1 0,2 2,2 0,-24 55,38-76,-1 1,2 0,0 0,0 1,2-1,0 1,0-1,1 1,1 0,0 0,5 22,-3-25,2 0,0 0,0 0,1 0,0 0,1-1,1 0,0-1,0 1,1-1,0-1,1 1,15 12,-11-11,0-1,0-1,1 0,1 0,-1-1,1-1,1-1,-1 0,1-1,0-1,0 0,1-1,-1-1,1-1,-1 0,28-2,-22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17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18,'0'-1,"1"0,-1 0,0 0,0 0,1 1,-1-1,0 0,1 0,-1 0,1 1,0-1,-1 0,1 1,-1-1,1 0,0 1,-1-1,1 1,0-1,0 1,0-1,-1 1,1 0,0-1,0 1,0 0,0 0,0-1,-1 1,1 0,0 0,0 0,0 0,1 0,0 0,0 0,0 0,0 0,0 1,1-1,-1 0,0 1,0-1,0 1,0 0,-1-1,1 1,0 0,2 2,-1 0,-1 0,0 0,0 1,0-1,0 0,-1 1,0 0,1-1,-1 1,0 0,-1-1,1 9,0 52,-1-44,-4 41,-2 0,-4-1,-26 96,35-137,13-20,23-24,-23 15,12-4,-1 1,2 1,0 1,0 1,47-11,138-18,-199 37,1 0,-8 1,1 0,0 0,0 0,0 1,0-1,0 1,0 0,0 1,0-1,0 1,0 0,9 3,-14-4,0 0,1 1,-1-1,0 0,0 0,0 1,1-1,-1 0,0 0,0 1,0-1,1 0,-1 1,0-1,0 0,0 0,0 1,0-1,0 1,0-1,0 0,0 1,0-1,0 0,0 1,0-1,0 0,0 1,0-1,0 0,0 1,0-1,0 0,-1 0,1 1,0-1,0 0,-1 1,-14 13,-20 7,-2-7,0-1,-1-2,-41 6,38-8,-27 8,36-8,0-1,0-1,-1-2,-48 1,78-6,-1-1,0 1,1-1,-1 0,0 0,1 0,-1 0,1-1,0 1,-1-1,1 0,0 0,0 0,0 0,0-1,1 1,-1-1,1 0,-1 0,1 0,0 0,0 0,0 0,1 0,-1-1,-1-5,-3-9,2 1,0-1,1-1,-1-21,-1-3,2 29,1 4,0 0,1-1,0 1,1 0,0-11,1 17,-1 1,1 0,0 0,0-1,0 1,1 0,-1 0,1 0,-1 0,1 1,0-1,0 0,1 1,-1-1,0 1,1 0,0 0,-1 0,6-3,16-8,0 2,0 0,1 2,0 0,48-8,135-10,-104 18,1 4,112 10,-202-4,0 1,0 1,0 0,0 1,-1 0,1 1,-1 1,-1 1,1 0,-1 0,0 1,-1 1,0 0,0 1,-1 0,0 1,-1 0,0 0,-1 1,0 1,-1-1,0 1,-1 1,-1 0,0 0,-1 0,4 17,-1 6,-1 1,-3 0,-1 1,-2-1,-1 1,-2-1,-2 0,-1 0,-3 0,0-1,-3 0,-1 0,-1-1,-2-1,-2 0,-28 43,28-50,-2-1,0-2,-2 0,-1-1,-1-1,0-1,-2-1,-1-1,-47 28,57-41,-1-1,1 0,-1-2,0 0,-29 3,-88 1,120-8,6 1,-1-1,1 0,0-1,-1 0,1 0,0-1,0 0,0-1,0 1,0-2,1 1,-1-1,-12-8,15 7,0 0,0 0,0 0,0-1,1 1,0-1,0 0,1-1,0 1,0-1,0 1,1-1,0 0,0 0,0 0,0-12,0-6,1 0,1 0,1 0,1 0,1 0,2 1,0-1,2 1,0 0,2 1,0-1,2 2,0-1,2 2,0 0,2 0,24-26,-35 42,0 1,1 1,-1-1,1 1,0 0,0 0,1 0,-1 1,0-1,1 1,0 1,-1-1,1 1,0 0,7 0,11-1,1 2,33 4,-27-2,54 8,0 3,130 39,-181-43,-7-2,-8-3,-1 1,1 0,-1 1,0 1,0 1,-1 1,0 0,23 17,-9 1,-21-17,1-1,0 0,1-1,-1 0,2-1,16 8,-14-10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18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1 283,'9'-7,"0"0,1 1,0 1,0-1,1 2,0-1,0 2,0-1,15-1,13-7,112-35,276-105,-417 147,-6 3,0 0,0 0,0 1,0-1,0 1,0 0,1 0,-1 0,0 0,7 1,-8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19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0 165,'8'-1,"-1"0,0 0,1 0,-1-1,0-1,0 1,0-1,8-5,-6 4,1 0,-1 0,0 1,13-3,81-14,-48 8,0 2,1 3,60-1,-100 7,0 0,0-1,-1-1,1-1,-1 0,0-1,0-1,17-9,5 0,-17 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22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0,'2'10,"0"1,0-1,1 0,0 0,1-1,9 18,1 5,92 217,35 97,-66-145,-74-200,-1 0,0 1,1-1,-1 0,1 1,-1-1,1 0,0 0,-1 1,1-1,0 0,0 0,0 0,0 0,0 0,0 0,0 0,1 0,-1-1,0 0,-1 0,1 0,0 0,-1 0,1 0,-1 0,1 0,0-1,-1 1,1 0,-1-1,1 1,0 0,-1-1,1 1,-1-1,1 1,-1-1,0 1,1-1,-1 1,1-1,-1 1,0-1,1 0,22-55,-20 47,10-36,-11 34,1 1,0 0,0 0,1 1,10-18,-12 24,0 0,1 0,-1 0,1 0,0 1,0 0,0-1,0 1,1 0,-1 0,0 1,1-1,-1 1,1 0,0-1,-1 2,1-1,0 0,0 1,5 0,7-2,0 1,0 1,0 1,-1 0,1 1,0 1,-1 0,1 2,-1-1,24 12,-37-15,0 0,0 1,0-1,-1 0,1 1,0 0,-1-1,1 1,0 0,-1 0,0 0,0 0,1 0,-1 0,0 0,-1 1,1-1,0 0,-1 0,1 5,-1-3,0 0,0 0,-1 0,0 0,0 0,0 0,0 0,-1-1,1 1,-1 0,-3 4,-5 7,-1 0,-1 0,-1-1,-14 13,23-24,-9 11,-42 36,50-46,1-1,-1 1,0-1,-1 0,1 0,0-1,-1 0,0 1,-7 0,-1-2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23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5,4 4,5 3,2 7,-1 5,1-1,-1 0,3 0,-2-2,-2-2,-3-2,1-5,1-3,-3-4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24.9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15,'0'0,"0"-1,0 1,0-1,0 1,0-1,0 1,0-1,0 1,0-1,-1 1,1-1,0 1,0-1,0 1,-1-1,1 1,0-1,0 1,-1-1,1 1,0-1,-1 1,1 0,0-1,-1 1,1 0,-1-1,1 1,-1 0,1 0,-1-1,1 1,-1 0,1 0,-1 0,0 0,-23 6,-16 22,16-4,2 0,1 2,1 0,1 1,1 1,-18 38,-69 187,104-251,-4 11,0 0,1 0,1 0,-4 27,7-37,0 0,0-1,0 1,0 0,0 0,1 0,-1 0,1 0,0 0,0 0,0-1,0 1,0 0,1-1,-1 1,1-1,0 1,0-1,0 0,0 0,0 0,0 0,1 0,-1 0,0-1,1 1,0-1,4 3,5 0,0 1,0-1,0-1,0 0,1-1,-1 0,1-1,-1 0,23-2,-30 0,0 0,0 0,-1 0,1-1,-1 1,1-1,-1 0,0 0,0-1,1 0,-2 1,1-1,0 0,-1-1,1 1,-1-1,0 1,0-1,0 0,-1 0,1 0,-1-1,0 1,0 0,-1-1,1 0,-1 1,1-7,5-34,2-66,-3 26,3-63,-4 143,2 13,6 22,-11-26,125 250,-41-89,-20-52,-58-95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26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560 16,'-17'2,"-1"1,1 1,1 0,-1 2,1-1,-1 2,2 0,-21 14,-32 11,-72 13,0 1,137-45,1 0,-1 0,1 1,-1-1,1 0,0 1,0-1,0 1,0 0,0 0,0 0,0 0,1 0,-1 0,1 0,-1 1,1-1,0 0,0 1,0-1,0 1,1-1,-1 1,0 0,1-1,0 1,0 0,0-1,0 6,2 4,1 1,0-1,1 0,0 0,7 13,1 6,-10-27,0 4,0-1,1 1,0-1,1 0,0 0,0 0,8 11,-11-17,0 0,1 0,-1 0,0 0,1 0,-1-1,0 1,1 0,-1-1,1 1,-1-1,1 1,-1-1,1 0,-1 0,1 0,2 0,-1 0,1-1,-1 0,1 0,-1 0,1 0,-1-1,0 1,0-1,0 0,4-3,25-19,52-55,-21 18,-6 10,90-77,-124 111,0 1,1 1,1 0,44-17,-66 30,0 0,1 1,-1 0,1 0,0 0,-1 0,1 1,0-1,0 1,-1 0,1 0,0 0,0 1,-1-1,1 1,0 0,-1 0,1 0,-1 1,1-1,-1 1,0 0,1 0,-1 0,0 0,5 6,1 2,-1 2,-1-1,1 1,-2 0,0 1,5 14,-7-17,0 0,0 0,1 0,1 0,-1-1,2 0,-1 0,1 0,11 10,-12-14,-1 1,0-1,0 1,-1 0,0 0,0 1,0 0,-1-1,0 1,0 0,0 0,-1 1,0-1,0 8,2 5,-1-1,-1 1,-1 0,-2 24,-1-35,0 0,-1 0,1 0,-2-1,1 1,-1-1,-1 1,1-1,-2-1,1 1,-1-1,0 0,0 0,-1 0,-12 8,-10 8,-1-1,-50 26,2-8,-2-3,-2-4,-1-3,-103 23,132-42,31-6,-1 1,-43 16,45-15,22-8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2.1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0,'51'1,"1"1,56 11,-79-7,0 1,-1 1,1 2,-1 0,28 17,28 21,-3 3,120 98,133 147,-330-291,-3-4,273 269,-237-229,-2 3,-1 0,-3 2,47 94,-70-124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28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0 279,'12'-1,"0"-1,-1 0,1-1,-1-1,0 0,0 0,0-1,0 0,-1-1,0 0,16-13,-11 9,1 0,0 0,0 2,19-7,87-24,171-65,-271 93,-5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32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492 492,'-3'-27,"0"1,-2-1,-1 1,-1 1,-1-1,-12-24,1-2,10 27,-1-1,-1 1,-29-45,36 63,0 1,-1 0,1 0,-1 0,-1 0,1 1,-1 0,0 0,0 1,0-1,-1 1,0 1,0-1,0 1,0 0,0 1,0 0,-15-3,18 5,0 1,0-1,1 1,-1 0,0 0,0 0,0 1,1-1,-1 1,1 0,-1 0,1 0,0 0,0 0,0 1,0 0,0-1,1 1,-1 0,1 1,-4 5,-6 10,1 0,-14 36,14-32,-8 17,-28 68,42-96,1 2,1-1,0 0,0 1,2-1,-1 19,2-30,0 1,0-1,1 0,-1 0,1 0,-1 1,1-1,0 0,0 0,0 0,0 0,0 0,0-1,1 1,-1 0,1 0,-1-1,1 1,-1-1,1 0,0 1,0-1,0 0,0 0,0 0,0 0,0 0,0-1,0 1,0 0,0-1,4 1,8 0,0 0,1 0,-1-1,16-3,-3 1,137-13,-69 4,-89 11,0 0,0 1,0 0,0 0,0 0,-1 1,1-1,0 1,-1 1,1-1,-1 1,0 0,0 0,0 0,0 1,-1 0,5 4,4 5,-1 0,0 1,-1 1,13 21,1 22,-19-39,0-5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33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0,'4'0,"2"4,7 6,3 9,5 2,1 5,-1-2,2 0,0 0,0-1,-3 1,-1-5,-4-4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34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1,'-1'0,"0"0,1 1,-1-1,0 1,0-1,1 0,-1 1,0-1,1 1,-1 0,1-1,-1 1,1-1,-1 1,1 0,-1-1,1 1,-1 0,1 0,0-1,-1 1,1 0,0 0,0 0,0-1,0 1,-1 0,1 0,1 1,-2 26,5-10,0-1,0 0,2 0,0 0,15 28,52 77,-58-97,74 110,-88-134,0 0,0 0,0 0,0 0,0 0,1-1,-1 1,0 0,0-1,1 1,-1-1,0 1,1-1,-1 1,0-1,1 0,-1 0,1 0,-1 0,0 0,1 0,-1 0,1 0,-1 0,0-1,1 1,-1 0,0-1,1 1,-1-1,0 0,0 1,0-1,1 0,-1 0,0 0,1-1,46-43,-41 37,25-31,-24 27,1 2,0-1,0 1,1 0,18-13,-25 21,1 0,-1 1,0-1,0 1,1 0,-1 0,1 0,-1 0,1 0,0 1,-1-1,1 1,-1 0,1 1,0-1,-1 0,1 1,-1 0,1 0,-1 0,1 0,-1 1,0-1,1 1,-1 0,4 2,39 30,-1 1,61 63,-92-86,-5-3,0-1,-1 1,0 0,0 1,6 10,-13-17,0-1,0 0,0 0,0 0,0 1,-1-1,1 0,-1 1,1-1,-1 0,0 1,0-1,0 1,0-1,0 1,-1-1,1 0,-1 1,1-1,-1 0,0 0,0 1,0-1,0 0,-1 0,1 0,0 0,-1 0,1 0,-5 3,-9 6,-1-1,0-1,0 0,-1-1,-1 0,1-2,-1 0,-20 4,15-4,13-3,-21 7,-1-2,-42 6,65-13,1 0,-1-1,0 0,0 0,0-1,1 0,-1 0,1-1,-1 0,1-1,-1 0,1 0,-14-9,9 1,4-1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36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458 15,'0'0,"0"-1,0 0,0 1,0-1,0 1,0-1,0 0,0 1,0-1,0 1,-1-1,1 1,0-1,0 1,-1-1,1 1,0-1,-1 1,1-1,0 1,-1 0,1-1,-1 1,1-1,-1 1,1 0,-1-1,1 1,-1 0,1 0,-1 0,0-1,-22 4,-20 18,-18 20,-259 165,342-220,106-58,-110 63,-1 1,1 2,1-1,-1 2,1 1,32-4,11 5,0 3,71 9,-102-5,-1 2,0 0,-1 2,0 1,0 2,37 18,-62-27,-1 0,1-1,-1 1,0 1,1-1,-1 0,0 1,0-1,-1 1,1 0,-1 0,1 0,-1 1,0-1,0 0,0 1,-1-1,1 1,-1 0,1 3,-2-3,0-1,0 1,-1-1,0 0,0 1,0-1,0 0,0 1,0-1,-1 0,0 0,1 0,-1 0,-1 0,1-1,0 1,0 0,-1-1,0 0,1 0,-1 0,-5 3,0 0,-1 0,0-1,0 0,0 0,-1-1,-13 3,12-3,1 0,-1 0,1 1,-11 6,20-10,1 0,-1 0,1 1,-1-1,1 0,-1 0,1 0,-1 1,1-1,-1 0,1 1,-1-1,1 0,0 1,-1-1,1 0,0 1,-1-1,1 1,0-1,-1 1,1-1,0 1,0-1,0 1,-1-1,1 1,0-1,0 1,0-1,0 1,0-1,0 1,0 0,18 7,33-3,-50-5,64-1,-51-1,0 1,-1 0,1 1,0 1,0 0,-1 1,1 0,-1 1,21 8,-32-11,-1 1,1 0,-1 0,0-1,1 1,-1 0,0 0,1 1,-1-1,0 0,0 0,0 0,0 1,0-1,0 1,0-1,-1 1,1-1,-1 1,1-1,-1 1,1-1,-1 1,0 0,1-1,-1 1,0 0,0-1,-1 1,1 0,0-1,0 1,-1-1,1 1,-1 0,1-1,-1 1,0-1,0 1,0-1,1 0,-1 1,-1-1,1 0,0 0,0 1,0-1,-2 1,-6 6,0 1,-1-2,1 0,-2 0,-11 6,-220 107,-129 74,355-183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38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1811,'28'-1,"0"-2,32-7,-8 1,313-46,771-126,-15-67,-372 13,-624 193,1 6,219-34,-181 40,-2-7,273-100,-369 108,-1-4,-2-2,90-66,-68 47,2 3,2 4,130-48,-150 63,-52 23,1 0,0 2,26-8,3 0,85-38,-8 2,-62 29,-27 8,1 2,0 1,51-8,-62 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1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16,'-21'-16,"23"28,28 40,-25-44,359 601,-337-562,218 362,-237-397,-6-7,1 0,-1-1,1 1,0-1,1 0,-1 0,1 0,-1 0,1-1,0 1,0-1,1 0,4 2,-8-5,0 0,-1 0,1 0,0 0,0 0,0 0,-1 0,1-1,0 1,0 0,-1 0,1-1,0 1,0-1,-1 1,1 0,0-1,-1 1,1-1,-1 0,1 1,-1-1,1 0,-1 1,1-1,-1 0,0 1,1-1,-1 0,0 0,1 1,-1-1,0 0,0 0,0 0,0 1,0-1,0 0,0-1,3-38,-3 35,-1-60,0 36,1 1,1 0,7-44,-6 63,0 0,1 1,0-1,1 1,-1 0,1 0,1 0,0 0,0 1,0 0,1 0,0 0,0 1,1 0,11-8,-6 7,0 0,0 2,1-1,-1 2,1-1,0 2,1 0,-1 0,1 1,-1 1,1 0,-1 1,1 1,27 4,-35-4,0 1,0 0,0 1,0-1,0 1,0 0,0 0,-1 1,0 0,0 0,0 0,0 1,0-1,-1 1,0 0,0 0,0 1,-1-1,5 11,-1-2,0 0,-1 1,-1-1,0 2,-1-1,4 31,-8-41,0 0,0 0,0 0,0 0,-1 0,0 0,0 0,0 0,-1 0,1-1,-1 1,-1 0,1-1,0 0,-1 1,0-1,0 0,0-1,-1 1,1 0,-1-1,0 0,0 0,0 0,-7 4,-10 3,0 0,-1-2,0 0,-32 7,-7 2,22-3,13-4,-1-1,0-1,0-1,0-1,-53 3,78-8,-1-1,1-1,-1 1,1 0,0-1,-1 1,1-1,0 0,-1 1,1-1,0 0,0 0,0-1,-4-2,-4-7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2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1,'4'0,"5"4,6 5,4 6,3 4,3 4,4 1,-2 1,2 0,1-4,-5-1,-3 0,-4 1,-6 0,-5-2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2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1 286,'5'-4,"0"-1,1 1,0 0,0 1,0-1,0 1,0 0,1 0,10-2,68-11,-22 5,698-200,-733 201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3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0 302,'1'-4,"-1"1,1-1,0 1,0 0,0-1,0 1,0 0,1 0,0 0,-1 0,1 0,0 0,1 1,-1-1,0 1,1-1,-1 1,1 0,0 0,0 0,0 0,3-1,12-7,1 2,32-11,-17 6,86-40,90-34,-167 76,-34 10,0 0,-1-1,1-1,-1 1,0-1,0-1,12-6,-9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3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1,'0'17,"2"-1,0 1,1-1,0 1,2-1,11 29,52 90,-38-80,207 370,-153-291,109 132,-146-211,3-2,1-3,3-1,91 62,-125-89,-16-17,-12-13,1-3,0 0,1 0,0-1,1 0,0 0,1-1,-5-23,-11-96,19 122,-3-24,2 0,1 0,1 0,2 0,2 0,0 0,3 1,1 0,1 0,2 0,1 1,28-52,-25 58,1 0,1 1,1 1,1 0,1 2,45-39,-49 48,1 1,0 1,1 1,0 0,0 2,1 0,0 1,1 0,0 2,0 1,24-3,-17 5,1 2,0 1,0 1,-1 1,1 2,-1 1,0 1,-1 1,0 1,0 1,34 20,-3 2,-2 3,-1 2,84 76,-95-71,70 89,-57-62,-42-54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6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1,'0'8,"0"7,5 5,4 8,6 11,4 7,4 13,1 9,-3 4,-1 4,0-8,1-7,-3-9,-5-10,0-8,-3-5,-2-8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7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374 1,'-2'0,"1"1,-1-1,0 1,1 0,-1 0,1 0,0 0,-1 0,1 0,0 0,0 0,-1 1,1-1,0 0,0 1,-1 2,-20 33,15-25,-53 102,4 3,6 3,5 1,-34 145,74-245,-17 70,21-83,0 0,0 0,1 0,0 0,0 0,1 0,0 0,4 15,-3-18,0-1,1 1,0-1,0 0,0 0,1 0,-1 0,1 0,0-1,0 1,0-1,1 0,-1 0,1-1,8 4,7 3,0-2,30 8,7 0,1-3,1-2,0-2,0-4,110-4,-168 0,1 0,0 0,-1 0,1 0,-1-1,1 1,0 0,-1-1,1 1,-1-1,1 0,-1 1,0-1,1 0,-1 0,0 0,1 0,-1 0,0 0,0 0,0-1,0 1,0 0,0-1,0 1,-1 0,2-3,-2 1,1 0,-1 0,0 0,0 0,-1 0,1 0,-1-1,1 1,-1 1,0-1,0 0,0 0,-3-4,-2-5,-2 0,1 0,-1 1,-1 0,-14-14,2 5,-2 2,0 0,-44-25,54 36,0 0,-1 2,1-1,-1 2,0 0,0 0,-1 2,1 0,-21-1,21 3,0 0,0 1,-16 4,9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8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446 0,'-3'2,"1"-1,-1 1,1 0,0 0,0 0,0 0,0 0,0 0,1 1,-1-1,1 0,-1 1,1 0,-2 4,-4 5,-149 253,17-29,33-48,104-186,2-1,-1 0,1-1,-1 1,1 0,-1 0,1-1,-1 1,1 0,0 0,-1 0,1-1,0 1,0 0,0 0,0 0,0 0,0 0,0 0,0-1,0 1,0 0,0 2,6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8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0,'8'1,"0"0,-1 0,1 0,0 1,0 1,-1-1,1 1,-1 0,13 8,62 46,-53-35,310 253,-228-181,-53-52,-44-34,-1 1,0 1,0 0,15 16,-19-14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49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0 291,'1'-2,"-1"1,1 0,-1-1,1 1,0 0,-1 0,1 0,0-1,0 1,0 0,0 0,0 0,0 1,0-1,0 0,0 0,0 0,0 1,2-2,31-14,-24 12,341-151,-294 128,-18 8,71-24,-94 38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56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99,'-1'9,"0"-1,0 1,-1 0,-5 15,5-17,-1 0,2-1,-1 1,1 0,0 0,0-1,1 1,0 0,0 0,2 11,5 11,0 0,2-1,1 0,2 0,21 37,-27-55,0 0,1-1,0 0,1 0,0-1,1 0,-1-1,2 1,-1-2,1 1,0-1,0-1,0 0,1 0,0-1,0 0,12 1,15 2,0-3,1-1,-1-2,1-2,-1-1,1-3,67-15,-11-5,169-69,-30-3,-231 96,0 1,-1-1,1-1,0 1,-1 0,1-1,0 1,-1-1,0 0,1 0,-1 0,0 0,0 0,0 0,0-1,-1 1,1-1,-1 1,1-1,-1 1,0-1,0 0,0 0,1-3,-3 3,1-1,0 0,-1 1,1-1,-1 0,0 1,0-1,0 1,-1 0,1-1,-1 1,0 0,0 0,0 0,0 0,-1 0,1 0,-1 1,-3-3,-26-26,-1 2,-2 2,-1 1,-71-39,91 57,0 1,-1 0,0 1,0 1,0 1,-1 0,1 1,-1 1,0 1,0 0,0 1,1 1,-1 1,-33 7,-115 30,103-26,1 2,0 2,-78 35,-148 64,282-114,1 1,-1-1,1 1,0 0,0 1,0-1,-8 9,3-3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2:57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0 158,'5'0,"4"0,2-4,7-1,0-5,2 1,-3-4,0 2,1 1,2 0,1 0,2-1,1 0,0-1,-4-4,0 2,-5 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01.9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521 424,'22'-1,"-8"0,-27 8,-30 14,30-13,-2-1,1 0,-1-1,-18 4,29-9,0 0,0 0,0-1,0 0,0 0,0 0,0 0,0 0,0-1,0 0,0 0,0 0,0 0,0-1,1 1,-1-1,0 0,1 0,-1-1,-5-4,4 2,0 0,0 0,1 0,0 0,0-1,0 0,1 0,-1 0,1 0,1 0,-1-1,1 1,0-1,1 0,0 1,0-1,0 0,1 0,0 0,0 0,2-9,3-10,2 0,0 1,2 0,15-33,-11 30,13-49,-25 76,-1-1,1 0,-1 0,0 0,0 1,0-1,0 0,0 0,0 0,-1 0,1 1,0-1,-1 0,0 1,1-1,-1 0,0 1,0-1,0 0,0 1,0-1,0 1,0 0,-1-1,1 1,0 0,-1 0,1 0,-1 0,1 0,-1 0,1 0,-1 1,0-1,0 0,1 1,-1 0,0-1,0 1,0 0,-2 0,-13-2,0 1,1 1,-30 3,22-1,1-2,-4 0,-47 7,69-6,0 0,1-1,-1 2,1-1,-1 0,1 1,-1 0,1 0,0 0,0 1,0-1,0 1,0 0,1 0,-1 1,-5 6,10-5,11-6,17-6,-23 5,4 0,1 0,-1 1,1 0,0 1,-1 0,1 0,0 1,-1 1,1 0,-1 0,1 1,10 5,15 7,69 40,-52-25,-32-19,0 1,-1 1,25 20,0-8,-32-17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03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0,'-7'1,"0"0,0 0,1 1,-1 0,0 0,0 1,1-1,0 2,-1-1,1 1,0-1,-7 8,1-1,0 0,0 2,1-1,-13 19,23-28,-28 36,2 2,1 0,-19 46,39-65,6-21,0 0,-1 1,1-1,0 0,0 0,0 1,0-1,-1 0,1 0,0 1,0-1,0 0,0 0,0 1,0-1,0 0,0 1,0-1,0 0,0 1,0-1,0 0,0 0,0 1,0-1,0 0,0 1,0-1,0 0,1 0,-1 1,0-1,0 0,0 0,0 0,1 1,-1-1,0 0,0 0,1 0,-1 1,0-1,0 0,1 0,-1 0,0 0,0 0,1 0,-1 1,0-1,0 0,1 0,-1 0,0 0,1 0,-1 0,1 0,5-5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03.9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0,4 4,3 6,2 1,1 7,0 0,5-3,1 1,-1 1,-1-2,-1-4,-2-3,-5 1,-6-2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3.6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639 0,'-4'4,"-6"2,-4-1,-6 4,-6 8,-12 1,-8 6,-4 3,-1 1,-6 4,-5 1,4-1,8-6,0-3,8-2,7-4,10-5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05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71 134,'-3'0,"-1"0,1 0,0 0,-1 1,1 0,0-1,0 1,-1 0,1 0,0 1,0-1,0 1,0-1,1 1,-1 0,0 0,1 0,-4 4,5-4,0 0,0 0,0 0,0 0,0 0,0 0,1 0,-1 1,1-1,-1 0,1 0,0 1,0-1,0 0,0 0,1 1,-1-1,0 0,1 0,0 1,-1-1,1 0,0 0,0 0,0 0,1 0,-1 0,2 2,9 11,0 0,1-2,0 1,1-1,0-1,1-1,28 17,123 55,-153-77,-5-2,115 46,-110-46,-1 0,1-1,0 0,0-1,0-1,0 0,25-2,-35 0,-1 1,0-1,1 0,-1 0,0 0,0 0,1 0,-1 0,0-1,0 1,0-1,-1 0,1 1,0-1,-1 0,1 0,-1 0,1 0,-1 0,0 0,0-1,0 1,0 0,-1-1,1 1,0-5,2-7,-1 0,-1 1,0-22,-1 26,0-30,-1 1,-1-1,-3 1,-1-1,-1 1,-14-36,20 70,0 0,0 1,-1-1,0 1,0 0,0-1,0 1,0 0,-1 0,0 0,1 1,-1-1,0 1,0-1,0 1,0 0,-1 0,-6-3,4 3,0 1,0 0,0 0,-1 0,1 1,0 0,0 0,-1 0,1 1,-10 2,-9 4,2 1,-1 1,1 1,-36 21,50-26,-53 30,-63 46,104-64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1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519 96,'0'-5,"-1"0,1 0,-1 0,0 0,0 0,0 0,-1 0,1 0,-1 0,-1 1,1-1,-1 1,-3-6,4 8,0 0,1 0,-1 0,0 1,-1-1,1 1,0-1,0 1,-1 0,1 0,0 0,-1 0,1 0,-1 0,1 1,-1-1,0 1,1 0,-1 0,0 0,1 0,-1 0,1 0,-1 1,0-1,1 1,-1 0,-2 1,-14 6,0 1,0 1,1 0,0 2,1 0,-25 23,9-3,-58 69,72-75,0 2,1-1,2 2,-19 46,27-55,1 0,1 1,0 0,2 0,0 0,2 1,0 40,2-56,1 0,0-1,0 1,0-1,1 1,0-1,0 0,0 0,0 0,1 0,0 0,0 0,0-1,1 1,5 4,-2-3,0 0,1 0,0 0,0-1,0 0,1-1,0 0,12 4,0-2,-1-1,1-1,0-1,0-1,1 0,-1-2,33-3,-47 2,0 0,0-1,0 0,0 0,-1-1,1 1,-1-2,1 1,-1-1,0 1,9-9,0-2,-1-1,21-27,18-19,-45 53,112-101,-95 90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2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5,4 4,1 3,5 2,0 1,-2 0,2 1,0-5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2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552 0,'-5'1,"1"0,-1 0,1 0,0 0,0 1,0-1,0 1,0 0,0 0,0 1,0-1,1 1,-1 0,-4 5,-46 53,43-46,-183 268,26-34,119-177,39-58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3.4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0,'4'0,"6"0,9 0,5 4,8 10,10 3,7 6,3 3,0-2,1 3,-1-3,-5-2,-2 0,-5-4,-4-1,-10 1,-3-2,-7-5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4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0,'0'4,"4"10,6 7,9 7,6 4,2 1,1 6,5 2,-1-3,0 1,-2 2,-2-6,-5-5,-3-7,-1-8,-3-6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5.7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1,'2'7,"-1"1,1 0,1-1,-1 0,1 0,1 0,-1 0,1 0,6 8,7 14,356 622,-363-634,0 1,-1-1,0 2,-2-1,0 1,-1 0,4 25,-2-20,-8-24,0 0,0 1,0-1,0 0,1 0,-1 0,0 0,0 0,1 0,-1 0,0 0,0 0,0 0,1 0,-1 0,0 0,0 0,0 0,1 0,-1 0,0 0,0 0,0 0,1-1,-1 1,0 0,0 0,0 0,1 0,-1 0,0 0,0-1,0 1,0 0,0 0,1 0,-1-1,0 1,0 0,0 0,0 0,0-1,0 1,0 0,0 0,0 0,0-1,15-46,-9 25,6-14,2 0,2 1,1 1,1 0,34-44,-41 63,1 1,0 1,1 0,1 1,0 1,1 0,0 1,0 0,1 1,0 1,1 0,0 2,28-8,-36 11,0 1,0 0,0 1,0 0,0 0,0 1,1 0,-1 1,12 2,-16-2,1 1,-1 0,0 1,0-1,-1 1,1 0,0 0,-1 1,0-1,0 1,0 0,0 0,-1 0,1 1,-1-1,4 9,20 30,-10-18,-2 0,16 36,-28-54,0 0,-1 0,1 1,-2-1,1 1,-1-1,0 1,-1-1,1 1,-2 0,1-1,-1 1,-3 14,2-18,0 0,0 1,0-1,-1 0,1 0,-1 0,0-1,0 1,0-1,-1 1,1-1,-1 0,0 0,0-1,0 1,0-1,0 0,-1 0,1 0,0-1,-1 1,0-1,-8 1,-11 1,0-1,0-1,-36-3,27 1,-67 0,-149-22,226 18,5-2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6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1 191,'13'-23,"2"0,0 0,2 2,0 0,38-34,-53 53,1-1,-1 1,1 0,0 0,-1 0,1 0,0 1,0-1,1 1,-1 0,0 0,0 0,1 0,-1 0,0 1,1-1,-1 1,0 0,1 0,-1 1,1-1,-1 1,0-1,1 1,-1 0,0 0,0 0,0 1,0-1,0 1,0 0,4 3,7 7,0 0,-1 1,-1 0,0 1,10 16,-4-7,-12-15,64 87,-64-85,0 0,0 0,-1 1,0 0,-1 0,0 1,3 17,-7-25,1 0,-2 0,1 0,0 0,-1-1,0 1,1 0,-2-1,1 1,0 0,-1-1,1 1,-1-1,0 0,-4 6,-45 44,24-27,-43 52,17-17,-71 62,144-136,0 0,1 2,1 1,-1 1,1 0,1 2,26-6,-13 3,0-1,53-26,-48 20,-22 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37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1 184,'7'-5,"1"0,-1 0,1 1,0 0,1 1,-1 0,0 0,14-2,19-7,58-38,-79 38,1 1,0 0,1 2,0 1,37-10,-14 8,-28 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43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1,'-9'0,"-1"-1,1 2,0 0,-1 0,1 1,0 0,0 0,-10 4,14-3,-1 1,1-1,0 1,0 0,0 1,1-1,-1 1,1 0,0 0,0 0,1 0,0 1,-3 5,-1 3,0 0,2 0,0 0,0 1,1-1,1 1,1 0,0 0,1 0,0 0,1 0,1 1,5 26,-5-38,0 0,1 0,0-1,0 1,0-1,0 1,1-1,-1 0,1 0,0 0,0 0,0 0,0-1,1 1,-1-1,1 0,-1 0,1 0,0-1,0 1,5 1,10 1,-1 0,1-1,28 1,-4 0,6 3,-28-2,0-2,0 0,1-1,-1-1,1-1,-1-1,28-5,-33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2:59.4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0,'-5'2,"0"0,0 1,1-1,-1 1,1 0,-1 0,1 0,0 0,1 1,-1 0,0 0,1 0,-3 5,1-4,-28 37,1 1,2 2,2 1,2 1,-26 67,24-39,3 1,-29 151,49-199,1 0,1 1,2 57,1-79,1 0,0 0,0 0,0-1,1 1,0 0,0-1,1 1,-1-1,2 0,-1 0,1 0,-1 0,2 0,-1-1,1 0,-1 0,1 0,1 0,-1-1,1 0,7 4,1-2,0-1,0 0,1-2,-1 1,1-2,0 0,-1-1,22 0,121-15,-6-9,257-73,-387 90,0-2,0 0,-1 0,30-19,-45 24,0-1,0 1,0-1,0 0,-1-1,1 1,-1-1,0 0,-1 0,1 0,-1-1,0 1,-1-1,1 0,-1 1,0-1,0 0,-1 0,0-1,1-9,-1 0,-1 0,-1-1,0 1,-1 0,-1 0,-1 0,0 1,-1-1,0 1,-2 0,1 1,-2-1,0 1,-19-25,-12-12,-3 1,-2 2,-2 2,-61-47,73 67,-1 1,-2 2,0 1,-2 3,0 0,-1 3,-53-15,69 24,7-1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5.2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522 692,'150'-129,"-129"109,-2-1,-1-1,0-1,-2-1,0 0,-2-1,22-53,-32 66,-1 1,0-1,0 0,-1 0,-1-1,0 1,-1 0,0 0,-2-16,0 19,0 0,-1 0,0 0,0 0,-1 1,0-1,0 1,-1 0,0 1,0-1,-1 1,0 0,-11-10,9 10,0 0,-1 1,0 0,1 0,-2 1,1 0,-1 1,1 0,-1 1,0 0,-1 0,-13-1,8 2,0 2,0 0,1 1,-1 0,0 1,1 1,-24 7,2 3,1 2,0 2,1 1,1 2,-54 41,66-45,0 2,2 0,0 2,1 0,1 1,-22 34,31-40,0 1,1 0,1 0,1 1,0 0,1 0,0 1,2-1,0 1,-1 34,5-27,0 0,2 0,1 0,0 0,2-1,1 0,1 0,1 0,1-1,1 0,1-1,0-1,2 0,1 0,1-2,0 0,1 0,1-2,1 0,23 15,42 30,4-4,2-3,2-5,151 60,-207-97,0-1,68 12,-95-23,0 1,0-1,1 0,-1-1,1 0,-1-1,0 0,1 0,-1-1,0 0,0-1,0 0,0 0,-1-1,1 0,15-10,-16 5,1 1,-2-2,1 1,-1-1,0 0,-1-1,0 0,6-16,29-96,-40 118,68-215,-68 219,-1 0,0 0,1 0,-1 0,1 0,-1 0,1-1,0 1,-1 0,1 0,0 1,0-1,-1 0,1 0,0 0,2-1,4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44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2 387,'-1'-35,"0"17,1 0,1 0,0 1,5-19,-5 30,1 0,0-1,1 2,-1-1,1 0,0 0,1 1,0 0,-1 0,1 0,1 0,-1 0,1 1,0 0,6-4,29-18,1 2,1 2,1 2,1 2,88-24,-129 41,1 0,-1 0,1 0,0 1,-1 0,1 0,0 0,-1 0,1 0,0 1,-1-1,6 3,-7-2,-1-1,0 1,1 0,-1 0,0 0,0 1,0-1,0 0,0 0,0 1,0-1,0 0,0 1,-1-1,1 1,0-1,-1 1,1 0,-1-1,0 1,0-1,1 1,-1 0,0-1,0 1,-1-1,1 1,0 0,0-1,-2 3,-6 33,-2 0,-25 56,8-19,-5 18,-55 154,86-244,0 0,0 0,0-1,0 1,0 0,1 0,-1 0,1 0,0 0,-1 1,1-1,0 0,0 0,0 0,1 0,-1 0,0 0,2 3,-1-4,0 0,1-1,-1 0,0 1,1-1,-1 0,0 1,1-1,-1 0,1 0,-1 0,0 0,1 0,-1-1,0 1,1 0,-1-1,0 1,1-1,-1 1,0-1,0 0,1 1,-1-1,0 0,0 0,2-2,84-53,-71 45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45.1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444 1,'-2'0,"0"1,0-1,0 1,0-1,0 1,1 0,-1 0,0 0,0 0,0 0,1 1,-1-1,1 0,-1 1,1-1,-2 3,-25 33,17-20,-209 319,94-132,122-198,3-4,1-1,-1 1,0-1,0 0,0 1,0-1,0 0,0 0,0 0,-1 0,1 0,0 0,-1 0,-1 1,-2-3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45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1,'13'2,"-1"0,0 2,0-1,0 2,0-1,-1 2,0-1,0 2,16 11,13 6,409 191,-404-194,-32-11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46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0 258,'1'-2,"-1"0,1 0,0-1,0 1,0 0,0 0,0 0,0 0,0 0,1 1,-1-1,1 0,-1 0,1 1,0-1,-1 1,1 0,0-1,0 1,0 0,3-1,51-21,-49 21,9-5,1-1,-2 0,1-1,-1 0,-1-1,22-20,-27 25,0-1,1 1,-1 1,1 0,0 0,0 1,0 0,21-2,-16 2,-1 0,1-1,24-10,35-25,-53 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48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0 178,'0'-4,"4"-2,6 1,5 1,0-3,2-1,2-2,2-5,1 1,2 3,0-1,0 1,-3-1,-2 1,1-1,0 1,-2-2,-5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50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0,'-1'1,"0"-1,0 1,0-1,-1 1,1 0,1-1,-1 1,0 0,0 0,0 0,0 0,0-1,1 1,-1 0,1 0,-1 0,0 1,1-1,0 0,-1 0,1 0,-1 0,1 0,0 0,0 1,0 1,-4 34,7 3,2 1,1-1,2 0,24 67,-17-57,0 9,-9-33,1 0,0-1,23 46,-30-69,1 0,0-1,0 1,0 0,0 0,0-1,0 1,0-1,0 1,1-1,-1 1,1-1,-1 0,1 0,-1 1,1-1,0 0,0-1,-1 1,1 0,0 0,0-1,0 1,0-1,2 1,-1-2,0 0,0-1,-1 1,1 0,-1-1,1 1,-1-1,1 0,-1 0,0 0,0 0,0 0,0 0,0-1,0 1,1-5,42-54,2 2,94-91,-120 123,-16 19,0 2,0-1,1 0,11-10,-16 16,0 1,0-1,0 0,0 0,0 1,1-1,-1 1,0-1,0 1,0 0,1-1,-1 1,0 0,0 0,1 0,-1 0,0 0,0 0,1 0,-1 0,0 0,0 1,1-1,-1 1,0-1,0 1,0-1,1 1,-1-1,0 1,0 0,0 0,0 0,0-1,-1 1,3 2,13 19,0 1,-1 0,-1 1,17 42,-30-64,0 1,0 0,0-1,0 1,0 0,-1 0,1 0,-1 0,0 0,0-1,0 1,0 0,0 0,-1 0,1 0,-1 0,0 0,0-1,0 1,0 0,0-1,-1 1,1-1,-1 1,1-1,-1 0,0 1,0-1,0 0,0 0,-1-1,1 1,0 0,-5 2,-9 4,1 0,-2-1,1 0,-28 6,23-7,-6 1,0-2,-39 4,-8 1,-48 14,102-20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5,0 4,4 3,6 2,0 1,4 1,-1-1,-3 0,-2 1,0-2,0 1,-2-4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53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3568,'1'-3,"0"-1,-1 1,1-1,1 1,-1-1,0 1,1 0,0 0,0 0,0 0,0 0,0 0,1 0,-1 1,1-1,0 1,-1 0,7-4,67-37,-58 33,732-314,-598 264,1514-548,-980 367,-261 58,-15-33,140-66,119 0,-187 82,-63 34,-365 139,-1-3,68-51,-6 4,149-73,442-183,-266 158,-435 173,-4 2,0 0,0 0,0-1,0 1,0 0,0-1,0 1,0-1,0 1,0-1,0 0,0 1,-1-1,1 0,0 0,0 0,-1 1,1-1,0 0,0-2,-4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25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483 474,'1'0,"-1"0,0 0,1 0,-1-1,0 1,0 0,1 0,-1 0,0 0,0 0,1-1,-1 1,0 0,0 0,0-1,1 1,-1 0,0 0,0-1,0 1,0 0,0 0,0-1,1 1,-1 0,0-1,0 1,0 0,0 0,0-1,0 1,0 0,0-1,0 1,0 0,0 0,0-1,-1 1,1 0,0-1,0 1,0 0,0 0,-1-1,-15 2,-23 10,13 2,1 1,0 1,1 1,0 1,2 1,0 1,1 1,1 1,0 1,2 0,-21 35,16-19,2 1,2 1,1 1,3 1,1 1,-14 74,25-105,1-1,1 1,0 0,1 0,0 0,2 13,-2-23,1 1,-1-1,1 1,-1-1,1 0,0 1,0-1,0 0,0 0,0 0,1 0,-1 0,1 0,-1 0,1 0,0 0,0-1,0 1,-1-1,1 1,1-1,-1 0,0 0,0 0,0 0,1 0,-1 0,0-1,1 1,-1-1,1 1,-1-1,1 0,-1 0,5-1,18-4,0 0,0-2,-1-1,0-1,0-1,42-25,-24 13,-17 11,-1-2,-1-1,0-1,-1-1,0-1,-1 0,30-35,-46 44,-1 0,0-1,0 1,-1-1,0 0,0 0,-1 0,-1 0,1 0,-1-1,-1 1,0-12,-2-15,-11-62,-9 4,-5 1,-70-164,58 163,27 61,6 15,-1 0,0 1,-1 0,-1 0,-1 1,-14-19,10 25,14 23,13 23,99 147,113 170,-158-255,-22-16,-35-66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25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0,'4'0,"1"4,9 6,1 5,7 8,7 9,0 8,-1 0,-2-2,-5-4,-2-3,1-7,-5-3,-3-5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6.8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1307,'-4'0,"0"1,0 0,0 0,1 1,-1-1,0 1,1 0,0 0,-5 3,-6 3,-49 31,1 3,2 3,2 2,2 2,-68 80,103-108,2 1,0 1,1 0,2 1,0 1,2 1,-20 48,33-71,0 0,0 0,0 0,1 0,-1 0,1 0,0 0,0 1,0-1,0 0,1 0,-1 0,1 0,0 0,0 0,0 0,0 0,0 0,1 0,-1 0,1-1,0 1,0 0,0-1,0 0,0 1,1-1,-1 0,5 3,6 2,0 0,1-1,-1 0,1-1,18 4,-8-1,89 23,1-4,173 17,239-8,-492-34,57 3,577 5,-664-10,-1 0,1 0,-1 0,0-1,1 0,-1 1,1-1,-1-1,0 1,0 0,0-1,0 1,6-5,-8 5,0-1,0 0,0 0,0 1,0-1,0 0,0 0,-1 0,1 0,-1 0,0 0,1 0,-1 0,0 0,0 0,0 0,0 0,0 0,-1 0,1 0,-1 0,1 0,-2-3,-15-45,-3 1,-42-77,48 100,-2-6,-1 2,-2 0,-1 1,-1 1,-2 0,0 2,-2 1,-1 1,-1 1,0 1,-2 2,-1 1,0 1,-35-15,4 8,-1 3,-1 2,-128-22,99 30,0 4,-118 6,167 4,12-1,-56-3,86 2,1 0,0 0,-1 1,1-1,0 0,-1 0,1 0,0 0,0 0,-1 0,1 0,0-1,-1 1,1 0,0 0,-1 0,1 0,0 0,0 0,-1-1,1 1,0 0,0 0,-1 0,1-1,0 1,0 0,0 0,-1 0,1-1,0 1,0 0,0-1,0 1,0 0,-1 0,1-1,0 1,0 0,0-1,0 1,0 0,0-1,0 1,0 0,0-1,0 1,0 0,0 0,0-1,1 1,-1 0,0-1,0 1,0 0,0 0,0-1,1 1,-1 0,0 0,0-1,1 1,-1 0,0 0,0 0,0-1,1 1,-1 0,1 0,21-16,40-12,1 3,75-20,-36 13,678-196,-583 183,3 10,205-11,-359 42,-1 2,1 2,0 3,-1 1,80 17,-118-19,-1 0,0 0,0 1,0 0,0 0,0 0,-1 0,1 1,-1 0,0 0,0 1,0 0,-1-1,0 1,0 1,0-1,0 1,-1-1,0 1,4 11,-3-4,-1 1,-1 0,0 0,0-1,-2 1,1 0,-2 0,-4 26,3-30,-1 1,0-1,-1 1,0-1,-1 0,0-1,-1 1,0-1,-13 17,16-22,-1 0,1 0,-1 0,1-1,-1 1,0-1,0 0,0 0,-1 0,1 0,-1-1,0 0,0 0,1 0,-1-1,0 1,0-1,-1 0,1-1,0 1,0-1,-10-1,9-1,1 0,-1 0,0-1,1 0,0 0,0-1,0 1,0-1,0 0,1 0,0-1,0 1,0-1,0 0,1 0,-1-1,-2-6,-4-8,2 0,0-1,-7-30,0-12,3-1,-4-96,11-128,3 61,0 190,-1 1,-2-1,-1 1,-2 0,-18-52,9 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26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1 522,'8'-1,"0"-1,0 0,0-1,0 0,-1 0,1 0,-1-1,13-8,12-6,353-185,-14 6,-248 140,-101 43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27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47 164,'-3'1,"1"0,-1 0,0 0,0 0,1 0,-1 1,1 0,-1-1,1 1,0 0,-1 0,1 0,0 0,0 1,1-1,-1 1,0-1,1 1,-2 3,31-11,-5-1,-1-1,1-2,39-20,-42 18,0 2,1 0,0 1,45-10,0 6,-1-3,125-45,-175 54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57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343 71,'0'-2,"-1"-1,0 1,0-1,0 1,0 0,0 0,-1-1,1 1,-1 0,0 0,1 0,-1 0,0 1,0-1,0 1,0-1,0 1,-1-1,1 1,0 0,-1 0,1 0,-3 0,-60-19,64 20,-6-2,0 0,-1 1,0-1,1 2,-1-1,1 1,-1 1,0-1,1 1,-1 0,1 1,-1 0,1 0,0 1,0 0,0 0,0 0,0 1,1 0,0 0,-1 1,2 0,-1 0,0 0,1 1,0 0,1 0,-1 0,1 0,0 1,0 0,1 0,0 0,1 0,-3 8,2-8,1 1,-1-1,2 1,-1 0,1 0,0 0,1 0,-1 0,3 16,-1-20,0 1,1-1,-1 0,1 0,0 0,0 0,0 0,1 0,-1-1,1 1,0-1,0 1,0-1,0 0,1 0,-1-1,1 1,0-1,4 3,-6-4,72 40,107 42,-157-74,0-1,0-1,1-2,0 0,0-1,0-2,1 0,-1-2,29-3,-42 0,-1 0,1-1,-1 0,0-1,-1-1,1 0,-1 0,0 0,11-11,25-14,39-25,-65 42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58.6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0,'5'0,"4"0,2 4,-1 6,1 5,3 4,4 3,3 2,-3 6,0-3,-2-2,-5-1,-4 0,1-5,3 0,0-5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3:59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1 594,'15'-14,"0"1,1 1,1 0,35-18,82-30,-55 26,168-73,275-136,-517 240,20-11,0 1,52-18,-52 24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0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0 232,'4'0,"6"-5,5-4,8-2,1-3,4 1,5-5,7 0,3-1,4-2,1 0,-2 2,-2 1,1 3,-4 4,-8 0,-11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1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2381,'23'-2,"-1"-1,0-1,0 0,0-2,41-17,23-6,751-254,-349 108,764-298,-884 324,88-40,-330 139,191-49,-183 62,169-72,439-245,-542 260,3 9,405-109,-585 186,17-2,-28 10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3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1,'0'8,"4"12,10 5,2 8,7 14,8 13,3 7,3 1,1 2,-3-3,-3-5,-3-8,-2-6,-5-6,-3-7,-5-8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4.8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0 621,'0'-21,"6"-145,-4 142,2 0,1 0,1 0,16-41,-15 49,1-1,0 1,1 0,1 1,0 0,1 1,1 0,0 1,1 0,0 1,1 0,1 1,0 1,0 0,0 1,1 1,1 0,0 1,0 1,0 1,0 0,29-3,21 1,-1 2,1 4,114 13,-172-12,1 2,-1-1,0 1,0 1,0 0,0 0,0 0,14 9,-20-10,-1 1,1-1,0 1,-1 0,1-1,-1 1,0 0,0 0,0 1,0-1,-1 0,1 1,-1-1,0 1,0-1,0 1,0-1,-1 1,0 0,1 0,-1-1,0 1,-1 0,1-1,-2 5,-1 4,-2 1,0-1,0 0,-1 0,0-1,-1 1,-1-1,0-1,0 0,-13 13,-10 14,-113 167,-23 29,149-213,-1 6,26-23,17-9,-12 3,0 0,-1 0,1 1,0 1,0 0,0 1,0 0,0 1,0 0,0 1,0 0,0 1,0 0,-1 1,19 8,-16-4,0 0,0 1,-1 0,0 1,0 0,-1 1,0 0,-1 1,-1 1,0 0,10 17,-13-19,-2 1,0 0,0 0,-1 1,0-1,-1 1,-1 0,2 18,-3-1,-1-1,-5 48,4-72,0 0,0 0,-1 0,0-1,0 1,0 0,0-1,0 0,-1 1,0-1,0 0,0 0,0-1,-1 1,0-1,1 0,-9 6,-5 1,0 0,-1-1,-22 8,16-7,-7 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5.4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7.8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689 299,'-2'-3,"0"0,0 0,0-1,0 1,0-1,1 1,-1-1,1 0,0 1,0-1,0-7,-3-48,4 42,0-18,0 23,0 0,0 1,-1-1,-1 0,-4-17,5 26,0 0,0 1,0-1,-1 0,1 1,-1-1,0 1,1 0,-1 0,0-1,-1 1,1 0,0 1,0-1,-1 0,1 1,-1-1,0 1,1 0,-1 0,0 0,0 0,0 0,1 0,-1 1,-6-1,-23-1,0 1,0 2,0 1,0 1,1 2,-1 1,1 2,1 1,-1 1,-39 20,56-24,0 1,1 1,0 0,1 1,0 1,0 0,1 0,0 1,1 0,0 1,1 1,0-1,1 1,0 0,1 1,1 0,0 0,1 1,0-1,1 1,1 0,1 0,-2 23,4-29,1 0,0 0,0 0,1 0,0-1,1 1,-1-1,2 1,-1-1,1 0,1 0,-1-1,1 1,0-1,1 0,0 0,0-1,0 0,1 0,13 9,12 6,0-2,1-1,55 22,-62-29,319 119,-295-116,0-2,1-3,0-2,0-2,60-2,-96-3,1 0,-1-2,1 0,-1 0,0-2,25-8,-33 9,-1-1,1 1,-1-1,-1 0,1-1,0 1,-1-1,0 0,0-1,-1 1,1-1,-1 0,0 0,-1 0,1-1,3-11,-2 3,-1-1,0 1,-1-1,-1 0,1-31,-3 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7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762 1,'-26'1,"0"1,1 2,-1 0,1 2,1 0,-1 2,1 1,-43 22,-331 131,393-160,0 1,1-1,-1 1,0 0,1 0,0 1,0-1,0 1,0 0,0 0,1 1,0-1,0 1,0-1,0 1,1 0,-1 0,1 0,1 0,-3 10,-1 10,1-1,2 1,0 34,0-22,2-19,-6 85,10 117,-4-218,0 1,0-1,0 0,1 0,-1 0,0 1,1-1,-1 0,1 0,0 0,0 0,0 0,0 0,0 0,0 0,1-1,-1 1,0 0,1-1,0 1,-1-1,1 1,0-1,0 0,3 2,-3-3,1 0,-1 0,0 0,0 0,0-1,0 1,1-1,-1 1,0-1,0 0,0 0,0 0,-1 0,1 0,0 0,0-1,0 1,-1-1,1 1,-1-1,1 0,-1 1,0-1,0 0,0 0,1-2,35-48,2 2,63-62,101-78,-188 176,1 1,0 1,1 0,24-13,-35 23,-1-1,0 1,1 0,0 0,-1 1,1 0,0 0,0 0,0 1,0-1,0 1,0 1,-1-1,1 1,0 0,0 1,0-1,-1 1,10 4,55 34,-1 3,113 93,-165-123,-10-6,1 0,-1 1,-1 0,1 0,-1 0,-1 1,1-1,-2 1,1 1,-1-1,0 1,-1-1,0 1,-1 0,0 0,-1 0,0 1,0-1,-1 0,-1 14,0-12,-1 0,0 0,0 0,-1 0,-1 0,0-1,0 1,-1-1,-1 0,0 0,0-1,-1 0,0 0,-1-1,0 1,-16 13,-28 13,-1-3,-2-2,-71 30,-8-10,-12 5,130-49,1-2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8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0,'4'0,"2"4,3 6,1 9,3 10,3 12,3 8,6 8,4 3,-4-2,-1-1,-1-6,-5-8,-4-8,-2-8,-2-6,-3-2,-3-4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09.7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0 388,'2'-10,"0"1,1-1,0 1,0-1,1 1,1 0,-1 0,9-11,-2 2,18-29,3 2,2 1,46-47,-77 87,1 0,0 0,0 0,0 0,0 1,1 0,-1 0,1 0,0 0,0 1,0 0,0 0,1 0,-1 0,0 1,8-1,-9 3,0-1,-1 1,1-1,0 1,0 0,-1 1,1-1,0 1,-1 0,0-1,1 1,-1 1,0-1,0 0,0 1,0 0,-1 0,1 0,-1 0,1 0,-1 0,0 0,3 7,6 13,-1 1,-1 0,0 0,-2 1,-1 0,4 38,5 157,-15-214,1 260,-1-263,0-1,0 0,0 1,1-1,-1 1,1-1,0 0,0 1,0-1,0 0,0 0,0 0,0 0,1 0,-1 0,1 0,-1 0,1-1,0 1,0 0,0-1,0 0,0 1,0-1,0 0,0 0,1 0,-1 0,0-1,1 1,-1-1,0 1,1-1,-1 0,4 0,10 0,0 0,0-2,0 0,23-6,-7 2,80-11,203-26,-309 43,0-1,-1 1,1 0,0 0,0 1,-1 0,12 2,-16-2,0-1,0 1,1-1,-1 1,0 0,0 0,0 0,0-1,0 1,0 0,0 0,0 0,0 1,0-1,0 0,-1 0,1 0,-1 1,1-1,-1 0,1 0,-1 1,1-1,-1 1,0-1,0 0,0 1,0-1,0 0,0 1,0-1,0 1,-1-1,1 0,-1 1,1-1,-1 2,-3 6,1-1,-1 1,-1-1,1 0,-2 0,1 0,-1 0,-9 8,-61 56,47-48,-138 105,34-30,125-93,-1 0,1-1,-1 1,0-1,-1-1,1 0,-1 0,1-1,-13 2,1-1,-1-2,0 0,-26-1,27-2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0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2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1,'-15'0,"0"1,1 0,-1 1,1 1,-1 0,1 1,-22 9,33-10,0 0,0-1,0 1,0 0,0 1,1-1,0 0,0 1,0-1,0 1,0 0,0-1,1 1,0 0,0 0,0 0,0 0,1 7,-2 12,1 0,2 26,0-24,0 16,1 0,2 0,2-1,2 1,1-1,23 58,-31-95,0-1,0 1,0-1,0 0,1 1,-1-1,1 0,0 0,-1 0,4 2,-4-3,0-1,0 1,-1-1,1 1,0-1,0 0,0 1,0-1,0 0,0 0,0 0,0 0,0 0,0 0,-1 0,1 0,0 0,0 0,0 0,1-1,3-1,0-1,0 0,-1-1,1 1,-1-1,0 1,7-10,0 2,7-6,1 0,1 0,34-19,-44 29,0 1,1 1,0 0,0 1,0 0,0 0,1 1,-1 1,24-3,-28 6,0 0,0 0,0 1,-1-1,1 1,-1 1,1 0,-1 0,0 0,0 0,0 1,-1 0,1 0,-1 1,0-1,0 1,0 0,-1 1,0-1,0 1,6 11,-4-7,-1 1,1 0,-2 0,1 1,-2-1,0 1,0 0,-1 0,0 0,-1 0,-1 20,-1-23,-1 0,-1 0,1 0,-2 0,1 0,-1-1,0 0,-1 1,-6 8,-61 72,36-46,13-13,-43 49,59-72,0-1,0 0,-1-1,1 1,-1-1,0-1,-1 1,-15 5,-53 11,59-19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2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421 0,'-1'8,"-1"-1,1 0,-1 0,-1 0,1 0,-1-1,-5 9,-8 20,4-3,-2 0,-2-1,0 0,-2-2,-2 0,-23 27,-17 26,-65 120,83-141,25-37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3.3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0,'18'2,"1"2,-1 0,1 0,-1 2,-1 0,1 1,-1 1,0 1,16 11,13 4,64 31,-28-17,-1 4,108 77,-151-93,-21-17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4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1 254,'5'-2,"-1"1,1-1,0 1,-1-1,1-1,-1 1,6-4,9-5,121-63,-86 44,59-25,-14 0,-80 45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4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0,'2'7,"0"-1,1 0,0 0,0 0,0-1,0 1,1-1,5 6,1 4,36 51,-27-40,0 2,29 59,53 122,-91-186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7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491 22,'0'-9,"-2"-4,-20 13,-3 6,1 1,0 1,0 2,1 0,1 1,-32 20,25-14,-1 0,-53 19,56-28,17-6,0 1,0 0,0 1,1 0,-1 0,-11 9,19-12,0 1,0 0,1-1,-1 1,1 0,-1 0,1 0,0 0,0 0,0 0,0 1,0-1,0 0,0 0,1 1,-1-1,1 0,0 1,0-1,0 1,0-1,0 0,0 1,1-1,-1 0,1 1,-1-1,1 0,0 0,0 1,0-1,0 0,2 2,13 27,0-1,38 50,-52-78,0 0,0 0,1 0,-1 0,1 0,-1-1,1 1,0-1,0 1,0-1,-1 0,1 0,0-1,0 1,0 0,1-1,-1 0,0 0,0 0,0 0,0 0,0-1,0 1,3-2,10-2,-1-1,0-1,23-11,-5 1,-2 3,1 1,1 1,0 2,0 2,38-5,-64 13,-1-1,0 1,1 0,-1 0,0 1,1 0,-1 0,0 1,0 0,-1 0,1 0,-1 0,1 1,-1 0,0 0,0 1,-1-1,1 1,-1 0,0 0,-1 0,5 8,1 1,-1 1,-1 0,0 0,-1 1,-1 0,0 0,4 25,-9-37,0 0,0 0,-1-1,1 1,-1 0,0 0,0 0,0-1,0 1,-1-1,1 1,-1-1,0 1,0-1,0 0,-1 0,1 0,-1 0,0 0,-5 4,-8 6,-1 0,-32 17,14-8,-26 22,-64 41,102-73,-1-2,0 0,-47 11,-19 7,72-21,1-2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29.8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0 706,'5'2,"0"-1,0 1,0 1,-1-1,1 1,-1-1,1 1,-1 1,0-1,0 1,4 5,7 4,8 4,-1 2,-1 0,-1 1,0 1,20 29,-39-48,0-1,0 1,0 0,-1-1,1 1,-1 0,1 0,-1 0,1-1,-1 1,0 0,0 0,0 0,0 0,-1 3,-5-1,-6-18,1-10,1 1,1-2,1 1,1-1,2-1,0 1,1-1,0-50,4 57,1 1,1-1,0 0,1 1,1 0,1 0,1 0,0 0,1 1,1 0,1 0,0 1,13-18,-16 29,-1 0,1-1,0 2,0-1,0 1,1 0,0 0,0 1,0 0,0 0,0 1,0-1,1 2,-1-1,1 1,-1 0,1 1,0-1,-1 2,1-1,0 1,-1 0,12 4,2-1,-1 2,1 1,-1 0,-1 2,0 0,0 1,23 17,-13-7,-1 2,-1 1,41 46,-60-61,-1 1,-1 0,1 0,-1 0,-1 1,0 0,0 0,-1 0,-1 0,1 1,-2 0,1-1,-1 1,-1 0,0 0,-1 13,0-22,0 0,0 0,-1 0,1 0,0 0,-1 0,0 0,1 0,-1 0,0-1,0 1,0 0,0 0,-3 2,3-3,1 0,-1-1,0 1,0-1,0 1,0-1,0 0,0 1,0-1,0 0,0 0,0 1,0-1,0 0,0 0,0 0,0 0,0 0,0-1,0 1,-1 0,-2-2,0 0,0 1,1-1,-1-1,0 1,1 0,0-1,-1 0,1 0,0 0,1 0,-5-5,-5-12,1 1,0-2,2 0,0 0,1 0,1-1,2 0,0-1,-3-30,1-28,6-102,1 175,0-9,2 0,0 0,1 1,0-1,1 1,10-25,-12 37,-1 0,1-1,0 1,0 0,0 0,1 1,-1-1,1 0,0 1,0-1,0 1,0 0,1 0,-1 1,1-1,0 0,0 1,0 0,0 0,0 0,0 1,1 0,-1-1,0 1,1 1,-1-1,1 1,-1-1,6 2,7 2,0 1,-1 0,1 2,-1 0,0 1,-1 0,1 1,-2 1,1 1,-1 0,-1 0,18 19,15 17,75 101,-98-117,-11-14,-1-5,-2 1,1 1,-2-1,0 1,0 1,-1 0,-1 0,0 0,-1 1,4 14,-5-10,1-4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18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1 324,'7'0,"0"-1,0 0,0 0,-1-1,1 0,0 0,-1-1,1 1,6-5,58-39,-21 11,70-24,-86 44,-1-1,0-2,56-40,-34 15,-41 31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24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223 166,'0'58,"4"208,0-199,26 130,-22-162,2-1,1-1,2 0,1 0,23 39,-22-49,0-1,2-1,0 0,1-1,1-1,1 0,42 29,-46-37,0-1,1-1,0 0,0-1,1-1,0 0,0-1,1-2,-1 0,1 0,0-2,0 0,28-2,-42-1,-1 0,1 0,-1 0,1-1,-1 0,0 0,0 0,0 0,0-1,0 1,0-1,0 0,-1 0,0 0,0-1,0 1,0-1,0 0,0 0,2-6,4-9,0 0,-2-1,7-27,-6 19,3-8,-3 0,-1-1,-1 1,-3-1,0-1,-3 1,-1 0,-2 0,-1 0,-2 0,-1 1,-20-55,16 60,-2 0,-1 0,-1 1,-2 1,-1 1,-1 0,-2 2,0 0,-2 1,0 1,-2 2,-1 0,0 1,-32-17,14 12,0 2,-1 2,-2 1,-60-16,103 36,0 0,0 1,0 0,0-1,0 2,0-1,0 0,1 1,-1 0,0 0,0 0,0 0,1 1,-1-1,0 1,1 0,0 0,-4 3,-8 6,2 1,-24 25,1-2,-86 85,104-104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25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4122 1,'-5'1,"1"0,0 0,-1 1,1-1,0 1,0 0,0 0,0 1,1-1,-1 1,1 0,-5 5,-10 6,-600 389,-27-40,-288 177,-274 296,638-414,506-387,51-27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27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850 0,'-2'36,"-1"0,-1-1,-2 1,-13 42,-55 137,36-111,-520 1242,541-1303,1 1,3 0,-9 49,13-50,-2 0,-2-1,-22 51,34-92,0 0,0 0,0 1,0-1,1 0,-1 0,0 1,1-1,-1 1,1-1,-1 0,1 1,0-1,0 1,-1-1,1 1,0-1,1 1,-1-1,0 0,0 1,0-1,2 3,0-3,1 0,0-1,0 1,0-1,-1 0,1 0,0 0,0 0,0-1,-1 1,5-2,0 1,30-5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30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35,'1'0,"0"0,-1-1,1 1,0-1,-1 1,1 0,-1-1,1 1,-1-1,1 1,-1-1,1 0,-1 1,1-1,-1 0,0 1,1-1,-1 0,0 1,1-1,-1 0,0 1,0-1,0 0,0 0,0 1,0-1,0 0,0 0,0 1,0-1,0 0,0 0,-1 1,1-1,0 0,-1 1,1-1,0 0,-1 1,1-1,-1 0,1 1,-1-1,0 0,-1 0,0 0,-1 0,1 1,0-1,-1 0,1 1,0 0,-1-1,1 1,-1 0,1 0,0 1,-3-1,-8 2,0 0,0 0,0 2,1-1,-20 10,28-11,1 0,0 0,-1 0,1 1,1-1,-1 1,0 0,1 0,-1 0,1 0,0 0,0 1,0-1,0 1,1-1,-1 1,1 0,0-1,0 1,0 0,1 0,-1 0,1 5,0 15,1-1,2 1,0 0,11 40,36 94,-42-137,28 80,61 204,-88-279,-9-26,0 0,0 0,1 0,-1 0,0 0,0 1,0-1,0 0,1 0,-1 0,0 0,0 0,0 0,0 0,1 0,-1 0,0 0,0 0,0 0,0 0,1 0,-1 0,0 0,0 0,0 0,1 0,-1 0,0 0,0 0,0 0,0 0,1 0,-1 0,0 0,0 0,0 0,0-1,1 1,-1 0,0 0,0 0,0 0,0 0,0-1,0 1,0 0,1 0,-1 0,0 0,0-1,0 1,0 0,12-44,-9 32,0-4,1 0,1 1,0-1,1 1,9-15,-13 25,2 1,-1-1,0 0,1 1,0-1,0 1,0 0,1 1,-1-1,1 1,0 0,0 0,0 0,0 1,1 0,-1 0,10-2,28-6,1 3,0 2,0 1,1 3,82 8,-99-4,-1 2,0 1,-1 1,0 1,0 2,-1 0,0 2,0 1,-1 0,36 29,-31-18,0 0,35 42,-57-58,0 0,0 1,-1 0,0 0,-1 1,0 0,-1 0,0 0,0 0,-1 0,-1 1,0 0,2 12,-4-17,-1 1,1-1,-1 0,0 0,-1 1,0-1,0 0,0 0,0-1,-1 1,0 0,0-1,-1 1,1-1,-1 0,-8 7,-6 5,0-1,-2-1,-21 14,-2 1,-25 20,-2-2,-2-4,-2-2,-129 50,189-87,-1 0,0-2,-28 4,21-5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31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0 304,'2'0,"0"-1,-1 0,1 1,-1-1,0 0,1 0,-1 0,1 0,-1 0,0-1,0 1,0 0,0-1,2-2,13-12,4 6,0 1,1 1,0 1,0 0,30-4,35-11,-48 10,252-97,-139 43,-130 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4:34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1,'2'8,"0"0,0 0,1-1,0 1,0 0,1-1,0 0,0 0,6 7,11 22,93 195,36 76,-123-236,-3 2,-4 0,18 116,-11-50,17 182,-17-98,-17-149,-4-25,20 75,36 191,-35-152,-7-60,59 174,-61-218,-13-37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02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0,'-7'5,"1"0,-1 0,-1-1,1 0,-13 5,-14 9,11-4,0 2,2 0,0 2,1 0,1 1,0 1,2 1,-22 33,32-44,1 1,0 0,1 0,0 0,1 0,1 1,-1 0,2-1,-1 1,2 0,0 1,0-1,1 0,0 0,1 0,1 0,0 0,1 0,0 0,0-1,7 15,1-5,2 0,0-1,1 0,1-1,1-1,28 27,-40-42,0-1,0 1,0-1,1 0,-1 0,0 0,1 0,-1-1,1 1,0-1,-1-1,1 1,0-1,0 1,0-1,-1-1,1 1,0-1,0 0,-1 0,1 0,-1 0,1-1,-1 0,1 0,-1 0,7-5,10-7,0-1,-1-1,36-36,-40 36,-9 9,0 0,-1-1,0 0,-1-1,1 1,-2-1,1 0,-1 0,0 0,-1-1,0 1,-1-1,0 0,0 0,-1 0,-1 0,1 0,-2-13,-2 3,1 1,-2-1,-1 1,0 0,-2 1,0-1,-1 1,-13-22,21 39,-8-13,0 1,0 0,-1 1,-11-12,8 13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03.9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1266 19,'-84'-9,"15"-1,29 10,1 2,-1 1,1 2,0 1,0 2,1 2,-67 27,29-5,2 4,-119 78,139-79,2 4,-59 56,89-74,2 1,0 0,1 2,1 0,2 1,0 1,-12 30,25-51,1-1,0 1,0 0,1 1,0-1,0 0,0 0,0 1,1-1,0 0,0 1,0-1,2 9,0-10,-1-1,1 1,0-1,0 0,0 1,1-1,-1 0,1 0,-1-1,1 1,0-1,0 1,0-1,1 0,-1 0,0 0,1 0,0-1,6 2,15 5,0-2,1-1,0-1,0-1,0-2,27-1,-25 0,1 0,-1 2,0 2,54 12,-74-13,1 0,-1 0,1 0,0-1,0 0,0-1,10 0,-16-1,-1 0,1-1,0 1,-1-1,1 0,-1 0,1 0,-1 0,1 0,-1 0,0-1,0 1,1-1,-1 1,0-1,0 0,-1 0,1 0,0 0,-1 0,1-1,-1 1,0 0,1-1,0-2,90-214,-76 183,14-50,-26 75,-2 0,0-1,0 1,-1 0,0-1,-1 1,0-1,-1 1,-3-15,-2 4,1 0,1-1,2 0,0 1,1-1,1 0,1 0,1 0,7-29,-3 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16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642 295,'-15'-29,"-1"1,-1 1,-2 1,0 0,-1 2,-2 0,-1 1,-45-36,63 56,-1-1,1 1,-1 0,1 0,-1 1,0 0,0 0,0 0,0 1,-1 0,1 0,0 0,0 1,-1 0,1 0,-8 2,5 0,1 0,0 1,0 0,0 0,0 1,1 0,-1 0,1 1,0 0,-10 10,-2 5,0 1,2 0,1 1,1 0,0 2,-16 36,16-27,1 0,2 1,1 0,1 1,2 0,2 0,1 1,0 56,5-86,0 0,1 1,0-1,0 0,1 0,-1 0,1 0,0 0,1-1,0 1,0 0,0-1,0 0,1 0,0 0,0 0,0-1,1 1,-1-1,1 0,0 0,0-1,1 0,8 5,10 1,-1 0,2-2,-1-1,47 6,-17-2,119 19,-77-15,158 45,-235-53,0 1,-1 0,1 2,32 21,-46-27,-1 0,0 0,1 0,-2 1,1 0,0 0,-1 0,0 0,0 0,0 1,0 0,-1-1,0 1,0 0,0 0,0 0,-1 0,0 1,0-1,0 0,-1 0,0 1,0 8,-3 1,0-1,-1 1,0-1,-1 0,-1 0,0-1,-9 14,-62 88,58-88,-258 315,214-275,-4-3,-131 97,194-158,-63 39,63-40,-1 0,1 0,-1 0,1 0,-1-1,0 0,0 0,0 0,1 0,-1-1,0 0,0 0,-6-1,8 0,0-1,0 1,1-1,-1 0,0 0,0 0,1 0,0 0,-1-1,1 1,0-1,0 1,0-1,0 0,1 0,-1 0,1 0,0 0,-2-5,2 5,-10-23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2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0,'6'1,"-1"0,1 0,-1 0,0 0,0 1,1 0,-1 0,0 1,-1-1,10 7,47 39,-40-29,165 139,186 205,-296-283,-19-22,-2 3,86 124,-140-183,0 0,0 1,0-1,0 0,0 1,0-1,-1 0,1 1,-1-1,0 1,1-1,-1 1,0-1,-1 1,1-1,0 1,-1-1,1 0,-1 1,0-1,0 1,0-1,0 0,0 0,0 0,-1 0,1 0,-1 0,1 0,-1 0,-3 2,-6 6,0-1,-1 0,0-1,-17 9,10-6,-193 125,192-124,3-4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17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0,'3'2,"-1"-1,1 1,0-1,-1 1,0 0,1-1,-1 1,0 0,0 1,0-1,0 0,-1 1,4 4,4 6,73 79,81 123,52 113,-132-198,1-7,-71-107,1 0,0 0,1-2,1 0,17 13,-29-25,-1 0,1 0,0 0,0 0,0-1,0 1,0-1,0 0,0 0,0-1,0 1,1-1,-1 0,0 0,0 0,0-1,1 1,-1-1,0 0,6-2,2-3,0 1,0-2,0 0,-1 0,11-10,-8 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17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0 401,'1'-2,"-1"-1,1 1,0 0,0 0,0-1,0 1,0 0,0 0,0 0,1 0,-1 0,1 0,0 1,0-1,2-1,34-28,-27 23,424-305,-417 298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18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462 1,'-33'0,"0"1,-33 6,53-5,1 1,-1 0,1 2,0-1,1 1,-1 1,1 0,-14 10,5-1,2 0,0 1,1 0,1 2,1 0,0 1,1 0,1 1,1 1,1 0,1 0,-13 41,21-60,1 1,1 0,-1 0,0 0,1-1,-1 1,1 0,0 0,0 0,0 0,0 0,1 0,-1 0,1 0,-1 0,1 0,0-1,1 1,0 3,0-4,1 0,-1 0,0 0,1 0,-1-1,1 1,-1-1,1 0,0 1,0-1,0 0,0-1,-1 1,1 0,0-1,0 0,0 0,6 0,7 1,95-2,-102 0,1 0,0-1,-1 1,1-2,-1 1,0-2,0 1,17-10,-21 10,-1 0,0-1,0 1,0-1,-1 0,1-1,-1 1,0 0,0-1,-1 0,1 0,-1 0,3-9,0-5,-1-1,3-30,-6 36,1 0,0 1,1-1,1 0,7-17,-11 30,0 1,0-1,0 1,1 0,-1-1,0 1,0 0,1-1,-1 1,0 0,1-1,-1 1,0 0,1-1,-1 1,0 0,1 0,-1-1,1 1,-1 0,0 0,1 0,-1 0,1 0,-1 0,1 0,-1 0,1 0,-1 0,0 0,1 0,0 0,15 10,13 26,-25-32,129 180,148 183,-231-305,-35-40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19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1,'91'77,"-8"-8,329 353,-393-399,-12-13,1 0,1-1,-1 0,12 9,-18-16,0-1,0 1,0-1,0 0,0 0,0 0,0 0,0 0,0-1,0 1,0-1,0 1,1-1,-1 0,0 0,0 1,1-2,-1 1,0 0,0 0,1-1,-1 1,0-1,0 0,0 0,0 0,0 0,3-1,9-9,-1 0,0-1,12-14,-13 12,1 1,1 1,16-12,-13 14,1 0,0 1,0 2,1-1,0 2,0 1,0 0,1 1,0 2,-1 0,1 0,0 2,38 4,-26 0,-1 2,0 1,0 1,0 2,-1 1,-1 1,55 32,-74-39,-1 1,-1 1,1-1,-1 1,9 10,-16-16,0 1,0-1,1 0,-1 0,0 1,0-1,-1 1,1-1,0 1,0-1,-1 1,1-1,-1 1,1 0,-1-1,1 1,-1 0,0-1,0 1,0 0,0-1,0 1,-1 0,1-1,0 1,-1 0,1-1,-1 1,0-1,1 1,-1-1,0 1,0-1,0 1,0-1,0 0,0 0,0 1,-1-1,1 0,-3 1,-22 16,-2-1,0-2,-48 19,-96 26,116-42,-7 3,12-2,-1-3,-1-1,0-3,-85 8,125-20,0-1,0 0,0-1,0 0,0-1,0-1,1 0,-1 0,1-1,0-1,1 0,-1-1,1 0,0-1,-18-17,4 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20.6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1,'4'0,"1"1,-1 0,0 0,1 0,-1 1,0-1,0 1,1 0,-2 0,8 6,41 33,-31-23,20 15,140 100,-128-96,-41-27,1-1,0 0,0-1,1 0,24 9,109 26,202 32,-320-69,-6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5:21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246 686,'5'0,"1"-2,0 1,-1-1,1 0,-1 0,0 0,1-1,7-5,2 0,19-11,-1-1,-1-2,-1-2,-1 0,-1-2,-2-1,0-2,-2 0,-1-2,-2 0,0-2,-3 0,0-1,-3-1,24-71,-38 102,-1-1,0 0,0 0,0 1,-1-1,1 0,-1 0,0 0,-1 0,1 0,-1 1,0-1,-2-6,1 8,1 0,-1 0,0 1,0-1,0 1,0 0,-1-1,1 1,-1 0,1 1,-1-1,0 0,0 1,0-1,1 1,-1 0,-1 0,1 0,0 0,-6 0,-31-7,-1 2,-50-1,75 7,1 1,-1 0,0 1,1 0,0 1,-1 1,1 1,0 0,-14 8,2 1,1 2,0 1,2 1,0 1,1 1,1 2,-25 29,31-31,1 0,0 2,2-1,1 2,0 0,2 0,0 1,2 1,-6 26,12-43,1-1,0 0,0 1,1-1,0 1,0-1,1 0,-1 1,2-1,-1 0,6 14,-5-16,0 0,1-1,0 1,0-1,1 0,-1 0,1 0,0 0,0 0,0-1,0 0,1 0,-1 0,1 0,0-1,-1 0,8 3,228 102,-102-42,-36-16,-59-26,1-3,0-1,64 17,-103-34,0-1,0 0,0 0,1-1,-1 1,1-1,-1 0,0 0,1-1,-1 0,0 0,1 0,-1 0,0-1,7-3,-4 0,-1-1,-1 1,1-1,-1-1,0 1,0-1,-1 0,8-12,159-196,-140 179,-17 18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37.0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0 959,'15'1,"0"0,0 1,0 1,0 0,-1 1,0 0,19 10,94 53,-39-18,-79-44,7 4,1-1,1-1,0 0,25 5,-40-11,-1 0,1 0,0-1,0 1,0-1,0 0,0 0,-1 0,1 0,0-1,0 1,0-1,0 1,0-1,-1 0,1 0,0 0,-1-1,1 1,-1-1,1 1,-1-1,0 0,0 0,0 0,0 0,0 0,0 0,0-1,-1 1,1-1,-1 1,0-1,1 0,-1 1,1-6,37-207,-26 132,103-510,-85 412,-28 147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38.7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1651,'13'1,"1"1,-1 1,1 1,-1-1,0 2,0 0,-1 1,13 7,17 7,79 34,99 38,-212-89,1 0,0-1,-1 0,1 0,0-1,0 0,0-1,0 0,14-2,-17 1,0-1,0 0,0 0,0-1,-1 1,1-1,-1 0,0-1,1 1,-2-1,1 0,0-1,-1 1,6-8,70-90,-5-3,93-172,94-251,-104 200,73-127,-222 440,-4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3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1697,'125'1,"150"-4,-243 0,-1-1,1-2,-1-2,0 0,-1-2,0-2,0 0,-2-2,1-1,-2-2,0 0,-1-2,-1-1,40-40,-15 8,77-103,27-72,-54 77,38-47,9 6,191-192,-316 362,-12 9,0 2,1-1,0 1,0 1,1 0,1 1,22-12,-16 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4.4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0 217,'1'-1,"-1"0,0 0,1 0,0-1,-1 1,1 0,0 0,-1 1,1-1,0 0,0 0,0 0,0 0,0 1,0-1,0 0,0 1,0-1,0 1,0-1,0 1,0 0,1-1,-1 1,0 0,0 0,3 0,39-4,-38 3,158 3,-106 1,-1-3,81-9,-130 7,1 1,-1-1,0 0,1-1,-1 0,0 0,-1-1,1 1,0-1,-1-1,0 1,0-1,6-7,-1 0,-1-1,-1 0,0 0,-1-1,8-19,6 4,-10 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3.2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1 451,'21'-3,"0"0,0-1,-1-1,1 0,-1-2,31-14,-5 2,715-264,-726 267,-1-1,-1-1,31-23,-52 33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5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6.2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1 441,'4'-3,"0"1,-1-1,1-1,0 1,-1 0,0-1,1 0,-2 1,1-1,3-6,3-2,75-91,97-159,-169 242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7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93,'3'-2,"0"-1,0 1,0 0,0 1,1-1,-1 0,0 1,1 0,0 0,-1 0,1 0,4 0,50-2,-40 2,127 3,-98 0,0-1,1-3,-1-1,56-12,-100 14,0 1,0-1,-1 0,1 0,-1 0,1 0,0-1,-1 1,0-1,1 1,-1-1,0 0,0 0,0 0,0 0,0 0,0 0,-1 0,1-1,1-3,2-11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8.6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1 947,'0'-1,"0"-1,1 1,0 0,-1 0,1 0,0 0,-1 0,1 0,0 0,0 0,0 0,0 0,0 0,0 1,0-1,0 0,0 1,0-1,0 0,1 1,-1 0,0-1,0 1,1 0,-1 0,0-1,1 1,0 0,46-3,-40 2,451-25,-439 26,-1-2,1 0,-1-2,1 0,-1-1,23-9,-29 8,1-1,-2-1,1 1,-1-2,0 0,-1 0,0-1,18-22,6-12,-3-2,-2-1,-1-1,38-91,61-217,-117 324,1-1,-2 10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49.1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1 250,'58'3,"0"2,74 18,16 1,116-2,-230-21,1-2,-1-2,1 0,-1-3,53-14,-80 17,1 0,-1 0,0-1,0 0,-1 0,1-1,-1 0,0 0,0 0,0-1,-1 0,0 0,0 0,-1 0,1-1,3-9,3-9,-1 0,-1-1,7-36,-8 33,0-4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52.6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0 546,'299'-263,"-229"196,115-82,-174 141,-5 5,-1 0,1-1,-1 0,0 0,0 0,-1-1,1 0,-1 1,0-1,5-10,-9 16,0-1,0 0,0 0,0 0,0 0,0 1,0-1,0 0,-1 0,1 0,0 0,0 0,0 0,0 1,-1-1,1 0,0 0,0 0,0 0,0 0,-1 0,1 0,0 0,0 0,0 0,-1 0,1 0,0 0,0 0,0 0,0 0,-1 0,1 0,0 0,0 0,0 0,-1 0,1 0,0 0,0-1,0 1,0 0,-1 0,1 0,0 0,0 0,0 0,0-1,0 1,0 0,0 0,-1 0,1 0,0-1,0 1,0 0,0 0,0 0,0-1,0 1,0 0,0 0,0 0,0 0,0-1,0 1,0 0,-16 10,15-9,-12 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54.6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0,'0'4,"0"2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55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58.5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2032,'2'2,"0"0,0 0,0-1,0 1,0 0,0-1,1 0,-1 1,1-1,-1 0,1 0,-1-1,1 1,-1 0,6 0,5 2,34 13,2-1,0-3,1-2,0-2,81 3,-69-11,1-3,-1-3,0-2,0-3,84-27,-67 11,-1-3,-2-4,114-68,2-22,310-263,137-199,-502 455,273-221,-315 283,2 4,172-83,-256 141,-21 12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7:59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1537,'6'1,"0"0,0 0,0 1,0 0,0 1,0-1,0 1,-1 0,9 6,8 3,369 220,-71-39,-220-139,137 53,-230-104,0-1,0 0,0 0,1-1,-1 0,0 0,1-1,-1 0,0 0,1-1,-1 0,0 0,1-1,-1 0,0 0,0 0,0-1,6-4,9-6,0-1,-1-1,35-33,-16 13,1052-851,-884 718,731-572,-602 512,-337 228,1-1,0 0,0 1,0-1,-1 1,1 0,0-1,0 1,0 0,0-1,0 1,0 0,0 0,0 0,0 0,0 0,0 0,0 0,1 0,-2 1,1-1,-1 1,1-1,-1 1,1-1,-1 1,1 0,-1-1,0 1,1 0,-1-1,0 1,0 0,1-1,-1 1,0 0,0 0,0-1,0 1,0 0,0 0,0 1,-1 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4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1191,'2'-4,"1"0,0 0,0 1,0-1,0 1,1 0,-1 0,1 0,5-3,0-1,279-193,-177 129,784-469,-459 287,-323 178,-111 74,-1 0,0 0,0 1,1-1,-1 0,0 1,1-1,-1 1,1 0,-1-1,0 1,1 0,-1 0,1 0,-1 0,1 0,-1 0,0 0,1 1,-1-1,1 0,-1 1,0-1,1 1,0 0,26 26,-22-20,11 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46.4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565 0,'-25'0,"1"1,-1 1,1 2,0 0,0 1,0 2,1 0,0 1,-32 17,9-1,-67 44,100-59,0 1,1 0,0 0,1 1,0 0,1 1,0 1,1-1,-13 24,20-33,1 1,-1-1,1 1,0 0,-1 0,2-1,-1 1,0 0,1 0,0 0,-1 0,2 0,-1 0,0 0,1-1,0 1,0 0,0 0,0-1,0 1,1 0,0-1,0 1,4 5,1-1,1 0,1-1,0 1,0-2,0 1,0-1,17 7,12 7,230 128,-206-109,-1 3,65 59,-77-59,-19-18,-2 1,29 32,-50-49,-1 1,1 0,-2 0,1 0,-1 0,0 1,-1 0,0 0,-1 0,0 1,0-1,0 12,-2-8,-1 0,-1 1,0-1,-1 0,0 0,-1-1,-1 1,0 0,-1-1,0 0,-1 0,-1-1,0 1,-14 17,4-9,0 0,-1-1,-2-2,0 0,0-1,-43 27,56-40,-2 0,1 0,0 0,-1-1,0 0,0-1,0 0,0 0,0-1,0 0,0-1,-1 0,1 0,0-1,0 0,0 0,0-1,0-1,0 0,1 0,-1 0,1-1,-1 0,-9-8,-12-8,1-1,2-2,0-1,-44-50,68 71,0 1,1-1,-1 0,1 0,0-1,-1 1,1 0,1-1,-1 1,0-1,1 0,0 1,0-1,0 0,0 0,1 0,0 0,-1-7,5-2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47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1,'20'472,"-19"-445,2-1,0 0,2 0,1-1,16 44,-20-63,0-1,1 0,-1 0,1 0,0 0,1 0,-1-1,1 1,0-1,0 0,1 0,-1 0,1-1,0 0,0 1,0-2,0 1,0-1,1 1,-1-1,1-1,-1 1,1-1,0 0,0-1,-1 1,1-1,0 0,0 0,0-1,-1 0,8-1,2-1,1-1,-1-1,1 0,-1-1,-1 0,1-1,-1-1,0 0,18-15,-23 14,0 1,0-1,0-1,-1 1,-1-1,0-1,0 1,-1-1,0-1,-1 1,-1-1,6-20,14-58,-25 90,1-1,0 1,0 0,0 0,0-1,0 1,0 0,0 0,0-1,0 1,0 0,0 0,0-1,0 1,1 0,-1 0,0-1,0 1,0 0,0 0,0-1,0 1,1 0,-1 0,0 0,0 0,0-1,0 1,1 0,-1 0,0 0,0 0,1 0,-1-1,0 1,0 0,1 0,-1 0,0 0,0 0,1 0,-1 0,0 0,0 0,1 0,-1 0,0 0,0 0,1 0,-1 0,0 0,8 17,1 26,16 108,66 220,-80-324,-7-28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0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48,'71'-9,"-6"-1,1271-19,-1080 51,-247-21,-12 1,-7-2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1.6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1,'2'14,"0"0,1 1,1-1,1 0,0-1,0 1,1-1,1 0,0 0,16 20,6 14,21 37,-25-46,-2 2,-2 0,-2 2,16 47,3 69,-33-136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3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582 396,'-21'2,"0"1,0 1,1 1,-1 0,1 2,-25 11,-45 14,65-25,1-1,-1-2,-1 0,-44 0,64-4,0 0,0-1,0 0,1 0,-1-1,0 1,1-1,-1 0,1-1,-1 0,-6-4,9 4,0 0,0 0,0 0,0 0,0-1,1 1,-1-1,1 0,0 0,0 0,1 0,-1 0,1 0,0 0,0 0,0-1,0-5,-1-10,2 1,0-1,1 0,1 0,1 1,0-1,2 1,0 0,15-35,-15 43,1-1,0 1,0 0,1 0,1 1,0 0,0 0,1 1,0 0,1 1,-1-1,2 2,-1 0,1 0,0 1,17-7,-21 11,1 0,-1 0,1 1,0 0,0 0,-1 1,1 0,0 0,0 1,-1 0,1 1,0 0,-1 0,14 6,6 4,-1 1,40 28,-35-21,376 264,-397-276,0 0,0 1,-1 0,-1 0,0 1,0 0,-1 1,10 16,-14-18,1 0,-1 1,-1-1,0 1,0 0,-1-1,0 1,0 0,-1 0,-1-1,-2 16,-3 7,-1 0,-1 0,-26 58,-51 86,77-161,-27 51,-56 79,70-116,-1-1,-1-2,-2 0,-52 42,69-62,0-1,-1-1,0 0,0 0,0 0,0-1,-1-1,1 1,-1-2,1 1,-1-1,0-1,0 0,1 0,-1-1,0 0,0-1,1 0,-1 0,1-1,-10-4,-14-6,1-2,0-1,1-2,-41-30,49 31,1-1,-28-28,40 36,1-1,1 1,0-1,0-1,1 0,0 0,-5-13,11 20,0 0,0 0,0 0,0 0,1 0,0 0,0 0,0 0,1 0,-1 0,1 0,1 0,-1 0,1 0,-1 0,1 1,1-1,3-6,6-8,1 0,31-32,-11 12,-30 36,0-1,0 1,0-1,1 1,-1 0,1 0,0 1,0-1,0 1,0 0,1 0,-1 0,0 0,1 1,-1 0,1 0,0 0,-1 0,1 1,0 0,7 1,3 0,0 2,-1 0,0 1,0 1,26 11,0 3,0 3,-2 1,46 35,100 95,-111-90,-16-21,-53-39,1-1,-1 1,0-1,1-1,-1 1,1-1,0 1,0-1,-1 0,1-1,0 1,5-1,12-3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4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515 137,'-1'-10,"1"-1,-1 1,-1 0,0-1,0 1,-1 0,0 0,-8-14,10 22,0-1,0 1,-1 0,1 0,-1 0,1 1,-1-1,0 0,0 1,0-1,0 1,0-1,0 1,0 0,0 0,0 0,-3-1,2 2,1 0,-1 0,0 0,1 0,-1 0,0 1,1-1,-1 1,1 0,-1 0,1 0,-1 0,1 0,-1 0,1 1,0-1,0 1,0 0,-3 2,-11 11,0 1,0 0,2 2,0 0,-16 28,-50 103,70-130,-32 66,3 1,4 2,3 1,-24 120,55-205,0 0,0 0,1 0,-1 0,1 0,0 0,1 0,-1 0,1 0,-1 0,1 0,0 0,1 0,-1 0,3 3,-2-4,0-1,0 1,0-1,1 0,-1 0,1 0,0 0,-1 0,1-1,0 1,0-1,0 0,0 0,0 0,0 0,1 0,-1-1,0 1,5-1,210 2,-36-2,-114 3,1 3,-1 3,129 34,-190-40,0 0,1 0,-1 1,0-1,-1 1,1 1,-1 0,0 0,0 0,0 0,-1 1,1 0,-1 0,-1 0,6 10,-7-11,-1 0,0 0,0 0,-1 1,1-1,-1 0,0 1,-1-1,1 1,-1-1,0 0,0 1,-1-1,0 1,0-1,0 0,-1 1,1-1,-1 0,0 0,-1 0,1 0,-4 4,-3 4,-1-1,0 0,-1-1,0 0,-1 0,0-2,-14 10,-102 54,68-40,-6 8,43-25,-1-1,0-2,-1 0,-31 11,34-18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5.4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0 290,'30'-30,"2"2,0 1,2 2,0 1,41-20,-16 8,-44 24,1 2,0 0,1 1,0 1,0 1,32-10,-46 16,-1 1,0-1,1 1,-1 0,0 0,1 0,-1 0,1 0,-1 1,0-1,1 1,-1-1,0 1,0 0,1 0,-1 0,0 0,0 0,0 0,0 1,0-1,-1 1,1-1,0 1,-1 0,1 0,-1 0,1-1,-1 1,0 1,0-1,0 0,0 0,0 0,0 1,-1-1,1 3,2 11,-1 0,0 0,-2 0,-1 25,0-17,1-7,1 66,-4 0,-3 0,-24 116,21-174,7-20,0 0,0 0,0 0,1 0,0 0,-1 9,2-13,0 0,0 0,0 0,1 1,-1-1,0 0,1 0,-1 0,1 0,-1 0,1 0,-1-1,1 1,0 0,0 0,-1 0,1 0,0-1,0 1,0 0,0-1,0 1,0-1,0 1,0-1,0 1,0-1,0 0,0 0,0 1,0-1,0 0,0 0,0 0,1 0,1-1,95 3,-74-4,-1 2,0 1,0 0,0 2,0 1,43 12,-48-8,1 0,-1 1,-1 0,0 2,21 16,-31-21,1 0,-1 0,0 1,-1 0,0 1,0 0,-1-1,1 2,-2-1,1 0,-1 1,0 0,2 11,-6-18,1 0,-1 0,0 0,0 0,0 0,0 0,0 0,0 0,-1 0,1 0,-1 0,1 0,-1 0,0-1,0 1,1 0,-1 0,-1-1,-1 4,0-2,0 1,-1-1,0 0,1-1,-1 1,0 0,0-1,-6 2,-8 3,0-1,0-1,-22 4,37-8,2-1,-12 2,1 0,-1 1,1 0,0 1,0 0,0 1,1 1,-17 9,16-4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6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0 367,'2'-3,"-1"1,0 0,1-1,0 1,-1 0,1 0,0 0,0 0,0 0,0 0,1 1,-1-1,0 1,1-1,-1 1,1 0,4-2,3-2,53-27,1 2,2 3,87-23,212-35,355-11,-656 91,0 4,0 2,0 3,65 14,-128-19,-1 1,1 0,-1 0,1 0,-1 0,1 0,-1 0,1 0,-1 0,1 0,-1 0,1 0,-1 0,1 0,-1 1,1-1,-1 0,1 0,-1 1,0-1,1 0,-1 0,1 1,-1-1,0 0,1 1,-1-1,0 1,1-1,-1 0,0 1,0-1,1 1,-1-1,0 1,0-1,0 1,0-1,1 1,-1-1,0 1,0 0,-20 9,3-7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6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1,'1'17,"1"0,0 0,1-1,1 1,11 29,40 80,-37-86,33 61,-28-59,-2 1,-2 1,19 69,-5 35,33 116,-59-241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8:59.8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690 0,'-6'1,"0"0,1-1,-1 2,1-1,-1 1,1 0,-1 0,1 0,0 1,-7 4,-48 38,37-27,-41 31,3 3,2 2,3 3,-92 119,126-144,2 0,1 2,2 1,1 0,-12 39,20-47,2 0,0 0,2 0,1 1,1 0,1-1,6 53,-2-63,1 0,1-1,0 0,1 0,1 0,0-1,1 0,0 0,2-1,0 0,0 0,1-1,1-1,0 0,20 15,-4-6,1-1,1-1,1-1,0-2,1-1,50 15,-61-23,0-2,0-1,0 0,23 0,-36-3,0-1,0 0,0 0,0-1,-1 0,1 0,0-1,0 0,-1-1,1 1,-1-1,0-1,0 0,8-5,-12 7,-1-1,1-1,-1 1,0 0,0-1,0 1,0-1,0 1,-1-1,0 0,1 0,-2 1,1-1,0 0,0-7,-2-69,-1 50,2 6,0 0,-1 1,0 0,-10-44,10 63,0-1,0 1,-1 0,1 0,-1 0,0 0,0 0,0 0,-1 0,1 0,-1 1,0 0,0-1,0 1,0 0,-1 0,1 1,-1-1,0 1,0 0,0 0,0 0,0 0,0 1,-1-1,-6 0,-13 0,-1 1,-25 2,34 1,0-2,0 0,0 0,1-2,-1 0,0 0,-22-8,-35-14,52 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5.0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1 375,'106'-1,"164"5,-219 0,0 2,0 2,61 19,-53-9,-1 3,-1 2,83 47,-114-54,1 1,-2 2,0 0,-2 2,0 0,-1 2,-1 0,32 48,-50-65,0-1,0 1,-1 0,0 0,0 0,1 11,-3-16,1 0,-1 0,0 0,0 0,0 0,0 0,0 0,0 0,-1 0,1 0,0 0,0 0,-1 0,1 0,-1-1,1 1,-1 0,1 0,-2 1,1-1,0-1,0 1,0-1,0 0,0 1,-1-1,1 0,0 0,0 0,0 0,0 0,0 0,-1 0,1 0,0-1,0 1,0 0,0-1,0 1,0-1,0 1,-2-2,-4-2,0 0,0 0,1-1,-1 0,1 0,0-1,1 0,-9-9,-36-59,35 50,-26-39,2-3,-35-84,63 125,1-2,2 1,1-1,1 0,1-1,1 1,2-1,0 0,5-41,-3 64,1 0,0 1,0-1,1 0,-1 0,1 1,0-1,0 1,1-1,-1 1,1 0,0 0,0 0,0 0,1 1,-1 0,1-1,0 1,0 0,0 1,1-1,-1 1,0-1,1 2,0-1,-1 0,1 1,8-2,13-1,0 1,0 1,1 1,34 4,-14-1,2-3,1 3,-1 3,0 1,0 2,-1 3,0 1,-1 3,-1 1,66 34,-86-35,-1 1,0 1,-1 1,-1 1,-1 1,0 1,-2 1,-1 1,22 33,-38-52,70 99,110 124,-167-211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1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691 44,'-5'-1,"1"0,0 0,0-1,0 1,0-1,1 0,-1-1,-7-4,-19-10,22 15,-1 0,0 1,0 0,-1 1,1 0,0 0,0 1,0 0,0 0,0 1,1 1,-1-1,0 1,1 1,-16 8,-9 7,0 1,-41 35,52-38,-39 31,2 2,2 3,-53 64,109-116,0-1,0 1,0 0,1 0,-1-1,0 1,1 0,-1 0,0 0,1 0,-1 0,1 0,-1 0,1 0,0 0,0 0,-1 0,1 0,0 0,0 0,0 0,0 0,0 0,0 0,0 1,0-1,1 0,-1 0,0 0,1 0,-1 0,1 0,-1 0,1 0,-1-1,1 1,0 0,-1 0,1 0,0 0,0-1,-1 1,1 0,0-1,2 2,5 2,0-1,1 0,-1 0,17 3,0 0,393 107,-88-29,-323-81,6 0,-1 1,-1 0,1 1,19 10,-30-14,1 0,-1 0,0-1,1 1,-1 0,0 0,0 1,0-1,0 0,0 0,0 1,0-1,0 0,0 1,0-1,-1 1,1-1,-1 1,1-1,-1 1,0-1,1 1,-1 0,0-1,0 1,0-1,0 1,0 0,-1-1,1 1,0-1,-1 1,1-1,-1 1,1-1,-1 1,0-1,0 1,0-1,0 0,0 1,0-1,0 0,0 0,-3 2,-9 10,-1 0,-1-1,0-1,-30 17,-74 32,102-53,-9 4,0-1,-1-1,-1-2,1 0,-1-2,-30 1,-171-3,193-3,6-1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2.5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0 196,'6'-1,"0"-1,0 1,0-1,0-1,-1 1,1-1,-1 0,1 0,6-6,4-1,32-16,0 2,1 2,2 2,0 3,0 1,86-13,-130 28,0 1,1-1,-1 1,1 0,-1 1,0-1,1 2,-1-1,0 1,0 0,12 5,-15-5,-1 0,0 1,1-1,-1 0,0 1,0 0,0 0,-1 0,1 0,-1 0,0 1,0-1,0 1,0-1,0 1,-1 0,0 0,1 0,-2 0,1-1,0 1,0 7,-1 0,1 0,-2 0,1-1,-1 1,-1-1,0 1,0-1,-1 1,-1-1,1 0,-9 15,3-11,-1 0,0 0,-1-1,0-1,-1 0,-21 17,31-28,-24 21,0-1,-2-1,-47 26,75-46,-1 0,1 0,0 0,0 0,0 0,0 0,-1 0,1 0,0 0,0 0,0 0,-1 0,1 0,0 0,0 0,0 0,-1 0,1 0,0 0,0 1,0-1,0 0,-1 0,1 0,0 0,0 0,0 0,0 1,0-1,0 0,-1 0,1 0,0 1,0-1,0 0,0 0,0 0,0 0,0 1,0-1,0 0,0 0,0 0,0 1,0-1,0 0,0 0,0 0,0 1,0-1,0 0,0 0,0 0,1 0,-1 1,15 2,32-2,-42-1,710-3,-681 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5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1 196,'0'-1,"0"0,1 0,-1 0,1 0,-1 0,1 0,0 0,-1 0,1 0,0 0,0 0,0 0,0 0,-1 1,1-1,0 0,0 1,1-1,-1 1,0-1,0 1,1-1,31-10,-28 9,30-6,-1 1,50-3,22-3,563-88,-576 89,-58 7,-1 1,60 1,-82 6,-7 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5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1,'0'4,"0"10,4 10,6 10,5 8,0 4,2 7,1 3,3-4,-3-6,-4-4,0-8,-3-6,-3-3,-4-2,-1-1,-2 0,-1-4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7.5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1,'0'634,"0"-631,0 1,0-1,0 1,0 0,0-1,1 1,0-1,-1 1,1-1,1 1,-1-1,0 0,1 1,0-1,0 0,0 0,4 5,-1-5,0 0,0 0,1 0,-1-1,0 0,1 0,0 0,-1-1,1 0,9 1,14 2,0-2,1-1,-1-2,0-1,56-10,143-47,-203 51,-12 5,0-1,0-1,-1 0,1-1,-1 0,11-8,-20 11,1 1,-1-1,0 0,0 0,0-1,0 1,-1-1,0 1,1-1,-1 0,0 0,-1 0,1 0,-1 0,0 0,0 0,0 0,0-1,-1 1,0 0,1 0,-2-9,-9-46,-2-1,-2 2,-26-65,26 81,6 25,4 21,6 31,45 130,-17-68,48 155,49 195,-98-204,-28-227,1 10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8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606 0,'-23'1,"1"1,-1 2,1 0,0 1,0 1,0 1,1 1,-26 13,17-5,0 0,2 3,0 0,-48 45,61-49,1 0,0 1,1 1,1 0,1 1,0 1,2-1,0 1,1 1,0 0,2 0,1 0,0 1,1-1,2 1,0 0,1 0,3 33,-1-48,0 0,0 0,1 1,0-1,1 0,-1 0,1-1,0 1,0 0,1-1,0 0,0 0,0 0,0 0,1-1,0 0,0 0,0 0,8 4,10 5,0-1,2-1,36 11,-2-1,286 111,-310-117,38 21,-62-30,-1 0,0 1,0 1,0-1,-1 2,-1-1,13 16,-19-22,-1 1,1 0,-1 0,0 0,0 0,0 0,0 0,0 0,0 0,-1 0,0 0,0 1,0-1,0 0,0 0,0 0,-1 0,0 0,0 0,1 1,-2-1,1-1,0 1,-1 0,1 0,-1 0,0-1,0 1,0-1,-3 3,-8 10,-2-1,0 0,-29 20,14-11,1 1,-2 3,-65 43,84-63,-1 0,0-1,0 0,0-1,-1-1,0 0,0 0,0-2,-17 2,-93 5,-137 7,232-16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09.6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0 194,'127'-4,"139"-22,121-38,121-15,-381 61,-111 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0.1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1,'12'14,"-1"0,-1 1,0 1,-1-1,-1 2,0-1,10 34,-2-6,47 108,142 364,-169-409,-31-93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2.0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1,'2'15,"1"0,0 0,1 0,0 0,2-1,-1 0,11 18,0 3,153 331,-161-351,3 12,-1 1,-1 0,-2 1,0 0,3 38,-8-47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2.5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0 134,'352'-7,"-253"0,148-30,173-39,-391 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5.6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1 424,'3'1,"0"0,0 0,0 0,0 1,0-1,0 1,0-1,-1 1,1 0,4 4,6 4,205 133,63 40,117 66,-397-248,0-1,0 1,0 0,0 0,0-1,0 1,0-1,0 1,0-1,0 0,1 1,-1-1,0 0,0 0,0 0,0 1,1-1,-1-1,0 1,0 0,0 0,1 0,-1-1,1 1,-1-1,0 0,0 0,-1 0,1-1,-1 1,1 0,-1 0,1 0,-1 0,1-1,-1 1,0 0,0 0,0 0,0-1,0 1,0 0,0-3,-2-11,-1-1,-9-29,9 35,-34-117,-65-245,-5-30,101 380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3.1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0 238,'5'-1,"0"0,0-1,-1 1,1-1,0 0,-1 0,8-5,16-7,166-41,2 9,302-32,-430 73,-47 4,1 0,0-2,36-9,-44 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4.2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203 1,'-6'0,"1"0,-1 1,0-1,1 2,-1-1,1 0,-1 1,1 0,0 0,0 1,0 0,0 0,0 0,-7 6,5-2,0 0,0 1,1-1,0 1,0 1,1-1,-8 17,3 3,0 0,2 0,1 1,-6 51,9-53,0 0,2 0,2 0,0 0,1 0,7 32,-7-56,-1-1,1 1,0-1,0 0,0 1,0-1,1 0,-1 0,1 0,-1 0,1 0,0 0,0 0,0 0,0 0,0-1,0 1,0-1,1 0,-1 0,0 0,1 0,-1 0,1 0,-1-1,1 1,-1-1,1 1,-1-1,1 0,0 0,-1 0,3-1,10-1,0-1,0 0,-1-2,24-9,-10 4,185-46,-68 19,-116 30,-18 5,-1 0,0-1,0 0,-1-1,16-7,-23 9,1 0,0 0,-1 0,0-1,1 1,-1 0,0-1,0 1,-1-1,1 0,0 0,-1 0,0 1,1-1,-1-1,0 1,-1 0,1 0,-1 0,1 0,-1-1,0-3,-1-2,0-1,0 1,-1 0,0 0,0 0,-1 0,-1 1,1-1,-2 1,1 0,-10-14,-8-8,-41-42,38 44,19 22,0 0,-1 0,0 1,0-1,0 2,0-1,-1 1,0 0,0 0,0 1,0 0,-12-2,-3 1,1 1,-1 1,-33 1,29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49.1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0,'1'81,"3"-1,4 0,4-1,36 132,-40-185,-2-1,5 33,-10-38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55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0,'-13'3,"0"-1,0 1,1 1,0 1,-22 10,31-14,-2 2,0 1,0-1,0 1,0 0,0 1,1-1,0 1,0 0,0 0,0 0,1 1,0-1,0 1,0 0,1-1,0 1,0 0,1 1,-1-1,1 0,0 8,-2 16,2 1,4 58,-3-84,1 7,0 0,1 0,0 0,1-1,0 1,0-1,1 1,6 10,-7-17,1 0,-1 0,1-1,0 1,0-1,0 1,1-1,-1-1,1 1,0-1,0 1,0-1,1-1,-1 1,1-1,-1 0,12 2,269 53,-226-49,1-2,108-4,-164-2,0-1,0 1,1-1,-1 0,0 0,0-1,0 1,-1-1,1 0,0 0,-1-1,1 0,-1 1,0-1,0-1,0 1,4-5,-4 3,-1 0,0 0,0-1,0 0,-1 1,0-1,0 0,0 0,-1 0,0 0,0-1,0 1,-1-10,0-20,-2 1,-1 0,-2 0,-2 0,0 1,-14-35,19 62,-1-1,-1 1,1 0,-1 0,0 0,-1 0,0 1,0 0,0 0,-1 0,1 1,-2-1,1 1,-11-6,6 6,0 0,0 1,0 0,0 1,-1 0,0 1,1 0,-1 1,-16 0,-45 3,0 4,0 2,-141 36,122-19,77-19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8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1523,'3'-2,"1"0,-1 0,1 0,-1-1,0 1,0-1,0 0,0 0,0 0,0 0,-1-1,0 1,4-8,-4 8,10-17,-2-1,0 0,-2-1,0 1,-1-2,7-42,7-140,-20 88,-4 0,-6 0,-5 1,-5 0,-5 2,-39-112,58 210,-23-61,26 72,0 1,-1 0,1-1,-1 1,0 0,0 1,0-1,0 0,-1 1,0 0,1 0,-1 0,-7-4,10 7,0-1,0 1,0-1,0 1,-1 0,1-1,0 1,0 0,0 0,-1 0,1 0,0 0,0 0,0 0,-1 0,1 0,0 1,0-1,0 0,0 1,0-1,0 1,-1-1,1 1,0 0,0-1,1 1,-1 0,0 0,0 0,0 0,0 0,1 0,-1 0,0 0,1 0,-1 0,1 0,-1 0,1 0,0 0,-1 1,1-1,0 0,0 0,0 0,0 2,-1 4,0 0,1 0,0 0,0-1,0 1,1 0,2 8,3 4,1 0,1 0,1-1,0 0,1 0,2-1,23 29,10 3,53 45,-75-73,140 116,215 138,-273-202,-103-72,6 5,1 0,-1 0,1 1,-2 0,1 0,9 13,-16-18,0 0,0 0,0 1,0-1,0 1,0-1,-1 1,1-1,-1 1,1-1,-1 1,0-1,0 1,-1-1,1 1,0 0,-1-1,1 1,-1-1,0 0,0 1,0-1,0 1,0-1,-1 0,1 0,-1 0,1 0,-1 0,0 0,-2 2,-25 23,-2 0,-1-2,0-2,-72 39,16-9,64-37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9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532 1865,'-1'9,"-1"1,0 0,-1-1,0 1,-7 14,-2 8,1 5,2 0,1 0,2 1,2 0,0 70,4-106,-1 0,1 0,0 0,0 0,0 0,0 0,1 0,-1 0,1 0,-1 0,1 0,0 0,-1 0,1-1,0 1,0 0,0 0,0-1,1 1,-1-1,0 1,1-1,-1 1,1-1,0 0,-1 0,1 0,0 0,0 0,-1 0,1 0,0-1,0 1,0-1,0 1,0-1,0 0,0 1,0-1,0 0,0-1,0 1,0 0,0 0,0-1,3-1,11-3,-1 0,0-1,0-1,23-16,-22 14,34-17,-32 18,1-2,-2 0,1-1,22-19,-39 29,0 0,1 0,-1-1,0 1,0 0,0-1,0 1,0 0,0-1,0 1,-1-1,1 0,-1 1,1-1,-1 0,1 1,-1-1,0 0,0 1,0-1,0 0,0 0,0-3,-2 2,1 0,0 1,-1-1,1 0,-1 0,0 1,0-1,0 1,0 0,0-1,-1 1,-2-2,-8-5,0 0,-1 1,-29-11,-41-17,-294-138,367 168,1-1,0 0,0-1,1 0,-1 0,2-1,0 0,0-1,0 1,1-2,1 1,0-1,0 0,1 0,0 0,1-1,0 0,1 0,1 0,-2-18,1-10,2 0,2 0,2 0,1 0,11-41,32-156,23-132,-56 274,1-181,-16 243,-1 0,-1 0,-14-57,15 81,-1-1,0 0,-1 1,0 0,0-1,-1 2,0-1,0 0,-1 1,0 0,-1 1,0-1,0 1,0 1,-1-1,-14-9,19 15,1-1,-1 0,0 1,0 0,1-1,-1 1,0 0,0 1,0-1,0 0,0 1,0 0,0-1,0 1,0 0,0 1,0-1,-1 1,1-1,1 1,-1 0,0 0,0 0,0 0,0 1,1-1,-1 1,0-1,1 1,0 0,-1 0,1 0,0 1,0-1,0 0,0 1,1-1,-1 1,1 0,-1 0,1-1,-2 6,-2 7,1-1,1 1,0 0,0 0,1 0,1 0,2 23,4 16,2 1,3-1,2-1,2 0,24 55,123 244,-60-165,248 342,-243-395,5-5,252 224,-120-170,-238-180,-1 0,0 0,0 1,0-1,0 1,5 7,-2 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19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1153,'13'-2,"-1"0,1-1,-1 0,0-1,0-1,-1 0,1 0,16-12,-5 4,850-468,-153 82,-429 241,-187 102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20.4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1 624,'4'-2,"1"1,-1-1,1 0,-1 0,0 0,0 0,0-1,0 1,-1-1,8-7,10-7,307-191,182-142,-485 333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26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467 96,'1'-7,"-1"0,0 0,-1 1,0-1,0 0,0 1,-1-1,-5-11,6 16,0 1,0-1,-1 0,1 1,-1-1,1 1,-1 0,1-1,-1 1,0 0,0 0,0 0,0 0,0 0,0 0,0 1,0-1,0 1,0-1,0 1,0 0,0 0,-1 0,1 0,0 0,0 0,0 1,0-1,0 1,0-1,0 1,-3 1,-16 6,1 0,0 1,1 1,0 1,-20 14,0 4,-44 41,71-58,0 0,1 0,0 1,0 1,2 0,0 0,0 1,2 0,-1 0,2 1,0 0,1 0,1 0,0 1,1 0,1-1,1 1,0 0,1 0,1 0,1 0,0 0,1 0,1-1,0 0,1 1,1-2,1 1,12 22,1-8,1-1,1-1,1-1,2-1,1-2,51 40,190 105,-234-150,-30-17,0 0,1 0,-1 0,0 1,-1-1,1 0,0 1,-1 0,0 0,1 0,-1 0,0 0,0 0,-1 0,1 1,-1-1,0 1,0-1,0 1,0-1,0 1,-1 0,1-1,-1 1,0 0,-1 0,1-1,0 1,-1-1,0 1,0 0,-2 4,-4 11,-2-1,0 0,-1 0,-21 29,10-17,1 3,-2-1,-1-1,-2-2,-44 43,64-69,0 1,-1-1,1 0,0-1,-1 1,0-1,0 0,1 0,-1-1,0 0,-1 0,1 0,0-1,0 0,0 0,0 0,0-1,0 0,-10-3,5 1,0 0,1-1,-1-1,1 1,0-2,1 1,-1-1,1-1,0 0,-8-8,7 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28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0,'-1'1,"0"-1,0 1,0-1,0 1,0-1,0 1,0 0,0 0,0-1,0 1,1 0,-1 0,0 0,1 0,-1 0,0 0,1 0,-1 0,1 0,-1 0,1 2,-12 33,7-21,-1-1,0 1,0-1,2 2,-1-1,2 0,0 1,1-1,1 1,0 0,1 0,1-1,4 26,0-15,2 49,-6-52,1-1,1 1,7 24,-10-44,1-1,0 0,-1 1,1-1,0 0,0 0,1 0,-1 0,0 0,1 0,-1 0,1 0,0 0,-1-1,1 1,0-1,0 1,0-1,0 0,0 0,1 0,-1 0,0 0,0 0,1 0,-1-1,0 0,1 1,-1-1,1 0,2 0,7-1,1-1,-2-1,1 0,0 0,14-7,17-4,-38 13,-1 0,1 0,0 0,-1 0,1-1,-1 0,0 0,1 0,-1 0,0-1,0 0,0 0,-1 0,1 0,-1 0,0-1,0 1,0-1,0 0,0 0,-1 0,0 0,0-1,0 1,0-1,-1 1,0-1,1-7,-3 36,0 0,1-1,2 1,7 42,2 32,-9-54,2 0,2-1,12 50,-11-71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7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1010,'38'-59,"-3"-2,-3-1,-2-1,-4-2,-2-1,20-87,-42 146,0-1,-1 1,0 0,-1-1,1 1,-1 0,-1-1,-1-11,1 17,0-1,1 1,-1 0,-1 0,1 0,0 0,0 0,-1 1,1-1,-1 0,1 1,-1-1,0 1,0-1,1 1,-1 0,0 0,0 0,0 0,-1 0,1 0,0 0,0 1,0-1,-1 1,1 0,0-1,0 1,-1 0,-3 1,-8 0,0 0,0 2,0-1,0 2,1 0,-1 0,1 1,0 1,0 0,1 1,-22 16,18-11,0 0,0 2,1 0,1 0,0 1,2 1,-20 30,27-37,0 0,1 1,0 0,0 0,1 0,1 0,0 1,0-1,1 0,0 1,0 0,2-1,-1 1,4 15,-3-19,1 0,0 0,1 0,0 0,0 0,0-1,1 1,0-1,0 0,1 0,-1-1,1 1,1-1,-1 0,1-1,-1 1,1-1,1 0,-1 0,1-1,11 5,0-2,1-1,0-1,0 0,38 1,82-5,-110-1,50-3,0-3,99-23,-127 19,-1-3,0-3,-1-1,69-37,-107 49,-1 0,0 0,0-2,0 1,-1-1,0 0,-1-1,0 0,0-1,-1 0,9-14,-12 16,-1 0,0 0,0 0,0-1,-1 1,-1 0,1-1,-2 0,1 1,-1-1,0 1,-1-1,0 0,0 1,-1-1,-4-12,-3-4,-2 0,0 2,-2-1,0 1,-2 1,-30-35,8 15,-2 2,-51-40,70 64,-1 0,-1 1,-42-21,56 32,0 0,0 1,0 0,-1 0,1 1,-1 0,1 1,-1 0,0 0,0 1,1 0,-1 0,0 1,0 0,-9 3,13-1,0-1,0 1,0 1,1-1,-1 0,1 1,0 0,0 0,0 1,1-1,0 1,-1-1,1 1,1 0,-1 0,1 0,0 1,-2 7,0 1,0-1,1 1,0 0,1 0,1 1,0 19,4-18,0 0,1 0,0 0,1 0,1 0,0-1,2 0,-1 0,2-1,0 0,1-1,18 20,1-1,1-2,2-1,62 43,134 59,-22-17,-179-96,-1 1,0 1,-2 1,0 1,23 30,-39-43,-2 1,1 1,-1-1,-1 1,0 0,0 0,-2 1,1-1,-1 1,-1 0,0 0,0 0,-1 12,-1-22,0 1,1-1,-1 1,0-1,1 1,0-1,0 0,-1 1,1-1,1 0,-1 0,0 0,0 0,1 0,-1 0,1 0,0 0,0-1,-1 1,1-1,0 1,0-1,0 1,1-1,-1 0,0 0,0 0,1-1,-1 1,0 0,1-1,-1 0,1 1,-1-1,1 0,-1 0,1 0,-1-1,5 0,9-2,1 0,-1-1,0 0,24-11,8-6,-2-2,76-50,76-73,-157 112,-3-2,0-1,32-43,-44 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0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0,'-2'4,"0"1,-1-1,1 0,-1-1,0 1,0 0,0-1,0 0,0 1,-7 3,3 0,-266 288,267-289,1 0,1 1,-1-1,1 1,0 0,0 0,1 0,0 0,0 1,1-1,0 1,0 0,0 8,2-10,0 0,1 0,0 0,0 0,0 0,1 0,-1 0,2 0,-1-1,1 1,-1-1,1 1,1-1,-1 0,1 0,0-1,6 6,30 28,2-2,51 33,24 20,-114-87,-1 1,1 0,-1 0,0 0,0 0,0 0,0 0,-1 0,1 0,-1 1,0-1,0 1,0-1,0 1,-1-1,1 1,-1 0,0-1,0 1,0-1,-1 1,1 0,-1-1,0 1,0-1,0 1,0-1,-3 6,-6 11,0 0,-2-1,-21 29,14-22,-85 112,28-38,65-85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1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1 224,'0'-6,"1"1,0-1,1 1,0-1,0 1,0 0,0-1,1 1,0 1,0-1,0 0,0 1,1-1,0 1,0 0,0 0,0 1,8-6,7-4,0 1,0 0,27-10,-25 12,4-3,1 2,0 1,50-13,-75 23,1-1,-1 1,0 0,0 0,0 0,0 0,0 0,1 0,-1 0,0 0,0 0,0 1,0-1,0 0,0 1,0-1,0 1,0-1,0 1,0-1,0 1,0 0,0-1,0 1,0 0,1 1,-2 0,1 0,0 0,-1 0,1-1,-1 1,1 0,-1 0,0 0,0 0,0 0,0 0,0 0,-1 4,-2 4,0 1,0 0,-1-1,-6 12,-22 34,-2-2,-42 51,-30 45,105-148,-1-1,1 1,0-1,0 1,0-1,0 1,1 0,-1 0,0-1,1 1,-1 0,1 0,0 0,-1 0,1 0,0-1,0 1,0 0,1 0,-1 0,0 0,1 0,-1 0,1-1,-1 1,1 0,1 2,0-3,0 1,0-1,0 0,0 0,0 0,0 0,1 0,-1 0,0-1,0 1,1-1,-1 0,0 0,1 1,-1-1,0-1,1 1,-1 0,0-1,1 1,-1-1,2 0,41-11,-22 5,0 1,0 1,0 1,1 1,-1 1,38 2,-57 0,-1 1,0-1,0 1,0 0,0-1,0 1,-1 1,1-1,0 0,0 1,-1-1,1 1,0 0,-1 0,0 0,0 0,1 0,-1 1,0-1,2 5,-1-2,-2 0,1 0,0 0,-1 0,0 0,0 0,-1 0,1 0,-1 1,0-1,-2 7,-1 9,-1 0,-2 0,0-1,-17 38,14-36,-2-1,0-1,-1 0,-1 0,-1-1,-21 23,19-28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2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1,'-16'14,"0"0,-27 16,-12 8,16-4,1 2,2 1,-50 65,33-28,-51 96,96-157,1 1,0 0,1 0,0 1,-5 23,10-33,1 0,-1 0,1 0,0 0,0 0,0 0,1 0,0-1,0 1,0 0,0 0,1-1,0 1,0 0,0-1,0 0,1 0,0 1,0-1,0-1,4 5,59 44,-55-45,0 1,-1-1,0 2,0 0,-1 0,0 0,12 17,-13-11,0-1,-2 1,1 0,-2 1,0-1,-1 1,4 32,-5-16,-2 1,-1-1,-4 34,3-59,0 1,0 0,-1-1,0 1,0-1,-1 0,0 0,0 0,0 0,-1 0,0-1,-8 10,9-13,0 0,0 0,0-1,-1 1,1-1,-1 0,1 0,-1 0,0-1,1 1,-1-1,0 0,0 0,0 0,0 0,-1-1,1 0,0 1,0-2,0 1,0 0,0-1,0 0,-6-2,-7-2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4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42,'1'-2,"-1"0,0 0,1 0,0 0,-1 0,1 0,0 1,0-1,0 0,0 1,0-1,1 0,-1 1,0 0,1-1,-1 1,1 0,-1 0,1 0,0 0,0 0,-1 0,1 0,0 0,0 1,0-1,0 1,2-1,-2 0,-1 1,1 0,0-1,-1 1,1 0,0 0,-1 0,1 0,0 0,0 0,-1 0,1 1,0-1,-1 1,1-1,-1 1,1-1,-1 1,1 0,-1 0,1 0,-1 0,0 0,1 0,-1 0,0 1,0-1,0 0,0 1,0-1,0 0,0 1,0 1,1 12,0-1,-2 1,0 0,0-1,-1 1,-1-1,-4 17,0 6,0 6,-1-1,-2 0,-2 0,-2-1,-1-1,-25 48,39-88,-1 1,1-1,0 0,0 0,0 0,0 0,-1 0,1 1,0-1,0 0,0 0,0 0,0 0,0 1,0-1,0 0,0 0,-1 0,1 1,0-1,0 0,0 0,0 0,0 1,0-1,0 0,0 0,0 0,1 1,-1-1,0 0,0 0,0 0,0 0,0 1,0-1,0 0,0 0,0 0,1 0,-1 1,0-1,0 0,0 0,0 0,0 0,1 0,-1 0,0 1,0-1,1 0,13-4,18-12,-1 1,0 1,1 1,38-9,35-14,-65 16,-25 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6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375 0,'-4'1,"0"0,0-1,0 2,1-1,-1 0,0 1,0 0,1 0,-1 0,1 0,-1 1,-2 2,-44 41,31-28,-18 17,1 1,1 2,2 2,2 1,-36 63,65-101,-1 1,2 0,-1-1,0 1,1 0,0 0,0 0,0 0,0 1,1-1,-1 0,1 0,0 0,0 0,1 1,-1-1,1 0,0 0,0 0,3 5,-1-3,1 0,0 0,0-1,0 1,1-1,0 0,0-1,0 1,0-1,1 0,10 6,100 54,73 47,-184-107,-1 0,0 0,0 0,0 1,-1 0,0 0,0 0,0 0,0 0,-1 0,0 1,0-1,0 1,-1-1,0 1,0 0,0 6,1 16,-1 0,-4 37,2-38,-7 50,-3 0,-3-1,-45 140,57-212,1 0,-1 0,0 0,0-1,0 1,-1-1,1 1,-1-1,0 0,0 0,0 0,0-1,0 1,-1-1,1 0,-1 0,0 0,1 0,-1 0,0-1,0 0,0 0,0 0,0 0,0 0,0-1,-5 0,4 0,0 0,0 0,0-1,1 0,-1 0,0 0,1 0,-1-1,1 0,-1 0,1 0,0 0,0-1,0 1,0-1,0 0,1 0,-1-1,1 1,0-1,0 0,0 0,-4-7,6 8,0 0,0 0,0 0,0 0,0 0,1 0,0 0,-1 0,1 0,0 0,1-4,2-13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6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1,'2'7,"-1"0,1 0,1 0,-1 0,1 0,0 0,5 7,7 17,42 100,-30-71,39 124,-57-114,-8-49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8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517 0,'-4'2,"1"-1,-1 1,0 0,1 0,-1 0,1 0,-1 0,1 1,0 0,0-1,0 1,0 0,1 1,-5 5,-4 5,-64 67,-122 175,169-213,2 1,1 1,3 2,2 0,2 1,-18 71,35-113,0-1,-1 1,2 0,-1-1,1 1,0 0,0 0,0-1,1 1,0 0,0-1,0 1,1-1,3 9,-2-10,1 1,-1-1,1 0,0 0,0 0,0 0,1-1,-1 0,1 0,0 0,0 0,0-1,0 0,10 3,110 30,-94-29,0 2,0 2,-1 0,49 25,-76-32,0-1,0 1,0 0,-1-1,1 2,-1-1,1 0,-1 0,0 1,-1-1,1 1,0-1,-1 1,0 0,0 0,0 0,0-1,-1 1,1 8,0 10,-1 0,-4 31,1-27,-2 19,-2-1,-2 0,-2 0,-2-1,-2-1,-1 0,-3-1,-1-1,-29 42,48-79,-1 0,0-1,0 0,0 1,0-1,0 0,0 0,0 0,-1 0,1 0,-1-1,0 1,0-1,1 0,-5 2,-8 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39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75,'-2'55,"0"-36,2 0,-1 0,2 0,1-1,5 28,-6-42,1-1,-1 0,1 0,0 0,-1 0,1-1,0 1,1 0,-1-1,0 0,1 1,0-1,-1 0,1 0,0 0,0-1,0 1,0-1,0 1,0-1,1 0,-1 0,0-1,5 1,9 2,1-2,0 0,27-3,-16 1,47 0,41 0,176-24,-292 25,0 0,1 0,-1 0,0 0,1 0,-1-1,0 1,1-1,-1 1,0 0,0-1,0 0,1 1,-1-1,0 0,0 0,0 0,0 1,0-1,0 0,0 0,0 0,-1-1,1 1,0 0,0-2,-1 1,0 0,0 0,0 0,-1 0,1 1,-1-1,1 0,-1 0,0 1,0-1,0 0,0 1,0-1,0 1,0-1,-2-1,-9-8,1 0,-2 0,-15-9,28 20,-61-42,-127-64,172 98,0 1,0 1,-1 0,1 1,-1 1,0 1,-1 0,1 1,0 1,-1 1,1 0,-1 1,1 1,0 1,0 0,0 2,-17 6,13-3,2-1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42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 0,'11'232,"0"-37,-27 797,-42-1,9-176,30 486,39-1024,100 486,-79-531,-10 3,3 373,-35-524,6 138,-3-196,2 0,1 0,1 0,1 0,1-1,13 28,-12-35,-1 0,-1 0,0 1,-1 0,-1 0,-1 0,-1 1,-1-1,1 37,-19 386,2-93,22 744,14-751,79 405,70-22,39-13,-5 213,-33-112,-155-737,-3 2,-4-1,0 86,-9-141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45.4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1,'1'13,"1"1,0-1,1 0,5 14,-1-3,102 392,-77-285,-28-116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0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1 325,'66'43,"-3"-2,1-2,2-4,2-2,99 33,-157-63,-1 0,0-1,1 0,-1-1,1 0,0-1,9 0,-16-1,0 1,-1-1,1 1,-1-1,0 0,1 0,-1 0,1 0,-1 0,0 0,0-1,0 1,0-1,0 0,0 0,0 1,-1-1,1 0,0 0,-1-1,0 1,1 0,-1 0,0-1,0 1,0 0,-1-1,1 1,-1-1,1-4,0-5,-1 0,0 0,-1 0,0 0,-1 1,-1-1,0 0,0 1,-1 0,0 0,-8-13,-11-20,-38-54,42 70,-141-187,187 230,19 20,8 12,-10-9,54 37,-79-65,1-1,-1-2,1 0,1 0,36 5,-54-12,114 24,-85-18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7.9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0,'21'22,"28"41,-12-13,54 63,113 135,-146-185,111 96,-153-147,-1-1,1-1,1 0,0-1,0-1,1-1,0 0,0-2,1 0,-1 0,1-2,0-1,0 0,37-2,6-6,1-2,-2-3,72-23,-1 2,-113 28,-14 4,0-1,0 1,0-1,0 0,0-1,0 1,-1-1,1 0,0-1,-1 1,0-1,5-3,-6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47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512 1,'-4'0,"1"1,-1 0,1-1,0 1,-1 1,1-1,0 0,0 1,0 0,0-1,0 1,0 1,-5 3,-36 41,25-24,-194 222,177-197,3 1,1 2,-35 79,64-125,0 2,1-1,0 0,0 1,0-1,1 1,0-1,0 1,1-1,0 1,0 0,0-1,1 1,1 6,1-6,0 0,0-1,0 1,1-1,0 0,0 0,0 0,1-1,0 1,0-1,1-1,9 8,12 9,1-1,2-1,-1-2,2 0,0-3,58 19,-76-29,1-1,-1 0,1-1,0-1,0-1,0 1,0-2,22-3,-27 2,0-1,1 0,-1 0,0-1,-1 0,1-1,-1 1,1-2,-2 1,1-1,0 0,-1-1,10-11,-13 13,-1 0,1-1,-1 1,0-1,-1 1,1-1,-1 0,0 0,-1 0,1 0,-1 0,0 0,-1 0,1-1,-1 1,-1 0,1 0,-1 0,0 0,0-1,-3-7,2 11,1-1,-1 1,1-1,-1 1,0 0,0-1,-1 1,1 0,0 0,-1 1,0-1,0 1,0-1,0 1,0 0,0 0,-1 0,1 0,-1 1,1-1,-1 1,1 0,-1 0,0 1,0-1,0 1,1-1,-1 1,0 0,0 1,0-1,1 1,-1-1,0 1,-5 2,-208 64,179-55,25-7,0-1,-1 0,-16 2,12-4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51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1 174,'9'-10,"11"-11,1 0,46-34,-54 47,1 0,0 0,0 1,0 1,1 0,0 1,1 1,21-4,5 4,81 1,-76 4,83 11,-111-8,1 0,-1 2,0 0,-1 1,0 1,33 20,-35-19,-1 0,0 2,-1 0,-1 0,15 16,-25-23,0 0,0 0,0 0,0 1,-1-1,0 1,0 0,0-1,-1 1,1 0,-1 0,0 0,0 0,-1 0,0 0,0 0,0 0,0 0,-1 1,0-1,0-1,-3 10,-2 2,-1 0,-1 0,0-1,-1 0,-1 0,-16 19,-81 78,45-49,13-17,-1-2,-2-3,-79 49,130-90,1 0,0 0,0 0,-1 0,1 0,0 0,-1 0,1 1,0-1,0 0,-1 0,1 0,0 0,0 0,-1 0,1 0,0 1,0-1,-1 0,1 0,0 0,0 1,0-1,-1 0,1 0,0 0,0 1,0-1,0 0,-1 0,1 1,0-1,0 0,0 1,0-1,0 0,0 0,0 1,0-1,0 0,0 1,0-1,0 0,0 0,0 1,0-1,0 0,1 1,-1-1,0 0,0 0,0 1,0-1,0 0,1 1,21 0,31-8,236-28,-151 23,-88 5,55-17,-102 23,22-5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19:53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0,'5'102,"20"119,-11-123,31 204,-30-227,49 143,-59-205,1 0,0 0,1-1,0 0,1 0,1-1,0 0,17 16,-22-23,0 0,0-1,1 1,-1-1,1 0,0 0,0-1,0 1,1-1,-1 0,0-1,1 1,-1-1,1 0,-1 0,1-1,0 0,-1 0,1 0,0-1,-1 1,1-1,-1-1,7-1,-8 1,1-1,-1 1,1-1,-1 0,0-1,0 1,0-1,-1 1,1-1,-1 0,0 0,0-1,0 1,-1-1,0 1,0-1,0 0,2-8,0-1,-1-1,0 1,-1-1,0 1,-2-19,36 107,101 352,-110-300,-21-109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1:40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1,'-1'0,"-1"1,1-1,0 1,0-1,0 1,0 0,0-1,0 1,0 0,0 0,1 0,-1-1,0 1,0 0,1 0,-1 0,1 0,-1 0,1 1,-1-1,1 0,-1 0,1 0,0 0,0 1,0-1,-1 2,-3 40,4-38,0 52,3-1,12 68,-8-68,-7-52,1-1,0 0,-1 0,1 1,0-1,1 0,-1 0,1 0,-1 0,1-1,0 1,0 0,0-1,0 1,0-1,1 1,-1-1,6 3,-2-2,-1 0,1 0,0-1,0 0,0 0,0 0,0-1,0 0,11 0,-4 0,0-2,0 1,0-2,0 0,-1 0,1-1,0-1,-1 0,17-8,-22 7,-1 0,1-1,-1 0,0 0,0 0,0-1,-1 0,0 0,0 0,-1-1,0 0,3-8,-2 4,1 0,1 1,0 0,11-13,-18 24,0 0,1-1,-1 1,0-1,0 1,1 0,-1-1,0 1,0 0,1-1,-1 1,1 0,-1 0,0-1,1 1,-1 0,0 0,1 0,-1-1,1 1,-1 0,1 0,-1 0,0 0,1 0,-1 0,1 0,-1 0,1 0,-1 0,1 0,-1 0,0 0,1 1,-1-1,1 0,-1 0,1 0,-1 1,0-1,1 0,7 23,-5 36,-3-56,-1 21,1 0,1 0,1-1,1 1,1 0,1-1,2 0,0 0,16 33,-18-40,0 0,-1 1,0-1,-1 1,-1 0,-1-1,-1 1,0 0,-3 19,2 6,0-19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1:41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5,0 8,0 5,4 5,6 2,1 3,2-1,4 2,-1 2,1-5,-3-6,-3-2,0-7,-2-3,-2-4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47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0 587,'14'-16,"-1"-1,-1 0,0-1,-2 0,0-1,-1-1,8-23,-4 11,27-46,-18 45,2 1,1 2,1 0,2 2,0 1,2 1,2 1,44-26,-36 30,-38 20,-1 1,1-1,0 0,-1 1,1-1,0 1,-1-1,1 1,0 0,-1 0,1 0,0 0,0 0,-1 0,1 1,0-1,0 0,-1 1,1-1,-1 1,1 0,2 1,-3-1,-1 0,0 0,1 0,-1 0,0 0,1 0,-1 0,0 0,0 0,0 0,0 0,0 0,0 0,0 1,0-1,0 0,-1 0,1 0,0 0,-1 0,1 0,-1 0,0 1,-17 30,11-21,-1 4,-31 57,-60 152,70-145,29-79,1 0,-1 1,0-1,0 0,1 1,-1-1,0 0,1 0,-1 1,0-1,1 0,-1 0,1 0,-1 0,0 0,1 0,-1 1,1-1,-1 0,0 0,1 0,-1 0,1 0,-1 0,0-1,1 1,-1 0,1 0,-1 0,0 0,1 0,-1-1,1 1,-1 0,1 0,24-8,-16 5,30-4,-1 1,51-1,-2 0,-48 3,-17 0,-1 1,1 1,-1 1,1 1,-1 1,1 1,25 5,-45-6,1 0,0 0,0 0,0 0,-1 0,1 1,0-1,-1 1,1 0,-1-1,0 1,0 0,0 1,0-1,0 0,0 1,0-1,-1 1,1-1,-1 1,2 4,-2-2,0 0,0 1,-1-1,1 0,-1 1,0-1,-1 1,0-1,1 0,-4 11,-3 3,0 0,-1-1,-1 0,0 0,-15 20,3-12,-1 0,-1-1,-1-1,-1-1,-1-1,0-2,-38 22,62-40,-1-1,0 1,0-1,1 0,-1 0,0 0,0 0,0 0,0 0,0-1,0 1,0-1,-1 0,1 0,0 0,0-1,0 1,-6-2,-7-5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48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0,'-5'0,"0"5,-4 0,-5 1,0-2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49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47,'-18'1,"1"1,0 0,0 2,0 0,1 0,-1 2,1 0,0 0,1 2,-1 0,-18 14,32-21,0 1,0-1,1 1,-1-1,1 1,-1-1,1 1,-1 0,1 0,0 0,0 0,0 0,0 0,0 0,1 0,-1 0,0 0,1 0,0 1,-1-1,1 0,0 0,0 0,0 1,1-1,-1 0,0 0,1 0,0 1,-1-1,2 2,4 8,0 0,0-1,1 1,12 14,4 7,-12-13,-8-12,1-1,1 1,-1-1,1 0,8 10,-11-16,-1 0,1 0,-1 1,1-1,-1 0,1 0,0 0,-1-1,1 1,0 0,0-1,0 1,-1-1,1 1,0-1,0 0,0 0,0 0,0 0,0 0,0 0,0-1,-1 1,1-1,0 1,0-1,0 0,-1 1,4-3,31-19,63-50,10-8,-46 44,1 4,1 1,2 4,1 3,80-18,-143 41,1 0,-1 0,1 0,0 1,-1-1,1 2,0-1,0 0,8 3,-13-3,0 1,0-1,0 1,0-1,0 1,0-1,0 1,0 0,0 0,0-1,0 1,0 0,0 0,0 0,-1 0,1 0,0 0,-1 0,1 2,0-1,-1 0,1 0,-1 1,0-1,0 0,0 0,-1 0,1 0,0 1,-1-1,1 0,-1 0,0 0,-1 3,-23 51,-96 249,114-281,-2 0,0-1,-2 0,0 0,-2-1,0-1,-2 0,0-1,-33 33,24-28,-1-1,-1-2,-1 0,-1-2,-1-1,0-2,-2 0,-38 14,48-24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51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1 362,'0'-2,"1"-1,0 1,-1-1,1 1,0-1,0 1,1 0,-1-1,0 1,1 0,0 0,-1 0,1 0,0 0,0 1,2-3,38-26,-36 26,17-14,-1 0,-1-2,-1-1,0 0,19-29,5-4,-23 28,-15 18,0-1,0 2,1-1,13-10,-4 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52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70,'-10'2,"0"0,0 1,0 0,0 1,1 0,0 0,0 1,-15 10,5-4,12-6,1-1,0 2,0-1,0 0,1 1,0 0,0 1,0-1,1 1,0 0,0 0,1 0,0 0,-4 15,0 2,1 1,2-1,-3 37,7-58,-1 0,1-1,0 1,0 0,0 0,0-1,0 1,1 0,-1 0,1-1,0 1,0 0,0-1,0 1,0-1,1 1,-1-1,1 0,-1 1,1-1,0 0,0 0,3 3,0-3,0 0,0 0,1 0,-1 0,0-1,1 0,-1 0,1-1,-1 1,1-1,6-1,47-2,0-2,0-3,-1-3,63-20,-55 17,-39 9,0-1,-1-1,0-1,32-15,-53 20,0 1,1-1,-2 0,1-1,0 1,-1-1,1 0,-1 0,0 0,0-1,-1 1,1-1,-1 0,0 0,-1 0,1 0,-1-1,0 1,0-1,0 1,-1-1,0 0,0 0,-1 1,1-9,-2 12,1-1,0 0,-1 0,0 1,0-1,0 0,0 1,0-1,0 1,-1-1,1 1,-1 0,1 0,-1-1,0 1,0 0,0 1,0-1,0 0,-1 1,1-1,-1 1,-2-2,-8-3,-1 0,0 1,-18-5,3 2,-224-81,245 86,0 0,0 1,0 0,-1 0,1 1,-1 0,1 1,-11 0,-8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8.3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0 339,'4'-4,"10"-5,7-6,3 0,3-2,4-2,1-2,4-1,4-2,3 0,3-1,-2 0,-1 1,1-1,-2 0,3 1,-6 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53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5,0 4,0 4,0 1,0 1,0 9,0 2,0 4,0-1,0 2,0-3,0-3,0-4,0-2,0-7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55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419 111,'-7'1,"-1"0,1 0,0 0,0 1,0 0,0 1,0 0,1 0,-1 0,1 1,-1 0,-4 5,-4 2,0 1,1 1,-17 21,7-3,1 2,2 0,1 1,2 2,1-1,-18 59,11-14,3 0,-10 90,29-159,-4 27,1-1,2 1,4 70,-1-106,1 1,-1-1,1 0,0 1,0-1,0 0,0 0,0 0,1 0,-1 0,0 0,1 0,0 0,-1-1,1 1,0 0,0-1,0 0,0 1,0-1,0 0,1 0,-1 0,0 0,0-1,1 1,-1-1,1 1,-1-1,0 0,1 0,-1 0,1 0,4-1,1 1,0-1,-1 0,1-1,0 1,0-2,-1 1,1-1,-1 0,12-7,-8 2,23-14,53-48,-77 61,0-1,-1-1,0 0,-1 0,0-1,-1 0,0 0,9-26,-8 13,-2 0,0-1,-2 1,-1-1,0 0,-3-1,0 1,-6-46,-9-15,-33-107,16 71,22 85,6 27,1 1,0-1,0 0,1 0,1 0,0-1,0 1,1 0,1 0,1-12,3 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2:56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296 1,'-8'6,"1"0,-1 0,-1-1,1 0,-12 4,11-5,0 1,0 0,0 1,-15 12,6-1,2 1,0 1,1 0,0 1,2 1,1 0,0 1,2 0,0 0,2 1,0 1,1-1,2 1,1 1,-2 26,5-48,1 0,0 0,0 0,1 0,-1 0,0 0,1 0,0 0,0-1,-1 1,2 0,-1-1,0 1,1 0,-1-1,1 0,-1 1,1-1,0 0,0 0,0 0,1 0,-1 0,0 0,1-1,-1 1,1-1,-1 0,1 1,0-1,0 0,-1-1,1 1,0-1,0 1,0-1,3 0,13 1,-1-2,0 0,1-1,31-8,-34 7,257-65,-237 56,-1-1,-1-2,0-1,-1-2,45-33,-74 49,0-1,0 0,-1-1,1 1,-1 0,0-1,0 0,0 0,0 0,-1 0,1 0,-1-1,0 1,-1-1,1 1,-1-1,0 0,0 0,0 1,-1-1,1 0,-2-5,0 4,0 0,0 0,-1 0,0 0,0 0,-1 1,0-1,0 1,0-1,-1 1,1 0,-1 1,0-1,-1 0,1 1,-1 0,-5-3,2 1,-1 1,0 0,0 0,0 1,-1 1,1 0,-1 0,0 0,-18-1,-8 1,-48 2,84 1,-21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27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1770 256,'-291'-139,"225"113,-2 2,-115-25,148 42,-1 2,0 2,0 1,0 1,0 2,-65 11,75-6,0 0,1 2,1 1,-1 1,1 1,1 1,0 1,1 2,0 0,-28 25,38-29,0 1,1 0,1 0,0 1,0 1,2-1,-1 2,2-1,0 1,0 0,-5 22,7-17,2 0,0 1,1-1,0 1,2-1,1 1,0 0,6 24,1-9,2 0,2-1,0-1,3 0,1-1,1 0,2-1,1-2,43 52,-19-35,3-1,2-3,1-2,2-2,2-3,98 51,375 134,-291-130,-146-56,-20-8,75 39,-141-64,-1 0,0 0,1 0,-1 0,0 0,0 1,0-1,0 1,0 0,-1 0,1 0,-1 0,0 0,0 1,0-1,0 0,-1 1,1 0,0 5,-2-4,0 0,0 0,0 0,-1 0,0 0,0 0,0 0,0 0,-1 0,0 0,0-1,0 1,-1-1,-4 6,-27 39,-2-2,-42 43,18-23,-151 162,-368 308,536-500,-96 76,115-96,-1 0,0-2,-51 22,65-32,-1-1,1-1,-1 0,1-1,-1 0,0-1,0 0,0-1,0 0,0-1,0-1,1 1,-1-2,0 0,1 0,0-1,0 0,0-1,0-1,1 1,-1-2,2 1,-17-15,-2-5,1-2,1 0,1-2,2-1,1-1,-20-38,-18-42,4-2,5-3,5-2,6-1,-45-230,83 337,-7-32,-3-85,12 118,0 1,0 0,1 0,1-1,0 1,0 0,1 0,1 1,0-1,0 1,1 0,0 0,7-10,10-5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28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0,'6'1,"1"0,-1 0,1 1,-1 0,0 0,0 0,0 1,0 0,0 0,0 1,-1-1,0 1,1 1,-2-1,1 1,6 7,11 14,36 56,-39-52,274 479,-44-64,-233-423,0-1,1-1,1 0,1-2,0 0,2-1,0 0,0-2,2-1,40 19,9-2,1-3,99 24,-120-39,2-3,-1-1,1-3,1-3,-1-2,0-2,87-14,-106 10,-5 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29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0 422,'9'-4,"14"-6,25-9,33-9,32-5,25-5,19-4,12-4,-3 3,-3 4,-14 4,-12 5,-15 6,-26 9,-24 6,-21 4,-18 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30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634 0,'3'4,"-11"5,-16 10,21-17,-29 26,1 0,1 2,-37 49,-67 111,94-131,-8 15,3 1,4 2,3 2,-44 131,79-201,0 0,1 0,0 1,0-1,0 17,2-25,0 1,0 0,0-1,1 1,-1-1,0 1,1-1,-1 1,1-1,-1 0,1 1,-1-1,1 1,0-1,0 0,0 0,0 0,0 1,0-1,0 0,0 0,0 0,1 0,-1-1,0 1,1 0,-1 0,0-1,1 1,-1-1,1 1,-1-1,1 0,-1 0,1 1,-1-1,1 0,-1 0,1 0,-1-1,1 1,2-1,14-3,0-2,0 0,-1 0,1-2,-2 0,29-19,-3 3,15-6,-1-3,-1-2,59-51,-97 71,0-1,-1-1,-1 0,0-1,-1-1,-2 0,0-1,0 0,-2-1,-1 0,-1-1,10-35,-11 13,-1 1,-2-2,-2 1,-7-71,11 157,1 0,24 75,44 94,-51-159,52 83,-36-66,-38-66,0 1,1-1,-1 0,0 0,1 0,0 0,6 5,3-1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31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9,'0'0,"-1"-1,1 1,0 0,0-1,0 1,1 0,-1-1,0 1,0 0,0-1,0 1,0 0,0 0,0-1,0 1,1 0,-1-1,0 1,0 0,0 0,1-1,-1 1,0 0,0 0,1-1,-1 1,0 0,0 0,1 0,-1 0,0 0,1-1,-1 1,0 0,1 0,-1 0,0 0,1 0,-1 0,0 0,1 0,-1 0,0 0,1 0,-1 0,0 0,0 1,1-1,-1 0,0 0,1 0,-1 0,0 0,0 1,1-1,-1 0,0 0,0 0,1 1,-1-1,0 0,0 0,0 1,1-1,-1 0,0 1,21 19,307 439,-219-299,327 536,-434-694,1 5,1 0,-1 0,1-1,1 1,8 8,-12-14,0 0,0 0,0 0,0 0,0-1,0 1,0 0,1-1,-1 1,0-1,0 1,1-1,-1 0,0 0,1 1,-1-1,0 0,1 0,-1 0,0-1,1 1,-1 0,0 0,0-1,1 1,-1 0,0-1,0 0,0 1,1-1,-1 0,0 1,0-1,0 0,0 0,0 0,0 0,-1 0,2-1,16-19,-1-1,-2 0,23-43,6-9,-29 52,9-17,3 1,0 1,3 1,55-51,-74 78,1 2,1-1,-1 2,1 0,0 0,0 1,1 1,0 0,0 1,0 0,0 1,0 1,0 0,0 1,1 0,-1 2,14 2,27 6,0 3,102 38,-133-43,87 36,-1 5,177 107,-281-152,22 13,37 30,-59-43,-1 1,0-1,0 1,-1 0,1 1,-1-1,0 1,0 0,-1 0,0 0,0 0,0 0,2 11,-5-15,0 1,0 0,0-1,0 1,-1 0,1 0,-1-1,0 1,0-1,0 1,0-1,0 1,0-1,-1 1,1-1,-1 0,0 0,1 0,-1 0,0 0,0 0,-1-1,1 1,0 0,-5 1,-7 5,-1 0,0-1,-19 5,15-5,-53 20,-1-4,0-3,-2-3,0-3,-83 3,-172 23,152-15,107-22,48-7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32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15,'-1'-2,"0"1,0 0,0 0,0 0,-1 0,1 0,0 0,0 0,-1 1,1-1,-1 0,1 1,0-1,-1 1,1-1,-1 1,1 0,-1-1,1 1,-1 0,0 0,1 0,-1 0,1 1,-1-1,1 0,-3 1,4 0,-1 0,0 0,0 0,0 0,0 0,1 0,-1 0,0 0,1 1,-1-1,1 0,-1 0,1 1,0-1,-1 0,1 0,0 1,0-1,0 0,0 1,0-1,0 0,0 1,1-1,-1 0,0 0,1 1,-1-1,1 0,0 0,-1 0,2 2,12 23,2-1,1 0,1-1,1-1,27 27,7 8,155 178,303 268,-498-493,1 0,0 0,0-1,22 10,-28-16,0-1,1 0,0 0,0-1,-1 0,1-1,0 0,0 0,1-1,9-1,463-54,-375 37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33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401 664,'208'-440,"-199"422,0 4,-2 0,0 0,0-1,-1 0,-1 0,-1 0,0-1,2-26,-5 40,-1 1,0-1,-1 0,1 0,0 0,0 0,-1 1,1-1,-1 0,0 0,1 1,-1-1,0 0,0 1,0-1,0 1,0-1,0 1,-1 0,1-1,0 1,-1 0,1 0,-1 0,1 0,-1 0,0 0,1 1,-1-1,0 0,0 1,1-1,-1 1,0 0,0-1,0 1,1 0,-1 0,0 0,0 1,0-1,-3 1,-2 0,0 1,-1 0,1 0,1 0,-1 1,0 0,1 0,-1 1,-9 7,-5 8,2 0,0 1,1 1,-20 32,-53 99,79-129,-202 407,192-375,2 1,3 2,2 0,2 0,4 1,-3 62,11-112,1-1,1 1,-1-1,1 0,1 1,-1-1,2 0,-1 0,1 0,0 0,1 0,-1-1,2 0,8 13,-6-12,1-1,0 1,0-1,1-1,0 0,0 0,0 0,1-1,0-1,0 0,12 3,49 15,0-5,2-2,0-3,1-4,-1-2,1-4,0-4,0-2,0-4,93-22,-159 29,0-1,0 0,0 0,0-1,-1 0,1-1,-1 1,0-2,0 1,0-1,-1 0,1 0,-1 0,0-1,-1 0,1-1,-1 1,-1-1,7-12,16-28,-14 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8.8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1,'0'4,"4"1,10 9,7 1,7 7,9 3,9 7,10 1,3 3,9 5,0-5,-2-1,0-2,-4-6,-3-4,-8-2,-8-4,-12-5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33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6322,'27'-26,"2"2,1 0,37-21,109-54,-151 86,968-444,-850 397,2311-943,-1009 421,1034-490,-55-116,-718 183,-1407 806,451-280,-740 474,7-6,1 2,28-12,-58 33,-17 8,-10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34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3819,'340'-197,"-201"111,2330-1253,91 170,-451 289,-2090 873,374-132,-386 137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53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421 99,'-8'1,"1"1,-1-1,1 1,0 1,-1-1,1 1,0 0,0 1,1 0,-1 0,1 0,0 1,0 0,0 0,1 1,0-1,0 1,-8 13,-9 12,2 2,-22 49,38-75,-33 76,3 2,5 2,2 1,5 1,4 0,3 2,-4 163,18-230,2 0,0 0,1 0,2-1,0 1,10 29,-11-45,0 0,1 0,0 0,0 0,0-1,1 0,0 0,1 0,0-1,0 1,0-1,1-1,-1 1,1-1,1 0,-1-1,1 1,0-2,0 1,11 3,4-2,0-1,1 0,-1-2,1-1,0 0,0-2,39-6,165-43,-216 47,28-7,0-2,0-1,-1-3,46-24,-75 34,0 1,-1-2,1 0,-2 0,1 0,-1-1,0 0,0-1,-1 0,0 0,-1 0,0-1,-1 0,1 0,-2-1,0 1,0-1,-1 0,0 0,2-18,-3-1,-1-2,-2 1,-1 0,-1 1,-1-1,-2 0,-18-54,8 43,-2 1,-1 1,-3 0,-47-66,6 28,-3 3,-3 3,-4 4,-92-69,132 111,-2 1,-1 1,-1 2,0 2,-2 2,0 1,-48-14,60 24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54.4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0 218,'0'-7,"1"1,-1-1,1 1,1-1,-1 1,1 0,0 0,0-1,1 1,0 1,0-1,1 0,5-7,-2 4,1 1,0 0,1 1,-1 0,1 0,1 1,13-8,-2 4,1 0,-1 2,2 1,-1 0,1 2,0 1,26-2,-34 5,-1 1,0 1,0 0,0 1,0 1,0 0,0 1,-1 0,0 1,0 1,0 0,0 0,-1 2,0-1,-1 1,1 1,-2 0,1 1,-1 0,-1 1,0 0,0 0,-1 1,12 24,-10-18,-1 1,-1 0,-1 1,0 0,-2 0,0 0,-2 1,0-1,-1 1,-1 0,-1 0,-1-1,0 1,-2 0,-1-1,-9 33,-22 31,24-62,2 0,0 0,2 1,-6 26,8-29,0-4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54.7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55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3:58.7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836 79,'-1'-2,"1"-1,-1 1,0 0,0-1,0 1,0 0,0 0,0 0,-1 0,1 0,-1 0,1 0,-1 1,0-1,1 0,-1 1,0 0,0-1,-3 0,-43-21,26 18,-1 1,0 1,-1 0,1 2,0 1,-1 1,1 0,0 2,0 1,0 1,-24 8,19-3,-1 1,2 1,0 2,0 1,1 1,1 1,1 1,-29 27,33-26,2 1,0 0,1 1,1 1,1 1,1 0,2 1,0 0,-12 36,18-41,1 1,0 0,2 0,0 0,2 1,0-1,1 0,1 1,1-1,1 0,0 0,2 0,7 21,-3-21,0 0,2-1,0 0,1-1,1 0,0-1,1 0,1-1,1-1,0-1,1 0,1-1,34 20,11 1,1-3,127 43,166 24,-105-35,-239-59,53 18,-64-21,1-1,-1 1,1 1,-1-1,0 0,1 0,-1 1,0 0,0-1,0 1,0 0,0 0,-1 0,1 0,-1 0,1 0,-1 1,0-1,2 5,-3-4,0 0,-1-1,1 1,-1 0,0 0,0-1,0 1,0-1,0 1,0-1,-1 1,1-1,-1 0,0 1,0-1,0 0,0 0,-3 2,-48 37,39-31,-70 53,-125 88,167-124,-1-2,-2-2,-54 20,87-38,0-1,0-1,0 0,0-1,-1 0,1-1,-1 0,-22-2,28 0,-1 0,0-1,0 0,1-1,-1 0,1 0,0 0,0-1,0 0,1-1,-1 1,1-1,0 0,-9-11,1 2,2 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0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487 1,'-8'0,"0"2,1-1,-1 1,1 0,0 0,-1 1,1 0,1 0,-1 1,0 0,-9 7,-11 10,-30 30,41-36,1-2,-33 31,-48 56,82-83,1 0,1 1,0 1,2 0,0 0,1 1,-9 29,9-19,1 0,2 0,1 1,2-1,0 48,4-63,0-1,1 0,0 1,1-1,1-1,0 1,1 0,0-1,1 0,1 0,0-1,0 1,2-2,9 13,-12-18,0-1,0 0,1 0,-1 0,1-1,0 0,0-1,0 1,1-1,-1-1,1 1,0-1,-1-1,1 1,0-1,0-1,0 1,0-1,0-1,13-2,14-3,1-2,-2-1,46-19,-21 7,114-26,-169 47,0-1,0 0,0 0,-1-1,1 1,0-1,-1 1,1-1,-1 0,0-1,1 1,-1-1,0 1,-1-1,1 0,0 0,-1 0,3-5,-4 6,0-1,0 1,-1-1,1 1,-1-1,0 1,0-1,0 1,0-1,0 1,0-1,-1 0,1 1,-1 0,0-1,0 1,0-1,0 1,0 0,0-1,-1 1,1 0,-1 0,1 0,-1 0,0 1,0-1,-4-3,0 0,-1 0,0 1,0 0,0 0,0 0,-1 1,1 0,-1 0,0 1,0 0,0 0,0 1,0 0,-15 1,-12 1,0 1,-42 10,3-1,-159-4,206-8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1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1 246,'151'-5,"-1"-7,247-52,145-32,-500 87,-1-2,81-33,-113 40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1.7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1,'5'1,"0"1,0 0,-1 0,1 0,-1 0,1 1,-1 0,0 0,0 0,0 0,-1 1,6 5,1 1,27 26,-1 2,50 70,49 94,-128-191,192 342,-189-329,-3-5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39.2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30,'-4'-5,"-6"0,-1-4,2-1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3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11,'0'0,"0"0,0-1,0 1,0 0,0-1,0 1,0 0,0-1,0 1,0 0,0-1,0 1,0 0,0-1,0 1,0 0,0-1,0 1,1 0,-1-1,0 1,0 0,0 0,1-1,-1 1,0 0,0 0,1-1,-1 1,0 0,0 0,1 0,-1 0,0-1,1 1,-1 0,0 0,1 0,-1 0,0 0,1 0,-1 0,0 0,1 0,-1 0,0 0,1 0,-1 0,0 0,1 0,-1 0,0 0,1 0,-1 1,0-1,1 0,-1 0,0 0,0 1,1-1,-1 0,0 0,0 1,1-1,-1 0,0 1,19 18,-3 16,-1 0,-2 0,-1 1,11 63,-13-57,9 59,9 148,0 5,-27-246,1 1,-1-1,1 1,1-1,0 0,0 0,1 0,5 8,-8-13,1-1,1 0,-1 1,0-1,0 0,1-1,-1 1,1 0,0-1,-1 1,1-1,0 0,0 0,0 0,0 0,0 0,0-1,0 1,0-1,0 0,0 0,0 0,0-1,0 1,6-2,58-12,-1-4,0-2,77-35,-124 47,0-1,-1 0,-1-1,0-1,0-1,20-18,-33 26,1 0,-1-1,-1 1,1-1,-1 0,0 0,0 0,0 0,-1-1,0 1,0-1,0 1,0-1,-1 0,0 0,-1 0,1 1,-1-1,0 0,0 0,-1 0,0 0,0 0,0 1,-1-1,-2-6,-21-44,-3 2,-1 0,-4 2,-40-50,54 75,125 254,287 633,-358-770,-26-69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41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187 1159,'11'-198,"0"33,-9-520,-2 676,-1-1,0 1,0 0,-1-1,-1 1,0 0,-5-13,7 20,0 0,0 1,0-1,0 1,0-1,0 1,0 0,-1 0,1-1,0 1,-1 0,1 0,-1 0,1 0,-1 0,0 1,1-1,-4 0,3 0,0 1,-1 1,1-1,-1 0,1 1,0-1,-1 1,1-1,0 1,0 0,0 0,-1 0,1 1,0-1,0 0,0 1,1-1,-3 3,-5 4,1 1,0 0,0 1,1 0,0 0,1 1,0 0,-7 18,1 2,-15 62,24-80,1 0,0 0,1 0,0 0,1 0,0 0,1 0,1 0,0 0,6 19,-5-22,1-1,0 1,1-1,0 0,1 0,0 0,0-1,1 0,0 0,0-1,1 0,0 0,16 10,0-3,0 0,1-2,1-1,0-1,46 11,140 17,3 0,-211-37,0 0,1 0,-1 0,0 1,0 0,0 0,0 0,0 0,-1 0,1 1,-1 0,1 0,-1 0,3 3,-4-3,-1 0,0 0,0 0,0 0,0 0,0 0,0 0,-1 0,1 0,-1 1,0-1,0 0,0 0,-1 0,1 1,-1-1,1 0,-1 0,-2 5,-30 77,-4-1,-3-2,-59 88,93-159,-10 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43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1804,'0'53,"-2"-18,8 68,-6-102,0 0,0 1,0-1,0 0,0 0,0 1,0-1,0 0,-1 0,1 1,0-1,-1 0,1 0,-1 0,0 1,1-1,-1 0,0 0,0 0,1 0,-1 0,0 0,0-1,0 1,0 0,0 0,0-1,-1 1,1 0,0-1,0 1,0-1,-1 0,1 1,0-1,0 0,-1 0,-1 0,-8 1,-1 0,1-1,-19-3,11 2,9 1,3 0,0 0,0-1,0 0,0 0,0 0,-12-5,17 6,1-1,-1 0,0 0,1-1,0 1,-1 0,1 0,0-1,-1 1,1-1,0 1,0-1,0 1,0-1,1 0,-1 1,0-1,1 0,-1 0,1 0,-1 1,1-1,0 0,0 0,0 0,0 0,0 0,0 0,1 1,-1-1,1-3,7-19,0 0,1 1,1 0,2 0,0 1,1 0,19-23,8-15,58-106,-39 62,126-166,-289 412,13-18,6 3,-131 266,204-367,1 1,1 0,1 1,-6 36,13-57,1 0,0-1,1 1,-1 0,1 0,1-1,-1 1,1 0,0-1,1 1,-1-1,1 1,1-1,-1 0,1 1,0-1,1-1,-1 1,1 0,0-1,0 0,1 0,9 8,3-2,1 0,0-2,0 0,1-1,0-1,0 0,36 6,-8-5,1-2,55 0,-37-12,-63 6,1-1,-1 0,0 0,0 0,0 0,1 0,-1-1,0 1,-1-1,1 0,0 0,0 0,-1 0,1 0,-1 0,0-1,3-3,-5 4,1 1,-1-1,0 0,0 0,0 1,0-1,0 0,0 0,0 1,0-1,-1 0,1 1,-1-1,1 0,-1 1,0-1,0 0,1 1,-1-1,0 1,0 0,-1-1,1 1,0 0,0 0,-1-1,1 1,0 0,-1 0,1 0,-1 1,-2-2,-5-4,0 1,-1 1,1-1,-12-2,15 5,-1 0,1 0,0 0,0-1,0 0,0 0,0 0,-6-6,10 7,1 0,-1 0,1 0,-1 0,1 0,0 0,0-1,0 1,0 0,0-1,1 1,-1-1,1 1,-1-1,1 1,0-1,0 1,0-1,0 0,1 1,-1-1,1 1,-1-1,3-3,8-23,1 0,1 1,2 0,0 1,29-36,-4 5,393-702,-331 544,-85 176,-2-1,-3-1,12-57,-22 90,-1 0,0 0,0 0,-1-1,0 1,0 0,-1 0,0 0,-1 0,0 0,0 1,-1-1,0 0,-1 1,0 0,0 0,0 0,-1 0,-1 1,1-1,-1 2,0-1,-1 0,1 1,-1 0,-1 1,1 0,-1 0,0 0,-14-5,-64-28,-93-27,-23-9,-59-47,-90-36,350 156,1 1,-1 0,1-1,-1 1,1 0,-1 0,1-1,-1 1,1 0,-1 0,1 0,-1 0,1-1,-1 1,1 0,-1 0,1 0,-1 0,1 0,-1 0,1 1,-1-1,1 0,-1 0,1 0,-1 0,1 1,-1-1,1 0,-2 1,10 16,38 38,-24-30,288 422,-105-136,-147-232,124 130,105 57,-151-144,231 264,-303-302,-50-63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44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1073,'307'-138,"-121"52,224-95,589-271,-635 253,-338 183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44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1150,'0'-1,"1"-1,-1 0,1 1,-1-1,1 1,0-1,0 1,0-1,0 1,0 0,0 0,0-1,1 1,-1 0,0 0,3-2,31-18,-24 14,572-305,-469 256,248-116,471-257,-757 379,28-16,-82 55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48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774 1,'-15'0,"1"1,-1 1,1 1,0 0,-1 1,1 0,1 1,-1 1,-19 11,-9 9,-59 46,48-32,-8 5,2 3,3 2,-93 105,125-127,16-21,1 0,0 0,1 1,0 0,0 0,1 1,0 0,0 0,1 0,-4 12,8-19,0 0,0 0,0 0,1-1,-1 1,1 0,-1-1,1 1,0 0,0-1,-1 1,1-1,0 1,1-1,-1 1,0-1,0 0,0 0,1 1,-1-1,1 0,-1 0,1 0,-1-1,1 1,2 1,47 16,-48-17,77 21,-2 3,-1 4,-1 3,-1 3,125 81,-186-107,-2 1,1 0,-1 1,-1 0,20 25,-28-30,1-1,-1 0,0 1,-1-1,1 1,-1 0,0 0,0 0,-1 0,0 1,0-1,0 0,-1 0,0 1,0-1,-1 0,-2 11,-1 2,-2 0,-1 0,0-1,-1 1,-1-2,-1 1,0-1,-1-1,-1 0,-1-1,0 0,-1-1,0 0,-1-1,-1-1,-25 16,32-24,-1 0,-1 0,1-1,0 0,-1-1,0 0,1 0,-18-1,22-1,0 1,0-2,0 1,1-1,-1 0,0 0,0 0,1-1,-1 0,1 0,-1 0,1-1,0 0,0 0,0 0,-9-8,13 9,0 1,0-1,0 1,0-1,0 0,0 1,0-1,0 0,1 0,-1 1,1-1,-1 0,1 0,0 0,0 0,0 0,0 0,0-3,5-10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0.3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373 1,'-5'0,"-1"1,0 0,1 1,-1-1,1 1,-1 0,1 0,0 1,0 0,0 0,0 0,1 0,-1 1,1 0,0 0,0 0,0 0,-5 8,-8 12,1 1,-19 37,17-28,-8 10,-2 3,-25 61,47-95,1 0,0 1,1 0,1 0,0 0,1 0,0 1,2-1,0 25,2-29,1 1,0-1,1 0,-1 0,2 0,0-1,0 1,13 16,59 67,-68-83,9 10,0-2,2 0,0-1,0-1,31 18,-42-29,0 0,0-1,1 0,0 0,-1-1,1 0,0-1,0 0,1-1,-1 0,0 0,0-1,1 0,-1-1,0-1,16-3,-23 4,0-1,1 1,-1-1,0 0,0 0,0 0,0 0,0-1,-1 1,1-1,-1 0,0 0,0 0,0 0,0 0,0 0,0 0,-1-1,0 1,1 0,-1-1,-1 0,1 1,0-7,1-11,0 0,-2 0,-2-26,0 19,3-4,0 20,-1 0,0 0,-1 0,-3-17,3 27,1-1,-1 1,0 0,0 0,0-1,0 1,0 0,0 0,-1 0,1 0,-1 0,0 0,1 0,-1 1,0-1,0 0,0 1,0 0,0-1,0 1,0 0,-1 0,1 0,0 1,-1-1,-3 0,-2-1,-1 1,1 0,-1 1,0 0,1 1,-1-1,1 2,-1-1,1 1,0 0,-1 1,1 0,1 0,-1 1,0 0,1 0,0 1,0 0,0 0,0 1,1 0,0 0,-8 11,-28 27,-1-2,-3-1,-77 53,90-70,12-10,4-5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2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392 1,'-26'-1,"1"2,-36 6,51-5,-1 1,1 0,0 0,0 1,1 1,-1 0,1 0,-14 10,-3 6,1 0,0 1,2 2,-38 50,59-72,0 1,0 0,0 0,0 0,1 1,0-1,-1 0,1 0,1 1,-1-1,0 1,1-1,-1 1,1-1,0 1,1-1,-1 1,0-1,1 0,0 1,0-1,0 1,0-1,0 0,1 0,-1 0,1 0,4 6,4 3,1 0,1 0,0-1,0-1,15 10,0 1,-13-10,355 308,-365-315,-1 1,1 0,-1 0,0 0,0 0,0 1,-1-1,0 1,0 0,0-1,-1 1,0 0,0 0,0 0,-1 0,0 0,0 0,-1 0,1 0,-1 0,-2 7,-1 3,-1 0,0-1,-1 0,0 0,-1 0,-16 23,13-23,-73 100,71-99,-1-2,0 0,-1-1,-1 0,-19 13,26-22,-1 0,0-1,0 1,0-2,-1 0,1 0,-1 0,-16 0,22-2,0 0,0 0,0-1,0 1,0-1,0 0,0 0,0 0,0-1,-5-2,8 3,-1 0,1 0,0 0,-1 0,1-1,0 1,0 0,0-1,0 1,0 0,0-1,0 1,1-1,-1 0,0 1,1-1,0 0,-1 1,1-1,0 0,0 1,-1-1,1 0,1-2,1-10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3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400 1,'-68'-1,"-77"3,142-2,0 0,0 1,0 0,0-1,0 1,1 0,-1 1,0-1,1 0,-1 1,1-1,0 1,-1 0,1 0,0 0,0 0,0 0,0 0,0 1,1-1,-1 0,1 1,0 0,-1-1,1 1,0 0,0-1,1 1,-1 0,1 0,-1 4,-1 11,1 1,1 0,4 37,-1-17,-4 23,0-43,0 1,2-1,0 0,1 1,0-1,9 28,-10-44,1 0,-1 1,1-1,0-1,0 1,0 0,0 0,0-1,1 1,-1-1,1 0,0 0,-1 0,1 0,0 0,0 0,0-1,0 0,1 1,-1-1,0 0,1-1,-1 1,0-1,1 1,5-1,9-1,0 0,0-1,0-1,18-5,10-1,-37 8,-1 0,1 1,-1 0,1 1,-1 0,1 0,-1 1,0 0,0 0,0 1,0 0,0 0,14 9,-16-9,-1 1,-1 0,1 0,0 0,-1 1,0-1,0 1,0 0,-1 0,1 1,-1-1,-1 1,1-1,-1 1,0 0,0 0,0 0,-1 0,1 12,-2-14,0-1,0 1,-1 0,1 0,-1 0,0-1,0 1,0 0,0-1,-1 1,1-1,-1 0,0 1,0-1,0 0,-1 0,1 0,-1 0,0-1,1 1,-1-1,0 1,-5 2,-9 4,1 0,-1-2,-32 11,-5 3,-7 10,-69 45,101-56,1 0,1 3,0 0,-27 32,37-34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5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1,'-4'0,"0"0,-1 0,1 1,0-1,0 1,-1 0,1 1,0-1,0 1,0-1,1 1,-1 1,0-1,1 0,-1 1,1 0,-4 3,2 0,1 0,0 0,0 0,0 0,0 1,1-1,0 1,1 0,-3 9,0 8,1 0,1 1,2-1,0 1,3 25,-2-39,1-1,1 0,0 1,0-1,1 0,0 0,1-1,0 1,0-1,1 0,0 0,1 0,0 0,12 12,-4-9,0 0,0-1,1 0,1-1,0-1,0 0,24 9,97 30,-83-31,63 29,-115-45,1 0,-1 1,1-1,-1 0,0 1,0-1,0 1,0 0,0 0,0 0,0 0,0 0,-1 0,1 0,-1 0,2 5,-2-5,-1 0,0 0,1 1,-1-1,0 0,0 0,0 0,-1 0,1 0,-1 0,1 0,-1 0,1 0,-1 0,0 0,-2 4,-5 5,0-1,-1 0,-1 0,1 0,-16 11,11-10,-97 91,50-43,-113 81,171-137,0-1,0 0,0 0,-1 0,1 0,0 0,-1-1,0 0,1 1,-1-1,0-1,1 1,-1 0,0-1,0 0,1 0,-1 0,0 0,-4-1,3-2,0 1,0-1,0 0,1 0,-1-1,1 1,0-1,0 0,0 0,1 0,-1-1,-3-6,-6-8,3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0.1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21,'1'-1,"-1"0,1 0,0-1,-1 1,1 0,0 0,-1 0,1 0,0 0,0 0,0 0,0 1,0-1,0 0,0 0,1 1,-1-1,0 1,0-1,0 1,1-1,-1 1,0 0,0 0,1-1,-1 1,0 0,1 0,0 1,44-3,-46 2,37 3,-2 1,1 2,0 1,48 18,136 61,-173-66,892 427,-819-366,-127-91,1 0,0 0,1-1,0 1,1-1,0 0,1-1,0 1,1 0,0-1,1 0,0 1,1-23,1 17,0 0,1 0,1 0,1 0,0 1,1-1,1 1,15-29,-11 30,1 0,0 1,1 0,1 1,0 0,1 1,0 1,1 0,0 1,1 1,0 0,0 1,1 1,21-7,-18 7,-1 2,1 0,-1 2,1 0,0 1,0 1,0 0,1 2,-1 0,0 2,0 0,32 10,-36-7,-1 1,0 0,0 2,0-1,-2 2,1 0,-1 0,0 1,-1 1,15 18,-19-20,0 1,-1-1,0 1,-1 1,0-1,-1 1,0 0,-1 0,0 0,-1 1,0-1,-1 1,-1 0,1 16,-3-22,0 1,-1 0,1-1,-2 1,1-1,-1 0,0 0,0 0,-1 0,0-1,0 1,-1-1,1 0,-1 0,-1-1,-9 9,-11 7,0-2,-48 27,37-24,-34 22,-87 38,129-69,-1-2,0 0,-1-3,0 0,0-2,-38 2,-30 3,76-7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6.7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14,'0'27,"-1"-6,1 1,1-1,1 0,6 27,-6-42,-1 0,1-1,1 1,-1 0,1-1,0 0,0 1,1-1,-1-1,1 1,0 0,1-1,-1 0,1 0,-1 0,1 0,1-1,-1 0,9 4,55 21,1-3,2-3,0-3,129 17,-196-35,0-1,0 1,0-1,-1 0,1-1,0 1,0-1,0 0,0 0,-1 0,9-4,-11 4,-1-1,1 1,0 0,-1-1,1 1,-1-1,0 0,1 0,-1 1,0-1,0 0,0 0,0 0,0 0,-1 0,1 0,-1 0,1 0,-1-1,0 1,1 0,-1 0,-1 0,1 0,0-1,0 1,-1 0,0-3,-53-220,38 164,15 57,0 0,0 0,-1 0,0 1,0-1,0 0,0 1,0 0,0-1,-6-4,8 7,-1 1,1 0,0 0,-1-1,1 1,-1 0,1 0,0-1,-1 1,1 0,-1 0,1 0,0 0,-1 0,1-1,-1 1,1 0,-1 0,1 0,-1 0,1 0,-1 1,1-1,0 0,-1 0,1 0,-1 0,1 0,0 1,-1-1,1 0,-1 1,-1 0,1 1,0 0,1-1,-1 1,0 0,0 0,1 0,-1-1,1 1,-1 0,1 0,0 0,0 2,-1 26,2 1,2-1,0 0,2 1,12 36,-3-1,4 25,59 175,-66-240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8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294 4,'-38'-1,"21"-1,0 2,-30 3,42-3,1 1,-1 0,1 0,-1 1,1-1,0 1,0 0,-1 0,1 1,1-1,-1 1,0 0,1 0,-7 6,-3 7,2 1,-1 0,2 1,0-1,2 2,0 0,0 0,2 0,1 1,0-1,1 2,1-1,0 24,3-30,0-1,1 1,0-1,1 1,1-1,0 1,0-1,2 0,-1-1,2 1,0-1,0 0,1 0,1-1,0 0,0 0,1-1,0 0,1 0,17 12,9 1,2-2,0-2,1-1,42 13,-25-10,-54-20,0-1,0 1,0 0,-1 0,1 0,0 0,0 0,0 1,-1-1,1 0,-1 1,1-1,-1 1,1 0,-1-1,0 1,0 0,0 0,0 0,0 0,0 0,-1 0,1 0,-1 0,1 0,-1 0,0 0,0 0,0 1,0-1,0 0,0 0,0 0,-1 0,1 0,-1 0,0 0,1 0,-1 0,0 0,-2 3,-6 11,0-2,-1 1,-1-1,-14 15,11-13,-108 107,45-48,65-63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59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81,'2'-5,"1"0,0 0,0 0,0 1,1 0,-1 0,1 0,0 0,0 0,1 1,-1 0,10-6,-6 6,1-1,0 1,0 0,0 1,0 0,14-1,-19 3,0-1,1 1,-1 0,0 0,0 0,0 0,0 1,0 0,0 0,0 0,0 0,0 1,0-1,-1 1,1 0,5 4,-8-5,0 0,0-1,-1 1,1 0,0 0,-1 0,1 0,-1 0,1 0,-1 0,1 0,-1 0,0 0,0 0,1 0,-1 1,0-1,0 0,0 0,0 0,0 0,-1 0,1 0,0 0,0 1,-1-1,1 0,-1 1,-23 29,22-29,-1 0,1 1,0-1,0 1,0 0,0-1,0 1,1 0,-2 4,3-7,0 1,0 0,0 0,0-1,0 1,0 0,1 0,-1-1,0 1,0 0,1-1,-1 1,0 0,1-1,-1 1,1-1,-1 1,1-1,-1 1,1-1,0 1,-1-1,1 1,-1-1,1 0,0 1,0-1,-1 0,1 0,0 1,-1-1,1 0,0 0,0 0,0 0,32 3,-30-2,29 0,57 10,-80-9,-1-1,1 2,-1-1,1 1,-1 1,0-1,-1 1,1 1,-1-1,1 1,11 11,-18-15,0 1,0-1,0 0,0 0,0 1,0-1,-1 1,1-1,0 1,-1-1,1 1,-1 0,1-1,-1 1,0-1,0 1,0 0,0-1,0 1,0 0,0-1,0 1,-1 0,1-1,-1 1,1-1,-1 1,0-1,1 1,-1-1,0 1,0-1,0 0,0 1,0-1,0 0,-1 0,1 0,0 0,-1 0,-1 1,-9 7,0-2,0 1,-26 10,20-10,-4 5,5-2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01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0,'-8'2,"0"1,1-1,-1 1,1 0,0 1,0 0,0 0,0 0,-10 10,-7 2,-15 11,-54 49,22-17,68-57,0 0,0 0,1 0,-1 1,1-1,0 0,0 1,0 0,0-1,0 1,0 0,1 0,-1 0,1 0,0 0,0 1,-1 5,2-6,1 0,-1 0,1 0,0 0,0 0,0 0,0 0,1-1,-1 1,1 0,-1-1,1 1,0-1,0 1,0-1,0 0,1 0,-1 0,1 0,2 1,18 13,1-2,1-1,0-1,43 15,-42-18,-1 1,0 1,-1 1,39 26,-60-36,0 1,-1-1,1 0,-1 1,1-1,-1 1,0 0,0 0,0 0,0 0,-1 0,1 0,-1 0,0 1,0-1,0 1,0-1,-1 0,1 1,-1-1,0 1,0 0,0-1,0 1,-1-1,1 0,-1 1,0-1,0 1,0-1,-1 0,-1 4,-1-1,1 0,-1 0,0-1,0 1,-1-1,0 0,1-1,-2 1,1-1,0 0,-1 0,0 0,0-1,0 0,-12 4,-140 41,125-40,25-6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02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0 267,'1'-3,"0"0,-1 0,1 0,0 0,0 0,1 0,-1 0,1 1,-1-1,1 0,0 1,0 0,2-3,34-32,-29 29,36-35,-18 16,1 2,1 0,36-22,-63 45,-1 1,1 0,0-1,0 1,-1 0,1 0,0 0,0 0,0 1,1-1,-1 0,0 1,0 0,0-1,0 1,0 0,1 0,-1 0,0 0,0 1,0-1,0 1,0-1,1 1,-1 0,0-1,0 1,0 0,-1 0,1 1,0-1,0 0,-1 1,1-1,0 1,-1-1,0 1,1 0,-1-1,0 1,2 3,3 9,-1-1,-1 1,0 0,0 1,1 18,2 3,-4-24,0 1,-1-1,0 1,-1 13,-1-22,0 0,-1 1,1-1,-1 0,0 0,0 0,-1 0,1 0,-1-1,0 1,0 0,0-1,0 1,-1-1,1 0,-6 5,-17 22,25-30,0 0,-1 0,1 0,0 0,0 0,0 1,0-1,0 0,0 0,0 0,-1 0,1 1,0-1,0 0,0 0,0 0,0 0,0 1,0-1,0 0,0 0,0 0,0 1,0-1,0 0,0 0,0 0,0 0,0 1,1-1,-1 0,0 0,0 0,0 0,0 1,0-1,0 0,0 0,1 0,-1 0,0 0,0 0,0 0,0 1,0-1,1 0,-1 0,0 0,0 0,0 0,23-7,33-23,-45 23,0 0,1 1,0 0,0 1,0 0,18-4,-10 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04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25,'-3'-2,"0"-1,-1 1,1-1,-1 1,0 0,1 0,-1 1,0-1,0 1,0 0,0 0,0 0,-1 0,1 1,0 0,0 0,0 0,-1 0,1 1,0-1,0 1,0 0,0 1,-7 2,1 0,0 0,0 1,1 0,-1 1,1 0,0 1,1 0,-10 9,15-13,-4 4,1 0,-1 0,1 1,1 0,-10 15,14-20,0 0,0 0,1 0,-1 0,1 0,-1 0,1 0,0 1,0-1,0 0,1 0,-1 0,1 0,-1 0,1 0,0 0,0 0,1-1,-1 1,0 0,1 0,2 3,35 45,2-2,51 49,-18-22,-19-19,34 38,-87-92,-1-1,1 1,0-1,-1 1,1 0,-1 0,0 0,0-1,0 1,0 0,0 0,-1 0,0 1,1-1,-1 0,0 0,0 0,-1 0,1 0,-1 0,1 0,-1 0,0 0,0 0,0 0,-1-1,1 1,-1 0,1-1,-4 4,-5 7,-2 0,1-1,-2 0,-20 15,-3 2,32-24,-1 0,0-1,0 0,-1 0,1-1,-1 1,0-1,-9 3,13-5,-1-1,1 1,0-1,-1 0,1 1,-1-1,1-1,0 1,-1 0,1 0,-1-1,1 0,0 1,0-1,-1 0,1 0,0 0,0 0,0-1,0 1,0-1,0 1,0-1,1 1,-4-5,-5-7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05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0,'0'5,"0"4,0 6,0 8,0 5,0 1,0 1,0 3,0-1,4 0,1-2,1-2,-2-2,-1-5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07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24,'-52'-19,"45"17,0 1,0 0,0 1,0-1,0 1,0 1,0-1,-1 1,1 0,0 1,0 0,1 0,-1 0,-9 5,8-1,-1 0,1 0,0 1,1 0,0 0,0 1,0 0,1 0,-8 15,-2 4,2 1,1 1,1 0,-13 53,11-25,-9 94,22-133,0-1,2 1,0-1,1 1,0-1,7 21,-6-27,0 0,1 0,0 0,1-1,0 1,1-1,0 0,1-1,0 0,12 13,-10-15,1 0,1-1,-1 1,1-2,0 0,1 0,-1-1,1 0,0-1,12 2,-10-3,-1 1,1 1,-1 0,0 1,0 1,-1 0,21 13,-27-14,0 0,0 0,-1 1,0-1,0 1,0 0,-1 1,1-1,-2 1,1 0,-1 0,0 0,0 0,-1 0,3 14,-5-17,0 0,0 0,0 0,0-1,-1 1,0 0,0 0,0 0,0-1,0 1,-1 0,1-1,-1 1,0-1,0 0,-1 0,1 1,-1-2,1 1,-1 0,0 0,0-1,0 1,0-1,-1 0,1 0,0-1,-1 1,0 0,1-1,-1 0,-6 1,-21 7,-1-2,1-1,-1-2,-58 1,69-5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08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1,'-3'1,"-1"1,1 0,-1 0,1 1,0-1,0 1,0-1,0 1,0 0,1 0,-1 0,-1 4,-6 5,-24 28,-52 78,48-63,37-53,-1 0,1 0,-1 1,1-1,0 0,0 1,0-1,0 1,1-1,-2 5,2-6,0 0,0 0,0 0,1 0,-1 0,0 0,0 0,1 0,-1 0,0-1,1 1,-1 0,1 0,-1 0,1 0,-1 0,1-1,0 1,1 1,3 1,0 0,0-1,0 1,1-1,-1 0,1-1,10 3,28 3,0-2,1-1,0-2,87-9,-126 6,0 1,0-1,0 0,0-1,0 0,0 1,-1-2,1 1,7-5,-11 6,-1-1,1 1,-1-1,1 1,-1-1,1 1,-1-1,0 0,0 0,1 0,-2 0,1 0,0 0,0 0,0 0,-1 0,0 0,1 0,-1 0,0 0,0-1,0 1,0 0,0 0,0 0,-1 0,1-1,-1 1,-1-2,-3-14,-2 0,0 0,-2 1,1 0,-15-19,18 28,0 1,-1 0,0 0,-1 0,1 0,-1 1,0 1,-1-1,0 1,1 0,-2 1,-14-7,5 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11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1,'35'514,"42"-6,-46-315,105 618,77 515,-16-228,-22-210,-137-666,16 121,8 113,24 224,-62 391,-27-746,1-45,23 847,80-355,-31-407,168 513,-210-804,-19-53,0 1,-1 1,-2-1,0 1,-1 1,3 39,-17 331,0-6,10-97,48 356,-30-542,42 138,51 93,-52-162,-59-173,10 32,-1 0,6 38,-15-63,0 0,0-1,0 1,-1 0,0 0,-1 0,1 0,-2 0,1 0,-1 0,0 0,-1-1,0 1,0-1,-5 9,-2-4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1.0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0,'16'1,"0"1,-1 0,1 1,-1 0,0 1,0 1,0 1,26 13,8 9,51 40,-35-24,219 156,-271-192,1 0,0-2,28 10,18 9,-46-20,0-1,0 0,0-1,1-1,-1 0,1-1,-1-1,1 0,28-4,-39 3,1 0,-1 0,1-1,-1 1,0-1,0 0,1 0,-1-1,-1 1,1-1,0 0,-1 0,1 0,-1-1,0 1,0-1,0 1,0-1,2-6,6-10,-1-1,13-39,-4 12,-3 13,0 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14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0,'0'94,"5"1,4-1,30 132,2-64,-38-146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16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1 519,'0'-5,"1"1,0-1,0 1,0-1,1 1,0-1,0 1,0 0,0 0,1 0,5-7,41-44,-31 35,82-86,125-104,-215 202,0 0,0 0,1 1,0 1,0 0,1 0,0 1,0 1,12-4,-19 7,-1 1,1-1,-1 1,1-1,-1 1,1 1,0-1,-1 0,1 1,-1 0,1 0,-1 1,0-1,0 1,1 0,-1 0,0 0,0 1,-1-1,1 1,-1 0,1 0,-1 0,0 1,0-1,0 1,4 7,4 7,-1 1,-1 0,0 0,-2 1,0 0,-1 1,-1-1,2 22,-2 18,-3 94,-2-131,0 0,-2 0,-1-1,-1 1,0-1,-13 34,86-66,-54 10,0 1,0 0,0 1,0 1,-1 0,0 1,1 0,-1 2,24 11,-28-12,0 1,0 0,-1 1,1-1,-1 2,-1-1,0 2,0-1,0 1,-1 0,0 0,-1 1,6 12,-10-20,-1 1,0 0,0 0,0 1,0-1,-1 0,1 0,-1 0,0 0,0 1,0-1,0 0,0 0,-1 0,1 1,-1-1,0 0,0 0,0 0,-1 0,1 0,-1-1,1 1,-1 0,0-1,0 1,0-1,-1 1,1-1,-4 3,-7 4,-2 1,1-2,-1 0,-29 11,-2 2,-41 23,-82 47,153-82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20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0,'-1'24,"1"-1,0 1,2-1,1 1,1-1,0 0,2 0,1-1,12 29,-12-35,1-1,1 0,0 0,1-1,14 16,-19-24,0-1,1 0,0-1,0 1,0-1,1-1,0 1,-1-1,1 0,0 0,0-1,1 0,-1 0,12 0,11 1,0-2,0-2,0 0,40-8,117-34,-116 25,-64 17,0-1,-1 0,1 0,-1 0,1-1,-1 0,0 0,0-1,-1 0,1 0,-1 0,1-1,-1 1,-1-1,7-9,-7 8,-1 0,0-1,-1 1,1-1,-1 0,-1 0,1 0,-1 0,0 0,-1 0,0 0,0 0,0 0,-1 0,-2-7,3 12,0 1,0 0,0-1,0 1,-1-1,1 1,0 0,-1-1,1 1,-1 0,0 0,1-1,-1 1,0 0,0 0,0 0,0 0,0 0,0 0,0 0,-2-1,-3 8,6 14,14 36,2-2,2 0,3-1,29 53,-29-62,-1-3,-8-18,0 0,-2 1,0 0,-2 1,0 0,-2 0,-1 0,2 33,-7-38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23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32 102,'-1'-12,"0"-1,-1 1,-1 0,0 0,0 0,-7-15,10 27,0 0,0 0,-1 0,1 1,0-1,0 0,0 0,0 0,0 0,0 0,-1 0,1 0,0 0,0 0,0 0,0 1,0-1,0 0,-1 0,1 0,0 0,0 0,0 0,0 0,-1 0,1 0,0 0,0 0,0 0,0-1,0 1,-1 0,1 0,0 0,0 0,0 0,0 0,0 0,0 0,0 0,-1 0,1 0,0-1,0 1,0 0,0 0,0 0,0 0,0 0,0 0,0-1,0 1,0 0,-1 0,-1 25,4 39,-2-62,39 525,-24-356,-14-159,0 2,0-1,1 1,4 16,-6-28,1-1,-1 0,0 1,0-1,1 0,-1 1,1-1,-1 0,1 1,-1-1,1 0,0 0,0 0,0 0,-1 0,1 0,0 0,0 0,1 0,-1 0,0 0,0-1,0 1,0 0,1-1,-1 1,0-1,1 1,-1-1,0 0,1 1,-1-1,0 0,1 0,-1 0,1 0,-1 0,0 0,1-1,2 0,23-13,-1-1,0-1,-1-1,-1-2,39-38,-6 7,-32 30,8-7,0-2,45-51,-70 70,-1 0,1 0,-2 0,0-1,0 0,-1 0,0-1,-1 0,0 1,-1-1,0-1,-1 1,1-21,38 134,-3-14,-27-65,-1 0,-1 0,-1 1,-1 0,0 0,-2 1,-1 0,2 39,-7-40,0-2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25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0 170,'1'-4,"0"0,1 0,-1 0,1 0,-1 0,1 0,0 0,1 1,-1-1,6-5,28-32,-26 32,1 1,0 1,0-1,1 2,0 0,0 0,0 1,1 0,0 1,-1 1,2 0,17-2,-3 2,1 1,0 1,-1 2,50 6,-69-5,17 2,1 1,45 16,-65-19,0 1,0 0,-1 1,1 0,-1 0,9 8,-13-10,1 0,-1 1,0-1,0 0,-1 1,1 0,0-1,-1 1,0 0,1 0,-1 0,0 0,-1 0,1 0,0 0,-1 4,0-3,0 0,-1 0,1 1,-1-1,0 0,-1 0,1 0,-1 0,1 0,-1 0,-5 6,-33 42,13-19,-169 254,-32 44,234-337,1 0,-1 0,1 0,0 1,0 0,1 1,-1-1,1 1,0 1,0-1,0 2,1-1,9-1,0 0,0 1,0 0,1 2,-1 0,0 1,20 2,159 25,126 14,-280-38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6.3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579 293,'0'-10,"0"1,-1-1,0 0,-1 0,0 1,-1-1,1 1,-2-1,1 1,-1 0,-1 1,-7-11,3 6,-1 2,0-1,-1 2,-1-1,0 1,0 1,-16-9,12 7,0 2,-1 0,0 0,0 2,-31-9,43 14,-1 1,1 0,-1 1,1-1,-1 1,1 0,-1 0,0 0,1 1,-1 0,1 0,-1 1,1-1,0 1,0 1,0-1,0 0,0 1,0 0,0 0,1 1,0-1,-6 6,-4 8,1 0,0 1,2 0,-18 36,-28 83,56-134,-7 16,1 1,1 0,1 0,1 0,-2 26,5-40,1 1,0 0,1-1,-1 1,1-1,1 1,-1-1,1 0,0 0,0 1,1-1,0-1,0 1,0 0,1-1,0 1,0-1,0 0,1-1,9 9,4 0,1-1,1 0,0-2,0 0,1-1,38 11,142 22,-24-7,163 61,-334-94,0 0,-1 0,1 0,-1 1,1 0,-1 0,0 0,8 7,-12-9,-1 0,1 0,0 0,-1-1,1 1,0 0,-1 0,1 0,-1 0,0 0,1 0,-1 0,0 0,0 0,1 1,-1-1,0 0,0 0,0 0,-1 2,1-1,-1 0,0-1,0 1,0 0,0 0,0-1,0 1,-1 0,1-1,-1 1,1-1,-1 0,1 0,-1 1,-2 0,-141 87,122-78,-1 0,0-1,-1-2,-41 9,-118 25,84-18,-147 17,226-39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8.4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568 1,'-31'-1,"-1"2,1 0,0 2,-1 2,-54 15,7 5,35-12,0 2,-65 32,105-45,1 0,-1 1,1-1,0 1,0 0,0 0,0 0,1 0,-1 0,1 1,-1-1,1 1,1 0,-1-1,0 1,1 0,0 0,0 0,0 0,0 0,0 0,1 0,0 6,1 9,0 1,2-1,8 36,1 5,-11-50,-1-2,1-1,0 1,1-1,-1 0,1 0,4 10,-5-15,0-1,0 1,0-1,0 0,0 1,1-1,-1 0,0 0,0 0,1 0,-1 0,1 0,-1 0,1 0,-1-1,1 1,-1 0,1-1,0 0,-1 1,1-1,0 0,0 0,-1 0,1 0,0 0,-1 0,1 0,0 0,-1-1,1 1,0-1,-1 0,3 0,25-10,-1-2,42-23,21-11,-72 38,23-9,-1 0,2 3,0 2,62-11,-101 23,1 1,-1-1,1 1,-1 0,0 1,1-1,-1 1,0 0,0 0,1 0,-1 0,0 1,0 0,0 0,0 0,-1 0,1 0,-1 1,1 0,-1 0,0 0,0 0,0 0,0 1,-1-1,1 1,-1-1,3 6,2 9,0 0,-1 0,-1 1,-1 0,2 22,0-10,-5-24,1 1,-1-1,0 1,-1-1,0 1,0 0,-1-1,-2 13,2-16,-1 1,0-1,-1 1,1-1,-1 0,0 0,0 0,0 0,0 0,-1-1,1 0,-1 0,0 0,-6 4,-8 5,-1 0,0-1,-1 0,0-2,0-1,-29 9,29-11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9.2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99,'30'-1,"0"-2,34-8,-5 0,-15 5,356-35,-218 27,-40 3,-133 11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09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1,'0'4,"4"2,5 7,6 7,4 11,4 6,5 4,-2 3,4-1,-4-4,-3-4,-4-5,-6-2,-1-7,-2-2,-3-5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12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0 416,'1'-9,"0"0,1 0,0 0,0 1,1-1,0 1,0-1,1 1,0 0,1 1,-1-1,2 1,-1-1,1 2,0-1,13-11,4-1,0 1,1 1,53-28,-18 16,1 3,1 2,1 3,2 3,-1 2,2 4,0 2,0 3,1 2,0 4,-1 3,107 15,-165-16,17 3,0 1,23 8,-43-12,0 1,0-1,1 1,-1 0,0 0,-1 0,1 0,0 1,-1-1,1 1,-1 0,0 0,0 1,0-1,0 1,0-1,-1 1,2 4,-3-5,-1-1,0 1,1 0,-1-1,0 1,-1 0,1-1,-1 1,1-1,-1 1,0 0,1-1,-1 0,-1 1,1-1,0 1,-1-1,1 0,-1 0,-1 2,-45 46,32-35,-147 146,-208 210,283-283,-92 103,180-191,0 1,-1-1,1 0,-1 0,1 1,0-1,0 0,-1 1,1-1,0 1,-1-1,1 0,0 1,0-1,0 1,0-1,-1 1,1-1,0 1,0-1,0 0,0 1,0-1,0 1,0-1,0 1,0-1,0 1,0-1,1 1,-1-1,0 0,0 1,1 0,17 0,41-16,-41 10,37-9,235-51,-238 57,0 2,0 2,86 4,-136 0,1 0,-1 1,1-1,-1 1,1-1,-1 1,0 0,1-1,-1 1,0 1,0-1,1 0,-1 0,0 1,0-1,-1 1,1 0,0-1,0 1,-1 0,1 0,-1 0,0 0,1 1,-1-1,0 0,0 0,-1 1,1-1,0 0,-1 1,1-1,-1 1,0-1,0 1,0-1,0 4,-2 10,1 0,-2-1,0 1,-10 25,8-24,-21 66,-45 100,51-140,-2-2,-2 0,-57 75,77-112,0 1,0-1,0-1,-1 1,1-1,-1 1,0-1,0-1,0 1,0-1,-1 1,1-2,-1 1,1-1,-1 1,1-1,-1-1,0 1,-5-1,-10-1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2.1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627 275,'2'-48,"-1"30,0-1,-1 0,-1 1,-4-22,4 35,-1 0,1 0,-1 1,0-1,0 0,0 1,0 0,-1-1,0 1,0 0,0 0,0 0,-1 1,0-1,1 1,-1 0,0 0,-1 0,-8-4,0 2,0 0,-1 0,1 1,-1 1,0 0,0 1,0 1,-18 0,22 1,1 1,-1 0,1 0,-1 1,1 0,0 0,0 1,0 1,0-1,0 1,1 1,0 0,-11 7,-25 27,-65 71,90-88,1 1,1 1,1 1,1 0,-16 36,29-54,0-1,0 1,0 0,1-1,-1 1,2 0,-1 0,1 0,0 0,1 0,-1-1,1 1,1 0,-1 0,1-1,0 1,1-1,-1 0,1 1,1-1,-1 0,1-1,0 1,0-1,1 1,0-1,0-1,6 6,16 11,0-1,1-1,1-2,44 20,-67-34,33 14,0-2,1-2,1-1,0-2,0-2,74 5,258-13,-314-2,-37 1,101-8,-111 8,0-1,-1-1,1 0,-1-1,0 0,0 0,-1-1,14-8,-21 11,0-1,0 1,-1-1,1 0,0 0,-1 0,0 0,0-1,0 1,0-1,0 1,-1-1,3-6,0-8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14.2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635 1,'0'0,"-29"-1,1 2,-32 5,50-4,0 1,-1 0,1 0,0 1,1 0,-1 0,1 1,0 1,-10 7,-45 41,-110 120,105-101,55-59,1 0,0 2,1-1,0 1,-16 32,26-44,1-1,-1 1,1 0,-1 0,1 0,1 0,-1 0,0 0,1 0,0 0,0 0,0 0,0 0,1 1,0-1,-1 0,1 0,1-1,-1 1,1 0,-1 0,1-1,0 1,1-1,-1 1,0-1,1 0,0 0,0 0,0 0,0 0,0-1,7 4,78 47,2-4,95 37,-45-23,-134-61,-1 0,0 0,0 1,0 0,0 0,0 0,0 1,-1-1,1 1,-1 0,0 1,0-1,-1 1,1 0,-1-1,0 1,-1 1,1-1,-1 0,0 1,0-1,0 1,-1 0,0-1,0 1,-1 0,1 0,-1-1,-2 13,1 5,-2 0,0-1,-2 1,0-1,-1 0,-2 0,0-1,-1 0,-14 23,17-34,1-1,-1-1,-1 1,1-1,-2 0,1-1,-1 0,0 0,0 0,-1-1,0 0,0-1,0 0,-1 0,0-1,1-1,-2 1,1-2,0 1,0-1,-21 1,-183-8,191 1,5-2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16.8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0,'0'46,"-1"3,2 0,2 0,14 76,-16-121,0-1,1 0,-1 0,0-1,1 1,0 0,0 0,-1-1,2 1,-1-1,0 1,0-1,1 0,-1 0,1 0,0 0,0-1,-1 1,1-1,0 0,0 1,0-1,1 0,-1-1,0 1,0-1,5 1,9 0,0-1,0 0,32-5,-45 4,-2 1,1-1,0 1,0-1,-1 0,1 0,0 0,-1 0,1-1,-1 1,0-1,1 1,-1-1,0 0,0 0,0 0,0 0,0 0,-1-1,1 1,0 0,-1-1,2-3,5 60,-2-26,8 44,-7-44,5 50,-11-58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17.6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0,'1'2,"-1"-1,1 0,-1 0,1 0,-1 0,1 0,0 0,0 0,-1 0,1 0,0 0,0-1,0 1,0 0,0-1,0 1,0 0,0-1,0 1,0-1,0 0,1 1,-1-1,0 0,0 0,0 1,3-1,38 4,-37-4,168 11,143 4,-33-2,-134-3,-146-10,20 2,-23-2,0 0,1 0,-1 0,1 0,-1 0,0 0,1 0,-1 0,1 0,-1 0,0 0,1 0,-1 1,1-1,-1 0,0 0,1 0,-1 0,0 1,1-1,-1 0,0 1,0-1,1 0,-1 0,0 1,0-1,1 0,-1 1,0-1,0 1,0-1,1 0,-1 1,0-1,0 1,0-1,0 1,-4 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18.6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1,'0'4,"0"6,4 5,2 4,3 7,9 8,1 2,6 7,-1 5,-1-2,4 0,-2 0,-2-3,-4-5,-6-5,-5-4,-4-2,-2-7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21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0 590,'2'-12,"1"0,0 0,1 0,0 1,1-1,0 1,1 1,14-21,-9 14,5-7,0 0,2 2,1 0,1 1,1 1,43-33,-19 22,0 2,88-41,-67 43,2 3,1 3,1 3,1 3,0 3,0 3,111 1,-160 8,0 1,0 1,-1 1,1 1,0 1,-1 1,0 0,-1 2,1 0,-1 2,20 12,-29-14,0-1,0 2,-1-1,0 1,-1 1,0-1,-1 2,0-1,0 1,-1 0,-1 1,0 0,0 0,-1 0,-1 1,0-1,0 1,-2 0,3 21,-5-25,0 1,0 0,-1 0,0 0,-1 0,0 0,-1-1,0 1,0-1,-1 0,0 0,-1 0,0 0,0-1,-11 13,-8 6,-1-1,-1-1,-30 21,-2 4,-580 537,619-567,18-15,15-8,11-5,0 2,0 0,1 1,40-2,111 5,-98 3,-78-1,643-18,-600 15,-10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22.8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809 1,'-13'0,"-1"2,1 0,0 1,0 0,0 1,0 0,1 1,-1 1,-13 8,-17 12,-43 33,77-52,-459 399,460-399,0 0,1 1,0 0,1 0,-12 18,18-24,-1 0,0 0,0-1,1 1,-1 0,1 0,-1 0,1 0,0 0,0 0,0 0,0 0,0 0,0-1,1 1,-1 0,1 0,-1 0,1 0,0 0,-1-1,1 1,0 0,0-1,0 1,1 0,-1-1,0 1,0-1,1 0,-1 0,1 1,-1-1,1 0,0 0,-1 0,1 0,0-1,2 2,45 18,0-3,2-1,87 15,-29-11,-41-8,0 2,114 40,-133-37,-34-12,1 0,-1 1,28 16,-42-22,0 1,0 0,0 0,-1-1,1 1,0 0,-1 0,1 0,0 0,-1 0,1 0,-1 0,0 0,1 0,-1 0,0 0,1 0,-1 0,0 0,0 0,0 0,0 0,0 0,0 1,0-1,-1 0,1 0,0 0,0 0,-1 0,1 0,-1 0,1 0,-1 0,1 0,-1 0,0-1,-1 3,-34 36,26-31,-23 26,-2-1,-2-2,-70 46,36-32,45-27,0-1,-1-2,-34 14,4-4,38-15,1-2,-2-1,1 0,-23 4,22-10,5-4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24.2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1 122,'14'-1,"0"-1,0-1,0 0,0-1,18-8,19-4,50-15,-66 19,0 2,1 1,65-9,-98 18,-1 0,1 0,0 0,0 0,-1 0,1 1,0-1,0 1,-1 0,1 0,4 2,-6-3,0 1,-1 0,1-1,0 1,0 0,-1-1,1 1,0 0,-1 0,1 0,-1 0,1-1,-1 1,0 0,1 0,-1 0,0 0,0 0,1 0,-1 0,0 0,0 1,-1 3,0-1,0 0,0 1,0-1,-1 0,0 0,0 0,0 0,0 0,-1 0,-5 6,-35 42,-37 52,78-102,1 0,0 0,-1 0,1 0,0 0,0 0,0 0,0 0,1 0,-1 1,1-1,-1 0,1 1,0-1,0 0,0 1,0-1,0 0,1 1,-1-1,1 0,-1 1,1-1,0 0,0 0,0 0,0 0,0 0,0 0,4 4,2 1,2 1,-1-1,1 0,0-1,15 8,10 8,7 6,-6-3,33 29,-59-47,-1 1,0 0,-1 1,0 0,0 0,-1 0,0 1,9 20,-14-28,0 0,0 1,0-1,0 1,0-1,-1 1,1-1,-1 1,1-1,-1 1,0-1,0 1,0 0,0-1,-1 1,1-1,-1 1,0-1,1 1,-1-1,0 1,-1-1,1 0,0 0,0 1,-1-1,0 0,1 0,-1 0,0-1,0 1,0 0,-3 1,-6 2,1 0,-1-1,0-1,0 0,0-1,-16 2,-14 4,4 2,0-2,-75 6,90-14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24.9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26,'779'-19,"-495"13,-264 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25.7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0,'3'1,"-1"1,1 0,0-1,-1 1,1 0,-1 0,0 1,0-1,0 0,0 1,0 0,0-1,-1 1,1 0,-1 0,1-1,0 6,2 0,115 265,-55-117,-50-124,2 1,-2 0,-1 0,-2 1,-1 1,7 46,-16-60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30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801 1,'-38'-1,"-75"10,98-6,1 0,0 1,0 1,1 0,-1 0,1 2,0 0,-17 12,-37 30,-103 98,138-114,0 1,3 1,1 2,-38 65,65-100,0 0,1-1,-1 1,0 0,1 0,-1 0,1 0,0-1,0 1,0 0,0 0,0 0,0 0,0 0,1 0,-1-1,1 1,-1 0,1 0,0 0,-1-1,1 1,0 0,0-1,0 1,0-1,1 1,-1-1,0 0,1 1,-1-1,1 0,-1 0,3 1,8 6,-1-2,1 1,24 8,-21-10,389 151,-347-134,-35-15,0 2,0 0,-1 1,0 1,-1 1,0 1,24 20,-42-31,0 0,0 0,0 0,-1 0,1 0,-1 0,0 1,1-1,-1 0,0 1,0-1,-1 1,1-1,0 1,-1 0,1-1,-1 1,0 0,0-1,-1 4,1-2,-2 0,1 1,0-1,-1 0,0 0,0 0,0 0,-1 0,1-1,-1 1,-3 3,-10 8,0 0,-1-1,-36 23,44-31,-20 12,0-1,-1-2,-1-1,-49 15,-133 23,-73 22,258-64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3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645 0,'-41'23,"0"2,2 1,1 2,-63 60,39-24,-87 114,119-139,2 2,2 1,-24 52,43-80,1 1,0 0,1 0,1 0,0 0,1 1,1-1,0 1,1 0,1 0,1 0,0-1,6 31,-3-35,1 1,1-1,-1 0,2-1,0 1,0-1,0-1,2 1,-1-1,1 0,0-1,1 0,0-1,0 0,1 0,-1-1,13 4,25 12,1-3,84 21,-107-33,691 140,-365-84,-335-60,-2 0,-1 0,1 0,24 11,-36-13,0 0,0 0,0 1,-1-1,1 1,-1 0,1 0,-1 0,0 0,0 0,1 1,-2-1,1 1,0-1,0 1,-1 0,0-1,1 1,-1 0,0 0,0 0,-1 0,2 6,-2 3,-1 0,0 0,0 0,-1 0,-1 0,0 0,-1 0,0-1,-1 0,0 0,0 0,-1 0,-1-1,-10 13,-13 13,-1-2,-49 43,67-65,-30 25,-2-2,-1-1,-2-3,-1-2,-1-2,-68 26,113-51,1 0,-1-1,0 1,-1-1,1 0,0-1,0 1,0-1,0 0,0-1,-1 1,1-1,0 0,0 0,0 0,0-1,-7-3,4 1,1-1,-1 0,1-1,0 1,0-1,1-1,0 1,0-1,-7-11,-3-8,1-1,1-1,1 0,-16-55,9 6,2-1,5-1,-7-120,19-243,32 27,-9 177,-22 227,1 0,0 0,1 0,0 1,0-1,1 1,1-1,0 1,0 0,1 1,11-18,-12 22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32.5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1 343,'10'-7,"1"0,-1 1,2 0,-1 0,1 1,0 1,0 0,0 0,19-2,0-2,652-143,7 35,-648 106,-30 7,-33 16,3-2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33.1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0,'0'8,"0"12,4 5,2 8,3 10,5 7,4 10,3 5,-2-2,0-2,1-4,-4-3,-3-6,-5-8,-3-6,1-5,0-3,-1-6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4:34.3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1,'-2'178,"13"303,-10-467,1 0,1 0,0 0,1 0,0 0,1-1,9 18,-12-28,-1 0,1-1,0 1,0 0,0 0,1-1,-1 0,1 1,-1-1,1 0,0 0,0 0,0-1,0 1,0-1,0 1,0-1,0 0,1 0,-1 0,0-1,1 1,-1-1,0 0,1 0,-1 0,1-1,-1 1,0-1,1 1,-1-1,0 0,0 0,1-1,3-2,4-1,-1-1,0-1,-1 1,0-2,0 1,0-1,12-15,49-69,-64 84,-4 4,19-24,-1-1,-2-1,24-52,-44 105,0 0,2-1,1 1,0 0,6 23,21 103,5 32,-9 5,-22-163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5:49.7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0 152,'0'-4,"1"-1,-1 1,1 0,0 0,0 0,0 0,1 0,-1 0,1 0,0 0,0 0,1 1,-1-1,1 1,-1 0,1-1,0 1,0 0,1 1,-1-1,8-4,6-2,0 0,0 1,33-9,-7 1,-39 15,-1-1,1 1,-1 0,1 0,-1 0,1 0,-1 1,1-1,0 1,-1 0,1 0,0 0,5 2,-8-2,-1 0,1 1,0-1,0 1,0-1,-1 1,1-1,0 1,-1-1,1 1,0 0,-1-1,1 1,-1 0,1 0,-1-1,1 1,-1 0,0 0,1 0,-1 1,1 1,-1-1,0 1,0-1,0 1,-1-1,1 1,0-1,-1 1,0-1,0 0,-1 4,-7 11,0 0,-1-1,-1 0,-1-1,0 0,-1-1,-1 0,0-1,0-1,-23 15,37-27,-1 0,1 0,-1 0,1 1,-1-1,1 0,-1 0,1 1,0-1,-1 0,1 1,-1-1,1 1,0-1,-1 0,1 1,0-1,0 1,-1-1,1 1,0-1,0 1,0-1,0 1,-1-1,1 1,0-1,0 1,0-1,0 1,0-1,0 1,0-1,1 1,-1-1,0 1,0-1,1 2,22 6,41-7,-59-1,84 1,-51 1,0-2,74-10,-79 2,0-2,52-23,24-8,-104 39,-6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06.7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170 1,'-10'0,"0"1,0 0,0 1,1 0,-1 1,0 0,1 0,0 1,0 1,0-1,0 1,-10 9,16-12,0 0,0 0,1 0,-1 0,1 1,0-1,0 1,0 0,0-1,0 1,0 0,1 0,0 1,-1-1,1 0,0 0,1 0,-1 1,0-1,1 1,0-1,0 0,0 1,0-1,0 0,1 1,0-1,-1 0,1 1,1-1,-1 0,0 0,1 0,-1 0,1 0,0 0,0 0,4 3,101 111,-91-102,1-1,1-1,0-1,1-1,0 0,0-2,1 0,29 9,-19-7,-1 1,51 29,-77-39,0-1,0 1,-1 0,1 0,0 0,-1 0,0 1,1-1,-1 1,0-1,0 1,0 0,-1 0,1 0,-1 0,1 0,-1 0,0 0,0 0,-1 0,1 1,-1-1,1 0,-1 1,0-1,-1 7,0-5,-1-1,0 1,0-1,0 0,-1 0,1 1,-1-1,0-1,0 1,0 0,-1-1,1 0,-1 0,0 0,0 0,0 0,-8 3,-23 9,0-2,0-1,-1-2,-59 10,1-1,91-18,1 0,0 0,0-1,0 1,0-1,0 1,0-1,0 0,0 1,0-1,0 0,0 0,0-1,0 1,0 0,0-1,0 1,1-1,-1 0,0 1,0-1,0 0,0 0,-2-2,0-7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07.8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79 164,'-30'8,"28"-7,0 0,-1 0,1 0,0 0,-1 0,1-1,0 1,-1-1,1 0,-1 1,1-1,0 0,-1 0,1-1,-1 1,1 0,-1-1,-2-1,43-18,201-54,-204 65,46-5,16-5,66-15,-144 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08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0,'0'4,"0"6,0 5,0 8,4 1,2 0,3 4,1 2,-2-1,-2 0,-2-1,-2-2,-1-1,0 0,-2 0,1-1,-1 0,1-4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10.2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1,'-1'45,"3"0,13 80,-12-110,0-1,1 0,1 0,0 0,1-1,1 0,0 0,0 0,2-1,-1 0,2-1,16 17,-22-24,1 0,-1-1,1 1,0-1,0 0,1-1,-1 1,0-1,1 0,-1 0,1-1,0 0,0 0,8 1,-11-2,-1-1,1 1,0 0,0-1,-1 0,1 1,0-1,-1 0,1 0,-1-1,1 1,-1-1,0 1,1-1,-1 0,0 1,0-1,0 0,0 0,-1-1,1 1,-1 0,1-1,-1 1,0-1,0 1,0-1,0 1,0-1,0 0,-1 1,1-4,8-83,-9 68,2-1,0 1,8-29,13-22,-2 146,24 91,25 80,-44-170,-11-34,-1 1,-2 0,11 79,-21-100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11.0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1 143,'0'-4,"4"-1,5 0,2-4,7 1,4-4,4 1,4 3,2-2,0 0,-2 3,-2-3,-1 2,-5-3,1 1,2 1,-4 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11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86,'5'0,"4"0,6 0,5 0,6-4,8-2,2 1,3 0,3 2,3-3,2 0,-2-4,-2 0,-3 2,-4 2,-5 2,-7-2,-7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5.6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4 621,'14'1,"1"1,-1 0,0 1,-1 1,1 0,0 0,-1 2,0 0,21 12,11 11,48 39,-81-59,43 32,-28-23,-1 2,0 0,41 47,-64-65,-1 1,0 0,0 0,0 1,0-1,0 0,-1 1,0-1,1 1,-1-1,-1 1,1 0,0-1,-1 8,0-9,0 0,-1-1,1 1,-1 0,0-1,1 1,-1 0,0-1,0 1,0-1,0 1,0-1,-1 1,1-1,0 0,-1 0,1 0,-1 0,1 0,-1 0,1 0,-1 0,0 0,1-1,-1 1,0-1,0 1,1-1,-1 0,0 1,0-1,-2 0,-12 0,0 0,0-1,0 0,0-2,0 1,0-2,-20-7,-3-4,-62-31,85 37,1 0,0 0,1-2,0 1,1-2,0 0,1 0,0-2,1 1,0-1,-8-16,13 19,1 0,0 0,0 0,1 0,1-1,0 0,1 1,0-1,1 0,0 0,1 0,0-1,1 1,0 0,1 1,6-24,-3 18,1 1,1-1,0 1,2 0,-1 1,2 0,0 1,1-1,0 2,1 0,1 0,0 1,0 1,1 0,1 1,0 0,0 1,1 1,0 0,0 1,1 1,0 1,0 0,27-3,15 0,0 3,0 2,0 3,0 2,0 3,-1 3,0 2,0 2,-1 3,0 3,88 40,20 18,327 135,-416-183,-17-5,119 30,-176-53,0 1,1 0,-1-1,0 0,1 1,-1-1,0 0,1 0,-1 0,0-1,1 1,-1 0,0-1,1 0,-1 1,0-1,0 0,0 0,0 0,0-1,3-1,-3 1,-1 0,0 0,0-1,0 1,0 0,0 0,-1 0,1-1,-1 1,0 0,1 0,-1-1,0 1,0 0,0-1,-1 1,0-4,-3-12,-1 0,-1 1,-1 0,-11-21,16 33,-27-50,-1 1,-3 1,-66-79,75 104,0 1,-2 1,-1 2,-1 1,-1 1,-1 1,-56-28,53 35,-1 2,-51-11,52 15,1-1,-62-26,78 27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12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156 156,'-10'1,"1"0,-1 1,1 0,-1 1,1 0,0 1,0 0,0 0,0 1,1 0,0 0,0 1,0 0,-13 15,20-20,0 0,0 0,0 0,0 0,1 0,-1 1,0-1,1 0,-1 0,1 1,-1-1,1 1,0-1,0 0,-1 1,1-1,0 1,0-1,0 0,1 1,-1-1,0 1,0-1,1 0,-1 1,1-1,-1 0,1 1,0-1,-1 0,1 0,0 0,1 2,37 38,-31-35,23 24,-8-6,54 39,-71-58,1 0,0-1,0 0,0-1,0 0,1 0,-1 0,1-1,0 0,0 0,-1-1,1 0,14-1,-19 0,0-1,-1 0,1 0,-1 0,1 0,-1 0,1 0,-1-1,1 1,-1-1,0 0,0 0,0 0,0 0,0 0,-1 0,1 0,-1-1,1 1,-1 0,0-1,0 0,0 1,0-1,0 0,0-4,4-12,-2 1,2-38,-3 31,11-67,-7 50,4-60,-10 100,0-1,0 0,0 1,-1-1,1 0,-1 1,1-1,-1 1,0-1,0 1,0-1,0 1,0-1,-1 1,1 0,-1 0,1 0,-1 0,0 0,0 0,0 0,0 0,0 1,0-1,-1 1,1 0,0-1,-1 1,1 0,-1 1,1-1,-1 0,1 1,-1-1,0 1,1 0,-1 0,0 0,1 0,-1 0,0 1,1-1,-1 1,1-1,-6 3,-8 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30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1,'-1'15,"-1"0,0 0,-5 17,-5 35,12-30,1-1,1 0,2 0,2 0,12 42,66 170,-43-137,-29-63,-8-27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50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1,'5'108,"27"159,-15-161,4 172,-22-259,2 0,0-1,0 1,2 0,8 31,-9-45,0 1,1-1,-1 0,1 0,0 0,0 0,1 0,-1-1,1 1,0-1,1 0,-1 0,0 0,1-1,0 0,0 1,0-2,0 1,1-1,-1 0,1 0,9 2,20 2,0-2,0-2,1-1,-1-2,0-1,0-2,65-15,-96 17,1 0,-1 0,0 0,1 0,-1-1,0 0,-1 0,1 0,0 0,-1-1,0 0,1 1,-2-1,1 0,0 0,-1-1,0 1,0 0,0-1,2-5,4-15,-1 0,6-40,-9 44,5-50,-3 0,-4-135,4 230,2-1,17 34,-10-21,23 49,2-2,63 94,-42-73,-5 3,-4 3,41 130,-84-217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6:51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592 110,'-20'-1,"-1"-1,-27-6,-30-4,72 11,1 0,-1 1,0 0,0 0,1 0,-1 1,0-1,1 1,-1 1,1-1,-1 1,1 0,0 0,-1 1,1-1,0 1,1 0,-1 1,0-1,1 1,0 0,0 0,0 0,0 1,1-1,-4 7,-44 75,3 1,5 2,-50 147,91-231,-7 19,0 0,1 0,1 1,2 0,0 0,2 0,-1 27,5-48,0 1,0-1,0 0,1 1,0-1,0 0,0 0,0 0,0 0,1-1,0 1,-1-1,1 1,1-1,-1 0,0 0,1-1,0 1,7 4,8 3,0 0,38 12,-43-16,36 12,1-1,1-3,1-2,0-2,99 5,-147-14,0-1,0-1,0 1,0 0,0-1,0 0,0-1,0 1,-1-1,1 1,0-2,-1 1,0 0,1-1,-1 0,0 0,0 0,0 0,-1-1,1 0,3-5,-1-1,-1 0,0 0,-1-1,0 0,-1 1,0-2,-1 1,2-17,17-121,27-286,-47 414,-2-1,0 1,-1 0,-1-1,-1 1,-13-39,12 48,0 0,-1 0,0 0,0 1,-2 0,1 1,-2-1,1 1,-1 1,-1 0,1 0,-15-9,10 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01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899 1,'-32'2,"-1"1,1 2,-39 10,29-5,-47 5,-1-3,-161 46,92-17,132-37,20-3,0 0,1 0,-1 0,1 1,0 0,-7 3,11-4,1 0,0 0,-1 0,1 0,0 0,-1 0,1 0,0 1,0-1,0 1,0-1,0 0,0 1,1 0,-1-1,0 1,1-1,-1 1,1 0,0-1,-1 1,1 0,0 0,0-1,0 1,0 0,1 0,-1 1,7 33,2-1,1 0,24 55,1 5,-20-46,60 167,-61-183,1-1,1 0,2-1,29 37,-46-66,0 0,0 0,1 0,-1 0,1-1,-1 1,1-1,0 1,0-1,0 1,0-1,0 0,0 0,0 0,0 0,0 0,0 0,0-1,1 1,-1-1,0 1,1-1,-1 0,0 0,5-1,-4 0,0 0,0-1,-1 0,1 0,0 0,-1 0,1 0,-1 0,0 0,0-1,0 1,0-1,0 0,0 0,-1 0,1 1,1-7,14-35,-11 27,1 0,1 0,19-31,-24 43,0 1,1 0,0 0,0 0,0 0,0 0,0 1,1 0,-1 0,1 0,0 1,0-1,0 1,0 0,1 1,-1-1,11-1,54-1,113 6,-131 0,5 0,0 2,0 3,0 2,-1 3,99 33,-153-44,1 0,-1 0,1 0,-1 1,0-1,1 0,-1 1,0 0,0-1,0 1,0 0,-1 0,1 0,0 0,-1 0,2 3,-3-3,1 0,-1 0,1 0,-1 0,0 0,0-1,0 1,0 0,0 0,0 0,-1 0,1 0,0 0,-1 0,0-1,1 1,-2 2,-5 7,0-1,-1 0,0 0,0-1,-16 13,9-8,-341 323,323-305,-66 51,85-72,-1-2,0 0,0 0,-1-2,0 0,0 0,-33 7,44-13,0 0,1-1,-1 0,0 0,1 0,-1 0,-5-2,-6-3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02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370 0,'-3'65,"-2"-1,-3 1,-3-2,-34 110,-108 237,139-376,13-30,-9 17,1 0,1 1,1 0,1 0,1 0,1 1,1 0,-1 25,5-16,-1 0,-2 1,-1-2,-15 62,4-39,2 1,2 0,3 0,-1 64,8-95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04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1 570,'3'-22,"0"-1,2 1,0 0,2 1,0-1,15-28,-10 23,9-26,46-80,-58 118,1 0,0 1,1 0,1 0,0 2,0-1,1 1,1 1,25-16,-29 23,0-1,0 1,0 1,1 0,0 0,-1 1,1 1,0-1,0 2,0 0,0 0,0 1,13 2,-4 1,-1 0,1 2,-2 0,1 1,-1 1,25 14,-39-20,-1 0,1 1,-1 0,1 0,-1 0,0 0,0 0,0 1,0-1,-1 1,1-1,-1 1,0 0,0 0,-1 0,1 1,-1-1,0 0,0 0,0 1,-1-1,1 1,-1-1,0 0,0 1,-1-1,1 1,-2 5,-4 11,0 0,-2 0,0 0,-16 29,6-15,-13 34,-2 8,-68 112,98-185,-1 0,1 0,-1 0,0 0,0-1,-7 5,-16 16,27-24,0 1,1-1,-1 1,1-1,-1 1,1-1,-1 0,1 1,-1-1,1 1,-1-1,1 0,0 1,-1-1,1 0,0 0,-1 0,1 0,0 1,-1-1,1 0,0 0,-1 0,1 0,0 0,-1 0,1-1,0 1,26 1,17-3,47-9,29-1,-25 11,-47 1,1-1,76-13,-36-1,-74 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07.6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713 148,'-3'-2,"-1"0,1 0,0-1,0 1,0-1,0 0,1 0,-1 0,1 0,-1-1,1 1,-2-4,-4-6,1 5,1 0,-1 1,-1-1,1 2,-1-1,0 1,-1 0,1 1,-1 0,0 0,0 1,-1 0,0 1,1 0,-1 0,0 1,0 0,0 1,-1 0,1 1,0 0,0 0,0 1,0 1,0-1,0 2,0-1,0 2,0-1,1 1,0 1,0-1,0 1,0 1,-8 7,-15 11,1 1,2 2,0 1,2 1,1 2,-39 59,52-69,1 1,0 0,2 1,1 1,1-1,1 1,1 1,1-1,1 1,1 0,1 50,3-71,-1 1,1 0,0-1,1 1,-1 0,1-1,0 0,0 1,1-1,-1 0,1 0,0 0,0-1,0 1,0-1,1 1,-1-1,1 0,0 0,7 4,9 3,0 0,1-1,28 8,-15-5,405 127,-300-98,-136-40,1 0,0-1,-1 1,1-1,0 0,0 0,-1 0,1-1,0 1,-1-1,1 0,0 0,-1 0,1 0,-1 0,0-1,1 0,-1 0,0 0,0 0,0 0,0-1,-1 1,1-1,3-4,6-8,-2 0,1 0,15-34,-15 27,65-139,-67 138,-1 0,-1-1,-1 0,-1 0,2-32,-7 45,-1 0,0-1,-1 1,0 0,0 0,-1 0,-1 0,0 0,0 0,-1 1,-1 0,0 0,0 1,0-1,-1 1,-10-9,-13-13,-2 3,-66-49,85 68,10 7,0 0,0 0,0 1,0-1,0 1,0-1,0 1,0 0,-1 1,1-1,0 0,-1 1,1 0,-7 0,-7 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09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91,'0'-81,"0"71,0 11,0 45,0 714,0-757,0-1,-1 0,1 1,0-1,0 0,1 0,-1 1,0-1,1 0,-1 0,1 1,0-1,0 0,0 0,0 0,0 0,0 0,0 0,1 0,-1-1,1 1,2 2,0-3,0 0,0 0,0 0,0-1,0 1,0-1,0 0,0 0,0-1,0 1,0-1,6-2,201-38,228-40,15-13,-452 93,8-1,1-1,-1-1,1 0,14-8,-24 12,0-1,1 0,-1 1,0-1,0 0,0 0,0 1,0-1,0 0,0 0,-1 0,1 0,0 0,0 0,-1-1,1 1,-1 0,1 0,-1 0,1-1,-1 1,0 0,0 0,1-1,-1 1,0 0,0-1,0 1,-1 0,1-1,0 1,0 0,-1 0,1-1,0 1,-1 0,0 0,1 0,-1 0,0-1,1 1,-1 0,0 0,0 0,0 0,0 1,0-1,-1-1,-47-42,38 36,0-2,0 1,1-1,0-1,1 0,0 0,0-1,-10-20,1 0,18 32,0 0,0 0,0 0,0 0,0 0,-1 0,1-1,0 1,0 0,0 0,0 0,0 0,0 0,0 0,0 0,0 0,-1 0,1 0,0 0,0 0,0 0,0-1,0 1,0 0,0 0,0 0,-1 0,1 0,0 0,0 0,0 0,0 0,0 0,0 0,-1 1,1-1,0 0,0 0,0 0,0 0,0 0,0 0,0 0,0 0,0 0,-1 0,1 0,0 0,0 0,0 1,0-1,0 0,0 0,0 0,0 0,0 0,0 0,0 0,0 0,0 1,0-1,0 0,0 0,0 0,0 0,2 23,17 53,4-1,57 125,-52-134,29 56,-36-82,-2 1,-1 1,-3 1,13 50,-21-41,-4-33,0 0,1-1,9 27,-9-32,0 1,-1-1,0 0,2 22,-4-15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12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567 21,'0'-1,"-1"0,1-1,-1 1,1 0,-1 0,0 0,0 0,0 0,0 0,1 0,-1 0,-1 0,1 0,0 1,0-1,0 0,0 1,0-1,-1 1,1-1,0 1,0-1,-1 1,1 0,0 0,-1 0,1 0,0 0,-1 0,-1 0,-43 2,30 2,-1 2,0 0,1 0,0 2,1 0,0 1,0 0,1 1,0 1,-22 23,-6 8,-64 87,77-89,-38 67,59-92,0 1,1-1,1 2,0-1,1 1,1 0,1 0,-1 17,4-29,0 0,0 0,1-1,0 1,0-1,0 1,0 0,1-1,0 0,0 1,0-1,1 0,-1 0,1 0,0-1,0 1,0 0,0-1,1 0,-1 0,1 0,0 0,0-1,0 1,8 2,10 5,0-2,1 0,44 8,-37-9,43 12,240 54,-223-56,137 8,-226-25,1 0,-1 1,0-1,1 0,-1 0,0 0,1 0,-1 0,1 0,-1 0,0-1,1 1,-1 0,0-1,0 1,1-1,-1 1,0-1,0 0,0 1,0-1,1 0,-1 0,0 0,0 0,-1 0,1 0,0 0,0 0,0 0,-1 0,1-1,-1 1,1 0,-1 0,1-1,-1 1,0 0,1-1,-1-1,-1-5,0 0,0 1,-1-1,0 1,0 0,-5-8,3 2,-31-70,-4 2,-3 1,-90-126,120 191,-1 0,-1 0,-29-23,17 16,9 8,-1 1,-30-16,36 22,-4-2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7.1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54 535,'-2'0,"0"1,0-1,0 1,0 0,0-1,0 1,0 0,0 0,1 0,-1 0,0 1,1-1,-1 0,1 1,-1-1,1 1,0-1,-1 1,1 0,0 0,0 0,0-1,0 1,1 0,-1 0,0 0,1 0,-1 0,1 3,-3 9,1 0,0 0,1 14,1-22,-2 33,-1 140,4-150,2 0,0-1,2 1,9 30,-11-51,0 0,1 0,0 0,0 0,0-1,1 0,0 0,1 0,0 0,0-1,0 0,10 8,-4-6,0-1,0 0,1 0,0-1,0-1,27 8,2-5,1-1,-1-3,1-1,45-3,9-3,152-24,-243 27,0-1,0-1,1 1,-1-1,0 0,0 0,0-1,-1 0,1 0,0 0,-1-1,6-4,-8 4,-1 1,0-1,0 1,0-1,0 0,0 1,-1-1,0 0,1 0,-2 0,1 0,0-1,-1 1,0 0,0 0,0 0,0 0,-1 0,-1-8,-1-1,-1-1,0 1,-1 0,-1 1,0-1,0 1,-1 0,-1 0,0 1,-15-16,-2 0,-2 1,-52-40,37 37,-2 1,-2 2,0 1,-1 4,-2 1,0 2,-1 2,0 3,-64-9,72 20,35 2,-1 0,1 0,0 0,-1-1,1 0,-1-1,1 1,0-1,0-1,-11-4,18 6,-1 1,1 0,-1-1,1 1,-1-1,1 1,-1-1,1 1,-1-1,1 1,0-1,-1 1,1-1,0 1,-1-1,1 0,0 1,0-1,0 1,0-1,0 0,0 1,-1-1,1 0,1 1,-1-1,0 0,0 1,0-2,16-16,34-8,-44 23,82-34,2 4,0 4,2 3,1 5,179-17,-250 36,0 1,0 1,0 1,0 1,0 1,35 9,-43-8,-1 1,0 1,0 0,-1 1,0 0,0 1,0 0,-1 1,0 0,-1 1,12 15,14 22,-2 1,-3 1,-2 2,-2 2,22 58,-47-107,9 30,-10-32,-1-1,1 0,-1 0,0 1,0-1,0 0,1 0,-1 1,0-1,-1 0,1 0,0 1,0-1,0 0,-1 1,1-1,-1 0,1 0,-1 0,1 0,-1 0,-1 2,1-3,1 0,-1 0,0 1,0-1,0 0,1 0,-1 0,0 0,0 0,0 0,1-1,-1 1,0 0,0 0,1 0,-1-1,0 1,0 0,1-1,-1 1,0-1,1 1,-1-1,0 1,1-1,-1 1,1-1,-1-1,-17-18,1-5,2-1,1 0,1-1,1-1,2 0,1 0,1-1,-8-56,11 50,2 0,1-1,2 1,1 0,11-62,-9 85,-1 0,1 1,1-1,0 1,1 0,0 0,0 0,1 1,1 0,0 0,0 0,1 1,0 0,0 1,1 0,1 0,-1 0,1 2,0-1,17-7,-4 4,1 1,0 1,1 1,0 1,32-3,-47 8,0 0,0 1,0 0,0 1,1 0,-1 1,0 0,0 0,-1 1,1 0,0 1,-1 0,0 1,0-1,16 13,11 15,-2 1,-1 2,31 42,79 126,-101-141,-17-24,5 8,46 52,-66-86,1-1,0 0,0-1,1-1,1 1,0-2,0 0,1 0,17 6,-4-5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16.7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1 517,'0'-29,"-1"7,2 0,0 0,1 0,5-21,-5 36,0 0,0 0,1 0,0 1,0-1,1 1,0 0,0 0,0 0,1 0,0 1,0 0,0 0,1 0,-1 1,10-6,56-34,2 4,2 2,2 4,135-41,-192 69,0 1,0 2,0 0,1 1,-1 1,21 1,-34 1,0 0,0 0,0 0,-1 1,1 0,-1 1,1 0,-1 0,0 0,0 0,0 1,0 0,-1 1,0-1,1 1,-2 0,1 0,-1 0,1 1,5 10,8 18,-1 0,-2 1,-2 1,-1 0,-1 0,-3 1,-1 1,-1 0,-2-1,-2 1,-1 1,-3-1,0 0,-3-1,-1 1,-2-1,-20 60,7-36,-58 112,61-141,-1-1,-2 0,-1-1,-49 51,46-62,1-1,-2 0,-1-2,-41 19,23-12,38-19,0-1,0 0,0 0,0 0,-1-1,-8 2,51-30,-12 17,0 1,1 1,0 2,0 0,30-2,124 0,-178 7,417 1,-393-1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19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75,'4'-1,"0"0,1-1,-1 1,0-1,0 0,0 0,0 0,5-5,11-5,-2 6,0 1,0 1,0 1,0 1,1 0,-1 1,1 1,26 3,28-2,138-12,77-2,-259 13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19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1,'4'20,"0"1,2-1,0-1,12 27,5 16,29 94,48 164,-95-299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21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1 226,'0'-4,"1"1,0-1,0 0,0 1,0-1,1 1,-1-1,1 1,0 0,0-1,1 1,-1 0,0 0,1 1,6-6,50-37,-52 40,18-10,0 0,1 2,1 0,0 2,0 1,1 2,54-10,-30 10,1 4,-1 1,81 7,-126-3,1 0,-1 1,1 0,-1 0,0 0,0 1,0 0,0 1,-1 0,1 0,-1 0,0 0,0 1,0 0,-1 1,0-1,0 1,0 0,-1 0,0 0,0 1,0 0,-1 0,4 10,-1 1,0 0,-1 1,0 0,-2 0,0 0,-2 1,0-1,-2 32,-1-44,1 0,-1 1,0-1,-1 0,1 0,-2-1,1 1,-1-1,1 1,-2-1,1 0,-8 7,-10 10,-42 33,17-14,-45 43,-179 131,249-197,22-19,1 0,-1 0,0 1,0-1,0 0,1 0,-1 1,0-1,1 0,-1 0,0 0,0 1,1-1,-1 0,0 0,1 0,-1 0,0 0,1 0,-1 0,0 0,1 0,-1 0,0 0,1 0,-1 0,1 0,-1 0,0 0,1 0,-1 0,0 0,1 0,-1 0,0-1,1 1,50-16,-25 8,1 0,0 2,0 0,1 2,0 2,-1 0,40 3,-22-1,76-8,-58-1,122 2,-164 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22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1866 1,'-9'0,"0"1,1 0,-1 1,0 0,1 1,-1-1,1 1,0 1,0 0,0 0,-10 7,-8 9,-42 39,38-32,-179 156,-422 387,532-479,-4-4,-147 93,122-109,98-57,0 2,1 0,1 2,-50 42,76-58,1-1,0-1,0 1,0 0,0 0,0 0,0 0,0 0,1 0,-1 0,0 0,1 0,-1 0,1 0,-1 0,1 1,-1-1,1 0,0 0,0 1,-1 0,6 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24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1101 1,'-69'0,"1"2,0 3,-82 18,-115 48,133-34,-147 24,276-61,-1 0,1 1,0-1,0 1,0 0,0 0,0 0,0 0,1 0,-1 1,0-1,1 1,-1 0,1 0,-1 0,1 0,0 0,0 0,0 1,0-1,0 1,0 0,-2 4,3-1,-1 0,1 1,0-1,1 1,-1 0,1-1,1 1,-1-1,1 1,2 7,7 31,2-1,20 46,-14-38,-17-49,0 1,0-1,1 1,-1-1,1 0,0 0,-1 0,2 0,-1 0,0 0,0 0,1 0,3 2,-4-4,1 0,-1 0,1-1,-1 1,1 0,-1-1,1 0,-1 0,1 0,0 0,-1 0,1 0,-1 0,1-1,-1 1,1-1,-1 0,1 0,2-2,175-81,-1-1,-157 77,0 0,1 2,0 1,0 0,0 2,34-1,-38 4,1 1,-1 0,0 2,35 8,-44-8,0 1,0 0,0 1,-1 0,0 1,0 0,0 0,-1 1,1 0,8 10,-5-3,-1-1,0 2,-1-1,0 2,8 19,-13-26,-2 0,1 0,-1 0,-1 0,1 1,-2 0,1-1,-1 1,-1 0,0 0,-1 11,0-18,0 0,1 0,-1 0,-1 0,1-1,0 1,-1 0,1-1,-1 1,0-1,0 1,0-1,0 0,0 0,-1 0,1 0,0 0,-6 3,-57 21,33-16,-12 5,-1-2,-68 10,-22 6,117-24,-1 1,1 0,0 2,1 0,-1 1,2 0,-1 2,1 0,1 0,-18 18,26-20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26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226 40,'-9'1,"1"0,-1 0,1 0,-1 1,1 1,0-1,0 1,0 1,0 0,1 0,-1 0,1 1,0 0,1 0,-1 1,1-1,0 2,0-1,1 1,-8 11,4-5,1 1,1 0,0 0,1 1,0-1,1 2,1-1,1 0,0 1,-1 18,4-33,-2 19,1-1,1 1,1-1,1 1,4 18,-5-33,0-1,1 0,-1 0,1 0,-1 0,1 0,0 0,1-1,-1 1,1-1,-1 1,1-1,0 0,0 0,1 0,-1-1,1 1,-1-1,1 0,0 0,0 0,-1 0,1 0,1-1,-1 0,0 0,0 0,0-1,6 1,111 1,0-6,192-30,-280 31,-19 2,0 0,1-1,-1-1,-1 0,1-1,0 0,24-12,-36 15,-1-1,1 1,-1 0,0-1,1 1,-1-1,0 1,0-1,0 0,0 0,0 1,-1-1,1 0,0 0,-1 0,1 0,-1 0,0 0,0 0,0 0,0 0,0 0,0 1,0-1,-1 0,1 0,-1 0,1 0,-1 0,0 0,1 1,-1-1,0 0,0 0,-3-2,-5-10,0 1,-1-1,-16-15,12 14,-15-20,-53-49,66 71,0 0,-1 1,0 0,-1 2,-36-16,26 13,0 2,-1 2,0 0,0 2,-1 1,0 1,-48 0,59 6,0-1,0-1,0 0,0-2,0 0,1-1,-29-9,36 5,6 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27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454 0,'-3'1,"0"0,-1 0,1 0,0 1,0-1,0 1,0 0,0-1,-4 5,-10 5,-1-2,-2 1,-1 0,1 1,0 2,1 0,1 1,0 0,-22 25,-77 113,100-126,1 1,2 0,0 1,-11 34,24-60,1 0,-1 0,0 0,1 0,-1 0,1 0,0 0,0 1,-1-1,1 0,1 0,-1 0,0 0,0 0,1 1,0-1,-1 0,1 0,2 3,-2-3,0-1,1 0,-1 1,1-1,0 0,-1 0,1 0,0 0,-1 0,1-1,0 1,0 0,0-1,0 0,0 1,0-1,3 0,10 0,1-1,-1-1,0 0,24-7,-15 4,86-10,38-9,-65-2,-2-3,115-59,-122 53,-62 30,45-24,-55 28,1-1,-1 1,0-1,0 1,0-1,0 1,0-1,0 0,0 0,-1 0,1 0,-1 0,1-1,-1 1,0 0,0-1,0 1,0-1,0-2,-1 3,-1 0,1 0,-1 0,0 0,0 0,1 0,-1 1,-1-1,1 0,0 1,0-1,-1 0,1 1,0-1,-1 1,0 0,1 0,-1-1,0 1,-2-1,-44-22,36 19,-65-38,59 32,-1 0,0 1,0 0,-1 2,-1 1,-32-9,-77-8,112 21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31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0 498,'1'-6,"0"1,0 0,0 1,1-1,0 0,0 0,0 0,0 1,1 0,-1-1,1 1,5-6,49-50,-41 44,19-19,1 2,1 1,2 2,1 2,1 1,2 3,0 1,2 2,0 2,1 2,1 2,0 3,1 1,0 2,1 3,56-1,-67 5,-22 0,-1 1,1 0,-1 2,0 0,1 0,-1 1,20 6,-33-7,-1-1,0 1,0-1,0 1,0 0,0 0,0-1,0 1,0 0,0 0,-1 0,1 0,0 0,0 0,-1 0,1 0,-1 1,1-1,-1 0,1 0,-1 0,0 1,1 0,-1 2,0-1,0 1,0 0,-1-1,1 1,-1-1,0 1,-2 3,-2 7,-1 0,-16 24,-48 66,-3-3,-131 137,173-197,30-41,1 1,0 0,-1 0,1-1,0 1,-1 0,1 0,0 0,0 0,0-1,0 1,0 0,0 0,0 0,0 0,0 0,0-1,0 1,0 0,1 1,0-1,0 0,0-1,0 1,-1 0,1-1,0 1,0 0,0-1,0 0,0 1,1-1,-1 0,0 1,0-1,0 0,0 0,0 0,0 0,0 0,3 0,6-1,-1-1,1 0,0 0,-1-1,1 0,11-6,30-9,-27 13,0 2,1 0,-1 1,1 1,0 2,45 6,-56-5,0 1,0 1,0 0,-1 0,1 2,-1-1,-1 2,1 0,-1 0,0 1,-1 1,0 0,13 13,-20-19,-1 1,-1-1,1 0,0 1,-1 0,0-1,0 1,0 0,0 0,-1 0,1 0,-1 1,0-1,0 0,-1 0,1 1,-1-1,0 1,0-1,0 0,-1 1,0-1,1 0,-3 5,-1-1,0 1,-1-1,0 0,0-1,-1 1,0-1,0 0,-1 0,0-1,-8 6,-82 76,53-46,-56 39,58-50,-1-2,-1-2,-2-2,-1-2,-95 32,88-44,31-9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33.7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1,'-1'0,"0"0,0 0,0 1,0-1,1 1,-1-1,0 0,0 1,0 0,1-1,-1 1,0-1,1 1,-1 0,1 0,-1-1,0 1,1 0,0 0,-1 0,1-1,-1 1,1 0,0 0,0 0,0 0,-1 2,-3 30,3-28,-61 462,43-341,4-65,11-49,0-1,1 1,1-1,0 1,0 0,1 19,2-27,0 1,0-1,1 1,0-1,0 1,0-1,1 0,-1 0,1 0,0 0,0 0,0-1,1 1,4 3,60 42,-52-38,6 4,0-2,1 0,44 17,-54-26,1 0,0 0,0-1,0-1,0 0,0-1,0-1,24-2,-32 1,-1-1,1 1,0-1,-1-1,1 1,-1-1,0 0,0 0,0 0,0-1,0 0,-1 0,0 0,0-1,0 1,0-1,4-8,6-8,-2-1,16-41,-13 25,-2-2,-2 0,-1 0,5-52,-9 21,-3-116,-2 275,-1-21,13 95,19 10,-14-92,-5 0,8 151,-22-220,0 1,-1-1,-6 20,0 1,4-14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1.0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1,'2'4,"-1"0,1 0,0 0,1-1,-1 1,1 0,-1-1,1 0,0 1,0-1,1 0,-1-1,0 1,1-1,6 4,3 4,80 70,90 101,-30-28,341 353,-406-413,-66-70,-5-7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8.1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0,'6'5,"0"0,0-1,1 0,-1 0,9 3,13 9,518 289,-207-154,-179-81,-155-69,-1 1,0 0,0 0,0 1,0-1,0 1,0 0,-1 0,1 0,5 7,-8-8,-1-1,1 1,-1 0,1-1,-1 1,1 0,-1-1,0 1,0 0,0 0,0-1,0 1,0 0,-1 0,1-1,-1 1,1 0,-1-1,1 1,-1-1,0 1,0 0,0-1,0 0,0 1,0-1,0 0,0 1,0-1,-3 2,-47 44,-1-2,-77 51,53-42,65-45,-56 37,62-43,0 0,0 0,0 0,0-1,-1 0,1 0,-1-1,1 1,-1-1,-10 0,15-1,1 1,-1-1,1 0,-1 0,0 0,1-1,-1 1,1 0,-1 0,1 0,-1 0,1 0,-1-1,1 1,-1 0,1 0,-1-1,1 1,-1 0,1-1,-1 1,1-1,0 1,-1 0,1-1,0 1,-1-1,1 1,0-1,0 1,-1-1,1 1,0-1,0 1,0-1,0 0,0 1,0-1,0 1,0-1,0 1,0-1,0 1,0-1,0 0,0 1,0-1,1 1,-1-1,0 1,0-1,1 1,-1-1,0 1,1 0,0-2,23-26,28-11,1 3,66-34,-23 15,373-230,-433 262,-12 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39.6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1 163,'-1'6,"2"-3,8-8,42-31,-29 19,1 1,0 2,0 0,43-17,-16 18,68-9,-106 19,-58 18,36-11,-1 0,0-1,0 0,0 0,-1-1,1-1,0 0,-1-1,-14 0,26 0,0 0,0 0,-1 0,1 0,0 0,0 0,-1 0,1 0,0 0,0 0,-1 0,1 0,0 0,0 0,-1 0,1 0,0 0,0 0,0 0,-1 0,1 0,0-1,0 1,-1 0,1 0,0 0,0 0,0 0,0-1,-1 1,1 0,0 0,0 0,0-1,0 1,0 0,0 0,-1-1,1 1,0 0,0 0,0 0,0-1,0 1,0 0,0 0,0-1,0 1,0 0,0 0,0-1,16-8,31-5,-43 13,19-5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40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65,'0'-1,"1"0,-1 0,0 0,1 0,-1 0,1 0,-1 0,1 0,0 1,-1-1,1 0,0 0,-1 1,1-1,0 0,0 1,0-1,0 1,-1-1,1 1,0-1,0 1,0 0,0 0,0-1,0 1,2 0,34-5,-26 3,174-37,-182 39,0 0,0 0,0 0,0 0,0 1,0-1,0 1,0 0,0 0,0 0,-1 0,1 0,0 1,-1-1,1 1,-1 0,1 0,-1 0,0 0,1 0,-1 0,0 0,-1 1,1-1,0 1,1 3,5 10,0 0,-1 1,7 24,-4-13,41 126,18 43,-59-172,-3-4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42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274 0,'-3'1,"1"-1,0 1,0 0,0 0,-1 0,1 0,0 0,0 0,1 0,-1 1,0-1,0 1,1 0,-1-1,-2 4,-23 32,25-34,-29 50,3 0,-31 84,-11 61,64-173,0 0,2 0,1 0,1 1,1-1,3 31,-1-51,0 0,0 0,0-1,1 1,0 0,0-1,0 0,1 1,-1-1,1 0,0 0,0 0,1-1,-1 1,1-1,0 0,-1 0,1 0,1 0,-1-1,0 1,1-1,-1 0,1-1,0 1,-1-1,6 1,0 1,0-2,0 1,-1-1,1 0,0-1,0 0,0-1,0 0,0-1,0 0,0 0,14-6,-21 6,0 0,-1 0,1 0,0-1,-1 1,1-1,-1 1,0-1,0 0,0 0,0 0,-1 0,1 0,-1 0,1-1,-1 1,0 0,-1-1,1 1,0-1,-1-6,1-11,0-1,-5-32,2 20,2 30,0-1,0 0,-1 1,0-1,1 1,-2-1,1 1,0-1,-3-3,3 7,1 0,-1 0,1 1,-1-1,1 1,-1-1,1 0,-1 1,0-1,1 1,-1 0,0-1,1 1,-1-1,0 1,0 0,0 0,1-1,-1 1,0 0,-1 0,0 0,0 0,0 1,0-1,0 1,0 0,1-1,-1 1,0 0,0 0,1 0,-1 0,1 0,-3 2,-13 11,1-1,0 0,-1-1,-23 13,25-19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43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1013 1,'-37'34,"16"-16,1 2,-28 34,-321 439,252-334,-117 143,81-121,144-167,5-3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43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1,'-3'0,"1"1,-1-1,1 1,-1 0,1 0,0 0,0 0,-1 0,1 1,0-1,0 1,0-1,0 1,0 0,1-1,-1 1,0 0,1 0,0 0,-2 3,0 1,-1-1,1 1,1 0,-1 0,1 0,-2 10,3-7,0 0,1 0,0 0,1 0,0 0,0 0,1-1,0 1,0 0,6 11,5 10,26 42,-11-23,17 18,-34-52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46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800 0,'-18'1,"-1"1,1 0,-1 1,1 1,0 1,-25 10,-101 54,-5 1,-71-3,121-39,97-27,0-1,0 1,0 0,0 0,0 0,1 0,-1 0,0 0,1 0,-1 1,1-1,0 0,-1 1,1 0,0-1,0 1,0 0,0-1,0 1,0 0,0 0,1 0,-1 0,1 0,-1 0,1 0,0 0,-1 0,1 0,0 0,1 3,1 7,0 1,0-1,1 0,6 14,0 0,6 39,-10-39,1-1,1 1,1-1,1-1,24 46,-32-68,0-1,0 1,0-1,1 1,-1-1,0 1,1-1,-1 0,1 1,-1-1,1 0,0 0,-1 0,1 0,0-1,0 1,0 0,0-1,0 1,0-1,0 0,-1 0,1 0,0 0,0 0,0 0,0 0,0 0,0-1,0 1,0-1,0 1,0-1,2-1,6-4,0 0,0-1,0 0,15-15,4-2,63-32,2 5,161-64,-234 106,11-5,-14 5,1 1,0 0,1 1,0 1,0 1,0 1,30-2,-43 7,1 0,-1 0,0 1,1 0,-1 0,0 1,0 0,-1 1,1-1,-1 1,0 0,12 10,4 6,36 41,-50-52,-3-4,0 0,0 1,-1-1,0 1,0 0,0 0,-1 1,1-1,-2 1,1-1,-1 1,0 0,0 0,-1 0,0 0,0 0,-1 0,0 0,0 0,0 0,-1 1,0-1,-1 0,0-1,0 1,0 0,-1 0,0-1,0 1,0-1,-1 0,0 0,0-1,-1 1,-6 6,-5 4,0-1,-1 0,-1-1,-1-1,-28 16,20-13,-48 38,55-34,-1-2,-1-1,-1 0,0-1,-1-2,-1-1,-34 14,-10 1,54-23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48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999 81,'-22'-10,"-1"1,0 1,0 1,-1 1,1 1,-1 1,0 1,0 1,-31 2,20 1,1 3,0 0,0 3,0 0,-62 24,79-23,0 1,0 0,1 1,0 1,1 1,-23 22,-73 88,76-78,2 2,-36 64,55-84,1 0,1 1,2 0,1 1,1 0,-6 37,13-59,0-1,1 1,-1 0,1-1,0 1,1-1,0 1,-1-1,2 1,-1-1,1 1,-1-1,1 0,1 0,-1 0,1 0,5 7,-4-8,0 0,1 0,-1-1,1 1,0-1,0 0,1 0,-1-1,0 0,1 0,0 0,-1 0,1-1,0 0,0 0,9-1,74 2,157-18,-63 2,-153 13,0-1,-1-2,1 0,-1-2,0-2,-1 0,1-2,-2-1,1-1,49-31,-58 31,-2 0,0-1,27-25,-39 32,0 0,-1 0,0 0,0 0,0-1,-1 1,0-1,0 0,-1 0,0 0,0 0,0-1,-1 1,0-12,0 7,-1 0,-1 0,0-1,0 1,-2 0,1 0,-2 0,1 0,-7-11,-3-4,-2 1,-27-36,-72-74,75 94,-43-62,72 89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7:51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9,'0'0,"-1"-1,1 0,-1 1,1-1,-1 1,0-1,1 1,-1-1,0 1,1-1,-1 1,0 0,0-1,1 1,-1 0,0-1,0 1,0 0,0 0,1 0,-1 0,0 0,0 0,0 0,0 0,1 0,-1 1,0-1,0 0,0 0,-1 1,0 1,1 0,-1-1,0 1,1 0,-1 0,1 0,0 0,0 0,0 0,0 1,-1 2,-3 13,1-1,-4 26,7-35,-18 201,4-25,-5-59,-8 74,27-196,1 0,0 1,0-1,0 0,0 1,0-1,0 0,1 1,0-1,-1 0,1 0,1 0,-1 1,0-1,1 0,-1-1,1 1,0 0,0 0,5 4,-3-5,1 1,-1-1,1 0,-1 0,1-1,0 0,0 0,0 0,0 0,0-1,0 1,0-2,6 1,11-2,0 0,1-1,-1-1,0-2,24-8,-32 9,1-1,-1 0,-1-1,1 0,-1-1,-1-1,1 0,16-17,-16 8,0-1,-2-1,0 1,-1-2,-1 1,-1-2,7-29,-1 8,-2 9,0 5,-2 0,-1-1,-2 0,-1-1,5-55,-10 98,1 1,1-1,0 0,6 16,5 20,67 258,-45-183,9 34,-28-95,-14-47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01.8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2839 3599,'-3'-62,"-2"0,-3 0,-3 1,-35-114,-109-231,123 330,-107-243,-354-585,167 402,-29 24,159 258,152 176,-2 3,-88-63,114 92,-1 0,-1 1,1 1,-41-13,50 19,0 1,-1 1,1 0,0 0,-1 1,1 1,-1 0,1 0,-1 2,-21 4,28-4,0 1,1 0,-1 0,1 0,0 1,0-1,0 1,0 0,1 1,0-1,-5 7,-42 64,35-49,-22 38,2 1,-47 123,-29 146,89-261,-7 28,4 2,4 0,5 2,5 0,1 127,17 2638,-6-2642,47 910,-24-758,-13-230,37 176,-30-268,-12-45,0 1,-1 0,3 22,2 182,-6-75,161 1414,-50-883,-59-372,-15-80,79 519,-97-576,83 310,-17-197,31 105,-82-255,4-1,84 173,-104-248,-3 0,-2 0,-2 2,8 72,-6-41,21 89,9-1,94 237,3-97,-13-30,-71-141,74 275,-114-375,-16-38,-1 0,1 1,-1-1,0 0,0 1,-1 0,1-1,-1 1,0 0,-1 0,1 7,-5 24,-14 62,-3 10,14-28,3 1,4-1,12 96,55 237,-36-273,85 242,-88-312,3 0,3-2,3-2,3-1,54 68,-3-29,4-3,141 114,-129-120,-40-34,132 94,-176-139,2-2,0-1,0-1,1-1,0-1,1-1,0-1,0-2,1-1,30 2,-19-7,1-1,-1-2,0-2,0-1,-1-2,0-2,0-2,61-27,17-18,142-93,-130 71,470-292,-374 249,-100 58,119-84,-209 124,-1-1,-1-2,-1-1,-2-1,-1-2,-1-1,44-68,-64 85,0 1,-1-1,-1 0,0-1,-1 1,-1-1,0 0,-1 0,-1 0,0 0,-3-25,-5-17,-25-106,13 79,-29-133,-37-232,22-556,73 718,-1-51,-11 244,-23-151,-73-168,-32 9,82 260,-149-375,171 447,3-1,-16-89,10 33,11 60,-267-1060,-36 10,128 527,-220-764,310 858,66 301,11-10,23 155,-3 0,-2 0,-2 0,-20-59,-12 14,-4 2,-63-97,54 98,30 49,3 0,2-2,2 0,-22-94,31 98,-3 1,-2 0,-1 1,-28-53,18 55,-1 2,-31-35,27 37,2-1,-24-44,26 31,2-1,3-1,2-1,-24-107,-18-131,2 39,54 228,2 1,0-1,2 0,1-26,1 29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09.9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1 213,'0'-7,"0"-18,1 20,3 13,27 97,79 175,76 87,-129-264,71 96,-106-169,1-1,1-1,2-1,0-1,2-2,1 0,46 28,-53-41,1-1,0-1,0 0,1-2,0-1,1-1,-1-1,1-1,0-1,0-1,-1-1,1-2,46-7,-54 6,0-1,1 0,-2-2,1 0,0 0,-1-2,-1 0,1-1,-1 0,-1-1,0-1,0 0,-1-1,0-1,-1 0,-1 0,0-1,-1-1,0 0,9-18,-13 15,1 0,-2 0,-1-1,0 1,2-29,-2-99,-5 97,0-49,-4 0,-34-177,23 203,-4 0,-2 1,-4 2,-47-94,64 148,-12-24,20 34,14 21,94 156,-48-72,41 66,17 30,194 247,-193-303,-94-116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48.8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1227 1,'-17'1,"0"2,1 0,0 1,0 1,0 0,1 1,-1 1,-23 14,-3 0,-524 271,420-209,58-35,-121 89,201-130,9-4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0.9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0 127,'4'-3,"-1"0,1 1,0 0,0-1,0 1,0 1,0-1,1 0,-1 1,0 0,1 0,-1 1,1-1,-1 1,1 0,6 0,0 1,0 0,0 1,0 0,0 1,15 5,10 7,-1 1,-1 2,0 2,-2 1,0 1,-1 2,-2 1,0 1,-2 1,-1 2,-1 1,27 42,-31-27,-75-229,29 85,-6-26,31 121,-1 1,0 0,0-1,1 1,0-1,0 1,0-1,0 1,0 0,1-1,0 1,-1-1,1 1,1 0,-1 0,0-1,1 1,-1 0,1 0,0 0,0 1,4-6,-1 5,0 1,0-1,0 1,0-1,1 2,-1-1,1 0,-1 1,1 0,-1 0,1 1,0 0,7 0,28 1,0 2,-1 1,0 3,0 1,0 2,-1 1,0 2,-1 2,-1 2,-1 1,0 2,-1 1,-1 2,-1 1,57 56,-43-36,-28-29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1.9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1,'-16'0,"0"2,1 0,-1 1,0 0,1 1,0 1,0 1,0 0,1 1,0 0,0 1,1 1,0 0,0 1,1 0,0 1,1 0,0 1,1 0,-14 22,19-22,0 0,1 0,1 0,0 1,0-1,1 1,1 0,0-1,1 1,2 19,0-14,0 1,2-1,0 0,1 0,0-1,14 29,-10-30,1 0,1-1,0-1,1 0,1 0,0-1,1-1,0 0,0-1,21 12,2-3,0 0,1-3,58 19,35 5,-50-18,-1 4,106 52,-183-78,-1 0,0 0,0 0,1 0,-1 0,0 1,0-1,0 1,-1-1,1 1,0 0,-1 0,1 0,-1 0,1 0,-1 0,0 0,0 0,0 1,0-1,0 0,0 1,0 4,-2-4,0 0,1 0,-2 1,1-1,0 0,-1 0,1 0,-1 0,0-1,0 1,0 0,0-1,0 1,-1-1,1 0,-1 0,-4 3,-73 50,-2-3,-140 65,98-54,105-54,0 0,0-2,-1 0,0-1,-1-1,0-1,1-1,-1 0,-24-1,17-2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2.6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0,'3'1,"0"-1,0 1,-1 0,1 0,0 0,-1 0,1 0,-1 0,1 1,-1-1,1 1,-1-1,0 1,0 0,3 4,31 38,-28-33,52 81,69 138,-73-126,2 5,146 254,-143-264,115 140,-171-231,1-1,0 0,0-1,0 1,1-1,0-1,1 1,-1-1,1 0,0-1,0 0,0 0,1 0,-1-1,1-1,0 1,0-2,-1 1,2-1,-1 0,0-1,17-1,38-2,110 9,-6 2,-100-11,1-3,-1-2,0-4,126-38,-161 39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3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1 797,'0'-5,"4"0,6-5,5-4,8-4,9-7,11-8,16-10,9-11,18-9,16-9,10-6,0-6,-3 3,-12 7,-14 12,-13 16,-18 17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4.1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565 102,'-17'-1,"1"0,-1 2,1 0,-1 1,1 1,0 0,0 1,0 1,1 0,-1 1,-24 14,12-1,1 1,1 1,1 1,1 1,1 2,1 0,2 1,0 1,-17 33,22-35,2 1,1 1,1 0,1 1,2 0,0 1,2 0,1 0,2 0,0 48,3-61,2 0,0 0,1 0,1 0,0 0,1-1,0 1,2-1,8 15,-10-20,1-1,0-1,1 1,0-1,0 0,1-1,0 0,0 0,0 0,1-1,0-1,1 1,-1-2,20 8,199 50,-133-39,-49-12,0-1,0-3,1-2,90-2,-134-3,-1 0,0 0,0 0,0 0,0-1,0 1,0-1,0 1,0-1,0 0,0 0,0 0,0 0,0 0,0 0,-1-1,1 1,0 0,-1-1,1 0,-1 1,0-1,0 0,1 0,-1 1,0-1,0 0,-1 0,1 0,0 0,-1 0,1-1,-1 1,0 0,1 0,-1 0,0 0,-1 0,1-1,-1-2,-1-12,-2 1,0 0,-1 1,-9-23,4 13,-81-240,-147-390,237 652,-21-53,20 45,18 36,26 50,3-3,4-2,2-2,4-2,2-2,124 104,-158-149,2-2,-1-1,2-1,0-1,42 16,-62-28,-1 1,0 0,0 0,0 0,0 0,0 1,-1 0,1 0,-1 1,0-1,0 1,-1 0,1 0,3 7,4 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5.6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1,'5'0,"1"2,-1-1,1 1,-1-1,0 1,0 1,0-1,0 1,0 0,0 0,-1 0,1 1,-1 0,5 5,10 7,183 155,208 229,-259-241,-7 5,198 297,-280-357,71 159,-119-242,-14-21,1 0,-1 0,1 0,-1 0,0-1,1 1,-1 0,1 0,-1 0,0 0,1 0,-1-1,0 1,1 0,-1 0,0-1,1 1,-1 0,0-1,0 1,1 0,-1 0,0-1,0 1,0-1,1 1,-1 0,0-1,0 1,0 0,0-1,0 1,0-1,9-57,-7 37,9-39,2 1,4 1,1 0,3 1,36-66,-36 83,2 0,2 2,2 1,1 1,2 1,1 2,57-48,-72 70,-1 1,2 0,-1 1,1 1,1 1,0 0,0 2,0 0,0 0,37-2,10 3,119 8,-151-2,73 5,-1 5,0 5,-2 4,0 4,170 67,-262-88,1 1,-1 0,0 1,-1 1,17 12,-25-18,0 1,0 0,-1 0,1-1,-1 1,1 0,-1 0,0 1,1-1,-1 0,0 0,-1 0,1 1,0-1,-1 1,1-1,-1 0,0 1,1-1,-1 1,-1-1,1 1,0-1,0 0,-1 1,0-1,1 1,-1-1,0 0,0 0,0 1,0-1,-1 0,-1 3,-45 58,-2-1,-3-3,-76 67,35-36,53-50,-2-2,-1-2,-2-2,-2-3,-1-1,-52 24,78-45,0-1,-1-1,1-1,-1-1,-1 0,1-2,0-1,-38-2,-8-5,-115-23,144 19,1-2,1-1,0-2,1-1,1-3,0 0,-52-37,82 50,0-1,0 1,0-1,1-1,-8-9,2-3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6.7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1908 2484,'-6'-5,"0"0,-1 0,0 1,1 0,-2 0,-7-3,-33-19,9-8,1-2,2-2,-61-82,63 76,-587-802,37-27,498 743,-120-139,203 265,-1 0,0 0,1 1,-2-1,1 1,0 0,-8-4,11 7,1-1,-1 1,1 0,-1 0,0 0,1-1,-1 1,0 0,1 0,-1 0,0 0,0 0,1 0,-1 0,0 0,1 1,-1-1,1 0,-1 0,0 0,1 1,-1-1,0 0,0 1,0 1,0-1,0 0,1 1,-1-1,0 0,1 1,-1-1,1 1,-1-1,1 1,0-1,0 1,0 0,0-1,0 4,1 15,1 0,1-1,0 1,13 37,37 80,-36-95,57 136,8-4,7-4,8-3,221 287,-203-324,147 127,-233-232,2-1,0-2,2-1,0-1,1-2,1-2,1 0,49 12,-29-12,1-4,0-2,0-2,110 0,-154-8,0-2,0 1,-1-2,1 1,-1-2,1 0,-1 0,0-1,-1 0,1-1,-1-1,20-15,0-4,-2-1,49-58,27-55,-79 104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7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915 1055,'1'-17,"0"1,2-1,-1 0,2 0,0 1,1 0,1 0,0 0,1 1,1-1,17-24,-11 18,40-68,65-143,-107 205,-1 0,-1-1,-2-1,-1 1,-1-1,-2 0,-1-1,-1 1,-5-59,3 81,-2 1,1 0,-1 0,0 0,0 0,0 0,-1 0,0 1,-1-1,0 1,0 0,-8-10,7 12,1 0,-1 0,0 1,0 0,0 0,0 0,-1 0,1 1,-1 0,0 0,0 0,0 1,0 0,1 0,-13 0,-16 2,0 1,0 1,0 2,0 2,1 1,0 1,1 2,0 1,1 1,0 2,1 2,1 0,-33 26,10-2,1 2,3 2,1 2,3 2,-72 102,81-98,2 1,3 2,2 1,3 1,2 1,3 1,2 1,4 1,-10 76,22-116,1-1,1 0,0 0,2 1,0-1,2 0,9 32,-9-41,0-1,1 0,1 0,0 0,0-1,1 0,0 0,1-1,0 0,0 0,1-1,0 0,1 0,17 10,1-3,1-2,0 0,0-2,2-1,50 9,162 13,-223-30,156 14,335-13,-483-6,1 0,-1-2,0-1,0-2,0 0,-1-2,0-1,-1-1,0-1,-1-1,-1-2,0 0,-1-2,-1 0,-1-2,0 0,-2-1,0-1,-2-1,30-49,-46 71,13-21,-1-1,-1 0,-1-1,-1 0,9-33,-15 34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8.4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5980,'3'-1,"0"-1,1 1,-1-1,0 0,0 0,0-1,0 1,0-1,-1 1,1-1,3-4,12-12,89-58,2 4,156-76,-167 96,198-109,91-46,86-35,1547-705,33 62,1280-660,-685 348,-2149 977,-239 104,-240 108,-6 1,2 2,-1 0,1 0,-1 1,31-4,-23 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19.4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5177,'321'-176,"1269"-526,-1002 460,84-34,988-398,1841-777,-2213 852,-1169 542,-61 29,-1-2,-2-3,-1-2,65-55,122-152,-125 119,83-51,-95 87,68-47,-138 110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0.4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138 717,'-3'-1,"0"1,0-1,1 0,-1 0,0 0,0 0,1 0,-1-1,1 1,-1-1,1 0,0 0,-4-3,-31-34,24 23,7 10,0-1,1 0,-1-1,2 1,-1-1,1 0,-4-11,7 18,0-1,1 1,-1-1,1 1,0-1,-1 1,1-1,0 1,0-1,0 1,0-1,0 1,0-1,1 1,-1-1,0 1,1-1,-1 1,1 0,0-1,-1 1,1 0,0-1,0 1,0 0,0 0,0 0,0 0,0 0,0 0,0 0,0 0,1 0,-1 0,0 0,1 1,-1-1,1 1,-1-1,1 1,-1 0,1-1,-1 1,1 0,-1 0,1 0,-1 0,1 0,1 1,9-1,0 1,0 0,0 1,-1 0,1 1,-1 0,0 1,0 0,0 1,13 8,17 11,45 35,-61-40,102 73,-155-140,5 10,2-1,-19-46,33 64,0 1,1-1,1 0,1-1,1 1,1-1,0 1,2-1,1 0,0 0,2 1,0-1,2 1,0 0,2 0,0 1,1 0,1 0,0 0,2 2,22-31,-29 44,0 0,1 1,0-1,0 1,0 0,0 0,0 1,1 0,0 0,-1 0,1 1,0-1,0 2,1-1,-1 0,11 0,-12 2,-1-1,1 2,0-1,-1 0,1 1,-1 0,1 0,-1 0,1 0,-1 1,0 0,0 0,0 0,0 0,0 1,0-1,0 1,-1 0,1 0,-1 1,0-1,0 1,4 5,25 51,-2 1,-3 1,29 103,3 5,-48-142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0.4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1119 99,'-12'-11,"-1"1,0 0,0 1,-1 1,0 0,-1 1,1 1,-1 0,-1 1,1 0,-1 1,1 1,-1 1,-19-1,8 2,0 0,0 2,0 2,0 0,1 2,-1 0,-41 16,36-8,0 2,1 2,0 0,2 2,0 2,1 0,2 2,0 1,-42 51,26-22,2 3,3 1,3 2,-30 70,61-122,-14 28,2 0,-19 71,32-98,0 1,0 0,1 0,0 0,1 0,0 0,0 0,1 0,0 0,0 0,1-1,0 1,1 0,0-1,0 1,1-1,0 0,7 9,1-3,0-1,2 0,-1-2,1 1,1-2,0 0,1 0,23 10,143 50,-59-33,172 29,134-4,-99-16,-263-35,307 53,-10 29,-354-90,11 3,0 2,-1 0,31 17,-48-23,0 0,1 0,-1 0,0 0,0 1,0-1,0 1,-1-1,1 1,-1 0,1 0,-1 0,0 1,0-1,0 0,-1 1,1 0,-1-1,0 1,0 0,0-1,-1 1,1 0,-1 0,0 0,0-1,-1 7,-3 5,-1-1,0 0,-1-1,-1 1,0-1,0 0,-14 16,-74 83,89-107,-74 82,-4-5,-4-3,-3-4,-3-4,-3-4,-128 66,194-118,0-1,-1-1,-1-2,-58 12,75-20,0-1,0-1,-1 0,1-1,-1-1,1-1,0 0,0-1,0-1,0 0,-28-12,16 1,1-1,0-1,1-1,1-2,1-1,0 0,2-2,1 0,0-2,2 0,1-1,-20-38,26 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1.6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436 1,'0'0,"-15"0,-1 0,1 1,-22 4,31-3,0 0,0 0,0 0,0 1,1 0,-1 0,1 0,0 1,0 0,0 0,-6 7,-29 37,1 1,3 2,2 1,3 2,-48 112,77-161,-13 34,14-37,0-1,1 1,-1 0,1 0,-1-1,1 1,0 0,0 0,0 0,0-1,0 1,0 0,0 0,1 0,-1-1,1 1,0 2,4-7,-1 0,0-1,0 1,0-1,0 0,-1 0,1 0,4-7,67-101,17-23,-71 106,-8 10,0 1,21-21,-32 36,1 0,0 0,0 1,0-1,0 1,1-1,-1 1,1 0,-1 1,1-1,0 0,0 1,0 0,0 0,-1 0,2 1,-1-1,7 1,-8 0,1 1,-1 0,0 1,0-1,0 0,-1 1,1 0,0 0,0 0,-1 0,1 0,-1 0,0 0,3 4,28 42,-27-38,57 98,29 43,-80-133,1-2,1 0,1 0,0-1,1-1,22 15,-23-18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2.9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1 400,'141'-21,"-123"22,1 1,-1 0,1 2,-1 0,0 1,0 0,-1 2,30 15,13 11,58 43,-51-30,-43-31,73 52,-96-67,0 0,-1 0,1 1,-1-1,1 0,-1 0,1 1,-1-1,1 0,-1 1,1-1,-1 0,1 1,-1-1,0 1,1-1,-1 1,1-1,-1 1,0-1,0 1,1-1,-1 1,0-1,0 1,0 0,0-1,1 1,-1-1,0 1,0 0,0-1,-1 2,0-3,0 1,-1-1,1 0,-1 0,1 1,0-1,0 0,0 0,-1 0,1-1,0 1,0 0,0 0,1 0,-2-3,-28-41,2-1,3-1,1-1,3-2,1 0,3-1,-17-90,32 128,-1 3,1-1,1 0,0 1,0-1,1 0,0 0,1 1,1-1,2-12,-3 21,0 0,1 0,-1 1,0-1,1 0,-1 1,1-1,-1 1,1 0,0-1,-1 1,1 0,0 0,0 0,0 0,0 1,0-1,0 1,0-1,0 1,0-1,0 1,0 0,0 0,0 0,4 1,57 10,-7 7,0 4,-2 1,62 37,-39-19,34 13,-15-7,125 79,-221-126,0 1,0-1,1 1,-1-1,0 0,0 1,1-1,-1 0,0 0,1 1,-1-1,0 0,1 0,-1 1,1-1,-1 0,0 0,1 0,-1 0,1 0,-1 1,0-1,1 0,-1 0,1 0,-1 0,1 0,-1 0,0-1,1 1,-1 0,1 0,-1 0,0 0,1 0,-1-1,1 1,-1 0,0 0,1-1,-1 1,-4-22,-24-38,24 52,-13-24,1-1,2 0,1-1,2 0,1-1,-6-37,16 69,0 1,-1-1,1 1,0 0,0-1,1 1,-1-1,0 1,1-1,-1 1,1 0,0-1,0 1,0 0,0 0,0 0,0 0,1 0,-1 0,1 0,-1 0,1 0,0 1,0-1,0 0,0 1,0 0,0-1,0 1,0 0,1 0,-1 0,4 0,7-2,0 2,-1-1,1 2,0 0,17 2,-6-1,55 0,-44-3,0 3,0 0,0 3,0 1,56 15,-85-18,1 1,-1 0,0 0,0 0,0 1,-1 0,1 0,-1 1,0-1,0 1,0 0,-1 1,0-1,0 1,5 8,-1 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4.0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200 859,'10'2,"0"0,0 0,0 1,-1 1,1 0,-1 0,0 0,9 7,7 2,244 149,-179-104,-18-12,147 87,-213-129,-2-3,0 1,0 0,0 0,0 0,-1 1,1-1,-1 1,0 0,0 0,0 0,0 0,0 0,3 7,-6-10,0 1,0-1,0 0,0 1,0-1,0 0,0 0,0 1,-1-1,1 0,0 0,0 1,0-1,-1 0,1 0,0 0,0 1,-1-1,1 0,0 0,0 0,-1 0,1 0,0 0,0 0,-1 1,1-1,0 0,-1 0,1 0,0 0,0 0,-1 0,1 0,0 0,-1 0,1-1,0 1,0 0,-1 0,1 0,0 0,0 0,-1 0,1-1,0 1,0 0,-1 0,1 0,0 0,0-1,-1 1,-20-9,-13-7,1-2,1-2,-33-26,-88-81,44 35,0 8,-121-102,199 157,2-1,0-1,2-2,-42-66,63 89,0-1,1 0,0-1,0 1,1-1,1 0,0 0,0 0,1-1,1 1,0-18,2 21,0-1,1 0,0 1,1-1,0 1,0-1,1 1,0 0,1 1,0-1,0 1,1 0,0 0,12-12,3 1,0 1,1 1,1 0,0 2,1 1,28-12,4 1,101-29,-132 47,-1 1,1 1,0 1,49-1,-65 6,0-1,0 2,0-1,0 1,0 0,0 1,12 5,-16-6,-1 1,0 0,1-1,-1 2,0-1,0 0,-1 1,1 0,-1-1,1 1,-1 1,-1-1,1 0,2 7,5 12,-2 1,-1 1,-1-1,-1 1,-1 0,-1 0,-1 0,-1 1,-2-1,0 0,-2 1,-1-1,-1 0,0-1,-2 1,-1-1,-2-1,0 0,-1 0,-1 0,-1-2,-1 0,-1 0,-24 25,-14-1,31-32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4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0,'4'1,"1"-1,-1 1,1 0,0 0,-1 0,0 1,1 0,-1 0,0 0,0 0,7 5,42 39,-37-30,185 171,194 174,-341-311,-38-33,1-1,1-1,0-1,31 19,-42-30,1 0,-1-1,0 0,1 0,-1 0,1-1,0-1,9 1,69-6,-28 1,176-3,337-53,-527 51,-14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5.1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0,'9'0,"6"0,5 0,8 4,7 6,1 1,4 2,-1 4,1-1,2 0,-2 3,-4-3,-3-4,-8 1,-8-3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5.6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30,'0'-5,"-4"0,-1-5,0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7.0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1 641,'52'-1,"0"3,-1 1,1 4,-1 1,0 2,-1 3,0 2,-1 2,56 28,-74-31,40 22,-68-35,0 1,0 0,-1-1,1 1,-1 0,1 1,-1-1,0 0,0 1,0-1,0 1,0 0,0 0,-1 0,1-1,-1 1,0 1,1 3,-2-8,0 1,0 0,0 0,0 0,0 0,-1 0,1 0,0 0,0 0,0 0,0 0,0 0,0 0,0 0,0 0,-1 0,1 0,0 0,0 0,0 0,0 0,0 0,0 0,-1 0,1 0,0 0,0 0,0 0,0 0,0 0,0 0,0 0,0 0,-1 0,1 0,0 0,0 0,0 1,0-1,0 0,0 0,0 0,0 0,0 0,0 0,0 0,0 0,0 1,0-1,0 0,-1 0,1 0,0 0,0 0,0 0,0 0,0 1,0-1,1 0,-1 0,0 0,0 0,0 0,0 1,-12-14,-9-19,-2-15,3-1,-29-99,43 121,1 1,1-1,1 0,1 0,1 0,2 0,7-51,-5 65,1 1,0-1,0 1,1 0,1 0,0 0,0 1,1 0,0 0,1 1,0 0,0 0,1 1,1 0,-1 0,1 1,15-8,12-6,2 3,0 1,64-19,-57 24,-1 2,2 1,-1 3,1 2,0 2,67 5,-103-2,0 0,0 1,0 1,-1 0,1 0,-1 1,1 1,-1 0,0 0,18 13,-2 3,0 2,29 31,-31-29,1 0,32 23,-20-22,1-1,1-2,2-2,0-2,79 27,-83-37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8.4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718 52,'-28'-2,"1"-1,0-1,-40-12,34 8,-57-7,68 13,-1 1,0 1,1 1,-38 6,50-5,0 1,1 0,-1 1,1 0,-1 0,1 1,0 0,1 1,-1 0,1 0,1 1,-12 12,-13 17,-36 52,58-73,0 0,1 1,0 0,2 1,0 0,-8 28,15-43,-1 0,1-1,0 1,0 0,0-1,0 1,0 0,0-1,0 1,0 0,1-1,-1 1,0 0,1-1,0 1,-1 0,1-1,0 1,0-1,0 0,0 1,0-1,0 0,0 1,0-1,1 0,-1 0,0 0,1 0,-1 0,1 0,-1-1,1 1,-1 0,1-1,0 1,-1-1,1 0,0 1,-1-1,1 0,2 0,10 0,-1 1,0-2,1 0,16-4,-23 4,59-9,10 0,0-4,99-31,-170 44,1-1,-1 0,0-1,-1 1,1-1,0 0,-1 0,0 0,1 0,-1-1,0 0,-1 0,1 0,-1 0,0-1,0 1,0-1,3-7,-2-2,0 0,-1 0,-1-1,0 1,0-22,-2 26,0 9,0 0,0 0,0-1,0 1,1 0,-1 0,0 0,0-1,1 1,-1 0,1 0,-1 0,1 0,-1 0,1 0,0 0,0 0,1-1,-2 1,1 1,0 0,0-1,-1 1,1 0,0 0,0 0,-1 0,1 0,0 0,0 0,-1 0,1 0,0 0,0 0,-1 1,1-1,0 0,0 0,-1 1,2 0,4 3,0 0,0 1,0-1,-1 1,6 8,517 512,773 485,-1237-965,-3 2,-2 3,57 62,-100-95,-1 1,-1 1,-1 0,0 1,-2 0,0 1,-1 0,-1 1,-2 0,0 0,-1 1,-1 0,-1 0,2 39,-8-32,0-1,-2-1,-1 1,-1 0,-2-1,-1 0,-1-1,-1 0,-1-1,-2 0,-31 45,7-19,-3-1,-2-3,-1-1,-66 53,77-74,0-1,-2-1,-1-2,0-1,-2-2,-48 17,63-28,0-1,-1-1,0-1,0-1,0-1,0-1,-1-2,1 0,-1-1,1-2,0 0,-27-8,11-3,0-1,1-3,1-1,1-1,0-2,2-2,-64-56,22 8,4-4,-69-91,61 64,5-5,4-2,-99-210,140 251,4-1,2-1,4-1,3-1,3-1,3-1,4 1,1-82,9 114,1 0,2 0,2 1,2 0,1 0,28-67,-26 80,2 1,0 0,2 1,1 1,1 0,1 1,1 1,1 1,46-38,-44 44,1 1,1 2,0 0,1 1,1 1,41-10,174-28,-153 34,-76 13,40-8,57-3,-95 13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49.2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5,'0'-1,"1"1,-1 0,0 0,0-1,0 1,1 0,-1 0,0-1,0 1,1 0,-1 0,0-1,1 1,-1 0,0 0,1 0,-1 0,0 0,1-1,-1 1,0 0,1 0,-1 0,0 0,1 0,-1 0,0 0,1 0,-1 0,0 0,1 1,-1-1,0 0,1 0,-1 0,0 0,1 0,-1 1,0-1,1 0,-1 0,0 0,0 1,1-1,-1 0,0 1,0-1,0 0,1 0,-1 1,0-1,20 16,7 13,-1 2,-1 1,28 48,-14-21,775 1030,-779-1043,90 104,-110-135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1.5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0 344,'10'1,"1"0,-2 0,1 1,0 1,0-1,-1 2,17 7,65 39,-43-21,52 28,100 51,-199-107,0 0,1 0,-1 0,0-1,1 1,-1 0,0-1,1 1,-1-1,0 0,1 1,-1-1,1 0,-1 0,1 0,-1 0,1 0,-1 0,0 0,1-1,-1 1,1 0,-1-1,0 1,1-1,-1 0,0 1,1-1,-1 0,0 0,0 0,0 0,0 0,0 0,0 0,0 0,0 0,0 0,0-1,-1 1,1 0,-1-1,1 1,-1 0,1-1,-1 1,0-1,1 1,-1 0,0-1,0-2,0-9,0-1,0 1,-1-1,-4-17,4 28,-10-49,-20-52,-3-15,-20-74,47 164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0.3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1,'79'45,"98"74,-74-48,-25-19,319 224,-298-200,164 163,-245-217,0 0,29 49,-25-35,-22-36,0-1,0 1,0 0,0 0,1-1,-1 1,0 0,0-1,0 1,0 0,0-1,0 1,1 0,-1 0,0-1,0 1,0 0,1 0,-1-1,0 1,0 0,1 0,-1 0,0-1,0 1,1 0,-1 0,0 0,1 0,-1 0,0 0,0 0,1 0,-1-1,0 1,1 0,-1 0,0 0,1 1,-1-1,0 0,1 0,-1 0,0 0,1 0,-1 0,0 0,0 0,1 1,-1-1,0 0,0 0,1 0,-1 1,0-1,0 0,1 0,-1 1,0-1,0 0,0 0,0 1,1-1,-1 1,3-30,-3 28,1-103,-3 63,3-1,1 1,2-1,10-44,-11 75,0 0,1 0,0 0,1 0,0 1,1 0,0 0,0 1,1-1,0 1,1 1,0-1,0 1,1 1,0 0,0 0,1 1,0 0,16-8,1 4,0 1,1 1,0 2,0 0,56-3,148 10,-192 0,28 5,0 2,0 3,-1 3,-1 4,0 2,91 41,-153-59,1 0,0 0,-1 1,0 0,1 0,-1 0,0 0,-1 1,1 0,-1-1,1 1,-1 1,0-1,3 6,-1 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1.1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1077,'1'-4,"1"1,0 0,0-1,0 1,0 0,1 0,-1 0,1 0,0 1,-1-1,1 1,5-3,5-7,164-187,177-263,-259 318,-85 127,-1 0,-1-1,-1 0,0-1,-1 0,5-33,-10 50,-1 0,0 0,1 0,-1 0,0 0,0 0,0 0,-1-1,1 1,0 0,-1 0,0 0,1 0,-1 0,0 0,0 0,0 0,0 1,0-1,0 0,-1 1,1-1,-3-2,1 2,0 1,0 0,0 0,0 0,0 0,0 0,0 0,0 1,-1-1,1 1,0 0,0 0,-1 0,-2 1,-15 3,0 1,0 0,-35 16,42-16,-59 25,1 4,1 2,2 4,-104 79,59-27,-162 169,144-111,110-122,2 0,1 2,-25 53,42-80,0 1,1-1,-1 1,1 0,0-1,0 1,0 0,1-1,-1 1,1 0,0 0,0 0,0-1,1 1,-1 0,1 0,0-1,2 7,0-6,-1 0,1-1,0 1,1-1,-1 0,0 1,1-2,0 1,0 0,0-1,0 0,0 1,0-2,8 3,38 14,1-4,1-1,0-3,61 5,213-1,-326-14,286-2,-223-2,0-3,93-22,-135 22,0 0,-1-1,0-1,-1-1,0-1,0 0,-1-2,-1 0,0-1,-1 0,23-28,-2-3,-2-1,-2-3,29-55,-32 48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2.5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 1169,'-14'0,"0"1,1 1,-1 0,1 1,-1 0,1 1,0 0,1 1,-23 12,17-6,1 1,0 0,0 1,2 1,-26 28,12-6,2 2,1 0,3 2,1 0,-19 49,-27 92,62-160,0 1,2 0,0 0,1 0,2 0,1 38,0-55,1 0,0 0,0-1,1 1,0 0,-1 0,1-1,1 1,-1-1,1 0,-1 1,1-1,1-1,-1 1,0 0,1-1,0 1,0-1,0 0,0-1,0 1,1-1,-1 1,1-1,-1-1,1 1,0-1,5 2,15 1,0 0,0-2,1 0,34-3,-28 0,481-14,-387 6,-1-7,131-33,-241 46,2-1,-1 0,0-1,0 0,0-1,20-12,-33 16,0 0,0 0,0 0,-1-1,1 1,-1-1,1 1,-1-1,0 0,0 0,0 0,0 0,-1-1,1 1,-1 0,0-1,1 1,-2-1,1 1,0-1,-1 1,0-1,0 1,0-1,0 0,0 1,-1-1,1 1,-1-1,-2-6,-10-27,-2 1,-1 0,-33-54,-75-95,74 119,-3 1,-88-82,99 108,-3 2,-1 2,-1 3,-75-40,89 57,-1 2,-1 2,0 1,-61-10,75 12,21 7,-1 1,1 0,0-1,0 1,0 0,-1-1,1 1,0 0,0-1,0 1,0-1,0 1,0-1,-1 1,1 0,0-1,0 1,0-1,1 1,-1-1,0 1,0 0,0-1,0 1,0-1,0 1,1 0,-1-1,2-2,0 1,0 0,0 0,1 0,-1 0,0 0,1 1,-1-1,1 1,0-1,0 1,3-1,71-22,0 4,93-11,-122 23,102-16,0 8,1 5,0 8,1 6,210 31,-301-24,0 2,0 4,-2 1,0 4,69 34,-100-41,-1 2,0 0,-2 2,0 1,-1 1,-1 1,-1 1,0 1,-2 0,-1 2,-1 1,20 37,7 37,-5 1,38 149,-74-237,-2-7,-1-1,0 1,0 0,0 0,0-1,-1 1,0 0,0 0,-1 0,0-1,0 1,-3 10,3-14,0 0,0 1,-1-1,1 0,-1 0,1 0,-1 0,0 0,0 0,0 0,0-1,0 1,0-1,0 0,-1 1,1-1,0 0,-1 0,1 0,-1-1,1 1,-1 0,1-1,-1 0,0 0,1 0,-1 0,0 0,1 0,-4-1,-3-1,1 0,-1 0,1-1,-1 0,1-1,0 0,0 0,0 0,1-1,0-1,-12-9,-8-11,-35-43,35 38,-56-66,-110-164,154 199,3-1,3-2,2-1,-26-84,44 98,3-1,2-1,2 1,3-1,2 0,2 0,14-87,-10 115,0 1,2 0,1 0,1 0,1 1,26-44,-5-9,-20 58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3.5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1144,'15'-6,"-2"0,1-2,-1 0,0 0,-1-1,0-1,0 0,10-11,11-10,20-16,-3-2,-2-3,-2-2,-2-1,-3-3,-3-1,37-76,-64 113,-2-1,-1 1,0-1,-2-1,0 0,-2 0,-1 0,1-41,-4 54,-1 0,0 0,0 0,-1 1,-1-1,0 0,0 1,-1-1,-1 1,1 0,-2 0,1 1,-1 0,-1 0,0 0,0 1,0 0,-1 0,0 0,-18-11,15 12,0 0,-1 1,0 1,0-1,0 2,-1 0,1 0,-1 1,0 1,0 0,0 1,0 0,-1 1,-19 2,15 1,1 1,0 1,0 0,0 2,0-1,1 2,0 0,1 1,0 1,-19 15,8-2,1 1,1 1,1 1,1 1,1 1,2 0,-29 57,22-31,3 2,2 0,-23 101,38-131,2 0,0 0,1 1,2-1,2 38,0-55,0-1,0 1,1-1,0 0,1 1,0-1,0 0,0 0,1-1,1 1,-1-1,1 0,0 0,1 0,-1-1,1 0,1 0,-1 0,1-1,10 6,18 7,1-2,0-1,2-1,-1-3,2-1,-1-2,55 5,-5-6,0-4,106-10,-99-1,164-34,-223 34,-1-2,0-2,0-1,-2-2,1-1,-2-2,49-34,-73 45,0 1,-1-2,1 1,-1-1,-1 0,0 0,0-1,0 0,-1 0,0 0,-1-1,0 1,2-12,-1-2,-1 1,-1-1,-1 0,-2-41,-1 36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5.3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1 956,'53'2,"0"2,0 3,82 20,148 59,-149-42,-60-22,1 0,0 4,83 40,-115-35,-31-13,-13-17,1 0,0-1,-1 1,1-1,-1 1,1-1,0 1,-1-1,1 1,-1-1,0 1,1-1,-1 0,1 1,-1-1,0 0,1 1,-1-1,0 0,1 0,-1 0,0 0,1 1,-1-1,0 0,1 0,-1 0,0-1,1 1,-1 0,-1 0,-1-1,0 0,-1 1,1-1,0-1,0 1,0 0,0-1,0 1,1-1,-1 0,0 0,1 0,-1-1,1 1,0 0,-3-5,-37-51,33 45,-11-19,1-2,1 0,2 0,-22-73,30 80,2 0,1 0,1-1,1 1,1-1,1 0,6-42,-4 58,1 1,1 1,-1-1,2 0,0 1,0-1,1 1,0 0,0 1,1-1,1 1,0 0,0 1,11-11,-6 10,-1 0,1 1,1 1,0 0,0 1,0 0,1 0,-1 2,1 0,24-4,14 1,-1 2,1 3,0 2,0 2,0 2,0 2,-1 3,0 2,-1 2,0 3,-1 1,-1 3,54 30,-72-32,-1 2,-1 0,-1 2,-1 1,-1 1,26 33,-50-55,17 22,-17-23,-1 0,1 0,-1 0,1 0,-1 0,1-1,-1 1,0 0,0 0,1 0,-1 0,0 0,0 0,0 0,0 0,0 0,0 0,0 0,-1 0,1 0,0 0,0 0,-1 0,1 0,-1 1,0-1,1-1,0 0,-1 0,1 1,0-1,-1 0,1 0,-1 0,1 0,0 1,-1-1,1 0,-1 0,1 0,0 0,-1 0,1 0,-1 0,1 0,-1 0,1 0,0-1,-1 1,1 0,-1 0,1 0,0 0,-1-1,1 1,0 0,-1 0,1-1,0 1,-1 0,1 0,0-1,0 1,-1 0,1-1,0 1,0 0,-1-1,1 1,0-1,0 1,0 0,0-1,0 1,0-1,-10-24,10 25,-11-37,2-1,2 0,-4-66,9-120,3 143,-1 69,5-107,-4 105,1-1,1 1,1 0,0-1,11-26,-12 37,-1 0,1 1,0-1,0 1,1-1,-1 1,1 0,-1 0,1 1,0-1,0 1,0-1,0 1,1 1,-1-1,0 1,1-1,-1 1,1 0,0 1,-1-1,9 1,5 0,1 1,-1 0,1 1,25 7,67 22,195 79,94 77,-307-142,-50-23,-12-4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6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7.4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2706 0,'-20'1,"0"1,0 1,0 1,0 0,0 2,1 0,-24 12,-129 73,115-58,-255 135,-186 108,149-78,40-23,-187 157,455-302,28-20,0 1,1 1,0-1,1 2,0 0,-9 16,-7 6,12-17,-2-1,0-1,-31 22,-2 3,26-20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8:59.4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1762 1200,'-189'-6,"-62"3,202 5,-1 3,1 1,-55 16,28 1,2 3,0 3,2 4,2 2,-82 56,71-35,2 3,3 3,-122 131,179-173,6-7,1 0,0 1,0 1,2 0,0 1,-15 29,24-43,1-1,-1 0,1 1,-1-1,1 0,-1 1,1-1,0 0,0 1,0-1,-1 1,1-1,1 1,-1-1,0 1,0-1,1 0,-1 1,0-1,1 0,-1 1,1-1,0 0,-1 1,1-1,0 0,0 0,0 0,0 0,0 0,0 0,0 0,0 0,0 0,1 0,-1-1,0 1,1-1,-1 1,0-1,3 1,5 2,1-2,-1 1,1-1,-1-1,12 0,102-9,-1-5,178-44,-194 36,345-80,-302 61,142-59,-273 93,0-1,-1-1,0 0,0-1,23-18,-34 22,0 0,0 0,0-1,-1 0,0 0,0 0,0 0,-1-1,-1 0,1 0,-1 0,0 0,-1 0,2-14,0-3,-2 0,-1-1,-1 1,-1 0,-1 0,-1-1,-1 2,-2-1,0 0,-2 1,0 0,-2 1,0 0,-26-40,17 36,0 1,-2 0,-1 2,-1 1,0 0,-2 2,-1 1,0 1,-1 1,-1 2,-35-16,19 14,-1 2,0 2,0 2,-2 2,1 2,-70-3,114 11,1 0,-1 1,0-1,0 0,1-1,-1 1,0 0,0-1,1 1,-1 0,0-1,0 0,1 1,-1-1,1 0,-1 0,1 0,-3-2,4 2,0 0,0 0,1 0,-1 0,0 0,0 0,1 1,-1-1,1 0,-1 0,1 0,-1 1,1-1,-1 0,1 0,0 1,-1-1,1 1,0-1,0 1,0-1,-1 1,1-1,1 0,72-33,59-13,2 7,1 6,202-25,-96 34,283 8,-394 19,206 30,-285-23,0 2,-1 2,-1 3,0 1,-1 3,85 48,-113-55,-1 1,0 1,-1 0,-1 2,0 0,-1 1,-1 1,-1 0,-1 1,0 0,-2 2,0-1,-1 1,-2 1,0 0,6 26,-14-45,0 0,-1 0,1 0,-1-1,0 1,0 0,0 0,0 0,-1 0,0 0,0 0,0 0,0 0,0-1,-1 1,0 0,0-1,0 1,0-1,0 0,-1 0,1 0,-1 0,-3 3,0-2,0 0,1-1,-1 1,-1-2,1 1,0-1,-1 0,1 0,-1 0,1-1,-1 0,0-1,-12 1,1-3,0 0,0-1,1-1,-1 0,1-2,0 0,0 0,1-2,0 0,-22-15,-14-14,-73-65,111 90,-46-42,1-2,4-3,2-2,3-3,2-1,-69-130,111 183,0-1,0 0,1-1,-4-19,8 28,0 0,1 1,0-1,-1 0,2 0,-1 1,1-1,-1 0,1 0,0 1,1-1,-1 1,1-1,0 1,0 0,5-7,5-9,0-1,13-33,-7 12,-9 23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2.3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181 994,'7'1,"0"0,0 1,0-1,-1 2,1-1,-1 0,1 1,9 6,-3-2,72 39,126 89,64 77,114 119,-312-258,-3 4,114 154,-183-224,21 34,-25-39,0-1,0 1,0-1,-1 1,1-1,-1 1,1 0,-1-1,1 1,-1 0,0-1,0 1,0 0,0 0,0-1,0 1,0 0,-1-1,1 1,0 0,-2 3,1-5,1 0,-1 1,0-1,1 1,-1-1,0 0,1 0,-1 1,0-1,1 0,-1 0,0 0,1 0,-1 0,0 0,0 0,1 0,-1 0,0 0,1 0,-1 0,0 0,1-1,-1 1,0 0,1 0,-1-1,0 1,1-1,-1 1,1 0,-2-2,-22-17,19 15,-318-264,-718-619,1001 852,22 22,1-1,1-1,1 0,0-1,1-1,1 0,-16-28,28 45,1-1,-1 0,1 0,-1 0,1 0,0 1,-1-1,1 0,0 0,0 0,0 0,0 0,0 0,0 0,0 0,0 0,0 0,0 0,0 1,1-1,-1 0,0 0,1 0,-1 0,0 0,1 1,-1-1,1 0,0 0,-1 1,1-1,-1 0,1 1,0-1,0 0,-1 1,1-1,0 1,0 0,0-1,0 1,0-1,-1 1,1 0,0 0,0 0,1-1,54 0,-44 1,161 7,271 47,1175 304,-1468-317,282 36,-429-76,-1-1,1 1,-1-1,1 0,-1 0,1-1,-1 1,0-1,1 0,-1 0,0 0,5-2,-7 2,0 0,0 0,0 0,0 0,-1-1,1 1,-1 0,1 0,-1-1,1 1,-1 0,0-1,1 1,-1 0,0-1,0 1,0 0,0-1,0 1,0 0,-1-1,1 1,0 0,-1-1,1 1,-1 0,1 0,-1-1,0 1,1 0,-1 0,0 0,0 0,-1-1,-27-42,-3 1,-1 1,-67-64,46 51,-492-468,426 425,-5 5,-253-143,309 200,19 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3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0 715,'66'4,"-1"3,0 2,83 24,-3-1,28-3,3-7,-1-8,2-8,-1-8,223-30,-353 27,60-11,-97 14,1 0,0-1,-1-1,0 1,0-2,0 1,17-12,-24 14,0 1,0-1,0 0,-1 0,1 0,0 0,-1-1,1 1,-1 0,0-1,0 1,0 0,0-1,0 0,0 1,-1-1,1 1,-1-5,0 2,0-1,-1 1,1-1,-1 1,-1 0,1 0,-1-1,-4-7,-5-7,0 0,-2 1,-21-25,31 40,-38-45,-3 2,-1 1,-2 3,-3 2,-90-58,48 45,-1 5,-167-63,203 88,52 21,6 4,31 12,302 164,-163-81,303 157,807 463,-1115-615,-32-22,206 162,-304-211,55 60,-83-81,0 1,-1 0,0 0,0 1,-1-1,0 1,-1 1,-1-1,0 1,0 0,3 21,-7-27,0 1,0-1,-1 1,0-1,-1 1,1-1,-1 0,0 0,-1 0,1 0,-1 0,0 0,-1-1,0 1,1-1,-2 0,1 0,-9 7,-9 8,-1-2,-45 29,49-35,-44 25,-2-2,-1-3,-2-3,-1-3,-1-4,0-2,-80 11,107-24,-1-3,0-1,0-3,0-1,0-2,0-3,1-1,0-2,0-1,1-3,0-2,1-1,1-2,1-2,1-1,0-2,2-2,0-1,2-2,1-2,-42-48,37 31,2-1,3-2,1-2,3 0,-31-80,25 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2.8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247 577,'2'-19,"1"1,1-1,0 0,2 1,0 0,13-26,7-25,-21 55,16-61,-20 71,0 1,-1 0,1 0,-1-1,0 1,0 0,0-1,0 1,-1 0,1 0,-1-1,0 1,0 0,0 0,0 0,-1 0,1 0,-4-5,3 7,0 0,0-1,1 1,-1 0,0 1,0-1,0 0,0 0,0 1,0-1,0 1,0 0,0 0,0 0,0 0,0 0,0 0,0 0,0 1,0-1,0 1,0-1,0 1,0 0,0-1,0 1,0 0,1 1,-1-1,-2 2,-9 6,1 1,0 0,-10 12,13-13,-12 13,1 2,1 0,1 0,1 2,1 0,2 1,0 1,2 0,1 1,1 0,2 0,1 1,1 0,-2 34,8-59,-1-1,1 1,0-1,0 1,1-1,-1 0,1 1,0-1,0 1,1-1,-1 0,1 0,0 0,0 0,0 0,1 0,-1 0,1-1,0 1,0-1,0 0,6 5,-2-4,0-1,0 0,0 0,0-1,0 1,0-2,1 1,-1-1,1 0,-1-1,1 1,14-3,17-2,0-1,-1-3,62-19,109-52,-179 67,-5 2,1-1,-1-1,46-31,-64 38,0-1,0 0,-1 0,0-1,0 0,0 0,-1 0,0-1,0 0,-1 0,0 0,-1 0,0-1,0 1,0-1,0-10,-1 4,0-1,-2 1,1 0,-2-1,0 1,-1-1,-1 1,0 0,-1 0,-1 0,0 1,-1 0,0-1,-1 2,-1-1,0 1,-16-18,6 10,-1 1,-1 0,0 2,-2 0,0 1,-1 2,-1 0,-48-22,68 35,0 1,0-1,0 1,0 0,0 0,0 0,0 1,0 0,0-1,-1 2,1-1,0 0,0 1,0 0,0 0,0 0,0 0,-7 3,9-2,-1 0,1-1,-1 1,1 0,0 0,0 0,-1 1,1-1,1 0,-1 1,0 0,1-1,-1 1,1 0,0 0,0-1,0 1,0 0,1 0,-1 0,1 0,-1 0,1 0,0 1,0-1,1 4,0-2,1 0,-1-1,1 1,0 0,0 0,0-1,1 1,-1-1,1 0,0 0,1 0,-1 0,1 0,0-1,-1 1,2-1,6 5,11 5,1 0,31 12,-30-14,503 228,-355-164,206 60,-357-128,-1 0,28 15,-34-14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4.6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493 503,'-11'0,"0"2,1 0,-1 0,0 1,1 0,-1 1,1 0,0 0,1 1,-1 1,-11 7,-5 7,0 0,-32 34,32-25,1 1,1 0,1 2,2 1,2 1,1 0,1 2,2 0,2 0,1 1,2 1,2 0,-7 64,14-95,1 1,-1-1,1 1,1-1,0 1,0-1,0 0,0 1,1-1,1 0,3 8,-4-11,1 0,-1-1,1 1,0-1,0 1,1-1,-1 0,1 0,0-1,-1 1,1-1,0 0,0 0,1 0,-1 0,0-1,1 1,-1-1,7 0,5 1,0-1,0 0,0-2,0 0,0 0,0-2,-1 0,1-1,0 0,-1-1,18-9,16-9,88-56,-117 66,-1 0,0-1,23-23,-36 32,-1-1,0-1,0 1,0-1,-1 0,0 0,0 0,0-1,-1 1,0-1,-1 0,0 0,1-10,0-6,-2-1,0 0,-2 0,-1 0,-1 1,-1-1,-1 1,-1 0,-1 0,-1 0,-2 1,-18-35,10 28,-2 1,-1 0,-1 2,-1 0,-1 2,-2 0,0 2,-39-26,34 22,22 14,9 12,0 1,0 0,1-1,-1 1,0 0,0-1,1 1,-1 0,0 0,1-1,-1 1,0 0,1 0,-1 0,0-1,1 1,-1 0,0 0,1 0,-1 0,0 0,1 0,-1 0,1 0,-1 0,0 0,1 0,-1 0,1 0,-1 0,0 0,1 0,-1 0,0 1,1-1,-1 0,1 1,14 3,0 2,0 0,-1 0,0 1,0 1,-1 1,15 11,-2-2,535 416,-207-148,136 66,-357-268,260 122,-306-171,1-4,2-3,107 18,-64-25,211 7,-326-27,62-1,-77 0,1 0,0-1,0 1,0-1,-1 0,1 0,0 0,-1-1,1 1,-1-1,1 0,-1 0,0 0,0 0,6-6,-8 6,0 0,0 0,-1 0,1 0,-1 0,1-1,-1 1,0 0,0 0,0-1,0 1,0 0,-1 0,1 0,0-1,-1 1,0 0,1 0,-1 0,0 0,0 0,-2-2,-30-50,26 45,-103-135,-7 4,-227-210,174 199,-6 8,-6 8,-7 9,-394-199,165 139,291 138,-180-42,305 89,-10-3,11 4,1 0,0 0,0 0,0 0,0 0,0 0,-1 0,1 0,0 0,0-1,0 1,0 0,0 0,0 0,0 0,0 0,-1 0,1-1,0 1,0 0,0 0,0 0,0 0,0-1,0 1,0 0,0 0,0 0,0 0,0 0,0-1,0 1,0 0,0 0,0 0,0 0,0-1,1 1,-1 0,0 0,0 0,0 0,0 0,0 0,0-1,0 1,0 0,0 0,1 0,-1 0,0 0,0 0,0 0,0 0,1 0,9-6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5.1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23,'0'0,"1"-1,-1 0,0 0,1 0,-1 0,1 0,-1 0,1 1,-1-1,1 0,0 0,-1 1,1-1,0 0,0 1,-1-1,1 1,0-1,0 1,0-1,0 1,0 0,-1-1,1 1,0 0,0 0,0-1,2 1,33-4,-30 4,43-2,0 3,79 11,99 28,-133-22,125 27,240 36,-421-78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6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0,'39'2,"1"1,-1 2,49 12,115 42,-44-13,284 76,-402-114,-33-8,-1 1,0-1,0 2,0-1,0 1,0 0,0 1,0-1,0 1,-1 1,7 4,-12-7,0 1,0-1,-1 1,1 0,-1-1,1 1,-1 0,0-1,0 1,1 0,-1 0,0-1,-1 1,1 0,0 0,0-1,-1 1,1 0,-1-1,0 1,1-1,-1 1,0-1,0 1,0-1,-1 2,-32 45,27-40,-65 74,-3-3,-4-4,-138 103,212-174,-1-1,0 1,0-1,0 0,-1 0,1-1,-1 0,0 0,1 0,-1-1,-7 1,-10-1,-45-3,20-1,-34 2,-74 0,-174-25,232 4,66 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7.0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1,'4'0,"6"0,5 0,9 4,3 1,7 9,5 9,8 10,5 8,2 0,0 2,-1-2,-5 0,-3-7,-9-5,-2-4,-7-1,-8-5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7.4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66,'0'-4,"0"-6,0-5,0-4,0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8.4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858 1159,'2'-219,"-10"-290,6 477,-1 0,-2 0,-2 1,0 0,-3 0,-23-56,28 77,-1 0,1 0,-2 0,0 1,0 0,0 0,-1 1,0 0,-1 0,0 1,0 0,-1 0,1 1,-1 1,-1 0,1 0,-1 1,0 0,0 0,0 2,0-1,-16 0,2 1,1 2,-1 1,0 1,1 1,-1 1,1 1,0 1,1 2,-44 19,40-14,1 1,1 1,1 1,0 2,1 0,0 2,2 0,-19 24,35-39,0 1,1 0,-1 1,1-1,1 1,-1 0,1 0,0 0,1 0,-1 0,2 1,-1-1,0 9,2-11,0 0,1 0,-1-1,1 1,1 0,-1-1,0 1,1-1,0 0,0 1,0-1,1 0,-1 0,1 0,0-1,0 1,1 0,-1-1,1 0,-1 0,7 4,4 2,0-1,0-1,1 0,-1-1,1 0,19 3,101 17,-96-20,512 64,78 14,-626-83,187 39,-169-34,1 1,-1 2,0 0,-1 0,0 2,27 20,-40-25,0 1,0 0,-1 0,0 1,-1 0,1 0,-1 0,-1 0,0 1,0 0,-1 0,0 0,0 0,1 14,2 16,-2 1,-1 46,-2-45,0-22,-1 0,-1-1,-1 1,-6 30,5-40,1-1,-1 0,0 0,-1 0,0 0,0-1,-1 1,0-1,0 0,-1-1,1 1,-10 7,-196 143,118-90,85-62,1 1,-1-2,0 1,0-1,0 0,-15 4,5-4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09.3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0,'14'1,"0"0,0 1,0 0,-1 1,1 1,-1 0,0 0,24 14,1 4,52 38,-59-38,428 358,-345-278,-44-40,119 80,-162-125,1 0,1-2,0-1,1-2,0-1,1-1,0-1,36 4,-4-6,1-2,-1-3,0-3,95-14,-146 13,1-1,-1 0,1-1,-1 0,0-1,-1 0,1-1,-1-1,0 0,-1 0,0-1,0 0,0-1,-1 0,0 0,-1-1,0 0,8-14,-3-1,0 0,-2-1,0 0,-2-1,-1 0,-1-1,3-32,-3 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0.0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952 1,'-5'0,"-17"4,-14 6,-17 13,-20 12,-11 7,-7 5,-5 8,2-2,4-2,13-5,11-6,14-10,14-7,11-6,5-6,6-10,7-4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1.0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0,'2'4,"0"-1,0 1,1-1,0 0,-1 0,1 0,1-1,-1 1,0-1,0 0,5 3,4 3,613 533,-248-202,338 320,-644-596,-46-46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2.0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0,'5'1,"-1"-1,1 1,-1 0,1 0,-1 1,0-1,1 1,-1 0,0 0,0 0,0 1,-1-1,6 5,45 47,-35-34,381 426,79 79,-271-326,-183-163,-20-29,-7-33,-5-45,4 0,2-1,15-130,-12 192,0-1,1 1,-1 0,2 0,0 1,0-1,0 1,1 0,1 0,0 0,0 1,0 0,1 0,14-12,-7 10,0 0,1 1,0 1,1 0,0 1,0 1,0 0,21-4,8 1,0 2,0 1,1 3,0 1,0 3,-1 1,49 10,-19 1,0 4,-1 3,102 43,-137-47,51 29,-79-39,-1 0,0 1,-1 0,0 0,0 1,0 1,-1-1,0 1,11 19,-8-6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3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1,'2'4,"0"-1,0 1,1-1,-1 0,1 1,0-1,0 0,0 0,4 2,2 3,428 436,-430-437,0 0,0-1,1 0,0-1,0 1,1-1,-1-1,1 0,0 0,0-1,0 0,1-1,-1 0,1 0,-1-1,1 0,0 0,-1-1,19-3,6-3,0-2,-1-1,0-2,39-18,-53 22,124-53,155-87,-295 145,26-16,-28 17,0 0,0 0,0 1,-1-1,1 0,0 0,0 0,0 0,-1 0,1 0,0 0,-1 0,1 0,-1 0,1 0,-1 0,0-1,1 1,-1 0,0 0,0 0,0-1,0 0,-5-6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3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1494,'0'-8,"1"1,0 0,0 0,0 0,1 0,1 0,-1 0,1 1,6-12,42-55,-25 40,63-87,119-174,-179 248,-3-1,-1-2,-3 0,25-81,-41 107,-1 0,-1-1,-1 1,-1-1,-1 0,-1 0,-6-40,5 56,-1 0,0 0,0 0,-1 0,0 1,0-1,-1 1,0 0,-1 0,1 0,-8-7,8 9,-1 1,0 1,0-1,0 1,0-1,0 1,-1 1,0-1,1 1,-1 0,0 0,0 1,0 0,0 0,0 0,-12 1,-2 1,0 1,0 1,0 1,0 1,0 0,1 2,0 0,-23 12,-3 5,1 2,-45 34,37-21,3 2,1 3,1 1,3 2,2 3,-40 61,63-82,1 1,1 0,2 2,1 0,1 0,2 1,1 1,2 0,1 0,2 1,1-1,2 70,3-91,1 0,0 0,1 0,0-1,1 0,1 1,0-1,0-1,1 1,0-1,15 19,-9-16,1-1,0 0,1 0,0-1,1-1,1-1,23 13,5-2,2-3,0-1,1-3,0-1,67 8,105 6,1-10,239-11,-364-9,110-18,-165 15,-1-3,1-1,-1-2,-1-1,51-26,-75 32,0-2,-1 0,0 0,0-1,-1-1,0 0,-1-1,-1 0,0 0,11-18,-10 11,-1-1,-1 0,0 0,-2-1,0 0,6-39,-7 14,-3 0,-1 0,-2 0,-3 0,-1 0,-17-71,9 63,-3 0,-2 1,-3 0,-2 1,-2 2,-2 0,-61-86,62 104,-1 1,-2 1,-1 1,-1 2,-1 1,-1 1,-1 2,-2 1,0 2,-1 1,-61-22,86 37,0 0,0 1,-1 0,1 1,-1 0,-21 0,28 2,1 1,0-1,0 1,0 0,0 0,0 1,0-1,0 1,0 0,1 0,-1 0,1 0,-1 1,1-1,0 1,0 0,0 0,0 0,1 1,-1-1,1 0,-3 5,-1 6,-1 0,2 1,0-1,0 1,2 0,0 1,0-1,1 0,1 1,1 0,0-1,2 1,-1-1,2 0,0 1,9 26,-3-13,2-1,1-1,1 0,2-1,0-1,2 0,38 44,-28-41,2-2,2-1,0-1,1-2,1-1,1-2,68 28,5-7,157 36,-110-40,3-7,0-7,201 2,-306-24,98-12,-128 9,-1-2,1 0,-1-1,0-1,-1-1,1-1,19-12,-34 17,0-1,0 1,0-1,-1 0,0 0,0-1,0 0,-1 1,0-2,0 1,0 0,-1-1,4-9,-3 4,-1 0,0-1,-1 1,0 0,-1-1,0 1,-2-18,-2 5,0-1,-2 2,-1-1,-1 0,0 1,-2 1,-15-30,8 25,-1-1,-1 2,-1 1,-1 0,-2 1,0 1,-2 1,0 2,-2 0,0 1,-1 2,-1 1,-1 1,-52-21,-5 4,-1 4,-1 4,-95-14,137 32,-1 2,1 3,0 1,-1 2,1 3,0 1,-88 22,79-7,38-14,0 0,-1 0,-21 2,16-6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4.8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1007,'33'0,"743"24,-277 37,-10 47,-435-92,69 32,-104-39,-1 0,0 1,0 1,-1 1,-1 1,0 0,14 16,-26-25,0 0,-1 1,1 0,-1 0,0 0,0 0,-1 0,0 1,0-1,0 1,0 0,-1-1,0 1,0 0,0 0,-1 0,0 0,0 0,-1-1,0 1,0 0,0 0,0 0,-1-1,0 1,0-1,-1 0,1 1,-1-1,-5 6,2-3,0 0,0-1,0 1,-1-1,-1-1,1 1,-1-2,0 1,0-1,-1 0,1 0,-1-1,0 0,-1-1,1 0,0 0,-16 1,3-3,-1-1,1-1,-1-1,1-1,0-1,0-1,0-1,1-1,-1-1,2-1,-1 0,-30-20,0-5,2-2,1-2,-61-62,40 26,3-2,3-4,4-2,-76-141,127 210,-51-108,53 109,2 0,0 0,0-1,1 0,1 1,0-1,1 0,0-14,2 23,-1 0,2 0,-1 0,0 0,1 0,0 1,0-1,0 0,0 1,0-1,1 1,0 0,4-5,48-39,-31 28,16-16,29-23,-2-4,76-91,-132 139,-2 0,0 0,0-1,6-16,-1-7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6.9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1909,'3'-5,"0"0,1 0,0 0,0 0,0 1,6-6,12-11,8-16,-2-1,-1-1,-2-1,-2-1,-1-1,17-52,-28 66,-2-1,-1 0,-1-1,-2 0,-1 0,-1 0,-1 0,-2 0,-1-1,-9-51,8 71,0 1,0 0,-1 0,-1 1,0-1,0 1,-1-1,0 1,0 1,-1-1,0 1,-1 0,0 0,0 1,-1 0,0 0,0 1,0 0,-1 0,0 1,0 0,0 0,-1 1,0 1,1-1,-1 2,0-1,-1 1,1 1,0 0,-1 0,1 1,0 1,-18 2,-2 2,0 2,0 2,1 0,0 2,1 1,0 1,1 1,-37 27,32-19,2 2,0 1,2 1,1 1,1 2,-30 42,41-49,1 0,2 1,0 1,1 0,2 1,0 0,2 0,-7 40,12-51,0-1,2 0,-1 1,2-1,0 0,0 0,1 1,1-1,0 0,1-1,0 1,1-1,1 1,0-1,0-1,1 1,0-1,15 15,-5-9,1-1,1 0,0-2,1 0,1-1,0-2,45 19,170 45,-219-70,91 23,0-4,2-5,0-4,216-1,-286-16,1-2,-1-2,0-2,0-1,75-28,-93 28,-1-1,-1-1,1-1,-2-1,0 0,0-1,-1-1,-1-1,-1-1,0 0,24-35,-37 47,0-1,-1 0,1-1,-1 1,-1 0,1 0,-1-1,0 1,0-1,-1 1,0-1,0 0,-1 1,0-1,0 1,0-1,-1 1,-4-11,-5-12,-2 0,-27-46,20 40,-40-71,-5 3,-86-105,149 206,1 0,0 0,-1 0,1 0,0 0,0 0,0 0,0 0,0 0,0 0,0-3,1 4,0 0,0 1,0-1,0 0,0 1,0-1,1 1,-1-1,0 0,0 1,1-1,-1 1,0-1,0 1,1-1,-1 1,1-1,-1 1,0-1,1 1,-1-1,1 1,-1 0,1-1,-1 1,2-1,3-1,1 1,-1 0,1 0,-1 0,1 0,-1 1,10 0,50 5,1 2,-1 4,-1 2,90 31,-73-19,-1 4,-2 4,-1 2,86 56,-154-85,-1 0,0 0,0 1,0 0,-1 0,0 1,8 12,-14-19,0 1,0-1,-1 1,1-1,0 0,-1 1,1-1,-1 1,1-1,-1 1,0 0,0-1,0 1,0-1,0 1,0-1,0 1,0 0,-1-1,1 1,-1 2,-1-2,0-1,0 1,1 0,-1 0,0-1,0 0,-1 1,1-1,0 0,0 0,-1 0,1 0,0 0,-1-1,1 1,-1-1,1 1,-5-1,-8 1,1-1,-1-1,1 0,-1-1,1 0,0-1,0-1,0 0,0-1,-22-11,1-3,0 0,-52-40,37 20,1-1,-46-52,75 70,1 0,1-1,1-1,1 0,1-2,-21-48,32 65,1 0,0-1,1 0,0 1,1-1,-1-13,2 19,0 0,0 0,1 1,-1-1,1 0,0 0,0 1,0-1,1 1,0-1,-1 1,1-1,0 1,0 0,1 0,-1 0,1 0,-1 1,5-4,8-5,0 1,1 0,0 1,1 1,0 0,0 2,1 0,-1 1,1 0,20-1,-5 2,1 2,0 1,0 2,56 8,-68-5,1 2,-1 0,0 1,-1 1,0 1,37 22,-20-7,-1 2,51 46,-79-64,-1 0,0 1,-1 0,0 1,0 0,-1 0,6 13,-9-18,-1 0,0 1,0-1,0 1,-1-1,0 1,0 0,0 0,-1 0,0-1,0 1,0 0,-1 0,0 0,0-1,-3 9,4-13,0 1,-1-1,1 0,-1 0,1 0,-1 0,0 1,1-1,-1 0,0 0,0 0,0-1,0 1,0 0,0 0,0 0,0-1,0 1,0 0,0-1,0 1,0-1,-1 1,1-1,0 0,0 1,-1-1,-1 0,0-1,0 1,0-1,0 0,0 0,0 0,0-1,1 1,-1-1,0 1,1-1,-5-3,-3-5,0 0,0-1,0 0,-7-13,-13-23,2 0,2-2,3-2,2 0,1-1,-17-82,31 107,1 0,1 0,2-1,0 1,2 0,1-1,2 1,0 0,2 0,1 0,1 0,1 1,1 1,2-1,15-27,-18 40,1 0,0 1,0 0,1 0,1 1,0 1,1 0,0 0,0 1,1 0,0 1,0 1,1 0,0 1,0 1,1 0,0 0,-1 2,1 0,1 0,-1 2,0 0,0 0,1 2,-1 0,0 0,1 2,-1 0,-1 0,1 2,19 7,20 12,-1 2,-2 3,0 2,-3 1,0 3,-2 2,-2 2,42 48,-78-77,0 0,-1 0,0 1,9 18,-10-16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7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0,3 0,2 0,2 4,-1 6,0 0,-3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18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2073 0,'-31'28,"-2"-1,-1-2,-49 27,14-9,-338 230,-137 89,472-317,-645 389,668-409,15-10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20.0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12452,'4'-2,"0"0,0 0,0 0,0 0,-1-1,1 1,-1-1,1 0,-1 0,3-4,14-11,91-53,189-90,-165 93,1350-748,-140 73,487-181,21 38,-548 265,2749-1410,-1149 420,-2137 1166,1259-745,692-647,-2472 1648,706-509,-914 675,-30 18,0 0,0 0,-1-1,1 0,-1 0,-1-1,9-8,-16 14,1 1,-1-1,1 1,-1-1,1 0,-1 0,1 1,-1-1,0 0,1 0,-1 1,0-1,0 0,0 0,1 0,-1 1,0-1,0 0,0 0,0 0,0 0,-1 1,1-1,0 0,0 0,0 0,-1 1,1-1,0 0,-1 0,0 0,-8-8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3.1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866 24,'-30'-1,"-50"-10,51 6,-58-2,48 8,1 0,-1 3,1 1,0 2,0 2,-63 22,87-25,0 0,1 1,0 0,0 1,1 1,0 0,0 0,1 1,0 1,1 0,1 0,-1 1,2 0,-1 1,2 0,0 0,0 0,1 1,1 0,-5 20,6-14,0 1,1-1,1 1,1 0,1 0,0-1,2 1,1 0,0-1,1 0,11 29,-6-25,2 0,1-1,1 0,0-1,2 0,1-1,0-1,34 31,-8-12,2-3,2-2,89 51,164 63,-39-22,-254-123,0 0,0 1,-1-1,1 1,-1 0,0 1,0-1,0 1,0 0,-1 0,0 1,0-1,-1 1,1 0,-1 0,0 0,-1 0,1 1,-1-1,-1 1,1-1,-1 1,0 0,-1 0,0-1,0 1,0 0,-1 0,0-1,0 1,0 0,-1-1,0 1,0-1,-6 11,-15 23,-2-1,-1 0,-2-2,-36 36,46-52,15-18,-17 22,-2-2,0 0,-45 35,60-53,0-1,0 1,0-1,-1-1,1 1,-1-1,0 0,0-1,0 0,0 0,0-1,0 0,-1 0,1-1,0 0,0 0,-1-1,1 0,0-1,-8-2,-14-8,0 0,1-2,1-1,-47-34,-94-90,115 91,3-3,2-1,-79-110,109 128,9 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4.2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 0,'-6'2,"0"0,0 0,0 0,0 1,0 0,0 0,1 1,-1-1,1 1,0 0,-6 6,-10 7,-20 16,1 2,1 1,3 2,0 2,3 1,2 2,-47 82,78-124,-8 12,1 0,1 0,1 1,-5 15,9-27,0 1,1-1,-1 1,1 0,-1-1,1 1,0-1,0 1,0 0,1-1,-1 1,0 0,1-1,0 1,0-1,-1 1,1-1,1 1,-1-1,0 0,1 0,-1 1,1-1,0 0,-1 0,1-1,0 1,0 0,4 2,12 6,0-2,0 0,34 9,-42-14,1 0,-1-1,1-1,-1 0,1 0,0-1,-1 0,19-4,-25 3,0-1,-1 1,1-1,0 0,0-1,-1 1,0-1,1 1,-1-1,0 0,0 0,-1 0,1-1,-1 1,1-1,-1 1,0-1,0 0,-1 0,3-7,3-11,-1 0,5-37,-7 36,13-102,-12 78,1 0,25-85,-30 128,0 1,0-1,1 1,0-1,-1 1,1-1,0 1,0 0,1 0,-1 0,1 0,-1 1,6-4,-7 5,0 1,0-1,0 1,0-1,0 1,0 0,0 0,0 0,0-1,0 1,0 0,0 0,0 0,0 1,0-1,0 0,1 0,-1 1,1-1,1 2,-1-1,0 1,1-1,-1 1,0 0,0 0,0 0,0 0,0 0,2 4,12 21,-1 1,-1 0,-2 1,16 54,-14-40,24 73,43 116,-71-210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5.4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0 230,'4'1,"-1"-1,0 1,1 0,-1 0,0 0,0 0,0 1,0-1,0 1,0 0,0 0,3 3,33 31,-32-29,40 44,-3 2,-1 2,-4 1,-1 2,-3 2,33 79,-51-111,-17-28,0 0,1 0,-1-1,0 1,1 0,-1 0,0-1,1 1,-1 0,0-1,0 1,1 0,-1-1,0 1,0 0,0-1,1 1,-1-1,0 1,0 0,0-1,0 1,0-1,0 1,0-1,0 1,0 0,0-1,0 1,0-1,0 1,0-1,0 1,-1-1,-6-67,5 58,-19-113,-6-56,24 149,1-1,2 1,6-55,-6 80,1 1,0 0,-1 0,1 0,1 0,-1 0,1 0,-1 0,1 0,0 0,1 1,-1-1,0 1,1 0,0-1,0 1,0 0,0 1,1-1,-1 1,0-1,1 1,0 0,0 0,6-2,5 1,-1 1,1 0,0 1,-1 0,1 1,17 3,14 0,-1 1,1 3,-1 2,-1 2,47 17,-64-17,0 1,-1 2,0 0,-1 1,0 2,-2 0,0 2,-1 1,19 22,-10-8,37 56,-59-78,-1 1,-1 1,0 0,-1 0,0 0,-1 0,-1 1,3 19,-10-1,-5-26,-7-18,2-8,1-1,0 0,1-1,2 0,0 0,1-1,-5-24,-28-166,37 188,-1-7,1 13,1 0,0 0,1 0,1 0,1-1,1 1,4-31,-4 47,0 0,0-1,0 1,1 0,-1 0,0 0,1 0,-1 1,1-1,0 0,-1 0,1 1,0 0,0-1,0 1,0 0,0 0,0 0,1 0,-1 0,0 0,1 1,-1-1,0 1,1-1,-1 1,0 0,1 0,-1 0,1 0,-1 1,0-1,1 1,3 1,8 1,0 1,-1 1,0 0,19 11,41 22,-2 4,102 77,-144-95,-2 0,0 2,-2 0,-1 2,-1 1,-1 1,-2 0,19 40,-26-44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6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0 760,'7'1,"-1"1,0 0,0 1,0-1,0 1,-1 0,1 1,-1-1,1 1,-1 0,-1 1,1-1,5 7,3 1,189 163,71 63,-189-158,81 102,-140-144,-21-18,-4-20,-1 1,1-1,0 0,0 1,-1-1,1 1,0-1,-1 1,1-1,0 0,-1 1,1-1,-1 0,1 0,-1 1,1-1,0 0,-1 0,1 1,-1-1,1 0,-1 0,1 0,-1 0,0 0,1 0,-1 0,1 0,-1 0,1 0,-1 0,1 0,-1 0,-4-1,1-1,0 1,0 0,0-1,1 0,-1 0,0 0,0 0,1-1,0 1,-1-1,-2-4,-41-44,36 38,-31-40,2-2,-62-113,-38-134,127 269,2 0,1 0,2-1,1-1,1 1,2-1,2 0,1 0,2 0,7-53,-5 69,1-1,1 1,1 0,0 1,1-1,1 1,1 1,0 0,1 0,1 0,1 2,0-1,1 1,1 1,0 1,1 0,0 0,1 2,0 0,18-9,8 0,1 1,0 2,1 2,0 2,1 2,1 2,0 2,51-1,-88 8,0 0,0 0,0 1,-1 0,1 1,0 0,0 0,-1 1,1 0,-1 0,0 1,0 0,0 1,-1 0,0 0,11 9,-10-4,0-1,0 1,-1 0,0 0,-1 1,0 0,-1 0,0 0,-1 1,0 0,3 17,-3-7,-1-1,-1 1,-1 0,0 0,-2 0,-1 0,0 0,-2-1,-1 1,0-1,-1 0,-2 0,0-1,-1 0,-15 26,15-32,-1 0,0 0,0-1,-2 0,1-1,-2 0,1-1,-2 0,1-1,-1 0,-1-2,0 1,0-2,-1 0,0-1,0 0,0-2,-1 1,1-2,-22 2,-137-5,101-2,47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3.9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1 282,'8'-4,"7"-6,5-1,12-2,9-9,5-3,3-2,6-1,7 0,-4 2,-8 0,-8 4,-6 7,-6 1,-8 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7.3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0,'2'45,"1"-1,3 1,2-1,19 63,71 167,-72-206,86 244,-109-307,-1 0,1 0,0 0,0 0,1-1,-1 1,1-1,0 0,0 0,1 0,-1 0,1-1,0 0,-1 0,2 0,-1-1,0 0,10 4,9 0,1 0,0-1,26 1,-13-2,363 30,-383-33,18 3,-9 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7.7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1,'0'4,"4"2,1 3,5 5,0 4,6 7,5 8,4 2,0 4,-3-1,-1-2,0-4,-4-3,-1-2,-2-2,-4-4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8.1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67 151,'0'-4,"-4"-2,-2-3,-3-1,-1-2,2-4,2-3,2-3,-3 3,1 1,0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39.1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1 221,'18'0,"-1"2,1 0,-1 2,0 0,0 0,0 2,26 11,110 68,-81-43,-14-11,31 18,-71-33,-15-11,-10-12,0-2,0 1,1-1,0 0,1-1,-1 1,2-1,-6-14,-19-79,21 71,-15-79,21 99,1 0,0 0,1 0,1-1,-1 1,2 0,3-14,-5 24,1 0,0 0,-1 0,1 0,0 1,0-1,0 0,0 1,0-1,0 1,1-1,-1 1,0-1,1 1,-1 0,1 0,0 0,-1 0,1 0,0 0,0 0,-1 0,1 1,2-1,1 0,0 1,0 0,0 0,0 0,-1 0,1 1,0 0,0 0,7 2,8 5,0 1,0 0,23 16,217 155,-199-136,-30-22,0 2,-2 1,35 37,-55-51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40.5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524 0,'-7'1,"0"0,-1 0,1 0,0 1,0 0,0 1,0-1,1 1,-8 4,-58 40,43-27,-26 16,-5 3,1 2,-78 71,132-107,1 0,-1 0,1 1,0-1,1 1,-4 7,6-12,1-1,0 1,-1 0,1 0,0 0,0 0,-1 0,1 0,0 0,0 0,0 0,0 0,0 0,0 0,0 0,1 0,-1 0,0 0,1 0,-1 0,1 0,0 0,0 0,0 0,0-1,0 1,0-1,0 1,0-1,1 1,-1-1,0 0,0 1,0-1,0 0,1 0,-1 0,0 0,0 0,1 0,-1 0,2-1,20-2,0-1,0-1,0-1,-1-1,37-17,102-61,-115 55,-1-2,-2-2,-1-2,44-49,-86 84,1 1,-1-1,0 1,1 0,-1-1,0 1,1-1,-1 1,1 0,-1-1,1 1,-1 0,1 0,-1-1,1 1,-1 0,1 0,-1 0,1 0,-1 0,1 0,-1 0,1 0,0 0,-1 0,1 0,-1 0,1 0,-1 0,2 1,8 15,2 45,-8-35,248 835,-220-764,167 433,-92-257,-88-224,-3 0,-2 0,12 72,-24-104,0 0,-1-1,-1 1,0 0,-1 0,-1 0,-1-1,0 1,-2-1,1 0,-2 0,0 0,-1-1,-12 19,5-13,-1-2,-1 0,-1-1,-1 0,0-2,-1 0,-1-1,0-1,-1-1,-1-1,-34 15,18-12,0-2,-2-1,1-2,-1-2,-1-2,-51 2,75-7,0-1,0-1,0-1,0 0,0-2,0 0,1 0,0-2,0 0,0 0,1-2,0 0,0-1,1 0,0-1,0 0,1-2,1 1,0-2,-14-17,-14-23,3-1,2-2,2-1,-45-112,49 92,4-2,3 0,-18-121,34 153,3 0,1 0,2-1,2 1,3-1,1 1,3 0,1 1,3 0,1 1,3 0,40-77,-42 94,60-105,-63 115,0 1,1 0,1 0,30-27,-37 40,0 0,0 0,0 0,0 1,0 1,1-1,-1 1,1 0,0 1,0 0,0 0,-1 0,1 1,0 1,12 1,46-3,-53-1,-7 1,1 0,-1 0,0 0,1 1,-1 0,0 1,0-1,1 1,6 2,6 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40.9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41.3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42.4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1551,'43'-3,"0"-1,66-15,20-3,1156-73,-894 75,1974-85,-1412 56,-11-81,17-99,-12-40,218-132,-942 319,-160 61,0 4,2 1,0 4,85-5,262 10,-281 8,396-13,-114 2,-267-1,-139 12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44.0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1332,'19'-1,"-1"-1,0-1,0-1,31-11,15-3,1918-321,29 226,-1229 115,817-21,-815-31,-592 36,-150 11,450-44,-394 34,-1-6,0-3,136-51,-52 4,197-90,-76 23,-92 45,-175 75,14-6,84-52,-116 63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29:53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4.3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0,'5'0,"8"0,8 0,7 4,4 10,0 2,0 3,1 2,-3-2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13.4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0 693,'1'-3,"-1"0,1 0,0 0,0 1,1-1,-1 0,1 0,-1 1,1-1,0 1,0-1,0 1,0 0,0 0,0 0,1 0,-1 0,1 0,0 1,-1-1,1 1,0 0,5-2,11-4,0 0,26-5,-40 11,112-23,156-13,122 14,-289 18,1077-24,6 31,-445 1,-51-3,972 4,-1 34,237-9,-1108-91,-4-45,-58 7,3 37,158 59,0 46,-149-5,971-20,-793-17,377 49,-1028-33,308 14,-1-32,-478-3,162-30,-224 27,1-2,-2-1,1-2,-1-1,-1-2,-1-1,43-30,-72 44,-1 0,1 0,-1-1,0 1,0-1,0 0,-1-1,0 1,1-1,-1 1,-1-1,1 0,-1 0,0 0,2-7,-3 3,0-1,0 0,-1 1,0-1,-1 0,0 1,-4-17,-13-52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14.6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1,'-2'428,"9"653,13-767,14-1,106 442,3-145,68 309,-56 8,-113-557,90 669,69-146,-132-654,29 113,-31 7,-12 10,15 173,-70-533,0 10,1 0,0 0,2-1,0 1,1-1,1 0,7 19,-5-18,-2 0,0 1,-1-1,-1 1,0 21,5 25,-1-15,-5-29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22.4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 4443,'-2'-138,"9"-191,3 264,3 0,21-63,-15 64,19-122,-21 66,6 0,40-128,107-220,-152 426,1 1,3 1,1 1,2 1,2 2,1 0,2 2,1 1,2 1,1 2,1 2,1 1,2 1,60-30,200-105,-247 130,79-33,-110 56,-1 1,2 1,-1 1,1 1,-1 0,1 2,35 0,-32 2,-1 1,0 1,1 1,-1 1,-1 1,1 1,-1 1,26 12,14 12,-2 3,-1 3,-2 2,-2 3,-2 2,-1 2,-3 3,-2 1,53 75,-70-85,-3 2,-1 1,31 74,58 145,32 79,-98-221,-20-54,23 81,152 669,-53 93,-133-781,56 208,-40-194,16 172,-35-195,5-2,62 206,-66-287,1 0,3-2,0 0,42 52,-12-17,-12-14,3-1,2-2,2-3,64 57,-86-88,0 0,1-1,1-2,1 0,0-2,1 0,0-2,0-2,1 0,1-1,0-2,37 3,-32-7,1-1,-1-2,1-1,-1-2,0-1,0-2,0-1,-1-2,0-1,55-28,-71 28,0 0,0-2,-1 0,-1-1,-1 0,0-1,0-1,15-25,81-150,-96 165,11-28,-2-1,-2-1,-3-1,15-76,17-238,-42 224,-20-292,-72-143,4 111,-34-912,116 1310,2-1,17-84,43-140,-56 262,45-282,4-17,-44 280,63-229,-57 227,2 1,53-99,-42 106,3 2,2 1,1 2,57-49,29-35,99-153,-218 274,1 0,0 1,0-1,0 1,0 0,1 1,0-1,0 2,1-1,-1 1,1 0,0 0,0 1,9-3,-1 3,-1 0,1 1,0 1,0 0,0 1,30 5,9 1,97 25,-131-25,0 2,-1 0,0 1,0 1,-1 1,-1 0,29 24,-2 6,-2 2,-2 2,-1 2,60 96,101 224,390 1058,-343-743,-46 20,-101-220,-80-372,17 137,5 299,6 52,-2-282,14-1,187 565,-240-860,0 0,1 0,1-1,1 0,1-1,0 0,2-1,26 27,-30-35,0-1,0 0,1 0,0-1,0-1,1 0,-1 0,1-1,1-1,-1 0,1 0,-1-1,1-1,0 0,23 0,17-6,0-3,-1-2,0-2,-1-2,0-2,-1-3,74-37,-102 44,-1-1,0 0,-1-2,0 0,-1-1,-1-1,0-1,-1-1,-1 0,-1-1,-1 0,0-2,-1 1,12-31,15-38,-4-2,-4-2,-5-1,27-163,5-395,-55-536,-28 942,1 14,36-999,98 8,13 364,-98 738,4 2,6 1,5 2,108-214,-65 186,-47 85,-3-2,28-69,-61 127,0 0,0 0,0 0,0 1,1-1,-1 0,1 1,0-1,0 1,0-1,0 1,0 0,0 0,1 0,-1 0,1 1,-1-1,1 1,0-1,0 1,3-1,-3 2,0-1,0 1,0 1,0-1,1 0,-1 1,0 0,0 0,0-1,0 2,-1-1,1 0,0 1,0-1,-1 1,1 0,-1 0,1 0,-1 0,0 0,3 3,41 47,-2 2,61 95,59 135,-109-185,348 550,-344-571,2-2,4-3,3-4,3-2,148 107,-192-156,85 57,123 108,-202-153,-1 1,-2 2,0 1,-3 2,-1 0,-2 2,33 67,-26-30,42 154,-8 86,-43-189,13 234,-36 547,1 92,1-935,4 0,2 0,22 87,-17-108,2 0,2 0,1-2,2 0,42 63,70 86,193 210,-291-365,2-1,1-1,2-2,1-2,79 45,-25-27,165 59,-108-38,-19-8,-120-55,0-1,0-1,0 0,1 0,-1-1,1-1,-1 0,1 0,-1-1,1-1,0 0,-1 0,1-2,-1 1,0-1,0-1,0 0,0 0,-1-1,1 0,-1-1,0 0,-1-1,0 0,0-1,8-8,18-19,-3-1,54-77,44-97,-88 140,528-951,-538 963,30-60,-4-2,58-175,-106 254,-2-1,-1-1,-3 1,0-55,-1 23,6-135,23-316,90-582,-14 152,20 213,-23 183,-100 524,34-190,-31 193,1 0,1 1,2 1,30-56,-40 82,1 1,0-1,1 1,-1 0,1 0,-1 0,1 1,0-1,0 1,0 0,0 0,0 0,1 0,-1 1,1 0,-1 0,1 0,-1 0,10 1,10-1,0 1,37 6,-44-4,20 4,0 1,0 2,-1 2,0 1,46 23,162 97,-232-125,290 190,-248-155,-1 1,-3 3,58 68,-96-100,0 2,-1-1,0 1,-2 1,0 0,0 1,-2-1,0 1,-1 1,-1-1,-1 1,0 0,-2 0,1 31,7 128,-2-37,47 662,-10-416,13 138,-43 4,-22-390,-1-10,6 0,19 175,0-199,34 120,-33-164,3-1,2 0,41 72,-37-91,-20-33,-1 0,0 1,-1 0,0 1,4 10,153 498,-140-452,-14-37,1 0,2-1,0 0,2-1,25 39,-37-64,0-1,1 1,-1 0,0-1,1 0,-1 1,1-1,-1 0,1 1,0-1,-1 0,1 0,0-1,0 1,0 0,0 0,0-1,-1 0,1 1,0-1,0 0,0 0,0 0,0 0,0 0,0 0,0 0,0-1,0 1,0-1,0 0,0 1,0-1,0 0,-1 0,1 0,0 0,-1-1,1 1,2-2,6-7,1 0,-2-1,1 0,11-19,-12 17,28-38,-3-1,50-103,-69 121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25.0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1,'-1'4,"0"-1,0 1,0 0,-1 0,1-1,-1 1,0-1,0 1,-4 4,-12 24,14-14,1 0,0 0,1 0,1 1,1-1,1 1,4 27,33 135,-29-145,204 727,-28-113,53 359,-188-736,25 482,-77-96,2 39,23-460,1 41,-24-269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26.45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1 416,'12'-1,"-1"0,1-1,20-6,23-3,1919-191,12 87,235 55,-1337 45,1393 33,815 258,1029 273,-1651-243,11-216,-1992-110,93-3,-549 23,-21 1,0-1,0 0,0-1,0 0,18-5,-28 5,1 1,-1-2,1 1,-1 0,1 0,-1-1,0 1,1-1,-1 0,0 1,0-1,0 0,-1 0,1-1,0 1,-1 0,1-1,-1 1,0 0,0-1,0 0,0 1,0-1,0 1,-1-1,0 0,1 0,-1 1,0-4,-4-81,3 60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28.7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23 124,'-4'38,"-11"43,12-66,78-96,-56 61,1 1,2 1,0 2,0 0,1 1,1 1,1 1,0 1,53-16,-75 26,1 1,0 0,0 1,0-1,0 1,0-1,0 1,0 0,-1 1,1-1,0 1,0-1,0 1,0 0,0 1,-1-1,1 1,-1-1,5 4,-5-2,0 0,0 0,-1 1,1-1,-1 1,0 0,0 0,0 0,0 0,-1 0,1 0,-1 0,0 1,0-1,-1 0,1 9,0-6,-1 0,0 0,0 1,-1-1,1 0,-2 0,1 0,-1 0,0 0,0 0,-1-1,0 1,0-1,-1 1,0-1,0 0,-8 9,8-12,0 1,0-1,-1 0,1 0,-1 0,0 0,0-1,0 0,0 0,0 0,0-1,-1 0,1 0,0 0,-1 0,1-1,-1 0,1 0,-1-1,1 1,0-1,-1-1,1 1,-7-3,-5-4,0 0,0-2,1 1,1-2,0 0,0-1,-24-26,32 31,-3-2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29.9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89,'-24'25,"-32"29,52-51,0 0,0 0,0 0,0-1,0 1,-1-1,1 0,-1 0,0-1,1 1,-1-1,-6 0,10 0,0-1,0 0,1 0,-1 0,0 0,0-1,0 1,0 0,0 0,0 0,1-1,-1 1,0 0,0-1,0 1,1-1,-1 1,0-1,1 1,-1-1,0 0,1 1,-1-1,1 0,-1 1,1-1,-1 0,0-1,1 0,-1-1,0 1,1-1,0 1,0-1,0 1,0-1,0 1,0-1,1-2,19-57,-19 59,4-10,1 1,0-1,1 1,8-11,-2 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31.3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82,'-4'0,"-6"0,-5 0,0-4,7-2,4-3,-1 3,-3 3,-6 3,1-4,2-5,3-5,7-1,3 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32.6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2,'-8'4,"-1"0,1 1,0-1,-12 11,33-21,0 0,1 2,0-1,0 2,0 0,1 1,14-1,110 1,-81 3,-47-1,26 0,62 7,-89-6,0 1,0 0,0 1,-1 0,1 0,-1 1,0 1,0-1,0 1,0 1,8 7,-15-12,0 1,0 0,0 0,-1 0,1 0,-1 0,1 0,-1 1,0-1,0 0,0 1,1 3,-1-5,-1 0,0 0,0 1,0-1,0 0,0 0,-1 0,1 0,0 0,0 0,-1 0,1 0,-1 0,1 0,-1 0,1 0,-1 0,0 0,1 0,-1 0,0 0,0-1,1 1,-1 0,0-1,0 1,0 0,0-1,0 1,-2 0,-12 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33.5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77 225,'0'-4,"0"-10,4-6,2-5,4-1,-1-1,0 0,-3 0,-6 6,-8 5,-6 6,-5 4,-3 4,1 6,1 2,4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4.7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127 131,'0'-4,"-4"-1,-6-5,-5-3,-4-6,-3-2,2-2,0 3,4 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34.68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88,'0'4,"5"2,4-1,6-5,4-2,3-6,2-5,-3-4,-1 0,-4-1,-9 2,-5 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38.5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1,'1'118,"23"184,-7-190,5-2,44 134,-60-224,-1 1,-1 0,-1 0,2 35,-8 92,0-51,4-2,3-1,18 97,-11-105,-9-57,2-1,0 1,14 43,-10-56,0-3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39.3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1,'-1'16,"-1"1,-6 29,4-30,1 0,1 0,-1 21,15 107,0 15,-12-152,0-4,-1 0,1 0,0 0,0 0,0 0,1 0,-1-1,1 1,0 0,-1 0,1 0,1 0,-1-1,2 5,-2-7,-1 0,1 0,-1 0,1 0,-1 0,1 0,-1 0,1 0,-1 0,1 0,-1-1,1 1,-1 0,1 0,-1-1,0 1,1 0,-1 0,1-1,-1 1,0 0,1-1,-1 1,0-1,0 1,1 0,-1-1,0 1,0-1,1 1,-1-1,0 1,0-1,9-17,-9 18,7-18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40.4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16 161,'-1'0,"1"0,-1 0,0 0,1 0,-1 0,1 0,-1 0,1 1,-1-1,1 0,-1 0,1 0,-1 0,1 1,-1-1,1 0,-1 0,1 1,-1-1,1 0,0 1,-1-1,1 1,0-1,-1 0,1 1,0-1,-1 1,1-1,0 1,0-1,-1 1,1-1,0 1,0-1,0 1,0-1,0 1,0-1,0 1,0 0,0-1,0 1,0-1,0 1,0-1,1 1,-1-1,0 1,0 0,1 0,0 1,-1 0,1-1,0 1,0-1,0 0,0 1,0-1,0 0,0 1,0-1,1 0,-1 0,0 0,3 2,3-1,0 0,-1 0,1-1,0 1,0-1,0-1,0 0,0 0,0 0,-1 0,1-1,11-3,-16 3,0 1,0-1,0 0,0 0,0 0,0 0,0-1,0 1,0 0,-1-1,1 1,0-1,-1 0,1 0,-1 1,0-1,0 0,0 0,0 0,0 0,0 0,0-1,0 1,-1 0,1 0,-1 0,0-1,0 1,0 0,0-1,0 1,0 0,0 0,-1 0,1-1,-1 1,0 0,0 0,0 0,-1-3,-1-5,-1 1,0 0,-1 0,0 0,0 1,0-1,-1 1,-1 0,1 1,-1 0,-1 0,1 0,-1 1,-13-8,20 13,0 1,0-1,0 1,0-1,0 1,0 0,0 0,1-1,-1 1,0 0,0 0,0 0,0 0,0 0,0 0,0 0,0 1,0-1,0 0,0 0,0 1,0-1,0 1,0-1,-1 1,-5 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42.01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196 56,'4'-2,"0"0,0-1,0 1,0-1,0 0,0 0,-1-1,0 1,1-1,-1 1,0-1,-1 0,4-5,-6 8,0 1,0 0,0 0,0-1,0 1,0 0,0 0,0-1,0 1,0 0,0 0,-1 0,1-1,0 1,0 0,0 0,0 0,0-1,0 1,0 0,-1 0,1 0,0 0,0-1,0 1,0 0,-1 0,1 0,0 0,0 0,0 0,-1-1,1 1,0 0,0 0,-1 0,1 0,0 0,0 0,0 0,-1 0,1 0,0 0,0 0,-1 0,1 0,0 0,0 0,0 1,-1-1,1 0,0 0,0 0,0 0,-1 0,1 0,0 1,0-1,0 0,0 0,-1 0,1 0,0 1,0-1,0 0,0 1,-18 9,-2 4,0 2,1 0,0 1,1 1,1 1,1 0,1 1,1 1,0 0,2 1,0 0,-10 30,22-51,-1-1,1 1,0-1,0 1,0-1,-1 1,1-1,0 1,0-1,0 1,0-1,0 1,0-1,0 1,0-1,0 1,0 0,1-1,-1 1,0-1,0 1,0-1,1 1,-1-1,0 0,0 1,1-1,-1 1,0-1,1 1,-1-1,1 0,-1 1,0-1,1 0,-1 1,1-1,-1 0,2 0,8 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43.88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1,'1'35,"2"1,1-1,2 0,10 35,51 131,-41-130,-2 2,13 74,125 631,-152-743,-6-22,0-1,-1 1,0 0,-1 0,0 16,-2-28,0 0,-1-1,1 1,-1 0,1-1,0 1,-1 0,1-1,-1 1,1-1,-1 1,0-1,1 1,-1-1,0 1,1-1,-1 1,0-1,1 0,-1 1,0-1,0 0,1 0,-1 0,0 0,0 0,0 1,1-1,-2-1,-33 2,18-2,10 4,7-1,18 2,27 2,-20-6,-3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45.36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2721,'-2'-33,"-2"1,-1 0,-2 0,-12-36,-7-38,-179-759,160 692,-98-566,137 673,5-115,-1-8,-1 166,-2 0,0 1,-2 0,0 0,-1 1,-12-23,19 43,1-1,-1 1,1-1,-1 1,1-1,-1 1,0 0,0-1,0 1,0 0,0 0,0-1,0 1,0 0,0 0,0 0,-1 0,1 1,0-1,-1 0,1 0,-3 0,3 2,0-1,0 1,0 0,0 0,0 0,1 0,-1 0,0 0,0 0,1 0,-1 0,1 0,-1 0,1 0,-1 0,1 1,0-1,-1 0,1 0,0 3,-3 12,2 1,-1 31,4-10,0 0,3 1,1-2,2 1,2-1,1 0,1-1,35 67,-46-101,-1 0,1 0,0 0,0 0,0-1,0 1,0 0,1-1,-1 1,0-1,1 1,-1-1,1 0,-1 1,1-1,0 0,0 0,-1 0,1 0,0-1,0 1,0 0,0-1,0 1,0-1,2 0,-2-1,1 0,-1-1,0 1,0-1,0 1,0-1,0 0,0 0,-1 0,1 0,-1 0,1 0,-1-1,0 1,0 0,0-1,0 1,0-1,0-2,5-11,-1-1,-1 1,-1-1,0 0,-1 0,-1 0,0 0,-1 0,-1 0,-6-30,7 46,0 0,0 0,0 0,-1 0,1 0,0 1,0-1,-1 0,1 0,-1 0,1 0,-1 0,1 0,-1 1,1-1,-1 0,0 0,1 1,-1-1,0 1,0-1,0 0,1 1,-1-1,0 1,0 0,0-1,0 1,0 0,0-1,0 1,0 0,0 0,0 0,0 0,0 0,0 0,0 0,0 0,1 0,-3 1,-5 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47.18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0,'2'1,"0"0,-1 1,1-1,0 0,-1 1,1-1,-1 1,0 0,1-1,-1 1,0 0,0 0,0 0,0 0,0 0,0 0,0 4,4 5,153 347,-98-213,-41-92,-15-38,1 0,1-1,1 1,15 24,-22-38,0 0,0 0,0 0,0 0,0 0,0 0,0 0,0 0,0 0,0 0,-1 0,1 0,0 0,-1 0,1 0,-1 0,1-1,-1 1,1 0,-1 0,1 0,-1-1,0 1,0 0,1-1,-1 1,0-1,0 1,0-1,0 1,1-1,-3 1,-45 27,23-15,0 3,1 1,1 1,-37 35,53-45,0 0,0 0,1 1,0 0,1 0,0 1,1-1,0 1,0 0,1 0,0 0,1 1,-3 19,5-21,0 0,0 0,0-1,1 1,1 0,-1 0,1-1,5 13,-6-17,1-1,-1 0,1 0,0 0,0 0,0 0,0 0,1-1,-1 1,1-1,-1 1,1-1,0 0,0 0,0 0,0-1,0 1,0-1,1 1,-1-1,0 0,1 0,-1-1,5 1,-6-1,0 0,1 0,-1-1,0 1,0-1,1 0,-1 1,0-1,0 0,0 0,0-1,0 1,0 0,0-1,-1 1,1-1,0 1,-1-1,1 0,-1 0,1 0,-1 0,0 0,2-4,24-62,-19 45,4-9,-1 0,-2-1,-1 0,-2-1,5-61,-11 92,0 1,-1-1,1 1,0-1,-1 1,1-1,-1 1,0 0,0-1,0 1,0 0,0 0,-3-4,-7-5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0.85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4960 1,'32'2,"-1"2,0 2,0 0,0 2,36 15,-8-4,128 43,-3 9,-3 7,260 155,-298-144,-4 7,-5 5,-4 6,171 183,-239-220,-4 1,-2 4,-4 1,-4 3,-2 2,54 137,-71-138,-4 1,-3 1,-3 1,-5 1,-2 0,-5 0,-4 120,-11-100,-4-1,-5-1,-53 180,-144 281,124-368,-8-4,-9-5,-8-5,-7-4,-9-6,-6-6,-178 164,117-145,-9-10,-6-8,-8-10,-352 188,-40-58,-13-33,413-167,-285 161,399-189,4 4,2 5,3 3,-150 153,166-139,4 3,4 3,-91 163,87-118,7 4,-53 167,-46 309,59 3,94-560,2-18,1 1,3 0,1 1,5 66,-3-106,1 0,-1 0,1 0,0-1,0 1,-1 0,1-1,0 1,1 0,-1-1,0 1,0-1,1 1,-1-1,0 0,1 0,0 0,-1 0,1 0,0 0,-1 0,1 0,0 0,0-1,0 1,0-1,-1 0,1 1,0-1,0 0,2 0,10 0,0 0,0-1,20-3,-5 0,98-1,-76 6,0-4,-1-1,1-2,67-19,-15-11,133-67,-142 59,-89 42,-2 0,0 0,0 0,0 1,0-1,0 1,0 0,0 0,1 0,-1 1,0-1,1 1,-1 0,0 0,1 0,-1 0,5 1,-7 0,-1-1,0 1,0 0,1 0,-1-1,0 1,0 0,0-1,0 1,0 0,0 0,0-1,0 1,0 0,0 0,-1-1,1 1,0 0,0 0,-1-1,1 1,0 0,-1-1,1 1,-1-1,1 1,0-1,-1 1,0 0,1-1,-1 0,1 1,-1-1,0 1,1-1,-1 0,0 1,1-1,-2 0,-27 19,-9-2,-1-2,0-2,-68 14,-13 4,-762 291,743-256,51-23,-129 44,216-87,-17 6,1-1,-1-1,-32 4,46-8,0 0,0 0,0 0,0 0,0 0,0-1,0 0,0 0,0 0,0 0,0-1,1 1,-1-1,1 0,-1 0,1 0,0-1,0 1,0-1,0 0,0 0,0 0,-2-4,-13-25,2-2,1 0,2 0,-12-51,2 10,-297-868,303 894,3 15,1-1,3-1,1 0,-7-55,15 88,1 0,0 0,0 0,1 0,-1 0,1 0,-1 1,1-1,0 0,0 0,0 0,0 1,1-1,-1 0,1 1,-1 0,1-1,3-2,-1 1,0 1,0 0,1 1,-1-1,1 1,-1-1,1 1,0 1,10-3,7 0,0 1,0 1,43 2,-55 1,137 10,250 52,-280-41,109 22,359 50,-539-91,0-3,0-2,0-2,0-1,-1-3,0-2,64-22,-52 11,0-3,-1-3,-2-2,-1-2,53-41,-89 59,-1 0,-1-1,0-1,18-22,-28 29,1 0,-1 0,0 0,0-1,-1 1,0-1,-1 0,0 0,0-1,-1 1,1-16,-6 2,2 23,1-1,0 1,0 0,-1 0,1-1,0 1,-1 0,1-1,0 1,-1 0,1 0,0 0,-1 0,1-1,-1 1,1 0,0 0,-1 0,1 0,-1 0,1 0,-1 0,1 0,0 0,-1 0,1 0,-1 0,1 0,-1 1,-1 0,-1 0,1 1,0-1,0 1,0 0,0 0,0-1,0 1,0 1,1-1,-1 0,1 0,-1 1,0 2,-24 55,3 2,-20 79,23-69,-22 70,-337 1016,357-1104,-2 10,-3-1,-64 108,74-147,3-10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2.71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1,'-13'7,"1"1,1 0,-1 1,-10 10,-12 10,-53 42,4 3,2 4,5 4,2 2,5 4,3 3,-58 107,92-137,-32 83,55-121,1 1,2 0,0 0,1 0,2 1,0-1,2 26,1-41,1-1,1 0,-1-1,1 1,1 0,-1 0,1-1,1 0,-1 1,1-1,1 0,-1-1,1 1,0-1,1 0,-1 0,1-1,0 1,1-1,-1-1,1 1,0-1,0 0,0-1,1 0,7 3,22 6,1-2,0-2,0-1,46 2,-48-5,314 22,-5-1,-259-15,163 42,-238-49,0 1,0 0,-1 0,1 1,-1 0,13 9,-21-12,0-1,0 1,0 0,0-1,0 1,-1 0,1 0,-1 0,0 0,1 0,-1 1,0-1,0 0,0 0,-1 1,1-1,-1 1,1-1,-1 1,0-1,1 1,-1-1,-1 1,1-1,0 0,-1 1,1-1,-1 1,0-1,1 0,-1 1,0-1,-1 0,-1 4,-15 19,-1 0,-1-1,-1-1,-2-1,0-1,-31 21,5-1,-131 112,-269 176,409-306,9-7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5.9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0,'64'29,"-2"3,66 46,-63-38,-36-22,197 126,-180-111,-1 2,68 70,-74-50,-33-45,-1-1,1 0,1-1,-1 0,1 0,13 11,-20-19,0 1,1-1,-1 0,1 1,-1-1,1 1,-1-1,1 0,0 0,-1 1,1-1,-1 0,1 0,0 0,-1 1,1-1,0 0,-1 0,1 0,-1 0,1 0,0 0,-1-1,1 1,0 0,-1 0,1 0,-1-1,1 1,0 0,0-1,8-19,-5-35,-4 51,0-20,1 0,1 0,10-47,-9 60,1 0,0 0,0 1,2 0,-1 0,1 0,1 0,-1 1,2 0,12-13,-3 8,-1 1,2 0,-1 2,2 0,0 0,0 2,0 1,1 0,1 1,-1 1,1 1,25-2,16 0,1 3,117 7,-168-2,0 0,-1 0,1 1,-1 1,0 0,13 5,-21-7,0 0,0 1,0 0,0-1,0 1,-1 1,1-1,0 0,-1 0,0 1,1 0,-1-1,0 1,0 0,-1 0,1 0,0 0,-1 0,0 1,0-1,0 0,0 1,-1-1,1 7,-1 4,-1 1,0-1,-2 1,1-1,-2 0,0 0,-11 25,1-8,-1-1,-24 36,27-50,-1-1,0 0,-1 0,0-2,-1 0,-1 0,0-1,-1-1,-33 16,-15 2,-97 30,98-37,45-16,1 0,-1-1,0-1,0-1,-26 0,35-3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3.66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546 112,'-20'17,"1"1,0 1,2 1,0 1,-21 34,-1-1,-37 50,-63 116,108-165,3 2,2 1,3 1,-18 72,40-127,-2 8,0 1,1-1,0 1,0 24,2-35,0 0,0 1,1-1,-1 0,0 0,1 1,0-1,-1 0,1 0,0 0,0 0,0 0,1 0,-1 0,0 0,1 0,-1-1,1 1,-1 0,1-1,0 0,0 1,0-1,0 0,0 0,0 0,0 0,0 0,0 0,0-1,1 1,-1-1,0 1,3-1,8 0,1 0,-1-1,0 0,1-1,-1 0,0-2,0 1,0-1,17-9,2-2,-1-1,40-29,-46 26,-1-2,-1 0,-2-1,0-1,-1-1,-1-1,-1 0,-1-1,-2-1,14-32,-3-4,-2-1,-3 0,19-104,-33 122,0-53,-5 60,2 1,9-47,-11 80,-1-1,1 1,0-1,0 1,0 0,1-1,-1 1,2 0,-1 1,0-1,9-8,-10 12,-1 0,1 0,0-1,0 2,0-1,1 0,-1 0,0 1,0-1,0 1,0-1,1 1,-1 0,0 0,0 0,1 0,-1 0,0 1,0-1,0 1,0 0,1-1,-1 1,0 0,0 0,0 0,-1 0,1 1,0-1,0 0,-1 1,1-1,1 3,71 65,99 123,-124-136,141 189,-173-219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4.85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0 616,'3'-2,"-1"0,1 0,0 0,0 1,0-1,0 1,0 0,0 0,0 0,0 0,1 0,-1 1,0 0,0-1,1 1,-1 0,0 1,0-1,1 1,-1-1,6 3,3 1,-1 0,1 1,-1 0,17 11,236 173,-65-42,216 127,-392-255,-23-19,0 0,0 0,1 0,-1 0,0 0,0 0,0 0,0 0,0 0,0 0,0 0,1 0,-1 0,0 1,0-1,0 0,0 0,0 0,0 0,0 0,0 0,0 1,0-1,0 0,0 0,0 0,0 0,0 0,0 1,0-1,0 0,0 0,0 0,0 0,0 0,0 0,0 1,0-1,0 0,0 0,0 0,0 0,0 0,0 0,0 1,0-1,0 0,-1 0,1 0,0 0,0 0,0 0,0 0,0 0,0 0,0 1,-1-1,1 0,0 0,0 0,0 0,0 0,0 0,0 0,-1 0,-3-1,0 0,0 0,0-1,0 1,0-1,0 0,1 0,-1 0,-4-3,-23-20,1-1,0-2,2-1,2 0,0-3,2 0,2-1,1-1,1-1,2-1,-26-73,40 93,0 0,1-1,0 1,2-1,0 0,0 1,2-1,0 0,1 1,0-1,2 1,0-1,1 1,0 1,10-20,-10 24,1 0,0 1,1 0,0 1,0-1,1 1,0 0,0 1,1 0,1 1,-1 0,1 0,0 1,1 0,-1 0,1 2,0-1,0 1,1 1,-1 0,1 0,14 0,-9 2,-1 1,1 0,-1 1,1 1,-1 1,0 0,1 2,-2-1,26 12,-18-5,0 2,0 0,-1 2,-1 0,27 27,1 8,-2 2,-2 3,57 91,-60-71,-40-76,-1-8,-1-15,-13-63,-38-139,-2-3,47 190,1 0,2-1,4-74,-1 110,1 1,-1-1,1 1,0-1,0 1,0 0,0-1,1 1,-1 0,1 0,0 0,0 0,0 0,0 1,1-1,-1 0,1 1,0 0,-1 0,1 0,0 0,0 0,0 0,1 1,-1-1,0 1,0 0,1 0,-1 0,1 1,-1-1,1 1,5 0,8-1,1 2,-1 0,0 1,1 0,23 8,56 20,-1 4,107 55,-1 0,-176-79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5.7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1573,'5'1,"0"1,-1-1,1 1,0 0,-1 0,1 0,-1 1,0 0,0 0,0 0,0 0,4 5,5 3,318 288,-105-88,303 218,-509-407,-20-21,1-1,-1 0,0 1,0-1,0 0,0 1,0-1,0 1,0-1,0 1,0-1,0 0,0 1,0-1,0 1,-1-1,1 0,0 1,0-1,0 0,0 1,-1-1,1 0,0 1,0-1,-1 0,1 1,0-1,-1 0,1 0,0 1,-1-1,1 0,0 0,-1 1,-2-1,0 1,0-1,0 1,0-1,0 0,0 0,0 0,0-1,0 1,0-1,0 1,0-1,0 0,0 0,-4-3,-11-6,2-1,-1-1,2-1,-1 0,2-1,0-1,0 0,-10-17,-1 3,-89-113,-155-255,-53-180,91 110,181 348,4-1,-29-128,75 246,-32-157,29 141,2 1,0-1,1 1,0-1,2 1,7-34,-9 49,1 0,-1 1,1-1,0 0,-1 1,1-1,0 1,0-1,1 1,-1-1,0 1,0 0,1-1,-1 1,0 0,1 0,-1 0,1 0,0 0,-1 0,3 0,0 0,0 0,1 0,-1 0,0 1,1 0,-1 0,0 0,8 1,6 3,0 0,0 1,20 9,-35-13,18 8,0 1,0 1,-1 0,-1 2,27 21,-35-24,1 0,-2 1,1 0,-2 1,1 0,-2 0,1 1,-2 0,9 21,-14-28,0 0,0 1,-1-1,0 1,0-1,-1 1,0 0,0-1,-1 1,1-1,-1 1,-1-1,1 1,-1-1,-1 0,1 0,-1 0,-3 6,-7 9,-1 0,0-2,-26 28,28-33,-11 12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6.35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0,'8'13,"1"1,0-2,1 1,0-2,15 15,7 8,478 590,-33 28,-446-609,12 17,34 51,6-4,106 107,-157-186,-7-9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6.7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1,'4'4,"6"1,5 5,4-1,3 4,3 3,0-2,0 2,1-2,-5 1,-2-3,-3 1,-2-1,-2-3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7.09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8.4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0,'19'17,"0"-1,1-1,35 21,-1-1,325 257,-296-229,-103-91,1-2,1 0,-23-54,30 60,0 3,-1-1,1 0,1-1,1-1,1 1,-9-48,17 69,0 0,0 0,0 0,0 0,0 0,0 0,1 0,-1 1,1-1,-1 0,1 0,0 0,-1 1,1-1,0 0,0 0,1 1,-1-1,0 1,0 0,1-1,-1 1,1 0,-1-1,1 1,0 0,-1 0,1 1,0-1,0 0,-1 0,1 1,0-1,0 1,3-1,8-1,0 1,1 1,-1-1,17 3,-8 0,15-1,-1 1,1 3,-1 1,1 1,-2 2,1 2,-2 1,1 1,-2 2,0 2,-1 1,0 1,-2 2,0 1,-2 1,0 1,43 52,117 166,-175-225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2:59.5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0,'-8'1,"1"0,-1 0,1 1,0 0,-1 0,1 0,0 1,1 0,-1 1,0 0,1 0,0 0,0 0,0 1,-5 6,-11 11,2 1,-24 32,34-41,-177 245,186-257,-4 6,0-1,0 0,1 1,0 0,-3 9,7-16,0 0,-1 0,1 0,0 1,0-1,-1 0,1 0,0 0,0 1,0-1,1 0,-1 0,0 0,0 1,1-1,-1 0,0 0,1 0,-1 0,1 0,0 0,-1 0,1 0,0 0,0 0,-1 0,1 0,0-1,0 1,0 0,0 0,0-1,0 1,0-1,0 1,0-1,1 1,-1-1,0 0,0 0,0 1,0-1,1 0,-1 0,0 0,2 0,16 1,1-1,0-1,-1 0,1-1,33-9,98-35,-126 37,81-33,21-7,-125 48,0 1,0 0,0 0,0-1,0 1,0 1,0-1,0 0,0 0,0 1,0-1,0 1,0-1,-1 1,1 0,0 0,0 0,-1 0,1 0,0 0,-1 1,1-1,-1 0,0 1,1-1,1 3,30 52,-25-40,1024 1789,-961-1685,-37-63,366 662,-387-693,-8-18,0 0,-1 0,0 1,0-1,-1 1,0 0,-1 0,0 0,0 1,-1-1,1 10,-2-18,-1 0,1 0,0 0,-1 0,1 0,-1 0,1 0,-1 0,1 0,-1 0,0 0,1-1,-1 1,0 0,0 0,1-1,-1 1,0-1,0 1,0 0,0-1,0 0,0 1,0-1,0 0,0 1,0-1,-2 0,-33 1,28-2,-323-26,275 18,1-3,0-1,-100-41,94 26,1-4,2-2,1-3,2-2,1-2,3-3,-65-70,43 31,3-3,4-3,-93-167,120 183,3-2,-32-100,52 124,2 0,3-1,2 0,-5-87,14 130,-1 0,2 0,-1 0,1 0,1 1,2-13,5 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05.9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3449,'1'8,"0"0,0 0,1 0,0 0,1-1,-1 1,1-1,1 0,6 11,45 61,-51-74,-1-1,-1-1,1 1,0-1,1 1,-1-1,0 0,1 0,0-1,0 1,-1-1,2 0,-1 0,0 0,0 0,1-1,-1 1,0-1,1 0,0-1,-1 1,1-1,-1 0,1 0,0 0,-1-1,1 0,-1 1,1-2,-1 1,7-3,8-5,0-1,-1-1,0-1,-1 0,21-20,-29 24,169-147,237-272,121-217,100-113,-390 507,11 10,358-257,-475 395,5 7,4 5,4 8,300-116,-375 175,-53 18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07.24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4411,'15'1,"1"0,-1 2,27 7,15 3,62 5,0-5,1-6,1-4,-1-6,0-6,0-4,-1-6,-1-5,-2-5,0-5,-2-5,-2-5,-2-5,192-117,-159 67,-5-7,-4-5,-6-6,159-186,400-580,-432 539,200-243,39 27,-335 402,233-180,-263 243,3 6,233-118,-363 206,11-5,0-1,-1 0,17-12,-15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2.1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0,'1'7,"0"1,1-1,0 0,1 0,0 0,0 0,0-1,1 1,0-1,0 0,9 10,2 4,426 513,-295-374,181 260,-284-346,-3 2,36 95,-75-167,10 16,-10-19,-1 0,0 0,0 0,0 0,0 0,0 0,1 0,-1 0,0 0,0 0,0 0,0 0,1 0,-1 0,0 0,0 0,0 0,0 0,1-1,-1 1,0 0,0 0,0 0,0 0,0 0,0 0,0 0,1-1,-1 1,0 0,0 0,0 0,0 0,0 0,0-1,0 1,0 0,0 0,0 0,0 0,0-1,0 1,0 0,0 0,0 0,0 0,0-1,0 1,0 0,0 0,0 0,-6-42,-60-139,-17-57,67 184,2 14,3-1,-10-69,20 107,1-1,1 0,-1 1,0-1,1 0,0 1,0-1,0 1,0-1,1 1,-1 0,1-1,0 1,0 0,0 0,0 0,1 0,-1 1,1-1,-1 1,1-1,0 1,0 0,0 0,0 0,1 0,-1 1,0-1,7-1,8-3,0 1,1 1,-1 0,26-1,55-3,1 4,1 5,113 14,-139-4,-1 2,0 4,-1 3,127 54,-178-64,-1 1,0 1,-1 1,-1 1,0 0,-1 2,0 0,17 20,-22-21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6.5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1,'25'1,"1"2,-1 1,0 1,0 1,0 1,-1 1,0 1,0 2,-1 0,-1 1,29 21,16 16,-2 2,67 71,-55-42,-3 3,108 158,-172-226,11 16,44 50,-60-75,1 0,0 0,0 0,1-1,-1 0,1-1,0 1,0-1,1-1,-1 1,1-1,0-1,0 1,9 1,-14-4,0 0,-1 0,1 0,-1 0,1 0,-1-1,1 1,-1-1,1 0,-1 0,0 1,1-2,-1 1,0 0,0 0,0-1,1 1,-2-1,1 1,0-1,0 0,0 0,-1 0,1 0,-1 0,0 0,1-1,-1 1,1-5,5-13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13.33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2367,'45'-43,"2"3,71-47,112-55,-132 84,349-203,82-50,-21-34,-207 109,481-489,-674 607,-123 129,-2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14.2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1874,'92'-120,"390"-396,-325 368,223-161,-112 111,287-204,-339 238,-191 148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23.4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2445,'0'-14,"8"-234,-5 207,3 1,1 0,2 1,16-43,-17 59,58-139,-55 140,1 1,1 1,0 0,2 0,20-21,-28 32,0 0,0-1,-1 0,0 0,-1-1,8-20,-7 17,0 0,1 0,11-18,31-37,138-173,-90 131,100-148,-196 258,186-251,-59 128,-37 39,-48 41,3 3,1 1,57-36,-81 62,0 0,1 2,0 0,1 2,0 0,1 2,0 1,0 1,45-4,-58 10,0 0,1 1,-1 1,0 0,0 1,0 1,0-1,-1 2,1 0,11 7,17 11,58 43,-31-20,-57-39,248 146,-253-151,-1 0,0 1,0 0,0 1,-1-1,1 1,-1-1,0 1,0 1,7 7,-6-2,0 0,-1 0,0 0,5 18,-2-9,0 0,2 0,0-1,1 0,17 23,72 81,-34-46,98 121,-67-86,127 195,-134-146,30 47,-61-131,11 15,215 461,-190-349,72 108,-38-76,3 4,3 21,-113-225,2-1,2 0,1-2,1-1,34 29,20 16,-55-50,1 0,1-2,1-1,1-2,33 19,8 4,-55-32,1-1,0-1,32 14,-43-22,1 0,-1 0,1-1,0 1,0-1,0-1,0 0,0 0,0 0,0-1,-1 0,1 0,0 0,12-5,50-25,0-2,69-47,-61 34,476-275,-475 274,-3-3,120-103,-162 119,-1-1,-1-2,-3-1,0-1,-3-1,36-77,90-278,-132 338,62-180,86-430,-142 543,5 3,65-168,-67 201,-5 0,-4-2,11-119,-27 187,-1 7,1 1,1-1,0 1,1 0,1 1,0-1,1 1,0 0,1 1,0-1,1 2,1-1,0 1,0 1,1 0,0 0,1 1,21-13,-9 8,1 2,0 0,1 2,0 0,0 2,1 1,0 1,0 2,34-2,37 0,509-12,-537 23,-1 4,1 3,-2 3,0 3,73 29,-99-30,-1 3,-1 1,-1 1,62 48,-33-15,89 95,-13 26,-66-76,26 35,107 182,56 165,-64-53,-164-332,19 54,143 262,-56-124,-26-44,103 94,-190-294,37 64,-40-62,54 69,-73-106,-1 0,1-1,1 0,0 0,0-1,0-1,1 0,0-1,1 0,-1 0,1-2,0 1,1-2,-1 0,1 0,-1-1,1-1,0 0,-1-1,1-1,17-2,-4-1,0-2,0-1,-1-1,0-1,0-1,-1-1,0-2,-1 0,36-27,5-11,-2-3,-3-3,-2-2,70-93,-63 63,-5-2,90-182,-123 215,298-568,-306 595,99-173,-101 169,-1 0,-2-2,-2 1,9-41,39-279,-35 184,67-238,-85 388,2-1,1 1,1 1,25-39,-26 43,-5 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28.24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1296,'2'22,"0"0,2 0,1-1,0 0,1 0,11 23,-3-5,17 45,4-1,3-1,74 117,-105-188,1 0,0-1,0 1,1-1,0-1,1 0,0 0,0-1,1 0,0-1,0 0,1-1,0-1,0 1,0-2,1 0,0 0,0-1,0 0,0-2,0 1,0-2,22 0,11-5,-1-1,-1-2,0-2,0-2,45-19,206-102,197-157,-24-44,-272 192,1065-714,-978 697,-231 134,1 3,1 2,90-21,-140 40,53-7,-55 8,0 0,0 0,-1 0,1 0,0 0,0 0,-1 0,1 1,0-1,0 0,-1 1,1-1,0 1,-1 0,1 0,-1 0,1 0,-1 0,1 0,-1 0,0 0,1 0,-1 1,0-1,0 0,0 1,1 2,-2-3,1 0,-1 0,0 1,0-1,0 0,0 0,-1 1,1-1,0 0,-1 0,1 0,0 1,-1-1,1 0,-1 0,0 0,1 0,-1 0,0 0,0 0,-1 1,-24 22,14-15,-173 169,99-92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4:28.8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2286,'25'15,"2"-1,-1-1,2-1,0-2,30 7,-25-6,30 7,1-2,0-3,1-3,0-2,0-4,1-2,-1-3,1-3,-1-3,0-3,-1-2,0-4,-1-2,-1-3,-1-2,0-3,109-67,-75 28,-2-4,-4-5,-3-3,-4-4,104-130,310-494,13-14,-482 686,2 2,42-36,-59 57,1 0,0 1,1 0,0 1,0 1,1 0,0 1,30-8,-10 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2.8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0,'1'5,"0"0,1 0,0 0,0 0,0 0,0 0,1-1,0 1,0-1,4 5,12 20,280 617,102 153,-277-499,7 12,-115-284,-2-8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3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1475,'7'-1,"0"-1,0 0,0 0,-1-1,1 0,-1 0,1-1,-1 0,0 0,7-7,15-7,203-109,280-108,-190 94,43-26,1055-501,-1357 635,23-11,-84 44,-1 0,1-1,-1 1,1 0,-1 0,1-1,-1 1,1 0,-1 0,1 0,-1 0,1-1,-1 1,1 0,-1 0,1 0,-1 0,1 0,-1 1,1-1,-1 0,1 0,-1 0,1 0,-1 1,1-1,-1 0,1 0,-1 1,1-1,-1 0,0 1,1-1,-1 0,1 1,-1-1,1 1,-1 19,-3-1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4.4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0,'4'4,"6"6,5 5,4 4,3 3,2 6,5 3,2 0,0-2,-6 0,-2-2,-2-1,-3-1,-6-5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4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11,'0'-4,"0"-2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6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31 374,'29'-1,"0"3,0 0,0 1,0 2,-1 1,1 2,-2 0,1 2,-1 1,-1 1,0 1,-1 2,0 0,-1 1,-1 2,24 23,-40-34,-1 0,0 1,0 0,-1 1,0-1,0 1,4 13,-8-21,-1 1,1 0,-1 0,1 0,-1 0,0 0,1 0,-1 0,0 0,-1 0,1 0,0 0,0 0,-1 0,0 0,1 0,-2 2,1-2,-1-1,1 1,-1-1,1 0,-1 1,1-1,-1 0,0 0,0 0,1 0,-1-1,0 1,0 0,0-1,0 1,0-1,0 0,0 0,0 0,0 0,-3 0,-5-1,-1 0,1-1,0 0,0-1,0 0,0 0,0-1,0 0,1-1,0 0,-9-7,-16-12,-42-39,61 50,-36-32,-48-55,85 83,-1 0,2-1,1 0,0-1,1-1,1 0,-10-28,19 45,-1 0,1-1,0 0,0 1,1-1,-1 1,1-1,0 0,0 1,0-1,0 0,1 1,0-1,-1 0,1 1,0-1,3-4,-2 6,0-1,0 1,0 0,1 0,-1 0,1 0,-1 0,1 1,0-1,0 1,-1 0,1 0,0 0,0 0,0 0,0 1,1-1,-1 1,0 0,0 0,4 0,25 3,0 1,-1 2,1 1,-1 1,51 21,-39-14,241 95,-97-35,-184-74,0 0,1 0,-1 0,1 0,-1 1,1-1,-1 1,0 0,1 0,-1 0,0 0,0 1,-1-1,1 1,-1 0,1 0,-1 0,3 4,-6-5,-4-8,-5-16,4-10,2 0,0-48,-2-25,3 88,1 6,1-1,0 1,0 0,1-1,2-19,-1 29,-1-1,1 1,0 0,-1 0,1 0,0 0,0-1,1 1,-1 0,0 1,1-1,-1 0,1 0,-1 1,1-1,0 1,0-1,0 1,0 0,0-1,0 1,0 0,0 0,0 1,1-1,-1 0,0 1,0-1,1 1,-1 0,0 0,1 0,-1 0,3 1,11 0,1 1,-1 1,0 0,0 2,26 10,77 40,-80-35,2 0,-6-4,0 1,-1 1,-1 3,-1 0,37 33,-53-39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7.7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274 548,'7'-2,"1"0,-2 0,1-1,0 0,0 0,-1 0,0-1,1 0,-1 0,-1-1,1 0,5-5,0 1,16-14,-2-1,0-1,-1-2,-2 0,21-32,-32 42,-1 0,0-1,-2 0,0 0,-1-1,-1 0,0 0,-2-1,0 1,1-31,-5 47,1 1,-1-1,-1 0,1 0,0 1,0-1,-1 0,0 1,0-1,1 0,-1 1,-1-1,1 1,0-1,-1 1,1 0,-1-1,0 1,0 0,1 0,-4-1,2 1,0 0,-1 0,1 1,0-1,-1 1,0 0,1 0,-1 1,0-1,1 1,-1 0,0 0,-6 0,-4 2,0 1,0 0,1 1,-1 0,1 1,0 0,-15 9,-13 12,1 1,1 2,2 1,1 2,1 2,2 1,-44 62,66-83,2 1,0 0,1 0,0 1,1 0,1 1,1-1,0 1,-3 25,7-34,0 0,1 0,0 0,0 0,1 0,0 0,0 0,1-1,0 1,0 0,1-1,0 0,0 1,1-1,0 0,0-1,0 1,1-1,0 0,1 0,-1 0,12 8,6 2,0-2,1 0,1-2,0-1,0 0,1-2,53 11,-24-10,1-2,105 0,-114-8,1-2,-1-3,0-1,0-3,0-1,-1-3,-1-2,77-36,-119 50,0 0,0-1,-1 0,1 1,-1-1,1 0,-1 0,0-1,1 1,-1 0,0-1,-1 0,1 1,0-1,-1 0,0 0,2-3,1-10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7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336 764,'2'-6,"0"-1,0 1,0 0,0 1,1-1,0 0,0 1,1-1,0 1,8-9,2-5,327-502,-335 511,26-47,-31 53,1 1,0-1,-1 0,0 0,0 0,0 0,-1 0,1 0,-1 0,0 0,0 0,-1-7,0 9,1 1,-1-1,0 1,0-1,0 1,0-1,0 1,0-1,-1 1,1 0,0 0,-1 0,1 0,0 0,-1 0,1 0,-1 0,0 0,1 1,-1-1,0 1,1-1,-1 1,0 0,0-1,0 1,1 0,-1 0,0 0,0 0,-2 1,-57 13,32-3,0 1,2 1,0 1,0 2,1 1,1 1,1 0,-37 38,0 10,-89 123,108-127,3 2,-50 113,87-174,0 0,1 0,0 0,0 0,0 0,0 0,0 0,1 0,-1 0,1 0,0 0,-1 0,2 1,-1-1,1 4,0-6,0 1,0-1,1 1,-1-1,0 1,1-1,-1 0,1 0,0 0,-1 0,1 0,0 0,0 0,-1 0,1-1,0 1,0-1,0 1,0-1,0 0,0 0,0 0,0 0,3 0,129 5,6 2,201-16,-299 4,1-1,-1-2,0-2,0-1,-2-3,1-1,-2-2,0-1,39-26,-64 33,-1 0,0-1,0 0,11-15,-8 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9.1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1955,'-4'-96,"-3"0,-5 1,-46-180,-116-260,162 500,-289-718,294 740,6 8,-1 0,0 0,0 1,0-1,-1 0,0 1,0 0,0 0,0 0,-8-7,10 12,1-1,-1 1,0 0,1 0,-1 0,1 0,-1 0,1 0,0 0,-1 0,1 0,0 0,0 0,0 0,0 0,0 1,0-1,0 0,0 0,0 1,0-1,2 43,1 0,2 0,16 64,45 129,-63-227,155 419,-120-347,4-2,3-1,58 77,-89-136,1-1,1-1,0 0,1-1,1-1,1-1,0 0,1-1,1-1,0-2,0 0,1 0,1-2,0-1,0-1,0-1,1-1,0-1,0-1,37 0,-30-3,0-1,0-1,-1-1,1-2,-1-1,1-2,-2-1,1-1,-2-1,1-2,42-26,-67 36,1-1,-1 0,1-1,-1 1,0-1,-1 0,1 1,-1-2,0 1,-1 0,1-1,-1 1,0-1,0 0,0 0,-1 1,1-13,0-9,-2 1,-5-51,1 21,2 25,0-50,3 76,-1-1,1 0,0 1,0-1,0 0,1 1,0-1,0 1,0 0,6-9,-7 13,0 0,0 0,0 0,-1 0,2 0,-1 0,0 1,0-1,0 0,0 1,0-1,0 0,1 1,-1 0,0-1,1 1,-1 0,0-1,1 1,-1 0,0 0,1 0,-1 0,0 0,1 1,-1-1,0 0,0 1,1-1,-1 1,0-1,0 1,1-1,-1 1,0 0,0 0,0-1,0 1,0 0,1 2,6 5,0 0,0 0,10 17,-13-19,242 352,-213-311,-23-31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09.5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19 121,'0'-4,"0"-6,0-4,0-6,-4 2,-2 0,1-2,1 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1.5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1 540,'12'1,"0"0,0 1,-1 1,1 0,0 0,-1 1,0 1,0 0,0 0,13 10,16 12,43 38,-61-48,32 28,80 83,-116-108,-2 0,0 0,-1 2,-1 0,-1 0,-1 2,15 42,-25-60,-1-1,1 0,-1 1,-1-1,1 1,-1-1,0 1,0 0,-1 7,0-13,1 1,0 0,0 0,0-1,-1 1,1 0,0-1,-1 1,1 0,-1-1,1 1,-1 0,1-1,-1 1,1-1,-1 1,1-1,-1 1,0-1,1 1,-1-1,0 0,0 1,1-1,-1 0,-1 0,0 0,0 0,0 0,0-1,0 1,0-1,-1 1,1-1,0 0,1 0,-1 0,0 0,0 0,0 0,-2-3,-28-21,1-2,2-1,1-1,1-1,1-2,2-1,1 0,-27-55,47 83,1 0,0-1,0 1,1 0,-1-1,1 1,0-1,0 0,1 1,0-1,0 0,0 1,1-1,-1 1,4-11,-1 9,0 0,0 0,1 0,0 1,0-1,1 1,-1 0,1 1,1-1,8-7,10-5,2 1,0 2,0 0,49-19,28-5,1 3,2 6,1 4,153-18,-236 41,-4 0,0 1,0 0,1 2,37 3,-54-3,0 1,1 0,-1 0,0 0,0 1,0-1,0 1,0 0,-1 0,1 1,-1-1,1 1,-1-1,0 1,0 0,0 1,0-1,0 0,-1 1,1-1,-1 1,0 0,0 0,-1 0,1 0,-1 0,0 0,1 7,2 21,-2 0,-2 1,-5 52,0 7,6-76,-3 37,1-51,1 1,0-1,-1 0,1 0,-1 1,0-1,0 0,0 0,0 0,0 0,0 0,-1 0,1 0,-1 0,1-1,-1 1,0-1,-2 3,4-4,-1 0,0 0,1 1,-1-1,0 0,1 0,-1 0,1 0,-1 0,0 0,1 0,-1 0,0-1,1 1,-1 0,1 0,-1 0,1-1,-1 1,0 0,1-1,-1 1,1 0,-1-1,1 1,0-1,-1 1,1-1,-1 1,1-1,0 1,-1-1,1 1,0-1,0 1,-1-1,1 0,0 1,0-1,0 1,0-1,0 0,0 1,0-1,0 0,-5-33,5 33,-1-24,2 0,1-1,1 1,1 1,1-1,1 0,15-36,9-12,43-74,-54 111,5-12,2 0,3 2,64-81,-91 125,0-1,0 1,1 0,-1 0,1 1,-1-1,1 0,-1 1,1 0,0 0,0 0,0 0,0 0,0 0,0 1,0-1,0 1,0 0,0 0,0 0,0 0,0 0,0 1,0 0,0-1,0 1,0 0,-1 0,1 1,3 1,8 5,-1 1,0 0,0 1,18 19,-11-10,15 11,-2 3,-1 0,-2 2,38 56,-34-15,-25-54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2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0,'0'4,"5"2,0 3,5 1,4 3,4 2,2 0,4 5,0 0,1-1,1 2,-1-3,-4-1,-2-2,-3-1,-6 2,-3-2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2.6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3.4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1,'1'2,"-1"0,1 0,0 0,0 1,0-1,1-1,-1 1,0 0,1 0,-1 0,4 2,3 4,241 321,224 388,-442-657,-24-45,0 0,1-1,0 0,17 19,-22-30,0 0,0-1,1 0,-1 0,1 0,-1 0,1-1,0 1,0-1,0 0,0 0,0 0,0-1,0 1,5-1,72-4,-44 1,98-3,175-30,-295 34,0-2,-1 1,1-2,-1 0,0 0,25-15,-28 12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3.9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1 307,'12'-5,"17"0,16-5,17-8,10-5,14-4,4 0,-8-1,-6 1,-8 1,-11 0,-7 1,-12 1,-8 3,-9 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6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2273,'16'-14,"0"1,23-14,16-12,341-293,-283 235,-76 65,13-9,-1-3,-3-1,45-57,-90 100,1 1,0-2,-1 1,1 0,-1 0,1 0,-1-1,0 1,0 0,0-1,-1 1,1-1,0 0,-1 1,0-1,0 1,1-1,-1 0,-1 1,1-5,-2 6,1-1,0 0,-1 1,1-1,-1 1,0-1,0 1,1 0,-1 0,0 0,0 0,0 0,0 0,0 0,0 1,0-1,0 1,0-1,-1 1,1 0,0 0,0 0,0 0,-4 1,-14 0,-1 1,1 1,1 0,-1 2,1 0,-26 11,-109 57,134-62,-57 31,2 3,2 3,-119 104,142-106,2 2,2 2,3 3,2 1,-50 87,77-118,2 0,1 1,1 1,1 0,1 0,-9 47,16-66,0 1,1-1,0 0,0 1,0-1,0 1,1-1,0 0,1 0,0 0,0 1,0-2,0 1,1 0,0 0,0-1,1 1,-1-1,1 0,0 0,1-1,-1 1,1-1,0 0,0 0,0 0,0-1,1 0,0 0,-1 0,1-1,0 0,8 2,15 4,0-2,0-1,0-2,0-1,48-2,153-22,-186 16,226-34,273-78,-336 60,367-159,-505 185,0-3,-3-3,-1-3,60-49,-95 65,-2-1,0-1,-2-2,-2 0,0-2,-2 0,-1-2,-2 0,28-66,-27 42,-3-2,-2 0,-3-1,7-82,-11 15,-10-130,2 246,0-14,-2-1,0 1,-2 0,0 0,-10-29,12 49,0 0,0 0,0 0,-1 0,1 0,-1 1,0-1,-1 1,1 0,-1 0,0 0,0 0,0 1,-1-1,1 1,-1 0,0 1,1-1,-1 1,-1 0,1 0,0 0,0 1,-1 0,1 0,0 0,-1 1,1-1,-1 1,-7 1,-2 2,1-1,-1 2,1 0,0 1,0 0,1 1,-1 0,1 1,0 1,1 0,-21 18,-3 5,2 2,-45 55,15-4,3 2,4 2,-58 124,-105 302,151-321,59-158,1 2,2-1,-4 49,10-81,1 0,0-1,0 1,0 0,0 0,1 0,-1 0,1 0,0-1,0 1,1 0,-1-1,1 1,0-1,-1 1,5 4,-3-6,0 1,0-1,0 0,0 0,1 0,-1 0,1-1,-1 1,1-1,0 0,-1 0,1-1,0 1,0-1,0 1,5-1,13-1,0 0,0-1,0-1,36-10,86-35,-120 40,170-66,271-145,-453 212,17-8,-2-1,0-1,28-24,-49 37,-1 0,0-1,0 0,0 0,-1 0,0 0,0-1,0 0,-1 0,0 0,0 0,0 0,-1 0,0-1,0 0,0 1,-1-1,0 0,0 0,-1 1,0-9,-4-5,-1 0,0 1,-2-1,0 1,-12-23,-58-94,47 86,-123-203,-11 6,-244-280,396 514,-2 0,-28-21,29 25,1 0,0-2,0 1,-17-22,-77-99,288 303,67 74,178 202,-399-409,-1 1,-3 1,-1 1,32 85,-29-66,-6-20,3-1,1-2,2 0,1-2,2 0,1-2,37 31,-44-44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7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828 142,'0'-1,"1"-13,-1 1,-1 0,0-1,-1 1,-6-20,7 31,1-1,-1 1,0 0,0 0,0 0,-1 0,1 0,0 0,-1 0,1 0,-1 0,0 1,1-1,-1 1,0-1,0 1,0 0,0 0,0-1,-1 2,1-1,0 0,0 0,-1 1,1-1,0 1,-1 0,1-1,0 1,-1 0,1 0,-1 1,1-1,0 1,-1-1,1 1,0 0,0-1,-4 3,-20 9,0 2,2 0,-1 1,2 2,0 0,-21 22,33-30,-43 40,2 3,3 2,2 3,2 1,3 2,2 2,3 1,3 2,3 2,-44 139,67-180,2-1,1 2,0-1,2 0,1 33,2-49,1-1,0 1,0 0,1-1,0 0,1 1,0-1,0 0,1 0,1-1,-1 1,1-1,1 0,-1 0,1-1,1 0,12 12,0-5,1-1,0-1,1 0,1-2,-1 0,2-2,-1 0,1-2,27 5,40 4,93 2,-166-16,729 19,-359-16,-142 2,-243-6,0 0,0 0,-1 0,1 0,0 1,0-1,-1 0,1 1,0-1,0 1,-1 0,1 0,-1-1,1 1,-1 0,1 0,-1 0,2 2,-3-2,0-1,1 1,-1 0,0 0,0 0,0 0,0 0,0 0,0-1,0 1,0 0,0 0,-1 0,1 0,0 0,-1-1,1 1,0 0,-1 0,1-1,-1 1,1 0,-1 0,1-1,-2 2,-8 8,0-1,0 0,-20 13,13-9,-206 180,-112 86,293-250,-1-1,-1-3,-1-2,-1-1,-1-3,-76 21,94-31,21-6,-1-1,0 1,0-1,0-1,0 1,0-2,0 1,-10-2,19 1,-1 0,1 0,-1 0,1 0,0 0,-1 0,1 0,-1 0,1-1,-1 1,1 0,0 0,-1-1,1 1,-1 0,1 0,0-1,-1 1,1 0,0-1,0 1,-1-1,1 1,0 0,0-1,-1 1,1-1,0 1,0-1,0 1,0-1,0 1,0 0,0-1,0 1,0-1,0 1,0-1,0 1,0-1,0 1,0-1,11-17,3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58.9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0,'-8'2,"0"-1,1 1,-1 1,1 0,0 0,0 0,0 1,0 0,0 0,1 1,-11 10,-2-1,-308 253,261-203,3 2,-87 120,145-178,-2 0,1 1,0 0,1 0,-6 15,11-23,-1 1,0-1,1 1,-1 0,1 0,-1-1,1 1,0 0,0 0,0 0,0-1,0 1,0 0,1 0,-1-1,1 1,-1 0,1 0,-1-1,1 1,0-1,0 1,0 0,0-1,0 0,0 1,0-1,0 0,1 1,-1-1,1 0,2 2,6 2,1-1,-1 0,1-1,0 0,0 0,0-1,1-1,-1 1,23-2,109-13,-121 10,164-27,-94 13,157-9,-248 26,0-1,0 1,0 0,-1 0,1 0,0 0,0-1,0 1,0 0,0 1,0-1,0 0,0 0,0 0,0 0,0 1,0-1,-1 0,1 1,0-1,0 1,0-1,-1 1,1-1,0 1,0 0,-1-1,1 1,-1 0,1 0,-1-1,1 1,-1 0,1 0,-1 0,1 0,-1 0,0-1,0 1,1 0,-1 0,0 0,0 0,0 0,0 0,0 0,0 0,0 0,-1 0,1 0,0 0,0-1,-1 1,1 0,-1 0,1 0,-1 0,0 1,-5 9,-1-1,0 1,-14 15,10-12,-153 190,27-37,122-147,-1-1,-29 26,26-29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7.9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0,3 8,2 3,5 8,2 5,0-2,-5-1,-4-3,-5-1,-5-3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18.3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43 116,'0'-5,"-4"-4,-1-6,-5-5,1-2,0-2,3 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0.2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1393 0,'-37'0,"1"2,0 1,0 2,0 1,1 2,0 2,-55 22,2 8,2 5,2 3,2 4,-81 68,25-5,-157 169,267-255,18-21,0 1,1 0,1 0,-1 1,1 1,1-1,0 1,1 0,-6 14,12-24,-1 0,1-1,0 1,0 0,0-1,0 1,0 0,0 0,0-1,0 1,0 0,0 0,0-1,0 1,1 0,-1-1,0 1,0 0,1-1,-1 1,1 0,-1-1,0 1,1-1,-1 1,1-1,1 2,22 5,33-9,-54 2,154-27,179-54,-246 57,975-284,-1043 301,43-15,-62 21,1 0,-1-1,0 1,0-1,0 0,0 0,0 0,0-1,-1 1,1-1,-1 1,1-1,-1 0,2-3,-4 5,0 0,1 0,-1 0,0 0,0 0,-1 0,1 0,0 0,0 0,0 0,-1 0,1 0,0 0,-1 0,1 0,-1 0,1 0,-1 0,0 1,1-1,-1 0,0 0,1 1,-1-1,0 0,0 1,0-1,-1 0,-34-20,20 12,-70-53,204 147,104 95,1287 1081,-1471-1228,49 46,-79-72,-1 1,0 0,-1 1,0 0,-1-1,1 2,-2-1,5 12,-8-19,0 1,-1-1,0 0,1 0,-1 1,0-1,0 0,0 0,-1 1,1-1,0 0,-1 0,0 1,1-1,-1 0,0 0,0 0,0 0,0 0,-1 0,1 0,0-1,-1 1,1 0,-1-1,0 1,0-1,-2 3,-7 2,1 0,-1 0,0-1,-14 5,11-4,-90 35,-1-4,-2-5,-1-5,-170 22,244-47,-1-1,0-1,0-2,0-1,0-2,1-2,0-1,0-1,1-2,1-1,-59-31,68 30,2-1,-1-1,2-1,0-1,1 0,1-2,1 0,0-1,2 0,0-1,1-1,1-1,1 0,2 0,0-1,-11-41,14 34,2 0,2 0,0 0,2 0,2-1,5-43,45-185,-36 198,13-47,-15 65,-2-1,-2 0,-2 0,2-74,-11 37,2-96,0 176,0 0,0-1,1 1,-1 0,1 0,0 0,-1 0,1 0,0 0,0 0,0 0,0 0,1 0,-1 0,1 1,-1-1,1 0,-1 1,1-1,3-1,-2 1,1 1,0-1,0 1,-1 0,1 0,0 0,0 0,0 1,0 0,7 0,5 1,0 1,-1 1,1 1,26 9,4 6,-1 1,0 3,66 45,111 101,-184-137,-1 1,-2 1,43 55,-76-88,-1 1,0-1,0 1,0 0,0 0,0-1,0 1,0 0,-1 0,1 0,0 0,-1 0,0 0,1 0,-1 0,0 0,0 0,0 2,-1-3,1-1,0 0,0 1,0-1,0 0,-1 0,1 0,0 1,0-1,-1 0,1 0,0 1,0-1,-1 0,1 0,0 0,-1 0,1 0,0 0,0 0,-1 1,1-1,0 0,-1 0,1 0,0 0,-1 0,1 0,0 0,-1 0,1-1,0 1,0 0,-1 0,1 0,-21-15,3-8,0 0,2-1,0-1,2 0,-22-54,8 17,-17-33,5-1,3-2,-43-194,78 283,0 1,1-1,1 0,-1 0,1 0,0 0,1 0,3-14,-3 19,1 1,-1 0,0 0,1 0,0 0,0 0,0 0,0 0,0 0,1 1,-1-1,1 1,-1 0,1 0,0 0,0 0,0 0,0 0,0 1,1 0,-1-1,0 1,1 0,5 0,8-1,-1 0,1 1,0 1,-1 1,1 0,31 8,95 32,-54-7,-1 4,-2 4,-2 4,124 89,-177-112,0 2,-2 1,0 2,-2 0,-1 2,-2 1,41 66,-50-72,-2-7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1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2055,'-7'-7,"0"0,0 0,-1 1,0 0,0 0,-1 1,0 0,0 1,0 0,-13-5,16 8,1 0,-1 1,0-1,0 1,1 0,-1 1,0 0,0-1,1 2,-1-1,0 1,1-1,-1 2,1-1,0 1,0-1,0 1,0 1,-7 5,-1 3,1-1,0 1,1 1,1 0,0 1,-10 16,-44 94,56-108,-6 14,1 1,1 0,1 1,2 0,-10 66,18-87,0 1,1-1,1 0,0 1,0-1,1 0,1 0,0 0,5 13,-5-17,1 1,0-1,1 0,0-1,0 1,0-1,1 0,-1 0,2 0,-1-1,0 0,1 0,0-1,8 4,0-1,1 0,-1-2,1 0,0-1,18 3,-24-5,0-1,0 0,0-1,0 0,-1 0,1-1,0-1,0 1,16-6,-24 6,0-1,1 1,-1-1,0 0,0 1,0-1,0 0,0 0,-1 0,1 0,0-1,-1 1,0 0,1-1,-1 1,0-1,0 1,-1-1,1 1,0-1,-1 0,1-3,0-9,0-1,-2-27,0 20,-7-145,-50-281,51 417,-18-49,7 26,18 54,-1 1,1-1,0 1,-1-1,1 0,0 1,0-1,-1 0,1 1,0-1,0 0,0 1,0-1,0 0,0 1,0-1,0 1,0-1,1 0,-1 1,0-1,0 0,0 1,1-1,-1 1,0-1,1 0,-1 1,0-1,1 1,-1-1,1 1,-1-1,1 1,-1 0,1-1,-1 1,1 0,0-1,-1 1,1 0,-1 0,1-1,0 1,-1 0,1 0,0 0,-1 0,1 0,0 0,-1 0,1 0,0 0,-1 0,1 0,0 0,-1 1,1-1,0 0,44 17,-42-16,131 59,2-5,259 65,-139-72,399 23,-653-71,6 1,0 0,1-1,-1 0,0-1,0 0,14-3,-20 3,0 0,0 0,0 0,0 0,0-1,0 1,0-1,0 1,0-1,-1 0,1 0,0 1,-1-1,0 0,0-1,1 1,-1 0,0 0,-1 0,1-1,0 1,-1 0,1-1,-1 1,0-1,0-4,4-60,-4 0,-3 0,-2 0,-22-98,-5 29,-56-147,52 183,-4 1,-5 3,-4 1,-3 3,-5 2,-93-113,112 157,-3 3,-2 1,-1 2,-2 2,-1 2,-2 2,-2 3,-1 1,-1 3,-1 3,-1 1,-109-27,150 46,-15-3,0 1,0 1,-60-2,87 8,-1-1,0 1,0 0,1 0,-1 0,0 0,1 0,-1 0,1 1,0-1,-1 1,1 0,0 0,0 0,0 0,0 0,0 0,1 0,-1 1,0-1,1 1,0-1,0 1,0-1,0 1,0 0,0 0,1-1,-1 1,1 4,-2 5,1 0,0 0,1 0,0 0,3 22,1-19,0-1,1 0,0 0,1 0,0 0,1-1,1 0,0-1,1 0,12 14,9 5,0 0,49 36,351 223,-268-188,-46-29,206 142,-273-178,-3 3,-1 1,-2 3,50 64,-62-66,111 132,-124-155,1-1,1 0,1-2,0 0,1-2,37 19,-13-14,1-1,0-3,2-2,57 9,201 6,-297-27,1-1,-1 0,0-1,0 0,1-1,-1 0,0 0,-1-1,1-1,0 1,11-8,-11 5,-1-1,0 0,0-1,-1 0,0-1,0 0,-1 0,0 0,10-18,51-107,-47 89,-6 14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3.1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706 662,'1'-18,"-1"0,-1 0,-1 0,0 0,-2 0,-7-23,10 36,-1 1,0-1,-1 1,1 0,-1 0,0 0,0 1,0-1,0 1,0-1,-1 1,0 0,0 0,0 1,0-1,0 1,0 0,-1 0,1 0,0 1,-1-1,0 1,1 0,-1 0,0 1,0 0,1 0,-1 0,-6 1,-5 1,0 0,1 1,0 1,0 0,0 1,0 1,1 1,-1 0,2 0,-1 1,1 1,1 1,-1-1,-15 18,-3 5,2 2,1 1,-43 69,34-43,-45 102,70-134,1 1,1 0,2 1,1 0,-6 62,12-83,1 1,0 0,1-1,0 1,1-1,0 0,1 0,7 19,-7-22,1 0,0-1,0 0,0 0,1 0,0 0,0 0,1-1,0 0,-1 0,2-1,12 8,10 3,1-1,1-2,1-1,55 12,-30-12,109 6,-156-16,0-1,1 0,-1 0,0-1,0-1,11-2,-17 3,-1 0,0-1,0 1,0-1,-1 1,1-1,0 0,-1 0,1 0,-1-1,0 1,1-1,-1 1,0-1,0 0,-1 1,1-1,-1 0,1 0,-1 0,0 0,1-6,4-28,-2 1,-1-1,-2 0,-6-58,1 11,-5-944,10 1007,-1 15,1 0,0 0,-1 0,0 0,-1 0,1 0,-1 1,0-1,-1 0,1 0,-1 1,-3-6,5 11,0 0,-1 0,1 1,0-1,-1 0,1 0,0 1,-1-1,1 0,0 1,0-1,0 1,-1-1,1 0,0 1,0-1,0 1,0-1,0 0,0 1,0-1,0 1,0-1,0 0,0 1,0-1,0 1,0-1,0 1,0-1,0 0,0 1,1-1,-1 1,2 22,8 3,1-1,1 0,1 0,1-2,28 36,-23-31,399 475,-290-361,75 81,242 205,-423-410,-7-7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4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1 206,'33'2,"0"1,0 2,-1 0,0 3,0 1,47 19,-10 2,111 66,-119-58,-3 3,-1 3,-2 1,-2 4,-2 1,44 58,-58-62,-3 2,-2 1,-2 2,-2 1,-2 1,-3 1,28 97,-47-134,0-1,-1 1,0 0,0 32,-3-49,0 1,0-1,0 1,0-1,0 1,0-1,0 1,0-1,0 1,0-1,0 1,0-1,0 1,-1 0,1-1,0 1,0-1,-1 0,1 1,0-1,0 1,-1-1,1 1,-1-1,1 0,0 1,-1-1,1 0,-1 1,-11-11,-8-29,-11-46,-36-166,45 159,15 63,-82-360,66 265,-8-148,30 261,0 3,1 1,-1-1,1 1,1-1,0 0,0 1,2-8,-2 13,0 0,0 0,0 0,0 0,0 1,1-1,-1 0,1 1,-1-1,1 1,0 0,-1-1,1 1,0 0,0 0,0 0,0 0,0 0,0 1,0-1,0 1,0-1,1 1,-1 0,0 0,0 0,0 0,4 0,34 2,0 2,-1 1,1 2,37 12,150 58,-209-71,148 53,419 176,-553-218,0 1,39 29,-61-39,0 0,0 1,-1 0,0 0,-1 1,0 1,-1-1,0 1,11 23,-8-10,-2-6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5.0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1480 958,'-13'2,"0"-1,1 2,-1-1,1 2,0 0,0 0,0 1,-21 12,9-5,-104 55,2 6,-146 111,-200 215,468-395,-160 159,131-127,2 1,-43 67,72-101,0 0,0 0,0 1,0-1,0 0,1 1,0 0,-1-1,1 1,1 0,-1-1,0 1,1 0,0 0,0 0,1 4,0-5,0-1,1 1,0-1,-1 1,1-1,0 0,0 0,0 0,1 0,-1 0,0-1,1 1,-1 0,1-1,0 0,-1 0,1 0,0 0,0 0,0 0,3 0,98 22,160 17,-230-36,327 25,-297-29,1-2,-1-3,102-21,-161 26,-1-1,1-1,0 1,-1-1,1 1,-1-1,1-1,-1 1,0-1,0 1,0-1,0 0,0-1,-1 1,0-1,4-4,-4 2,0 0,0-1,-1 1,0-1,0 1,0-1,-1 0,0 0,-1 0,0-12,0-192,-35-263,12 316,-6 1,-65-199,65 271,-3 1,-81-150,93 200,-1 1,-1 2,-2 0,-1 1,-1 1,-1 1,-2 2,-1 1,-38-24,11 18,53 29,1 1,0-1,0 1,-1 0,1 0,-1 1,1-1,0 1,-1-1,0 1,1 0,-1 0,1 1,-1-1,-4 2,7-1,0-1,1 1,-1-1,0 1,0 0,1-1,-1 1,0 0,1 0,-1 0,1 0,-1-1,1 1,0 0,-1 0,1 0,0 0,-1 0,1 0,0 0,0 0,0 0,0 0,0 0,0 0,0 0,0 0,1 0,-1 0,1 1,11 32,16 17,3-1,1-2,40 45,-2-3,1234 1557,-1233-1558,-57-66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7.4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1097,'7'1,"1"1,-1-1,0 1,0 1,0-1,0 1,12 8,8 2,149 72,224 144,139 139,-520-354,300 223,-243-175,-2 4,64 75,-131-134,0 2,0-1,0 0,-1 1,9 15,-15-23,1 0,-1 0,1 0,-1 0,1 0,-1 0,0 0,1 0,-1 0,0 0,0 1,0-1,0 0,0 0,0 0,0 0,0 0,0 1,-1-1,1 0,0 0,-1 0,1 0,-1 0,1 0,-1 0,0 0,1 0,-1 0,0 0,0-1,0 1,0 0,1 0,-1-1,0 1,0 0,0-1,0 1,0-1,-1 0,1 1,0-1,0 0,0 1,0-1,0 0,0 0,-1 0,1 0,-2 0,-18 2,-1-1,0-1,0-1,0-1,-37-8,-110-35,116 29,-95-28,3-6,1-6,-242-134,344 165,2-3,0-2,2-1,2-1,1-3,-36-44,47 48,1-1,2-2,1 0,2-1,1-1,2 0,2-1,-11-43,10 17,3 0,2-1,3 0,3-1,3 1,3-1,2 1,26-116,-21 139,2 1,2 1,1 0,2 1,2 1,1 0,2 2,1 0,2 1,1 2,2 1,1 1,2 1,54-40,-51 47,1 2,2 1,0 2,0 1,2 2,0 2,0 1,1 2,0 2,1 1,-1 3,1 1,76 6,-47 4,-1 3,0 3,-1 3,-1 2,-1 4,0 3,77 42,-118-55,-1 1,0 0,-1 2,-1 1,0 1,29 32,-44-42,-1 0,0 0,0 0,-1 1,0 0,0 0,-1 0,0 1,-1 0,0-1,0 1,-1 0,0 0,-1 0,0 1,-1-1,0 0,-1 0,0 0,0 0,-5 14,-2 3,-3 0,0 0,-1-1,-2-1,-19 28,-94 117,-63 48,-293 261,414-420,-2-2,-2-4,-92 50,164-103,0 1,0-1,0 0,0 0,0 1,0-1,0 1,0-1,0 1,0-1,1 1,-1 0,0-1,0 1,1 0,-1 0,0-1,1 1,-1 0,1 0,-1 0,1 0,-1 1,28-15,270-212,-156 125,195-105,-243 157,3 4,1 4,146-38,-139 52,207-21,-244 43,-1 2,1 3,-1 3,86 16,-131-16,0 1,-1 1,1 1,-1 1,-1 1,0 0,0 2,-1 0,18 14,-27-17,0-1,-1 2,0-1,0 1,-1 0,0 0,-1 1,0 0,0 1,-1-1,0 1,-1 0,-1 0,1 0,-2 0,0 1,2 21,-4-28,0 1,-1-1,0 0,0 0,0 1,0-1,-1 0,0 0,0 0,-1-1,1 1,-1 0,0-1,0 0,0 1,-1-1,-5 5,-7 5,-2 0,-36 23,34-24,-302 167,185-108,81-44,-1-3,-91 28,-123 17,226-59,37-9,-54 14,-2-2,0-4,0-2,-71 0,116-8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8.3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0,'-11'1,"1"0,0 1,0 0,-1 1,2 0,-1 0,0 1,0 0,1 1,0 0,0 0,1 1,-15 12,-8 11,0 1,-27 36,26-30,-3 4,-6 4,1 2,3 1,-57 95,92-140,1 1,0-1,0 0,0 1,0-1,0 1,0-1,0 1,1 0,-1-1,1 1,0 0,0-1,0 1,0 0,0-1,1 1,0 3,1-4,-1 0,1 0,-1-1,1 1,-1-1,1 1,0-1,0 0,0 0,0 1,0-1,0-1,0 1,0 0,0 0,0-1,1 1,-1-1,0 0,0 0,1 0,1 0,264-2,-180-2,19-1,164-29,-264 33,-1 0,0 0,0-1,0 0,0 0,0-1,-1 0,1 0,-1 0,10-7,-13 8,0-1,0 1,-1-1,1 1,-1-1,1 1,-1-1,0 0,0 0,0 0,0 0,-1 0,1 0,-1 0,0 0,1 0,-1 0,-1 0,1 0,0 1,-1-1,0 0,1 0,-3-4,-4-13,-2 0,0 1,-1 1,-1 0,-1 0,-17-21,13 19,1-1,2 0,-17-32,30 52,0 1,0 0,-1 0,1-1,0 1,0 0,0 0,0-1,0 1,-1 0,1-1,0 1,0 0,0 0,0-1,0 1,0 0,0-1,0 1,0 0,0-1,0 1,0 0,0-1,0 1,1 0,-1 0,0-1,0 1,0 0,0 0,0-1,1 1,-1 0,0 0,0-1,0 1,1 0,-1 0,0 0,0-1,1 1,-1 0,0 0,1 0,-1 0,0 0,0 0,1 0,-1 0,0-1,1 1,-1 0,0 0,1 0,-1 0,0 1,0-1,1 0,-1 0,0 0,1 0,-1 0,0 0,0 0,1 0,-1 1,0-1,1 0,23 11,20 15,-1 3,64 55,-10-7,-44-39,-13-10,0 1,-2 2,50 54,-74-65,-4-3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29.5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0 229,'8'2,"0"0,-1 1,1 0,-1 0,1 0,-1 1,0 0,0 1,-1 0,1 0,-1 0,7 8,18 13,7 2,856 642,-853-640,-26-21,-1 1,0 0,-1 1,0 1,-1 0,0 1,-1 0,14 20,-78-124,28 33,3-1,2-1,-15-81,-20-192,53 319,-8-56,2 1,4-107,4 173,0-1,0 0,1 0,0 1,0-1,0 0,0 1,0-1,1 0,-1 1,1 0,0-1,0 1,0 0,1 0,-1 0,1 0,0 1,-1-1,1 1,0 0,0-1,1 1,-1 1,0-1,1 0,-1 1,1 0,0 0,-1 0,6-1,10 0,0 0,0 2,-1 0,1 1,21 5,-24-5,96 17,-1 5,0 5,-2 4,-2 6,-1 3,164 92,-237-114,0 1,-2 1,58 51,-75-58,0 0,-1 2,-1-1,-1 1,0 1,-1 0,0 1,-2 0,9 24,-10-20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00.5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1217,'0'1,"0"0,0-1,1 1,-1 0,0 0,1 0,-1 0,1-1,-1 1,1 0,-1 0,1-1,0 1,-1 0,1-1,0 1,-1-1,1 1,0-1,0 1,0-1,-1 0,1 1,0-1,0 0,0 0,0 1,1-1,32 5,-25-4,158 17,0-8,186-12,-347 2,0 0,0-1,0 1,0-1,0-1,0 1,-1-1,1 0,0 0,-1-1,0 0,0 1,1-2,-2 1,7-6,-9 6,1 0,-1 0,0 0,-1 0,1-1,0 1,-1-1,0 1,0-1,0 0,0 0,-1 1,1-1,-1 0,0 0,0 1,-1-1,1 0,-1 0,1 1,-1-1,-1 0,1 1,-3-8,-4-4,1-1,-2 1,0 0,-1 1,0 0,-1 1,-17-16,-99-82,84 75,-157-115,177 128,20 16,19 12,371 216,-321-181,126 84,272 230,-455-346,1 0,-1 0,-1 1,0 0,0 0,8 13,-14-18,-1 0,1 0,0 0,-1 0,0 1,0-1,0 0,-1 1,1-1,-1 0,0 1,0-1,-1 0,1 1,-1-1,0 0,0 1,-1-1,1 0,-4 6,-12 25,-1-2,-2 0,-28 35,-82 87,3-2,124-149,-25 29,27-33,1 0,-1 1,1-1,-1 0,1 1,-1-1,1 0,-1 1,1-1,-1 0,1 0,-1 0,0 1,1-1,-1 0,1 0,-1 0,1 0,-1 0,0 0,1 0,-1 0,1-1,-1 1,0 0,1 0,-1 0,1-1,-1 1,1 0,-1 0,1-1,-1 1,1 0,-1-1,1 1,0-1,-1 1,1-1,-1 1,1-1,0 1,-1-1,1 1,0-1,0 1,0-1,-1 1,1-1,0 0,0 1,0-1,0 1,0-1,0 0,0 1,0-1,0 1,1-2,-5-29,2-1,2 1,3-37,-1 22,4-74,34-197,-29 262,3 1,2 0,2 1,3 1,50-91,-22 67,3 3,3 2,64-64,205-177,-191 188,-121 114,-1-1,0 0,-1-1,-1 0,11-17,-18 26,-1 1,1-1,-1 0,0 1,0-1,0 0,0 0,-1 1,1-1,-1 0,0 0,0 0,0 0,0 0,0 0,0 0,-1 1,0-1,1 0,-1 0,0 1,0-1,-1 0,1 1,0-1,-1 1,0-1,0 1,1 0,-1 0,0 0,-1 0,1 0,0 0,-4-1,-5-5,0 0,0 2,-1-1,0 2,0-1,-1 2,0-1,0 2,0 0,0 0,0 2,0-1,-1 2,1-1,0 2,-1 0,1 0,-15 5,10-1,0 1,0 1,1 0,0 1,1 1,0 1,0 0,1 1,0 1,1 0,0 1,-16 20,14-13,0 0,2 0,0 2,1-1,2 2,-15 37,23-52,0 1,0-1,1 0,1 1,0-1,0 1,0-1,1 1,0-1,1 1,0-1,0 1,1-1,0 1,0-1,1 0,0 0,0 0,1 0,0-1,1 0,0 1,5 6,5-1,-1 0,1 0,1-1,0-1,1-1,0 0,1-1,27 10,13 1,86 19,173 24,-136-31,197 64,-371-94,0 0,-1 1,0 0,1 0,-1 0,0 0,6 6,-11-8,0 0,-1 0,1 0,0 0,0 0,-1 0,1 0,0 1,-1-1,1 0,-1 0,0 1,1-1,-1 0,0 1,0-1,0 0,0 1,0-1,0 0,0 1,0-1,-1 0,1 0,0 1,-1-1,1 0,-1 0,0 1,1-1,-1 0,0 0,0 0,1 0,-1 0,0 0,0 0,0 0,0 0,-2 0,-5 6,0 0,-1 0,0-1,0-1,-20 10,18-10,0 1,0 0,0 1,-10 9,8-4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0.5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1741 1291,'-35'2,"1"1,0 1,0 2,0 1,-34 13,-160 70,107-32,2 5,3 5,3 6,4 4,3 5,4 4,3 5,-149 181,232-254,-59 80,67-87,1-1,1 2,0-1,0 0,2 1,-7 21,11-32,0-1,-1 1,1-1,0 1,-1 0,1-1,0 1,0-1,0 1,0-1,1 1,-1-1,0 1,1-1,-1 1,1-1,-1 1,1-1,0 1,0-1,0 0,-1 1,1-1,0 0,0 0,1 0,-1 0,0 0,0 0,1 0,-1 0,0 0,1-1,2 2,2 0,1-1,0 0,0 0,-1 0,1-1,0 0,7-1,325-39,-132 12,57-1,8 2,297-70,-563 96,0-1,0 1,-1-1,1 0,-1 0,1-1,-1 1,0-1,0 0,6-5,-10 6,1 0,-1-1,0 1,0 0,0 0,0 0,0-1,0 1,-1 0,1-1,-1 1,1-1,-1 1,0-1,0 1,0-1,-1 1,1 0,0-1,-1 1,0-1,1 1,-1 0,0-1,-2-3,-139-376,-52-128,-135-164,263 562,-5 4,-4 3,-159-170,226 266,-1 0,0 0,0 1,-1 0,0 1,0 0,-1 1,0 0,0 0,0 1,-1 1,0 0,-13-3,40 12,-1 0,1 1,-2 1,1 0,17 12,86 62,581 507,-46 62,-590-587,-9-7,-17-17,47 39,-70-67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1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1747 2368,'0'-11,"-1"0,-1 0,0 0,0 0,-1 0,-1 0,0 1,-5-11,-49-80,33 61,-645-970,-60 93,697 880,15 15,-1 1,0 1,-2 0,0 2,-39-27,59 44,0 0,-1 1,1-1,-1 0,1 0,0 1,-1-1,1 1,-1-1,0 1,1-1,-1 1,1 0,-1 0,1 0,-1 0,0 0,1 0,-1 0,-2 2,3-2,0 1,0 0,0 0,0 0,1 0,-1 0,0 0,1 0,-1 0,0 0,1 0,0 0,-1 0,1 1,0-1,-1 0,1 0,0 0,0 1,0 1,0 8,1 0,1 1,0-1,4 15,23 72,4-1,5-1,4-3,55 92,-28-72,4-3,147 167,-162-214,3-2,2-3,3-3,2-3,2-2,95 49,-111-72,2-1,0-3,1-3,2-2,0-3,0-2,1-3,1-2,97-1,-150-7,1 0,-1 0,0-1,0 1,0-1,0-1,14-4,-20 5,0 0,0-1,0 1,0-1,0 1,0-1,-1 0,1 1,-1-1,1 0,-1 0,1 0,-1 0,0-1,0 1,0 0,0 0,0-1,-1 1,1-1,-1 1,0 0,1-1,-1 1,0-1,-1-3,6-147,6 1,7 0,54-218,-64 350,-8 20,0 0,0-1,0 1,0 0,0 0,1 0,-1 0,0 0,0 0,0 0,0 0,0 0,1 0,-1 0,0 0,0 0,0-1,0 1,1 0,-1 1,0-1,0 0,0 0,0 0,1 0,-1 0,0 0,0 0,0 0,0 0,1 0,-1 0,0 0,0 0,0 1,0-1,0 0,0 0,1 0,-1 0,0 0,0 0,0 1,0-1,0 0,0 0,0 0,0 0,0 1,11 35,-6-17,4 4,1 0,1-1,1-1,24 35,69 74,-99-123,32 35,2 0,51 40,-68-63,1-2,0 0,1-2,1-1,1-1,28 10,-31-15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2.2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4.0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0 467,'555'201,"-454"-161,-2 4,166 100,-245-126,-20-18,1 1,-1-1,0 0,1 0,-1 0,0 0,1 1,-1-1,0 0,1 0,-1 1,0-1,1 0,-1 1,0-1,0 0,1 1,-1-1,0 0,0 1,0-1,0 0,1 1,-1-1,0 1,0-1,0 0,0 1,0-1,0 1,0-1,0 1,0-1,0 0,0 1,0-1,0 1,-1-1,1 0,0 1,0-1,0 0,-1 1,1-1,0 0,0 1,-1-1,1 0,0 1,-1-1,1 0,-1 1,0-1,-1-1,0 1,0 0,1-1,-1 0,1 1,-1-1,0 0,1 1,0-1,-1 0,1 0,-1 0,1-1,0 1,0 0,-2-3,-22-26,23 28,-22-30,1-1,1-1,2-1,2 0,-25-67,42 99,0-1,0 1,0-1,0 0,1 1,-1-1,1 0,0 0,0 1,0-1,1 0,0 1,-1-1,1 0,0 1,3-7,-1 6,0 0,0 1,1-1,-1 1,1 0,-1 0,1 0,0 1,0 0,0-1,1 1,-1 0,6-1,10-4,1 1,0 0,1 2,-1 1,1 0,-1 2,1 0,0 2,0 0,28 6,2 3,-1 3,0 2,53 24,-80-29,-1 1,0 1,-1 1,0 1,36 29,-50-28,-17-9,6-5,1-1,-1 0,1 0,-1 0,1 0,-1 0,1-1,-1 1,1-1,-1 0,-2-1,0-1,0-1,0 0,0 0,1-1,-1 1,1-1,0 0,0 0,1 0,0-1,0 1,0-1,0 0,1 1,0-1,0-1,1 1,-2-12,0-12,0 0,4-53,0 45,-1 7,0-2,0 0,3 0,11-59,-13 84,1 1,0 0,1 0,-1 0,1 0,1 0,-1 1,1-1,0 1,1 0,0 0,-1 1,2-1,-1 1,1 0,0 0,0 1,0 0,0 0,1 0,0 1,12-4,18-3,0 2,1 2,48-2,117 7,-116 2,-55-1,-1 1,0 1,1 2,49 11,-73-12,1-1,-1 1,0 1,0 0,0 0,-1 0,1 1,-1 0,0 0,0 1,-1 0,0 0,0 1,0 0,-1 0,0 0,0 0,-1 1,0 0,0 0,3 9,-4-7,1-1,1 1,0-2,9 14,0 1,-6-10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4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0,'0'3,"1"0,0-1,1 1,-1 0,0-1,1 0,0 1,-1-1,1 0,4 4,4 7,311 502,-222-347,-92-157,0 1,-1 1,0-1,-1 1,4 15,-5-8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5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66,'0'-4,"0"-5,0-6,0-4,0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6.0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0,1 0,-1 0,0 0,1 1,-1 0,0 0,0 0,0 0,0 0,0 0,4 5,38 48,-37-43,154 198,10-6,8-8,321 271,-425-403,-30-22,1-3,2-2,91 52,-108-75,1-2,0-1,1-1,0-2,0-2,51 4,209-8,-266-3,0-2,43-8,-54 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6.5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1 297,'4'0,"6"0,4-4,6-2,2 1,10-4,8-4,14-8,10-4,7-3,8-4,2 2,-3 4,-7-4,-8 4,-5 3,-13 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8.1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2107,'17'-1,"-1"-2,1 0,0-1,-1 0,29-13,-16 6,35-13,-1-3,-1-2,-2-3,70-50,-86 50,-1-2,-1-2,-2-1,-2-2,58-79,-84 101,-1 0,-1-1,-1 0,-1-1,0 0,7-30,-13 41,-1 1,0-1,0 0,-1 0,1 0,-2 1,1-1,-4-15,3 19,-1 0,1 0,-1-1,0 1,0 0,-1 1,1-1,-1 0,0 1,0-1,0 1,0 0,0 0,-1 0,1 0,-7-3,2 2,-1 0,0 1,0 0,0 1,0 0,0 0,-1 0,1 2,0-1,-1 1,1 0,0 1,-14 2,3 1,0 1,-1 1,2 0,-38 18,24-5,0 2,1 1,1 1,1 2,1 1,2 1,0 1,-28 41,10-6,3 2,2 2,-34 81,51-99,1 2,3 0,2 2,2-1,-8 61,23-107,-1-1,1 1,-1 0,2-1,-1 1,1 0,-1-1,2 1,-1-1,0 1,1-1,0 1,1-1,-1 0,1 0,0 0,0-1,0 1,1 0,8 7,-1-4,0 0,1-1,0 0,0-1,1 0,0-1,20 6,46 10,1-2,125 11,166-6,-363-23,668-4,-560-6,0-6,-1-4,200-62,-276 68,-1-3,0-1,-1-1,-1-2,-1-2,-1-1,-1-2,-1-1,-1-1,-2-2,0-1,-3-1,0-2,-2 0,-1-2,-2 0,-1-2,-3 0,0-1,-3 0,13-50,-24 77,-1 1,-1-1,1 0,-2 0,0 0,0-11,-1 20,1 1,0-1,0 0,-1 1,1-1,-1 0,1 1,-1-1,0 1,1-1,-1 1,0-1,0 1,0 0,0-1,-1 1,1 0,0 0,0 0,-1 0,1 0,-1 0,1 0,-1 0,1 0,-1 1,1-1,-1 1,0-1,1 1,-1 0,0-1,1 1,-1 0,0 0,0 0,1 0,-1 1,0-1,1 0,-1 1,0-1,1 1,-1 0,-2 1,-19 7,1 0,0 2,0 0,-29 21,-74 64,109-83,-2 2,-131 111,122-102,2 2,1 1,-27 40,46-60,0 1,0 0,1-1,0 1,0 1,1-1,0 0,1 1,0 0,0 0,1-1,0 1,0 0,1 0,0 0,1 0,0 0,0 0,1 0,0-1,1 1,-1-1,2 1,-1-1,1 0,1 0,-1-1,1 1,1-1,10 11,27 28,3-3,2-1,1-3,2-2,2-2,64 31,-94-53,1-1,0-2,50 15,-66-23,-1 0,1-1,-1-1,1 1,0-1,-1 0,1-1,8-1,-12 1,0 0,0-1,-1 1,1-1,0 1,-1-1,1 0,-1-1,0 1,1-1,-1 1,0-1,-1 0,1 0,0 0,2-5,4-9,0 0,-2-1,0-1,0 1,-2-1,0 0,-2 0,0-1,-1 1,0-22,-3-32,-11-90,-13-17,-95-346,-107-158,169 527,-6 3,-111-196,160 325,-1 0,-1 1,0 0,-33-31,48 53,1 0,-1 1,0-1,0 1,0 0,0-1,0 1,0 0,0 0,0 0,0 1,-1-1,1 0,0 1,-3-1,4 2,0-1,0 0,-1 0,1 0,0 1,0-1,0 1,0-1,0 1,0-1,0 1,0 0,1-1,-1 1,0 0,0 0,0-1,1 1,-1 0,0 0,1 0,-1 1,-1 3,0 0,0 1,1-1,0 0,0 0,0 1,1-1,0 0,0 1,0-1,2 10,21 88,73 200,-74-242,473 1149,-423-1066,147 217,-200-336,2 0,31 29,-35-39,0 2,-2 0,0 1,-1 1,0 0,12 26,-5 0,0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9.4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 1,'-19'1,"0"1,0 1,1 0,-1 2,1 0,0 1,1 1,-1 0,-29 19,-7 8,-74 61,24-7,-171 187,-55 134,326-403,-142 209,132-192,2 0,1 1,1 1,1 0,2 0,0 0,-6 47,13-70,-1 1,1 0,0-1,0 1,0 0,0 0,0-1,1 1,-1 0,1-1,0 1,0 0,0-1,0 1,0-1,0 0,1 1,-1-1,1 0,0 0,0 0,0 0,0 0,0 0,0 0,0-1,0 1,1-1,-1 0,1 0,-1 1,1-2,-1 1,1 0,4 0,9 1,0 0,0-2,0 0,0 0,18-4,-9 1,199-18,514-34,-576 52,-1 6,251 38,-401-39,29 4,0 2,-1 1,73 28,-102-33,-1 0,-1 1,1 0,0 0,-1 1,0 0,-1 0,1 1,-1 0,0 0,-1 0,0 1,0 0,-1 1,0-1,0 1,-1 0,0 0,0 0,-1 1,3 15,-4-1,-1 1,-1 0,0 0,-2 0,-1-1,-1 1,-2-1,0 0,-1 0,-1 0,-2-1,0-1,-15 24,-11 15,-4-1,-2-1,-65 68,33-49,-3-3,-3-4,-3-4,-3-3,-3-4,-2-4,-2-4,-3-4,-147 51,213-88,0-2,-1-1,-1-1,-33 2,53-8,1-1,-1 0,0 0,1-1,-1-1,1 0,-1 0,1-1,0 0,0-1,0-1,0 0,1 0,-13-9,6-2,4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01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1,'2'8,"0"1,1-1,0 0,0 0,1 0,0 0,0-1,1 0,0 0,0 0,7 7,4 6,26 39,280 379,-308-420,9 13,1-1,44 41,-60-64,0 0,0 0,1-1,0 0,0-1,0 0,1-1,0 0,0 0,0-1,0 0,0-1,1 0,12 0,-18-1,79 2,0-3,-1-4,88-15,-167 19,0-1,0 0,0 0,0-1,0 1,0-1,0 0,6-4,-3-1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39.9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0,'4'0,"1"4,9 6,5 5,4 4,7 8,6 6,5 8,4 3,-1 0,0 0,-8-4,-1 1,-7-4,-8-7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40.2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34,'0'-4,"0"-6,8 0,3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42.0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810 300,'-26'7,"0"1,0 1,1 2,0 0,1 2,0 0,-28 22,34-23,-39 28,0 2,3 4,2 1,2 3,2 1,3 3,1 2,-64 111,100-154,-24 48,31-58,-1 0,1 0,0 0,0 0,1 0,-1 0,0 1,1-1,0 0,0 0,0 0,0 1,0-1,1 0,-1 0,3 6,-2-7,1-1,-1 1,0-1,1 1,-1-1,1 0,0 0,-1 0,1 1,0-1,0-1,0 1,0 0,0 0,0-1,0 1,0-1,0 0,0 0,2 1,49-2,-37 0,67-4,161-32,75-45,-260 64,0-2,66-32,-106 43,-1-1,0-1,0 0,-2-2,1 0,-2 0,1-2,-2 0,0 0,15-24,-24 31,-1 1,0-1,0 0,-1 0,0-1,-1 1,0-1,0 1,-1-1,0 0,0-11,-2 14,1 1,0 0,-1-1,0 1,0 0,-1 0,0 0,1 0,-1 0,-1 0,1 1,-1-1,0 1,0-1,0 1,-1 0,0 0,1 1,-9-7,8 8,-44-32,-48-43,85 64,15 10,27 19,-1 8,-2 2,0 0,29 38,-10-12,1166 1379,-695-799,-482-590,-15-18,-1 0,-1 2,28 48,-45-73,-1 1,0-1,0 1,0 0,0-1,-1 1,1 0,0-1,-1 1,1 0,-1 0,0 0,1-1,-1 1,0 0,0 0,0 0,0 0,-1 0,1-1,0 1,-1 0,1 0,-1 0,0-1,1 1,-1 0,0-1,0 1,0-1,0 1,-1-1,1 1,0-1,-1 0,1 0,0 0,-1 1,0-2,1 1,-1 0,0 0,1 0,-1-1,0 1,-2 0,-10 2,0-1,0 0,0-1,-29-1,26 0,-70-2,0-5,1-3,0-4,1-3,1-4,-99-40,69 15,3-4,2-6,-185-126,237 143,2-3,2-3,2-1,-81-97,113 118,2 0,0-1,2-1,1-1,-16-45,23 53,1-1,2-1,0 1,1-1,1 1,1-1,1 0,5-38,2 19,3 1,1 0,2 1,2 0,1 1,32-53,149-205,-151 231,-35 50,160-216,-127 176,3 2,57-50,-96 95,1 1,1 0,-1 0,1 0,0 2,0-1,16-5,-21 9,0 1,0 0,1 0,-1 1,0 0,0 0,0 0,0 0,0 1,0 0,0 0,0 0,0 0,0 1,0 0,0 0,-1 1,1-1,4 4,51 38,96 89,0 1,-149-128,25 20,-31-25,0 1,0-1,0 0,1 0,-1 1,-1-1,1 0,0 1,0-1,0 1,-1-1,1 1,-1-1,1 1,-1 0,0-1,0 1,1 0,-1 2,-1-3,1-1,0 1,-1 0,1-1,0 1,-1-1,1 1,-1-1,1 0,0 1,-1-1,1 1,-1-1,1 0,-1 1,1-1,-1 0,0 0,1 0,-1 1,1-1,-1 0,0 0,1 0,-1 0,1 0,-1 0,0 0,1 0,-1 0,1 0,-1 0,0-1,1 1,-1 0,1 0,-1 0,1-1,-1 1,0-1,-26-13,12 1,0 0,1-1,1 0,0-1,1-1,0 0,-14-27,-1-10,-26-67,35 76,3 0,2 0,1-2,2 1,3-2,1 1,3-1,1 1,7-60,-5 103,1 0,-1-1,1 1,0 0,0 0,0 0,0 0,1 0,-1 0,1 0,0 0,0 0,0 1,0-1,0 1,1 0,-1-1,1 1,-1 0,4-1,0 0,0 0,0 1,0 0,0 0,0 1,1-1,-1 1,0 1,13-1,0 3,1 0,-1 0,0 2,-1 0,1 2,21 8,27 17,-1 3,-1 2,108 84,157 162,53 39,-337-291,-4-5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43.4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596 2692,'-7'0,"0"0,0 0,0 1,-1 0,1 1,0-1,0 1,1 1,-1-1,0 1,1 1,-1-1,1 1,0 0,1 0,-1 1,1 0,-1 0,-4 6,-25 27,2 2,2 0,-43 77,-57 141,107-203,1 0,3 1,3 1,2 1,2 0,4 1,1 0,2 112,6-163,0 0,0-1,1 1,0 0,1-1,-1 1,2-1,-1 1,1-1,0 0,0 0,1 0,0-1,0 1,1-1,-1 0,1 0,1-1,-1 1,1-1,0 0,0-1,1 1,-1-1,1-1,0 1,0-1,0 0,1-1,-1 1,0-2,13 3,22 1,47 1,-31-3,-55-3,0 0,1 0,-1 0,0 0,0-1,0 1,0-1,0 0,0 0,0 0,0 0,0 0,0-1,-1 1,1-1,-1 0,1 0,-1 0,1 0,-1 0,0 0,0-1,0 1,0-1,-1 1,1-1,-1 0,1 0,-1 0,0 0,0 1,0-1,0-5,3-12,-2 0,0 0,-1 0,-3-27,2 16,-13-339,-15 1,-108-520,104 741,-6 2,-90-226,125 366,-8-21,0 1,-3 1,-27-41,211 312,-65-88,50 53,9-6,9-8,8-8,284 229,-388-355,2-3,140 78,-185-121,1-1,1-2,71 19,-83-28,0-1,1-1,0-1,-1-1,1-2,48-6,-42 1,-1-2,0-2,-1 0,0-2,-1-1,0-1,-1-2,-1 0,-1-2,0-1,-1-1,-1-1,-1-1,-1-1,24-33,-19 20,-1-1,-3-1,-1-1,-2-1,-1-1,-3-1,-1 0,-2 0,-2-1,6-57,-9 9,-4-1,-5 1,-21-153,-5 86,-59-191,27 161,-9 2,-7 4,-176-303,196 392,-83-105,117 171,0 2,-2 0,0 1,-2 2,-1 1,0 0,-2 2,-36-18,9 19,28 19,27 0,0-1,0 0,0 1,1-1,-1 1,0-1,1 1,-1-1,0 1,1 0,-1-1,1 1,-1-1,1 1,-1 0,1 0,-1-1,1 1,0 0,-1 0,1 0,0-1,0 1,0 0,-1 0,1 1,2 18,0-1,1 0,1 0,0 0,2-1,0 0,10 20,5 19,712 2116,-534-1642,-154-430,5-1,4-3,70 96,-106-167,1-2,2 0,0-1,1-1,2-1,0-1,43 26,-53-38,1 0,0-2,0 0,0 0,0-2,1 0,0 0,0-2,0 0,0-1,0 0,1-2,-1 1,0-2,0 0,23-7,-5-2,1-2,-2-1,0-2,0-1,-2-1,49-39,161-155,-188 161,-3-3,-3-2,-2-2,69-117,-91 132,-2-1,-1 0,-3-2,-2 0,-2 0,-1-1,-3-1,4-64,-11 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44.59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1,'-4'4,"-2"6,1 9,-3 6,-1 2,2-3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54.5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26,'0'-2,"0"0,-1 1,1-1,0 0,0 0,-1 1,1-1,-1 0,0 1,1-1,-1 1,-2-3,-3 3,0 15,1 43,1 0,4 1,2-1,11 71,-11-106,63 472,-26-218,-21-157,-14-100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55.2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0 360,'276'-111,"-177"76,48-19,250-56,-328 100,-51 8,0 0,0-1,-1-1,32-11,-29 7,-2 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55.8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1,'4'4,"2"6,-1 5,-1 4,0 3,-3 2,5 1,-1 1,1 3,2-2,0-2,-1-1,-2-1,-1 0,-3-3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56.9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0 199,'67'-19,"175"-10,57-10,-223 26,139-45,-182 46,-20 6,1 1,-1 1,1 0,0 1,0 1,26-2,6 4,-25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57.4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01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0 393,'3'-4,"0"-1,1 1,-1 0,1 0,0 1,0-1,0 1,0 0,1 0,8-4,-10 5,134-75,237-96,-194 96,-139 58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5:58.88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55,'30'27,"6"21,-2 1,-2 2,-3 1,23 57,-29-41,-19-53,1 1,1-1,12 25,-18-40,0 1,0-1,0 0,0 1,1-1,-1 1,0-1,0 1,1-1,-1 0,0 1,0-1,1 0,-1 1,0-1,1 0,-1 1,1-1,-1 0,0 0,1 0,-1 1,1-1,-1 0,1 0,-1 0,1 0,-1 0,0 0,1 0,-1 0,1 0,-1 0,1 0,-1 0,1 0,-1 0,1 0,-1 0,1 0,-1-1,0 1,1 0,-1 0,1-1,-1 1,0 0,1 0,-1-1,0 1,1 0,-1-1,0 1,0-1,1 1,-1 0,0-1,0 1,0-1,1 1,-1-1,0 1,0 0,0-1,0 0,12-40,-10 32,14-51,9-36,75-183,-99 276,0 1,0-1,0 0,1 1,-1-1,1 1,0-1,0 1,0 0,0 0,0 0,0 0,0 0,1 0,-1 0,1 1,0-1,-1 1,1 0,0 0,0 0,3-1,-1 2,-1 1,0-1,0 1,1 0,-1 0,0 0,0 0,0 1,0-1,0 1,0 0,0 1,-1-1,1 1,3 3,49 43,-2 2,73 91,-109-117,-15-20,0 0,0 0,0-1,0 0,1 1,0-1,0 0,0-1,0 1,7 4,-9-8,0 0,-1 0,1 0,-1-1,1 1,0 0,-1-1,1 1,-1-1,1 0,-1 0,1 1,-1-1,0 0,1 0,-1 0,0 0,0 0,1-1,-1 1,0 0,0-1,0-1,25-35,-25 36,46-79,45-73,-89 149,0 1,0-1,0 1,1 0,-1 0,1 1,0-1,0 1,1 0,-1 0,1 0,0 0,-1 1,1 0,0 0,0 0,1 1,-1 0,0 0,0 0,1 0,-1 1,0 0,1 0,-1 0,0 1,1 0,-1 0,0 0,0 1,0-1,0 1,6 3,12 7,0 1,-1 0,-1 2,0 0,28 28,215 179,-249-210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0.5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690 508,'29'-26,"61"-43,-17 16,294-224,-350 265,11-13,-34 23,-21 9,-40 9,52-14,1 1,0 1,0 0,1 0,-1 1,1 1,0 0,-17 12,11-2,0 1,1 1,1 0,1 2,-14 21,-64 116,24-40,68-114,0 0,1 0,-1 0,0 0,1 0,0 0,0 0,0 0,0 1,0-1,0 4,1-5,1-1,-1 0,1 0,-1 0,1 0,-1 0,1 1,0-1,0 0,-1-1,1 1,0 0,0 0,0 0,0 0,0-1,0 1,0 0,0-1,0 1,1-1,-1 1,0-1,0 0,0 0,1 1,-1-1,0 0,0 0,1 0,-1 0,0 0,2-1,386 51,-103-10,-275-38,0-1,-1 0,1-1,-1 0,20-3,-27 2,-1 0,1 0,-1 0,1 0,-1 0,1 0,-1-1,0 1,0-1,0 0,0 1,0-1,0 0,0 0,-1 0,1 0,-1-1,1 1,-1 0,0-1,0 1,0-1,0 1,0-1,-1 1,1-1,-1-4,1-6,0 0,-1 0,-1 0,-1 0,1 0,-2 0,0 0,-1 1,0-1,-7-14,-10-18,-36-55,45 80,-8-14,-1 2,-52-60,61 80,0 0,0 1,-1 0,-1 1,1 0,-2 1,1 1,-1 1,-26-10,15 9,-1 1,0 1,0 1,-1 2,1 1,-1 0,0 3,1 0,-1 1,0 2,1 1,0 1,0 1,1 2,-35 16,-5 4,2 4,1 2,2 3,2 3,1 2,2 3,3 2,1 3,3 1,-45 63,85-103,1 1,0 0,1 0,0 1,-5 15,10-25,1 1,0-1,0 1,0-1,1 1,-1-1,1 1,0 0,1-1,-1 1,1 0,0-1,0 1,0-1,1 0,-1 1,1-1,0 0,0 0,5 7,11 10,1-1,0-1,1 0,1-1,1-2,1 0,41 22,14 0,92 32,11-5,3-8,3-8,2-8,246 20,-415-60,1-1,0-1,0-1,0-1,0-1,33-10,-43 11,11-1,-6 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1.8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1188,'0'-23,"2"-131,-8 1,-27-172,28 300,-88-423,92 444,0-2,-1-1,0 1,0 0,-1 0,1 0,-7-9,9 14,0 1,0 0,0 0,0 0,0 0,0 0,0-1,-1 1,1 0,0 0,0 0,0 0,0 0,0 0,0-1,-1 1,1 0,0 0,0 0,0 0,0 0,-1 0,1 0,0 0,0 0,0 0,0 0,-1 0,1 0,0 0,0 0,0 0,0 0,-1 0,1 0,0 0,0 0,0 0,0 0,-1 0,1 0,0 1,0-1,0 0,0 0,0 0,-1 0,1 0,0 0,0 1,0-1,-5 13,2 18,19 664,36-332,-51-359,0 1,0 0,0 0,0 0,1-1,0 1,0 0,0-1,0 0,1 1,0-1,-1 0,2 0,-1-1,6 6,-4-6,0 0,0-1,1 0,-1 0,1 0,-1-1,1 0,-1 0,1 0,0-1,0 0,-1 0,7 0,358-28,397 21,-752 7,75 5,-63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4.84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102 315,'4'1,"1"-1,-1 1,1 0,0 0,-1 1,0-1,1 1,5 3,-8-4,0 0,0 0,0 1,0-1,0 0,-1 1,1-1,0 1,-1-1,1 1,-1 0,1 0,-1 0,0 0,0 0,0 0,0 0,1 4,-5-6,-4-7,-7-12,-34-71,46 98,1-1,-1 1,1 0,1-1,0 15,2 158,-2-252,2 16,-3-1,-16-105,13 125,4 30,-1 0,1 1,-1-1,0 0,0 1,-1-1,0 1,0-1,0 1,-1 0,0 0,0 0,-1 0,-5-7,8 13,1 0,-1 0,0 0,1 0,-1 0,1 0,-1 0,1 0,-1 0,1 0,-1 0,1 1,-1-1,1 0,-1 0,1 1,-1-1,1 0,-1 1,1-1,0 0,-1 1,1-1,0 0,-1 1,1-1,0 1,-1-1,1 1,0-1,0 1,-1-1,1 1,0-1,0 1,0-1,0 1,0-1,0 1,0-1,0 1,0 0,-8 35,6-30,-7 43,2 0,3 0,1 1,7 87,-2-125,1 0,0-1,1 1,0-1,1 0,11 19,5 15,-13-24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5.4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7.6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1 272,'3'1,"0"1,0 0,0 0,0 0,-1 0,1 0,-1 1,1-1,-1 1,0 0,0 0,0 0,0-1,-1 2,1-1,1 5,2 2,19 33,-2 1,-3 1,27 89,12 149,-51-242,12 42,-19-174,-22-140,20 184,2 0,12-92,-12 134,0 0,1 0,0 0,0 1,1-1,-1 0,1 1,0-1,0 1,1 0,-1-1,1 1,0 0,0 1,0-1,1 0,-1 1,1 0,0 0,0 0,0 0,0 1,0-1,1 1,-1 0,1 0,-1 1,1-1,0 1,0 0,0 1,0-1,-1 1,1 0,0 0,0 0,7 2,22 4,0 1,-1 2,-1 1,1 2,-2 1,36 20,-38-19,-20-10,0 1,0 0,0 0,-1 1,1 0,-2 0,1 1,-1 0,11 13,-18-19,0 0,1 0,0-1,-1 1,1 0,0 0,-1 0,1-1,0 1,0 0,-1-1,1 1,0-1,0 1,0-1,0 1,0-1,0 0,0 1,0-1,0 0,0 0,0 0,0 0,0 0,0 0,0 0,2 0,-2-1,1 0,0 0,-1 0,1-1,-1 1,1 0,-1-1,0 1,0-1,1 0,-1 1,0-1,0 0,0-2,6-13,0 0,6-31,-9 31,16-50,80-235,-99 299,0 1,0 0,0 0,0 0,0 0,0 0,1 0,-1 0,1 0,-1 1,1-1,0 1,-1-1,1 1,0-1,0 1,0 0,0 0,0 0,1 0,-1 0,0 1,3-1,-1 1,0 0,0 0,0 0,0 1,0 0,0 0,0 0,-1 0,1 0,0 1,-1 0,6 3,4 3,0 1,-1 1,0 1,-1-1,20 24,-10-7,-1-3,0 2,-2 0,30 56,-25-3,-7-17,-3-10,-12-43,1 1,0-1,0 0,1 1,0-2,1 1,0 0,5 8,-8-16,0 0,0 0,-1 0,1 0,0 0,0 0,0 0,0 0,0 0,1-1,-1 1,0 0,0-1,0 1,1-1,-1 1,0-1,1 0,-1 1,0-1,0 0,1 0,-1 0,1 0,1 0,0-1,0 0,0-1,0 1,-1 0,1-1,-1 1,1-1,-1 0,1 0,-1 0,2-2,6-8,-1 1,0-1,11-20,144-219,-152 228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7.9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1,'0'4,"4"6,1 5,1 4,2 7,5 4,0 0,1 4,4 0,-3-2,2 3,1-6,-2-2,-4-3,-4-1,-3-4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8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9.2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1,'-2'0,"1"0,0 0,-1 1,1-1,0 1,0-1,-1 1,1 0,0-1,0 1,0 0,0 0,0 0,0 0,0 0,0 0,0 0,0 0,0 0,1 0,-1 0,0 1,1-1,-1 0,1 0,0 1,-1-1,1 0,0 1,0-1,-1 0,1 1,0-1,1 1,-1 1,6 57,-6-60,24 105,46 127,-41-146,145 454,-172-536,1 9,2 0,-1 1,2-2,12 23,-16-32,1 1,0-1,0 1,0-1,1 0,-1 0,1 0,-1-1,1 0,0 1,0-1,0 0,1-1,-1 1,0-1,0 0,1 0,6 1,55 2,0-2,0-4,79-11,-35 3,-29 5,-52 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09.76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1 126,'0'-2,"1"0,0 1,0-1,0 1,0 0,0-1,0 1,0 0,0 0,0-1,0 1,1 0,-1 0,0 0,1 1,2-3,27-11,30-6,0 3,1 2,1 4,80-6,256 9,-343 8,-12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02.4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218 623,'14'-13,"0"2,1 0,24-14,-23 16,-1-1,0-1,21-19,-24 17,-1 0,-1-1,0 0,-1 0,0-1,-2-1,1 1,-2-1,0 0,-1-1,5-27,-8 30,0 0,-1-1,0 1,-1 0,0-1,-2 1,1 0,-2 0,0 0,0 0,-2 1,0-1,0 1,-10-17,12 25,-1 0,0 0,0 0,0 0,0 1,-1-1,0 1,0 0,0 1,-1-1,1 1,-1 0,1 1,-1-1,0 1,0 0,0 1,-1-1,1 1,0 0,0 1,-1-1,1 1,0 1,-1-1,1 1,0 0,0 1,-1-1,-6 4,-3 0,1 1,0 1,0 0,1 1,0 0,0 1,1 1,0 0,1 1,-19 21,20-18,0 1,1 1,0-1,1 2,1-1,1 1,0 0,1 1,1-1,0 1,2 0,-2 21,4-28,1-1,0 0,0 0,2 1,-1-1,1 0,0 0,1 0,0 0,1-1,0 1,0-1,1 0,1 0,-1-1,1 1,1-1,-1-1,1 1,1-1,-1 0,1-1,10 7,24 12,1-1,1-3,1-2,0-1,2-2,49 9,-13-9,2-3,133 3,-205-16,76-1,-83 0,1 0,-1 0,0-1,0 1,0-1,0 0,0-1,0 0,0 0,-1 0,7-5,3-8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1.5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1146,'34'-2,"1"-1,-1-2,0-1,0-1,-1-2,0-2,0-1,-2-1,1-2,-2-1,0-1,-1-2,0-1,-2-1,-1-1,39-42,-55 52,0 0,-1 0,0-1,9-18,-15 26,-1 0,0 0,0 0,0-1,0 1,-1 0,0-1,0 1,0-1,-1 0,0 1,0-1,-1 1,1-1,-2-5,1 8,-1 1,1-1,-1 1,1 0,-1-1,0 1,0 0,0 0,0 0,0 1,0-1,-1 0,1 1,-1-1,1 1,-1 0,1 0,-1 0,0 0,1 0,-1 1,0-1,0 1,0 0,1-1,-1 1,-4 1,-6-1,0 1,0 0,0 1,-20 6,-45 17,2 4,1 2,-90 54,57-20,-140 110,238-167,-51 45,57-50,1 0,0 0,0 0,1 1,-1-1,1 1,0 0,0 0,0 0,0 0,1 0,-1 0,1 1,-1 5,2-8,1-1,-1 1,0-1,1 0,-1 1,1-1,-1 0,1 1,0-1,-1 0,1 0,0 0,0 0,0 0,0 0,0 0,0 0,0 0,0 0,1 0,-1-1,0 1,2 0,36 14,-28-12,322 98,-245-79,169 19,-173-35,1-3,-1-4,106-15,-134 7,-1-2,0-2,0-3,-1-2,92-47,51-52,34-17,-212 126,-2 0,-35 6,-17 4,-3-1,0 2,0 2,-50 13,-31 23,1 6,-178 98,282-137,-22 9,2 2,0 2,-45 36,77-56,0 0,1 1,-1-1,1 0,-1 1,1-1,0 1,0 0,-1-1,1 1,0 0,0-1,1 1,-1 0,0 0,0 2,1-3,0 0,1 0,-1-1,0 1,1 0,-1-1,0 1,1 0,-1-1,1 1,-1-1,1 1,-1-1,1 1,-1-1,1 1,0-1,-1 1,1-1,0 0,-1 1,1-1,0 0,0 0,-1 0,1 1,0-1,0 0,12 1,0 1,-1-2,25-1,-18 0,111 4,-63 0,1-2,95-13,-132 8,-1-3,1 0,-2-2,1-1,-1-2,0 0,44-28,-52 26,-2-1,0 0,-1-1,0-1,-1-1,-1 0,-1-1,-1-1,0-1,14-29,-14 22,-1 1,-2-2,0 0,-2 0,-2-1,0 0,-2 0,-1 0,-2-1,0 0,-3 1,-7-58,-5 7,-5 0,-3 1,-3 1,-4 2,-3 0,-45-77,73 149,0 0,0 0,-1 0,0 1,0 0,0-1,-8-4,12 8,-1 1,0-1,1 1,-1 0,0-1,0 1,1 0,-1-1,0 1,0 0,0 0,1 0,-1 0,0-1,0 1,0 0,0 1,1-1,-1 0,0 0,0 0,0 0,0 1,0 0,-1 0,1 0,0 0,0 1,0-1,0 0,1 1,-1-1,0 0,0 1,1-1,-1 1,1-1,-1 1,1-1,0 1,-1 2,-4 33,2 1,1 0,7 71,25 115,-9-124,4-1,5 0,4-2,3-2,68 120,-19-30,-74-154,-2 0,-1 0,-1 1,3 39,-9-47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2.6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899 0,'-41'2,"0"1,1 2,0 2,0 2,1 1,0 2,1 2,-69 35,47-16,2 3,1 2,2 3,-72 69,111-95,0 1,0 1,2 0,-20 30,31-43,1 0,-1 1,1-1,0 0,0 1,1 0,-1-1,1 1,0 0,0-1,1 1,-1 0,1 0,0 0,0 0,1-1,-1 1,1 0,0 0,1-1,-1 1,1 0,0-1,0 1,0-1,1 0,4 7,2-1,0-1,1 0,0 0,1-1,0 0,16 8,79 35,-55-28,-19-9,10 5,-1 1,-1 2,41 31,-78-51,0 0,0 1,-1 0,1-1,-1 1,0 0,0 0,0 0,0 1,0-1,-1 0,1 1,-1-1,0 1,0-1,1 6,-2-2,0 0,0 0,0-1,-1 1,0 0,0 0,-1-1,-3 10,-5 9,-2-1,0-1,-25 36,30-50,-27 39,-2-1,-2-2,-2-1,-90 74,124-113,-1-1,1 1,-1-1,0 0,0-1,0 0,-1 0,1 0,-1-1,0 0,1 0,-16 0,3-2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3.9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0,'0'4,"5"10,4 2,2 3,-1 2,1-2,-1 4,3 2,-2 1,-2 0,-3 0,-7-5,-3-5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4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6.7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1,'-22'0,"0"1,0 1,0 1,0 1,-24 8,33-8,1 1,-1 0,1 1,0 0,1 1,0 1,0-1,0 2,-17 17,27-25,0 1,-1-1,1 0,0 1,-1-1,1 1,0 0,0-1,0 1,0 0,1 0,-1-1,0 1,1 0,0 0,-1 0,1 0,0 0,0 0,0 0,0 0,0 0,0 0,1 0,-1 0,1 2,1-1,0 0,0 0,0 0,1-1,-1 1,1-1,0 1,-1-1,1 0,0 0,0 0,0 0,5 1,6 3,0 0,1-1,0-1,0-1,27 4,-38-7,0 0,1 0,-1 0,0 0,0-1,0 1,0-1,0 0,0 0,0-1,0 1,-1-1,1 0,0 0,-1 0,1-1,-1 1,0-1,0 1,0-1,0 0,0-1,3-4,-1-2,0 0,0 0,-1-1,0 1,0-1,-2 0,3-16,-5 25,1 0,-1 0,0 0,1-1,-1 1,1 0,-1 0,1 0,0 0,0 1,0-1,0 0,0 0,1 0,-1 1,0-1,3-2,-3 4,0 0,0 0,0 0,0 0,0 0,0 0,0 0,0 0,0 0,0 0,0 0,0 0,0 1,0-1,0 0,-1 1,1-1,0 1,0-1,0 1,-1-1,1 1,0 0,0-1,0 3,7 6,0 0,-1 1,-1 0,10 18,378 677,-250-456,-139-243,-1 1,-1 0,1 0,-1 0,-1 1,1-1,-1 1,0-1,1 14,-4-17,1-1,-1 1,0 0,0-1,0 1,0-1,0 1,-1-1,1 0,-1 1,0-1,0 0,-1 0,1 0,0-1,-1 1,0 0,1-1,-1 0,0 0,-1 0,-3 3,-25 14,-64 29,83-42,0-2,0 1,-1-2,1 0,-1 0,0-1,1-1,-21-1,30 0,0-1,0 0,0-1,0 1,0-1,0 0,0 0,0 0,1 0,-1-1,1 1,0-1,0 0,0 0,0 0,0-1,0 1,1-1,-3-4,-6-11,1-1,-12-33,11 27,-12-42,2-1,-22-140,33 157,10 50,-6-27,2 1,-2-54,6 72,1 0,0 0,1 0,0 1,1-1,0 1,0-1,1 1,0 0,0 0,1 1,7-9,-6 8,6-9,1 1,30-31,-41 47,1-1,-1 1,1 0,-1 0,1 0,-1 0,1 0,-1 1,1-1,0 1,-1-1,1 1,0 0,-1 0,1 0,0 1,-1-1,1 1,0-1,4 3,54 23,-54-22,263 165,-154-92,-112-74,0 0,-1 1,1-1,-1 0,0 1,0 0,3 4,0-1,-8-26,0 1,1 0,1 0,1 0,0 1,6-25,26-87,-22 96,1 1,1 0,24-38,-36 68,1-1,-1 1,1-1,0 1,0-1,0 1,0 0,0 0,1 0,-1 0,1 1,-1-1,1 0,0 1,-1 0,1 0,0 0,0 0,0 0,0 0,0 1,0-1,0 1,0 0,0 0,0 0,0 1,0-1,0 1,0-1,0 1,0 0,0 0,0 0,-1 1,1-1,4 4,11 6,-2 1,1 0,-2 1,23 24,-22-20,31 26,-3 3,-1 1,-3 2,-2 2,50 87,-63-92,53 116,-71-140,-2-3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8.4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1399,'0'-2,"-1"-1,1 1,0-1,0 1,-1-1,0 1,1-1,-1 1,0 0,0-1,0 1,-1 0,1 0,0 0,-1 0,1 0,-1 0,0 0,0 1,0-1,0 0,0 1,0 0,0-1,0 1,0 0,-1 0,1 0,0 0,-1 1,1-1,-4 0,2 1,0-1,0 1,0 0,0 0,0 0,0 1,0-1,1 1,-1 0,0 0,0 0,1 1,-1-1,0 1,1 0,0 0,-1 0,1 1,0-1,-4 5,-2 5,0 1,0 1,1-1,1 1,0 1,-7 25,-21 93,29-102,-4 12,2 2,2-1,-1 61,7-92,1 0,0 0,1-1,0 1,1-1,1 1,0-1,0 0,1 0,1-1,0 1,0-1,1-1,1 1,0-1,13 13,-9-11,0-1,1 0,0-1,1-1,0 0,0 0,1-2,0 0,19 6,-32-13,-1 1,1-1,0 0,0 0,0 0,0 0,0 0,0-1,0 1,0 0,0-1,0 0,0 1,-1-1,1 0,0 0,-1 0,1 0,0 0,-1 0,1-1,-1 1,0-1,1 1,-1-1,0 1,0-1,0 1,0-1,0 0,0 0,-1 0,1 1,0-3,4-10,-2 0,0 0,3-25,-3 18,13-123,-6 0,-11-177,1 283,-2-1,-2 1,-1-1,-3 2,-19-64,23 91,1 2,4 11,22 31,70 64,142 114,-119-112,-14-8,310 251,-399-335,-1 1,0-1,0 0,1 0,23 8,-33-15,-1 0,1 0,0 0,0-1,-1 1,1-1,0 0,0 1,0-1,0-1,-1 1,1 0,0-1,0 1,-1-1,1 0,0 0,-1 0,1 0,-1-1,1 1,-1-1,1 1,-1-1,0 0,0 0,0 0,0 0,0 0,2-3,19-34,-2-1,-1-1,19-56,-16 37,0 2,-3-2,-2 0,-4-1,12-96,-22 110,-2-1,-2 0,-2 1,-2-1,-3 1,-19-76,-34-86,-160-372,216 572,-5-11,1 1,-2 0,-1 1,0 0,-1 0,-1 2,-23-24,35 39,0 0,0 0,0 0,0 0,0 0,0 1,-1-1,1 0,0 1,0-1,-1 1,1-1,0 1,-1 0,1-1,-1 1,1 0,-1 0,1 0,0 0,-1 0,1 0,-1 0,1 1,-3 0,3 0,-1 1,0-1,0 1,1-1,-1 1,1 0,-1-1,1 1,0 0,0 0,0 0,0 0,0 0,-1 4,-2 10,0 0,1 0,-1 25,3-35,-8 147,7-1,26 240,4-191,76 281,-95-451,43 145,-43-152,1-1,0-1,2 0,0 0,19 23,-29-43,1 1,0 0,-1-1,1 0,0 0,0 1,0-2,1 1,-1 0,0-1,1 1,-1-1,1 0,4 1,56 2,-29-3,96 13,75 3,78-18,-256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6:19.6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21463 1,'-1152'255,"107"-18,458-141,-432 86,-585 99,1044-219,-503 68,-498 91,-5-56,-422-68,1039-110,1-46,290 15,-236 36,-2 55,173-7,-589-18,1-41,909 12,52-4,-375-61,679 67,34 4,0 0,0 0,1-1,-1-1,1 0,-21-8,31 10,7 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09.8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10,'242'-5,"92"1,1956 133,-783 54,-1144-132,167 29,143 19,-168-29,171 21,-284-53,1-17,407-32,446-47,822-81,-1015 2,570-65,7 90,-681 117,-8 32,-792-31,704 14,-325 6,443 18,1-43,-377-14,-545 11,88-16,-7-1,141 5,42-5,-278 14,-12-2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13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1,'53'1226,"-23"-890,28 190,-31-328,10 52,55 197,-79-359,-4 0,-3 0,-8 120,6 112,26-102,-15-131,4 125,-16-168,2-1,17 66,-1-2,29 308,-30-227,-9-109,-5-42,3 72,-7-77,1 0,2-1,9 37,-5-33,-3 1,3 41,-8 83,-3-95,3 0,13 95,-9-124,0 56,-4-61,1 1,10 52,-5-39,-2 1,-2-1,-2 1,-5 46,1 14,3-86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0,'-4'0,"0"0,0 0,0 0,0 1,0 0,0-1,0 1,0 0,1 1,-1-1,0 1,1 0,-1-1,1 2,0-1,0 0,-1 1,-2 2,2 2,-1 0,1 0,0 0,0 0,1 1,-1-1,-2 16,-11 33,2 1,3 1,3-1,2 2,3-1,2 1,3-1,13 95,-12-142,0 0,1 0,0 0,0 0,1-1,1 1,0-1,0 0,1-1,0 1,1-1,0 0,0-1,1 0,14 12,-9-11,-1-1,1-1,1 0,0 0,0-1,0-1,0 0,1-2,0 1,0-2,15 2,48 2,1-3,113-10,-189 7,-1-1,0 1,0-1,0 1,0-1,0 0,0 1,0-1,0 0,-1 0,1 0,0-1,0 1,-1 0,1-1,-1 1,1-1,-1 1,0-1,1 0,-1 0,0 1,0-1,0 0,-1 0,1 0,0 0,-1 0,1 0,-1 0,0 0,1-1,-1 1,0 0,0 0,-1 0,0-4,-1-10,-1 0,0 1,-2-1,-5-15,3 13,-104-332,104 337,1 0,-1 0,-1 1,-1 0,1 1,-2-1,0 2,-20-18,-29-36,45 48,0 1,-1 0,-32-24,-14-13,51 43,0 1,0 1,-20-12,17 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03.9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1 637,'11'1,"1"-1,0 2,0 0,0 0,0 1,-1 0,0 1,1 1,-2 0,1 0,15 10,-9-2,0 0,-1 1,-1 0,0 1,22 29,-33-37,0 0,-1 0,0 0,0 0,0 0,-1 1,0-1,1 11,-15-145,-5-84,16 152,4-126,-3 184,-1-1,1 1,0-1,1 1,-1-1,0 1,0 0,1-1,-1 1,0 0,1-1,-1 1,1 0,0-1,0 1,-1 0,1 0,0 0,0 0,0 0,0 0,0 0,0 0,0 0,0 0,1 0,-1 1,0-1,2 0,0 1,-1 0,1 0,-1 1,1-1,0 1,-1-1,1 1,-1 0,1 0,-1 0,0 0,1 0,-1 1,3 2,11 8,-1 1,28 29,-43-41,19 19,-1 1,24 39,-39-55,1 0,-1 0,-1 0,1 0,-1 1,0-1,0 1,0 0,-1-1,0 1,0 0,0 0,-1 0,0 0,0-1,0 1,-1 0,0 0,-2 6,-1-9,2-13,3-17,15-33,32-77,-26 80,22-88,-42 138,1-8,0 0,2 0,10-25,-14 37,0 1,0 0,1 0,-1-1,1 1,0 0,-1 0,1 1,0-1,0 0,0 1,0-1,3-1,-4 3,1-1,-1 1,1 0,-1-1,1 1,-1 0,1 0,-1 0,1 0,0 0,-1 1,1-1,-1 0,1 1,-1-1,1 1,-1 0,0-1,1 1,-1 0,0 0,1 0,1 1,1 2,-1 0,1 0,-1 0,0 0,0 1,0-1,0 1,-1 0,0 0,0 0,0 0,-1 0,1 0,-1 0,0 1,0 7,0 15,-3 55,-1-45,3-16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16.2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84,'-8'-24,"7"23,1 0,-1 0,0 0,1 0,-1 0,1 0,-1 0,1 0,-1 0,1 0,0 0,-1 0,1 0,0 0,0 0,0 0,0 0,0 0,0 0,0-1,0 1,1 0,-1 0,0 0,1 0,-1 0,0 0,1 0,-1 0,1 0,0 0,-1 0,1 1,0-1,0 0,-1 0,1 1,0-1,0 0,0 1,0-1,0 1,0-1,0 1,0-1,2 0,10-2,0-1,1 2,-1 0,1 0,-1 1,1 1,0 0,16 3,16-1,993 0,-944-6,-65-1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18.0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 1,'-1'5,"0"1,0 0,-1 0,0-1,0 1,-1-1,0 0,0 1,-3 4,-8 15,-67 134,-184 270,233-382,-1-1,-3-1,-1-3,-3 0,-67 54,99-90,0-1,0 0,-1-1,1 0,-1 0,0-1,0 0,0 0,0-1,-1 0,1-1,-1 0,1 0,-1-1,1-1,-1 1,0-2,1 1,0-1,-1 0,1-1,0 0,0-1,1 0,-1 0,1-1,0 0,0 0,0-1,-8-8,-8-11,2-1,0-1,2-1,1 0,1-2,-23-52,35 67,0 1,1-1,1-1,0 1,1 0,1-1,0 0,2 0,-1 1,2-1,0 0,1 0,0 1,1-1,1 1,10-26,-11 35,-1 0,2 1,-1-1,1 1,-1-1,1 1,1 0,-1 1,1-1,0 1,0 0,0 0,0 0,1 1,0 0,6-3,-3 3,1 0,0 0,0 1,0 1,0 0,0 0,0 1,0 0,14 2,11 5,0 1,0 1,-1 2,53 26,-17-4,129 84,50 64,-232-167,218 147,-198-140,1-2,0-1,2-2,68 18,-54-20,0-4,0-1,1-3,105-2,-157-4,-1 0,1 0,-1 0,0 0,1-1,-1 0,0 1,1-1,-1 0,0 0,0 0,0 0,1 0,-1-1,-1 1,4-3,-4 3,0 0,-1-1,1 1,0 0,-1-1,1 1,-1-1,0 1,1 0,-1-1,0 1,0-1,0 1,0-1,0 1,0-1,0 1,-1-1,1 1,-1-2,-4-8,1 0,-2 1,0 0,0 0,-11-13,5 7,-254-315,-34 22,259 269,-86-76,89 92,20 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20.20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1,'90'5,"1"4,-1 5,102 27,66 12,-249-52,1 0,0 1,-1 0,1 1,-1 0,17 8,-23-9,0 0,-1 0,1 1,-1-1,0 1,0-1,0 1,0-1,0 1,0 0,-1 0,1 0,-1 0,0 0,0 1,0-1,0 0,-1 0,1 1,-1-1,0 0,0 1,0 3,-6 69,-3 0,-4-1,-2-1,-28 79,4-12,37-131,-1 1,0 0,0-1,-1 0,-1 0,0 0,0 0,-1-1,0 0,-1 0,-11 13,5-14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22.3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0,'-1'14,"0"0,-1-1,0 1,-1-1,-1 1,-9 22,-44 77,23-48,-38 72,-119 172,61-148,124-155,-38 37,32-33,1 1,0 0,-16 22,20-25,7-12,15-15,-3 13,0 0,0 1,0 0,1 0,0 2,0 0,17-2,97-5,-118 9,25 0,-1 1,1 1,-1 1,1 3,-1 0,-1 2,44 15,-71-19,0 0,0 0,-1 0,1 1,0-1,-1 1,0 0,0 1,0-1,-1 1,1-1,-1 1,0 0,-1 0,1 1,-1-1,3 10,0-3,4 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25.2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1841 1,'-106'194,"-8"-4,-146 185,188-279,-4-2,-4-4,-4-3,-138 109,201-182,-1 0,1-2,-2 0,0-2,0-1,-1 0,-41 8,34-11,-1-1,0-1,-1-2,1-1,-49-6,62 2,1-1,-1 0,1-1,1-2,-1 0,1 0,0-2,1 0,0-1,0 0,1-2,0 1,1-2,1 0,0-1,1 0,0-1,1 0,1-1,-17-33,20 30,1-1,1 1,1-1,1 0,0 0,2 0,0-1,1 1,5-37,-3 48,0 0,1-1,-1 1,2 1,-1-1,1 0,1 1,0 0,0 0,0 0,1 0,0 1,1 0,-1 0,1 1,1 0,-1 0,1 1,0 0,9-4,18-9,2 2,-1 1,56-13,-78 24,63-16,1 4,137-12,162 17,-339 12,0 2,-1 2,1 1,59 18,-65-14,5-1,0 2,-1 2,0 1,39 23,935 477,-992-505,39 16,-54-23,1-1,0 0,0 0,0 0,0-1,0 1,1-1,-1 0,0 0,0 0,6-2,-8 2,-1-1,1 0,0-1,-1 1,1 0,-1 0,1-1,-1 1,0 0,0-1,0 0,1 1,-1-1,-1 0,1 1,0-1,0 0,-1 0,1 0,-1 0,1 1,-1-1,0 0,0-4,-1-57,0 45,-6-139,-7 0,-38-176,43 293,-2 0,-2 0,-1 1,-36-67,40 88,0 1,-2 0,0 1,0 0,-2 1,0 0,0 1,-2 1,1 0,-2 1,-32-19,42 29,0-1,0 1,0 0,0 0,0 1,0 0,0 0,-1 1,-10 0,-69 13,-2 0,-26-12,75-2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30.87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0,'3'84,"25"157,39 79,-21-116,193 1020,-200-1016,29 176,-47-256,-11-71,8 109,-7-49,0-23,-10-73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34.96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0 529,'2120'0,"-997"-51,-987 36,-43 6,176-40,-203 33,1 3,1 3,69-1,209 10,-195 5,179-20,-59-21,105-12,475 2,-769 49,0 3,129 24,-138-15,0-2,144 2,-139-19,-1-3,0-4,141-40,-206 49,187-36,-144 31,0-2,-1-2,0-3,73-31,-80 21,-31 16,-1 1,1 0,1 1,27-8,-39 14,0 0,0 1,0-1,0 1,0 0,0 0,0 1,0-1,0 1,0 0,0 1,0-1,0 1,0 0,-1 0,1 1,-1-1,1 1,-1 0,6 5,-1-1,-1 0,0 0,-1 0,1 1,-1 0,-1 1,1-1,-2 1,1 0,-1 1,-1-1,7 19,65 258,-54-189,15 153,-15-74,-15-113,-3 118,-6-130,3 0,2 0,16 89,56 183,-8-20,-56-264,18 60,-22-75,0 1,-2 0,-1 0,1 25,1 7,5 21,36 214,-37-236,5 104,-13-120,21 125,-12-109,-8-48,0 1,-1 0,0 1,-1-1,0 0,-1 0,1 1,-2-1,1 0,-3 10,-2-3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37.57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51,'74'-2,"96"-16,-98 7,-30 3,-1 3,48-1,9 7,-77-1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38.37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0,'1'9,"0"0,1 0,1 0,-1 0,1-1,1 1,8 15,6 15,33 113,27 64,-58-165,14 58,-31-100,3 13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0.2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5 635,'-1'0,"1"0,0 0,0 0,0 0,0 0,0 0,0 0,0 0,-1 0,1 0,0 0,0 0,0 0,0 0,0 0,0 0,0 0,-1 0,1 0,0 0,0 0,0-1,0 1,0 0,0 0,0 0,0 0,-1 0,1 0,0 0,0 0,0 0,0 0,0-1,0 1,0 0,0 0,0 0,0 0,0 0,0 0,0 0,0 0,0-1,0 1,0 0,0 0,0 0,0 0,0 0,0 0,0-1,0 1,0 0,0 0,0 0,0 0,0 0,0 0,0-1,9-8,11-7,199-138,-210 146,0 2,0-1,0 1,1 1,-1 0,1 0,1 1,-1 0,0 1,1 0,0 1,0 0,19-1,-7 4,0 0,1 2,-1 1,0 1,0 0,-1 2,0 1,0 0,32 19,-48-24,21 11,0-2,0 0,1-2,1-1,50 9,-75-18,0 0,-1-1,1 1,0-1,-1 0,1 0,0 0,-1 0,1-1,-1 1,0-1,0 0,1 0,-1 0,0 0,-1-1,1 1,3-5,6-6,-1-1,16-26,-7 10,22-30,-2-2,-3-1,55-131,-82 167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39.5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885 142,'5'-26,"-5"25,1 0,0-1,-1 1,1-1,-1 1,0-1,1 1,-1-1,0 1,0-1,0 0,0 1,0-1,-1 1,1-1,0 1,-1-1,1 1,-1-1,1 1,-1-1,0 1,0 0,1-1,-1 1,0 0,0 0,0 0,-1-1,1 1,0 0,-2-1,-7-4,-1-1,1 1,-1 1,-1 0,1 1,-1 0,0 0,-16-2,-106-8,79 10,32 2,-1 1,0 1,1 1,-1 1,1 1,0 1,0 2,-41 14,48-14,0 2,0 0,0 1,1 1,1 0,-1 1,2 1,0 0,0 0,1 2,0-1,-11 20,5-3,2 0,2 0,0 2,2-1,2 2,0-1,-5 46,7-19,2 0,3 1,7 79,-4-130,1-1,0 0,0 0,1 0,0 0,0-1,1 1,0 0,1-1,-1 0,10 14,-9-16,1-1,0 1,0-1,0 1,1-1,0-1,-1 1,1-1,0 0,1-1,-1 1,0-1,1 0,11 1,2 0,0-2,-1 0,1-1,0 0,0-2,-1-1,29-7,133-48,-121 37,134-48,216-109,-405 176,-1 0,0 0,1 0,-1-1,0 0,-1 0,1 0,0 0,-1 0,0-1,4-5,-6 7,0 0,-1 0,1-1,-1 1,0 0,1-1,-1 1,0-1,-1 1,1 0,0-1,-1 1,1 0,-1-1,0 1,1 0,-1 0,0 0,-1 0,1 0,0 0,0 0,-4-4,-10-18,2-2,0 0,2 0,-12-39,-8-22,20 56,1-1,2 0,-5-36,2 4,11 64,0 0,0 0,0 1,0-1,0 0,0 0,1 0,-1 0,0 0,0 0,0 0,0 0,0 0,1 0,-1 0,0 0,0 0,0 0,0 0,0 0,1 0,-1 0,0 0,0 0,0 0,0 0,0 0,0 0,1 0,-1-1,0 1,0 0,0 0,0 0,0 0,0 0,0 0,1 0,-1 0,0-1,0 1,0 0,0 0,0 0,0 0,0 0,0-1,0 1,0 0,0 0,0 0,0 0,0 0,0-1,0 1,0 0,0 0,0 0,0 0,0 0,0-1,0 1,0 0,0 0,-1 0,18 14,15 24,92 159,-62-94,101 128,-152-218,-1 0,0 1,-1 0,-1 1,11 23,-14-22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1.1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1,'-67'151,"7"2,-44 178,9 81,29-111,33-165,-85 320,110-432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2.36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1 312,'6'-7,"1"-1,-1 0,-1 0,8-15,7-11,-9 19,76-102,-78 107,0 0,0 1,1 0,1 0,-1 1,1 0,1 1,18-9,-25 15,-1 0,1 0,0 0,0 0,0 1,-1 0,1 0,0 0,0 0,0 1,-1 0,1 0,0 0,-1 1,1-1,-1 1,1 0,-1 0,0 1,0 0,0-1,0 1,0 0,-1 1,1-1,5 8,7 8,-1 1,-1 1,21 39,-1 5,-3 2,42 131,-59-148,-3 0,-1 1,-3 0,1 100,-8-145,0 1,-1 0,0-1,0 1,0-1,-1 1,0-1,-1 0,1 0,-1 0,0 0,0 0,-1 0,-8 9,4-7,-1 0,0-1,0 0,-1 0,1-1,-2 0,-16 7,-3 3,25-7,22-3,7-5,1-2,-1-1,0-1,0-1,0-1,0-1,44-17,15-4,-76 26,0-1,0-1,0 1,-1-1,10-6,-10 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4.8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16,'4'-15,"6"27,12 42,-17-42,94 252,23 56,-98-277,-19-35,0 0,-1 1,1 0,5 17,27 96,-19-66,-2 0,13 86,-27-120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6.11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1145,'1'-59,"3"0,20-105,-13 103,-2 13,1 1,23-64,-27 96,0 0,1 1,1 0,0 1,1-1,0 2,1-1,1 1,-1 1,2 0,19-14,2 3,2 3,0 0,1 3,56-18,-53 19,-14 5,-18 7,0 0,0 0,0 1,0-1,0 2,1-1,-1 1,1 0,-1 1,0-1,1 1,11 2,32 10,68 24,13 3,-86-28,-7-1,-1-1,1-2,65 3,-99-10,-1 0,0-1,0 0,0 0,0 0,0 0,0-1,0 0,0 0,-1 0,1 0,-1 0,1-1,-1 1,0-1,0 0,0 0,0 0,-1-1,1 1,-1 0,0-1,0 0,2-5,5-11,-2-1,0 1,5-36,-1 12,-4 14,0 0,-2-1,2-40,-6 47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6.7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878 0,'-2'21,"-1"-1,-1 0,-1 0,0-1,-2 1,0-1,-11 20,-2 10,-46 126,-64 276,92-306,-6-3,-109 241,50-141,-80 161,113-274,50-95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8:48.15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1 350,'1'-4,"0"1,1 0,-1 0,1 0,0 0,0 0,0 0,0 0,3-2,9-14,2-10,1 2,2 0,0 1,2 1,0 1,2 1,1 1,51-38,-64 55,0 0,0 0,0 1,0 0,1 1,0 0,0 1,0 1,0-1,0 2,0 0,0 0,0 1,0 1,0 0,-1 0,1 1,0 1,-1 0,0 1,0 0,0 0,13 10,-21-11,1-1,-1 1,0 0,0 1,-1-1,1 0,-1 1,0 0,0-1,0 1,-1 0,0 0,0 0,0 0,0 0,-1 5,1 16,-5 50,1-46,-9 78,-5 0,-53 178,67-273,-8 25,-18 44,25-73,0 0,-1 0,0 0,0 0,-1-1,0 0,0 0,-1-1,0 1,-9 6,11-11,1-1,-1 0,0 0,0 0,0 0,-7 1,-18 8,105-29,258-78,18-5,-247 69,148-56,-228 78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00.2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2073,'293'-324,"-114"121,138-162,-207 251,197-159,-37 38,-217 184,75-71,148-109,-89 89,-169 130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01.6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2876,'1'-4,"0"0,1-1,0 1,0 0,0 1,0-1,1 0,-1 1,5-5,3-5,61-85,145-153,-144 173,704-713,-395 414,-61 80,-251 231,47-50,259-261,-96 106,-259 251,1 1,42-30,-50 39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03.1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3833,'3'-1,"0"0,0 0,1 0,-1-1,-1 0,1 1,0-1,0 0,0-1,3-3,8-6,360-268,-127 90,516-358,-124 90,-256 160,137-94,-482 366,437-320,-200 74,-110 102,231-257,-350 364,-34 44,1 1,23-26,0 6,12-12,99-81,-120 114,-5 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04.5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3868,'162'-174,"43"-41,724-652,67 5,-817 715,176-133,-11 10,-24-22,165-153,-440 408,5-5,65-41,-94 70,12-6,-1-2,-1-1,48-45,-68 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41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 31,'-4'0,"-1"0,1 0,0 0,-1 1,1 0,0-1,0 2,0-1,0 0,0 1,0 0,0 0,0 0,1 0,-1 1,1-1,0 1,-1 0,-2 4,5-5,-1 1,1-1,0 1,0 0,0-1,0 1,0 0,1 0,-1 0,1 0,0-1,0 1,0 0,0 0,0 0,1 0,-1 0,1-1,0 1,0 0,0 0,0-1,0 1,1-1,-1 1,1-1,-1 1,5 3,0 2,1 1,0-1,0 0,1-1,0 0,0 0,1-1,0 0,0 0,0-1,1 0,0-1,0 0,18 5,-19-8,0 0,0 0,0-1,0 0,0-1,0 1,-1-2,1 1,0-1,-1-1,1 0,-1 0,1 0,-1-1,-1 0,1-1,0 0,7-7,-10 8,0 0,-1 0,1-1,-1 1,-1-1,1 0,-1 0,1-1,-1 1,-1-1,1 0,-1 1,0-1,-1 0,1 0,-1 0,0 0,0-9,-1 12,0-1,-1 1,1-1,-1 0,1 1,-1-1,0 1,-1-1,1 1,-1 0,1-1,-1 1,0 0,0 0,0 0,-1 1,1-1,-1 0,0 1,1 0,-1-1,0 1,0 0,0 0,-1 1,1-1,0 1,-1 0,1-1,-1 2,-5-2,-11-1,1 0,-1 2,0 0,1 2,-1 0,-38 7,37-2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06.0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3137,'4'-2,"-1"0,1 0,-1 0,1-1,-1 1,0-1,0 0,0 0,0 0,3-5,5-4,46-34,1 3,122-69,-144 91,783-515,708-761,-1440 1224,97-62,-77 41,37-28,-31 25,-96 82,122-107,-125 108,-1-1,0 0,-1-1,-1-1,-1 1,0-2,9-23,-3 7,1 1,2 1,1 1,40-49,-46 64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07.2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1355,'37'-1,"-1"-3,1 0,-1-2,53-17,138-58,-174 60,649-262,-22-50,-4-95,-509 305,-157 118,0 0,1 0,-1 1,1 1,0 0,0 0,0 1,0 0,13 0,32-6,-36 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10.8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1 553,'0'-3,"1"1,0-1,0 0,0 0,0 1,0-1,0 0,1 1,-1-1,1 1,0 0,-1-1,1 1,0 0,1 0,-1 0,0 1,0-1,1 0,-1 1,1 0,0-1,-1 1,1 0,0 0,0 1,3-2,15-3,0 0,35-3,-36 5,704-77,-716 79,660-38,-280 27,8 1,804 12,-810-26,-13-1,134 3,-314 13,0-9,240-55,-360 62,111-3,30-4,-97 6,144 3,40-4,-73-24,-200 32,13 0,-1 1,46 2,-4 1,-82 2,0-1,-1 1,1 0,0-1,0 0,-1 0,1 0,4-2,-2-3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13.6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6497 415,'-603'41,"395"-20,-449-7,415-16,-59-13,129 3,-119-14,72 4,182 17,2-1,-60-19,59 15,0 1,-50-6,-198-23,-1 1,201 30,1-3,1-4,-106-32,118 27,-1 2,-76-6,55 9,-270-16,207 22,-18-1,-235-24,322 24,-131 3,-36-3,-165-6,397 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17.8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1949 379,'0'-3,"-1"1,1-1,0 1,-1-1,0 1,0 0,0-1,0 1,0 0,0 0,0-1,-1 1,1 0,-1 0,1 1,-1-1,0 0,0 0,0 1,0-1,0 1,0 0,0 0,0-1,-1 1,1 1,0-1,-1 0,1 1,-1-1,1 1,0-1,-1 1,1 0,-1 0,1 0,-1 1,1-1,-1 1,-2 0,-3 2,-1 1,1 0,0 1,0 0,0 0,1 1,0 0,0 0,-11 12,-6 11,-23 35,19-25,-258 376,284-412,1-1,-1 1,0-1,0 0,0 1,-1-1,1 0,0 0,-1-1,1 1,-1 0,0-1,1 1,-1-1,0 0,0 0,0 0,0-1,0 1,-6 0,9-2,-1 1,1-1,0 1,0-1,-1 0,1 1,0-1,0 0,0 1,0-1,0 1,0-1,0 0,0 1,0-1,0 0,0 1,0-1,0 0,1 1,-1-1,0 0,0 1,1-1,-1 1,0-1,1 1,-1-1,1 1,-1-1,0 1,1-1,0 1,14-22,31-32,44-71,-64 86,-2-1,-2-1,-2-1,-1-1,24-89,5-42,-47 170,0 1,0-1,1 1,-1-1,1 1,0 0,0 0,0 0,0 0,1 0,-1 0,1 1,0-1,0 1,0 0,0 0,0 0,0 0,1 0,-1 1,0-1,1 1,-1 0,1 0,0 0,-1 1,6-1,10 0,1 0,-1 2,0 0,23 5,-14-2,589 121,-554-109,-51-13,0 2,-1-1,1 2,-1-1,13 9,30 15,19-8,-56-18,-1 1,0 1,21 9,54 29,1-5,123 35,-114-43,-54-14,93 17,-114-26,-26-6,0-1,0 0,0 1,0-1,0 1,0-1,0 0,0 1,0-1,0 0,-1 1,1-1,0 0,0 0,0 1,0-1,-1 0,1 1,0-1,0 0,-1 0,1 1,0-1,0 0,-1 0,1 0,0 0,-1 1,1-1,0 0,-1 0,1 0,0 0,-1 0,1 0,-1 0,-52 16,44-14,-28 5,-50 4,-28 5,-378 74,46-10,-305 116,670-173,-123 28,-361 42,135-32,289-39,-44 4,195-28,-1-1,0 1,1-2,-1 1,-1-1,16-10,8-3,73-34,136-90,-158 80,93-89,4-4,108-41,-90 66,343-234,-526 354,9-6,-1 0,20-19,-27 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29.9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1 233,'0'-1,"0"0,1 0,-1 0,1 0,-1 0,1 0,0 0,-1 0,1 0,0 0,0 1,0-1,0 0,-1 0,1 1,0-1,0 0,0 1,0-1,0 1,1-1,-1 1,0 0,0 0,0-1,0 1,2 0,38-5,-37 5,1 0,365-10,-113 21,227 15,274 70,-681-85,1-4,88-3,-34-1,-107-1,0 2,0 1,28 8,-30-6,0-1,0-2,1 0,24 0,126-7,130 5,-123 21,25 1,-23-19,93 6,182 14,461-13,-546-15,181-22,21 0,-488 26,70 2,-1-8,160-24,184-42,-469 67,125-10,-79 9,88-18,76-18,274-10,-160 31,67 13,-16 1,-262-16,-100 13,87-6,-83 11,1-1,73-19,-58 11,0 3,103-3,126 18,-225-3,594 41,132 3,-365-47,-400-1,54-9,-53 6,51-2,-18 6,0-2,62-12,-25-3,119-38,-87 22,-114 27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39.1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1905,'1'9,"0"0,1 0,1-1,-1 1,2-1,-1 0,1 0,0 0,1-1,5 9,10 18,517 914,-298-541,-180-302,130 203,-185-303,-1 0,2 0,-1 0,1 0,-1-1,1 0,0 0,1-1,-1 1,1-1,-1 0,1 0,0-1,0 0,0 0,8 1,-4-2,0 0,0-1,-1 0,1-1,0 0,0 0,0-1,-1 0,15-6,12-7,-1-2,-1-2,-1-1,40-31,250-216,-19-27,578-673,-436 458,-337 388,394-426,33 39,-424 416,5 5,4 5,3 5,217-98,-325 169,-14 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39:40.4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1345,'2'15,"1"0,0-1,0 1,2-1,0 0,0 0,2 0,7 12,3 9,98 223,149 309,-259-557,0-1,1 0,0 0,13 15,-18-23,0 1,0-1,0 0,1 0,-1 0,0 0,1 0,-1 0,1 0,-1 0,1 0,-1-1,1 1,0-1,-1 1,1-1,0 0,-1 1,1-1,0 0,0 0,-1 0,1-1,0 1,-1 0,1 0,0-1,-1 1,1-1,-1 0,1 1,0-1,-1 0,0 0,1 0,-1 0,1 0,-1 0,1-2,573-566,505-478,-303 395,-775 651,10-6,-1-1,0 0,0-1,-1 0,0 0,-1-1,0 0,-1-1,1 0,9-19,-12 12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0.0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1 612,'4'53,"2"0,3-1,2 1,2-2,20 52,5 20,149 558,-183-667,-3-8,0 0,0-1,1 1,-1-1,1 0,1 1,-1-1,1 0,0 0,0-1,5 8,-14-60,-13-28,-4 1,-51-115,10 29,30 69,5-1,-24-125,48 189,1-1,1 1,2-1,1 0,1 0,2 0,0 0,3 1,0 0,2 0,21-53,-11 43,3 1,1 1,32-42,-38 59,1 1,1 1,0 1,1 0,1 1,42-24,-13 14,1 3,1 1,1 3,1 3,0 1,63-8,-45 13,1 4,-1 2,1 3,91 11,-122-5,-1 2,0 2,42 14,-65-17,1 1,-1 1,0 0,-1 1,0 1,0 1,-1 0,-1 1,14 14,-23-21,-2 0,1 0,0 1,-1-1,0 1,-1 0,1 0,-1 0,0 0,0 0,-1 0,0 1,0-1,0 1,-1-1,0 0,0 1,-1-1,0 1,0-1,0 0,-1 1,0-1,-5 10,-2 6,-2 0,-1-1,0-1,-1 0,-21 23,-44 47,-89 79,-102 70,221-197,-502 410,469-375,75-75,11-11,17-15,16 1,1 1,1 2,0 2,1 2,1 2,58-12,-4 7,173-10,-229 28,-1 1,1 1,-1 3,0 1,0 2,0 1,67 25,-86-25,0 0,-1 2,0 0,0 1,-1 1,-1 0,0 2,-1 0,0 1,-1 0,-1 1,0 1,-1 0,-1 1,18 36,-23-37,-1 0,0 0,-2 1,0 0,0 0,-2 0,-1 0,0 30,-1-41,-1 0,1 1,-1-1,0 0,-1 1,0-1,0 0,-1 0,0 0,0-1,0 1,-1-1,0 1,0-1,-1 0,1-1,-1 1,-1-1,1 0,-1 0,0-1,0 1,-10 4,-54 24,0-3,-2-3,-1-3,-78 14,105-28,26-5,0-1,-36 3,51-6,1-1,-1 0,1-1,-1 1,1-1,-1 0,1 0,0 0,-1 0,1-1,0 0,0 0,0 0,0 0,0 0,1-1,-7-5,-4-7,0 0,-2 1,1 1,-2 0,1 1,-2 1,0 1,0 0,-20-6,-139-59,133 61,29 10,0-1,0 0,-17-10,27 12,0-1,-1 1,2-1,-1 0,0-1,1 1,0-1,0 0,0 0,1 0,-6-10,-1-7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1.8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586 111,'6'-30,"-4"22,0 1,-1-1,0 0,0 1,0-12,-2 17,1 1,0 0,0 0,0 0,-1 0,1 0,-1 0,1 0,-1 0,1 0,-1 0,1 1,-1-1,0 0,1 0,-1 0,0 1,0-1,0 0,0 1,0-1,0 1,0-1,1 1,-1-1,-1 1,1 0,0-1,0 1,0 0,0 0,0 0,0 0,0 0,0 0,0 0,0 0,0 0,0 0,0 1,0-1,0 0,0 1,-2 0,-11 3,0 1,1 1,-1 0,1 1,1 0,-23 17,10-4,0 1,-22 26,5-1,2 2,2 2,3 2,1 1,4 1,1 2,3 1,3 1,-24 88,45-139,1 0,0 0,0 0,0 0,1 0,0 0,1 0,2 13,-3-19,0 1,1-1,-1 0,1 0,-1 0,1 0,0 1,-1-1,1 0,0 0,0 0,0-1,0 1,0 0,0 0,0 0,0-1,0 1,0 0,2 0,0 0,-1-1,1 0,-1 0,1 0,-1 0,0 0,1-1,-1 1,1-1,-1 0,0 1,0-1,1 0,-1 0,3-2,8-7,0 0,0-1,-1-1,0 0,-1 0,-1-1,0-1,14-24,11-13,94-110,71-101,-195 255,0 0,0-1,1 2,0-1,13-10,-18 16,1-1,-1 1,1 0,0 1,-1-1,1 0,0 0,-1 1,1-1,0 1,0-1,0 1,0 0,0 0,-1 0,1 0,0 0,0 0,0 0,0 1,0-1,-1 1,1-1,0 1,0 0,-1-1,1 1,0 0,-1 0,1 0,-1 1,1-1,0 2,44 45,-3 1,-2 3,-2 2,35 64,16 46,-20-33,-60-115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2.80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0 953,'1'-4,"0"0,0-1,0 1,0 0,1 0,-1 0,1 0,0 0,0 0,1 1,-1-1,6-6,45-43,-38 38,359-312,24 23,-270 208,-20 10,-91 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43.3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872 290,'-1'-7,"0"1,0 0,0-1,-1 1,0 0,-1 0,1 0,-1 1,0-1,0 1,-1-1,0 1,0 0,-7-7,-9-7,-42-33,58 48,-14-10,-2 0,0 1,0 2,-1-1,0 2,-1 1,0 1,-1 1,0 0,0 2,0 1,-42-3,51 8,1 1,0 0,0 0,0 1,0 1,0 0,1 1,0 0,0 1,-20 13,1 1,2 2,-46 43,56-48,1 2,1 0,-28 40,42-55,0 0,0 0,1 1,-1-1,1 1,0 0,1-1,-1 1,1 0,0 0,0 0,0 0,1 0,-1 0,1 1,1-1,-1 0,1 0,0 0,0 0,0 0,0 0,1-1,0 1,0 0,4 5,4 2,0 0,1 0,1-1,0 0,0-1,1-1,0 0,1 0,25 11,9 0,85 22,-5-2,-111-33,0-1,0-1,0-1,35 5,-47-8,0-1,0 0,0 0,0-1,-1 1,1-1,0 0,0 0,-1-1,1 1,-1-1,1 0,-1-1,0 1,0-1,0 1,0-1,0 0,-1-1,1 1,-1-1,6-7,1-6,0 0,-2 0,9-25,3-5,-19 45,0-1,0 1,0-1,1 1,-1 0,1 0,-1-1,1 1,0 0,0 1,0-1,0 0,1 0,-1 1,0-1,1 1,-1 0,4-1,-4 1,-1 1,1 0,0 0,0 0,0 0,-1 1,1-1,0 0,0 1,-1 0,1-1,0 1,-1 0,1 0,-1-1,1 1,-1 1,1-1,-1 0,0 0,1 0,-1 1,0-1,0 1,0-1,0 1,0-1,0 1,0 1,73 138,59 166,-125-286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3.06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0 203,'7'1,"0"0,0 0,0 0,-1 1,1 0,-1 1,1-1,-1 1,0 0,0 1,0 0,-1 0,1 0,-1 0,5 6,11 11,-1 1,20 29,-27-33,182 243,-138-178,56 112,-111-190,0-2,0 1,0-1,0 1,0 0,0 0,-1 0,0-1,0 1,0 1,0-1,-1 0,0 0,1 0,-2 8,-1-13,0 0,0 0,0 0,0 0,0 0,1 0,-1 0,0-1,1 1,-1-1,1 1,-1-1,1 1,-2-3,-14-23,0-1,2-1,-19-51,-24-98,50 151,-11-40,4 0,2-1,3-1,3 1,3-92,4 157,0 0,0 0,0-1,0 1,0 0,1 0,-1-1,1 1,0 0,0 0,0 0,1 0,-1 0,1 0,-1 0,1 1,0-1,0 0,0 1,1 0,-1-1,0 1,1 0,0 0,-1 0,1 1,0-1,0 1,0-1,0 1,0 0,0 0,0 1,1-1,-1 0,0 1,0 0,1 0,-1 0,5 1,25 0,-1 2,1 1,-1 2,0 1,55 20,-24-3,104 58,-149-73,-2 1,1 1,-1 0,-1 1,24 25,-33-30,0 1,0-1,-1 1,0 0,-1 1,0-1,0 1,-1 0,0-1,0 2,-1-1,0 0,0 17,-3 263,-2-117,3-148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4.4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825 894,'-26'1,"0"2,0 0,0 2,0 1,0 1,1 2,0 0,1 1,-37 22,12-2,1 2,1 2,-54 52,51-39,2 2,3 2,2 1,-43 69,84-118,0 0,0 0,0 1,0 0,1-1,-1 1,1 0,0-1,-1 6,2-8,1 1,-1-1,0 0,1 0,-1 0,1 0,-1-1,1 1,-1 0,1 0,0 0,-1 0,1 0,0-1,0 1,-1 0,1-1,0 1,0-1,0 1,0-1,0 1,0-1,0 1,0-1,0 0,0 0,0 0,0 1,0-1,0 0,0 0,0 0,1-1,-1 1,1 0,45-2,-1-2,1-2,-2-2,51-16,-32 9,-17 5,0-3,-1-1,-1-3,57-28,-86 36,-1 0,-1 0,1-2,-2 1,1-2,-1 0,-1 0,0-1,-1-1,-1 0,0-1,0 1,-2-2,0 1,8-23,-6 3,-1 0,-2 0,-1-1,-2 1,-2-1,-1 0,-2 0,-1 0,-2 0,-1 1,-13-44,2 22,-3 1,-2 1,-3 1,-2 1,-2 1,-39-54,28 51,10 15,-47-84,52 89,16 32,14 26,38 80,61 104,-35-74,107 236,100 189,-257-520,-11-19,2 1,0-1,1-1,1 0,21 23,-30-38,-1-1,0 0,0 1,1-1,-1-1,1 1,0 0,-1-1,1 0,0 0,0 0,0 0,0-1,0 0,7 0,13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5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0,'2'19,"1"0,1 0,0-1,1 1,1-1,12 24,-2 0,172 443,-160-410,3-2,67 115,-88-174,0-2,1 1,0-1,1-1,1 0,0-1,0 0,1-1,0 0,30 12,11 2,96 25,-138-44,170 44,1-8,212 19,-300-48,-67-6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6.1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0,'4'0,"6"0,9 4,2 6,1 1,5 6,2 2,5 5,5 2,-1 6,2-3,-5 2,-2-5,-5-1,-8-3,-3-3,-4-2,-5-3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6.5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145 222,'-5'-4,"-4"-5,-2-6,-3-9,-3-3,-2 1,1 3,4-1,0 6,3 0,3 0,3 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8.1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1 374,'0'-2,"1"1,-1 0,1 0,0 0,-1-1,1 1,0 0,0 0,0 0,0 0,0 0,0 1,0-1,0 0,1 0,-1 1,0-1,0 1,1-1,-1 1,0-1,1 1,-1 0,0 0,1-1,-1 1,2 1,41-4,-31 4,0 1,0 0,-1 1,1 0,-1 1,23 10,-27-10,0 0,0 0,-1 0,1 1,-1 0,0 1,-1-1,1 1,-1 1,0-1,5 9,-10-14,-1 0,1 0,0 1,0-1,-1 1,1-1,-1 0,0 1,1-1,-1 1,0-1,0 1,0-1,0 1,0 1,0-2,0-1,0 1,-1 0,1-1,0 1,-1-1,1 1,0 0,-1-1,1 1,-1-1,1 0,-1 1,1-1,-1 1,1-1,-1 0,0 1,1-1,-1 0,1 1,-1-1,-1 0,0 1,-1-1,1 0,0 0,-1 0,1 0,-1-1,1 1,0-1,-1 1,1-1,0 0,0 0,-1 0,1 0,0 0,0 0,-2-2,-1-2,-1 0,2 0,-1-1,1 1,-1-1,1 0,1 0,-1 0,1-1,1 1,-1-1,1 0,0 1,0-1,-1-13,1-9,0 0,5-47,-1 27,-2 45,0 0,0-1,1 1,-1 0,1-1,0 1,0 0,1 0,-1 0,1 0,4-7,-5 9,1 1,0-1,0 0,0 1,0-1,0 1,0 0,0 0,0-1,0 1,1 1,-1-1,0 0,1 1,-1-1,1 1,-1 0,0-1,1 1,-1 0,1 1,4 0,29 4,0 2,0 1,49 20,101 48,-166-67,-11-5,247 120,-226-107,-1 1,-1 2,0 1,-2 1,0 1,25 30,-48-48,1 0,-1 0,-1 0,1 1,-1-1,0 1,2 7,-3-12,-1 0,1 0,-1 0,0 0,0 0,1 0,-1 0,0 0,0 0,0 0,0 1,0-1,0 0,0 0,0 0,-1 0,1 0,0 0,-1 0,1 0,-1 0,1 0,-1 0,1 0,-1 0,0 0,1 0,-1 0,0 0,0-1,0 1,0 0,0-1,0 1,0 0,0-1,0 0,0 1,0-1,0 1,0-1,0 0,0 0,-2 1,1-2,0 1,0 0,0-1,1 1,-1-1,0 0,1 0,-1 1,0-1,1 0,-1 0,1 0,0-1,-1 1,1 0,0 0,0-1,-1 1,1-1,0 1,0-1,1 1,-1-1,0 0,1 0,-1 1,1-1,-1-3,-9-54,10 57,-3-306,5 167,-2 137,-1 0,1 0,1 0,-1 1,0-1,1 0,0 0,0 0,0 1,0-1,1 0,0 1,-1-1,1 1,5-6,-5 7,1 0,0 0,0 0,1 0,-1 1,0 0,1-1,-1 1,1 0,-1 1,1-1,-1 1,1-1,-1 1,1 0,0 0,4 1,18 3,0 0,44 13,-16-3,37 10,-2 4,0 4,-2 4,-2 3,-1 5,109 74,-167-99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8.8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0,'5'0,"0"4,5 10,4 11,8 9,4 11,7 11,5 4,1 5,2-2,-2-2,1-7,-7-6,-4-5,-4-7,-5-5,-7-8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09.3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0.4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11,'0'0,"0"-1,0 1,0 0,0-1,0 1,0-1,0 1,0 0,0-1,1 1,-1 0,0-1,0 1,0-1,0 1,1 0,-1-1,0 1,0 0,0-1,1 1,-1 0,0 0,1-1,-1 1,0 0,1 0,-1-1,0 1,1 0,-1 0,0 0,1 0,-1 0,1-1,-1 1,0 0,1 0,-1 0,1 0,-1 0,0 0,1 0,-1 0,0 1,1-1,-1 0,1 0,-1 0,0 0,1 0,-1 1,0-1,1 0,-1 0,0 1,1-1,-1 0,0 0,0 1,1-1,-1 1,23 19,35 63,91 173,-66-105,-36-70,177 318,-220-390,1 1,0-2,1 1,-1-1,2 1,-1-2,1 1,0-1,1 0,0 0,0-1,0 0,1-1,0 1,0-2,0 1,0-1,1-1,0 0,0 0,0-1,0 0,15 0,364 24,-363-27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0 169,'0'-4,"4"-2,6 1,5-4,8 1,9 1,11-2,11-4,5 0,4-2,-4 3,-8 2,-4 3,-2-5,-5-1,-4 2,-5 2,-8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45.2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1 203,'0'-6,"1"0,1 0,-1 1,1-1,0 0,0 1,1-1,0 1,0 0,0 0,0 0,1 0,0 1,9-9,0 0,2 1,-1 0,26-15,-25 19,1 1,0 0,1 1,-1 1,1 0,0 2,1-1,30 0,8 3,77 7,-130-6,0 0,0 0,0 0,0 1,0-1,0 1,0 0,0 0,0 0,0 0,-1 0,1 1,-1-1,1 1,-1 0,1 0,-1 0,0 0,0 0,0 0,0 0,0 1,0-1,-1 1,1 0,-1-1,0 1,0 0,0 0,0 0,0-1,-1 1,1 0,-1 0,0 0,0 0,0 0,0 0,0 0,-1 3,-3 14,0-1,-1-1,0 1,-16 33,20-51,-73 175,-121 202,152-317,43-61,0 1,0-1,0 0,1 1,-1-1,0 1,0-1,1 0,-1 1,0-1,1 0,-1 1,0-1,1 0,-1 0,1 1,-1-1,0 0,1 0,-1 0,1 1,-1-1,1 0,-1 0,0 0,1 0,-1 0,1 0,-1 0,1 0,-1 0,1 0,0-1,21 2,-20-1,118-4,-73 0,0 3,0 1,-1 2,55 11,-78-8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2.8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1178,'8'-2,"1"0,-1-1,0 0,1 0,-2 0,1-1,0-1,-1 1,0-1,0 0,0-1,6-6,13-9,179-116,-93 65,136-115,-231 172,-1 0,0-1,-1 0,-1-1,0-1,20-37,-33 54,-1 0,1 0,-1 0,0 0,1 0,-1 0,0 0,1 0,-1 0,0 0,0 0,0 0,0 0,0 0,0-1,-1 1,1 0,0 0,0 0,-1 0,1 0,-1 0,1 0,-1 0,1 0,-1 1,1-1,-1 0,0 0,0 0,1 0,-1 1,0-1,0 0,0 1,0-1,0 1,0-1,0 1,0 0,0-1,0 1,0 0,0-1,0 1,0 0,-2 0,-9-2,0 1,0 1,-19 0,13 1,-117-11,86 5,0 1,-93 7,127-1,-1 0,1 2,0-1,0 2,0 0,1 1,0 0,0 1,0 0,1 1,0 1,0 0,-15 16,-11 15,3 2,-62 91,-43 106,131-221,-28 53,36-66,0-1,1 1,-1-1,1 1,0 0,0 0,0 0,0-1,1 1,0 0,0 0,2 7,-2-10,1-1,0 1,0-1,0 1,0-1,0 1,0-1,0 0,0 0,1 1,-1-1,0 0,1 0,-1-1,1 1,-1 0,1 0,0-1,-1 1,1-1,0 1,3 0,44 3,-34-3,451 51,13 2,-472-54,437 8,-394-11,-1-2,1-3,-1-1,0-3,-1-2,85-36,-88 28,0-2,-1-1,73-58,-103 72,-1-1,0-1,0 0,-2-1,1 0,-2-1,0 0,0 0,-2-1,0 0,-1-1,0 0,-2 0,5-21,-9 34,0 1,-1-1,1 0,-1 0,0 1,0-1,-1 0,1 0,-1 1,0-1,0 0,0 1,0-1,0 1,-3-5,3 7,-1 0,1-1,0 1,-1 0,0 0,1 0,-1 0,0 0,1 0,-1 0,0 0,0 1,0-1,0 1,1-1,-1 1,0 0,0 0,0 0,0 0,0 0,0 0,0 0,0 1,0-1,0 1,1 0,-1-1,0 1,-3 2,-38 18,1 2,1 1,2 3,-49 41,28-22,-35 26,2 4,4 4,-93 109,177-185,2 1,-1 0,1 0,-1 0,1 0,1 1,-1-1,1 1,0 0,0-1,0 1,0 8,2-12,0 0,1 1,-1-1,0 1,1-1,0 0,0 1,-1-1,1 0,1 0,-1 0,0 0,0 0,1 0,-1 0,1 0,0 0,-1-1,1 1,0-1,0 1,0-1,0 0,0 0,0 0,1 0,-1 0,0 0,1 0,-1-1,0 1,1-1,2 0,44 8,0-3,1-3,86-5,-51 1,-13 2,79-3,-133 1,-1 0,1-1,-1-1,0-1,0 0,19-9,-29 10,0 0,0 0,-1 0,0-1,1 0,-2 0,1-1,-1 0,1 0,-2 0,1 0,4-9,-3 3,-1 0,0 0,0 0,-2-1,0 1,3-25,-3 0,-3 0,-1-1,-1 1,-10-46,-4-2,-5 0,-3 2,-62-146,31 114,-136-213,170 296,13 17,-1 1,0 0,-1 1,-1-1,0 2,-1 0,-21-17,32 27,-1 1,1 0,-1 0,0 0,1 0,-1 0,0 1,1-1,-1 0,0 1,0-1,0 1,0 0,1 0,-1 0,0 0,0 0,0 0,0 0,0 0,0 1,1-1,-1 1,0-1,0 1,1 0,-1 0,0 0,1 0,-1 0,1 0,-1 0,1 0,-1 1,1-1,0 0,0 1,0-1,0 1,0 0,0-1,0 1,0 0,0 0,1-1,-1 5,-2 3,0 2,1-1,1 0,-1 0,2 0,-1 1,3 14,10 64,5-1,31 98,72 163,77 122,-135-345,128 194,-151-265,-26-33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3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790 1,'-18'-1,"-1"2,0 1,1 0,-1 1,1 1,0 1,-21 8,27-8,1 1,-1 0,1 1,0 1,1 0,0 0,0 1,0 0,1 0,1 1,-9 12,9-9,-1 1,2-1,-1 1,2 1,0-1,1 1,0 0,-4 29,7-32,1-1,1 1,0-1,0 1,1-1,1 0,0 1,0-1,1 0,1 0,0-1,0 1,7 10,10 12,1-1,2-1,1-1,1-1,2-1,1-2,1 0,59 37,21 4,154 67,-239-123,46 25,-67-34,0 0,0 1,0 0,0 0,-1 0,1 0,-1 1,0-1,0 1,0 0,-1 0,5 7,-7-10,0 1,1-1,-1 1,0-1,0 1,0-1,0 0,0 1,0-1,-1 1,1-1,0 0,-1 1,1-1,-1 1,1-1,-1 0,0 0,1 1,-1-1,0 0,0 0,0 0,0 0,0 0,0 0,0 0,0 0,-1-1,-1 2,-47 21,37-18,-43 23,1 2,1 3,-67 53,7-5,-495 277,511-303,89-50,-48 21,41-23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4.5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1,'0'4,"0"10,0 6,4 4,2 3,-1 0,3 0,1-1,-2 0,2 0,4-6,0 0,-3-1,-3-3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4.88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6.9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809 149,'-285'13,"244"-8,1 3,-1 1,2 2,-73 30,105-38,-122 62,117-59,1 1,1 1,-1 0,1 1,0 0,1 0,0 1,-13 18,21-25,-1-1,1 0,0 1,0-1,0 1,0-1,0 1,1-1,-1 1,1 0,-1-1,1 1,0 0,0-1,1 1,-1 0,0 0,1-1,-1 1,1-1,0 1,0-1,0 1,0-1,1 1,-1-1,1 0,-1 0,1 0,0 0,0 0,4 4,6 3,0 0,1-1,0 0,24 11,-19-11,64 33,2-5,1-3,142 36,-224-69,7 3,1-1,0 0,0-1,0 0,19-1,-27 0,-1-1,0 1,1-1,-1 0,0 0,1 0,-1 0,0 0,0 0,0 0,0-1,0 1,0-1,0 1,0-1,-1 0,1 0,-1 0,1 0,-1 0,0 0,0 0,0 0,0 0,0-1,0 1,0 0,-1-1,1 1,-1 0,0-5,1-29,-1-1,-2 1,-2 0,-9-40,1 3,-42-308,66 461,3 0,33 101,72 156,347 754,103-46,-470-902,17 31,-116-172,1 0,-1 0,0 0,0 0,0 1,0-1,0 0,0 0,-1 0,1 1,-1-1,0 0,1 1,-1-1,0 0,0 1,-1-1,1 1,0-1,-1 0,0 0,1 1,-3 3,1-4,0 0,0-1,0 1,-1 0,1-1,0 1,-1-1,0 0,1 1,-1-1,0-1,1 1,-1 0,0-1,0 1,0-1,0 0,-5 0,-13 0,0-2,0 0,0-2,1 0,-1-1,1-1,-38-16,-6-9,-59-38,41 17,2-4,2-3,3-3,3-3,3-4,3-2,3-4,4-2,3-2,-48-90,84 131,2 0,1-1,2 0,1-2,-10-54,20 73,1-1,1 0,1 0,1 0,1 0,1 1,1-1,1 0,1 1,0 0,14-32,8-4,3 1,69-99,94-93,-84 113,-68 84,80-110,-103 135,-1-2,-2 1,-1-2,12-34,-23 55,-2 3,2-1,-1 0,1 1,0 0,7-12,-9 16,0 1,0 0,1 0,-1 0,0 0,1 0,-1 0,1 0,-1 0,1 0,-1 0,1 1,-1-1,1 1,0-1,-1 1,1 0,0 0,-1 0,1 0,0 0,0 0,-1 0,1 0,0 0,-1 1,1-1,0 1,1 0,12 6,0 1,-1 0,0 0,0 2,-1-1,14 15,15 10,183 132,127 99,-343-258,14 10,33 36,-52-50,0 1,0 1,-1-1,0 0,0 1,0 0,0-1,-1 1,0 0,0 0,0 1,-1-1,1 0,-1 1,0 7,0-12,-1 0,0 0,0-1,0 1,0 0,0 0,0 0,0 0,0-1,0 1,0 0,0 0,-1-1,1 1,0 0,0 0,-1-1,1 1,-1 0,1 0,-1-1,1 1,-1-1,1 1,-1 0,1-1,-1 1,0-1,1 1,-1-1,0 0,1 1,-1-1,0 0,0 1,1-1,-1 0,0 0,0 0,0 0,1 0,-1 0,0 0,0 0,0 0,1 0,-1 0,0 0,0 0,0-1,1 1,-2-1,-2-1,1 1,-1-1,1-1,0 1,0 0,0-1,0 0,0 0,1 1,-3-5,-9-15,2 0,0-1,2-1,0 0,-6-27,-25-128,27 100,4 0,3-1,5-134,3 201,0 1,1-1,0 0,0 0,2 1,-1 0,10-21,-11 30,0 0,0 0,0 0,1 0,-1 0,1 1,-1-1,1 1,0-1,0 1,0 0,0 0,0 1,0-1,1 1,-1-1,1 1,-1 0,1 0,-1 1,1-1,0 1,-1 0,1 0,-1 0,1 0,0 0,-1 1,1 0,-1 0,5 1,10 3,1 2,-1 0,0 1,0 1,32 22,78 68,-89-67,12 10,-2 2,-2 3,-1 1,-3 2,-2 2,-3 2,-2 1,-2 2,31 72,-48-76,-13-33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18.8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292 659,'-10'1,"1"0,0 1,-1 0,1 0,0 1,1 1,-1 0,0 0,1 0,0 1,0 0,0 1,1 0,0 0,0 0,0 1,-10 14,-3 6,0 1,2 0,-25 52,38-69,0 0,0 1,1-1,1 1,0-1,1 1,0 0,0 0,1 0,1 1,1 17,1-21,0 0,1 0,-1 0,1 0,1-1,0 1,0-1,1 0,0 0,0-1,1 1,0-1,0 0,1-1,10 9,-3-4,0-1,0-1,1 0,0-1,1 0,0-2,0 0,1 0,0-2,-1 0,23 2,-36-5,0-1,0 0,0 0,0-1,-1 1,1-1,0 1,0-1,-1 0,1 0,0 0,-1 0,1-1,-1 1,0-1,1 1,-1-1,0 0,0 0,0 0,0 0,0 0,-1 0,1-1,0 1,-1-1,0 1,0-1,0 1,0-1,0 0,1-3,1-10,-1 0,0 0,-1 1,-1-27,0 23,-24-473,21 469,1-38,2 60,0 1,0 0,0 0,0-1,0 1,0 0,0 0,1-1,-1 1,0 0,0 0,0 0,0-1,1 1,-1 0,0 0,0 0,0 0,1 0,-1-1,0 1,0 0,1 0,-1 0,0 0,0 0,1 0,-1 0,0 0,1 0,-1 0,0 0,0 0,1 0,-1 0,0 0,0 0,1 0,-1 0,0 0,0 1,1-1,-1 0,0 0,0 0,0 0,1 0,-1 1,0-1,0 0,0 0,0 0,1 1,-1-1,0 0,0 0,0 1,0-1,0 0,0 0,1 1,14 16,-13-15,59 63,2-3,104 77,-117-99,137 104,371 217,-549-356,4 3,0 0,1-2,0 0,28 9,-40-15,0 1,1 0,-1-1,0 0,1 0,-1 1,0-1,1 0,-1-1,1 1,-1 0,0-1,0 0,1 1,-1-1,0 0,0 0,0 0,0 0,0 0,0-1,0 1,0-1,0 1,-1-1,1 0,0 0,-1 1,0-1,1 0,-1 0,0 0,0-1,0 1,0 0,-1 0,1-1,0 1,-1-3,5-30,-1-1,-2 1,-2-1,-4-35,2 21,-3-42,-4 0,-37-160,31 193,-3 2,-2 0,-3 1,-2 1,-42-66,45 90,0 1,-2 2,-1 0,-1 2,-55-44,71 63,-1 1,1 0,-1 0,0 1,-1 0,1 1,-1 0,0 1,0 0,0 1,0 0,-14 1,24 1,1 0,-1 1,0-1,1 1,-1 0,1-1,-1 1,0 0,1 0,0 0,-1 0,1 0,0 1,-1-1,1 0,0 1,0-1,0 0,0 1,0-1,0 1,1 0,-1-1,1 1,-1 0,1-1,-1 1,1 0,0 0,0-1,0 1,0 0,0 3,0 5,1-1,0 1,0 0,6 18,7 14,2 0,1-2,3 0,24 38,107 143,-123-182,86 108,6-4,7-6,5-6,181 139,-284-246,-10-9,0 0,0 0,35 17,-46-28,0-1,0 0,0 0,1-1,-1 0,1-1,0 1,0-2,-1 1,1-1,0-1,0 0,14-2,44-12,0-3,-1-3,106-49,-8-7,-138 66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0:21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1 673,'0'5,"1"0,1 0,-1 0,1 0,-1 0,1 0,1-1,-1 1,1-1,0 1,0-1,0 0,0 0,1 0,0-1,-1 1,1-1,1 0,-1 0,0 0,9 3,6 4,1 0,0-2,40 12,5-4,0-4,109 7,136-11,-299-8,638-26,0-31,-578 50,395-40,1141-79,1257 78,489 151,-2061-2,-375-25,663 55,-10 65,307 99,-1486-239,766 9,-888-73,-1-12,-1-11,464-116,-437 60,-4-13,-5-12,-5-13,484-295,-722 394,43-30,164-78,-242 132,0 0,0 0,0 1,0 0,0 0,0 0,10 1,7-1,1069-92,1-39,-747 88,-152 8,-192 37,-7 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11.4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24,'173'-11,"-20"-1,492 12,1 27,656 115,-569-65,-321-42,-163-9,153 14,262 17,468 6,-384-47,2-38,-486 13,1412 18,-162 114,-661-41,164-63,-658-22,934-29,-327-89,-869 105,565-36,-466 43,205-39,-5-33,-182 33,341-31,352 32,-526 40,90-5,125-27,276 15,-224 14,-246-1,-383 11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13.7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0,'0'147,"34"257,57 441,-57-450,2 45,-34-253,-2-33,31 237,-4-89,-21-213,2 41,40 395,-25-323,22 108,-33-237,-3 0,-3 1,-3 80,-1-17,22 121,1 47,-28-127,5 169,7-299,-4-30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15.1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1 246,'0'-5,"-1"0,2 0,-1 0,0 0,1 0,0 0,0 1,1-1,-1 0,1 0,0 1,0-1,1 1,-1 0,1-1,0 1,0 0,0 1,1-1,-1 0,1 1,0 0,0 0,0 0,0 0,1 1,-1 0,1 0,8-3,35-13,102-23,-69 21,-37 7,0 3,1 1,0 2,0 3,84 1,-107 7,-6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46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953 418,'0'-21,"1"-12,-1 1,-2-1,-2 0,-8-40,9 64,0 0,0-1,-1 2,0-1,-1 0,1 1,-2 0,1 0,-1 0,0 1,-1-1,0 2,0-1,-1 1,1 0,-1 0,0 1,-1 0,-9-3,-3-1,-1 1,0 2,0 0,-1 1,0 1,0 2,0 0,0 1,0 1,0 1,0 2,0 0,1 1,-1 1,1 2,0 0,0 1,1 1,-25 14,20-8,0 1,0 1,2 2,0 0,2 1,0 1,1 2,1 0,1 1,1 0,1 2,2 0,0 1,-12 32,24-50,1-1,-1 1,1-1,1 1,0 0,0 0,1 0,0 0,0 0,1-1,0 1,0 0,5 14,-1-10,1 1,0-1,1-1,0 1,1-1,0 0,18 19,0-5,1-1,2-2,0 0,2-2,57 30,-46-33,0-2,1-2,1-2,0-2,1-1,84 4,-116-12,-1-1,1 0,0-1,-1-1,1 0,-1-1,0 0,0 0,0-1,0-1,-1 0,1-1,-1 0,-1-1,20-15,-11 4,0 0,-2-2,0 0,-1-1,-1 0,21-42,-32 55,0 1,1-1,0 0,0 1,1 0,0 1,10-10,-14 14,0 1,0 0,0 0,-1 0,1 1,0-1,0 0,0 1,0-1,0 1,0 0,1-1,-1 1,0 0,0 0,0 1,0-1,0 0,0 1,0-1,0 1,0 0,0-1,0 1,0 0,-1 0,1 0,0 1,0-1,-1 0,1 1,-1-1,1 1,-1-1,0 1,0 0,2 2,20 27,-2 1,35 69,-17-28,-17-25,-15-27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16.6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716 37,'0'9,"-1"0,-1-1,1 1,-2-1,1 1,-1-1,0 0,-7 11,-39 63,38-65,-126 173,-274 295,409-482,-1 0,0 0,0 0,0 0,-1-1,1 1,0-1,-1 0,1 0,-1 0,-5 1,8-3,0 0,0 0,1 0,-1 0,0 0,0 0,0 0,0 0,0 0,0 0,0 0,1-1,-1 1,0 0,0-1,0 1,1-1,-1 1,0-1,-1 0,1-1,-1 0,1 0,0 1,0-1,0 0,0 0,0 0,1 0,-1 0,0-1,1 1,-1-2,-4-44,3 0,1-1,10-79,-9 124,0 1,1-1,0 1,0-1,0 1,0-1,1 1,-1 0,1-1,0 1,0 0,0 0,0 0,0 0,1 1,-1-1,1 1,0-1,0 1,0 0,0 0,0 0,0 1,1-1,-1 1,1-1,-1 1,1 0,-1 1,5-2,12 0,1 0,-1 2,0 0,29 4,-14-1,71 8,124 30,-7 0,-164-33,0 3,-2 3,1 2,82 35,-138-50,0 0,0 0,0 0,0-1,0 1,0 0,0-1,0 1,0-1,0 0,0 0,0 1,0-2,0 1,0 0,0 0,1-1,3 0,-5 0,-1 0,1 0,0 0,0 0,0 0,0 0,-1 0,1 0,0 0,-1 0,1 0,-1-1,0 1,1 0,-1 0,0-1,0 1,1 0,-1 0,0-1,0 1,-1-2,0-7,-1 0,0 0,-1 0,0 1,0-1,-6-11,-263-457,209 376,41 69,3 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18.9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2255 0,'-2'3,"1"0,-1 0,0 0,0 0,0-1,0 1,0-1,-1 0,1 1,-1-1,0 0,1 0,-1-1,-3 3,-6 4,-333 253,114-80,-267 157,430-299,-2-3,-1-4,-119 38,133-55,0-1,-1-3,-1-3,1-2,-82-3,121-3,0-2,1 0,-1-1,1-1,0 0,0-2,0 0,0-1,-16-9,27 12,-1-1,1 0,0 0,1 0,0-1,-1 0,2 0,-1-1,1 0,0 0,0 0,1 0,0-1,0 1,1-1,0 0,0 0,1 0,0-1,1 1,-2-16,2 3,0 0,1 0,1 1,1-1,9-39,-9 54,1-1,-1 0,1 1,1 0,-1 0,1 0,0 0,0 0,0 1,1-1,0 1,0 0,0 1,1-1,0 1,0 0,0 1,0-1,0 1,14-4,79-21,2 5,152-17,-70 18,1 8,196 9,-340 9,0 1,-1 2,0 1,44 17,144 66,-199-79,18 4,1-2,1-2,0-2,1-2,70 2,34 6,-150-15,1 0,-1-1,0 1,1-1,-1 0,1 0,-1 0,1-1,-1 1,1-1,-1 0,0 0,1 0,-1 0,4-3,-5 2,0 0,0 0,-1 0,1 0,0-1,-1 1,0 0,1-1,-1 0,0 1,-1-1,1 0,0 1,-1-1,1 0,-1 0,0 1,0-1,0-4,0-72,-3-1,-27-154,28 222,-1 1,-1-1,0 1,-7-15,8 22,1 0,0 0,-1 0,0 0,0 0,0 1,0-1,-1 1,1 0,-1 0,0 0,0 1,-7-4,-4-1,2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27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4330,'2'-22,"1"-1,1 1,0 0,2 0,1 0,1 1,15-30,18-57,86-259,-46 162,47-133,-56 132,19-56,-78 213,2 1,2 1,3 0,1 2,39-62,9-13,-16 26,2 13,104-118,-16 36,183-220,-265 315,3 2,97-77,-102 92,227-158,-223 166,54-27,-79 50,0-2,43-35,-68 47,-1 1,1 1,1 0,-1 1,1 1,26-9,90-15,-3 1,176-51,6-2,-56 20,-162 43,-60 13,1 2,50 1,-55 3,0-1,0-2,0 0,32-9,-6 0,0 2,1 3,95-2,-6 2,-49-4,112-27,-164 32,-1 1,1 2,0 2,44 4,12 0,32 4,227 41,236 86,-276-56,-209-50,-1 5,-2 5,127 65,279 188,-451-251,-1 3,53 52,98 110,-181-176,548 586,-287-247,-217-270,52 55,39 55,-105-113,-5 2,65 162,0 22,-53-152,-5-13,41 72,-61-117,-22-32,18 51,-24-58,-3-4,-1 0,-1 0,-1 1,-1 0,-2 1,-1-1,-2 33,-1-41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28.8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0 223,'1'-2,"-1"0,1 0,-1 0,1 0,0 0,0 0,0 0,0 0,0 0,1 0,-1 0,0 1,1-1,0 0,-1 1,1 0,2-3,37-22,-34 22,25-11,1 1,1 1,0 1,66-12,16-5,-42 12,-55 14,1-1,32-11,-28 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30.7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 66,'0'0,"1"0,-1 0,0-1,0 1,0 0,0 0,0-1,0 1,0 0,0-1,0 1,0 0,0 0,0-1,0 1,0 0,0-1,0 1,0 0,0 0,0-1,0 1,-1 0,1 0,0-1,0 1,0 0,0 0,-1-1,1 1,0 0,0 0,0 0,-1-1,1 1,0 0,0 0,-1 0,1 0,0 0,0 0,-1 0,1-1,-11 12,-6 22,0 28,2 0,4 1,-7 91,12 191,6-331,1 0,0 0,1 0,0 0,1-1,6 20,-7-27,1 0,-1 0,1-1,-1 1,1-1,1 1,-1-1,1 0,-1 0,1-1,0 1,1-1,-1 0,0 0,1 0,0-1,0 1,8 2,19 4,0-2,1-1,0-1,65 0,-41-6,0-3,60-11,-113 14,0 1,0-1,0 0,0 0,0-1,0 1,-1-1,1 0,0 1,-1-2,0 1,1 0,-1-1,0 0,0 1,0-1,-1 0,1-1,3-5,-2 1,-1 0,-1 0,0 0,0 0,-1 0,1-1,-2 1,0-16,-4-127,2-66,2 216,0 0,0-1,0 1,0 0,0 0,0 0,0 0,1 0,-1 0,0 0,1 0,-1 0,1 0,-1 0,1 0,0 0,-1 0,2-1,-2 2,1 0,0 0,-1 0,1 0,-1 0,1 0,-1 0,1 0,-1 0,1 0,-1 0,1 0,-1 0,1 1,-1-1,1 0,-1 0,1 1,-1-1,1 0,-1 1,0-1,1 0,-1 1,0-1,1 1,28 40,-25-34,34 53,200 291,-233-346,-1 0,1 0,0 0,0 0,0-1,1 0,0 0,-1-1,1 1,1-1,-1 0,0-1,11 3,-13-4,0 0,0-1,0 0,0 0,0 0,1 0,-1-1,0 1,0-1,0 0,0 0,0-1,0 1,-1-1,1 0,0 0,-1 0,1 0,-1-1,0 1,0-1,0 0,3-4,20-26,-2-2,-1 0,-2-2,-1 0,-2-1,-2-1,-2-1,11-44,-22 71,0 0,-1 0,-1 0,0 0,-1 0,0 0,-1-1,-1 1,0 0,-5-20,-6-5,-1 1,-22-40,-10-28,40 88,0 1,-2 0,1 0,-2 0,0 1,-16-19,15 24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33.2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25 271,'-1'0,"0"1,0-1,0 0,0 1,1-1,-1 0,0 1,0-1,0 1,1-1,-1 1,0 0,1-1,-1 1,0 0,1-1,-1 1,1 0,-1 0,1 0,0-1,-1 1,1 0,0 0,-1 0,1 0,0 0,0 1,-5 31,5-31,-2 345,4-307,10 57,-9-82,0 0,1 0,1 0,0 0,2-1,12 24,-17-35,-1 0,2 0,-1 0,0-1,0 1,1 0,0-1,-1 0,1 1,0-1,0 0,0-1,0 1,1 0,-1-1,0 0,1 0,-1 0,1 0,-1 0,1-1,-1 0,1 1,0-1,-1-1,1 1,-1 0,1-1,-1 0,1 0,-1 0,1 0,4-3,10-5,-1 0,0-2,-1 0,29-26,-25 21,16-15,-1 0,-1-3,-2-1,43-59,-57 66,-1 0,-1-1,-1-1,-2 0,-1-1,-1-1,8-43,-19 72,1 1,0-1,-1 0,1 1,0-1,0 1,0-1,1 1,-1-1,1 1,1-3,-2 4,0 1,0-1,-1 1,1-1,0 0,0 1,0-1,0 1,0 0,0-1,0 1,0 0,0-1,0 1,0 0,0 0,0 0,0 0,0 0,2 1,2 0,1 1,-1 1,0-1,0 1,-1 0,1 0,0 0,-1 1,5 4,9 8,161 128,-148-122,1-1,1-2,1-1,38 13,-22-13,0-3,1-1,0-3,1-2,0-2,57-1,-61-4,-25 0,0-1,0-2,0 0,0-1,26-6,-48 8,1-1,-1 0,1 1,-1-1,1 0,-1 0,0 0,1 0,-1 0,0 0,0 0,0-1,0 1,0 0,0-1,0 1,0-1,0 1,-1-1,1 1,-1-1,1 1,-1-1,0 0,1 1,-1-1,0 0,0 1,0-1,0 0,-1 1,1-1,0 1,-1-1,1 0,-2-1,-2-11,0 1,-1-1,-11-17,8 13,-25-59,15 34,-41-75,55 113,-1 0,1 0,-1 1,1-1,-1 1,0 0,-9-4,-18-17,-133-122,87 80,50 34,20 18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42.6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3701,'0'-7,"1"-1,1 1,-1 0,1 0,1 0,-1 0,1 0,0 0,1 1,0-1,0 1,8-11,9-7,37-34,-49 50,596-507,-194 174,390-417,-505 446,7-7,-234 247,-23 24,2 1,68-51,-103 87,-1-2,0 0,-1 0,0-1,-1 0,-1-1,13-26,4-4,30-36,4 2,92-94,-39 47,-87 95,1 1,2 1,1 2,42-30,-52 41,0 0,-1-2,-1 0,18-24,26-25,-51 56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44.2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4163,'60'-53,"2"2,81-50,-70 50,664-417,-116 79,-354 208,604-394,65-87,-871 604,-2-4,92-116,32-35,-140 169,2 2,56-36,115-63,-128 83,99-54,-102 63,-3-3,-2-5,80-70,-114 78,-27 27,0 0,40-29,174-98,-172 96,-49 39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46.2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4584,'2'-5,"0"1,0-1,0 0,0 1,1 0,0 0,0 0,0 0,0 0,1 0,-1 1,8-6,11-14,7-13,1 2,1 2,67-54,120-69,-200 142,555-340,19 23,17-8,52-65,137-77,-689 423,-50 26,0-1,90-68,33-74,-48 43,-82 83,365-338,-331 306,4 3,185-119,-235 169,43-40,19-13,-8 8,-4-4,100-107,-179 174,0 0,0 1,1 0,0 1,1 0,0 0,22-6,-14 4,0 0,21-13,12-16,-2-2,53-53,-50 42,64-44,-125 102,-11 17,-2-2,0 0,-33 28,35-38,1-1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48.0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3156,'1'-6,"-1"1,1 0,1-1,-1 1,1 0,0 0,0 0,1 0,-1 0,1 0,0 0,0 1,1 0,4-6,11-8,34-29,-35 33,57-44,85-48,-35 24,796-492,-911 568,1286-656,-1177 608,-3-5,-2-5,-4-5,112-92,-69 48,64-54,-176 130,6-7,75-52,342-240,-416 300,-2-2,-2-2,-1-2,69-89,-96 109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48.4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0,'3'34,"1"-1,2 0,2 0,1 0,1-1,18 37,16 56,-40-112,0 1,-1-1,2 0,0 0,0 0,11 17,-13-27,0 1,0-1,0 0,0 1,1-1,-1-1,1 1,-1-1,1 1,0-1,0 0,0 0,0-1,1 1,-1-1,0 0,1 0,-1 0,1-1,8 1,235-8,-245 8,0-1,0 0,0 0,0 0,0-1,-1 1,1-1,0 0,0 1,0-1,0 0,0-1,-1 1,1 0,-1-1,1 0,-1 1,1-1,-1 0,0 0,3-4,-3 1,0 1,0-1,0 0,0-1,-1 1,0 0,0 0,0-1,-1 1,0 0,0-8,-4-78,5 108,0 3,0-1,1 1,2-1,0 0,7 20,0-13,28 45,-28-54,-1 0,-1 1,0 1,-1-1,9 35,31 132,-44-165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49.4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2222,'2'-3,"0"0,0 0,0 0,0 1,1-1,-1 1,1-1,0 1,-1 0,1 0,0 0,6-2,5-6,114-79,-34 26,1059-724,-988 691,4 6,205-75,-80 53,149-60,-375 144,-2-3,-1-3,-1-3,-2-2,-2-3,-2-3,53-52,-74 63,46-32,-39 32,-41 32,19-16,0 0,1 2,1 1,1 1,28-12,-32 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50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1214,'1'1,"-1"0,0 0,1 0,-1 0,0 0,1 0,-1 0,1 0,0-1,-1 1,1 0,-1 0,1-1,0 1,0 0,0-1,-1 1,1-1,0 1,0-1,0 1,0-1,0 0,0 1,0-1,0 0,0 0,0 1,0-1,0 0,0 0,1-1,35 0,-6-8,0-1,-1-1,-1-2,35-20,-16 9,328-170,84-40,612-261,-777 361,-174 73,-96 49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52.7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1 926,'63'-4,"-1"-1,64-16,-43 7,1136-148,-974 132,1724-107,-1596 115,498-94,-845 111,409-93,-93 5,-77 40,-139 31,-39 10,164-1,-155 11,-55-2,79-16,-92 13,0 2,1 0,-1 2,1 1,0 2,31 2,-29 3,-3 0,0-1,0-2,1 0,-1-2,34-4,554-71,-433 64,253 17,54 10,-460-10,-24 1,-17 3,-12 0,-1 0,0-1,-40 8,-7 3,-205 61,-528 84,-152-31,598-109,157-16,-143-16,105-3,181 10,-59-1,0 5,-117 19,60 7,-291 14,402-39,42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4:57.1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7995 298,'0'2,"-1"0,1 1,-1-1,1 0,-1 0,0 0,0 1,0-1,0 0,0 0,-1 0,1 0,-1-1,1 1,-1 0,1-1,-1 1,0-1,0 1,0-1,0 0,0 0,0 0,0 0,0 0,-1 0,1 0,0-1,0 1,-1-1,1 0,-3 0,-14 3,1-2,-1-1,-20-1,17 0,-739-36,570 25,-122-28,92 9,-14-3,113 14,-153-5,-177-11,-43 0,178 11,-11 0,146 13,18 1,-530 10,330 2,275 2,1 4,-130 27,133-20,-133 4,-87-16,-76 3,-317 55,408-18,55-7,143-23,92-12,0 1,-1-1,1 0,0 0,-1 0,1 0,0 0,-1 0,1 0,0 0,0 0,-1 0,1 0,0 0,-1 0,1 0,0 0,0 0,-1 0,1 0,0-1,-1 1,1 0,0 0,0 0,-1 0,1-1,0 1,0 0,0 0,-1 0,1-1,0 1,0 0,0 0,0-1,-1 1,1 0,0-1,0 1,0 0,11-11,22-7,33-4,1 2,108-16,145-2,-61 8,-199 22,86-14,213-4,-125 26,221 4,-231 20,6 0,-6-23,59 3,-223 0,-1 3,101 24,-1 8,2-8,1-6,2-8,187-4,409-14,-739-1,0 0,-1-1,1-1,28-10,-27 8,1 0,-1 1,28-2,48-5,-62 6,44-1,123-5,29 0,-149 12,353-14,-425 13,21-4,-1 1,1 2,0 1,0 2,0 1,61 12,105 38,-176-47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5:16.0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0 813,'50'-11,"-5"0,120-10,51-4,711 17,-546 11,2547-3,-2860-2,-1-3,131-27,124-57,-256 70,1 3,0 3,109-7,-134 16,-1-2,75-21,-79 16,1 3,0 0,64-3,-67 9,0-3,-1-1,34-10,-10 3,78-17,338-69,5 31,8 16,-423 50,-45 2,0 0,0-1,0-2,0 0,27-7,-26 4,1 0,-1 2,1 1,0 1,29-1,108 13,-29-2,177 16,41 3,-91-30,146 5,-104 33,63 3,-132-26,56 2,-62-1,-149-6,1-3,90-6,-144-1,1-1,37-13,-40 11,1 0,0 1,32-3,-6 6,-21 2,-1-1,0-2,26-6,526-92,-111 25,-369 55,-42 7,0 2,2 3,-1 3,109 0,408 40,-482-29,-18-3,0-2,1-4,89-16,-46 4,0 6,0 5,144 12,-138 4,50 3,-171-14,16-1,0 2,1 0,-1 0,0 2,0 0,20 7,38 15,1-3,1-3,1-4,128 9,-41-1,8 1,84-23,-129-2,-104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5:18.0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0 759,'1'-5,"-1"1,1 0,0 0,0 1,1-1,-1 0,1 0,-1 0,1 1,0-1,1 1,-1 0,1-1,-1 1,1 0,0 0,0 1,0-1,0 1,1-1,-1 1,1 0,0 0,4-1,14-7,1 2,-1 1,26-5,-24 6,789-157,15 52,-603 83,511-51,-251 29,477-35,-397 39,-267 13,68-5,-342 36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5:19.3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1550,'101'0,"62"2,276-33,-223-10,-1-9,-3-10,233-99,579-332,-820 375,-5-9,283-234,-338 253,-142 105,16-11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05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1 270,'0'-4,"0"1,-1-1,1 0,1 0,-1 0,1 1,-1-1,1 0,0 0,0 1,0-1,1 1,0-1,-1 1,1-1,0 1,1 0,-1 0,0 0,1 0,0 1,0-1,-1 1,1-1,1 1,-1 0,0 0,1 0,-1 1,1-1,-1 1,1 0,0 0,-1 0,1 0,0 1,0 0,0-1,7 2,213-3,40-3,-223 2,91-7,145 7,-173 16,-64-7,54 1,42-7,227-29,-148 5,77-14,-249 28,0 1,0 3,67-2,-72 7,57-10,25-1,62 14,80-4,-103-21,-139 22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07.5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52,'1380'0,"-1081"-12,-9-1,-182 14,20 0,130-17,-186 9,1 3,0 2,-1 4,92 15,95 12,-122-26,-5-1,-118 1,1 0,-1 1,-1 0,1 1,14 8,20 6,12 1,-20-8,-1 1,-1 3,44 23,-66-30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11.82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6694 3299,'-1'-8,"0"0,0 0,0-1,-1 1,0 0,-1 1,1-1,-2 0,1 1,-1 0,0-1,-5-5,-9-10,-1 1,-23-22,1 1,-218-237,159 177,-149-118,199 179,-93-83,-191-147,50 50,71 53,93 77,-11-8,-262-155,-63-3,204 112,171 105,-144-50,-37-18,187 75,-2 3,-1 4,-1 3,-83-14,113 27,22 4,0 1,-1 1,1 1,-34 1,56 3,0 1,-1 0,1 0,0 1,0 0,0 0,0 0,0 0,1 1,-1 0,1 0,-1 0,-4 5,-7 7,1 0,-14 20,-10 10,-267 275,25-39,203-195,-95 136,137-175,-79 80,-17 21,123-136,-400 580,366-518,-6 8,-67 155,-5 50,9-20,30-75,60-143,13-31,1 1,0 0,-5 25,15-64,10-46,192-407,-151 361,372-647,-277 536,45-75,-90 132,114-201,-135 230,156-200,-231 328,12-14,2 1,0 1,1 0,1 2,1 0,33-18,164-80,-112 71,2 4,132-31,238-32,67 35,-371 53,-20 6,217 13,-327 2,-1 2,0 2,59 18,133 54,-205-67,49 20,-2 4,-1 4,-2 3,-2 3,-3 4,-1 3,90 89,-81-65,-2 3,-5 3,94 139,88 201,-94-181,-63-105,98 129,-114-162,121 203,-170-251,-19-35,-1 0,-1 1,-1 0,-1 0,11 41,-19-47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1.57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643 409,'131'-239,"-129"236,1-1,-1 1,-1-1,1 0,0 0,-1 0,0 0,0 0,0 0,-1 0,1 0,-1 0,0 0,0 0,0-1,-1 1,1 0,-1 0,0 0,0 0,-1 0,1 0,-1 0,0 1,0-1,0 1,0-1,-1 1,1 0,-1-1,0 1,0 1,0-1,0 0,-7-4,0 2,1 1,0-1,-1 2,0-1,0 1,0 1,0-1,0 2,-1 0,1 0,-1 1,1 0,-16 2,-5 4,1 1,-1 2,2 1,-1 1,1 2,1 0,0 2,-34 25,27-14,1 1,1 1,2 2,1 1,-41 54,62-72,1-1,0 2,1-1,-8 19,14-29,-1-1,1 1,0-1,0 1,1 0,-1 0,0-1,1 1,0 0,0 0,0 0,0 0,0-1,0 1,1 0,-1 0,1 0,0-1,0 1,0 0,0-1,0 1,1-1,-1 1,1-1,0 0,-1 0,1 1,0-1,4 3,8 3,1-1,0 0,1-1,-1 0,1-1,0-1,1-1,20 3,141 1,-130-6,5 0,178-4,-228 3,0-1,1 1,-1 0,0-1,0 0,0 0,0 0,1 0,-1 0,0-1,-1 1,1-1,0 0,0 0,-1 0,1 0,-1 0,0-1,1 1,-1-1,0 0,-1 1,1-1,0 0,-1 0,2-4,5-8,-7 15,-1-1,0 1,1-1,-1 1,0-1,1 1,-1-1,1 1,-1-1,1 1,-1-1,1 1,-1-1,1 1,-1 0,1 0,0-1,-1 1,1 0,-1 0,1-1,0 1,-1 0,1 0,0 0,-1 0,1 0,0 0,-1 0,1 0,0 0,-1 1,2-1,21 19,13 39,-34-54,43 86,-31-58,2 0,2-1,38 53,-46-72,-2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13.3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4579,'19'11,"-1"1,0 1,-1 0,22 21,-2-1,839 682,-760-620,-51-40,116 75,-179-128,1-1,-1 1,1 0,0-1,-1 0,1 0,0 1,0-2,0 1,0 0,0-1,0 1,0-1,0 0,0 0,0 0,0 0,0 0,0-1,0 0,0 1,5-3,-3-1,-1 1,0-1,0 1,0-1,-1 0,1-1,-1 1,0-1,0 1,-1-1,1 0,1-5,193-473,-115 270,148-367,470-1153,-571 1439,13 6,217-328,12 83,-257 386,194-194,101-25,-401 361,-1-1,1 2,0-1,1 1,-1 0,1 0,-1 1,1 1,0-1,0 1,0 1,16-1,-9 2,0 1,0 1,-1 0,1 1,-1 1,24 8,-19-5,1 2,-1-1,-1 2,0 1,0 0,-1 1,-1 1,0 1,-1 1,26 28,-26-20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14.83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3244,'1'49,"2"0,2-1,2 1,2-1,3-1,1 0,3-1,1 0,43 78,-25-61,4-1,71 88,-82-116,2-2,1-1,1-2,1-1,60 38,-55-45,1-2,1-1,0-3,2 0,46 8,-26-10,1-3,117 3,-170-12,-1-2,1 1,-1-1,1 0,-1-1,0 0,0-1,0 0,0 0,0-1,13-7,-16 6,0 1,0-1,-1-1,1 1,-1-1,0 0,-1 0,1 0,-1 0,-1-1,1 0,-1 0,0 0,0 0,1-8,119-401,-7-103,12-46,-119 531,90-312,-73 275,2 1,68-119,19 3,7 5,9 6,201-210,-223 276,5 4,4 6,5 5,3 5,211-110,-11 46,362-117,-590 232,-70 27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19.31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0 244,'41'-14,"-20"5,145-43,2 8,272-36,-399 74,359-33,-163 54,-140-5,135 27,-24-2,28 5,-34-5,-39-16,-38-6,240 57,-309-56,1-2,0-2,69 1,174-14,-259-2,66-15,-73 12,0 1,1 2,39-1,-72 6,47 1,0-3,65-10,-74 7,79-1,-85 6,1-1,-1-2,52-11,16-6,2 4,122-3,-210 18,23-3,58-15,-61 11,71-8,-86 17,0 0,0 1,34 9,-6-1,-28-6,-5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21.7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50,'156'-12,"-14"0,878 12,-662 12,173 1,-34 3,-300-7,139 31,-141-12,-87-21,139-7,-93-3,-22 6,144-7,-241-1,0-2,48-16,4-1,224-60,-298 81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26.9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1498,'1'-51,"1"0,3 0,13-60,159-548,-153 594,3 1,63-108,-56 110,-33 59,0 1,0-1,1 0,0 1,-1-1,1 1,0 0,0 0,0-1,1 1,-1 1,0-1,1 0,-1 1,1-1,3-1,-4 3,1 0,0 0,0 0,-1 0,1 0,0 0,-1 1,1-1,0 1,-1 0,1 0,-1 0,1 0,-1 0,1 1,-1-1,0 1,2 1,17 9,-1-1,1-1,1-1,40 11,-44-15,0 0,0 2,-1-1,0 2,0 0,-1 2,0-1,26 23,-27-16,-1 0,-1 1,-1 1,18 33,-19-30,1-2,0 1,2-2,16 19,43 27,-60-55,0 1,0 0,-1 1,-1 1,1 0,-2 0,0 1,-1 1,0-1,12 27,13 36,3-2,3-2,58 80,-33-52,-42-50,-20-40,1-1,0 0,1 0,7 11,-23-61,-32-30,-2 3,-4 2,-85-91,79 94,24 27,-441-546,436 531,-3 0,-1 3,-84-77,123 123,0 1,-1 0,1 0,0 0,-1 0,1-1,0 2,-1-1,1 0,-1 0,1 0,-1 1,0-1,1 1,-1-1,0 1,1 0,-1-1,0 1,1 0,-1 0,0 0,0 0,1 1,-1-1,0 0,1 1,-1-1,-1 2,1 0,0 0,0 0,1 0,-1 1,1-1,0 0,0 1,0-1,0 1,0-1,0 1,1 0,-1-1,1 1,0 0,0-1,0 1,0 4,26 311,-25-278,4 116,-6-1,-25 185,12-275,-41 120,50-170,-3 10,1 0,-1-1,-2 1,0-1,-1-1,-28 42,39-65,0 1,-1-1,1 1,0-1,0 1,-1-1,1 1,0-1,-1 1,1-1,0 1,-1-1,1 1,-1-1,1 0,-1 1,1-1,-1 0,1 1,-1-1,1 0,-1 0,1 0,-1 1,1-1,-1 0,0 0,1 0,-1 0,1 0,-1 0,0 0,1 0,-1 0,-2-21,12-30,20-39,16-97,-3-60,11-52,-38 232,4 1,36-89,-46 134,-1-1,-1 0,-1 0,5-31,-11 52,0-1,0 0,0 1,0-1,0 1,0-1,0 1,1-1,-1 1,1-1,-1 1,1 0,0-1,0 1,-1 0,1-1,0 1,0 0,0 0,0 0,0 0,1 0,-1 0,0 0,0 0,1 0,-1 0,0 1,1-1,-1 1,1-1,-1 1,1-1,-1 1,1 0,-1 0,1 0,-1 0,1 0,-1 0,1 0,0 0,-1 0,1 1,-1-1,0 1,1-1,-1 1,1 0,-1 0,0-1,3 3,7 4,-1 0,0 0,0 1,0 0,9 12,55 62,-5 2,-3 3,-3 3,69 136,-119-195,18 58,-5-10,31 44,6 21,-57-127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28.8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3182,'8'2,"0"0,-1 0,1 0,-1 1,0 0,0 1,0 0,0 0,11 9,-2-2,120 78,161 92,-292-179,-1 1,1-1,0 0,1 0,-1 0,0-1,0 0,1 0,-1 0,0 0,1-1,-1 0,1 0,-1-1,8-1,-7 0,0-1,0 0,-1 0,0 0,1-1,-1 0,0 0,-1 0,1-1,-1 1,0-1,0 0,4-6,330-441,20 16,537-509,-497 594,613-415,-610 505,-294 199,210-88,-298 143,-9 2,-1 1,1 1,0-1,0 1,1 1,-1 0,0 1,1 0,13 0,-7 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36.3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2979,'3'1,"0"0,0 0,0 0,0 0,0 0,0 1,0-1,0 1,-1 0,1 0,2 2,10 6,1-1,4 2,0-1,0 0,31 9,-43-17,0 0,1-1,-1 0,1 0,-1-1,0 0,1 0,-1-1,1 0,-1-1,0 0,15-5,18-10,-2-2,0-1,-1-2,-2-2,38-31,157-157,187-261,-39-32,157-208,53 48,-257 345,-315 304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6:37.5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1351,'5'156,"7"1,44 212,102 296,-157-660,10 39,-7-22,2 0,0 0,1-1,1 1,1-2,13 23,-21-41,0-1,0 0,0 0,1 0,-1 0,0 0,0 0,1 0,-1 0,1 0,-1 0,1-1,-1 1,1-1,-1 1,1-1,0 0,-1 0,1 1,-1-1,1 0,0 0,-1-1,1 1,0 0,-1 0,1-1,-1 1,1-1,-1 1,1-1,-1 0,1 0,-1 0,0 0,2-1,8-6,0 0,0-1,14-15,-10 10,462-485,-42-41,-329 405,226-296,330-403,-586 744,4 3,138-115,-212 197,1 0,0 1,0-1,1 1,-1 1,1 0,0 0,0 0,0 1,9-2,2 3,0 0,0 1,20 2,-13 0,35 0,-35-1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03.6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0 926,'10'-1,"-1"-1,0 0,0 0,0-1,0-1,-1 1,1-2,-1 1,13-10,45-20,18 9,147-25,92 7,-205 29,80 3,-77 7,-66-2,89-22,-83 14,43-9,-33 6,134-15,79 25,10-2,12-32,-181 21,131-23,317-34,808 53,-1274 24,319-15,-208 5,106-28,-48 3,107 10,-343 21,68-17,-76 14,1 0,-1 3,47-2,-37 4,-1-1,0-2,50-13,-46 9,205-31,12 9,35-6,-215 25,0 4,145 5,-16 1,-174-5,-26 2,-23-2,-7 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05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0,'1'101,"5"-1,4 0,25 110,128 487,41-10,-114-377,8 21,128 246,-201-500,17 92,-24-89,30 84,1-9,44 240,-70-288,-12-55,2-1,3 0,34 75,-41-103,-2 0,0 0,4 28,-4-18,-2-12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3.1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248 0,'-2'1,"-1"-1,0 1,1 0,-1 0,0 0,1 0,-1 0,1 0,0 1,-1-1,1 1,0 0,0 0,-4 4,-27 33,27-30,-14 18,0 0,2 2,1 0,2 2,1-1,1 2,2 0,1 0,1 1,2 0,1 0,2 1,0 53,4-77,0 16,1 0,1-1,5 27,-5-43,1-1,0 0,0 1,0-1,1 0,1-1,-1 1,1-1,0 0,1 0,-1 0,12 9,-7-8,0 0,0 0,0-1,1 0,0-1,1-1,-1 1,1-2,0 0,0 0,1-1,-1-1,0 0,1 0,0-1,-1-1,1 0,0-1,-1 0,25-7,-30 6,-1-1,0 0,0-1,-1 1,1-1,-1 0,1-1,-1 1,-1-1,1 0,-1 0,1-1,-1 1,-1-1,1 0,2-8,-4 10,0 1,0-1,-1 0,0 0,0 0,0 0,0 0,0 0,-1 0,0 0,0 0,0 0,0 0,-1 0,1 0,-1 0,0 0,0 1,-1-1,1 0,-1 0,0 1,0-1,0 1,0-1,0 1,-1 0,-4-4,-9-7,0 2,-1 0,-1 1,0 0,0 2,-1 0,0 1,-1 1,0 0,0 2,0 0,-1 2,1 0,-34 0,33 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08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95,'-3'3,"-1"-1,1 1,-1 0,1 1,0-1,0 0,1 1,-1 0,1 0,-1-1,-2 9,1-4,-14 18,-1-1,-22 23,20-23,-35 49,9 0,-47 83,94-152,6-8,20-16,29-31,-38 33,-1-1,-1 0,-1-1,-1-1,0 0,16-37,-7-5,17-71,-5 13,-34 119,0 0,0-1,1 1,-1 0,0-1,1 1,-1 0,1 0,0-1,-1 1,1 0,0 0,0 0,-1 0,1 0,0 0,0 0,0 0,0 0,0 1,1-1,-1 0,0 1,0-1,0 0,1 1,-1 0,0-1,3 1,0 0,0 1,0 0,-1 1,1-1,0 1,-1 0,1 0,5 4,1 0,67 38,191 120,-218-130,-2 3,-1 2,48 51,-92-87,0 0,0 0,0-1,1 0,-1 1,1-1,-1 0,1-1,0 1,0-1,0 0,0 0,7 1,10 3,-22-5,1 0,0 0,0 0,0 0,-1 0,1 0,0 0,0 0,0 1,0-1,-1 0,1 0,0 0,0 0,0 0,0 0,0 0,-1 0,1 0,0 0,0 1,0-1,0 0,0 0,-1 0,1 0,0 0,0 1,0-1,0 0,0 0,0 0,0 0,0 1,0-1,0 0,0 0,0 0,0 0,0 1,0-1,0 0,0 0,0 0,0 1,0-1,0 0,0 0,0 0,0 0,0 1,0-1,0 0,1 0,-1 0,0 0,0 0,0 1,0-1,0 0,1 0,-18 5,-46 3,-1-4,-118-5,63-2,70 2,22 0,0 0,-1 2,1 2,0 0,-29 8,40-7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11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1965,'2'-17,"0"1,1-1,1 1,10-30,1-3,11-43,5 1,78-159,-53 153,122-162,-123 185,62-76,-111 144,1-1,0 1,0 0,0 0,1 1,0 0,0 0,0 1,0 0,15-4,13-4,49-7,-40 9,162-47,-50 12,-114 37,-1 2,1 2,-1 2,75 5,-9 0,118-5,204 3,-302 5,170 30,-244-27,-2 2,1 2,-1 3,-1 2,-1 2,90 51,101 62,-206-115,90 57,-81-46,60 28,-83-46,194 80,-182-79,2-2,0-2,0-1,56 5,28-10,0-5,0-6,-1-4,162-40,-88-1,11-2,-69 25,180-35,-203 46,0-6,-2-4,148-62,-221 77,-1-1,0-1,-1-2,-1-1,-1-2,-1-1,-1-2,-1 0,32-38,144-190,-166 207,-25 27,1 1,1 0,0 1,2 1,0 1,26-18,97-58,-125 80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13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0 372,'0'-9,"0"1,1-1,0 1,1-1,-1 1,2 0,-1-1,1 1,0 0,1 1,4-10,-4 12,0 1,-1-1,2 0,-1 1,0 0,1 0,0 0,0 1,0-1,0 1,0 0,1 1,-1-1,1 1,0 0,10-2,-3 3,1 0,0 0,-1 1,1 1,0 0,-1 1,1 0,-1 1,0 0,0 2,22 9,4 4,-1 2,49 35,-68-41,0 1,0 1,-1 1,-2 0,19 24,61 103,-107-194,-18-38,0 19,17 47,2 0,1-1,1-1,-9-44,17 67,0-1,0 1,-1-1,1 0,0 1,1-1,-1 0,0 1,0-1,1 1,-1-1,1 0,-1 1,1-1,0 1,0 0,-1-1,1 1,0 0,0-1,0 1,1 0,-1 0,0 0,0 0,1 0,-1 0,0 0,1 0,-1 0,1 1,-1-1,1 1,-1-1,1 1,0 0,-1-1,1 1,0 0,-1 0,1 0,-1 0,1 0,0 1,1 0,9 0,0 1,0 0,0 1,19 7,66 33,-2 5,171 114,-257-156,0 0,-1 1,1 0,-2 0,1 1,-1 0,0 1,7 11,-104-394,89 373,-2-14,0 0,0 0,1-1,1-24,1 38,0 0,0 0,0-1,0 1,0 0,1 0,-1 0,1 0,-1 0,1 1,0-1,0 0,0 0,0 0,0 1,0-1,0 0,1 1,-1-1,1 1,-1-1,1 1,-1 0,1 0,0 0,0 0,-1 0,1 0,0 0,0 0,0 1,0-1,0 1,0 0,0-1,0 1,0 0,0 0,0 0,0 0,0 1,0-1,0 1,0-1,2 2,10 1,0 1,-1 0,0 1,0 1,0 0,0 1,-1 0,0 0,12 12,-9-6,-1 2,0 0,-1 0,-1 1,19 32,51 66,-71-99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13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1,'-5'7,"1"0,0 0,1 0,0 0,0 1,0 0,1-1,0 1,-1 12,-3 8,-7 28,3 0,-6 110,22 116,-4-259,0-1,2 1,0 0,2-1,9 24,-11-34,2-1,-1 0,2 0,-1-1,2 0,-1 0,1-1,1 1,-1-2,2 1,10 7,13 6,0-2,2-1,0-2,41 14,152 42,-209-68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14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0,'1'9,"1"0,0 0,0 0,1 0,0-1,8 17,2 7,149 373,-60-154,-101-246,1 0,0 0,0 0,1 0,-1 0,1 0,0-1,0 1,0-1,1 0,0 0,-1 0,1 0,1-1,-1 1,1-1,-1 0,1-1,0 1,0-1,0 0,0 0,0 0,0-1,1 0,-1 0,1 0,-1-1,1 0,-1 0,9-1,117-3,-104 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15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0 177,'0'-4,"4"-6,2-5,3 0,5 3,0-2,6 3,7-2,4 2,5 2,-4 0,-3 0,-7-2,-2 1,-5-3,-6 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16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1,'9'1,"1"2,0-1,-1 1,1 0,-1 1,0 0,0 1,0 0,-1 0,11 9,10 5,33 21,-1 3,-3 3,-2 2,-2 3,-2 2,76 102,-108-129,-1 2,-1 0,-2 1,15 37,-26-53,0 0,-1 0,-1 0,0 1,-1 0,-1-1,0 1,0 0,-2 0,0-1,0 1,-6 23,0-16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41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1 702,'9'0,"0"-2,1 1,-1-1,0 0,0-1,0 0,12-6,34-11,507-78,-237 61,409-55,-557 64,567-81,-511 86,286 8,-59 41,35 1,1761-100,-1442-18,-731 83,820-93,-808 91,-58 7,55-11,-80 9,-15 1,-21 3,-491 87,376-72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44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1127 814,'5'61,"2"-1,2 0,3-1,35 100,-3-7,396 1401,-339-1241,65 244,-155-508,108 427,-114-457,0 1,-2-1,-1 1,0 0,-1 24,-2-55,0-1,-1 1,0 0,-1-1,0 1,-7-16,-40-85,25 58,-13-32,-189-449,45-19,141 362,-23-81,-137-217,56 156,100 229,24 59,1-1,3-1,-16-72,16 27,-2 2,5-1,-4-149,17 222,-2 0,0 1,-1-1,-1 1,-1 0,-13-30,-10-34,20 56,-2 0,-21-39,-2-4,32 64,-1-1,0 1,-1 0,0 0,0 0,0 1,0-1,-1 1,0 0,0 0,0 1,-1-1,1 1,-1 0,-10-4,11 6,-1 0,1 1,-1-1,1 1,-1 1,1-1,-1 1,1 0,-1 0,1 1,-1-1,1 1,-1 0,1 1,-1 0,1-1,0 2,0-1,0 0,-6 5,-20 14,2 1,0 1,2 1,0 2,2 0,-40 55,22-18,2 2,-40 87,53-94,3 1,2 1,2 1,4 1,2 1,-7 69,21-126,1 1,0 0,0-1,1 1,0-1,0 1,3 7,-4-13,0-1,0 1,1 0,-1 0,0-1,1 1,-1 0,1-1,-1 1,1 0,-1-1,1 1,-1-1,1 1,-1-1,1 1,0-1,-1 1,1-1,0 0,-1 1,1-1,0 0,0 0,1 1,-1-2,1 1,0-1,-1 1,1-1,-1 0,1 1,-1-1,1 0,-1 0,1 0,-1 0,0-1,0 1,1 0,-1-1,0 1,1-2,21-31,-2-2,-1 0,-1 0,21-65,-10 27,382-773,-401 828,-2 1,0-2,-1 1,-1-1,5-24,-12 42,1-1,0 1,-1 0,1 0,0 0,0-1,1 1,-1 0,0 0,1 0,-1 1,1-1,0 0,-1 0,1 1,0-1,0 1,0 0,0 0,0-1,0 1,0 1,1-1,-1 0,0 0,5 0,5 0,0 0,1 0,-1 1,15 2,2 0,53 3,1 4,-2 3,127 36,-66-4,150 69,-141-40,162 106,-154-84,-157-94,0 0,0 0,0 1,0-1,0 0,0 1,-1-1,1 1,0 0,-1-1,0 1,1 0,-1 0,0 0,0 0,0 0,0 0,0 0,1 4,-2-4,0 1,0-1,-1 0,1 0,-1 0,1 0,-1 0,1 0,-1 0,0 0,0 0,0-1,0 1,-1 0,1 0,0-1,-3 3,-4 3,-1 0,1 0,-1-1,-1 0,1 0,-1-1,-11 4,-870 278,700-243,-206 22,-199-17,581-48,-116 1,128-3,7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51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290 323,'2'19,"1"0,0 0,1-1,1 1,11 25,5 21,197 601,-205-632,-4-12,1-1,1 0,18 24,4 8,-15-21,2-1,1-1,31 33,-52-62,0-1,0 1,1-1,-1 1,0-1,0 1,1-1,-1 1,0-1,1 0,-1 1,1-1,-1 0,0 1,1-1,-1 0,1 1,-1-1,1 0,-1 0,1 0,-1 0,1 1,-1-1,1 0,-1 0,1 0,-1 0,1 0,-1 0,1 0,-1 0,1 0,-1 0,1-1,-1 1,1 0,-1 0,1 0,-1-1,1 1,-1 0,1-1,-1 1,1 0,-1-1,0 1,1 0,-1-1,0 1,1-1,-1 1,0-1,0 1,1 0,-1-1,0 1,0-1,0 0,0 1,0-1,0 1,0-1,0 1,0-1,0 1,0-1,0 0,0-40,-7 2,-1 1,-2-1,-19-45,-56-107,43 102,-194-501,225 558,-26-69,33 92,-1 0,1 1,-1-1,-1 1,0 0,0 1,-1 0,-12-12,13 13,0 1,1-2,0 1,0-1,1 1,0-1,0-1,-4-11,-13-21,5 12,13 21,0 0,-1 0,1 1,-1 0,-1 0,1 0,-1 0,0 1,-11-9,16 14,-1 0,0 0,0 0,1 0,-1 0,0 0,0 0,1 0,-1 0,0 0,0 1,1-1,-1 0,0 1,1-1,-1 0,0 1,1-1,-1 1,1-1,-1 1,1-1,-1 1,1 0,-1-1,1 1,-1 0,1-1,0 1,-1 0,1-1,0 2,-14 30,12-26,-33 98,-26 129,56-196,4-25,5-26,57-237,-60 249,0 0,-1 0,1 0,0 0,0-1,0 1,1 0,-1 1,0-1,1 0,-1 0,1 1,0-1,-1 0,1 1,0 0,0-1,0 1,3-1,-1 0,0 1,0 0,1 0,-1 1,0-1,0 1,1 0,-1 0,0 0,5 2,12 2,0 1,-1 2,31 13,-25-9,23 6,94 39,-123-46,1 0,-1 2,-1 0,27 21,-45-32,1 0,-1 0,1 1,-1-1,1 0,-1 1,0-1,0 1,1-1,-1 1,0-1,0 1,-1 0,1 0,0-1,0 1,-1 0,1 0,-1 0,0 0,1 3,-2-4,0 0,1 1,-1-1,0 0,0 0,0 1,0-1,0 0,0 0,0 0,0 0,0 0,-1 0,1-1,0 1,-1 0,1-1,0 1,-1-1,-2 1,-8 3,-1-2,0 0,0 0,-23-1,-202 11,4-1,214-11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4.0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55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297 390,'0'-57,"4"57,5 10,7 13,12 22,24 41,4-1,95 109,-133-171,-2 1,0 0,-2 1,0 0,-2 1,15 47,13 24,-18-41,11 20,-18-46,-2 0,11 37,-15-39,1 0,26 48,-26-65,-4-15,-3-22,-10 3,-1 1,-1-1,-1 1,-1 1,-1 0,-1 0,-16-19,-10-20,-38-61,-122-216,150 232,22 41,-3 3,-66-100,86 149,0 0,-1 1,-1 0,1 1,-2 1,-17-12,-16-11,20 9,1-2,0 0,3-2,0 0,-25-43,44 67,3 2,0 1,0-1,-1 0,1 1,-1-1,1 0,-1 1,1-1,-1 1,1-1,-1 1,1-1,-1 1,0-1,1 1,-1 0,0-1,0 1,1 0,-1-1,-1 1,-5 11,5 32,2-38,4 429,8-664,2 4,-15 222,1 0,0 0,1 0,-1 0,1 0,0 0,0 0,0 0,0 1,1-1,-1 0,1 1,4-8,-4 10,-1 0,1 0,-1 0,1 0,0 0,0 1,-1-1,1 0,0 1,0-1,0 1,-1 0,1 0,0 0,0 0,0 0,0 0,0 0,-1 0,1 1,0-1,0 1,0-1,-1 1,1 0,0 0,-1 0,1 0,0 0,-1 0,3 2,165 116,-160-113,1 2,1-1,0 0,0-1,1 0,0-1,0 0,0-1,0 0,1-1,15 2,42 5,134 36,-199-44,1 0,-1 0,0 0,0 0,0 1,6 4,-10-6,-1-1,1 1,0-1,-1 1,1-1,-1 1,1 0,-1-1,0 1,1-1,-1 1,1 0,-1 0,0-1,0 1,1 0,-1-1,0 1,0 0,0 0,0 1,0-1,-1 0,1 0,-1 0,0 0,1 0,-1 0,0 0,0 0,0 0,1 0,-1 0,0-1,0 1,0 0,0-1,0 1,-1-1,1 1,-1 0,-28 11,0-1,-1-1,1-2,-2-1,1-2,-1 0,-33-1,37-1,0 2,1 1,-46 16,46-13,0-1,-1-2,-46 6,64-11,-1-1,-1 1,1 1,0 0,-12 3,11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58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317 313,'0'-3,"0"1,0-1,0 0,0 0,1 0,-1 1,1-1,0 0,0 0,0 1,0-1,0 1,1-1,-1 1,3-4,-4 6,1 0,-1-1,1 1,-1 0,1-1,-1 1,1 0,-1 0,1-1,0 1,-1 0,1 0,-1 0,1 0,-1 0,1 0,0 0,-1 0,1 0,-1 0,1 0,0 0,-1 0,1 1,-1-1,1 0,0 1,1 0,0 1,0-1,0 1,0 0,0 0,0 0,-1 0,1 0,-1 0,2 3,68 127,83 220,-126-284,156 426,-23-61,-148-400,0 2,20 38,-34-124,-19-10,-53-116,19 53,-242-544,293 663,-39-85,5 0,3-3,-22-97,52 168,-2-7,-2-1,-21-56,29 86,0-1,-1 0,1 1,0-1,0 1,-1-1,1 1,0-1,-1 1,1-1,-1 1,1-1,-1 1,1 0,-1-1,1 1,-1 0,1-1,-1 1,1 0,-1 0,0-1,1 1,-1 0,1 0,-1 0,0 0,1 0,-1 0,0 0,-17 12,-10 27,28-39,-58 111,-65 174,34-72,86-206,-24 66,60-141,139-553,-165 590,21-70,-25 90,2 1,-1-1,1 1,0 0,1 1,13-18,-17 26,0-1,0 1,0 0,0-1,0 1,0 0,0 0,0 1,0-1,1 0,-1 1,0-1,1 1,-1 0,0-1,1 1,-1 0,0 1,1-1,-1 0,0 1,0-1,1 1,-1 0,0 0,0-1,0 2,3 1,10 4,-1 2,1 0,12 12,-8-7,133 82,61 46,-210-140,0-1,-1 1,0 0,0 0,1 0,-1 1,0-1,-1 0,1 1,0-1,-1 1,1 0,-1-1,0 1,1 4,-2-5,0 0,0 0,-1 0,1-1,-1 1,0 0,0 0,1 0,-1-1,0 1,-1 0,1-1,0 1,0-1,-1 1,1-1,0 0,-1 0,0 0,1 1,-1-1,0-1,1 1,-1 0,-2 1,-18 9,-1-2,0 0,0-1,0-1,-32 5,-122 7,169-19,0 1,0 0,0 0,0 1,0-1,-10 5,18-5,0-1,0 0,0 0,0 1,0-1,0 0,0 1,0-1,0 0,0 0,1 1,-1-1,0 0,0 0,0 1,0-1,0 0,0 0,1 0,-1 1,0-1,0 0,0 0,1 0,-1 1,0-1,0 0,1 0,-1 0,0 0,0 0,1 0,-1 0,0 0,0 1,1-1,-1 0,0 0,0 0,1 0,-1 0,0 0,0 0,1-1,-1 1,0 0,1 0,-1 0,0 0,15 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01.9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292 547,'4'-9,"4"19,8 20,-16-29,125 305,-62-140,242 595,-108-252,-195-504,15 34,-16-37,-1-1,1 1,-1-1,1 0,0 0,0 1,0-1,0 0,0 0,0 0,0 0,0 0,0 0,0 0,0 0,1-1,-1 1,0 0,1-1,-1 1,0-1,3 1,-4-1,0 0,1-1,-1 1,0 0,1 0,-1-1,0 1,0 0,1-1,-1 1,0 0,0-1,0 1,1-1,-1 1,0 0,0-1,0 1,0-1,0 1,0 0,0-1,0 1,0-1,0 1,0 0,0-1,0 1,0-1,-1 1,1 0,0-1,0 1,-1-1,-6-20,6 17,-220-479,17 43,-10-76,183 454,17 37,2 0,0-1,-15-54,20 57,-1 1,0 0,-2 0,-16-25,-7-17,22 38,7 15,-1 0,0 0,0 0,-1 1,-1-1,0 2,0-1,-12-12,18 21,0 1,0-1,1 1,-1-1,0 0,0 1,0 0,0-1,0 1,0 0,0-1,0 1,0 0,0 0,0 0,-1 0,1 0,0 0,0 0,0 0,0 0,0 1,0-1,0 0,0 1,0-1,0 1,0-1,0 1,1-1,-1 1,0 0,0-1,0 1,1 0,-1 0,0 0,1-1,-1 1,0 0,1 0,0 0,-1 0,0 1,-18 51,18-47,-29 90,16-53,1 0,-14 88,27-130,0-1,0 1,-1 0,1-1,0 1,0 0,-1-1,1 1,0 0,0-1,0 1,0 0,0 0,0-1,0 1,0 0,1-1,-1 1,0 0,0-1,1 1,-1 0,0-1,1 1,-1-1,0 1,1 0,0 0,10-20,9-39,44-164,31-96,-83 268,-9 37,-1 1,2 0,7-18,-10 27,1 1,-1 0,1 0,0 0,-1 0,1 1,0-1,0 0,0 1,1-1,-1 1,0 0,0 0,1 0,-1 0,1 0,-1 0,1 1,-1-1,1 1,-1 0,1-1,0 1,-1 0,1 1,-1-1,1 0,-1 1,1 0,-1-1,5 3,9 2,1 1,-1 1,22 13,-28-15,107 68,-2-1,-104-65,84 48,-89-52,-1 1,1 0,-1 0,0 1,0 0,-1 0,1 0,-1 0,0 0,-1 1,1 0,-1 0,3 8,-6-12,0 1,0 0,0-1,0 1,-1 0,1 0,-1-1,0 1,0-1,0 1,0-1,0 1,0-1,-1 1,1-1,-1 0,1 0,-1 0,0 0,0 0,0 0,0 0,0-1,-1 1,1-1,0 1,-1-1,-3 1,-8 6,-1-1,0-1,-21 5,-46 14,-11 4,-97 15,-35-3,202-39,14-1,0 0,0 1,0 0,-14 4,23-6,0 1,0-1,0 0,1 0,-1 0,0 0,0 0,0 0,0 0,0 1,1-1,-1 0,0 0,0 0,0 0,0 1,0-1,0 0,0 0,0 0,0 1,0-1,1 0,-1 0,0 0,0 1,0-1,0 0,0 0,0 0,0 1,-1-1,1 0,0 0,0 0,0 0,0 1,0-1,0 0,0 0,0 0,0 1,-1-1,1 0,0 0,0 0,0 0,0 0,0 0,-1 1,1-1,0 0,0 0,0 0,-1 0,1 0,0 0,0 0,0 0,0 0,-1 0,1 0,0 0,0 0,-1 0,10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22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51,'-3'0,"0"0,0 1,0 0,-1 0,1 0,0 0,1 0,-1 0,0 1,0-1,0 1,1 0,-1 0,1 0,0 0,-1 1,1-1,0 0,0 1,1 0,-1-1,0 1,-1 4,-5 9,1 1,1 0,-4 18,3-11,-5 13,1 1,3 1,0-1,3 1,1 1,2-1,4 53,-1-87,1 1,0 0,0-1,0 1,1-1,0 0,0 0,0 0,1 0,-1 0,1-1,0 0,1 0,-1 0,1 0,-1-1,8 5,1 0,0 0,1-1,0-1,0 0,26 7,-38-12,1 0,-1-1,0 1,1-1,-1 1,1-1,-1 0,0 0,1 0,-1-1,1 1,-1 0,0-1,1 0,-1 1,0-1,1 0,-1 0,0 0,0-1,0 1,0 0,0-1,0 1,0-1,-1 0,1 0,-1 0,1 1,-1-1,0-1,1 1,-1 0,0 0,0 0,-1-1,1 1,0 0,-1-1,1-4,1-11,0 0,-1 0,-1 0,-4-28,2 27,-6-53,-27-106,31 161,2 10,-1 1,1-1,-1 1,0-1,-1 1,0 0,0 0,0 0,0 1,-1-1,0 1,-8-6,-9-7,-45-26,33 22,1 2,22 14,1 0,0 0,0-1,-15-14,11 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22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0 860,'131'-8,"176"-32,-92 9,876-39,-1002 68,0-3,-1-5,0-4,0-3,160-55,-117 40,-131 32,1 0,0-1,-1 1,1 0,-1-1,1 1,-1-1,1 1,-1-1,1 1,-1-1,1 1,-1-1,0 1,1-1,-1 0,0 1,0-1,1 0,-1 1,0-1,0 0,0 1,0-1,0 0,0 0,0 1,0-1,0 0,0 1,0-1,0 0,-1 1,1-1,0 0,0 1,-1-1,1 0,0 1,-1-1,1 1,-1-1,1 1,-1-1,1 1,-1-1,1 1,-2-1,-28-30,28 29,-155-138,-191-160,276 251,72 49,0 0,0 0,0-1,-1 1,1 0,0 0,0 0,0 0,0 0,0 0,0 0,0 0,-1 0,1 0,0 0,0-1,0 1,0 0,0 0,0 0,0 0,0 0,0 0,0-1,0 1,0 0,0 0,0 0,0 0,0 0,0 0,0-1,0 1,0 0,0 0,0 0,0 0,0 0,0-1,0 1,0 0,0 0,0 0,0 0,0 0,0 0,0 0,0-1,1 1,-1 0,0 0,0 0,0 0,0 0,0 0,12-3,18 3,-28 0,32 3,0 1,0 1,59 18,98 44,-111-37,-39-16,-1 0,61 29,-97-40,-1-1,0 1,1 0,-1 0,0 0,0 0,-1 1,1-1,-1 1,1 0,-1 0,0 0,-1 0,1 0,-1 0,1 0,-1 0,-1 0,1 1,0 5,0 13,0 1,-5 39,0-15,4 65,-2 64,2-172,-1 1,1-1,-1 0,0 1,0-1,0 0,-1 0,0 0,0 0,0 0,-1 0,1-1,-1 1,0-1,-5 6,-6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23.9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0,'4'100,"4"-1,4 0,39 147,-9-59,66 234,108 349,-123-368,-86-383,0-4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26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0 661,'0'1,"1"0,-1 0,0 0,1 0,-1-1,1 1,-1 0,1 0,-1 0,1 0,-1-1,1 1,0 0,0-1,-1 1,1 0,0-1,0 1,0-1,0 0,0 1,-1-1,1 1,0-1,0 0,0 0,0 0,2 1,33 3,-30-4,100 4,200-18,106-45,1100-289,-1289 282,190-49,-315 93,2 5,125-7,-103 19,497-11,-497 20,0 4,-1 7,124 30,-179-27,85 34,-118-39,0 3,-1 1,-1 1,35 27,-57-37,-1 0,0 0,0 0,-1 1,0 1,-1-1,0 1,0 0,-1 1,6 16,2 14,12 65,-12-44,123 623,-29-125,41-8,150 169,-204-557,-42-80,-51-83,0 1,0-1,0 0,0 0,0 1,0-1,-1 1,1-1,0 1,-1-1,1 1,-1-1,0 1,0-1,1 1,-1-1,0 1,0 0,0-1,-1 1,1-1,0 1,-1-1,1 1,0 0,-1-1,0 0,1 1,-1-1,0 1,0-1,-1 2,-2-1,0 1,0-1,-1 0,1 0,-1-1,1 1,-1-1,1 0,-1 0,-6 0,-89 7,1-4,-122-10,88 0,-382-2,-848 94,844-27,134-18,176-13,-211 19,-174 1,379-27,89-14,-170-11,263 2,1-1,-1-1,-55-16,86 19,-1 0,1 1,0-1,0 0,0-1,0 1,0 0,0-1,0 1,1-1,-1 1,0-1,1 0,0 0,-1 0,1 0,0 0,0 0,0 0,0 0,0 0,0 0,1-1,-1 1,0-4,1-4,0 0,1 0,0 0,4-19,1-10,-1-265,-6 188,1 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27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438 222,'-58'-67,"46"50,0 2,-2-1,0 2,-27-22,30 28,-1 0,-1 1,1 0,-1 1,0 0,-14-3,23 7,0 1,0 0,1 1,-1-1,0 1,0-1,0 1,0 0,1 0,-1 1,0-1,0 1,0 0,1 0,-1 0,0 1,1-1,-1 1,1 0,-1 0,1 0,0 0,0 1,0-1,0 1,-3 5,-5 7,1 0,0 1,1 0,1 1,1 0,0 0,2 0,0 1,0 0,2 0,0 1,1-1,1 34,2-39,0 0,1 0,0 0,1 0,0 0,1 0,1-1,0 0,0 0,1 0,1-1,0 0,0 0,1-1,1 1,0-2,0 1,1-1,0-1,11 8,14 5,1-2,1-1,1-2,69 20,168 26,-212-49,67 11,161 38,-286-61,-1 0,0 0,0 1,0 0,0-1,0 1,0 1,-1-1,1 0,4 5,-7-6,-1-1,1 1,-1 0,0-1,1 1,-1 0,1 0,-1-1,0 1,0 0,0 0,1-1,-1 1,0 0,0 0,0 0,0-1,0 1,0 0,0 0,-1 0,1 0,-1 1,0 0,0 0,0 0,0 0,-1 0,1-1,-1 1,1-1,-1 1,1-1,-4 3,-136 108,51-38,-3-4,-105 59,191-125,1-1,-1 0,-1 0,1 0,0-1,-1 0,1 0,-1-1,0 0,1-1,-1 1,0-1,-11-2,13 1,1 0,0-1,-1 0,1 0,0 0,0-1,0 0,1 1,-1-2,0 1,1 0,0-1,0 0,0 0,1 0,-1-1,1 1,0-1,-3-5,-4-11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28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247 66,'-4'1,"-1"-1,1 1,0 0,-1 1,1-1,0 1,0 0,0 0,0 0,0 0,1 1,-1-1,0 1,1 0,-5 6,-46 59,37-45,-4 5,-35 49,51-70,1 1,0 0,1 0,0 0,0 0,0 1,1-1,-1 15,3-21,0 1,0 0,1 0,-1 0,1 0,0-1,0 1,0 0,0 0,0-1,0 1,1-1,-1 1,1-1,0 0,0 0,0 1,0-1,0-1,0 1,0 0,1 0,-1-1,1 1,-1-1,1 0,-1 0,1 0,0 0,0 0,0-1,-1 1,4-1,13 4,-1-2,1 0,31-2,-46 0,3 0,0 0,0 0,0-1,0 0,0-1,0 1,-1-1,1-1,-1 1,11-6,-13 5,0-1,0 1,0 0,0-1,-1 0,0 0,1 0,-2 0,1-1,0 1,-1-1,0 0,0 1,0-1,1-5,2-12,-1 1,0-1,-2 1,0-1,-2-22,-13-109,8 115,5 37,0 0,0 1,-1-1,1 0,0 1,0-1,0 0,0 0,0 0,0 1,0-1,0 0,0 0,0 1,0-1,0 0,0 0,1 1,-1-1,0 0,1 1,-1-1,0 0,1 1,-1-1,1 0,-1 1,1-1,-1 1,1-1,0 1,-1-1,1 1,0 0,0-1,1 1,0 0,0 1,0-1,0 1,0-1,0 1,0 0,-1 0,1 0,0 0,0 0,-1 0,2 1,50 47,25 40,197 218,-244-267,-23-24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30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0 579,'1'-1,"-1"0,1 0,0-1,-1 1,1 0,0 0,-1 0,1 0,0 0,0 0,0 0,0 0,0 1,0-1,0 0,0 0,0 1,1-1,-1 1,0-1,0 1,1 0,-1-1,0 1,0 0,1 0,1 0,38-4,-30 6,0 0,-1 0,1 1,0 1,-1-1,0 2,0-1,0 1,0 1,-1 0,0 0,0 1,-1 0,0 1,0 0,-1 0,1 0,6 12,-13-19,-1 1,1-1,-1 0,1 0,-1 1,1-1,-1 0,0 1,1-1,-1 0,0 1,0-1,0 0,0 1,0-1,-1 0,1 1,0-1,0 0,-1 1,1-1,-1 0,1 0,-1 0,-1 3,1-4,0 0,0 1,0-1,0 0,0 1,0-1,0 0,0 0,0 0,0 0,0 0,0 0,0 0,0 0,0-1,0 1,0 0,0-1,0 1,0 0,0-1,0 1,0-1,0 1,0-1,1 0,-1 1,0-1,0 0,1 0,-1 0,0 1,1-1,-1-2,-18-22,1-1,2-1,0-1,2 0,1-1,2-1,-16-61,25 85,-14-76,15 78,0 1,1-1,0 0,-1 0,2 0,-1 0,0 0,1 0,-1 1,1-1,0 0,1 0,-1 1,1-1,-1 1,1-1,4-5,-5 8,1 1,-1-1,0 1,0-1,1 1,-1-1,0 1,1 0,-1-1,1 1,-1 0,0 0,1 0,-1 0,1 0,-1 1,0-1,1 0,-1 1,0-1,1 1,-1-1,0 1,1-1,-1 1,2 1,33 25,-32-24,21 19,-1 1,-1 0,-1 2,35 54,55 119,-101-178,6 9,-17-42,-20-56,16 59,-14-54,3-1,2-1,4 0,2-1,3 1,6-91,-2 153,1 1,-1 0,1-1,-1 1,1-1,0 1,0 0,1-1,-1 1,1 0,-1 0,1 0,2-2,-3 4,0 0,0 0,0 1,1-1,-1 0,0 1,0-1,1 1,-1 0,0-1,0 1,1 0,-1 0,0 0,1 0,-1 0,0 0,1 0,-1 0,0 1,0-1,1 0,-1 1,0-1,0 1,0-1,1 1,-1 0,0 0,0-1,0 1,0 0,0 0,0 0,0 0,-1 0,2 1,23 25,-1 2,-1 0,27 47,-17-26,-11-19,-9-13,0 0,-2 1,0 0,16 40,-22-41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4.4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51,'4'0,"5"0,6 0,4 0,4 0,5 0,7-4,5-2,0-4,-2 1,-3 0,-5 3,-2 2,-2 2,-5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31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56 409,'0'6,"1"0,0 0,0 0,0 0,1 0,0 0,1 0,-1-1,6 10,38 50,-23-33,85 121,130 197,-176-249,77 170,-129-247,0 2,7 31,-17-57,0 1,0-1,1 0,-1 1,0-1,0 1,0-1,0 0,0 1,0-1,1 1,-1-1,0 1,0-1,0 0,0 1,-1-1,1 1,0-1,0 1,0-1,0 0,0 1,0-1,-1 1,1-1,0 0,0 1,-1-1,1 0,0 1,0-1,-1 0,1 0,0 1,-1-1,1 0,0 0,-1 1,0-1,-19-8,-20-23,0-9,2-1,-54-75,-51-105,59 82,-76-171,140 262,1 0,3-1,2 0,2-2,2 1,2-1,-1-99,9 122,2-39,-2 62,1 0,-1 1,1-1,1 1,-1-1,0 1,1-1,0 1,0 0,5-7,-5 9,0 0,1 0,-1 1,1-1,-1 1,1 0,-1-1,1 1,0 0,0 1,0-1,0 0,-1 1,1 0,0-1,0 1,0 0,0 1,0-1,0 0,5 2,63 19,-63-18,66 28,108 60,-177-88,-1 0,0 0,0 0,0 1,0-1,0 1,-1 0,0 0,0 0,0 1,0-1,-1 1,0 0,1-1,-2 1,1 0,-1 0,1 0,-1 0,-1 0,1 1,-1-1,0 0,0 0,0 0,-2 6,-2 15,0 0,-3-1,-16 47,15-50,7-17,-6 18,-1 0,0 0,-2 0,-1-2,0 1,-2-1,-21 27,31-45,0 0,0-1,-1 0,1 1,0-1,-1 0,0-1,1 1,-1-1,0 1,0-1,0 0,-5 0,-10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32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0,'1'0,"1"1,-1-1,1 1,-1-1,1 1,-1 0,0 0,1 0,-1-1,0 1,1 0,-1 1,0-1,0 0,0 0,0 0,0 1,0-1,0 2,18 33,-15-28,184 475,-159-400,-28-80,3 9,0-1,1 0,0 0,11 17,-14-25,0-1,-1 0,1 0,0 0,0 0,0 0,1 0,-1-1,0 1,1-1,-1 0,1 1,-1-1,1 0,-1 0,1-1,0 1,0-1,-1 1,1-1,0 0,0 0,0 0,-1 0,6-1,12-5,-1 0,0-1,0 0,-1-2,34-20,-27 14,46-19,-49 26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7:33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1004,'2'-5,"0"-1,0 1,0 0,0-1,1 1,0 0,0 1,1-1,-1 0,1 1,5-5,1-3,20-24,-3 4,-2 0,-1-1,25-47,-45 71,-1 0,0 0,-1-1,1 1,-2-1,2-12,-3 19,0 1,0-1,0 1,0-1,-1 1,1-1,-1 1,1-1,-1 1,0 0,0 0,0-1,-2-1,2 3,0 0,0 0,0 0,0 0,0 0,-1 0,1 1,0-1,0 0,-1 1,1-1,0 1,-1 0,1-1,0 1,-1 0,1 0,-1 0,1 0,-1 0,1 0,0 0,-1 0,1 1,-2 0,-4 1,0 0,0 1,0 0,1 1,-1-1,1 1,0 1,0-1,0 1,0 0,-4 6,-58 72,45-53,-25 30,10-17,3 3,1 0,3 2,-42 85,70-126,1 0,0-1,0 1,0 0,1 0,0 0,0 8,1-14,0 0,0 1,0-1,0 0,0 1,1-1,-1 0,0 1,1-1,-1 0,1 1,0-1,-1 0,1 0,0 0,0 0,0 1,0-1,0 0,0-1,0 1,0 0,0 0,0 0,0-1,0 1,1 0,-1-1,0 1,1-1,-1 0,0 1,1-1,-1 0,0 0,1 0,-1 0,1 0,-1 0,0 0,3-1,7-1,-1-1,1 0,-1 0,0-1,0 0,0-1,-1 0,0-1,0 0,0 0,-1-1,11-10,12-14,45-57,-31 28,-3-2,-2-2,-3-2,36-90,-26 32,51-205,-93 312,-2 6,1-1,-2 1,1-1,-2 0,1 1,-2-1,1 0,-2 0,-2-18,3 29,0 0,-1 0,1-1,0 1,-1 0,0 0,1 0,-1 0,0 0,1 0,-1 0,0 0,0 0,0 0,0 0,0 0,0 0,0 1,0-1,0 0,0 1,0-1,0 1,-1-1,1 1,0 0,0 0,-1-1,1 1,0 0,0 0,-1 0,1 0,0 0,0 0,-1 1,1-1,-1 1,0-1,1 1,0 0,0 0,-1 0,1-1,0 1,0 0,0 1,0-1,0 0,0 0,0 0,1 0,-1 1,0-1,1 0,-1 1,1-1,-1 1,1-1,0 0,-1 1,1-1,0 1,0-1,0 1,0-1,0 1,1-1,-1 1,0-1,1 0,0 3,9 20,1-1,1 0,2-1,0-1,31 37,-6-8,-2-4,-25-31,0 0,16 26,-24-34,-1 0,0 1,0-1,-1 0,0 1,0 0,-1-1,0 1,1 15,-5 29,-3 0,-13 59,-6 63,24-164,0 0,0 0,1 0,0 0,1 0,3 18,-4-27,1 1,-1 0,1-1,0 1,-1 0,1-1,0 1,0-1,0 1,1-1,-1 0,0 0,0 1,1-1,-1 0,1 0,-1 0,1 0,-1 0,1-1,-1 1,1 0,0-1,0 1,-1-1,1 0,0 0,0 1,-1-1,1 0,0 0,0-1,0 1,-1 0,1 0,0-1,-1 1,1-1,1-1,19-4,-1-2,0-1,26-16,-23 13,-1 0,27-8,-9 5,-26 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44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176 0,'-4'1,"1"0,0 0,-1 0,1 0,0 0,0 1,0-1,0 1,0 0,0 0,0 0,1 1,-1-1,1 1,-1-1,1 1,-3 3,-31 52,23-34,1 0,1 1,1 1,1 0,2 0,0 0,2 1,1 0,1 0,0 29,3-33,0 0,2 1,0-1,2 0,10 38,-12-55,0 0,0-1,0 1,1-1,0 1,0-1,1 0,-1 0,1-1,0 1,0-1,1 0,-1 0,1 0,0 0,0-1,0 0,1 0,-1 0,1-1,-1 0,1 0,0 0,0-1,0 0,10 1,33-1,-27-2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44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0,'-3'4,"1"-1,0 0,0 1,0-1,0 1,0 0,1 0,-1 0,1-1,0 1,0 0,0 6,-1 56,1-42,2 63,3 0,5 0,23 108,3-47,55 144,3-64,-80-201,2-1,1-1,0 0,2-1,1-1,27 26,-34-39,0 0,1-2,0 1,0-2,0 0,1 0,1-1,20 5,-7-4,0-1,0-1,45 1,-47-5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45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1,'27'46,"2"-1,44 52,-24-32,-34-44,46 64,3-3,142 139,-193-211,-1-2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46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0 261,'0'-4,"4"-5,2-6,3 0,5-2,0-2,1-1,-1-3,1 4,-2 0,0-1,3 4,-1 0,0 2,-2 0,1 2,-2 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46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1,'21'0,"1"1,-1 0,0 2,0 0,0 2,0 0,-1 1,0 1,0 1,0 1,-1 1,-1 0,1 1,-2 1,24 21,-16-12,-1 1,-2 0,0 2,-1 1,-2 0,0 2,-2 0,-1 1,-1 0,14 40,-19-44,-3 0,0 0,-1 1,-1 0,1 26,-5-30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07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36 739,'-19'0,"3"0,34-5,403-54,6 33,-230 17,663-15,-853 24,0-1,0 1,0-1,0 0,0-1,-1 0,1 0,0 0,-1-1,0 0,9-5,-11 5,-1 1,1-1,-1 0,0 0,0 0,0-1,0 1,0-1,-1 1,1-1,-1 0,0 0,0 0,-1 0,1 0,-1-1,0 1,1-8,-2 9,0 0,-1 0,1-1,-1 1,0 0,0 0,0 0,0 0,0 0,-1 0,0 0,1 0,-1 0,0 0,0 1,0-1,-1 1,-3-4,-55-40,40 32,-100-72,42 33,-110-99,186 149,0 1,1-1,-1 1,1-1,0 0,0 0,0 0,0 0,0 0,1-1,-1 1,1-1,0 1,-1-8,2 10,0-1,0 0,1 0,-1 1,1-1,-1 0,1 1,0-1,0 0,0 1,0-1,0 1,0-1,0 1,0 0,0-1,1 1,-1 0,1 0,-1 0,1 0,-1 0,1 0,-1 0,1 1,0-1,-1 0,1 1,0 0,3-1,16-4,0 2,0 0,0 1,0 1,1 1,20 3,131 24,-103-14,-26-6,21 3,0 2,-1 4,64 24,-125-39,1 0,-1 1,0-1,1 1,-1 0,0 0,0 0,0 0,-1 0,1 1,-1-1,1 1,-1 0,0 0,0 0,3 5,-4-6,-1 1,1 0,-1-1,0 1,0 0,0-1,0 1,0 0,-1-1,1 1,-1 0,0-1,0 1,0-1,0 1,0-1,0 0,-1 1,1-1,-1 0,1 0,-4 3,-14 20,2 0,0 0,2 2,-14 34,-36 116,57-155,-28 86,28-79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08.3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1 476,'397'-27,"-315"19,803-91,197-19,152 50,-72 39,-712 6,-422 19,1 0,-1-2,-1-1,1-2,-2 0,1-2,28-16,18 6,-59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4.7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25,'9'0,"6"0,5 0,7 0,4-4,0-1,0-1,-3 2,0 1,-2 1,-1 1,-4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19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698 1316,'-1'-7,"0"-1,0 1,-1-1,-1 1,1 0,-6-11,-5-15,-99-410,74 275,-74-204,97 321,13 40,-1 0,0 0,-1 0,0 1,-1-1,-9-15,14 26,-1-1,1 0,-1 0,0 1,0-1,1 0,-1 1,0-1,0 1,0-1,1 1,-1-1,0 1,0 0,0-1,0 1,0 0,0 0,0 0,0-1,0 1,0 0,0 0,0 1,0-1,-1 0,-26 17,-17 37,42-49,-167 253,158-241,-3 4,0 2,1-1,-15 36,70-122,6-53,40-148,-82 251,-4 8,1 1,-1-1,2 1,-1 0,0 0,1 0,0 0,0 0,1 1,0-1,-1 1,1 0,0 0,1 0,-1 1,1-1,0 1,0 0,0 1,0-1,0 1,9-3,-4 3,0 1,0 0,0 0,0 1,0 1,0 0,0 0,0 0,0 2,0-1,0 1,9 4,221 101,-238-108,0 1,0 0,0-1,-1 1,1 0,0 0,0 1,-1-1,1 0,-1 0,1 1,-1-1,0 1,1-1,-1 1,0 0,0-1,0 1,0 0,0 0,-1 0,1 0,0 3,-1-4,-1 1,1 0,-1 0,0 0,0-1,0 1,0-1,0 1,0 0,-1-1,1 0,0 1,-1-1,1 0,-1 0,1 0,-1 0,0 0,-2 1,-14 7,-1-2,1 0,-29 6,44-12,-55 12,-81 10,118-21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21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914 1763,'-5'-8,"-1"1,1-1,1 0,-1 0,1 0,-4-14,-8-13,-189-354,115 194,-12-52,35 77,-39-124,83 222,19 60,-1 0,0 1,-13-22,16 30,1 1,-1-1,0 1,1-1,-1 1,0 0,-1 0,1-1,0 2,-1-1,1 0,-1 0,0 1,1-1,-1 1,0 0,0 0,0 0,0 0,0 1,0-1,-3 0,3 2,0 0,1 0,-1 0,1 1,-1-1,1 0,-1 1,1 0,0-1,0 1,0 0,0 0,0 0,0 1,0-1,1 0,-1 1,-1 3,-25 54,25-51,-65 159,67-165,0 1,0-1,1 0,-1 0,1 1,0-1,0 0,0 1,0-1,1 5,-1-8,0 1,0-1,1 0,-1 0,0 1,0-1,0 0,0 0,0 1,0-1,0 0,0 0,1 1,-1-1,0 0,0 0,0 1,0-1,1 0,-1 0,0 0,0 0,1 1,-1-1,0 0,0 0,1 0,-1 0,0 0,0 0,1 0,-1 0,0 0,0 0,1 0,-1 0,1 0,12-16,-3-10,-1 1,0-1,-3-1,0 0,-1 1,-2-1,1-40,10-72,-14 136,1-1,-1 1,1-1,0 1,0 0,0-1,0 1,0 0,1 0,0 0,-1 0,1 0,0 0,0 0,1 1,-1-1,1 1,-1-1,1 1,0 0,0 0,0 0,0 0,0 1,0 0,0-1,1 1,-1 0,0 0,1 1,-1-1,1 1,-1-1,6 1,44-9,-39 5,1 1,-1 1,1 0,-1 1,1 0,0 1,-1 1,1 0,18 4,-32-5,0 0,0 0,0 1,0-1,0 0,0 0,-1 1,1-1,0 0,0 1,0-1,-1 0,1 1,0 0,0-1,-1 1,1-1,0 1,-1 0,1-1,-1 1,1 0,-1 0,1-1,-1 1,1 0,-1 0,0 0,0-1,1 1,-1 0,0 0,0 0,0 0,0 0,0 0,0 0,0-1,0 1,0 0,-1 0,1 0,0 0,0 0,-1 0,1-1,-1 1,1 0,-1 0,1-1,-1 1,1 0,-1-1,1 1,-1 0,0-1,0 1,1-1,-1 1,-1 0,-7 6,-1 0,1-1,-17 9,19-12,-100 54,-115 69,200-110,5-1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24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588 2471,'1'0,"0"-1,0 1,0 0,-1-1,1 1,0-1,0 1,0-1,-1 1,1-1,0 1,0-1,-1 0,1 1,-1-1,1 0,-1 0,1 1,-1-1,1 0,-1 0,1 0,-1 0,0 1,0-1,0 0,1-2,3-30,-3 28,1-77,-2 1,-13-83,4 52,-4 10,-4 0,-47-151,56 225,-43-146,-35-143,4-87,67 325,3-15,11 70,-1 1,-2 0,0 0,-2 0,-9-25,15 46,-1 0,1 0,-1 1,0-1,0 0,0 0,0 0,0 1,0-1,0 1,-1-1,1 1,-1-1,1 1,-1 0,1 0,-1 0,0 0,0 0,1 0,-1 0,-3-1,3 3,0-1,0 0,0 0,0 1,0-1,0 1,1 0,-1 0,0-1,0 1,0 0,1 0,-1 1,0-1,1 0,-1 1,1-1,-2 2,-9 12,1 0,1 1,-17 31,19-31,-64 109,72-125,0 0,0 0,0 0,0 0,0 0,0 0,0-1,0 1,0 0,0 0,0 0,0 0,0 0,0 0,0 0,0 0,0 0,0 0,0-1,0 1,0 0,0 0,0 0,0 0,0 0,0 0,0 0,0 0,0 0,0 0,-1 0,1 0,0 0,0 0,0 0,0 0,0 0,0-1,0 1,0 0,0 0,0 0,0 0,-1 0,1 0,0 0,0 0,0 0,0 1,0-1,0 0,1-18,5-21,15-97,-14 80,16-64,-22 111,1 0,1 1,0-1,0 1,1 0,0 0,7-12,-8 17,0 1,-1 0,1 0,0 0,0 0,0 0,0 1,0-1,0 1,0 0,1 0,-1 0,0 0,1 1,-1-1,1 1,-1 0,1 0,-1 0,0 0,1 1,-1-1,5 3,256 47,-197-33,122 46,-186-62,7 3,0 1,-1-1,17 12,-25-15,0-1,0 1,0 0,0-1,0 1,0 0,-1 0,1 0,0-1,0 1,-1 0,1 0,0 0,-1 0,1 0,-1 0,1 1,-1-1,0 0,1 0,-1 0,0 0,0 0,0 1,0-1,0 0,0 0,0 0,0 1,0-1,0 0,-1 0,1 0,-1 0,1 0,-1 0,1 0,-1 0,1 0,-1 0,0 0,0 0,1 0,-2 1,-7 5,1 1,-2-1,1-1,-1 1,0-2,0 1,0-1,-1-1,0 0,-12 3,-11 0,-69 5,-5 1,87-8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27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145 161,'2'8,"0"0,0-1,0 1,1-1,1 0,-1 0,10 14,-1 1,125 304,-73-159,-34-95,77 217,-86-201,12 118,-30-164,-3 63,-2-80,1 0,1 1,2-1,0 0,1 0,2 0,11 36,-8-47,-10-30,-12-33,-167-494,102 292,14 77,39 113,3-2,3-1,-16-85,29 86,4 33,0 0,-15-50,18 78,0 0,-1 1,1-1,-1 1,1-1,-1 1,0-1,1 1,-1-1,0 1,0 0,0-1,0 1,-1 0,1 0,0 0,0 0,-1 0,-2-2,3 3,0 0,0 0,0 0,0 1,0-1,0 0,0 0,0 1,0-1,0 1,0-1,0 0,0 1,0 0,0-1,1 1,-1 0,0-1,0 1,1 0,-1 0,-1 1,-6 10,1 0,0 0,-9 23,7-17,4-7,2-4,-1 0,1 0,-2 0,1 0,-1-1,0 0,-7 8,12-15,-1 1,1-1,0 1,-1-1,1 1,0-1,0 1,-1-1,1 1,0-1,0 1,0-1,0 1,-1-1,1 0,0 1,0-1,0 1,0-1,1 0,-1 1,0-1,0 1,0-1,0 1,1-1,-1 1,0-1,0 1,1-2,6-22,24-87,-19 60,3 0,23-50,-38 100,0 0,1 0,-1 0,1 1,-1-1,1 0,0 0,-1 0,1 0,0 0,0 1,-1-1,1 0,0 1,0-1,0 1,0-1,0 1,0-1,0 1,0 0,0-1,0 1,0 0,1-1,0 2,1-1,-1 0,0 1,0 0,0-1,0 1,0 0,0 0,0 0,0 0,-1 0,3 2,7 7,0 0,-1 0,10 14,-10-12,25 23,75 59,-110-94,4 3,-1 0,1 0,-1 0,0 1,0-1,0 1,-1 0,1 0,-1 0,0 0,0 0,0 0,2 9,-3-11,-1 0,0 1,0-1,0 0,-1 0,1 0,0 1,-1-1,0 0,1 0,-1 0,0 0,0 0,0 0,0 0,0 0,-1 0,1-1,-1 1,1-1,-1 1,1-1,-1 1,0-1,0 0,0 1,0-1,0 0,0-1,0 1,-2 1,-17 5,0 0,0-1,-1-1,0-1,0-1,0 0,0-2,-25-2,26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30.3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707 1752,'-19'-52,"13"2,2 1,4-88,2 80,-9-95,7 150,-6-46,-2 0,-22-74,7 44,-14-93,-16-57,41 189,1-1,-2 0,-1 1,-3 1,-24-43,39 77,0 2,0-1,0 0,-1 0,1 1,-1-1,1 1,-1 0,0-1,0 1,-5-2,6 3,1 1,-1 0,1-1,-1 1,1 0,-1 0,1 0,-1 0,1 0,-1 0,1 1,-1-1,1 0,-1 1,1-1,0 1,-1 0,1-1,0 1,-1 0,1 0,0 0,0 0,0 0,-1 0,1 0,0 0,1 0,-3 2,-24 37,2 2,1 0,3 1,-18 47,6-12,-128 247,187-368,208-666,-227 680,-5 16,0 0,2 0,0 0,0 1,1 0,0 0,14-22,-17 32,0 0,0 0,-1 1,1-1,0 1,0 0,1-1,-1 1,0 0,0 0,1 0,-1 0,0 1,1-1,-1 1,1-1,3 1,0 0,0 1,0-1,0 1,0 0,0 1,0 0,6 2,9 6,0 0,35 25,-45-28,86 56,3-4,109 46,-58-33,-150-72,1 1,-1-1,0 1,1-1,-1 1,0-1,0 1,1 0,-1 0,0-1,0 1,0 0,0 0,0 0,0 0,0 1,0-1,-1 0,1 0,0 0,0 3,-1-3,0 0,-1 0,1 0,0 0,-1 0,1 0,-1 0,1-1,-1 1,1 0,-1 0,0 0,0 0,1-1,-1 1,0 0,0-1,0 1,1-1,-1 1,-2 0,-11 6,0-1,0-1,-17 4,16-4,-200 51,-16 6,5 7,218-66,4-1,0-1,-1 1,1-1,0 1,-1-2,0 1,1 0,-1-1,1 0,-1 0,-6-1,39-3,-6 7,1 2,-2 1,1 1,-1 1,36 17,0 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31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0 291,'1'-1,"-1"0,0 0,0 0,1 0,-1 1,1-1,-1 0,1 0,-1 0,1 1,-1-1,1 0,0 1,-1-1,1 1,0-1,0 1,-1-1,1 1,0-1,0 1,0 0,0-1,1 1,28-9,-23 8,227-52,349-32,-139 29,-343 42,115 0,-148 12,135-21,-128 6,-74 18,-4 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33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855 1414,'1'-48,"-2"0,-3 1,-1-1,-2 1,-16-52,-94-250,-52-185,108 346,61 188,0 0,0 0,0-1,0 1,0 0,0 0,0-1,0 1,0 0,0 0,0-1,-1 1,1 0,0 0,0 0,0-1,0 1,0 0,0 0,-1 0,1 0,0-1,0 1,0 0,-1 0,1 0,0 0,0 0,0 0,-1 0,1 0,0-1,0 1,0 0,-1 0,1 0,0 0,0 0,-1 0,1 0,0 0,0 0,-1 0,1 1,-7 10,-2 23,9-33,-21 74,-2-2,-37 79,18-49,42-102,0-1,0 0,0 1,0-1,0 0,0 0,0 1,0-1,0 0,0 1,0-1,0 0,0 1,0-1,0 0,0 0,0 1,0-1,-1 0,1 0,0 1,0-1,0 0,0 0,-1 1,1-1,0 0,0 0,-1 0,1 1,0-1,0 0,-1 0,1 0,0 0,-1 0,1 0,0 0,0 1,-1-1,1 0,0 0,-1 0,1 0,-2-18,7-28,1 33,0 0,0 0,2 0,-1 1,2 0,-1 1,12-12,-8 9,0-1,-1 0,15-28,-7-1,-15 31,1 0,0 1,1 0,0 0,1 1,1 0,13-17,-19 27,0-1,0 1,0 0,0 0,0 0,0 1,1-1,-1 0,0 1,0-1,1 1,-1 0,0 0,1 0,-1 0,0 0,1 0,-1 1,0-1,0 1,1-1,-1 1,0 0,0 0,0 0,0 0,0 0,0 1,0-1,0 1,0-1,-1 1,3 2,9 9,0 1,0 0,11 17,-13-17,-5-5,-1-2,0 0,0-1,1 1,0-1,0 0,1-1,-1 0,1 0,0 0,10 4,-15-8,0 0,0 0,0 0,0 0,0 0,0 0,-1 0,1 0,0 1,-1-1,1 1,-1-1,1 1,1 3,-2-4,-1-1,0 1,0 0,0 0,0 0,0 0,0-1,0 1,0 0,0 0,0 0,0-1,0 1,0 0,-1 0,1 0,0-1,-1 1,1 0,0 0,-1-1,1 1,-1 0,1-1,-2 2,-1 1,-1 0,0 0,0-1,0 1,0-1,-1 0,1 0,-1 0,1 0,-1-1,-6 1,-99 18,2 5,1 4,-110 46,84-19,104-45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4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568 236,'0'-8,"-2"1,1-1,-1 1,0-1,0 1,-1 0,0 0,-1 0,1 0,-1 0,-1 1,1 0,-1 0,0 0,0 0,-1 1,0 0,0 0,0 0,-11-5,-8-6,-1 2,-1 1,-55-20,70 29,-1 0,1 1,-1 0,1 1,-1 0,0 1,0 0,0 1,0 1,0 0,0 1,1 0,-1 1,1 0,-1 1,1 0,0 1,0 1,1 0,0 0,-15 12,24-17,-1 1,1 0,0-1,0 1,0 0,1 0,-1 0,0 1,1-1,-1 0,1 1,0-1,0 1,0-1,0 1,0-1,0 1,1 0,-1-1,1 1,0 0,0-1,0 1,0 0,0 0,1-1,-1 1,1 0,0-1,0 1,0-1,0 1,0-1,0 1,1-1,-1 0,1 0,0 1,3 2,6 6,0 0,1-2,0 1,0-1,24 12,370 244,-138-83,-262-179,1 1,-1 1,0-1,-1 1,1 0,-1 0,0 1,6 7,-9-10,-1 0,0-1,0 1,0 0,0 0,-1 0,1 0,-1 0,0 0,1 0,-2 0,1 0,0 0,0 0,-1 0,0 0,1 0,-1 0,0 0,-1 0,1 0,-3 4,-11 17,-1 0,-1 0,-1-2,-28 28,-21 25,-73 79,130-144,9-9,0 1,0-1,0 0,-1 0,1 1,0-1,-1 0,1 0,-1-1,1 1,-1 0,1 0,-1-1,0 1,1-1,-1 1,0-1,0 0,1 0,-1 0,0 0,1 0,-1 0,-3-1,2 0,0 0,1-1,-1 0,1 1,0-1,-1 0,1 0,0 0,0 0,0-1,0 1,1-1,-3-3,-4-10,0 0,1-1,-8-30,15 46,-2-6,-6-19,1 0,-5-41,11 46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4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1,'1'46,"3"-1,2 0,1 0,16 50,3-13,44 99,-70-180,14 34,2-1,0-1,3-1,0 0,37 44,-51-71,0-1,1 0,0 0,0 0,0-1,0 1,11 3,-11-5,9 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5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1,'5'1,"0"1,-1 0,1 0,-1 1,0-1,0 1,0 0,0 0,0 0,0 1,-1-1,0 1,1 0,-1 0,2 4,1 0,21 29,-2 1,38 77,-38-65,40 58,-63-104,0-1,0 0,0 0,0 0,0-1,1 1,-1 0,1-1,0 0,0 1,0-1,0 0,0-1,0 1,0 0,1-1,-1 0,1 0,-1 0,1 0,-1 0,1-1,0 0,-1 1,1-1,0-1,-1 1,1 0,4-2,12-6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5.1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26,'8'0,"16"-4,7-2,3 1,4 0,-1 2,-2 1,-3 1,-7 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6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0 332,'1'-4,"0"0,0 0,1 0,-1 1,1-1,0 0,0 1,0-1,0 1,0-1,1 1,0 0,-1 0,1 0,1 1,2-4,60-41,-64 46,344-209,-326 198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6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22,'0'-1,"0"0,1 1,-1-1,0 0,1 0,-1 0,1 0,-1 0,1 0,0 0,-1 1,1-1,0 0,0 1,-1-1,1 0,0 1,0-1,0 1,0-1,0 1,0-1,0 1,0 0,0 0,0-1,0 1,2 0,33-3,-8 4,1 2,-1 0,0 2,0 2,0 0,33 14,157 78,-204-92,228 121,-203-103,0 1,-2 1,63 62,-94-82,0-1,-1 1,1 0,-2 0,1 1,-1 0,0-1,-1 1,0 1,0-1,-1 0,0 1,1 8,-1 8,-1-1,-2 0,-3 30,-1 0,4-27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7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1 964,'4'-4,"1"-6,5-1,4-7,8-8,21-13,20-8,16-12,19-14,18-10,23-7,12-6,6 1,-12 5,-18 9,-22 18,-24 16,-27 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7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1 365,'1'-3,"1"-1,1 1,-1-1,0 1,1 0,0 0,-1 0,1 0,0 1,1-1,-1 1,0 0,7-4,-5 3,98-62,2 5,2 5,181-66,-257 111,-6 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9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1 300,'8'0,"0"1,1 1,-1 0,1 0,-1 0,0 1,0 1,-1-1,1 1,9 7,74 57,-56-40,222 191,-219-180,-1 2,-2 1,-2 2,32 54,-59-87,-2-6,0 1,-1-1,0 1,0 0,0 0,0 0,-1 1,0-1,-1 0,1 1,0 8,-4-16,1 0,-1 1,1-1,-1 0,1 0,-1 0,1 0,0-1,0 1,-1 0,1 0,0-1,0 1,0-2,-59-89,-68-139,91 159,2 8,3-1,3-2,-33-111,61 174,-1-1,1 0,1 0,-1 0,1 0,0 0,0 0,0 0,1 0,-1 0,3-6,-2 8,0 1,0 0,0 1,1-1,-1 0,1 0,-1 1,1-1,-1 0,1 1,0 0,0-1,0 1,0 0,0 0,0 0,0 0,0 0,1 1,-1-1,0 1,0-1,0 1,1 0,-1 0,0 0,3 0,19 2,0 2,-1 0,0 1,0 1,0 1,35 17,-14-7,4 1,-2 2,0 2,60 40,-83-47,-1 2,0 1,-2 0,0 2,-1 0,-1 1,29 44,-32-41,-1 1,-1 0,-1 0,-1 1,-1 1,11 48,-35-129,-29-73,19 60,-6-19,-4-8,-32-143,66 235,-1 0,0 0,1 0,-1 0,1 0,0-1,0 1,0 0,0 0,0 0,0 0,0 0,1-1,-1 1,1 0,0 0,0 0,-1 0,1 0,0 0,1 0,-1 1,0-1,0 0,1 1,-1-1,1 1,-1-1,1 1,0 0,0-1,0 1,2-1,1 1,0 0,0 0,1 0,-1 1,0 0,1 0,-1 0,0 1,1 0,-1 0,0 0,9 3,6 4,-1 1,0 1,0 0,-1 2,0 0,-1 1,30 29,98 118,-138-152,64 83,-38-45,49 50,-68-83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8:59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0,'-1'1,"-1"-1,1 1,0-1,0 1,0 0,0-1,-1 1,1 0,0 0,1 0,-1 0,0 0,0 0,0 0,0 0,1 0,-1 0,0 0,1 0,-1 1,1-1,0 0,-1 2,-10 34,11-34,-9 44,3 1,1 0,3 69,6-31,16 90,-13-132,1-1,27 80,-30-110,0-1,0 1,2-1,-1-1,2 1,-1-1,2 0,-1-1,2 0,-1 0,1-1,0 0,22 13,0-6,2-2,0-1,0-2,1-1,1-2,36 4,-41-7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0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1,'30'33,"-1"1,-2 2,41 71,-26-39,40 62,-19-26,81 100,-140-198,1-1,0 0,0 0,1 0,-1-1,1 1,0-1,0-1,0 1,1-1,-1 0,8 2,-1-2,1 0,-1-1,1-1,-1 0,21-2,44-2,-1-3,0-4,101-26,-173 34,31-10,-35 12,0-1,0 1,0-1,0 1,0-1,0 0,0 1,0-1,0 0,0 0,0 0,0 0,0 0,-1 0,1 0,0 0,-1 0,1 0,-1 0,1 0,-1 0,0 0,1-1,-1-1,-3-9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0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0 307,'5'0,"4"0,6 0,0-4,6-6,3-5,6 0,7-10,4 0,5-5,1-1,-1 0,-6 2,-1 1,-7 1,-4 6,-8 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1.5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0,'14'1,"0"1,0 0,-1 0,1 2,-1 0,0 0,0 1,0 1,21 13,10 8,50 42,-63-44,59 44,-3 5,78 86,-125-116,-1 3,-3 1,-1 2,-3 2,39 84,-39-62,-28-59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2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 1,'0'4,"0"6,0 9,0 9,-4 14,-1 11,0 13,-4 12,1 6,-3 9,0 1,-2-3,-7-9,0-10,3-12,5-9,4-13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3.5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1,'-15'0,"-1"0,0 1,0 0,1 1,-1 1,-22 7,32-7,0 0,0 0,0 0,1 1,0 0,-1 0,1 0,1 1,-1 0,1 0,-1 0,1 0,1 0,-1 1,1 0,0 0,0 0,-2 9,-3 12,1 0,1 1,2 0,0 0,2 0,2 0,0 0,2 1,0-1,13 50,-9-59,1 0,0 0,1-1,2 0,-1-1,2 0,0-1,23 25,-14-20,1 0,1-2,1-1,1-1,33 19,-4-9,2-2,0-2,2-3,0-2,67 11,-31-15,1-3,0-5,0-3,119-13,-190 9,0-1,0 0,0-2,0-1,-1-1,33-13,-35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5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26,'4'0,"6"0,5 0,4-4,4-2,1 1,1 1,0 1,1 1,-1 1,0 0,-4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2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1,'4'0,"6"4,5 1,8 5,9 3,7 1,9 6,10 3,2 3,8 0,5 1,-1-1,-6-5,-4-1,-6-4,-7 3,-9-2,-10-3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3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0 356,'12'-2,"0"0,0-1,0-1,-1 0,0 0,1-1,-2-1,15-8,-2 2,84-45,-3-5,108-82,-163 113,-34 26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3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0,'4'0,"6"0,9 4,1 6,6 5,3 4,4 8,1 2,3 6,-1 0,-2-1,-2 1,-4-4,-5-4,-8-7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4.6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0,'-2'1,"0"0,0 0,0 0,0 0,0 1,0-1,0 0,0 1,0-1,1 1,-1 0,1-1,-1 1,1 0,0 0,-2 3,-19 34,11-8,1 0,2 0,1 1,2 0,0 1,3-1,0 1,6 62,-3-93,-1 1,1-1,-1 1,1-1,0 0,0 1,0-1,0 0,1 0,-1 1,0-1,1 0,-1 0,1-1,0 1,0 0,0-1,0 1,0-1,0 1,0-1,0 0,1 0,-1 0,0 0,1 0,-1 0,1-1,2 1,10 1,0 0,-1-1,30-3,-21 2,77-1,40 1,1-6,175-30,-257 26,-39 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5.3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123 0,'-1'1,"-1"-1,1 1,-1-1,1 1,-1 0,1 0,-1-1,1 1,0 0,-1 0,1 0,0 1,0-1,0 0,0 0,0 1,-1 1,-17 29,15-25,-8 13,2-1,1 1,0 1,1 0,1 0,1 0,1 1,1 0,-1 27,6-42,0-1,0 1,0-1,1 1,0-1,1 0,-1 0,1 0,0 0,1 0,-1-1,1 1,1-1,-1 0,0 0,1-1,0 1,0-1,1 0,-1 0,1-1,9 5,5 2,1 0,0-2,0 0,0-2,32 7,7-6,118 1,-87-7,-62 2,-7 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6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1,'4'1,"-1"1,1 0,-1-1,0 1,1 1,-1-1,0 0,0 1,0 0,-1-1,5 7,0-1,633 699,-630-695,0 1,1-2,0 1,1-2,0 1,16 9,-24-18,-1 0,0 0,1 0,0 0,-1-1,1 1,0-1,-1 0,1 0,0-1,0 1,0-1,0 0,0 0,0 0,0 0,0-1,0 1,0-1,-1 0,1 0,0-1,-1 1,1-1,0 0,-1 0,0 0,1 0,-1 0,3-4,12-13,-2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6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1 214,'0'-4,"4"-1,6-1,1-2,6-1,6 2,6-2,3-4,4-4,0 1,2-1,0-1,-8-3,-4 3,-3 4,-5 1,-1 2,-4 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07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0,'11'1,"-1"0,1 1,-1 0,0 1,0 0,0 0,0 1,0 0,-1 1,1 0,-1 1,8 7,16 12,51 52,-55-48,24 22,-2 3,-2 1,-3 3,40 66,-65-88,-1 1,-2 1,-2 0,-1 1,-2 1,-2 1,-1 0,7 69,-12-27,-8 135,2-211,1-1,-1 0,0 1,-1-1,0 0,0 0,0 0,0 0,-1 0,0 0,-5 6,-2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26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1,'0'18,"2"-1,0 1,1 0,1 0,0-1,13 31,54 93,-50-104,-1 0,25 71,-40-88,-2-3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27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1 300,'0'-2,"1"1,0-1,0 0,0 0,0 1,1-1,-1 1,0-1,1 1,-1-1,1 1,-1 0,1-1,-1 1,5-1,31-20,-32 20,151-67,13-6,-122 47,-31 17,1 1,0 1,34-13,-29 15,1 1,-1 1,35-3,-30 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8.0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1250 199,'1'-7,"-1"1,0-1,-1 0,1 0,-1 1,-1-1,1 1,-1-1,0 1,-1 0,0-1,0 1,0 1,0-1,-1 0,0 1,0 0,-1-1,1 2,-1-1,0 1,-1-1,1 1,-7-3,-3-1,0 0,-1 2,1 0,-2 0,1 2,0 0,-1 1,0 0,-18 1,-10 0,-1 3,-53 8,55-2,1 2,0 2,0 1,1 3,1 1,-51 28,44-17,1 2,1 2,2 1,-69 68,110-97,-27 27,-45 58,69-81,1 0,0 1,0 0,1 0,0 0,0 0,1 1,0-1,0 1,1 0,0 0,1 0,0 0,0 16,1-22,1-1,0 1,-1 0,1 0,0 0,1-1,-1 1,0 0,1-1,-1 0,1 1,0-1,0 0,0 1,0-1,0-1,0 1,1 0,-1 0,1-1,-1 1,1-1,0 0,-1 0,1 0,5 1,7 1,0-1,0 0,-1-1,19-1,-12 0,596-11,-591 10,7 0,-1-2,1-1,54-14,-81 17,0-1,0 1,0-2,-1 1,1-1,-1 1,1-1,-1-1,0 1,0-1,0 0,-1 0,1-1,-1 1,0-1,0 0,-1 0,0 0,1 0,-2-1,1 0,-1 1,0-1,0 0,0 0,0-7,0-6,0 0,2 0,0 0,1 0,0 1,2-1,0 2,1-1,1 1,0 0,20-25,-28 41,1-1,-1 2,0-1,0 0,1 0,-1 0,0 0,1 1,-1-1,1 1,-1-1,1 1,-1 0,1-1,0 1,-1 0,1 0,-1 0,1 0,-1 1,1-1,-1 0,1 0,-1 1,1-1,-1 1,1 0,-1-1,1 1,-1 0,0 0,1 0,-1 0,0 0,0 0,1 2,9 6,-1 1,0 0,9 14,-8-10,8 7,13 14,-1 1,-2 2,34 59,-55-85,0 0,1 0,14 14,10 13,-19-23,-1-2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28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244 1,'-15'0,"-1"0,1 1,0 0,-1 2,1 0,0 0,0 1,1 1,-1 1,1 0,0 1,1 0,0 1,-16 12,29-20,-1 0,1 1,-1-1,0 0,1 0,-1 1,1-1,-1 0,1 1,0-1,-1 1,1-1,-1 0,1 1,0-1,-1 1,1-1,0 1,-1-1,1 1,0 0,0-1,0 1,0-1,-1 1,1-1,0 1,0 0,0-1,0 1,0-1,0 1,0-1,1 1,-1 0,0-1,0 1,0-1,0 1,1-1,-1 1,0-1,1 1,-1-1,0 1,1-1,-1 1,1-1,-1 1,1-1,-1 0,1 1,-1-1,1 0,-1 0,1 1,0-1,47 15,-20-6,-21-6,0 0,0 1,0 0,0 1,-1-1,0 1,0 0,0 1,-1 0,1 0,-1 0,-1 0,1 1,-1 0,0 0,-1 0,1 0,-2 0,1 1,-1 0,0-1,0 1,-1 0,0 0,0 8,0 5,-1 1,-1-1,-1 0,-1 1,0-1,-2 0,0-1,-2 1,-15 35,11-36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29.6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16,'1'-1,"-1"0,1 0,0 0,0 0,1 0,-1 0,0 0,0 0,0 0,1 0,-1 0,0 1,1-1,-1 1,1-1,-1 1,1 0,-1-1,1 1,-1 0,1 0,-1 0,1 0,2 0,-3 1,1 0,0 0,-1 0,1 1,-1-1,1 0,-1 1,0-1,1 0,-1 1,0 0,0-1,0 1,0 0,0-1,0 4,3 5,-1 0,-1 0,1 0,-2 1,2 19,-4-10,0 0,-2 0,0 0,-12 37,-36 77,36-95,14-39,1 1,0-1,0 0,0 0,0 1,-1-1,1 0,0 1,0-1,0 0,0 0,0 1,0-1,0 0,0 1,0-1,0 0,0 1,0-1,0 0,0 0,0 1,0-1,0 0,0 1,0-1,1 0,-1 0,0 1,0-1,0 0,0 0,1 1,-1-1,0 0,0 0,1 0,-1 1,0-1,0 0,1 0,-1 0,0 0,1 1,19-4,32-18,-42 16,204-75,6-3,-158 60,-38 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0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1,'0'4,"4"2,1 7,5 7,4 3,4 11,3 7,2 2,1 1,2 1,-5-2,-1-1,-1-7,-2-5,-5-4,0-7,-2-1,-3-5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1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0 218,'5'-4,"-1"1,1 0,-1 0,1 0,0 0,0 1,1 0,6-2,27-13,16-19,2 3,2 3,105-40,-147 65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2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 1,'-8'1,"0"0,0 0,0 1,0 1,1-1,-1 1,1 0,-1 1,-10 7,-59 45,74-54,0 1,0-1,0 0,1 1,-1-1,1 1,0 0,0 0,0 0,0 0,0 0,1 0,-1 1,1-1,0 0,0 1,0-1,0 6,1-6,1 0,0 0,0 0,0 0,1 0,-1 0,1 0,-1 0,1-1,0 1,0 0,0-1,0 0,0 0,1 1,-1-1,1 0,0-1,-1 1,6 2,12 7,0-2,32 12,30 13,-80-32,0-1,1 0,-1 0,0 1,0 0,-1-1,1 1,0 0,-1 0,1 0,-1 0,1 0,-1 0,0 0,0 0,0 0,0 1,0-1,-1 1,2 3,-2-1,0-1,0 1,-1 0,1-1,-1 1,0 0,0-1,-1 1,1-1,-3 6,-6 8,-1 1,0-1,-25 28,33-43,-45 59,39-44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3.6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76,'16'-1,"-1"-1,0-1,0 0,-1 0,21-9,27-6,-27 10,-10 1,1 1,0 1,1 1,-1 2,46 1,-72 1,1 0,-1 0,1 0,-1 0,0 0,1 0,-1 0,0 0,1 0,-1 0,1 1,-1-1,0 0,1 0,-1 0,0 0,0 1,1-1,-1 0,0 0,1 1,-1-1,0 0,0 0,0 1,1-1,-1 0,0 1,0-1,0 0,0 1,1-1,-1 1,0-1,0 1,-7 13,-23 15,26-26,-14 13,-27 27,43-41,0 1,0-1,1 0,-1 1,1-1,0 1,0-1,0 1,0 0,0-1,0 1,1 0,-1 0,1 0,0-1,0 1,0 0,0 4,1-5,0-1,0 1,0 0,0 0,0-1,0 1,1 0,-1-1,0 0,1 1,-1-1,1 0,-1 1,1-1,0 0,0 0,-1-1,1 1,0 0,0 0,0-1,0 1,0-1,4 1,54 3,-51-4,-3 0,12-1,0 2,0 1,21 4,-35-6,-1 1,0 0,0 0,0 1,1-1,-1 1,-1-1,1 1,0 0,4 4,-6-5,0 0,0 0,0 0,-1 1,1-1,0 0,-1 1,1-1,-1 0,1 1,-1-1,0 0,0 1,1-1,-1 1,0-1,0 1,0-1,-1 1,1-1,0 0,0 1,-1-1,1 0,-2 3,-3 5,-1 0,-1-1,1 1,-1-1,-1 0,0-1,0 0,0 0,-11 6,-16 16,-11 13,26-23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4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0,'4'1,"-1"-1,0 1,1 0,-1 0,0 1,0-1,0 1,0-1,0 1,0 0,0 0,-1 0,1 1,-1-1,4 5,32 41,-37-46,106 154,-100-141,-1-1,0 1,0 0,-2 1,0-1,-1 1,2 22,-2-22,-1 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5.4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1 208,'15'-1,"0"0,29-8,15-1,-3 6,-16 2,-1-2,63-13,477-126,-561 137,-15 5,0-1,0 1,0-1,1 1,-1 0,1 0,-1 1,1-1,-1 1,1-1,-1 1,1 0,5 1,-9 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7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285 1,'-15'0,"-1"1,1 1,-28 7,38-8,0 0,1 0,-1 1,1-1,-1 1,1 0,0 1,0-1,0 1,0 0,0 0,1 0,-1 0,1 1,0-1,-4 6,7-8,-1 0,1 0,0 0,-1 1,1-1,0 0,0 0,0 0,0 0,0 1,0-1,0 0,1 0,-1 0,0 0,1 1,-1-1,1 0,-1 0,1 0,-1 0,1 0,0 0,-1 0,1 0,0 0,0-1,0 1,0 0,0 0,0-1,0 1,0-1,0 1,0-1,0 1,2 0,50 17,-43-16,0 1,-1 0,1 1,-1-1,0 2,-1-1,1 1,-1 1,0-1,11 11,-17-14,0 0,-1 0,1 0,0 1,-1-1,1 0,-1 1,0 0,0-1,0 1,0 0,0-1,-1 1,1 0,-1 0,0 0,0-1,0 1,0 0,0 0,0 0,-1-1,0 1,1 0,-1 0,0-1,0 1,-1-1,1 1,0-1,-1 1,1-1,-1 0,0 0,0 1,-3 1,-36 36,-1-1,-2-3,-84 53,94-67,22-12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39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16,'4'0,"5"0,6-4,5-2,-2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4:58.8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0,'0'4,"9"6,2 5,7 4,2 3,1 2,0 1,2 1,1-1,0 0,-3 1,-6-2,-6-3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0.7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0,'2'25,"2"0,1-1,1 1,0-1,2-1,1 1,16 28,2 13,-1-1,52 140,6 41,-78-230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1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3 547,'-1'-36,"0"21,0 0,1-1,3-14,-3 26,1 0,0 0,0 0,0 0,1 0,-1 1,1-1,0 0,0 1,0 0,0-1,1 1,-1 0,1 0,0 0,4-2,139-84,-83 53,-2 0,269-152,-326 186,32-15,-35 16,0 1,1-1,-1 1,0-1,1 1,-1 0,0-1,1 1,-1 0,1 0,-1 0,0 0,1 0,-1 0,1 0,-1 1,0-1,1 0,-1 1,0-1,1 1,0 0,1 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2.9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0,'-7'1,"0"0,0 0,0 0,0 1,0 0,0 1,1 0,-1 0,1 0,0 0,0 1,-11 8,17-11,0 0,-1-1,1 1,0 0,-1 0,1-1,0 1,0 0,0-1,-1 1,1 0,0 0,0 0,0-1,0 1,0 0,1 0,-1-1,0 1,0 0,0 0,1-1,-1 1,0 0,1-1,-1 1,0 0,1-1,-1 1,1-1,-1 1,1-1,0 1,-1-1,1 1,-1-1,1 1,0-1,-1 0,1 1,1-1,38 21,-27-15,8 6,-8-6,0 1,-1 0,0 1,0 0,18 18,-28-24,0 1,0 0,0-1,0 1,0 0,0 0,-1 0,0 1,1-1,-1 0,0 0,-1 1,1-1,-1 1,1-1,-1 1,0-1,0 0,0 1,-1-1,1 1,-1-1,0 0,0 1,0-1,-1 0,1 0,-1 0,-2 5,-1 0,0-1,0 0,-1 0,0-1,0 1,-9 6,-1-1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3.9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1 367,'43'-45,"-31"30,1 1,1 1,0 0,20-13,29-16,-6 3,0 3,3 2,118-49,-156 76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5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0 163,'16'-15,"0"0,1 1,0 1,38-21,-23 16,-17 9,1 1,0 0,0 1,0 0,26-6,-37 13,0-1,1 1,-1-1,0 1,0 1,1-1,-1 1,0 0,0 0,0 0,0 1,0 0,0 0,0 0,-1 0,1 1,-1 0,1 0,-1 0,0 1,0-1,-1 1,5 4,0 2,0-1,-1 1,0 0,0 0,-1 1,-1 0,0 0,0 0,-1 1,0 0,-1-1,-1 1,1 1,-2-1,0 0,-1 0,0 16,-1-14,0 0,-1 0,0-1,-1 1,0 0,-1-1,-1 0,0 0,-1 0,0-1,-1 0,-16 22,19-22,19-16,34-23,-31 16,16-7,-21 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5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1,'4'4,"6"6,1 4,2 6,4 2,3 6,2 3,-2 0,3-2,-2 4,-1-5,1-2,-3-2,-5-1,-4 0,-5-4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6.7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1 207,'7'-1,"-1"0,1-1,-1 0,1 0,-1-1,12-6,7-3,52-27,-58 27,1 2,27-11,12-1,120-35,-156 51,-5-1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7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0,'2'1,"0"-1,0 0,0 1,-1 0,1-1,0 1,0 0,-1 0,1 0,-1 0,1 0,-1 1,1-1,-1 0,0 1,0-1,1 1,-1-1,0 1,0-1,-1 1,2 2,19 47,-14-31,16 24,2 0,3-2,0-1,3-1,40 40,-14-13,-42-51,-3-5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48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0,'-8'1,"-1"0,0 1,1-1,-1 2,1-1,0 1,0 0,-10 6,-61 38,68-40,10-7,-1 1,1 0,0-1,-1 1,1 0,0 0,-1 0,1 0,0 0,0 0,0 0,0 0,0 0,0 0,0 1,1-1,-1 0,0 1,1-1,-1 1,1-1,-1 0,1 1,0-1,-1 1,1-1,0 1,0-1,0 1,0-1,1 1,-1-1,0 1,0-1,1 1,-1-1,1 1,0-1,-1 0,1 1,0-1,0 0,0 1,0-1,0 0,0 0,0 0,0 0,0 0,2 1,9 7,1 0,1 0,-1-1,18 7,-4-1,2 2,-15-10,-1 2,0 0,0 0,-1 1,12 11,-21-17,-1-1,0 1,1 0,-1 0,-1-1,1 1,0 1,-1-1,1 0,-1 0,0 0,0 1,0-1,-1 0,1 1,-1-1,0 1,0-1,0 1,0-1,0 1,-1-1,0 0,0 1,0-1,0 0,-2 5,-8 13,-1 0,0-2,-2 1,-26 29,37-45,-7 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56.2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1,'1'5,"0"1,0-1,1 0,0 0,0 1,0-1,1-1,-1 1,1 0,0-1,1 1,4 4,7 11,92 138,318 477,-295-442,70 110,-186-274,-14-28,1 0,-1 0,0 0,0 0,0 0,0 0,0 0,0 0,0 0,0 0,0 0,0 0,-1 0,1 0,0 0,-1 0,1 0,-1 0,1 0,-1 0,1-1,-1 1,0 0,1 0,-1-1,-1 2,-9 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1.5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929 350,'-1'-18,"-2"0,0-1,0 1,-2 1,0-1,-1 1,-1-1,-1 2,0-1,-1 1,0 0,-2 1,0 0,0 1,-2 0,0 1,-24-20,28 28,0 0,-1 0,1 1,-1 0,1 1,-1 0,0 0,0 1,-1 1,1 0,0 0,-1 1,1 0,0 0,-1 2,1-1,0 1,0 0,0 1,0 1,-13 5,-14 8,1 2,0 1,2 2,-33 26,20-12,1 1,-41 46,68-63,1 0,2 2,0 0,1 0,2 2,-21 44,32-62,0 0,0-1,0 1,1 1,0-1,0 0,0 0,1 0,0 0,0 1,0-1,1 0,2 9,-2-12,0 0,1 0,-1 0,1 0,0-1,0 1,0 0,0-1,1 1,-1-1,1 0,-1 0,1 0,0 0,0 0,0 0,0-1,0 1,0-1,0 0,1 0,-1 0,0-1,1 1,4-1,20 3,1-2,-1-2,1 0,-1-2,0-1,0-1,0-1,-1-2,0-1,0 0,-1-3,28-15,15-10,42-20,169-118,-274 169,1 1,0 0,0 1,1 0,-1 0,13-4,-18 7,-1 1,1 0,0 0,0-1,-1 1,1 1,0-1,0 0,-1 0,1 0,0 1,-1-1,1 1,0 0,-1-1,1 1,-1 0,1 0,-1 0,1 0,-1 0,0 0,1 0,-1 1,0-1,0 0,0 1,0-1,0 1,0-1,0 1,-1-1,1 1,0 0,-1-1,1 4,10 27,15 63,-23-73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56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0 574,'934'-332,"-809"281,147-82,-198 79,-65 51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57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378 1,'-6'0,"0"1,0 0,1 1,-1-1,0 1,1 0,-1 1,1-1,-1 1,1 0,0 1,0-1,1 1,-8 6,-8 11,-32 40,29-32,18-24,-52 62,-66 98,122-163,0-1,0 0,0 1,0-1,0 1,0-1,1 1,-1 0,1-1,-1 1,1-1,0 1,-1 0,1-1,0 1,0 0,0-1,0 1,1 0,-1-1,0 1,1 0,-1-1,1 1,-1 0,1-1,0 1,0-1,0 0,0 1,0-1,0 0,0 1,0-1,0 0,1 0,-1 0,0 0,1 0,-1 0,1 0,-1-1,1 1,-1 0,3 0,9 3,1 1,0-2,0 0,20 2,-22-4,140 17,-81-12,0 3,0 3,88 28,-154-39,-1 0,0 0,0 1,0 0,0 0,-1 0,1 0,0 1,-1-1,1 1,-1 0,0 0,5 7,-7-8,0 0,0 1,-1-1,1 1,-1-1,0 1,0-1,0 0,0 1,0-1,0 1,-1-1,1 1,-1-1,0 0,1 1,-1-1,0 0,0 0,-1 0,1 1,0-1,-1-1,1 1,-1 0,-2 2,-35 40,-2-1,-55 45,0-2,-1 2,74-67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58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0 723,'5'0,"4"0,10-8,19-12,22-5,23-13,18-10,24-15,17-9,8-5,-4 3,-10 1,-16 13,-21 9,-22 8,-20 13,-20 6,-16 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58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0 524,'9'-4,"14"-6,21-9,19-10,24-12,17-8,9-4,5-5,-5 3,-5 3,-12 5,-19 12,-14 7,-14 4,-14 10,-14 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49:59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341 0,'-3'1,"-1"0,1-1,-1 1,1 1,0-1,-1 0,1 1,0 0,0-1,0 1,0 0,-5 5,-32 32,38-37,-26 30,2 0,1 2,2 1,1 0,2 2,1 0,2 2,2 0,1 0,2 1,2 1,2 0,-3 42,10-70,1 1,0-1,1 1,1-1,0 1,1-1,0 0,1 0,0 0,1-1,1 1,7 12,-3-11,0 0,0-1,2 0,-1-1,2 0,-1-1,2 0,0-1,17 10,9 1,0-1,1-2,1-2,1-2,70 14,231 21,-246-38,70 4,52 8,-213-22,59 13,-65-14,1 0,-1 1,0-1,0 0,1 1,-1-1,0 1,0-1,1 1,-1 0,0-1,0 1,0 0,0 0,0 0,0 0,0 0,-1 0,1 0,0 0,0 0,-1 0,1 0,-1 1,1-1,-1 0,1 0,-1 1,0-1,0 0,1 1,-1-1,0 0,0 1,0-1,-1 0,1 0,0 1,-1 1,-10 17,-1 0,-1-1,-1 0,-33 33,7-6,-194 217,214-245,-1-1,0 0,-1-2,-47 25,-102 35,136-62,-71 15,81-23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0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467 0,'-27'17,"1"0,1 2,0 1,-22 24,28-27,-22 21,2 2,-52 70,71-82,2 0,0 1,2 1,1 1,-15 47,28-72,0 0,1-1,-1 1,1 0,1 0,-1 0,1 0,1 10,-1-14,0-1,1 1,0 0,-1 0,1-1,0 1,0 0,0-1,0 1,0-1,0 1,0-1,1 1,-1-1,1 0,-1 0,1 0,-1 0,1 0,-1 0,1 0,0 0,0-1,-1 1,1 0,0-1,0 0,0 1,-1-1,5 0,10 1,0 0,1-2,-1 0,0 0,0-2,20-4,-29 5,-1 0,1 0,0-1,-1 1,0-1,1-1,-1 1,0-1,-1-1,1 1,-1-1,0 1,0-1,0-1,-1 1,7-11,13-38,-3 0,-3-2,16-72,-23 83,-11 43,0 0,1 1,-1-1,1 0,-1 0,1 1,0-1,-1 0,1 1,0-1,0 1,0-1,1 1,-1-1,0 1,0 0,1-1,-1 1,1 0,-1 0,1 0,2-1,-2 2,0 0,0 0,0 0,0 0,0 0,0 0,0 1,-1-1,1 1,0-1,0 1,0 0,0 0,0 0,-1 0,1 0,1 1,11 9,-2 0,1 1,20 26,-23-26,38 43,133 165,-168-200,-4-3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2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7,'17'1,"0"1,0 0,0 2,0 0,-1 1,1 1,-1 0,22 13,2 3,73 53,-105-70,-1 1,0-1,-1 1,1 0,-1 0,0 1,-1 0,1 0,-1 1,-1-1,1 1,-1 0,-1 0,0 0,0 1,0-1,-1 1,0 0,1 16,17-247,-20 217,0 0,0 0,0 0,1 0,0 0,0 0,0 0,1 0,0 0,0 0,0 1,5-9,-5 11,0 0,0 0,0 1,0-1,1 0,-1 1,1 0,-1-1,1 1,-1 0,1 0,0 1,-1-1,1 1,0-1,0 1,-1 0,1 0,0 0,0 0,-1 0,1 1,0-1,0 1,4 1,0 0,1 1,0 0,-1 0,1 0,-1 1,0 0,0 0,-1 1,1 0,-1 0,0 1,0 0,-1 0,0 0,0 0,0 1,-1 0,7 14,-5-7,-1 1,0-1,-1 1,0 0,-1 0,-1 1,-1-1,0 30,-2-44,1 0,0-1,0 1,0 0,0 0,-1-1,1 1,0 0,0 0,0-1,0 1,1 0,-1-1,0 1,0 0,0 0,0-1,1 1,-1 0,0-1,1 1,-1-1,1 1,-1 0,1-1,0 1,9-14,10-33,13-84,-32 127,-1 1,1 0,0-1,0 1,0 0,0 0,0 0,0-1,0 1,1 1,-1-1,1 0,0 0,-1 0,1 1,0-1,0 1,0-1,0 1,0 0,0 0,1 0,-1 0,0 0,0 1,1-1,-1 1,0-1,1 1,-1 0,1 0,-1 0,0 0,1 0,-1 0,1 1,-1 0,0-1,3 2,12 3,0 1,0 1,-1 1,20 12,-19-11,8 5,58 30,145 102,-209-131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3.8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391 589,'6'1,"1"0,-1 0,0 0,0 1,0 0,0 0,0 1,0-1,0 1,-1 1,0-1,7 6,62 57,-51-42,93 88,171 213,-263-288,-23-35,0-1,0 1,0 0,-1 0,1 0,0-1,-1 1,0 0,1 0,-1 0,0 0,0 0,0 0,0 0,0 0,-1 0,1 0,-1 0,0 1,1-2,-1 0,1-1,-1 1,0-1,1 1,-1-1,0 1,1-1,-1 0,0 1,1-1,-1 0,0 1,0-1,1 0,-1 0,0 0,0 0,0 0,1 0,-1 0,0 0,0 0,1 0,-1 0,0 0,0 0,0-1,1 1,-1 0,-1-1,-27-13,26 12,-44-30,0-1,-75-72,65 54,-73-68,5-6,6-5,-129-182,241 303,1 0,0 0,1 0,0 0,0-1,1 0,0 0,1 0,-2-11,5 17,-1-1,1 1,1-1,-1 1,1-1,-1 1,1-1,0 1,1 0,-1 0,1 0,0-1,0 2,0-1,1 0,-1 0,1 1,0-1,0 1,0 0,0 0,1 0,6-4,10-7,2 1,0 2,0 0,1 1,0 1,1 1,0 1,0 2,0 0,41-2,-25 4,-1 2,1 2,55 8,-79-6,-1 0,0 0,0 2,0 0,-1 0,0 2,0-1,0 2,-1 0,0 1,22 18,-32-25,0 1,0 0,-1 0,1 0,0 0,-1 0,0 1,0-1,0 0,0 1,-1 0,1 0,-1-1,0 1,0 0,0 0,-1 0,1 0,-1 0,0 0,0 0,0 0,-1 0,1 0,-1 0,0 0,0 0,0-1,-1 1,0 0,1-1,-1 1,-3 3,-7 8,-1 1,0-2,-1 1,-1-2,-23 18,9-8,-5 6,-1-2,-65 39,77-55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4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1,'7'0,"0"1,0 0,0 1,0 0,-1 0,1 0,0 1,-1 0,0 0,1 0,6 6,63 54,-59-48,411 321,-406-320,-1 0,-1 2,25 27,-43-43,0 0,0 0,0-1,0 1,0-1,1 0,-1 1,1-1,-1 0,1 0,-1-1,1 1,0 0,-1-1,1 0,0 0,0 1,-1-2,1 1,5-1,4-1,1-1,-1-1,16-6,2-1,-5 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5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1,'8'0,"7"4,10 1,4 5,5 4,6 4,0 3,-3 2,-3 2,-4 0,-6 0,-4-4,-4-6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2.9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1 214,'0'-4,"-1"-1,1 0,0 0,0 0,1 1,0-1,-1 0,1 0,1 1,-1-1,1 1,0-1,0 1,0 0,1-1,-1 1,1 0,0 1,0-1,0 1,1-1,-1 1,1 0,0 0,0 0,0 1,0-1,0 1,1 0,7-2,36-16,0 3,1 2,1 3,0 1,72-5,-121 15,1 1,0 0,-1 0,1 0,-1 0,1 0,0 0,-1 0,1 0,-1 1,1-1,0 0,-1 1,1 0,-1-1,1 1,-1 0,0 0,1 0,-1 0,0 0,0 0,1 0,0 2,-1-1,0 0,0 1,0-1,-1 0,1 1,-1-1,0 1,0-1,1 1,-2-1,1 0,0 1,0-1,-2 4,-2 11,-2 0,0-1,-14 26,14-31,-14 28,9-17,0 0,-9 29,19-49,1 0,-1 1,1-1,0 0,0 0,0 0,0 0,1 1,-1-1,0 0,1 0,0 0,-1 0,1 0,0 0,0 0,0 0,0 0,0 0,1-1,-1 1,0 0,1-1,0 1,-1-1,1 0,0 1,0-1,-1 0,1 0,3 1,8 4,0 0,0-1,24 6,-20-6,25 7,9 3,-1 1,0 3,48 26,-95-44,-1 0,0 0,0 0,1 1,-1-1,0 1,0-1,-1 1,1 0,0 0,-1 0,1 0,-1 0,1 0,-1 0,0 0,0 1,0-1,0 0,0 1,0-1,0 3,-2-2,1 0,-1 0,1 0,-1-1,0 1,0 0,0-1,-1 1,1 0,0-1,-1 1,0-1,1 0,-1 0,0 0,-3 3,-10 8,-1-1,-1-1,0 0,-23 11,32-18,-12 7,-50 26,-98 39,124-57,29-9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5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10,'0'-4,"0"-2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6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1 252,'19'-1,"0"1,1 1,-1 1,0 0,0 2,0 0,0 1,-1 1,0 1,0 0,-1 1,0 1,0 1,-1 1,20 15,-19-6,-15-14,-10-14,-30-34,2-2,1-1,-45-81,77 120,0 0,0 0,0 0,1 0,0 0,0 0,0-1,0-8,2 14,0-1,0 0,0 0,0 0,1 1,-1-1,1 0,-1 1,1-1,-1 0,1 1,0-1,0 0,0 1,0-1,0 1,0 0,0-1,1 1,-1 0,0 0,1 0,-1 0,1 0,-1 0,1 0,-1 0,1 1,0-1,-1 0,1 1,0 0,0-1,-1 1,4 0,21-3,0 1,0 1,0 1,1 2,-1 0,48 12,150 55,-203-62,41 14,-2 3,0 2,58 36,-86-41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7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 46,'-7'0,"1"1,1 0,-1 1,0-1,0 1,0 0,1 1,-1-1,-5 5,-47 32,53-35,-9 5,1 2,0-1,1 2,0 0,1 0,1 1,0 0,0 1,1 0,-9 20,17-32,1 0,-1 0,0 1,1-1,0 0,-1 1,1-1,0 0,0 1,0-1,1 1,-1-1,1 0,-1 1,1-1,0 0,-1 0,1 0,3 4,-2-2,1-1,0 1,0-1,1 0,-1 0,1 0,-1-1,1 1,8 3,4 1,0-1,1-1,-1 0,27 3,18-1,-1-4,1-2,0-2,108-18,-162 19,0-1,0 0,0-1,-1 0,1 0,0 0,-1-1,0 0,1 0,-1-1,0 0,-1 0,1 0,-1-1,6-6,-6 5,-1 0,0 0,-1-1,0 0,0 1,0-1,-1 0,0 0,0-1,-1 1,0 0,0-1,-1 1,0-9,0 6,0 0,-1 0,0 0,-1 0,0 1,0-1,-1 0,-1 1,-5-11,6 14,-1 0,0 0,0 1,0-1,-1 1,0 0,0 1,0-1,-1 1,1 0,-1 0,0 1,0-1,-7-1,-2-2,10 4,1 1,-1-1,1 1,-1 1,0-1,0 0,1 1,-1 0,0 0,0 1,0-1,0 1,0 0,-8 2,12-2,0 0,0 1,1-1,-1 1,0 0,1-1,-1 1,1-1,-1 1,1 0,-1 0,1-1,-1 1,1 0,-1 0,1-1,0 1,-1 0,1 0,0 0,0 0,0-1,0 1,0 0,0 0,0 0,0 0,0 0,0 0,0-1,1 1,-1 2,13 29,33 42,2-1,4-3,76 80,-49-59,144 156,-87-100,-132-143,-1 0,1 0,0 1,-1 0,0 0,0 0,-1 0,1 0,-1 0,0 1,0-1,-1 1,0 0,0-1,0 1,-1 0,0 9,-1-8,0 0,-1 0,0 0,-1 0,0-1,0 1,0-1,-1 0,1 0,-2 0,1-1,-1 1,1-1,-7 5,-3 3,0-1,-1 0,0-1,-1-1,0 0,-1-1,0-1,0-1,-1 0,0-1,0-1,0-1,-1 0,1-2,-1 0,0-1,0 0,0-2,1 0,-1-2,0 0,1-1,-1 0,1-2,1 0,-1-1,1-1,0 0,-27-19,18 6,1-1,1-1,1-1,1-1,1-1,1-1,1-1,2 0,-23-51,27 50,2-1,0-1,2 0,2-1,0 1,2-1,2 0,1-1,1 1,4-34,0 46,1 1,1-1,1 1,1 1,1-1,0 1,1 0,1 1,1 0,0 1,1 0,19-19,-20 22,2 1,0 0,0 1,1 0,1 1,0 1,0 0,0 1,1 1,1 0,-1 1,1 1,0 0,20-2,-30 6,0 1,0 0,0 0,0 1,9 2,6 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08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1 923,'6'1,"1"0,0 0,-1 0,1 1,-1 0,1 0,-1 1,0-1,10 7,56 41,-33-22,223 147,675 487,-919-648,33 30,-51-44,0 0,1 0,-1 1,0-1,1 0,-1 1,0-1,1 0,-1 1,0-1,0 0,0 1,1-1,-1 1,0-1,0 0,0 1,0-1,0 1,1-1,-1 1,0-1,0 0,0 1,0-1,0 1,-1-1,1 1,0-1,0 1,0-1,0 0,0 1,-1-1,1 1,0-1,0 0,0 1,-1-1,1 0,0 1,-1-1,1 0,0 1,-1-1,1 0,0 0,-1 0,1 1,-1-1,1 0,0 0,-1 0,1 0,-1 0,1 1,-1-1,1 0,-1 0,1 0,0 0,-1-1,1 1,-1 0,1 0,-1 0,1 0,0 0,-1-1,-35-2,13-1,0-2,1-1,0-1,-39-19,-79-54,30 7,3-5,-144-136,113 77,-127-163,235 264,3 0,1-2,2-1,-21-45,34 59,2 0,0-1,1-1,2 1,1-1,1 0,-1-54,5 61,1-1,0 0,2 1,0-1,2 1,9-29,-9 39,0 1,0-1,1 1,1 1,-1-1,2 1,-1 0,1 0,0 1,1 0,0 1,0 0,20-11,11-3,1 2,1 2,1 1,0 3,65-12,229-20,-237 36,0 5,1 4,-1 5,137 23,-216-24,0 1,0 0,-1 2,33 15,-49-21,0 1,0 0,-1 0,1 1,0-1,-1 1,1 0,-1 0,0 0,0 0,0 0,-1 1,1-1,-1 1,1 0,-1 0,-1 0,1 0,0 0,-1 0,0 0,0 1,0-1,-1 0,1 1,-1-1,0 0,-1 8,-1-2,-1 0,0-1,-1 0,0 0,0 0,-1 0,0 0,-10 12,-59 62,61-69,-306 290,237-237,-2-3,-111 62,-78 32,243-142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0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223 1821,'165'-222,"-11"15,-87 107,-5-2,-4-3,60-151,-114 245,6-16,-1 0,5-28,-12 50,-1-1,0 1,-1 0,1-1,-1 1,0-1,0 1,-1-1,0 1,0 0,0-1,0 1,-1 0,0 0,0 0,0 0,-4-6,3 9,1-1,-1 1,0-1,0 1,-1 0,1 0,0 1,-1-1,1 1,0-1,-1 1,0 0,1 1,-1-1,0 0,1 1,-1 0,-5 0,-8 1,1 0,-30 7,15 0,1 1,0 2,0 1,1 1,0 1,1 2,1 1,0 1,2 1,0 1,1 2,1 0,-22 29,4-1,3 2,3 2,1 1,3 2,-36 92,51-111,2 1,2 1,2 0,-8 54,16-79,2-1,0 1,0 0,1 0,1-1,6 26,-5-31,0 0,1-1,0 1,0-1,1 1,0-1,0-1,1 1,0-1,0 0,12 10,0-4,0 0,1-1,1-1,0-1,0-1,1 0,36 9,159 25,-53-22,2-7,224-10,-370-4,-1-1,1-1,-1-1,0-1,0 0,30-12,-41 13,-1 0,1-1,-1 0,0 0,-1-1,1 1,-1-1,0 0,0-1,0 1,-1-1,0 0,0 0,0 0,-1-1,0 1,0-1,0 0,-1 0,1-7,5-28,-1-1,0-72,-11-93,0 91,4-35,-7-150,3 257,-2-1,-2 1,-2 0,-22-63,19 79,-1 0,-2 1,0 1,-2 0,-1 1,-1 1,-1 1,-39-35,21 26,-1 1,-2 1,-2 3,-71-35,98 54,-1 1,0 1,-34-8,48 14,0 0,1 0,-1 0,0 1,0 0,0 0,1 0,-1 0,0 0,0 1,0 0,1 0,-1 0,0 0,1 0,-1 1,1 0,-1 0,1 0,0 0,0 0,0 0,0 1,0 0,-4 5,2-2,1 1,0 0,0 0,1 0,0 0,0 1,1-1,-1 1,2 0,-1 0,1-1,0 1,1 0,0 0,2 16,0-13,1 0,0 0,1 0,0-1,1 1,0-1,1 0,0-1,1 1,7 8,11 8,0-1,1-1,2-1,0-2,1-1,37 19,28 10,2-5,126 41,213 43,-215-68,-215-58,9 1,-1 1,0 1,0 0,20 12,-29-15,-1 0,0 1,0-1,0 1,0 0,0 0,-1 0,1 0,-1 0,0 1,0-1,0 1,0 0,-1-1,1 1,-1 0,0 0,0 0,-1 0,1 7,-1 4,0 0,-1 0,-1 0,-1 0,0 0,-1-1,0 1,-2-1,-9 20,-10 15,-41 57,41-68,-65 95,39-62,4 2,-54 113,99-182,-2 6,-1 0,2 0,-1 0,1 1,-2 15,5-24,0 0,0 0,0 0,0-1,0 1,0 0,1 0,-1 0,0 0,1-1,0 1,-1 0,1-1,0 1,0 0,0-1,0 1,0-1,0 1,1-1,-1 0,0 0,1 1,-1-1,1 0,-1 0,1 0,0-1,-1 1,1 0,0 0,-1-1,1 1,0-1,0 0,0 0,0 1,-1-1,4 0,13 0,0-1,0 0,0-1,0-1,0 0,-1-1,1-2,21-9,5-3,-2-3,40-26,-65 38,-1-2,0 0,0 0,-1-2,-1 0,0-1,-1 0,-1-1,0 0,-1-1,0 0,-1-1,-1 0,-1-1,10-30,-11 15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1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0,'4'9,"5"10,11 11,0 8,6 11,3 9,4 3,1-1,-1-2,-2-6,-7-9,-2-7,-2-5,-4-5,0-6,-3-6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1.5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90,'0'-4,"0"-6,0-5,0-4,-4-3,-1 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2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169 1,'-4'0,"0"1,1 0,-1 0,1 0,-1 0,1 0,0 1,0-1,-1 1,1 0,0 0,0 0,1 1,-1-1,0 1,1-1,0 1,-1 0,1 0,-2 4,-6 9,1 1,-12 27,14-28,-3 6,1 0,0 1,2 0,1 0,0 1,2-1,-2 36,6-48,0 0,1-1,1 1,0 0,0-1,1 0,0 1,0-1,1 0,1-1,0 1,0-1,1 0,0 0,0 0,1-1,0 0,1-1,10 9,6 2,1-2,0 0,1-2,1 0,0-2,51 15,178 33,-251-59,85 18,2-5,143 5,-232-19,0 1,0-1,1-1,-1 1,0 0,0-1,0 0,0 1,0-1,0 0,0-1,0 1,0 0,-1-1,1 0,0 1,2-4,-4 3,0 0,0 0,0 0,0 0,0-1,-1 1,1 0,-1-1,0 1,1 0,-1-1,0 1,0-1,0 1,-1 0,1-1,-1 1,1-1,-1 1,0 0,0 0,-2-4,-18-38,-3 0,-1 2,-3 2,-39-47,38 49,-6-9,-1-2,-1 1,-2 3,-64-58,99 100,0 0,-1 0,1 0,-1 1,1 0,-1-1,0 2,0-1,0 1,0-1,0 1,0 1,0-1,-6 1,-4 1,0 0,-1 1,-19 6,-11 2,13-3,1 1,0 2,-59 28,-24 7,84-40,20-5,14-2,10-1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3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793 845,'-8'2,"1"0,-1 0,1 0,0 1,-1 0,1 0,1 1,-1 0,0 0,1 1,-10 8,4-3,-27 22,1 2,2 2,1 1,2 2,2 1,-45 77,73-112,-3 4,1 1,-1 0,2 0,-5 15,8-23,0-1,1 1,-1 0,1-1,0 1,0 0,0 0,-1-1,2 1,-1 0,0-1,0 1,0 0,1 0,-1-1,1 1,-1 0,1-1,0 1,0-1,0 1,0-1,0 1,0-1,0 0,0 0,0 1,1-1,-1 0,0 0,1 0,-1 0,1 0,-1-1,3 2,12 3,-1-1,1-1,0 0,23 0,11 3,25 5,18 5,1-4,181-1,-273-11,1 0,0 0,-1 0,1 0,0-1,-1 0,1 1,0-1,-1 0,1 0,-1 0,0-1,1 1,-1-1,0 1,0-1,0 0,0 0,0 0,0 0,0 0,-1 0,1 0,-1 0,1-1,-1 1,0-1,0 1,0-1,-1 1,1-1,0 0,-1 1,0-1,1 0,-1 1,0-1,-1 0,1 0,-1-3,-2-15,-2 1,0 0,-1 1,-12-28,9 23,-21-51,-3 2,-61-97,-109-125,154 232,-2 3,-3 2,-3 2,-2 3,-2 2,-3 3,-1 3,-2 3,-114-52,155 75,29 16,16 9,57 29,83 53,-61-33,49 25,335 195,-263-114,-181-131,-9-6,-2 1,-1 1,0 2,-2 0,39 62,-37-47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5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155 643,'-3'1,"-1"-1,1 1,-1 0,1 0,0 0,-1 0,1 0,0 1,0 0,0-1,0 1,0 0,0 1,1-1,-4 4,-37 46,31-35,6-10,0 1,0 0,1 1,0-1,0 1,1 0,-4 12,8-19,-1 1,1-1,0 0,0 1,0-1,0 0,0 0,0 1,1-1,-1 0,1 0,0 1,-1-1,1 0,0 0,0 0,0 0,1 0,-1 0,0 0,1-1,-1 1,1 0,0-1,-1 1,1-1,0 1,0-1,0 0,0 0,0 0,0 0,0 0,0-1,1 1,-1 0,3-1,18 5,1-2,0 0,-1-2,1 0,0-2,28-4,-17 3,-16 0,-1 0,0-2,0 0,0 0,0-2,-1 0,1-1,-2-1,1-1,22-15,-31 18,1 0,-1-1,-1 0,1 0,-1-1,0 0,-1 0,0 0,0-1,-1 0,0-1,0 1,-1-1,0 1,-1-1,0-1,-1 1,0 0,1-17,-3 4,0 0,-2 0,-5-27,6 44,0-1,-1 0,0 1,0-1,-1 1,0 0,0 0,0 0,0 0,-1 0,0 1,-1-1,1 1,-1 0,-6-4,10 8,0 0,0 1,0-1,-1 0,1 0,0 0,0 0,0 0,1 0,-1 0,0 0,0-1,1 1,-1 0,0 0,1-1,-1-1,1 2,0 0,0 0,0 0,0 0,1 0,-1 1,0-1,0 0,1 0,-1 0,1 1,-1-1,1 0,-1 0,1 1,-1-1,1 0,0 1,-1-1,1 1,1-1,6-4,0 1,0 0,1 0,13-3,-10 3,68-20,1 3,163-20,171 15,-411 26,552 0,-551 0,-1 1,0-1,0 1,1-1,-1 1,0 1,0-1,0 0,0 1,0 0,4 3,-7-5,0 1,-1 0,1-1,0 1,-1 0,1-1,-1 1,1 0,-1 0,0-1,1 1,-1 0,0 0,1 0,-1 0,0 0,0-1,0 1,0 0,0 0,0 1,0 0,-1 0,0 1,1-1,-1 0,0 0,0 0,0 0,-1-1,1 1,0 0,-1 0,-1 1,-10 10,-1-1,-1-1,0 0,-24 13,-24 17,56-35,0-1,-1 0,0 0,0 0,0-1,0-1,0 1,-1-1,0-1,0 0,1 0,-1 0,0-1,0-1,-1 0,1 0,0 0,0-1,0-1,0 1,1-1,-1-1,0 0,1 0,-1-1,1 0,0 0,1-1,-1 0,1 0,0-1,0 0,-8-9,-22-23,3-2,1-1,3-1,1-2,-44-89,64 110,3 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5.2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706 75,'-1'-2,"1"-1,-1 0,1 0,-1 0,0 0,0 0,0 1,0-1,-1 0,1 1,-1-1,0 1,0 0,1-1,-2 1,1 0,0 0,0 0,-1 0,1 1,0-1,-1 1,0-1,1 1,-1 0,0 0,0 0,0 1,-4-2,-11-2,-1 1,1 1,-28-1,40 3,-24-1,1 2,-1 1,1 1,0 1,0 2,0 0,1 3,0 0,-27 13,39-14,0 0,1 1,0 1,1 0,0 1,0 1,1 0,1 1,0 0,1 1,0 0,1 1,1 0,0 0,1 1,-8 22,15-34,-1 0,1 0,0 0,0 0,0 1,1-1,-1 0,1 0,0 0,0 1,1-1,-1 0,1 0,0 0,0 0,0 1,1-2,0 1,-1 0,1 0,0 0,1-1,-1 1,1-1,-1 0,1 0,7 6,-5-5,1 0,1-1,-1 1,0-1,1 0,0-1,0 0,-1 0,1 0,0-1,1 0,-1 0,0-1,0 0,14-2,570-72,-334 29,-255 44,0 1,0 0,0-1,1 1,-1-1,-1 1,1-1,0 0,0 0,0 0,0 0,0 0,-1 0,1-1,-1 1,1-1,-1 1,1-1,-1 1,0-1,0 0,2-3,-2 2,-1 0,1 1,-1-1,0 0,0 1,0-1,-1 0,1 1,-1-1,1 0,-1 1,0-1,0 0,0 1,-2-3,-6-11,-1 0,-1 1,0 1,-15-14,21 22,0 1,4 3,0 0,0 0,-1 0,1 0,-1 1,1-1,-1 1,0-1,1 1,-1-1,0 1,0 0,0 0,0 0,0 0,-4-1,6 4,0 0,0 0,0 0,1-1,-1 1,0 0,1-1,-1 1,1 0,0-1,-1 1,1 0,0-1,0 1,2 2,-2-3,17 33,2-1,1 0,2-1,1-2,1 0,2-2,58 48,-62-60,-1 1,-1 1,19 21,-28-26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7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476 20,'-4'-20,"-5"26,-13 37,16-30,-261 602,127-273,125-310,2-12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7.7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0,'0'4,"0"6,-4 5,-2 4,1 8,-3 7,-5 6,-4 4,1 8,4 3,-2 5,-1 4,-3 0,2-3,3-3,0-4,-2-2,2-10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8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0,'20'2,"0"0,-1 1,1 1,-1 0,0 2,0 0,-1 1,1 1,18 12,14 10,82 64,305 283,-385-321,-37-35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9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1 781,'214'-118,"-90"54,31-17,95-56,-183 97,131-88,-161 101,-1-1,-2-3,36-39,-64 65,-1 0,2 0,-1 0,0 0,1 1,0 1,0-1,0 1,0 0,1 0,-1 1,1 0,-1 0,1 1,9-1,8-1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19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0 607,'9'-2,"0"0,0 0,-1-1,1 0,-1-1,0 1,0-2,0 1,-1-1,1 0,8-9,13-6,279-192,162-98,-447 298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20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1 709,'50'0,"72"-1,215 26,-139 1,-167-19,-30-7,0 0,-1 0,1 0,0 1,0-1,0 0,-1 0,1 1,0-1,-1 0,1 1,0-1,-1 1,1-1,0 1,-1-1,1 1,-1 0,1-1,-1 1,1 0,-1-1,1 1,-1 0,0-1,1 1,-1 0,0 0,0 0,0-1,1 3,-2-3,0 1,1-1,-1 1,0-1,0 0,1 1,-1-1,0 0,0 0,0 1,0-1,1 0,-1 0,0 0,0 0,0 0,0 0,1 0,-1 0,0 0,0-1,0 1,0 0,1-1,-1 1,0 0,0-1,1 1,-2-2,-28-12,3-3,0-1,1-1,2-1,-25-25,-84-100,112 121,-23-26,3-1,1-2,-59-107,96 153,-1-1,1 1,0-1,1 0,-1 0,0-12,2 18,1-1,0 1,0-1,1 1,-1-1,0 1,1-1,-1 1,1-1,0 1,0 0,0-1,0 1,0 0,1 0,-1 0,0 0,1 0,0 0,-1 0,1 1,0-1,0 0,0 1,3-2,9-4,1 0,0 1,0 1,1 0,-1 1,1 1,0 0,27-1,132 6,-72 5,120 24,-165-19,-1 3,-1 2,86 38,-132-50,0 1,0 0,0 1,-1 0,0 0,-1 1,1 0,-2 1,1 0,-1 0,10 18,1 7,-1 0,14 46,2 2,-27-66,1-2,0 1,1-1,0 0,1-1,0 0,2 0,18 18,-7-16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21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0,'4'2,"0"-1,0 1,-1 0,1 0,0 0,-1 0,0 0,0 1,4 3,7 5,110 74,199 177,83 131,-341-327,-51-53,0 0,1-1,1 0,-1-1,2-1,0-1,0 0,31 11,-21-12,1-1,1-2,-1 0,1-2,30 0,7-1,76 11,-125-10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22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864 0,'-4'0,"-6"0,-5 0,-4 0,1 4,-5 6,-10 5,-13 13,-11 9,-12 12,-7 9,-11 3,1 0,2-2,8-3,12-7,9-8,13-10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23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1573,'2'-5,"0"1,0 0,1 1,0-1,-1 0,2 1,-1 0,4-4,4-5,439-497,-312 357,-22 14,-115 137,0 0,0 0,0 0,-1 0,1 0,0 0,0 0,-1 0,1 0,-1 0,1 0,-1-1,1 1,-1 0,0 0,0-1,1 1,-1 0,0 0,0-1,0 1,0 0,-1-1,1 1,0 0,-1-2,0 3,0-1,0 1,0 0,0-1,-1 1,1 0,0 0,0 0,0 0,0 0,-1 0,1 0,0 0,0 0,0 0,0 1,-1-1,1 0,0 1,0-1,0 1,0-1,0 1,0 0,0 0,0-1,0 2,-16 10,0 1,1 1,1 0,0 1,-15 21,-57 87,42-52,3 1,3 2,-52 142,91-214,-1 0,0 0,1 0,-1 0,1 0,-1 0,1 1,0-1,0 0,0 0,0 0,1 0,-1 1,0-1,2 3,-1-4,-1 0,1 0,0 0,0 0,0 0,-1 0,1 0,0-1,0 1,0 0,0 0,1-1,-1 1,0-1,0 1,0-1,0 0,1 1,1-1,6 1,0-1,0 0,0-1,0 0,17-5,-12 4,298-70,431-157,-634 192,-3-5,195-108,-287 142,-1 0,-1-1,0-1,0 0,-1-1,0 0,-1-1,0 0,-1-1,8-14,-12 17,-1 0,0 0,0 0,-1 0,-1-1,0 1,0-1,-1 0,0 1,-1-1,0 0,-1 0,0 1,-1-1,-4-14,-3-5,-1 1,-2 0,0 0,-3 1,-29-44,18 35,-3 0,-1 1,-41-36,50 53,-1 1,-1 1,0 1,-1 1,-1 2,-31-14,40 21,1 0,-1 1,0 1,-1 0,1 1,-1 1,1 0,-1 2,1 0,-1 0,-29 6,38-3,0 0,1 1,-1-1,1 1,0 1,0 0,0 0,1 0,0 0,0 1,0 0,1 1,0-1,0 1,0 0,1 0,0 0,1 1,-1 0,1-1,-2 10,2-7,0-1,0 1,1 0,1 0,-1 0,2 0,-1 0,1 0,1 0,0 0,0 0,1 0,0 0,1-1,0 1,1-1,5 13,1-9,0 0,1-1,1 0,-1-1,2 0,0-1,26 16,6 0,56 24,-18-18,150 38,-111-37,28 0,-33-9,-113-23,-1 0,1 1,0-1,-1 1,1-1,-1 1,0 0,1 0,-1 1,0-1,0 1,0 0,-1-1,1 1,-1 0,0 0,1 1,-1-1,-1 0,1 1,0 0,-1-1,0 1,0 0,0-1,0 1,0 0,-1 0,0 5,0 12,-1-1,-1 1,0 0,-9 28,3-9,8-39,-1 7,-1-1,2 1,-1-1,1 0,0 1,1 8,-1-14,1 0,0 0,-1-1,1 1,0 0,0 0,0-1,0 1,0-1,0 1,0-1,0 1,1-1,-1 1,1-1,-1 0,1 0,-1 0,1 0,0 0,-1 0,1 0,0-1,0 1,0-1,0 1,0-1,-1 0,4 1,30 2,0-2,-1-1,1-2,0-1,60-13,-42 2,0-1,97-44,-113 41,35-24,-33 16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24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1 611,'2'3,"0"0,0 0,1 0,-1-1,1 1,0-1,0 1,0-1,0 0,0 0,0 0,1 0,-1-1,5 2,3 3,289 157,-298-162,0 0,0 1,1-1,-1-1,0 1,1 0,-1 0,1-1,-1 1,1-1,-1 0,1 0,-1 0,1 0,-1 0,1-1,-1 1,1-1,-1 0,1 1,-1-1,0 0,0 0,3-2,-1 0,-1-1,0 1,-1-1,1 0,-1 1,0-1,0 0,0 0,0-1,0 1,-1 0,2-9,5-41,-1 0,-3 0,-3-1,-5-58,1 8,2 34,-17-119,13 148,4 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06.5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846 1,'-5'1,"1"0,-1 0,1 1,-1-1,1 1,0 1,-6 2,-16 8,-272 107,-14-21,202-66,104-31,1-1,-1 1,1 0,-1 1,1-1,0 1,-10 6,15-8,-1-1,1 1,-1 0,1-1,-1 1,1-1,0 1,-1 0,1 0,0-1,0 1,-1 0,1-1,0 1,0 0,0 0,0-1,0 1,0 0,0 0,0 0,0-1,1 2,0 1,0-1,0 0,0 0,1 1,-1-1,1 0,-1-1,1 1,0 0,3 2,71 55,26 23,-93-74,0 1,0-1,1-1,0 0,21 11,-25-16,0 0,0 0,0 0,0-1,0 0,0-1,0 1,0-1,0 0,0 0,0-1,0 0,11-3,67-19,-23 5,2 3,84-9,-129 22,230-9,-223 11,0 2,0 1,0 1,0 1,-1 1,0 1,41 18,-62-24,0 1,1-1,-1 1,0 0,-1 0,1 0,0 0,-1 0,1 0,-1 1,1-1,-1 1,0 0,0-1,-1 1,1 0,0 0,-1 0,0 1,0-1,0 0,0 0,0 1,0-1,-1 1,0-1,0 4,-1 0,-1 0,1-1,-2 1,1-1,-1 1,0-1,0 0,0 0,-1 0,0-1,0 1,-9 7,-308 289,290-274,-10 8,-2 3,-57 39,88-71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26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367 1313,'-35'40,"1"2,1 2,-35 64,23-35,31-51,-67 111,71-114,1 1,0 0,2 0,0 0,-4 24,11-42,-1 0,1 0,-1 0,1 0,0 0,-1 0,1 0,0 0,0 0,1 0,-1 0,0 0,0-1,1 1,0 0,-1 0,1 0,0 0,0-1,0 1,0 0,0-1,0 1,0 0,1-1,-1 0,0 1,1-1,-1 0,1 0,0 1,-1-1,1-1,0 1,0 0,0 0,-1-1,1 1,0-1,0 1,0-1,0 0,0 0,0 0,0 0,0 0,0 0,0-1,0 1,2-1,7-1,1 0,-1-1,0-1,-1 0,1 0,-1-1,15-8,-11 3,-1-1,0 0,-1 0,0-1,-1-1,0 0,-1 0,-1-1,0 0,-1-1,0 0,-1 0,-1-1,0 0,4-25,-3 7,-1-1,-3-1,0 1,-3 0,0-1,-8-45,7 80,1 0,0 0,0 0,-1 0,1-1,0 1,0 0,0 0,0 0,0 0,1 0,-1-1,0 1,1 0,-1 0,0 0,1 0,-1 0,2-2,-2 3,1 0,0 0,-1 0,1 0,0 0,-1 0,1 0,-1 0,1 0,0 0,-1 1,1-1,0 0,-1 0,1 0,-1 1,1-1,-1 0,1 1,-1-1,1 1,-1-1,1 0,0 2,34 37,-32-35,35 45,-15-18,1-2,30 30,-45-51,0 0,1-1,0 1,0-2,1 1,0-2,0 1,0-2,1 1,19 4,-28-9,-1 1,0-1,1 1,-1-1,1 0,-1 0,0 0,1-1,-1 1,0 0,1-1,-1 1,0-1,1 0,-1 0,0 0,0 0,0 0,0-1,0 1,0 0,0-1,0 0,-1 1,1-1,-1 0,1 0,-1 0,0 0,1 0,-1 0,0 0,0 0,-1-1,1 1,0 0,0-5,2-10,-1 0,0 0,-1 0,-2-23,1 17,-4-72,-4 1,-3 0,-5 1,-4 1,-4 1,-4 0,-48-105,39 119,-3 1,-4 2,-3 2,-3 2,-105-113,85 119,65 60,0 0,0 0,0 1,-1 0,1 0,-1 0,0 1,1 0,-1 0,0 0,0 1,-10-1,15 2,0 0,0 1,-1-1,1 0,0 0,0 1,0-1,0 1,-1-1,1 1,0 0,0-1,0 1,0 0,0 0,1 0,-1 0,0-1,0 1,0 0,1 1,-1-1,1 0,-1 0,1 0,-1 0,1 0,-1 0,1 1,0-1,0 0,0 0,0 1,0-1,0 0,0 0,0 2,9 49,9-6,1-1,3-1,1-1,3-1,1-1,55 63,-15-29,121 103,94 50,-163-134,-92-73,11 12,1-3,2 0,2-3,86 42,-126-68,1 1,0 0,0-1,-1 0,1 0,0 0,0 0,0-1,0 0,0 0,0 0,0 0,0 0,0-1,0 1,0-1,0 0,0-1,6-2,-6 1,-1 0,0 0,0-1,0 1,0-1,-1 1,0-1,1 0,-1 0,-1 0,1 0,0-1,-1 1,0 0,0-1,0 1,0-7,11-109,-3-148,-5 92,-1 132,2 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35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644 496,'-17'3,"1"0,-1 1,1 0,0 1,0 1,1 1,-1 0,2 1,-16 11,-37 16,47-26,-8 5,0-2,-1-2,-47 12,70-20,0-1,0 0,0 0,0 0,-1-1,1 0,0 0,0-1,0 0,0 0,0 0,0-1,0 1,0-2,1 1,-1-1,1 1,-1-1,1-1,0 1,0-1,1 0,-1 0,-4-6,-2-5,2-1,0 0,1-1,0 0,2 0,0 0,1-1,0 0,2 0,0 0,1-1,1-35,1 26,2 0,1 0,2 0,0 1,2 0,0 0,22-48,-26 69,0 0,0 0,0 1,1-1,0 1,0 0,0 0,1 0,-1 1,1 0,0-1,1 2,-1-1,1 1,-1-1,1 2,0-1,0 1,0 0,1 0,-1 0,0 1,1 0,-1 0,1 1,-1 0,1 0,-1 0,1 1,-1 0,8 2,17 4,-1 1,-1 1,0 2,47 24,104 71,-106-57,-2 2,-2 4,107 108,-147-131,-2 1,-2 2,-1 0,-1 1,-2 2,-2 0,-1 2,-2 0,18 67,-22-51,-3 0,-2 0,-2 1,-3 0,-6 68,0-83,-2 0,-3 0,0-1,-3 0,-2 0,-1-1,-31 60,35-80,-73 123,72-125,-1-1,-1 0,-1-1,-1 0,-25 21,39-36,0 0,0 0,0 0,-1 0,1 0,0-1,-1 1,1 0,-1-1,1 1,0-1,-1 1,1-1,-1 0,1 0,-1 0,0 0,1 0,-3 0,2 0,1-1,0 0,0 1,0-1,0 0,0 0,1 0,-1 1,0-1,0 0,0 0,1 0,-1 0,0-1,1 1,-1 0,1 0,-1 0,1-2,-3-9,1 0,1-1,0 1,1-15,-1-1,-5-10,2 6,0 0,2-48,2 78,0 0,0 0,0 0,0 0,0 1,0-1,1 0,-1 0,1 0,-1 1,1-1,0 0,0 1,0-1,0 1,0-1,0 1,0-1,0 1,1-1,-1 1,0 0,1 0,-1 0,1 0,1-1,7 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36.4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1,'1'24,"8"45,1-5,0 38,35 628,-44-690,-1 15,0-50,-1-8,-1-28,-45-405,45 422,-18-125,8 68,2 1,4-1,4-104,2 173,0 0,0 0,0 0,0 0,0 0,0-1,1 1,-1 0,1 0,0 0,-1 0,1 0,0 0,0 0,0 1,0-1,1 0,-1 0,0 1,1-1,-1 1,1-1,-1 1,1 0,0-1,0 1,0 0,0 0,0 0,-1 1,2-1,-1 0,0 1,0-1,0 1,0 0,0 0,0 0,0 0,0 0,1 0,-1 0,0 1,0-1,3 2,10 3,0 0,0 1,-1 1,27 17,-36-20,730 511,-560-363,-128-110,-23-20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37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1015,'13'-15,"0"0,15-26,9-11,35-33,3 4,4 3,3 4,4 4,2 3,4 4,114-59,285-109,-466 220,-6 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38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378 50,'-10'-6,"1"0,-1 1,0 0,0 1,-1 0,1 0,-1 1,0 1,-17-3,22 4,-1-1,1 1,-1 0,0 1,1 0,-1 0,0 0,1 1,-1 0,1 0,-1 1,1 0,0 0,-1 0,1 1,0 0,0 0,1 0,-1 1,1 0,0 0,0 0,0 1,0 0,1 0,-1 0,1 0,1 1,-1-1,1 1,0 0,0 0,-2 8,-9 20,1 0,2 1,2 0,1 1,1 0,2 0,2 0,1 54,3-68,2 1,0-1,1 1,1-1,1 0,1 0,1-1,0 0,2-1,1 0,0 0,2-1,0 0,26 27,-5-13,1-2,1-2,2-1,1-2,46 23,219 89,-19-11,-241-103,-2 1,0 1,-2 3,47 43,-73-59,-1 2,0-1,-1 2,0 0,-1 0,-1 1,-1 0,12 30,-16-34,-1 0,-1 1,0-1,0 1,-1 0,-1 0,-1 0,0-1,0 1,-2 0,0 0,-7 26,6-32,0 0,-1 1,0-2,-1 1,0-1,0 1,0-1,-1-1,0 1,0-1,-1 0,0 0,0-1,0 0,-1 0,0-1,0 0,0 0,0-1,0 0,-16 4,-1-2,0 0,0-2,0-1,0 0,0-2,-37-5,3-9,43 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38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1 375,'65'-69,"-18"18,2 1,89-68,-27 45,-94 59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39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195 1,'-9'0,"0"2,1-1,-1 1,1 0,-1 1,1 0,0 1,0-1,0 1,1 1,-1 0,1 0,0 0,-7 7,8-7,0 1,0 0,0 0,1 1,0 0,0 0,1 0,0 0,0 1,1-1,-1 1,2 0,-1 0,-2 14,5-19,0 0,0-1,0 1,1 0,-1-1,1 1,-1 0,1-1,0 1,0-1,0 0,0 1,1-1,-1 0,0 1,1-1,0 0,-1 0,1 0,0 0,0-1,0 1,0 0,1-1,2 2,6 3,1-1,0 0,0-1,15 3,3 2,-9-3,0-2,1 0,32 1,-28-4,-1 2,0 1,27 7,-46-9,0 0,0 0,-1 1,1-1,0 1,-1 1,0-1,0 1,0 0,0 0,0 0,-1 1,0-1,0 1,0 0,-1 1,4 5,-3 2,0 1,0 0,-2-1,0 1,0 0,-1 1,-1-1,0 0,-1 0,-1 0,0 0,-1 0,0 0,-6 14,7-23,-1 0,1 0,-1-1,0 1,0-1,-1 1,0-1,1 0,-1 0,0 0,-1-1,1 0,-1 1,1-2,-1 1,0 0,0-1,0 0,-1 0,-9 2,-18 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40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1106,'71'-54,"792"-544,-297 214,-471 321,-86 56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1080,'5'-2,"0"0,0-1,0 1,-1-1,1 0,-1-1,1 1,5-7,4-1,72-47,174-86,-190 108,271-134,235-128,-42-13,-512 299,-5 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42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1 737,'-1'48,"6"121,-3-146,1 0,1 0,1-1,2 1,9 24,-14-43,-1 0,1 0,0 0,0-1,0 1,1 0,-1-1,1 0,0 0,0 0,0 0,0 0,0 0,1-1,-1 1,1-1,0 0,0 0,6 2,-5-3,1-1,-1 1,1-1,-1 0,0 0,1-1,-1 1,0-1,1-1,-1 1,0-1,0 1,7-5,7-4,-1-1,-1 0,0-1,-1-1,0-1,26-30,-29 29,-2 0,0 0,0-2,-2 1,0-1,-1 0,-1-1,0 0,-1 0,-1-1,4-31,-7 24,-1 0,0 0,-3 1,0-1,-1 0,-1 1,-2-1,-9-27,11 42,-7-26,-2 0,-1 1,-1 1,-27-44,41 79,0-1,0 0,1 0,-1 1,0-1,1 0,-1 0,0 0,1 0,-1 0,1 0,0 0,-1 0,1 0,0 0,0 0,0 0,-1 0,1 0,0 0,0-1,1 1,-1 0,0 0,1-2,0 3,0-1,0 0,0 1,0 0,1-1,-1 1,0 0,0 0,1 0,-1-1,0 1,0 0,1 1,-1-1,0 0,0 0,0 1,2-1,68 26,-65-23,118 50,277 103,-386-152,0-1,0-1,1-1,-1 0,1-1,-1 0,1-1,-1-1,0-1,1 0,-1-1,-1 0,1-1,0-1,-1 0,-1-1,1-1,-1 0,0-1,-1 0,14-14,-23 21,0 0,-1-1,1 1,-1-1,0 0,0 1,0-1,0 0,-1-1,1 1,-1 0,0 0,0-1,0 1,0 0,0-1,-1 1,1-1,-1 1,0-1,0 1,-1-1,1 1,-1-1,1 1,-1-1,0 1,-1 0,1-1,0 1,-3-3,-5-10,-2 1,0 0,0 0,-25-23,10 11,-145-168,155 176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26.2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1,'4'120,"23"146,40 113,-62-351,73 332,-56-281,3-1,52 111,-72-180,19 38,-23-45,0 0,0-1,0 1,0-1,0 1,0-1,1 0,-1 1,0-1,1 0,-1 0,1 0,-1 0,1 0,-1 0,1 0,0-1,-1 1,1-1,0 1,0-1,1 1,-1-2,-1 1,0-1,1 0,-1 0,0 0,0 0,0 0,0 0,0 0,0 0,0 0,0-1,0 1,-1 0,1 0,0-1,-1 1,1-3,13-35,-8 21,147-345,-110 272,105-160,-138 236,1 1,0 0,1 0,1 2,0-1,0 1,25-16,-32 25,0-1,1 1,-1 0,0 1,1 0,0 0,-1 0,1 1,0 0,0 0,0 0,0 1,0 0,-1 1,1 0,0 0,0 0,0 1,-1 0,1 0,-1 0,11 7,17 8,-2 3,0 0,-2 2,0 2,-2 0,36 40,-60-60,0 1,0 0,-1 0,0 0,0 1,0-1,0 1,-1 0,0-1,0 1,0 0,-1 0,0 1,0-1,-1 0,0 0,0 0,0 0,-1 1,0-1,0 0,0 0,-1 0,0 0,0 0,0-1,-5 8,-7 9,-1 0,-1-1,0 0,-2-1,-22 19,2-1,-182 172,177-175,-2-1,0-3,-74 38,116-67,0-1,0 1,-1-1,1 1,-1-1,1 0,-1-1,1 1,-1 0,1-1,-1 0,0 0,1 0,-1 0,1 0,-5-2,5 1,0-1,0 0,0 0,0 0,1 0,-1 0,1-1,-1 1,1-1,0 1,0-1,0 0,0 0,1 0,-1 0,1 0,-2-5,-9-23,1-1,1 0,2 0,2-1,-4-41,9 55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0:43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450 0,'-37'0,"-1"2,1 1,0 2,-49 12,69-12,-1 1,1 1,0 1,0 0,1 1,0 0,0 2,1 0,1 0,-23 23,36-33,0 0,0 0,0 0,0 0,0 1,0-1,0 0,0 0,0 1,0-1,1 0,-1 1,0-1,1 1,0-1,-1 1,1-1,0 1,-1-1,1 1,0-1,0 1,1 1,0-1,-1-1,1 0,0 0,0 0,1 0,-1 0,0 0,0 0,0 0,1 0,-1 0,0-1,1 1,-1-1,1 1,-1-1,1 1,-1-1,2 0,14 3,1-2,-1 0,23-3,-25 2,39 3,0 2,-1 2,0 3,0 2,98 37,-148-48,0 0,0 1,-1-1,1 0,0 1,0 0,-1 0,1 0,-1 0,0 0,1 0,-1 0,0 1,0-1,-1 1,1 0,0-1,-1 1,1 0,0 4,-1-2,0 0,0 1,0-1,-1 0,0 1,0-1,0 1,-1-1,0 1,0-1,-2 6,0-1,-1 1,0-1,-1 0,0 0,0-1,-1 1,0-1,-1 0,0-1,-1 0,-9 9,10-12,1-1,-1 0,1 0,-1 0,0-1,0 0,-1-1,1 1,-15 1,-2-1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05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32 867,'-2'0,"1"0,0 0,0 0,0 0,-1 0,1 0,0 0,0 1,0-1,0 0,0 1,-1-1,1 1,0-1,0 1,0-1,0 1,0 0,0 0,1-1,-1 1,0 0,0 0,0 0,1 0,-1 0,1 0,-1 0,0 2,0 0,1 1,-1-1,1 1,0-1,0 0,0 1,1-1,-1 0,1 1,2 4,3 9,1-1,0 1,11 16,4 1,1-2,2-1,1-1,30 27,126 101,-144-127,2-1,1-2,49 25,-75-46,1 0,1 0,-1-2,1 0,22 3,-29-7,0 0,-1-1,1 0,0 0,0-1,-1 0,1-1,0 0,-1-1,13-4,-15 3,-1 0,1 0,-1 0,0-1,-1 0,1 0,-1-1,0 1,0-1,-1 0,0-1,0 1,0-1,-1 1,1-1,-2 0,4-13,3-14,-1 0,4-54,-9 68,1-34,-2-1,-2 1,-2-1,-13-72,-5 24,-42-129,34 172,18 42,12 14,7 6,12 9,86 43,2-4,162 50,-100-40,-165-57,1-1,-1 0,1 0,-1 0,1-1,-1 0,1-1,0 1,-1-1,1 0,10-2,-12 0,0 1,-1-1,1 0,-1-1,0 1,0-1,0 0,0 0,0 0,-1 0,1-1,-1 1,0-1,0 0,0 0,3-6,6-12,0-1,-1 1,-2-2,0 1,-2-1,-1-1,0 1,-2-1,-1 0,-1 0,-1 0,-3-33,1 38,-2 0,0 0,-1 0,-1 1,-1-1,-1 1,-1 0,0 1,-1 0,-1 0,-1 1,-1 0,0 1,-1 0,-23-21,-13 5,37 23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06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104 4,'-21'-1,"16"0,-1 1,1-1,0 1,0 0,-1 0,1 1,0-1,0 1,0 0,-1 1,1-1,0 1,-6 3,11-4,-1 0,1 0,-1 0,1 0,-1 0,1 0,0 0,-1 0,1 1,0-1,0 0,0 0,0 0,0 0,0 0,0 0,1 0,-1 0,0 0,1 1,-1-1,0 0,1 0,-1 0,1-1,0 1,-1 0,1 0,0 0,-1 0,1 0,0-1,0 1,0 0,1 0,34 29,-35-29,55 40,3 2,73 41,-129-83,-1 0,1 0,-1 1,0-1,1 1,-1-1,0 1,0 0,0 0,0 0,0 0,-1 0,1 0,0 0,-1 1,0-1,0 1,1-1,-1 1,1 4,-3-4,1-1,-1 0,1 1,-1-1,0 0,0 0,0 0,-1 0,1 0,0 0,-1 0,1 0,-1-1,0 1,1 0,-1-1,0 1,0-1,0 0,0 0,0 0,0 0,-1 0,-3 1,-81 31,70-25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07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1 406,'2'-7,"1"1,0-1,1 1,0 0,0 0,0 0,1 1,-1-1,1 1,10-7,160-128,-54 49,-14 2,-90 75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08.2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1 523,'4'0,"0"-2,0 1,0 0,0-1,0 0,0 0,-1 0,1 0,-1-1,1 0,3-3,9-7,668-383,-611 357,-14 4,-41 22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0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521 273,'-162'13,"13"0,106-11,29 0,-1-1,1 0,-1-1,0-1,1-1,-1 0,-17-5,29 6,1 0,0 0,0-1,0 1,0-1,0 0,0 0,1 1,-1-1,0 0,1-1,-1 1,1 0,0 0,0 0,0-1,0 1,0-1,1 1,-1-1,1 1,-1-1,1 1,0-1,0 1,0-1,0 1,1-1,-1 1,1-1,1-4,2-9,1 0,1 1,11-25,-13 32,0 0,0 0,0 1,1 0,0-1,0 2,1-1,0 0,0 1,0 0,1 1,0 0,0 0,0 0,1 1,-1 0,1 0,0 1,15-5,-3 4,1 1,0 0,0 2,0 0,0 2,35 4,4 3,-1 3,0 3,61 21,-80-20,-1 1,-1 2,0 1,-2 2,43 32,-72-48,0 1,1 0,-2 1,1 0,-1 0,0 0,-1 1,1 0,-1 0,-1 0,0 1,0-1,-1 1,0 0,0 0,-1 0,0 0,-1 1,1 17,7 39,-5-44,-1 1,0 0,-2 29,-2-45,0 1,0-1,0 0,-1 1,0-1,-1 0,0 0,0 0,0-1,-1 1,1-1,-2 0,1 0,-7 7,-9 8,-2 0,-1-1,-33 22,42-33,0-1,-1 1,0-2,-1 0,1-1,-1-1,-24 5,38-9,1-1,-1 0,0 0,0 1,0-1,0 0,0-1,0 1,0 0,0 0,1-1,-1 1,0-1,0 0,0 0,1 1,-1-1,0 0,1 0,-1 0,1-1,-1 1,1 0,-3-3,2 0,0 1,1-1,-1 1,0-1,1 0,0 0,0 0,0 0,1 0,-1 0,1-5,0-7,1 0,0 0,1 0,1 0,6-16,-7 27,0 0,0 1,1-1,-1 0,1 1,1 0,-1 0,0 0,1 0,0 0,0 1,0-1,0 1,1 0,7-3,9-5,1 1,29-8,-5 1,37-11,1 3,116-19,-141 36,-35 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0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0,'0'5,"0"4,0 6,4 4,2 3,-1 7,3 5,5 3,0 2,-3 3,2 3,-2-2,-2-5,2-4,-2-3,-1-4,-2-2,-2-5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1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1,'25'2,"-1"1,1 2,-1 0,1 1,-1 2,35 16,29 8,-40-14,0 2,68 40,20 9,-3-19,-120-43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2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1 570,'2'-4,"0"0,0 1,0-1,0 1,1-1,-1 1,1 0,0 0,0 1,6-5,2-4,185-208,-134 159,3 2,126-86,-157 118,-22 14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4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2727 1,'-2'4,"0"1,0-1,0 0,-1 0,0 0,0 0,0 0,0-1,0 1,-1-1,0 0,-5 4,0 1,-799 728,471-449,-654 424,698-510,200-134,33-18,45-35,-1 0,-1-2,-24 15,37-25,7-5,-1 2,6-6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27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 1,'-5'4,"0"5,0 6,1 4,1 8,5 7,2 1,5 0,1-2,3-3,-1-2,-3-2,-2 0,-3-6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5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0,'9'1,"0"0,0 0,0 1,0 0,0 1,-1 0,16 7,59 37,-39-21,89 51,-4 6,202 170,-69-36,-242-201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6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0 535,'3'-3,"-1"0,1 0,-1 0,1 0,0 0,0 1,0 0,1-1,-1 1,1 0,-1 0,1 1,6-3,-7 3,60-34,-2-3,-1-3,93-82,1 0,-134 108,105-85,-101 77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7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43 424,'-1'0,"-1"0,0 0,1 0,-1 0,0 0,0-1,1 1,-1-1,1 1,-1-1,0 1,1-1,-1 0,1 0,-1 0,1 0,0 0,-1 0,1 0,0 0,0-1,0 1,0 0,0-1,0 1,0-1,0 1,1-1,-1 1,1-1,-1 0,1 1,-1-1,1 0,0 1,0-1,0 0,0 1,0-1,0 0,0 0,1 1,-1-1,1-1,0-3,0 0,1 0,0 0,0 1,0-1,1 0,0 1,0 0,0 0,1 0,5-7,139-150,-111 125,36-50,-63 74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1:19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477 1,'-14'0,"-1"2,0 0,1 1,0 0,-1 1,1 0,1 2,-1-1,-16 11,-14 10,-53 41,72-48,9-8,1 1,0 1,0 0,1 1,1 0,0 1,1 1,1 0,-14 27,24-41,0 0,1 1,-1-1,1 0,0 1,0-1,0 0,0 0,0 1,0-1,0 0,1 1,-1-1,1 0,0 0,0 0,0 1,0-1,0 0,0 0,0 0,1-1,-1 1,1 0,-1 0,1-1,0 1,-1-1,1 1,0-1,0 0,0 0,4 2,9 4,0 0,0-1,28 7,-32-10,94 30,-36-10,2-4,75 12,-142-30,-1-1,1 1,-1-1,1 1,-1 0,1 0,-1 1,0-1,1 1,-1-1,0 1,0 0,0 0,3 4,-5-4,0-1,0 1,0 0,0 0,0 0,0 0,-1 1,1-1,-1 0,1 0,-1 0,0 0,0 1,0-1,0 0,0 0,-1 0,1 1,-1-1,1 0,-1 0,0 0,0 0,-1 3,-11 19,0 0,-29 39,1-3,33-48,0-1,-1 0,0-1,-1 0,0-1,-1 0,0 0,0-1,0-1,-17 9,13-10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26.5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27,'0'-1,"0"0,0 1,1-1,-1 0,0 0,1 1,-1-1,1 0,-1 0,1 1,-1-1,1 1,0-1,-1 0,1 1,0-1,-1 1,1 0,0-1,-1 1,1 0,0-1,0 1,0 0,-1 0,1-1,2 1,27-4,-24 4,69-5,-1 3,83 9,151 29,-164-16,1769 162,14-140,-1801-45,936 7,131 41,33-29,-215-21,1134-130,-1666 94,533-29,71 55,1046 79,-1652-29,797-43,-965-12,395 28,-695-8,33 2,1 2,-1 2,0 1,57 19,-78-19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33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0,'-10'57,"0"-9,-51 533,-56 808,114-1285,-17 802,14-683,-9-1,-64 316,67-449,3 2,7 168,4-126,-1-108,10 50,1 19,-12 256,-22-207,20-122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37.03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3665,'-2'-224,"9"-309,-2 482,1 1,3 0,2 0,2 0,26-62,-23 76,1 1,2 1,1 1,1 0,2 1,1 2,45-45,55-33,251-170,-171 148,5 9,334-141,-394 206,158-38,-297 91,0 1,0 0,0 0,0 0,1 2,-1-1,1 1,-1 1,0 0,1 0,-1 1,0 0,0 1,0 0,0 1,0 0,-1 0,0 1,0 0,0 1,10 8,37 28,-2 3,-2 1,54 63,-84-83,-1 1,-1 0,-1 2,-2 1,-1 0,-1 1,-2 0,15 52,-19-47,-7-21,2-1,0 1,0-1,12 23,-14-33,1 0,0 0,0 0,0 0,0 0,1 0,-1-1,1 0,0 0,0 0,0 0,1-1,-1 1,1-1,-1 0,1 0,0-1,6 2,6 0,0-1,0-1,0 0,0-1,0-1,0-1,34-7,117-42,-140 41,47-17,115-58,-149 62,-1-1,-1-3,-1-1,37-35,-74 62,34-31,-2-1,50-65,-73 85,-2 0,0-1,0-1,-2 1,0-1,0 0,-1-1,-1 1,-1-1,0 0,1-29,3-34,3 0,3 1,4 1,4 1,57-141,-51 153,68-117,-76 151,2 0,1 1,1 1,1 1,44-37,-47 50,0 1,1 0,0 2,40-14,31-17,-64 28,2 0,0 2,0 2,1 1,1 1,-1 1,1 2,0 2,0 1,41 2,-49 3,-1 1,0 1,0 2,0 0,24 11,109 58,-114-52,-1 1,-1 3,-2 1,0 3,45 47,-30-20,-3 2,66 105,-86-113,-3 2,41 116,-11-23,62 91,26 62,-63-63,-41-121,34 159,-8 87,-63-337,1-1,2 1,1-1,0 0,2-1,20 34,5-1,57 70,-57-82,2-2,2-1,46 35,-58-55,0-1,2-1,1-2,0-1,1-2,38 13,-20-13,1-1,101 11,108-8,-228-16,-1-2,1-1,-1-1,1-2,-1-1,35-11,-44 9,0-1,-1-1,0-1,-1-1,0 0,-1-1,0-2,-1 0,17-18,19-26,-3-3,60-94,69-148,-111 185,153-248,-150 261,116-132,-127 169,3 2,85-68,-126 117,1 0,1 2,1 1,0 1,1 1,0 1,1 1,0 2,0 1,58-9,-26 14,1 2,-1 3,0 2,0 3,0 3,-1 2,90 32,145 25,-136-36,-91-15,0 4,-2 3,-1 2,-1 3,-1 3,92 66,-95-53,-39-30,39 26,-52-37,2-1,-1 0,0-1,1 0,0 0,0-1,0 0,17 2,-5-3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0.7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1 260,'5'0,"0"-1,0 0,0 0,0 0,1-1,-2 0,1 0,0 0,0 0,-1-1,8-5,48-43,-27 22,-8 8,2 2,0 0,1 2,0 1,2 1,38-14,-54 24,1 1,-1 1,1 1,0 0,0 0,0 1,-1 1,1 1,0 0,0 1,0 1,-1 0,1 1,-1 0,0 1,15 8,5 6,-1 1,0 2,-2 1,-1 1,0 2,-2 1,-1 1,28 39,-47-54,0 0,-1 0,-1 0,0 1,-1 0,0 0,-1 0,-1 1,-1-1,0 1,1 29,-3-19,-1 0,-1 0,-2 0,0 0,-1-1,-12 32,9-38,0-1,-2 1,0-1,-1-1,0 0,-20 21,-89 81,108-107,-256 213,145-127,-118 123,237-216,-13 15,18-15,10-7,250-98,-125 51,69-13,-80 27,-112 31,0-1,0 0,18-12,-4 3,-11 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1.20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1,'0'8,"0"7,4 5,5 12,6 8,9 10,-1 5,1 2,4 7,-2 1,-2-2,-1-3,-4-4,-5-3,-5-7,-1-10,0-12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1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1,'2'13,"0"1,0-1,1 1,1-1,1 0,8 19,5 12,28 101,61 157,95 121,-158-332,33 82,-66-145,-1-5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28.9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1,'3'15,"1"1,0-1,1 0,14 28,-5-8,221 503,-84-200,-119-261,60 123,-92-199,0-1,0 1,1-1,-1 1,1 0,-1-1,0 1,1-1,-1 1,1-1,-1 0,1 1,-1-1,1 1,0-1,-1 0,1 0,-1 1,1-1,0 0,-1 0,1 0,0 1,-1-1,1 0,0 0,-1 0,1 0,0 0,-1-1,1 1,0 0,-1 0,1 0,0 0,-1-1,1 1,-1 0,1-1,0 1,-1 0,1-1,-1 1,1-1,-1 1,1-1,-1 1,0-1,1 1,0-2,25-37,-18 27,2-3,29-40,2 1,54-55,-79 93,0 1,2 0,0 2,0 0,1 1,1 1,0 1,0 1,1 0,33-8,-29 11,0 1,1 1,-1 2,1 0,0 1,50 6,-56-1,-1 0,1 1,-1 1,-1 0,1 2,-1 0,-1 1,1 1,24 19,-25-18,-1 2,-1 0,0 0,-1 2,-1-1,0 2,-1 0,0 0,-1 1,-1 1,14 35,-23-50,0 0,0 0,-1 0,0 0,0 0,1 0,-2 1,1-1,0 0,-1 0,1 0,-1 0,0 0,0-1,0 1,0 0,-1 0,1-1,-1 1,0 0,1-1,-1 0,0 1,0-1,-1 0,1 0,0 0,-1 0,1-1,-1 1,0-1,0 1,-3 0,-12 6,0-1,-1-1,0-1,-21 4,23-5,-143 38,-30 7,100-32,-241 57,329-73,1 0,-1 0,1-1,-1 1,0-1,1 1,-1-1,0 0,1 1,-1-1,0 0,1 0,-1 0,0 0,0-1,1 1,-1 0,0-1,1 1,-1-1,1 0,-1 1,1-1,-1 0,1 0,-1 0,1 0,0 0,-1 0,1-1,-2-1,1-2,1 0,0 1,0-1,0 0,0 0,1 0,-1 0,1 1,1-11,1-7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2.7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1,'3'20,"0"0,1-1,1 1,1-1,1 0,17 35,-6-12,192 423,-27-67,-151-308,-25-66,1 0,1 0,1 0,19 31,-19-41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3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1 118,'0'-4,"4"-2,6 1,5-4,4 1,3-3,6 0,7 2,5-1,5-4,7 1,2 3,-7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4.2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0 861,'141'-130,"192"-134,346-193,-658 447,-21 10,0 0,1 0,-1 0,0 0,0 0,0 0,0 0,0 0,1 0,-1 0,0 0,0 1,0-1,0 0,0 0,0 0,1 0,-1 0,0 0,0 0,0 0,0 1,0-1,0 0,0 0,0 0,0 0,1 0,-1 0,0 1,0-1,0 0,0 0,0 0,0 0,0 1,0-1,0 0,0 0,0 0,0 0,0 0,0 1,0-1,-1 0,1 0,0 0,0 0,0 0,0 0,0 1,0-1,0 0,0 0,0 0,-1 0,-23 35,11-18,-19 31,3 2,-32 72,-35 114,72-173,-217 653,39 16,172-621,-42 164,71-269,4-8,8-18,12-29,0-9,-15 35,1-1,1 1,2 1,0 0,1 0,17-21,-26 39,0 1,1-1,-1 1,0 1,1-1,0 1,0-1,-1 1,1 1,0-1,1 1,-1 0,0 0,0 0,0 1,1 0,9 0,9 3,0 0,38 10,-47-9,201 66,-170-51,1-2,1-2,1-3,93 13,-117-24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4:45.36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0,'2'243,"40"291,27-103,160 545,-213-919,65 202,-63-212,2 0,2 0,31 48,-46-84,1 1,0-2,1 1,0-1,1-1,0 0,0 0,1-1,0 0,1-1,-1 0,1-1,14 5,-16-7,1-2,0 1,-1-1,1-1,0 0,0 0,0-1,0-1,0 1,0-2,0 0,0 0,-1-1,1 0,-1-1,14-6,-8 0,1 1,-2-2,1 0,-2-1,0-1,0 0,-1-1,0 0,-2-1,0-1,0 0,-1 0,-1-1,-1 0,8-23,2-10,-3-1,-2 0,-3-1,6-68,-6-25,-6 0,-7 0,-41-279,40 400,-1-13,-1 1,-2 0,-1 1,-2 0,-18-40,29 74,-1 0,1 0,0-1,-1 1,1 0,-1 0,0 0,1 0,-1 0,0 0,1 0,-1 0,0 0,0 0,0 0,0 1,0-1,0 0,0 1,0-1,0 0,0 1,-1-1,1 1,0 0,0-1,0 1,-1 0,1 0,0 0,0 0,-1 0,1 0,-2 0,2 2,0-1,0 0,0 1,0-1,0 1,0-1,0 1,1 0,-1-1,0 1,1 0,0-1,-1 1,1 0,0 0,0-1,0 1,0 0,0 0,0-1,0 1,1 0,-1 0,1 2,14 50,1-1,44 94,-5-15,336 989,-180-431,-173-505,-34-167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02.4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49,'-1'-2,"1"0,-1 1,0-1,0 0,1 1,-1-1,0 1,0-1,0 1,0 0,-1-1,1 1,0 0,-1 0,1 0,0 0,-1 0,1 0,-1 0,0 0,1 1,-3-2,-38-11,26 10,0 2,0 0,1 1,-1 0,0 1,0 1,0 1,1 0,0 1,-1 1,1 0,1 1,-16 8,-6 5,0 2,2 1,-60 51,62-45,1 2,1 1,2 1,1 2,1 1,3 1,0 0,3 2,-26 64,37-79,2 0,0 1,2 0,0 0,2 0,0 1,2-1,1 1,1-1,1 1,0-1,3 0,0 0,1 0,1 0,1-1,1 0,16 28,11 6,2-1,2-3,3-1,74 71,220 165,-7-6,-224-173,113 150,67 136,-255-352,-2 1,-1 1,-3 2,-2 0,18 52,-40-96,0 0,-1 0,1 0,-1 0,0 0,0 0,0 0,0 0,0 0,-1 0,1 0,-1 0,0 0,0 0,0 0,0 0,0-1,-1 1,1 0,-1-1,0 1,0-1,0 0,0 0,0 1,0-1,-1 0,-3 2,-8 5,0-1,0-1,-1 0,-21 6,11-3,-658 226,656-228,-28 9,-95 16,105-27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03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0 588,'28'-26,"1"2,0 1,47-27,107-50,-124 70,515-239,-468 222,-78 36,-7 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04.1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337 141,'0'-7,"-1"0,0 0,0 1,0-1,-1 0,0 1,0-1,-1 1,0 0,0 0,0 0,-1 0,0 0,0 1,0-1,-1 1,-10-9,12 12,0 0,0 0,0 0,0 0,-1 0,1 1,-1-1,1 1,-1 0,1 0,-1 0,0 0,0 1,0 0,1 0,-1 0,0 0,0 0,1 1,-1 0,0-1,1 2,-1-1,0 0,1 1,-1-1,1 1,0 0,0 0,0 0,0 1,-6 4,-15 17,0 1,-23 30,38-44,1 1,0 0,1 0,1 1,-1 0,2 0,-7 24,11-30,1-1,0 1,0-1,0 1,1-1,0 1,0-1,0 0,1 1,0-1,0 0,1 0,0 0,0-1,0 1,1-1,0 1,5 4,9 12,1-2,39 32,11 2,2-2,2-3,2-3,2-4,2-3,2-4,120 36,64-4,-116-32,-145-34,0 0,0 0,0 1,0-1,0 1,0 0,0 0,-1 0,1 0,0 1,3 3,-7-6,1 1,-1 0,1 0,-1-1,1 1,-1 0,0 0,1 0,-1-1,0 1,0 0,0 0,1 0,-1 0,0 0,0 0,0-1,0 1,-1 0,1 0,0 1,-1 0,0 0,0 1,0-1,-1 0,1 0,-1 0,1 0,-1-1,1 1,-1 0,-2 1,-37 28,-2-2,-49 25,32-20,-112 65,-76 45,208-118,-2 1,0-1,-58 24,76-41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05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1,'545'12,"-48"0,56-12,-549-1,0 1,1 0,-1 0,0 0,1 1,-1 0,0-1,0 1,1 1,5 2,-9-4,0 1,-1-1,1 1,-1 0,1-1,-1 1,1 0,-1-1,0 1,1 0,-1 0,0-1,1 1,-1 0,0 0,0-1,0 1,0 0,0 0,0 0,0 1,-10 29,-354 786,112-152,207-538,43-120,-1 0,1 0,-1-1,-1 1,1-1,-1 0,-5 7,-1-4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06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0,'-1'14,"-1"-1,0 0,-8 25,1-7,-151 617,52-263,35-136,55-170,11-47,0 0,-19 46,14-42,8-20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10.1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0,'-2'3,"0"0,-1 0,1 0,-1 0,0-1,0 1,0-1,0 0,0 0,0 0,-1 0,1-1,-8 3,-4 4,-357 225,322-200,46-30,-1 0,1 0,-1-1,1 1,-1-1,0 0,0-1,0 1,0-1,0 0,-1 0,-6 0,9-2,0 1,0-1,0 0,1 0,-1 0,0 0,0-1,0 1,1-1,-1 0,1 0,-1 0,1 0,0 0,0 0,0 0,0-1,0 1,0-1,1 1,-1-1,0-3,-2 0,1-1,0 1,0-1,0 0,1 0,0 0,1 0,-1 0,1 0,1 0,-1-1,1 1,0 0,1 0,0-1,0 1,3-9,-1 10,-1 0,1 1,0-1,1 1,0 0,-1 0,2 0,-1 0,0 1,1-1,0 1,0 0,0 1,1-1,-1 1,1 0,-1 1,1-1,0 1,7-1,16-5,1 2,0 1,1 1,57 1,-28 6,91 15,-117-12,0 2,0 2,0 1,-2 2,1 1,-2 1,0 2,-1 1,0 1,48 42,-59-44,-1 1,-1 1,-1 0,0 1,-1 1,-1 0,-2 1,0 1,-1-1,-1 2,-1 0,-1 0,-1 0,-2 1,5 42,-6-13,-3 0,-2 1,-3-1,-2 0,-13 53,12-75,-2-1,-2-1,0 0,-2 0,-2-2,0 1,-2-2,-1 0,-38 44,42-55,-2 0,1-1,-2-1,0 0,-33 19,42-29,1 0,-1-1,1 0,-1-1,0 0,0 0,0-1,0 0,0 0,-1 0,1-1,0-1,0 1,0-2,0 1,0-1,0 0,-13-5,-19-9,0-3,-37-22,64 33,-1-1,1-1,1 0,-1 0,2-1,-1-1,2 0,-18-25,24 30,1 0,1 0,-1 0,1 0,0 0,1-1,0 1,0-1,1 1,-1-1,2 1,-1-1,1 1,0 0,1-1,-1 1,1 0,1 0,3-9,-3 10,0-1,0 1,1 0,-1 1,1-1,0 0,1 1,-1 0,1 0,0 1,0-1,1 1,0 0,-1 0,1 1,0 0,1 0,-1 0,0 1,13-3,154-13,289 8,-322 12,-112-2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3:04.61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1 500,'5'-4,"1"1,-1-1,1 1,0 0,0 1,0 0,0 0,1 0,10-1,5-3,59-13,0 3,160-11,170 27,-102 28,-241-17,-2 3,100 33,-154-42,1 0,0 1,-1 0,0 1,0 0,-1 1,0 0,0 1,-1 0,14 17,-19-20,0 1,-1-1,0 1,0 0,-1 1,0-1,0 1,-1-1,1 1,-2 0,1 0,-1 0,-1 0,1 0,-1 0,0 0,-1 0,0 0,-3 10,-3 8,-1 0,-2-1,0 0,-2 0,-22 34,10-22,-2-1,-51 54,76-89,0 0,1 0,-1 1,0-1,-1-1,1 1,0 0,0 0,0 0,0-1,-1 1,1 0,0-1,-1 1,1-1,0 1,-1-1,1 0,0 0,-1 0,1 0,-1 0,1 0,-1 0,1 0,0 0,-1-1,1 1,0 0,-1-1,1 1,0-1,-1 0,1 1,0-1,0 0,0 0,0 0,0 0,0 0,0 0,0 0,0 0,0 0,0-1,1 1,-1 0,0 0,0-2,-6-11,0 0,1-1,-7-26,7 22,-22-61,4-2,3-1,4 0,4-2,-4-109,16 157,6-218,-4 249,0 0,1 1,0-1,0 0,0 1,1 0,4-8,7-14,-6 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30.3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1 274,'0'-7,"0"-1,1 1,0 0,1-1,-1 1,1 0,1 0,0 0,0 0,0 1,0-1,1 1,0 0,8-9,4-2,1 1,1 0,24-16,-2 1,-32 25,-1 1,1-1,0 1,1 1,-1 0,1 0,0 0,0 1,0 1,1-1,10 0,-16 2,0 1,0 0,0 0,-1 0,1 1,0-1,-1 1,1 0,0 0,-1 0,1 1,-1-1,1 1,-1 0,0 0,0 0,0 0,0 1,0-1,0 1,0-1,-1 1,0 0,1 0,-1 0,0 1,-1-1,1 0,0 1,1 4,12 45,-3 1,-2 0,-2 0,-2 1,-3 84,-4-92,-1-1,-3 0,-1 0,-17 60,20-98,-1 1,0-1,0 0,0 0,-1 0,-1-1,-5 8,4-6,6-9,1 0,0 1,0-1,0 0,0 0,0 0,0 0,-1 1,1-1,0 0,0 0,0 0,0 1,0-1,0 0,0 0,0 0,0 1,0-1,0 0,0 0,0 0,0 1,0-1,0 0,0 0,0 0,0 1,0-1,0 0,1 0,-1 0,0 1,0-1,0 0,0 0,0 0,0 0,1 0,-1 1,0-1,0 0,0 0,1 0,-1 0,0 0,0 0,0 0,0 0,1 0,-1 0,0 1,0-1,1 0,-1 0,0 0,0 0,0 0,1-1,-1 1,26-1,28-9,185-56,-72 18,-136 40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11.47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42,'-5'-4,"1"0,-1 0,0 0,-1 1,1-1,0 2,-1-1,0 0,0 1,0 0,0 0,0 1,0 0,0 0,0 0,0 1,-1 0,1 0,0 1,0-1,0 1,0 1,0-1,0 1,0 0,0 0,0 1,-8 5,-6 3,1 1,0 1,1 0,1 2,0 0,-25 29,19-16,1 1,2 0,1 2,1 0,1 1,-23 67,33-77,0 1,1 1,2-1,0 1,2-1,0 1,2 0,0 0,2 0,1 0,8 37,-4-43,0 1,1-1,0 0,2-1,0 0,19 23,86 91,-17-22,-44-44,-4 3,-3 1,-2 2,44 100,-67-123,-8-19,17 52,-28-72,-1 0,0 0,-1 0,0 0,0 0,-1 1,0-1,-1 0,0 0,-3 14,1-16,0 0,0 0,-1 0,1 0,-2-1,1 0,-1 0,0 0,0 0,-12 9,-65 44,42-37,0-2,-2-1,0-2,-1-2,-74 16,94-26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12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1 262,'12'-1,"1"-1,-1-1,1 0,-1-1,0 0,0-1,21-11,13-5,115-52,-56 23,74-21,-155 62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14.8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1 103,'26'29,"-1"1,22 35,-6-6,113 175,-148-222,0 1,-1 0,5 15,-10-28,-26-146,-49-144,75 288,-1 1,1-1,-1 0,1 0,-1 1,1-1,0 0,0 0,0 1,0-1,0 0,1 0,-1 0,0 1,1-1,-1 0,1 1,0-1,0 0,-1 1,1-1,0 1,0-1,2-1,-1 2,1-1,-1 1,0-1,1 1,0 0,-1 0,1 0,0 1,-1-1,1 1,0-1,0 1,5 0,8 1,1 1,-1 0,1 1,17 6,0 3,-1 2,0 1,35 22,-33-18,-9-4,-1 2,-1 0,-1 2,0 1,-1 0,-1 2,-1 0,-1 2,-2 0,17 28,20 32,-53-83,-1-1,0 1,0-1,1 1,-1-1,0 1,1-1,-1 0,0 1,1-1,-1 0,1 1,-1-1,0 0,1 1,-1-1,1 0,-1 0,1 0,-1 1,1-1,-1 0,1 0,0 0,-1 0,1 0,-1 0,1 0,-1 0,1 0,0 0,5-16,-6-25,-20-82,10 72,2 0,3 0,1-92,4 139,1 1,0-1,0 1,0-1,1 1,-1 0,1-1,0 1,0 0,0 0,0 0,0 0,1 1,-1-1,1 1,0-1,0 1,0 0,0 0,0 0,0 0,1 1,-1 0,0-1,1 1,-1 0,1 0,5 0,-1 0,-1-1,1 2,0-1,-1 1,1 0,0 0,-1 1,1 0,-1 1,1 0,-1 0,14 6,6 6,-1 2,0 0,-1 2,-1 0,0 2,-2 1,36 41,-49-47,-2-1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35.02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1172,'0'-2,"1"-1,-1 1,1-1,0 1,-1 0,1-1,0 1,1 0,-1 0,0-1,0 1,1 0,0 0,-1 1,1-1,0 0,3-2,2-1,-1 0,1 1,0 0,14-6,52-14,0 3,111-16,-93 20,635-128,921-171,-1513 293,638-117,-13-47,-648 152,240-63,-315 88,-1 0,51-24,-75 29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36.5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1,'45'81,"137"424,-43-114,69 172,50 61,-156-439,-91-163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38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1 516,'0'-3,"1"0,0 1,0-1,0 0,0 1,0-1,0 1,1 0,-1-1,1 1,-1 0,1 0,0 0,0 0,0 0,0 0,0 1,4-3,43-23,212-67,-76 28,-95 36,117-56,-194 81,-1 1,1 0,0 0,0 1,0 1,16-1,48-11,115-28,-62 16,-39 6,1 4,1 4,100 0,-165 12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41.4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2307,'0'-14,"1"1,0-1,0 0,1 0,1 1,1-1,9-24,49-119,124-303,30 14,-127 297,-51 90,-2-1,-4-1,32-84,61-213,-116 337,0 1,1 0,1 1,1 0,16-19,-12 15,-1 0,20-38,-35 59,1 0,0 1,-1-1,1 0,0 0,0 0,1 1,-1-1,0 1,0-1,1 1,-1-1,1 1,-1 0,1-1,0 1,-1 0,1 0,0 0,0 1,0-1,0 0,0 1,0-1,0 1,0 0,0-1,0 1,3 0,2 2,1 0,-1 0,0 1,0 0,0 0,11 6,8 5,823 351,-690-299,4 6,-3 6,190 126,-246-140,129 58,-146-79,120 52,-183-84,-1 1,0 0,36 28,30 17,38-2,-92-42,-1 1,-1 2,44 28,-61-31,-7-3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44.2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2340,'1'-7,"0"1,1-1,0 0,0 1,1-1,0 1,0 0,0 0,1 0,5-7,11-20,2-22,-1-1,14-67,-16 53,118-591,-126 604,3 2,27-69,-12 37,49-113,-10 29,-23 30,27-70,-63 188,-3 9,-1 1,0 0,-1-1,0 0,-1 0,-1 0,1-19,-3 30,0-1,0 1,0 0,0 0,0-1,1 1,0 0,0 0,0 0,0 0,0 0,0 0,1 0,-1 0,1 1,0-1,3-3,-3 5,0 0,0 0,0 0,1 0,-1 0,0 1,1-1,-1 1,0-1,1 1,-1 0,1 0,-1 0,1 0,-1 1,0-1,1 0,-1 1,0 0,1 0,-1-1,0 1,0 1,2 0,180 69,-36-14,97 49,352 210,-532-276,228 147,-240-151,-1 3,-3 2,70 73,-79-55,-34-47,1-1,0 0,1-1,0 0,16 15,13 10,-27-25,1 0,-1-1,2 0,-1-1,15 8,-18-11,1 1,-1 0,1 1,-2-1,14 16,-15-15,-1-1,0-1,1 1,0-1,1 0,-1 0,1-1,0 0,0 0,15 5,6 0,-1 2,0 0,27 17,-40-18,-3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45.5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1015,'4'-1,"1"-1,0 0,-1 0,0 0,1 0,-1-1,7-5,13-7,239-88,610-240,-845 333,52-19,-1-3,77-43,-28 5,92-57,-198 114,2 1,36-13,13-7,-46 19,-10 5,0-1,0 0,-1-1,0-1,26-23,-30 22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48.7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3241 988,'-5'-1,"0"0,0-1,1 1,-1-1,1 0,-1-1,-7-4,-12-6,-455-141,208 75,-380-154,585 208,-69-25,-282-120,369 149,-97-27,91 31,25 6,-44-22,-4-3,60 29,1-1,0-1,1 0,-15-12,7 4,21 16,0 0,0 0,0 1,1-1,-1 0,0 1,0-1,0 1,0-1,0 1,0 0,0 0,0 0,0 0,0 0,0 0,0 1,0-1,0 1,0-1,1 1,-1 0,0 0,0 0,0 0,1 0,-1 0,1 0,-1 0,1 1,-1-1,1 1,0-1,-1 1,1-1,0 1,-2 3,-6 11,0 0,0 0,-8 25,8-18,-28 59,-18 37,-59 189,6 176,38-150,56-250,12-64,-1 0,0 0,-2 0,-1-1,-8 22,5-19,1 1,-6 27,-7 21,15-55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32.8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0,'1'32,"2"-1,1-1,1 1,13 41,48 115,-54-155,1 1,118 295,-88-235,77 126,19 6,-135-220,26 40,47 52,-77-97,0 1,0-1,0 1,0-1,1 0,-1 1,0-1,0 0,0 1,1-1,-1 1,0-1,1 0,-1 0,0 1,1-1,-1 0,1 0,-1 1,0-1,1 0,-1 0,1 0,-1 0,0 1,1-1,-1 0,1 0,-1 0,1 0,-1 0,1 0,-1 0,0 0,1 0,-1-1,1 1,-1 0,1 0,-1 0,0 0,1-1,-1 1,1 0,-1 0,0-1,1 1,-1 0,0 0,0-1,1 1,-1-1,0 1,1 0,-1-1,0 1,0 0,0-1,0 1,1-1,-1 1,0-1,0 1,0-1,0 1,0 0,0-1,0 0,1-39,-1 32,-1-62,-1 18,10-100,-6 138,0 0,1 0,1 0,0 0,1 1,0 0,1 0,1 0,0 1,0 0,19-22,-22 31,0-1,1 1,0 0,-1 0,1 0,0 0,0 1,1 0,-1 0,0 1,1-1,-1 1,1 0,-1 1,1-1,-1 1,1 0,0 0,-1 1,1 0,-1 0,8 2,15 5,-1 1,0 1,28 15,-31-14,72 33,-2 3,-3 5,-1 3,91 75,-174-125,-1 0,0 1,-1-1,1 1,-1 0,0 1,0-1,-1 1,0 0,5 11,-8-14,0-1,-1 1,1-1,-1 1,0-1,0 1,0-1,-1 1,1-1,-1 1,0-1,0 1,0-1,0 0,-1 1,1-1,-1 0,0 0,0 0,0 0,0-1,0 1,-1 0,1-1,-6 5,-36 29,-1-2,-99 56,36-26,-262 164,332-211,18-15,20-2,-1 0,1-1,0 1,-1 0,1 0,0-1,-1 1,1 0,0 0,-1-1,1 1,0 0,0-1,-1 1,1 0,0-1,0 1,0-1,-1 1,1 0,0-1,0 1,0-1,0 1,0 0,0-1,0 1,0-1,0 1,0-1,0 1,0 0,0-1,0 1,0-1,1 0,2-4,0 0,0 1,0-1,1 1,0-1,0 1,0 0,0 1,1-1,-1 1,10-5,-12 6,18-11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53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0 172,'16'-15,"0"1,1 2,1-1,0 2,0 0,1 1,1 1,-1 1,1 1,1 0,-1 2,35-5,23 0,0 4,82 5,-123 1,25 2,-44 0,1 0,-1-2,1 0,0-2,-1 0,1 0,32-10,-30 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54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12 138,'-4'0,"-2"-4,5-6,6-5,7-4,5-3,5 2,1 0,2 4,-3 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55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1 396,'92'-44,"175"-56,103-2,-267 75,39-11,140-34,-220 60,-55 11,-11 2,-7 3,-2 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55.9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76,'109'-19,"-9"11,831-40,-742 49,-165-1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5:56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0 145,'0'-4,"0"-6,0-5,4 0,6-1,5 1,0 0,1 2,-1-1,0 2,-6 3,-4 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0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3176 80,'0'-3,"0"1,-1-1,1 1,0-1,0 0,0 1,1-1,-1 1,1-1,-1 1,1-1,0 1,0 0,0-1,0 1,1 0,-1 0,0-1,1 1,0 0,-1 0,1 1,0-1,0 0,0 1,0-1,0 1,0 0,1-1,-1 1,0 0,1 0,-1 1,1-1,-1 0,1 1,-1-1,1 1,4 0,39-5,1 2,0 3,0 1,0 2,90 19,-77-8,0 4,-1 1,-1 4,55 29,-67-27,-1 2,-1 3,-1 1,-2 2,-2 2,-1 1,-1 2,-3 2,-1 1,-2 2,-1 0,-3 3,26 56,-42-74,-1 0,-1 1,-1 0,-2 1,-1-1,-1 1,-2 0,-1 0,-3 41,-2-31,-3-1,0 0,-3 0,-1-1,-2-1,-29 60,-82 135,-152 216,-185 200,76-110,-857 1352,1221-1855,-470 798,352-570,-130 347,260-588,-50 150,51-145,2 0,0 0,2 1,-1 36,5-59,0 0,0 0,1 0,0 1,0-1,0 0,0 0,1 0,0 0,0-1,0 1,0 0,6 6,-6-9,0 0,0 0,0 0,0 0,1-1,-1 1,0-1,1 1,0-1,-1 0,1 0,0 0,-1 0,1-1,0 1,0-1,0 0,0 0,0 0,-1 0,1 0,0 0,0-1,0 0,4-1,8-1,1-2,-1 0,0-1,0 0,0-2,-1 1,0-2,-1 0,0 0,0-1,-1-1,-1 0,1-1,-2 0,0 0,0-1,-1-1,9-16,67-160,78-255,50-117,-212 558,18-27,-19 31,1 0,-1-1,1 1,0 0,-1 0,1-1,0 1,-1 0,1 0,0 0,-1 0,1 0,0 0,-1 0,1 0,0 0,-1 0,1 0,-1 0,1 0,0 1,-1-1,1 0,0 0,-1 1,1-1,-1 1,1-1,-1 0,1 1,-1-1,1 1,-1-1,1 1,-1-1,0 1,1-1,-1 1,0 0,1-1,-1 1,0 0,0-1,1 2,13 25,20 47,2 7,139 213,-43-78,-115-186,-1 1,20 53,-36-83,0 0,0-1,1 1,-1 0,0-1,0 1,0-1,0 1,1 0,-1-1,0 1,0 0,0-1,-1 1,1 0,0-1,0 1,0 0,0-1,-1 1,1 0,0-1,0 1,-1-1,1 1,-1 0,1-1,0 1,-1-1,1 1,-1-1,-23 2,-30-20,-257-146,142 70,-1237-567,1309 624,-93-42,190 79,-1 0,1-1,-1 1,1 0,-1 0,1 0,-1-1,1 1,0 0,-1 0,1-1,0 1,-1 0,1-1,0 1,-1 0,1-1,0 1,0 0,-1-1,1 1,0-1,0 1,0-1,-1 1,1-1,0 1,0 0,0-1,0 1,0-1,0 1,0-1,0 1,0-1,0 1,0-1,0 1,1-1,-1 1,0-1,21-15,39-7,-59 23,377-111,5 17,404-44,-747 132,636-99,-615 95,-68 14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1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177 932,'1'15,"1"0,1-1,0 1,1-1,7 16,4 18,60 272,49 171,-115-466,-12-34,-17-44,-66-144,8-3,-52-216,124 394,-79-365,78 339,2 0,3 0,1 0,2-1,2 1,12-54,-11 84,0 0,1 0,1 1,1 0,0 0,2 1,16-27,-20 37,1-1,-1 1,1 0,0 0,1 1,-1-1,1 1,0 1,0 0,1 0,-1 0,1 1,0 0,0 0,0 1,0 0,1 0,14 0,-10 2,1 1,-1 0,1 1,-1 1,0 0,0 0,0 2,0 0,-1 0,1 1,-1 0,-1 1,12 9,20 16,76 76,-73-64,-6-7,552 548,-516-496,-4 4,117 197,-179-269,-4-4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0 355,'4'-5,"2"-4,7-6,2-5,3 2,2-4,2 1,2-1,0 1,5-5,5 1,2-2,3-2,2 1,0 0,-4 6,-8 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3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1,'62'68,"-3"3,-4 2,76 133,71 180,-149-279,-48-98,0 0,0 0,1 0,0-1,0 1,1-1,0-1,11 10,-12-13,0 0,0 0,1-1,-1 0,1 0,0 0,0-1,0 0,0 0,0-1,1 0,7 1,10-1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3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1,'4'4,"6"9,5 4,0 2,5 6,5 3,5 6,2 4,0 1,-5-3,0 2,-4-3,-1-2,-6-3,0-6,-3-8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34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27,'24'-1,"0"-1,30-7,-28 4,46-3,-66 8,7-1,0 1,0 0,0 1,0 0,0 1,17 4,-27-4,0-1,1 1,-1 0,0 0,0 0,0 0,0 0,0 1,-1-1,1 1,-1 0,0 0,1 0,-1 0,0 0,-1 0,1 1,-1-1,1 0,-1 1,0 0,0-1,-1 1,1-1,-1 1,0 0,0 4,-1 7,0 0,-1-1,-1 1,0-1,-1 1,-1-1,0-1,-1 1,0-1,-1 0,-16 23,-19 40,42-75,0 1,-1-1,1 0,0 0,0 0,0 1,0-1,0 0,0 0,0 1,1-1,-1 0,0 0,1 0,-1 1,1-1,-1 0,1 0,-1 0,1 0,0 0,0 0,-1 0,1 0,0 0,0 0,0-1,0 1,0 0,0-1,0 1,0 0,1-1,-1 1,0-1,2 1,60 19,-38-14,-5 2,3 0,-1 0,35 20,-52-25,0 1,0-1,0 1,0 0,-1 0,1 0,-1 1,0-1,0 1,-1 0,0 0,0 0,0 1,0-1,3 11,-6-14,1 0,-1 0,0 0,0 0,1 0,-2 0,1 0,0 0,0 0,0 0,-1 0,1 0,-1 0,0 0,0-1,1 1,-1 0,0 0,-1 0,1-1,0 1,0-1,-1 1,1-1,-1 1,1-1,-1 0,0 0,1 0,-1 0,0 0,0 0,-3 1,-9 3,1 0,-1-2,-28 5,10-2,-186 62,130-39,22-4,43-15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3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73 167,'-4'-4,"-5"-6,-2-5,1-4,-1-3,1-2,1-1,4-1,1 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5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1006 1,'-11'1,"1"1,0 1,0 0,0 0,0 1,1 0,-16 9,-5 2,-75 36,3 5,2 4,3 4,2 5,-90 85,159-130,1 2,1 0,-26 38,41-51,0 1,1 0,0 1,1 0,1 0,0 0,1 1,1 0,-3 23,6-37,0 0,1 0,0 0,-1 1,1-1,0 0,0 0,0 0,0 1,1-1,-1 0,1 0,-1 0,1 0,0 0,0 0,0 0,0 0,0 0,0 0,0 0,1-1,-1 1,1 0,-1-1,1 1,-1-1,1 0,0 1,0-1,0 0,0 0,0 0,0 0,0-1,0 1,0-1,0 1,0-1,1 0,-1 1,0-1,4-1,1 1,0-1,1 0,-1-1,0 0,0 0,0-1,0 0,0 0,-1 0,1-1,11-9,3-8,0-1,-1-1,-1-1,-2-1,29-53,-2 5,47-74,57-83,-146 226,0 1,0-1,0 1,1 0,0 0,-1 0,1 0,0 0,0 1,1-1,-1 1,1 0,-1 0,1 0,0 0,-1 1,1-1,0 1,0 0,0 0,0 1,0-1,0 1,0 0,0 0,0 0,0 1,0-1,0 1,0 0,0 0,0 0,0 1,0-1,-1 1,6 3,81 42,132 92,-155-94,-45-31,54 39,-69-48,0 1,0 0,-1 0,0 1,0 0,-1 0,9 14,-8-6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6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1807,'1'-4,"-1"-1,1 1,0 0,0-1,1 1,-1 0,1 0,4-7,4-10,73-187,66-258,-114 324,-6-2,18-276,-44 376,0-6,-2 0,-2 1,-8-54,8 96,-1 1,-1-1,1 0,-1 1,-6-12,9 17,0 1,-1-1,1 0,0 0,0 1,-1-1,1 0,-1 1,1-1,-1 1,1-1,-1 0,1 1,-1-1,1 1,-1 0,0-1,1 1,-1-1,0 1,1 0,-1-1,0 1,0 0,1 0,-1 0,0 0,0 0,1 0,-1 0,0 0,0 0,0 0,1 0,-1 0,0 0,0 0,1 1,-1-1,0 0,1 1,-1-1,0 0,1 1,-1-1,1 1,-1-1,0 1,1-1,-1 1,1 0,-1-1,1 1,0 0,-1-1,1 1,0 0,-1-1,1 1,0 0,0 0,0 0,-5 10,1 0,1 0,0 1,1-1,0 0,0 1,1 0,1 20,2-1,1 0,8 33,-1-23,2-2,2 1,1-2,2 0,1 0,2-2,2-1,2 0,0-2,2 0,2-2,1-1,44 35,15 3,2-5,3-4,182 87,-237-128,112 60,-134-68,-1 0,0 1,-1 0,0 1,-1 1,23 27,-33-36,-1 0,0 0,1 0,-1 1,-1-1,1 0,-1 1,1-1,-1 1,-1 0,1-1,-1 1,0 0,0-1,0 1,0 0,-1-1,0 1,0-1,0 1,0-1,-1 1,0-1,0 0,0 0,0 0,-1 0,1 0,-1 0,-5 5,-10 10,-1 0,-1-2,0 0,-29 18,27-19,-30 22,-1-2,-2-3,-62 28,85-50,6-3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6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0,'0'4,"4"2,6 7,4 2,6 3,2 2,-2 2,-1-3,1 4,2-2,-4 0,0-5,-4 0,-4-2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7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25,'0'-4,"0"-6,0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8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0 444,'18'1,"0"0,-1 2,1 0,-1 1,0 0,0 2,0 0,-1 1,1 0,-2 1,1 1,-1 1,24 19,-7 3,-26-26,-1 0,1-1,0 1,0-1,12 7,-17-12,-1 0,1-1,-1 1,1 0,-1-1,1 1,0 0,-1-1,1 1,-1-1,0 1,1 0,-1-1,1 0,-1 1,0-1,1 1,-1-1,0 1,0-1,1 0,-1 1,0-1,0 1,0-1,0 0,0 1,0-1,0 0,0 1,0-1,0 0,0 0,1-29,-1 28,-17-225,9 158,3 0,4-78,1 145,0 0,0 0,0 0,0 0,1 0,-1 0,0 0,1 0,-1 0,1 0,0 0,0 0,0 1,0-1,0 0,0 1,0-1,0 0,1 1,-1-1,0 1,1 0,0 0,-1-1,1 1,0 0,-1 0,1 1,0-1,0 0,0 0,0 1,0-1,0 1,0 0,0 0,0 0,3 0,1 0,0 1,-1 1,1-1,0 1,-1 0,1 0,-1 1,1 0,-1 0,0 0,9 8,63 61,94 112,-79-81,32 53,-83-102,83 89,-108-129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09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451 62,'1'-3,"-1"1,0-1,-1 1,1 0,0-1,-1 1,1-1,-1 1,0 0,0-1,1 1,-2 0,1 0,0 0,0 0,-1 0,1 0,-1 0,1 0,-1 1,0-1,0 1,0-1,0 1,0 0,0-1,0 1,0 0,-1 0,1 1,0-1,-5 0,1 0,0 0,0 1,1 0,-1 0,0 1,1 0,-1 0,0 0,1 0,-1 1,1 0,-9 4,-11 11,2 0,-1 1,2 2,1 0,0 1,2 1,0 1,-16 27,8-10,2 1,-33 72,57-112,1 0,0 0,-1 0,1 1,0-1,-1 0,1 0,0 1,0-1,0 0,0 0,0 1,0-1,1 0,-1 0,0 0,1 1,-1-1,0 0,1 0,-1 0,1 0,0 0,0 0,-1 0,1 0,0 0,0 0,0 0,0 0,0 0,0-1,0 1,0 0,0-1,0 1,0-1,0 1,1-1,-1 0,0 1,0-1,0 0,1 0,-1 0,0 0,2 0,10 2,1-1,0-1,19-2,-19 2,12-1,-13 1,-1 0,1 0,0-2,0 0,20-5,-29 5,-1 1,1-1,-1 0,1 0,-1 0,0-1,0 1,0-1,0 1,0-1,-1 0,1 0,-1 0,0-1,0 1,0 0,0-1,-1 1,1-1,-1 0,0 0,0 1,1-6,3-36,-2 0,-1 1,-6-56,1 15,37 180,36 175,36 112,281 570,-363-904,-3 2,-1 1,-3 0,-2 1,-2 1,-3 0,-2 1,2 85,-8-93,-1-31,0-1,-1 1,0-1,-1 1,-1 0,-7 26,9-40,0 0,-1 0,1 0,-1 0,1 0,-1 0,1 0,-1 0,0 0,0 0,1 0,-1-1,0 1,0 0,0-1,0 1,0 0,0-1,0 0,0 1,0-1,0 1,0-1,0 0,0 0,-2 1,1-2,-1 1,0 0,0-1,1 0,-1 1,0-1,1 0,-1-1,1 1,-5-3,-7-5,1-2,-23-22,26 23,-100-102,4-5,-93-136,64 53,116 168,2-1,2 0,1-1,-15-55,27 82,1 0,-1 0,1 0,1 0,-1 0,1-1,1 1,-1 0,1 0,0 0,1 0,0 0,0 1,0-1,7-12,-1 8,-1 0,2 1,-1 0,2 0,-1 1,1 0,18-12,-18 14,19-15,0 0,35-37,-53 43,-1 0,0-1,-2 0,0 0,-1-1,0 0,-2 0,5-28,-6 25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38.1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206 1485,'3'-2,"1"-1,-1 1,1-1,0 1,0 0,0 1,0-1,0 0,0 1,0 0,0 0,1 1,4-1,64-1,-47 2,839 1,-205 64,-467-39,10 10,-115-18,108 7,65-21,39 3,-238-4,1-3,-1-2,100-18,181-57,-271 63,0 3,1 3,92 2,-126 5,144-9,59-1,187-2,199 5,764 30,-1123-23,-165-3,134-23,-170 17,-19 4,-22 4,1-2,-1-1,47-15,-52 14,1 0,0 2,0 1,0 0,0 2,1 1,23 2,57-2,-102 0,1 0,-1 0,1-1,-1 1,0-1,1 1,-1-1,0 0,0 0,1 0,-1 0,0-1,0 1,0 0,-1-1,1 0,0 1,0-1,-1 0,1 0,-1 0,0 0,1 0,-1 0,0 0,0 0,0-1,-1 1,1 0,0-1,-1 1,0 0,1-1,-1-4,0-7,-1-1,0 1,-1-1,-6-22,5 23,-15-72,-96-368,94 386,-15-86,34 148,-1 1,1-1,-1 1,-1-1,1 1,-1 0,0-1,0 2,0-1,-1 0,0 1,0-1,0 1,0 0,0 0,-1 1,0-1,0 1,0 0,0 1,0-1,-1 1,-9-3,-11-2,-1 1,1 1,-53-2,47 5,-510-42,-934-96,-384 16,1574 123,-688-11,364 8,476 11,1 6,-201 46,44 2,46-11,195-37,-60 25,-5 3,87-32,2 1,-1 1,1 1,-32 22,-88 71,119-85,-35 32,2 4,-58 69,70-73,39-44,0 0,1 0,1 1,-1 0,1 0,1 1,0 0,0 0,1 0,0 0,1 1,0-1,0 1,0 12,-12 37,11-50,1 1,0-1,1 1,0 0,0 18,3-24,0-1,0 1,0-1,1 1,0-1,0 0,0 1,1-1,-1 0,1 0,0-1,0 1,5 4,53 46,-39-36,15 15,2-2,57 35,-68-43,-20-11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39.8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3649,'1'2,"0"0,0-1,0 1,0 0,0-1,1 0,-1 1,1-1,-1 0,1 0,-1 1,1-1,0-1,-1 1,1 0,0 0,3 0,6 5,53 28,1-2,2-3,1-3,1-3,72 14,-34-16,1-5,185 3,-213-19,-1-5,0-2,-1-4,0-4,-1-3,83-31,-70 15,-1-4,-2-4,-2-4,132-95,283-278,-35-40,-402 395,296-306,210-209,29 32,-404 390,6 9,287-161,-324 222,4 7,3 7,317-90,-478 161,166-39,-150 37,0 1,1 1,-1 1,46 4,-66-3,1 1,-1-1,0 1,0 1,0-1,0 1,0 0,0 0,0 1,-1-1,1 1,-1 0,0 0,1 0,-1 1,-1 0,1 0,-1 0,1 0,3 6,-5-5,0 0,-1 0,1 0,-1 0,0 0,-1 0,1 0,-1 0,0 0,0 1,0-1,-1 0,0 0,0 0,0 0,-1 0,1 0,-1 0,0-1,-5 8,-6 10,-1 0,-2-2,0 0,-1 0,-26 22,-104 81,104-90,-51 41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40.5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1963,'17'11,"0"-1,0-1,1 0,0-2,1 0,0-1,0-1,0 0,1-2,-1 0,1-1,21-1,-9-3,0-2,0-1,-1-1,1-2,-2-1,53-22,59-38,-2-7,138-100,-190 119,1090-794,-1095 780,306-243,-306 254,4 4,170-84,-209 120,1 2,1 3,0 1,85-11,-49 16,1 4,87 6,-140 1,-1 2,1 1,38 10,1 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47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1055 27,'-182'-13,"12"1,127 11,0 2,0 2,0 1,0 3,-82 23,106-23,0 1,0 1,0 0,1 1,1 1,0 1,0 0,1 2,1 0,0 0,1 1,0 1,1 0,-16 29,14-21,2 1,0 0,2 1,0 0,2 1,1 0,2 0,0 1,2 0,-2 52,6-76,1 1,-1-1,1 1,0-1,0 1,0-1,0 0,1 1,0-1,0 0,0 0,0 0,1 0,0-1,-1 1,1-1,1 1,-1-1,0 0,1 0,-1-1,1 1,0-1,0 0,0 1,7 1,9 2,-1-1,1-1,-1 0,38 1,-18-2,76 8,89 12,-165-16,-1 2,1 1,45 19,-78-26,14 6,0-2,1 0,25 5,-39-11,0 0,-1 0,1-1,0 0,-1 0,1-1,0 0,-1 0,1 0,-1-1,0 0,1 0,-1-1,10-5,7-5,-14 8,-1 1,1-1,-1-1,10-8,-8 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41.6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4996,'148'136,"-59"-57,109 101,398 277,-562-435,1-1,0-2,54 20,-72-33,0-1,0-1,0 0,0-2,1 0,-1 0,1-2,-1 0,1-1,26-5,15-9,-1-1,-1-4,68-32,166-98,-257 132,836-488,-13-29,1170-831,-122-153,-1240 904,173-149,-563 549,-96 78,-154 115,-9 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6:42.6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2720,'1'3,"0"0,0 0,0 0,1 0,-1 0,1 0,-1 0,1 0,0-1,0 1,3 2,5 8,117 171,300 399,-398-548,186 214,-151-181,111 90,-160-145,1-1,0-1,32 16,-44-25,0 0,1 0,-1 0,1-1,-1 0,1 0,0 0,-1-1,1 1,0-1,-1 0,1 0,0-1,0 0,-1 0,1 0,-1 0,1 0,-1-1,1 0,5-4,15-11,-1-2,-1 0,24-27,8-7,279-233,4-4,541-521,-155 139,-671 624,964-848,-722 659,503-307,-739 510,69-30,-105 55,1 0,0 1,0 2,1 0,0 2,30-2,-41 5,-1 0,1-1,0-1,18-5,-13 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30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147 22,'0'0,"0"-1,0 1,0-1,0 1,0-1,0 1,0-1,0 1,-1-1,1 1,0-1,0 1,-1 0,1-1,0 1,-1-1,1 1,0 0,-1-1,1 1,0 0,-1-1,1 1,-1 0,1 0,-1-1,1 1,-1 0,1 0,-1 0,1 0,-1 0,1 0,-1 0,1 0,-1 0,1 0,-1 0,1 0,-1 0,1 0,0 0,-1 0,1 0,-1 1,1-1,-1 0,1 0,-1 1,0-1,-26 15,25-14,-10 7,9-5,0-1,0 1,-1-1,1 0,0 0,-1-1,1 1,-5 0,8-2,0-3,1 0,-1 0,0 1,0-1,0 0,-1 0,1 0,-1 1,0-1,-1-3,1 5,-1 0,0 0,0 1,0-1,1 1,-1-1,0 1,0 0,0 0,0-1,0 2,0-1,0 0,0 0,0 0,0 1,1-1,-1 1,0 0,0-1,0 1,1 0,-1 0,0 0,-1 2,26-7,-7-7,-1-1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33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 43,'-6'4,"1"0,-1-1,0 1,0-1,0 0,0-1,-1 1,1-1,0-1,-1 1,0-1,1 0,-1-1,-7 0,13 0,0-1,1 1,-1-1,1 0,-1 1,1-1,-1 0,1 1,-1-1,1 0,-1 0,1 0,0 1,0-1,-1 0,1 0,0 0,0 0,0 0,0 1,0-1,0 0,0 0,0 0,0 0,1 0,-1 1,0-1,1 0,-1 0,0 0,1 1,-1-1,1 0,-1 0,2 0,18-29,-16 28,0-1,0 1,0 0,1 0,-1 1,0-1,9-1,7 5,-20-2,0 1,1-1,-1 1,0-1,1 1,-1-1,0 1,0 0,1-1,-1 1,0-1,0 1,0 0,0-1,0 1,0-1,0 1,0 0,0-1,0 1,0 0,0-1,0 1,-1-1,1 1,0-1,0 1,-1 0,1-1,-1 1,0 1,-2 7,0-1,-1 0,0 0,-1 0,0 0,0-1,0 0,-1 0,-8 7,7-10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39.4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1 217,'14'-14,"0"1,1 0,1 1,0 1,1 1,0 0,1 2,24-10,11 1,86-17,-18 6,-53 4,-51 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0.0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1 330,'8'-6,"0"0,0 1,1 0,0 1,0 0,15-5,10-5,631-241,-635 243,-9 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0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1 370,'4'-4,"10"-5,6-6,9 0,7-2,6-2,8-6,13-3,12-1,5-3,2-2,8 3,-4 0,-11 3,-11 6,-12 6,-11 6,-12 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2.2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12 232,'-1'0,"1"1,-1-1,1 0,0 0,-1 0,1 0,0 0,-1 0,1 0,0 0,-1 0,1 0,-1-1,1 1,0 0,-1 0,1 0,0 0,-1 0,1-1,0 1,0 0,-1 0,1-1,0 1,-1 0,1 0,0-1,0 1,0 0,-1-1,1 1,0 0,0-1,0 1,0-1,6-13,21-10,7 8,1 2,1 0,0 3,1 1,50-7,-30 5,261-65,-293 69,-8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1.6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1 134,'8'-8,"1"1,0 0,0 1,0 0,1 0,0 1,1 0,-1 1,1 0,11-2,17-2,61-6,-7 1,46-14,-115 20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2.7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95,'4'0,"1"-5,5 0,3 0,5 1,-1-4,5 1,7 1,3-3,8-4,10-3,-4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47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0,'0'4,"4"6,2 5,3 8,5 5,4 1,8 5,2 4,2 0,-1-2,0-3,-2-3,-1-3,-1-6,-4-6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3.3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27,'5'0,"4"0,10 0,6 0,2 0,2 0,3 0,5 0,4-5,8 0,4-1,-3 2,-6 1,-6 1,-6 1,-3 1,-4 0,-5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3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1 277,'0'-1,"0"-1,1 0,-1 1,1 0,0-1,-1 1,1-1,0 1,0 0,0-1,0 1,0 0,0 0,1 0,-1 0,0 0,0 0,1 0,-1 1,1-1,1-1,38-15,-30 13,108-37,181-37,23-8,-290 74,-10 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7.0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3167,'4'-1,"0"1,-1-1,1 0,-1 0,1-1,-1 1,0-1,1 0,-1 1,0-1,5-5,34-31,-35 31,20-19,-1-1,-2-1,-1-1,-1-1,-1-1,-2-1,-1 0,-2-2,-1 0,-2-1,-1 0,9-43,5-70,-7-1,1-287,-41-90,15 444,4 0,3 0,16-106,12-42,-24 154,-3 0,-3-1,-4 1,-16-86,20 152,0 6,0 1,1-1,-1 0,1 0,0 0,0 1,0-1,0 0,1 0,1-5,-1 8,0-1,1 1,-1-1,1 1,0-1,-1 1,1 0,0 0,0 0,-1 0,1 0,0 0,0 0,0 1,0-1,0 1,0-1,1 1,-1 0,0 0,0 0,3 0,13-1,1 0,-1-2,1 0,-1-1,0-1,0 0,0-1,-1-2,0 1,20-14,22-13,-42 26,-1-1,0-1,0-1,19-16,-27 15,-5 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9.3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1178 244,'1'-54,"1"36,-1-1,-1 1,-1 0,-1 0,-5-27,6 42,0 0,-1 0,1 0,0 0,-1 1,0-1,1 0,-1 1,0-1,-1 1,1-1,0 1,-1 0,1 0,-1 0,0 1,1-1,-1 0,0 1,0 0,0 0,0 0,0 0,0 0,0 1,-1-1,1 1,0 0,0 0,0 0,-1 0,1 0,0 1,-5 1,-7 1,0 1,0 1,0 0,0 1,-24 14,-47 31,3 5,2 2,2 5,4 2,2 4,-92 114,124-131,3 2,2 1,2 2,3 1,3 2,-28 81,42-96,2 0,1 0,3 1,2 0,1 0,3 1,2-1,2 1,13 81,-4-81,3 0,1-1,2-1,3 0,1-1,2-1,2-1,2-2,1 0,2-2,2-1,2-2,1-1,39 29,323 212,-263-192,178 148,-290-211,0 0,-1 1,-1 2,33 48,-46-59,0 1,-1 0,0 1,0-1,-2 1,0 0,0 0,-2 1,1-1,-2 1,0 28,-4-16,0 0,-2 0,-1 0,-1-1,-2 0,0 0,-16 30,-10 8,-62 89,55-93,-2-3,-79 79,97-110,-2-2,0-1,-2-1,0-2,-2-1,0-1,-35 13,1-13,43-15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49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1173,'0'-6,"1"0,0 0,1 0,0 1,-1-1,2 1,-1-1,1 1,-1 0,2-1,5-7,50-55,-41 49,298-285,19 27,-263 219,15-12,252-223,-330 284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0.6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404 1,'-5'0,"1"1,0 0,-1 0,1 0,0 0,-1 1,1-1,0 1,0 0,1 0,-1 1,0-1,1 1,-1 0,1 0,-4 4,-6 8,0 1,-14 22,7-9,6-11,-59 86,67-94,1 0,0 0,0 0,1 1,0 0,1 0,0 0,-2 19,5-27,0 0,1-1,-1 1,0 0,1-1,0 1,0-1,0 1,0-1,0 1,0-1,0 0,1 0,-1 1,1-1,0 0,-1 0,1 0,0-1,0 1,1 0,-1-1,0 0,3 2,8 4,-1-2,1 1,21 4,-7-1,173 73,-68-27,-127-53,0 0,0 0,-1 1,1-1,-1 1,1 0,-1 0,0 1,0-1,6 8,-9-9,0 0,0-1,0 1,-1 0,1 0,0 0,-1 0,1 0,-1 0,0 0,0 0,0 0,0 0,0 0,0 0,0 0,-1 0,1 0,-1 0,0 0,1 0,-1 0,0 0,0 0,0-1,0 1,0 0,-1-1,1 1,-3 2,-31 33,-65 54,18-19,55-47,-327 293,327-296,8-5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2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1077 1,'-1'1,"-1"0,1 0,-1 0,1 0,-1 0,1 0,0 1,0-1,-1 1,1-1,0 1,0-1,0 1,0 2,-4 3,-524 823,243-376,60-113,224-340,1 0,0 1,0-1,0 1,0-1,1 1,-1-1,0 1,0 0,1-1,-1 1,1 0,0-1,-1 1,1 0,0 0,0-1,0 3,1-3,-1-1,1 1,-1 0,1 0,-1-1,1 1,0 0,-1-1,1 1,0-1,0 1,-1-1,1 1,0-1,0 0,0 1,0-1,0 0,-1 1,1-1,0 0,0 0,0 0,1 0,11 0,0-1,0 0,24-7,-15 4,55-5,1 3,-1 4,155 15,227 64,-82-11,-322-61,-43-6,1 2,-1-1,0 2,0-1,0 2,0 0,-1 0,1 1,15 7,-17-2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3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985 16,'-10'2,"-1"0,1 1,-1 0,1 1,0 0,0 1,1 0,-1 0,1 1,-14 12,-4 0,-51 31,-1-3,-105 41,137-68,0-2,-2-2,0-3,-1-1,-83 6,125-17,0 1,0-1,0-1,0 0,0 0,0 0,0-1,0 0,-10-5,16 6,0 0,0 0,0-1,0 1,1-1,-1 1,0-1,1 0,-1 0,1 0,0 1,-1-1,1-1,0 1,0 0,1 0,-1 0,0 0,1-1,-1 1,1 0,0-1,-1 1,1 0,0-1,1 1,-1 0,0-1,1 1,-1 0,1 0,0-1,-1 1,1 0,0 0,3-3,2-9,1 0,1 1,1 0,0 1,0-1,1 2,0-1,1 2,1-1,0 2,0-1,1 1,0 1,0 1,27-11,5 0,0 3,2 2,85-13,-87 19,0 1,1 3,-1 2,1 2,-1 2,88 17,-99-11,-1 0,0 3,-1 1,0 1,-1 1,0 2,-2 1,0 2,45 39,-44-30,0 2,-3 0,0 2,-2 1,-2 1,-1 1,-2 1,-1 1,-2 0,-2 1,18 73,-24-73,-2 1,-1-1,-3 2,-1-1,-2 0,-2 0,-1 0,-2 0,-2 0,-2-1,-1 0,-22 52,2-26,-4-1,-2-2,-3-2,-2-1,-3-2,-90 90,117-130,-1-1,0-1,-1-1,-1-1,0 0,-1-2,0 0,-35 12,42-18,0-1,-1-1,1 0,-1-1,1-1,-1 0,0-1,0 0,1-1,-1-1,0 0,1-1,0-1,-27-10,15 2,0-2,1 0,0-2,2 0,-1-2,-30-31,44 40,1 0,0-1,1-1,0 1,0-1,1-1,1 1,0-1,0 0,1-1,1 1,0-1,1 0,0 0,1 0,-1-19,4 22,1 1,0-1,0 1,1 0,0-1,0 1,1 1,0-1,1 1,0-1,0 1,1 1,0-1,0 1,0 0,1 0,1 1,-1 0,1 0,15-9,-1 3,1 0,-1 2,1 0,1 2,0 0,48-8,65 2,1 6,145 9,-124 2,56 13,-181-12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4.0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371 352,'-2'-21,"-1"0,-1 0,0 1,-2-1,-10-24,0-4,13 41,-1-9,-2 0,0 1,-1-1,-15-25,21 39,0 1,-1 0,1-1,-1 1,0 0,0 0,1 0,-2 0,1 0,0 0,0 1,0-1,-1 1,1-1,-1 1,1 0,-1 0,1 0,-1 0,0 1,1-1,-1 1,0-1,0 1,0 0,1 0,-1 0,0 1,0-1,1 1,-1-1,0 1,1 0,-1 0,1 0,-1 0,1 1,-1-1,-2 3,-3 2,0 1,0 0,1 0,0 1,0 0,1 0,0 1,0-1,-7 16,0 5,1-1,-8 32,4-1,4 0,2 0,2 1,3 0,3 1,2-1,3 0,3 0,2 0,3-1,2 0,38 102,-27-106,2-2,2-1,3-1,2-1,2-2,49 52,267 233,-4-3,-308-286,47 68,-75-95,0 0,-1 1,-1 0,-1 1,0-1,-2 2,8 34,-13-49,0 0,-1 0,0 0,0 0,0 1,0-1,-1 0,0 0,0 0,0 0,-1 0,0 0,1 0,-2 0,1-1,-1 1,1-1,-1 0,-1 1,1-1,0-1,-1 1,0 0,0-1,-9 6,-6 2,-1-1,0-1,-1 0,-40 10,-3 1,25-6,-1-2,0-1,-64 7,56-13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4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0 317,'5'0,"4"0,6 0,1-4,4-1,5-5,5-8,6-1,14-6,7-3,-3-5,2-1,0 2,-5 1,-7 2,-8 2,-9 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49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951 22,'-76'-19,"48"17,0 2,1 1,-1 1,0 1,0 1,1 2,0 0,0 2,1 1,0 2,-45 24,22-7,1 2,2 3,0 1,-72 74,95-85,1 2,1 0,1 1,1 1,2 1,-28 58,40-72,-1 0,2 0,0 0,1 1,0-1,1 1,1 0,0 0,1 0,0-1,1 1,1 0,1 0,0-1,1 1,0-1,10 21,-7-21,0-1,1 1,0-1,1-1,1 0,0 0,16 14,-20-21,0 0,0 0,1-1,0 0,0 0,0-1,0 0,0 0,1-1,-1 1,1-2,0 1,0-1,-1 0,1-1,11 0,8-3,1-2,-1 0,52-19,78-40,-118 47,48-26,97-63,-63 34,-94 57,-4 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5.7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1 828,'4'2,"0"1,0 0,-1 1,1-1,-1 1,1-1,-1 1,0 0,4 9,2-1,2 1,-5-7,0 1,0 0,-1 0,0 1,0-1,-1 1,7 16,-41-83,15 15,3-1,1 0,3-1,1 0,2 0,3 0,1-1,8-68,-7 113,0 0,1 0,-1 0,0 0,1 0,-1 0,1 0,0 0,0 0,-1 0,1 0,0 0,1 0,-1 1,0-1,1 0,-1 1,0-1,1 1,0 0,-1-1,1 1,3-1,-2 1,0 0,0 0,1 1,-1-1,0 1,1 0,-1 0,0 0,1 1,-1-1,0 1,1-1,3 3,6 1,-1 2,0-1,-1 1,1 1,-1 0,14 12,27 30,-1 4,59 77,-110-130,0 0,0 0,0 0,0 1,0-1,0 0,0 0,0 0,0 0,0 0,1 0,-1 0,0 1,0-1,0 0,0 0,0 0,0 0,0 0,1 0,-1 0,0 0,0 0,0 0,0 0,0 0,1 0,-1 0,0 0,0 0,0 0,0 0,0 0,1 0,-1 0,0 0,0 0,0 0,0 0,0 0,0 0,1 0,-1-1,0 1,0 0,0 0,0 0,0 0,0 0,0 0,0 0,0 0,0-1,1 1,-1 0,0 0,0 0,0 0,0 0,0-1,0 1,0 0,3-17,-3-19,5-85,4 1,43-203,-51 320,-1 0,1 0,-1 0,1 0,0 0,0 1,0-1,0 0,1 0,-1 1,1-1,0 1,-1-1,1 1,0 0,1 0,-1 0,0 0,0 0,5-2,-5 3,1 1,-1-1,1 1,-1 0,1 0,-1 0,0 0,1 1,-1-1,1 1,-1-1,0 1,0 0,1 0,-1 0,0 0,0 0,0 1,0-1,0 1,0-1,0 1,-1 0,1-1,2 5,45 51,-4 2,-1 2,62 119,-91-150,-4-5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7.1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1009 23,'-1'-1,"1"0,-1-1,1 1,-1 0,0 0,0 0,1 0,-1 0,0 0,0 0,0 0,0 1,0-1,0 0,0 0,0 1,-1-1,1 1,0-1,0 1,0-1,-1 1,1 0,0 0,-1-1,1 1,-2 0,-38-3,25 4,1 1,-1 1,1 0,0 1,0 1,-17 7,-84 45,104-51,-55 32,1 2,3 4,-97 84,120-91,1 2,3 2,1 1,2 2,-52 91,74-115,1 1,1 0,1 0,1 1,-5 31,10-42,0 0,2 0,-1 0,2 0,-1 1,1-1,1 0,0 0,1 0,0 0,0-1,10 20,2-4,1-1,2-1,0 0,1-1,2-1,0-1,43 33,184 110,-207-139,173 100,193 126,-302-181,-47-33,-1 2,-1 3,90 89,-131-114,0 1,-1 0,-1 1,0 1,-2 0,18 41,-29-58,0-1,1 1,-1 0,0-1,0 1,-1 0,1-1,-1 1,1 0,-1-1,0 1,0-1,0 1,0-1,0 1,0-1,-1 0,1 0,-1 1,0-1,0 0,0 0,0-1,0 1,0 0,0-1,-5 3,-9 6,0-1,-1 0,-17 5,12-5,-49 24,-177 76,195-90,0-1,-101 18,147-35,-1 0,1 0,0-1,-1 0,-13-2,3-3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7.9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0 322,'37'-16,"1"1,54-13,-18 6,5-3,225-80,-154 42,-53 28,-58 22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8.86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297 2,'-30'0,"11"-1,0 1,0 1,-31 6,43-6,1 1,-1 1,0-1,1 1,-1 1,1-1,0 1,0 0,0 0,0 1,1 0,0 0,-6 7,2-2,1 0,0 1,0 0,1 1,1-1,0 1,-6 18,11-27,0 1,0 0,0 0,1 0,0 0,0 0,0 0,0 0,0 0,1 0,0 0,0 0,0 0,0 0,0 0,1-1,0 1,0-1,0 1,0-1,0 1,1-1,0 0,-1 0,1-1,0 1,0 0,7 3,16 9,1-1,0-1,1-1,1-1,36 8,12 5,139 42,-115-38,139 59,-237-86,-1 0,1 0,-1 0,1 0,-1 1,1-1,-1 1,0-1,1 1,-1 0,0 0,0 0,0 0,-1 0,1 0,0 1,-1-1,3 5,-5-5,1 1,0-1,-1 0,1 0,-1 1,0-1,0 0,0 0,0 0,0 0,0 0,0 0,-1 0,1-1,-1 1,1 0,-1-1,0 1,0-1,0 1,1-1,-4 1,-152 104,-8 6,7 23,64-53,80-70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59.8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0 124,'6'-3,"-1"0,1 0,0 0,-1 1,1 0,0 0,0 0,1 1,-1 0,0 0,11 1,7-3,1171-89,-1137 89,152 1,-208 2,0 0,0 0,0 0,0 0,0 0,0 0,0 0,0 1,0-1,0 1,0 0,0-1,0 1,-1 0,1 0,0 0,-1 0,1 1,-1-1,1 0,-1 1,1-1,-1 1,0-1,0 1,0-1,0 1,0 0,0 0,0 0,0-1,-1 1,1 0,-1 0,1 0,-1 0,0 0,0 0,0 0,0 3,-2 7,-1 0,0 0,-1-1,0 1,-9 16,5-11,-414 870,324-711,89-159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00.4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414 0,'-4'75,"-4"-1,-32 133,32-169,-35 163,-183 786,205-907,-38 133,54-198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01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825 323,'-3'1,"-1"1,1 0,-1 0,1 0,0 0,-1 0,1 1,0-1,1 1,-1 0,-4 5,1-1,-59 64,38-39,-2-2,-1 0,-1-2,-56 39,78-62,0-1,0 1,0-1,-1-1,1 0,-1 0,0-1,1 0,-1-1,0 0,0 0,-19-3,14 0,0 0,1-1,-1-1,1-1,0 0,0-1,1 0,-15-9,9 2,0 1,1-2,1 0,0-2,1 0,1 0,0-1,1-1,1-1,1 0,-15-30,23 40,1 0,0-1,0 1,1 0,0-1,1 1,0-1,0 0,1 1,0-1,1 0,0 1,0-1,1 1,1-1,0 1,0 0,0 0,1 0,1 0,-1 1,1-1,11-12,-5 9,0 0,0 0,1 2,1-1,0 2,0-1,1 2,0 0,1 1,0 0,0 1,0 0,25-4,-10 4,0 1,1 1,-1 2,1 1,-1 2,0 0,1 3,59 13,-65-9,1 1,-1 1,0 1,-1 1,-1 1,0 1,0 1,-2 2,0 0,28 29,-9-1,-2 3,58 92,45 115,-91-153,67 201,-97-233,-2 2,-3 0,10 144,-25-198,0 0,-1 0,0 0,-2-1,0 1,-1-1,-1 0,0 0,-10 20,4-17,-1 1,0-2,-2 0,0 0,-1-2,-27 26,-131 104,141-124,-1-1,-1-2,-65 29,92-47,0 1,0-1,0 0,-1 0,1-1,-1 0,1 0,-1-1,1 0,-1 0,0-1,1 0,-1 0,1 0,0-1,-1-1,-7-3,-2-2,1-2,1 0,-1-1,2-1,-25-24,10 8,2-2,1-1,2-1,-31-53,40 60,2-1,1 0,2-1,0 0,1-1,2 0,-4-30,11 45,-1 0,2 0,0 0,0 0,2 0,-1 0,2 1,-1-1,2 1,0 0,0 0,1 1,0 0,1 0,0 0,1 1,0 0,1 0,12-10,-11 10,1 1,0 0,1 0,-1 2,2-1,-1 1,1 1,0 0,0 1,1 1,-1 0,1 0,0 2,0-1,0 2,1 0,19 1,24 10,0 3,0 2,83 34,35 10,-105-39,1-2,1-3,126 8,-176-23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02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984 1,'-36'1,"0"2,0 2,1 1,0 2,0 1,0 1,-36 18,13-1,1 2,2 2,-59 45,79-49,1 0,2 3,0 0,2 2,2 2,1 0,2 2,1 0,-30 62,43-76,2 1,0 0,2 0,0 0,2 1,0 0,2 0,1 1,0-1,2 0,1 1,1-1,1 0,1 0,1 0,1 0,1-1,17 37,-11-37,1 0,2 0,0-2,1 0,1-1,1-1,0 0,2-2,0 0,1-1,36 19,29 10,167 62,-192-83,0 0,376 164,-381-159,-2 2,-1 3,-2 2,-1 3,67 66,-92-76,-2 1,-1 1,-1 1,-2 1,-1 0,-2 2,-1 0,-2 1,-2 1,10 44,3 44,15 219,-34-278,-5-54,1 3,-1 0,-1 0,0-1,0 1,-4 16,3-27,0-1,0 1,0-1,0 0,0 1,-1-1,0 0,1 0,-1 0,-1 0,1-1,0 1,0-1,-1 1,0-1,1 0,-1 0,0 0,0 0,0 0,0 0,-1-1,1 0,0 0,-1 0,1 0,-5 0,-38 4,0-3,-1-2,1-2,-86-15,130 17,-154-26,88 13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02.9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1 615,'0'-2,"0"0,1 0,0 0,0 0,-1 0,1 0,1 0,-1 0,0 0,0 1,1-1,-1 0,1 1,-1-1,1 1,-1-1,4-1,38-24,-32 21,634-414,-499 321,-118 81,-6 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04.0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1 547,'6'1,"1"1,0 0,0 0,0 0,10 6,-2-1,15 6,-1 2,-1 1,-1 1,0 1,-1 2,-1 1,-1 0,-1 2,-1 1,-1 0,23 37,-30-35,-14-27,0 1,0 0,0 0,0 0,0 0,0 0,0-1,0 1,-1 0,1 0,0 0,0 0,0 0,0 0,0 0,0 0,0-1,0 1,0 0,0 0,-1 0,1 0,0 0,0 0,0 0,0 0,0 0,0 0,0 0,-1 0,1 0,0 0,0 0,0 0,0 0,0 0,-1 0,1 0,0 0,0 0,0 0,0 0,0 0,0 0,-1 0,1 0,0 0,0 0,0 0,0 0,0 0,0 0,0 0,0 1,-1-1,1 0,0 0,0 0,0 0,0 0,0 0,0 0,0 1,0-1,-6-6,1 0,0 0,0 0,1-1,-5-7,-16-34,3-1,-29-88,43 109,1-1,1 0,2 0,1-1,1 1,4-49,-2 75,0 0,0 1,1-1,-1 0,1 0,0 0,0 0,0 1,0-1,1 0,-1 1,1-1,-1 1,1-1,0 1,0 0,0 0,0 0,0 0,1 0,4-2,-2 1,0 1,0 1,1-1,-1 1,1 0,-1 0,1 1,-1-1,1 1,-1 0,6 2,16 2,-1 1,0 2,45 17,-65-22,85 37,-2 3,-2 4,89 63,-160-99,-2 0,1 1,-1 1,-1 0,0 1,-1 0,0 1,-2 1,1-1,-1 2,11 23,-38-83,3 0,2-2,2 1,-5-55,6 19,5-151,5 229,-1-10,1 0,0 1,1-1,6-21,-7 31,0 0,0 0,0 1,0-1,1 1,-1-1,1 1,0 0,0 0,0 0,0 0,0 0,0 0,0 0,1 0,-1 1,0-1,1 1,0 0,-1 0,1 0,0 0,-1 0,1 1,0-1,5 0,11 1,-1 1,0 0,0 2,-1 0,1 0,0 2,-1 0,32 15,-22-7,0 2,0 1,-2 1,34 28,-42-30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50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1,'8'0,"16"-1,0 1,0 2,0 0,25 7,-41-7,-1 1,1-1,-1 2,0-1,0 1,0 0,0 0,-1 1,0 0,0 0,0 0,0 1,-1 0,0 0,0 1,5 8,-7-10,0 0,-1 0,1 0,-1 1,0-1,0 1,-1-1,1 1,-1-1,0 1,-1 0,0 0,0 0,0-1,-2 12,0-8,-1-1,-1 0,1 0,-1 0,0 0,-1-1,0 1,0-1,-1-1,-6 8,5-6,0 0,1 0,0 1,1-1,-9 19,14-26,-1 1,0-1,0 1,1-1,-1 1,1-1,-1 1,1 0,0-1,-1 1,1 0,0-1,0 1,0 0,0-1,1 1,-1 0,0-1,1 1,-1-1,1 1,0 0,-1-1,1 1,0-1,0 0,0 1,0-1,0 0,0 1,0-1,1 0,-1 0,0 0,1 0,-1 0,0 0,1-1,-1 1,1 0,0-1,-1 1,1-1,-1 0,3 1,16 1,-1-1,0 0,1-2,-1 0,0-1,33-8,47-4,86-7,-143 17,-22 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35.3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3965,'5'1,"0"1,0 0,0 1,0-1,0 1,-1 0,1 0,-1 0,0 1,0 0,0-1,-1 1,7 9,7 5,271 274,-51-49,490 426,-714-658,4 4,1-1,1-1,29 16,-44-26,1-1,0 0,0 0,0 0,1-1,-1 1,0-1,0-1,1 1,-1-1,1 0,-1 0,0 0,1-1,-1 0,0 0,1 0,-1 0,9-5,5-5,-1-1,-1 0,0-2,-1 0,17-19,-4 5,181-174,829-767,2349-1730,-2344 2003,-862 591,5 7,3 9,385-121,-432 172,3 6,0 6,201-9,-341 35,0 0,0 0,0 0,0 1,0 0,0 0,0 1,0-1,8 5,-13-6,0 1,0-1,0 1,0 0,0-1,-1 1,1 0,0-1,0 1,-1 0,1 0,-1 0,1 0,0 0,-1 0,0 0,1 0,-1 0,0 0,1 0,-1 0,0 1,0 1,-1-1,1 0,-1 1,1-1,-1 0,0 0,0 1,0-1,0 0,0 0,-1 0,1 0,-1 0,-1 1,-11 13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7:37.1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1594,'0'0,"0"0,0 0,0-1,0 1,0 0,0 0,0 0,0 0,0 0,0 0,0-1,0 1,0 0,0 0,0 0,0 0,1 0,-1 0,0 0,0 0,0-1,0 1,0 0,0 0,0 0,0 0,1 0,-1 0,0 0,0 0,0 0,0 0,0 0,0 0,1 0,-1 0,0 0,0 0,0 0,0 0,0 0,0 0,1 0,-1 0,0 0,0 0,0 0,0 0,0 0,0 0,0 0,1 0,-1 0,0 0,0 1,0-1,0 0,0 0,13 9,8 15,26 58,-30-51,39 55,-55-84,1 1,0 0,0-1,0 1,0-1,1 0,-1 0,1 0,-1 0,1 0,0 0,0-1,0 1,0-1,0 0,0 0,0 0,0 0,0 0,0-1,1 1,-1-1,0 0,0 0,1 0,-1-1,0 1,0-1,4-1,0-1,-1-1,-1 1,1-1,0 0,-1-1,0 0,0 1,-1-2,1 1,-1 0,0-1,0 0,3-7,140-301,-25-15,-116 311,373-1029,-363 1004,-6 10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13.9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0 619,'1'-2,"-1"0,1 1,-1-1,1 0,0 1,0-1,0 0,0 1,0-1,1 1,-1 0,0-1,0 1,1 0,-1 0,1 0,1-1,31-17,13 4,0 2,83-12,-46 10,64-14,1110-182,683 96,-333 19,-922 43,1163 58,-1752 0,1957 91,-1777-108,-190 6,-59 7,-37 7,-49 12,-7-4,-8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15.9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1,'11'596,"48"-2,184 464,-190-854,52 222,-91-368,-4 0,-1 0,0 115,-9-159,-1-3,0 1,1 0,0-1,1 1,1-1,0 0,0 1,1-1,1 0,-1 0,10 17,1 6,-9-18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18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2274,'3'-33,"0"0,2 0,2 0,13-39,-7 27,10-64,24-126,-35 161,27-200,-29 211,3 2,25-75,-23 85,85-335,-51 221,-10 38,-33 110,0 1,1 0,10-17,10-22,-24 49,2-9,1 0,15-24,-18 35,0-1,1 1,-1 0,1 0,0 1,-1-1,2 1,-1 0,0 0,1 0,-1 1,8-4,30-8,-1 2,2 2,0 1,0 2,75-1,-24-3,-72 6,-1 2,1 1,-1 0,1 2,0 0,29 5,-40 0,0-1,-1 2,0-1,0 1,0 1,-1 0,0 0,-1 1,1 0,-1 0,7 10,11 9,18 23,-3 1,-2 2,52 91,-48-73,81 103,-83-122,-2 1,36 66,50 120,-61-113,22 15,-1-5,-28-11,18 32,-49-114,1-1,2-2,44 48,-63-77,-1 1,-1 1,15 25,-16-24,1 0,1-1,14 18,23 19,-30-36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21.0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2646,'1'-40,"1"1,10-43,-4 6,-3-1,-6-111,-1 67,1-1189,3 1260,2 0,3 1,1 0,3 0,1 1,26-62,-31 94,1 1,0 0,2 1,-1 0,2 0,-1 1,2 1,0 0,0 0,1 1,18-12,8-2,1 1,79-35,-105 54,0 0,0 0,0 1,0 1,0 1,1 0,-1 0,1 2,0 0,-1 0,24 5,-16 0,0 1,-1 0,1 2,-1 0,-1 2,35 21,1 9,-1 3,-2 2,83 91,-100-95,-1 2,-2 1,-3 2,-1 1,-3 1,29 71,-5 15,39 169,-55-194,63 140,-44-123,-47-107,0 1,-2 0,5 36,5 27,52 127,-47-135,-11-38,2-1,2 0,16 35,-17-42,-1 1,-1 0,-2 0,0 1,2 55,-7-64,-1-2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21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40,'342'-2,"370"4,-394 9,219 3,286-44,-298 13,-209 13,-233-5,-52 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24.1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2126,'2'-1,"-1"1,1-1,-1 0,0 1,0-1,1 0,-1 0,0 0,0 0,0 0,0 0,0 0,0 0,0-1,0 1,-1 0,1-1,1-2,15-33,-12 25,7-18,0 0,-2-1,-2 0,8-48,5-134,-10 79,4 11,41-160,-36 210,3 2,3 0,52-99,-2 28,177-250,-235 372,2 0,0 2,1 0,1 1,29-18,-15 11,-29 20,-1 0,1 1,0-1,0 2,0-1,1 1,-1 0,0 0,1 1,0 0,-1 0,1 1,0 0,-1 0,1 1,-1 0,1 0,-1 1,1 0,-1 0,8 4,15 8,0 1,-1 1,43 32,-29-20,10 5,-32-22,-1 1,-1 1,0 1,-1 0,0 1,-1 1,-1 1,17 22,19 46,-4 2,72 182,-79-150,37 176,-63-202,-13-73,1 1,1-1,0 1,2-1,0-1,1 1,13 23,96 195,-104-210,-7-16,-1 1,0-1,-1 1,-1 0,0 1,-1-1,0 0,-1 0,0 1,-1-1,-1 0,-3 14,0-11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26.6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2868 2151,'-5'0,"0"-1,0 0,0 0,0 0,0-1,0 0,0 0,0 0,0 0,1-1,-1 0,1 1,0-2,-4-3,-8-8,0-1,-13-18,6 8,-184-240,108 133,-531-723,574 780,-4 2,-2 3,-129-112,84 96,-231-143,328 223,-1 1,1 0,-2 1,1 0,0 0,-1 1,0 1,0 0,0 1,-1 0,1 1,0 0,-1 1,1 0,0 1,-1 0,1 1,0 1,0 0,0 0,0 1,1 1,0 0,-1 1,-11 7,-7 6,1 1,2 2,0 0,1 2,1 1,1 1,2 1,0 0,2 2,1 1,2 0,-24 55,18-24,3 0,2 2,2 0,4 1,3 0,2 0,2 101,6-55,-17 133,-77 416,85-595,5-39,-1 0,0 0,-2-1,-10 26,6-21,-11 52,6-17,8-41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29.2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2671 1911,'-4'-2,"0"0,1 0,-1-1,1 1,0-1,0 0,0 0,0 0,0 0,1-1,-1 1,1-1,-3-6,-5-4,-163-247,-15-20,63 121,-265-261,280 322,-4 4,-3 5,-163-93,171 119,-119-49,189 97,-1 1,0 2,-1 2,0 2,-1 2,-84-5,43 15,-118 19,170-19,23-3,0 0,0 1,0 0,0 1,-11 3,17-5,0 1,0 0,0 0,0 1,0-1,1 0,-1 1,0-1,1 1,-1-1,1 1,-1 0,1 0,0 0,-1-1,1 1,0 0,1 0,-1 1,0-1,0 0,1 0,0 0,-1 3,-3 44,2 0,3 0,11 84,3-37,5-1,53 157,96 175,48 154,-162-424,-25-76,18 78,35 206,-72-271,-9-67,0-1,9 35,-11-60,0 0,0 1,0-1,1 0,-1 0,0 0,0 0,1 0,-1 0,1 0,-1 0,1 0,-1 0,1 0,0 0,-1 0,1 0,0 0,0-1,0 1,0 0,0-1,0 1,-1 0,1-1,1 1,-1-1,0 0,0 1,0-1,0 0,0 1,0-1,0 0,0 0,1 0,-1 0,0 0,0 0,2-1,3-2,0 0,0 0,-1 0,1-1,-1 0,6-6,22-12,451-161,-324 127,366-82,-424 115,-97 22,4-1,1 0,-1-1,0 0,0 0,13-7,-20 9,0-1,0 1,0-1,0 1,-1-1,1 0,0 0,-1 0,1 0,-1 0,0 0,1 0,-1 0,0 0,-1-1,1 1,0 0,-1-1,1 1,-1 0,1-1,-1 1,0-1,0 1,0-1,-1-2,-4-18,0 1,-1 0,-17-38,-1-4,22 56,0 1,1 1,-1-1,-1 1,1 0,-1 0,0 0,-1 0,1 0,-1 0,0 1,0 0,-6-5,-4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51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757 29,'-57'-10,"10"0,-21 4,0 3,-129 11,181-5,0 0,1 1,-1 0,1 1,0 1,0 1,1 0,0 1,0 0,1 1,0 0,0 2,1-1,1 1,0 1,0 0,1 1,0 0,2 0,-1 1,2 0,-1 0,2 1,0 0,1 0,1 1,0-1,1 1,0 0,2 0,0 0,0 0,2 0,0 0,1 0,6 26,1-15,1 0,1-1,2-1,1 0,0 0,2-2,23 28,-12-21,0 0,2-2,1-2,52 36,-76-57,0-1,0-1,0 1,0-1,1 0,-1 0,1-1,0 0,-1 0,1 0,0-1,0 0,0-1,1 1,-1-1,0-1,0 1,0-1,0-1,0 1,0-1,-1 0,1-1,0 1,-1-1,0-1,0 1,6-5,47-27,1 2,2 3,1 3,80-24,-115 45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33.4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13037 10668,'-4'0,"0"1,-1 0,1 0,0 0,0 0,0 1,0-1,0 1,0 0,0 1,-4 2,-43 36,26-19,-205 149,-465 262,-299 64,283-175,-14-32,-875 226,555-293,866-200,-1-7,-1-8,-334-28,390 2,2-5,0-5,2-6,-219-92,193 56,3-5,4-8,-171-130,134 72,-293-303,-78-218,388 435,11-6,10-7,10-5,-161-438,214 455,10-2,10-4,10-1,10-3,-8-419,52 327,56-354,113-320,63 6,-149 636,-35 141,105-461,-124 485,16-303,-47 309,-8-1,-53-367,36 450,-5 2,-5 0,-5 2,-4 2,-4 1,-87-150,109 222,-1 1,-1 0,-1 2,-1 0,-56-45,32 36,-2 1,-93-47,61 41,3-5,1-3,3-3,-80-72,116 90,0 1,-56-33,70 50,0 2,-1 2,-1 0,0 1,-42-10,68 21,-1-1,0 1,1-1,-1 1,0 0,1 0,-1 0,1 0,-1 0,0 0,1 0,-1 0,0 1,1-1,-1 0,1 1,-1 0,1-1,-1 1,1 0,-1 0,1 0,0 0,-1 0,1 0,0 0,0 0,0 0,0 1,0-1,0 1,0-1,0 0,0 1,1-1,-1 1,1 0,-1-1,0 4,0 5,0 0,0 0,1 0,0 0,2 12,-1-17,1-21,0 0,1 0,1 0,1 1,0 0,1 0,13-25,-18 39,-1 0,1 0,-1 0,1 0,-1 0,1 0,0 0,-1 0,1 0,0 0,0 0,0 0,0 1,0-1,0 0,0 1,0-1,0 1,0-1,0 1,0-1,0 1,0 0,0 0,1-1,1 1,-2 1,1 0,-1 0,0 0,0 0,0 0,0 0,0 0,0 0,0 0,0 1,-1-1,1 0,0 1,-1-1,1 0,-1 1,1 2,3 10,-1 1,-1-1,1 17,2 526,-8-320,5-102,0-33,-11 110,4-187,5-25,0 0,0 1,0-1,0 0,0 0,-1 0,1 0,0 0,0 0,0 0,0 0,0 1,0-1,0 0,0 0,0 0,-1 0,1 0,0 0,0 0,0 0,0 0,0 0,0 0,0 0,-1 0,1 0,0 0,0 0,0 0,0 0,0 0,0 0,-1 0,1 0,0 0,0 0,0 0,0 0,0 0,0 0,0 0,-1 0,1 0,0 0,0 0,0 0,0-1,0 1,0 0,0 0,0 0,0 0,0 0,-1 0,1 0,0 0,0-1,0 1,0 0,0 0,0 0,0 0,0 0,0 0,0-1,0 1,-10-42,9 38,-35-208,-15-368,53 338,0 210,2-1,2 0,0 1,3 0,14-39,-20 66,0-1,0 1,0 0,0 0,1 1,-1-1,1 1,0 0,1 0,-1 0,1 0,0 1,0 0,0 0,0 0,0 1,1-1,7-1,11-2,-1 1,0 1,34-1,4-1,465-43,-455 49,-1 2,0 4,0 3,0 3,101 31,-132-30,82 28,1-6,171 27,-238-58,-37-3,1 0,-1 2,0 0,20 6,-36-9,-1 0,0 1,1-1,-1 1,0-1,0 1,1-1,-1 1,0-1,0 1,0 0,0 0,0 0,1 0,-2 0,1 0,0 0,0 0,0 0,0 0,-1 0,1 0,0 1,-1-1,1 0,-1 1,0-1,1 0,-1 1,0-1,0 0,0 1,0-1,0 0,0 1,0-1,0 1,-1-1,1 0,-1 0,1 1,-1-1,1 0,-1 0,1 1,-1-1,0 0,0 0,0 0,0 0,0 0,-1 1,-9 9,1 0,-1-1,-23 16,26-20,-1422 1139,114 123,971-878,342-387,0 0,0 0,0-1,0 1,0-1,-1 1,1-1,-1 0,-4 1,8-3,-1 1,1-1,0 0,0 0,0 0,-1 0,1 0,0 0,0 0,-1 0,1 0,0 0,0 0,-1 0,1 0,0 0,0 0,-1 0,1 0,0-1,0 1,-1 0,1 0,0 0,0 0,0 0,-1-1,1 1,0 0,0 0,0 0,-1-1,1 1,0 0,0 0,0 0,0-1,0 1,0 0,0 0,0-1,6-22,10-3,5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8:35.3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1461 5084,'-8'-6,"0"-1,-1 1,0 0,-17-9,-20-12,-72-69,-175-183,226 212,-54-59,-133-181,179 203,4-4,-84-174,117 198,4 0,3-3,4 0,-19-114,35 129,3-1,4 0,2 0,4 0,21-141,-2 117,3 1,5 2,4 1,4 1,4 2,82-133,-44 103,4 3,6 4,195-191,-204 232,3 4,162-102,202-79,-432 241,65-39,142-112,-154 106,-53 42,-1 0,0-2,-1 1,0-2,14-19,-25 30,0 0,1 0,-1 0,0-1,-1 1,1-1,0 1,-1-1,0 1,0-1,0 0,0 0,-1 0,0 1,1-1,-1 0,-1 0,1 0,0 0,-1 1,0-1,0 0,0 1,0-1,-1 0,1 1,-1-1,0 1,0 0,0 0,-1 0,-2-4,1 4,0 0,0 1,0-1,-1 1,1 0,0 0,-1 0,0 1,1-1,-1 1,0 0,0 0,-8 1,-75 1,52 1,-82 3,-184 32,-112 49,385-79,-42 9,-81 29,317-84,-3-5,180-24,171 8,-479 56,47-2,-76 6,1 0,-1 0,1 1,-1-1,1 1,-1 1,0-1,1 1,-1 0,10 5,-13-5,0-1,-1 1,1 1,0-1,-1 0,1 0,-1 1,0-1,1 0,-1 1,0 0,-1-1,1 1,0-1,-1 1,1 0,-1-1,0 1,0 3,-5 59,2-46,-91 519,36-242,44-242,8-45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9:10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1110 155,'-84'0,"-139"4,189-1,-1 1,1 3,0 0,-46 17,37-7,1 2,1 2,1 1,1 2,1 2,1 1,1 2,-59 63,76-72,1 2,2 0,0 0,1 2,1 0,2 1,0 0,2 0,0 1,2 1,1-1,1 2,2-1,0 0,2 1,1 29,2-42,1 1,0-1,1 0,0 0,2 0,-1-1,2 1,0-1,1-1,0 1,1-1,11 14,-5-10,1 0,1-1,1-1,0-1,1 0,0-1,30 15,18 3,1-4,1-2,1-3,74 13,-92-23,39 11,0-4,1-4,113 4,-185-19,0 0,0-2,0-1,-1 0,1-1,-1-1,0 0,0-2,-1 0,29-16,-37 17,-1 0,1 0,-1-1,0 0,-1 0,0-1,0 0,0 0,-1-1,0 0,-1 0,0 0,-1-1,1 1,-2-1,0 0,0 0,0-1,-1 1,0-18,-3-13,-2 1,-2-1,-2 1,-2 0,-24-69,3 24,-5 2,-2 1,-5 2,-3 1,-3 3,-4 2,-2 2,-115-115,92 119,69 62,0 0,0 1,0 0,-1 1,1 0,-1 0,0 1,-14-3,2 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9:11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77,'0'-2,"0"-1,1 1,-1 0,0-1,1 1,0-1,-1 1,1 0,0-1,0 1,0 0,1 0,-1 0,0 0,1 0,-1 0,1 0,0 0,3-2,0 0,0 1,0 1,0-1,1 1,-1-1,0 2,1-1,7-1,12-1,0 2,0 1,28 1,-43 1,36 0,-1 3,66 14,-88-13,1 2,-2 0,1 1,-1 2,0 0,27 18,-40-22,-1 0,-1 0,1 1,-1 0,0 0,-1 1,0 0,0 0,0 1,-1 0,7 18,-6-12,-2 0,0 0,-1 1,0-1,-1 1,-1 30,-5 5,-2 0,-2-1,-24 79,31-126,-75 230,-8 31,80-250,1 1,0 0,1 0,1 0,0 0,2 29,0-40,0 1,0-1,1 1,-1-1,1 1,0-1,0 0,0 0,1 0,-1 0,1 0,0-1,0 1,0-1,1 0,-1 0,1 0,0 0,0 0,0-1,0 0,0 0,0 0,1 0,6 1,12 4,1-2,41 5,-43-8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9:11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2:59:11.9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0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1546,'1'-8,"0"1,1 0,0 0,0 0,1 1,0-1,4-7,5-14,90-232,81-231,-147 377,-5-3,21-159,-49 251,0 11,0 0,-2 0,0 0,0 0,-1 0,-1 0,-1 0,-4-23,5 36,0-1,1 1,-1 0,0-1,0 1,0 0,0-1,0 1,-1 0,1 0,0 0,0 0,-1 0,1 0,-1 0,1 1,-1-1,1 0,-1 1,1-1,-1 1,1 0,-1-1,0 1,1 0,-1 0,0 0,1 0,-1 0,0 1,1-1,-1 0,1 1,-4 0,4 0,0-1,0 1,-1-1,1 1,0-1,0 1,-1 0,1 0,0-1,0 1,0 0,0 0,0 0,0 0,1 0,-1 1,0-1,0 0,1 0,-1 0,1 1,-1-1,1 0,-1 1,1-1,0 0,0 1,0-1,-1 0,1 1,1-1,-1 0,0 1,0-1,0 1,1-1,-1 0,1 0,0 3,5 3,-1 0,1 0,0 0,1-1,0 0,0 0,0-1,1 0,-1 0,12 5,0 1,439 236,-48-29,-397-210,-5-4,0 0,0 1,0 1,-1-1,0 1,7 8,-12-13,-1 1,0 0,0 0,1 0,-1 0,-1 0,1 0,0 0,0 1,-1-1,1 0,-1 0,0 1,0-1,0 0,0 0,0 1,0-1,0 0,-1 0,1 0,-1 1,0-1,0 0,0 0,0 0,0 0,0 0,0 0,-2 2,-44 59,-3-2,-3-2,-62 53,35-33,18-21,-2-3,-100 67,144-108,9-4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0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1,'4'0,"10"0,6 4,13 5,5 6,-1 4,3 4,-2 1,1 1,-6 0,-5-3,-6-2,-8-1,-6-2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0.9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25,'-5'-4,"0"-6,0-1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1.9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1 205,'16'1,"1"0,-1 2,1-1,-1 2,0 0,0 2,23 9,104 63,-82-42,107 65,-174-107,0-1,0 1,0-1,1 0,0-1,1 1,0-1,0 0,-5-14,1 5,-11-22,-36-85,49 110,2-1,0 0,0 0,2-1,0 1,0-24,2 36,0 1,0-1,1 1,-1-1,1 1,0-1,0 1,0-1,0 1,0 0,0 0,0-1,1 1,-1 0,1 0,0 0,0 1,-1-1,1 0,0 1,1-1,-1 1,0-1,0 1,0 0,1 0,-1 0,1 0,-1 1,1-1,-1 1,5-1,10-1,-1 2,0-1,1 2,17 3,-15-3,6 3,0 0,-1 2,1 0,-2 2,1 1,-1 0,0 2,-1 1,23 15,21 20,87 78,-27 4,-112-115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52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4,'79'-2,"56"1,-119 2,1 0,-1 2,0 0,-1 1,31 11,-44-15,0 1,0-1,-1 1,1-1,0 1,-1 0,1 0,0 0,-1 0,1 0,-1 0,0 1,1-1,-1 0,0 1,0-1,0 1,0-1,0 1,0-1,0 1,0 0,-1-1,1 1,-1 0,1 0,-1 0,0-1,0 1,0 0,0 0,0 0,0 0,0-1,-1 3,-2 3,0 0,0-1,-1 1,0-1,0 0,-1 0,-9 9,-17 19,12-16,1 2,1 0,-15 23,29-38,0 0,0 0,0 0,1 0,-1 1,1-1,1 1,-1-1,1 1,0-1,0 1,1 0,0 0,0 0,0-1,1 1,-1 0,1 0,3 7,2-3,0-1,0 0,1-1,1 1,-1-1,1-1,1 1,-1-2,1 1,11 5,18 17,-29-21,45 37,-3 1,67 79,-116-123,-1-1,1 1,-1 0,0 0,1 0,-1 0,0 0,0 0,0 0,0 0,0 1,-1-1,1 0,-1 0,1 1,-1-1,0 0,0 1,0-1,0 0,0 1,-1-1,1 0,-1 1,0-1,1 0,-1 0,0 0,0 0,-2 3,-2 1,-1 0,1-1,-2 1,1-1,0 0,-1-1,-12 7,-7 5,1 1,0 1,2 1,-40 41,47-41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3.19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16,'0'-1,"0"1,0-1,0 0,1 1,-1-1,0 0,0 0,1 1,-1-1,0 1,1-1,-1 0,1 1,-1-1,1 1,-1-1,1 1,-1-1,1 1,-1-1,1 1,0 0,-1-1,1 1,-1 0,1-1,0 1,0 0,-1 0,1 0,0 0,-1-1,1 1,0 0,0 0,-1 1,1-1,0 0,1 0,29 8,-16 0,-1 1,0 0,0 0,-1 2,-1 0,17 17,65 85,-62-71,57 67,119 163,-195-252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4.5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54 479,'0'10,"-2"0,1 0,-1 0,-1-1,0 1,-4 9,-8 33,7-10,2 1,2 0,1 0,3 0,5 47,-4-87,-1 1,1 0,0-1,0 1,1-1,-1 1,1-1,-1 0,1 1,0-1,0 0,1 0,-1 0,0-1,1 1,0 0,0-1,5 4,-2-3,1 1,-1-2,1 1,0 0,0-1,0-1,0 1,15 0,8-1,-1-2,1-1,47-10,-77 12,65-11,-1-3,-1-2,0-4,-2-2,92-47,-148 67,4-3,-1 0,1 0,-1-1,9-9,-15 14,-1 0,0 0,1-1,-1 1,0-1,0 1,0-1,0 1,0-1,-1 1,1-1,0 0,-1 1,1-1,-1 0,0 0,1 0,-1 1,0-1,0 0,0 0,0 0,-1 1,1-1,0 0,-1 0,1 1,-1-1,0 0,-1-2,-14-18,-1 0,-1 1,0 1,-2 1,0 1,-31-21,8 4,-91-60,103 76,2 0,0-2,1-1,1-2,1 0,-24-30,49 53,0 0,0 0,0 0,1 0,-1 0,0 0,1 0,-1 0,1-1,-1 1,1 0,0 0,-1 0,1-1,0 1,0 0,0 0,0-1,0 1,0 0,0 0,0-1,0 1,1 0,-1 0,0 0,1-1,-1 1,1 0,0 0,-1 0,1 0,0 0,-1 0,1 0,0 0,0 0,0 0,0 1,0-1,0 0,0 1,2-2,6-2,1 0,-1 0,0 1,17-3,-15 3,47-9,1 2,91-3,125 12,-168 3,-65-3,-3 1,52 5,-82-4,1 0,-1 1,0 0,1 1,-1 0,0 1,0 0,-1 0,1 0,13 11,-17-10,0 0,-1 0,0 0,0 0,-1 1,1-1,-1 1,0 0,0 0,3 13,13 71,-9-35,60 169,-36-125,-33-95,0 1,1 0,-1-1,1 1,1-1,-1 0,1 0,-1 0,1 0,0 0,1 0,-1-1,0 1,1-1,0 0,7 4,-7-6,0 1,1-1,-1 0,1 0,-1-1,1 1,0-1,-1 0,1 0,-1-1,1 1,-1-1,1 0,-1 0,1-1,-1 1,6-4,22-9,-1 0,-1-2,0-2,-1 0,-2-2,0-1,48-49,-64 59,-1-1,-1-1,0 0,-1 0,-1-1,0 0,0 0,6-25,-10 28,-1-1,0 0,-1 1,0-1,-1 0,0 0,-1 1,0-1,-1 0,-1 1,0 0,-6-19,1 13,-1 0,0 0,-1 1,-1 1,0 0,-1 0,-1 1,-19-17,-2 1,-2 2,-53-32,80 54,-2 0,1 1,0 0,-19-5,6 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5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96,'-2'109,"-4"1,-6-2,-4 0,-37 130,53-236,-1-1,1 1,0-1,0 1,-1-1,1 0,-1 1,0-1,1 1,-1-1,0 0,0 0,0 1,0-1,0 0,0 0,-1 1,1-2,0 0,1 0,-1-1,0 1,1-1,-1 1,1-1,-1 1,1-1,-1 1,1-1,0 1,-1-1,1 1,0-1,-1 0,1 1,0-1,-1 0,1 1,0-1,0 0,0 1,0-2,-9-58,7-370,4 234,-2 191,-1-4,1 1,1 0,-1-1,2 1,3-15,-5 21,1 1,-1 0,1-1,0 1,0 0,0 0,-1-1,1 1,0 0,0 0,1 0,-1 0,0 0,0 0,0 1,1-1,-1 0,0 0,1 1,-1-1,1 1,-1 0,0-1,1 1,-1 0,1 0,-1 0,1 0,-1 0,1 0,-1 0,1 0,-1 0,1 1,-1-1,1 1,-1-1,0 1,3 1,12 6,-1 0,0 2,0-1,-1 2,0 0,18 19,1-1,4 3,287 230,-296-243,1-1,1-2,0-1,1-1,52 15,-61-23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6.1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1 301,'0'-4,"0"-6,4-1,6-3,5-2,4-4,8 2,2-5,5 3,6-4,-1-3,-2 4,0 1,-1 1,-3 4,-7 0,-8 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6.9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14,'-16'-14,"28"37,-8-16,82 130,137 167,-137-192,-49-62,13 17,2-1,80 75,-127-136,1 0,0-1,1 0,-1 0,1 0,-1-1,1 0,0 0,1-1,-1 0,0 0,11 1,-5-2,0-1,1 0,-1-1,0 0,0-1,19-5,10-7,-1-1,-1-2,46-27,-69 35,52-28,-43 21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7.6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1 142,'0'-4,"4"-1,6-1,1-2,2-1,4 2,3-2,2 0,2 2,0-2,5 0,2 2,-1-2,3 1,0-3,-1 0,-2 3,-6 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8.5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1598,'-30'9,"-1"2,-39 20,46-20,-1 0,1-1,-48 11,72-21,0 0,-1 0,1 0,0 0,0 1,-1-1,1 0,0 0,-1 0,1 0,0 0,-1 0,1 0,0 0,-1 0,1 0,0 0,-1 0,1 0,0 0,-1 0,1 0,0-1,0 1,-1 0,1 0,0 0,-1 0,1-1,0 1,0 0,-1 0,1 0,0-1,0 1,0 0,-1-1,1 1,0-1,7-13,23-16,1376-1181,-1366 1180,226-170,-184 144,115-59,-191 113,-3 2,0 0,-1 0,1 0,0 0,-1-1,1 1,-1-1,0 0,1 0,-1 0,0 0,0 0,0 0,0-1,2-3,-6 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29.16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1,'2'6,"0"1,0-1,0 0,1 0,0 0,0-1,0 1,1-1,0 1,0-1,0 0,8 6,2 5,119 148,122 144,-98-107,-65-77,-78-107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0.44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65,'-4'3,"-1"1,1-1,0 1,-1 0,2 0,-1 0,0 0,1 1,0-1,0 1,-2 6,-27 60,29-64,-20 58,2 0,4 2,-12 83,1 208,28-347,0 4,0 0,0 1,2-1,2 16,-3-27,0 0,0-1,1 1,-1 0,1-1,0 1,0-1,0 1,0-1,1 0,-1 0,1 0,0 0,0 0,0-1,0 1,0-1,1 0,-1 0,7 3,17 4,0-1,1-1,0-1,54 4,117-7,-148-5,82-16,-130 17,0 0,1 0,-1 0,0 0,0-1,0 0,0 1,0-1,0 0,-1-1,1 1,-1 0,1-1,-1 1,0-1,0 0,0 0,0 0,0 0,-1 0,0 0,1 0,-1-1,1-4,2-10,-1 1,-1-1,0-29,-1 20,1-21,-3-1,-14-95,-33-91,33 172,13 55,0 1,0-1,1 0,0 0,0 1,0-1,2-13,-1 21,0-1,0 1,0-1,0 1,0 0,0-1,0 1,0 0,1-1,-1 1,0 0,0-1,0 1,1 0,-1-1,0 1,0 0,1 0,-1-1,0 1,1 0,-1 0,0 0,1-1,-1 1,0 0,1 0,-1 0,0 0,1 0,-1 0,0 0,1 0,-1 0,1 0,15 7,15 20,-29-25,117 125,-58-59,3-3,83 66,-142-127,112 78,-103-74,0 0,0-1,0-1,1 0,0-1,30 6,-41-10,-1-1,0 0,1 0,-1 0,1 0,-1 0,0-1,0 0,1 0,-1 0,0 0,0 0,0 0,0-1,0 0,0 1,0-1,-1 0,1-1,0 1,-1 0,0-1,0 1,0-1,0 0,0 1,0-1,-1 0,1 0,-1-1,0 1,0 0,0 0,1-5,2-11,0-1,-2 0,0 0,-1-27,-1 45,0-50,-2 0,-10-59,7 86,-1 1,0 0,-2 0,-1 1,0 0,-22-35,10 23,-47-59,59 84,-1-1,0 1,-1 1,0 0,0 0,-1 1,0 1,-25-12,31 16,0 0,0 1,0 0,0 0,0 0,0 1,0-1,-1 2,1-1,0 1,-1 0,1 0,-1 0,1 1,0 0,0 1,-1-1,1 1,0 0,0 1,0-1,-8 7,-100 65,83-51,-1-2,-1-1,-42 18,50-28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1.5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27,'-51'-12,"7"1,24 9,-1 1,0 0,-31 4,46-2,1 0,0 0,-1 0,1 0,0 1,-1 0,1 0,0 0,1 1,-1 0,0 0,1 0,-1 0,1 1,0-1,0 1,0 0,-4 7,7-10,1 1,-1 0,0-1,1 1,-1 0,1 0,-1 0,1-1,0 1,0 0,0 0,0 0,0 0,0-1,1 1,-1 0,0 0,1 0,0-1,-1 1,1 0,0-1,0 1,0-1,0 1,0-1,0 1,0-1,1 1,-1-1,0 0,1 0,-1 0,1 0,-1 0,4 1,6 5,1-1,0 0,21 7,-30-12,137 41,226 38,-253-59,-110-21,-1 0,0 1,0-1,0 0,0 1,0-1,0 1,0 0,0 0,0-1,-1 1,1 0,0 1,0-1,-1 0,1 0,-1 1,1-1,-1 1,1-1,-1 1,0 0,2 3,-3-2,0 0,0-1,-1 1,1 0,-1 0,0-1,0 1,0-1,0 1,0 0,0-1,-1 0,1 1,-1-1,1 0,-1 0,-3 4,-198 207,28-32,134-139,25-27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1:55:58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949 831,'-50'0,"-37"-1,-87 12,145-7,0 1,0 2,0 0,0 2,2 2,-48 23,44-16,1 1,1 2,1 1,0 1,2 1,1 1,1 2,2 0,0 1,2 1,1 2,1-1,2 2,-24 64,37-83,0 1,0 0,2 0,-1 0,2 0,0 1,1-1,0 0,1 0,0 0,9 24,-10-32,1 0,0 0,1 0,-1 0,1 0,0-1,1 0,-1 1,1-1,0 0,0-1,1 1,0-1,-1 0,1 0,1 0,-1-1,0 0,1 0,0 0,0 0,0-1,0 0,0-1,0 1,0-1,0 0,8 0,-6-2,0 0,0 0,0-1,-1 0,1 0,0-1,-1 0,13-6,57-39,-50 29,102-66,-4-5,143-133,-260 216,0-1,-1 1,0-1,0 0,-1-1,0 0,0 0,-1 0,0-1,-1 1,0-1,-1 0,1 0,-2-1,0 1,0-1,-1 1,0-1,-1 1,0-1,0 0,-2 1,1-1,-1 1,-1 0,1-1,-2 1,0 0,-8-15,-14-23,-2 1,-63-79,55 80,2-2,-39-73,35 32,4-1,-34-144,64 205,4 29,0 0,0 0,1 0,-1 0,0 0,0 0,0-1,1 1,-1 0,0 0,0 0,0 0,1 0,-1 0,0 0,0 0,1 0,-1 0,0 0,0 0,0 0,1 0,-1 0,0 0,0 0,1 0,-1 0,0 0,0 1,0-1,1 0,-1 0,0 0,0 0,0 0,0 1,1-1,-1 0,0 0,0 0,0 0,0 1,0-1,0 0,1 0,-1 0,0 1,0-1,0 1,31 44,-25-36,65 102,277 451,-278-453,-45-73,-2 0,-2 2,20 46,-35-67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2.75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2,'-45'0,"9"-1,0 1,-58 9,82-6,0 0,0 0,0 1,1 1,-1 0,1 0,0 1,1 0,-1 1,1 1,-14 12,3 1,0 1,2 0,0 2,2 0,-22 40,38-63,1 0,-1 0,1-1,0 1,-1 0,1 0,0 0,-1 0,1 0,0 0,0 0,0 0,0 0,0 0,0 0,0 0,0 0,1 0,-1 0,0 0,1 0,-1 0,1 1,6 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4.0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0 386,'0'-6,"1"0,0 1,0-1,0 1,1-1,-1 1,1 0,1 0,-1 0,1 0,0 0,0 0,0 1,0-1,1 1,0 0,0 0,8-6,6-4,1 2,1 0,26-12,-40 21,74-36,0 5,3 2,0 4,2 4,0 4,2 3,148-8,-209 24,1 1,-1 1,1 2,-1 0,0 2,34 11,-51-13,0 0,-1 1,1 0,-1 1,0 0,0 0,0 1,-1 0,0 0,0 1,0-1,-1 1,0 1,0 0,-1-1,0 2,-1-1,0 0,0 1,5 17,-3-2,-2 0,0 1,-2-1,0 1,-2 0,-1 0,0-1,-2 1,-1-1,-9 29,7-32,0 0,-2-1,-1 0,0 0,-1-1,-1 0,-1-1,-1-1,0 1,-1-2,-30 27,30-29,30-22,12-6,18-1,0 3,0 1,53-4,20-5,96-29,249-41,-423 86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5.3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147 981,'-58'137,"39"-97,-27 81,44-112,-3 9,0 0,1 0,-2 33,6-48,-1-1,1 1,0 0,0-1,0 1,0 0,0-1,1 1,-1 0,1-1,0 1,0-1,0 1,0-1,0 0,0 1,1-1,-1 0,1 0,0 0,-1 0,1 0,0 0,0 0,0-1,0 1,1-1,-1 1,0-1,1 0,-1 0,1 0,-1 0,1 0,3 0,14-1,0-1,0 0,0-2,0 0,0-1,0-1,30-13,-21 9,65-23,-1-4,-1-5,-3-3,103-68,-176 101,0 0,0-1,-1-1,-1 0,0-1,-1-1,0 0,-1-1,9-17,-14 21,-1-1,-1 0,-1 0,1 0,-2-1,0 1,-1-1,0 0,-1 0,0 0,-1 0,-1 0,-3-21,-2 8,-1 0,-1 0,-1 1,-1 0,-1 1,-2 0,0 1,-1 1,-2 0,-1 0,0 2,-30-29,31 35,0 0,-1 0,-1 2,-1 0,0 1,0 1,-1 1,0 1,-1 0,0 2,-1 0,1 2,-1 0,0 1,-42-1,127-32,43-12,2 5,2 5,1 4,127-22,-211 53,158-20,-164 22,-1 2,1 0,-1 2,1 0,-1 1,36 11,-50-12,0 0,-1 1,1-1,-1 1,0 0,0 1,0-1,-1 1,1 0,-1 0,0 1,0-1,0 1,-1 0,1 0,-1 0,-1 0,1 1,-1-1,1 1,-2 0,1-1,-1 1,1 0,-2 0,1 0,-1 0,0 7,-1 15,-2 0,0 0,-2 0,-14 43,16-61,-79 252,9-37,72-220,-1 0,1-1,0 1,0 0,1 0,-1 0,1 0,1 7,-1-10,1-1,-1 0,1 1,0-1,0 0,-1 1,1-1,0 0,0 0,0 0,0 0,0 0,1 0,-1 0,0 0,0 0,1 0,-1-1,0 1,1 0,-1-1,1 1,-1-1,1 0,-1 1,1-1,-1 0,1 0,-1 0,1 0,1-1,56 3,0-2,0-3,0-3,112-25,-151 25,-1-1,0 0,0-2,0 0,-1-1,-1 0,0-2,0 0,-1-1,-1 0,23-27,-28 29,-2-1,1-1,-2 1,0-1,0-1,-1 1,-1-1,0 0,-1 0,0-1,-1 1,-1-1,0 0,-1 0,-1 1,-3-31,1 36,-1-1,0 0,0 1,-1 0,0 0,-1 0,0 0,0 1,-1 0,0 0,-1 0,1 1,-2 0,-11-10,-2 0,-1 1,0 1,-1 1,-32-14,45 24,0 0,0 1,0 1,-1 0,1 0,-1 1,-15-1,6 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6.44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73 416,'2'172,"-4"188,1-341,0 0,-1 0,-1-1,-9 34,12-52,0 1,0 0,0 0,-1 0,1-1,0 1,0 0,-1 0,1-1,0 1,-1 0,1-1,-1 1,1 0,-1-1,1 1,-1-1,1 1,-1-1,0 1,1-1,-1 1,0-1,1 1,-2-1,-7-15,2-36,-4-287,5 94,2 161,-1-206,5 283,1 0,-1 0,1-1,0 1,1 0,2-7,-4 12,1-1,0 1,-1 0,1 0,0 0,0 0,-1-1,1 1,0 0,0 1,0-1,0 0,1 0,-1 0,0 0,0 1,0-1,1 1,-1-1,0 1,1-1,-1 1,0 0,1 0,-1-1,0 1,1 0,-1 0,0 0,1 1,-1-1,1 0,1 1,14 6,-1 0,0 1,-1 0,0 1,0 1,-1 1,20 18,2 0,188 134,-100-76,173 158,-290-239,13 14,42 32,-42-39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7.0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0 420,'1'-5,"0"0,1 0,-1 0,1 0,0 0,0 0,0 1,1-1,-1 1,1 0,0 0,1 0,-1 0,1 0,0 0,-1 1,2 0,-1 0,0 0,8-3,13-8,0 1,37-13,-58 24,216-78,3 10,257-46,-447 111,-9 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7.71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23,'-3'-11,"1"-1,18 18,19 23,0 0,-2 2,-2 2,38 49,-60-72,200 259,-11 10,256 478,-439-730,0 4,2-1,1-1,37 45,-53-72,0-1,0 1,0 0,0-1,0 1,1-1,-1 1,1-1,-1 0,1 0,-1 0,1-1,0 1,-1-1,1 1,0-1,-1 0,1 0,0 0,-1 0,1 0,0-1,0 1,-1-1,1 0,-1 0,5-2,8-4,-1 0,-1-1,24-19,-6 5,-1 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38.21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1 345,'0'-4,"4"-2,6 1,9-3,5-5,12-4,12-3,14-7,5-2,4-2,-3-2,-7 3,-3-1,-7 5,-7 2,-8 2,-9 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48.35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1103,'8'-20,"1"1,1 1,0 0,2 0,0 1,1 0,17-17,-7 6,260-279,-225 253,1 3,3 3,93-55,-141 94,1 2,0-1,0 2,1 0,-1 1,2 0,20-2,-27 6,0 0,0 1,0 0,0 1,0 0,0 1,-1 0,1 0,0 1,-1 0,0 1,0 0,14 9,1 3,-2 1,0 1,-2 1,0 1,-1 1,0 0,28 45,89 181,-92-153,-5 1,-4 2,-4 2,32 181,-47-164,-4 1,-6 0,-17 229,7-300,-2 0,-2-1,-2 0,-1 0,-3-1,-27 58,40-99,-1 0,1 0,-1 0,0 0,-1 0,1 0,0-1,-5 4,-4-5,4-20,2-34,2 1,5-68,0 49,8-104,7 1,44-197,113-336,-124 517,-6 39,18-78,-60 217,0 0,-1-1,0 1,-1 0,0-1,-1 1,0-1,-1 1,-1 0,0 0,-1 0,0 0,0 1,-1 0,-1 0,-11-17,17 28,0 0,0-1,0 1,0-1,-1 1,1-1,0 1,0 0,-1-1,1 1,0 0,-1-1,1 1,0 0,-1-1,1 1,-1 0,1 0,0-1,-1 1,1 0,-1 0,1 0,-1 0,1 0,-1 0,1 0,0-1,-1 1,1 0,-1 0,1 1,-1-1,1 0,-1 0,1 0,-1 0,1 0,-1 1,0 0,0 0,1 1,-1-1,1 0,-1 1,1-1,0 1,-1-1,1 0,0 1,0-1,0 1,0-1,0 3,8 55,2 0,33 103,-30-117,39 126,82 183,-83-242,5-3,108 158,-146-240,2 0,1-2,0-1,2 0,49 39,-63-57,0 0,1 0,-1-1,1-1,0 1,0-2,0 1,0-1,1-1,-1 0,1 0,0-1,0-1,-1 1,1-2,0 0,0 0,-1-1,1 0,-1 0,16-7,-2-1,0 0,-1-2,0 0,-1-2,-1 0,0-2,-1 0,19-20,-13 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48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1,'-4'11,"0"0,1 1,0-1,1 1,0 0,1 0,0 0,2 21,-1 8,-5 109,8 0,30 215,-20-283,4-1,3-1,4 0,4-2,2-1,43 76,-57-125,0 0,2-1,1-1,2-1,39 39,-52-57,1 0,0 0,1-1,-1 0,1-1,0 0,1 0,16 4,-20-7,1 0,0-1,0 0,0-1,0 0,0 0,0-1,0 0,0 0,-1-1,1 0,0 0,9-5,32-19,-7-4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30T13:00:49.2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1,'1'21,"1"0,0 1,2-1,0-1,2 1,8 22,59 115,-44-100,11 24,4-3,4-1,2-2,75 84,-95-126,1-1,2-2,1-1,2-1,1-3,0 0,2-3,1-1,1-2,65 22,-71-33,1-2,-1-2,1-1,54-1,6 1,-65-1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F576-0A48-444F-939A-71384CE8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2C71E-545C-48FE-91BD-BDC41E106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3AA2-EB8C-426B-9571-AB3455FF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58CC-5DE6-4938-AB14-948EA432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5416-42BA-4F76-B1FA-4820F91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933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6AD4-41A6-42AC-8EBB-AA288D6D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AEFFA-7424-40C5-88FE-FCE2B290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A0A2D-E7A3-4062-A0BF-015ED4E0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DB3C-DD76-446E-86C5-9DD234E9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1CB2-8AEE-4E34-B85C-4FE8B4B5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3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2A3B0-B53D-40D4-A924-628B568E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06451-0DD0-4B8A-BAF4-D98F4ABA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C722-A1F3-4D71-924F-4958CB00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DF0F-E183-4CEA-9F43-F5D7B845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4A84-0D59-43F6-98EB-8AF4EF1A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101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6E3C-3D91-49BE-BEC5-7F493133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E28C-921E-426A-8E03-2E505339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5F21-48FE-4BF2-BEB5-61ED34E3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BB23-82F2-43D3-9133-B70D2840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D671-7FA7-46E4-9784-74C2403D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1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C2BE-50A6-41B7-9E92-546C5462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8FFC-2574-45F7-9B3A-96A0FF120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FD5D-65F0-4790-A60D-7E919BB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9C80-ED80-4449-9204-E4B9D27E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3632-4F72-4175-A7F7-6D038B4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67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25B5-6276-4CCC-909A-2289ADE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9CCC-8275-4FFF-B1AD-E00502DD9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08A0-7B43-4246-A51A-C9F8454A0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A692-0872-4982-9FE9-ECBEA3EE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2667-637B-4319-85EE-416014CD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F35B-071F-4281-BAF2-B6B4069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FCA-BAA4-4B08-BED6-9958EE86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975A-BE6D-45C9-A50B-E2FEEF8F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4EFC0-08D7-4FF8-8670-4A41D98BE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11498-C338-47A1-B18B-92B4B0A2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20CF3-87DB-473B-B8C7-0A8E67D1B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D4AC2-9388-4521-B7CA-5124F63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A1705-A7BA-45EC-B046-B12907A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E08-2315-4052-A4AD-0E80ACA1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284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9A6-98DB-40AD-8AB8-B00BE73C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B7B50-DF19-487E-8606-0BD47B6C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2F3AC-63BE-4D75-AB43-CD97D28F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AEC53-DC15-4E1B-BB70-EFB8675E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07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31FB1-61F7-41A0-B448-D8CDE56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EB517-F274-46A5-B0A6-441DEF59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1C21-E02D-439A-99F7-3CACA45D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21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242E-2F78-4953-BC06-BC4BCCE1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F509-3B3D-4CFE-8DE0-73D86FDE6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0297-8C06-42E4-AEA6-E641048F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770-7F27-40C2-9348-E987E78A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6FF5-27F3-4923-A8B9-09CDF0EC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440B6-1EDE-47DB-A997-C34C2E0A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70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805-9DD6-4196-BA48-28D6502F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7EDBD-5F6B-4D07-8FBE-4465708E0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09B9A-907E-4DC9-96C9-4DE92F37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CBB5-881D-4164-A96A-5AA4AE4B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8376-2BEB-4598-97CE-E8335877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0DCF-F568-4351-8053-7FAA1AAA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3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918F3-FED4-4CAC-9097-37DC2EC2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99A21-A357-491B-A5DE-E7948121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F491-FB2C-4845-BC0F-76203781C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DA753-3334-4A27-9D45-4939B7C56526}" type="datetimeFigureOut">
              <a:rPr lang="th-TH" smtClean="0"/>
              <a:t>30/12/63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31371-CD0F-4C7B-81DE-FC065375E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E99-6D84-48B5-BC51-3E39CF958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5DBC-80A9-4609-BB27-4D27D12AB5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61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134" Type="http://schemas.openxmlformats.org/officeDocument/2006/relationships/customXml" Target="../ink/ink67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1.png"/><Relationship Id="rId18" Type="http://schemas.openxmlformats.org/officeDocument/2006/relationships/customXml" Target="../ink/ink613.xml"/><Relationship Id="rId26" Type="http://schemas.openxmlformats.org/officeDocument/2006/relationships/customXml" Target="../ink/ink617.xml"/><Relationship Id="rId39" Type="http://schemas.openxmlformats.org/officeDocument/2006/relationships/image" Target="../media/image613.png"/><Relationship Id="rId21" Type="http://schemas.openxmlformats.org/officeDocument/2006/relationships/image" Target="../media/image605.png"/><Relationship Id="rId34" Type="http://schemas.openxmlformats.org/officeDocument/2006/relationships/customXml" Target="../ink/ink621.xml"/><Relationship Id="rId42" Type="http://schemas.openxmlformats.org/officeDocument/2006/relationships/customXml" Target="../ink/ink625.xml"/><Relationship Id="rId47" Type="http://schemas.openxmlformats.org/officeDocument/2006/relationships/image" Target="../media/image617.png"/><Relationship Id="rId50" Type="http://schemas.openxmlformats.org/officeDocument/2006/relationships/customXml" Target="../ink/ink629.xml"/><Relationship Id="rId55" Type="http://schemas.openxmlformats.org/officeDocument/2006/relationships/image" Target="../media/image621.png"/><Relationship Id="rId63" Type="http://schemas.openxmlformats.org/officeDocument/2006/relationships/image" Target="../media/image624.png"/><Relationship Id="rId68" Type="http://schemas.openxmlformats.org/officeDocument/2006/relationships/customXml" Target="../ink/ink638.xml"/><Relationship Id="rId76" Type="http://schemas.openxmlformats.org/officeDocument/2006/relationships/customXml" Target="../ink/ink642.xml"/><Relationship Id="rId7" Type="http://schemas.openxmlformats.org/officeDocument/2006/relationships/image" Target="../media/image598.png"/><Relationship Id="rId71" Type="http://schemas.openxmlformats.org/officeDocument/2006/relationships/image" Target="../media/image628.png"/><Relationship Id="rId2" Type="http://schemas.openxmlformats.org/officeDocument/2006/relationships/customXml" Target="../ink/ink605.xml"/><Relationship Id="rId16" Type="http://schemas.openxmlformats.org/officeDocument/2006/relationships/customXml" Target="../ink/ink612.xml"/><Relationship Id="rId29" Type="http://schemas.openxmlformats.org/officeDocument/2006/relationships/image" Target="../media/image608.png"/><Relationship Id="rId11" Type="http://schemas.openxmlformats.org/officeDocument/2006/relationships/image" Target="../media/image600.png"/><Relationship Id="rId24" Type="http://schemas.openxmlformats.org/officeDocument/2006/relationships/customXml" Target="../ink/ink616.xml"/><Relationship Id="rId32" Type="http://schemas.openxmlformats.org/officeDocument/2006/relationships/customXml" Target="../ink/ink620.xml"/><Relationship Id="rId37" Type="http://schemas.openxmlformats.org/officeDocument/2006/relationships/image" Target="../media/image612.png"/><Relationship Id="rId40" Type="http://schemas.openxmlformats.org/officeDocument/2006/relationships/customXml" Target="../ink/ink624.xml"/><Relationship Id="rId45" Type="http://schemas.openxmlformats.org/officeDocument/2006/relationships/image" Target="../media/image616.png"/><Relationship Id="rId53" Type="http://schemas.openxmlformats.org/officeDocument/2006/relationships/image" Target="../media/image620.png"/><Relationship Id="rId58" Type="http://schemas.openxmlformats.org/officeDocument/2006/relationships/customXml" Target="../ink/ink633.xml"/><Relationship Id="rId66" Type="http://schemas.openxmlformats.org/officeDocument/2006/relationships/customXml" Target="../ink/ink637.xml"/><Relationship Id="rId74" Type="http://schemas.openxmlformats.org/officeDocument/2006/relationships/customXml" Target="../ink/ink641.xml"/><Relationship Id="rId79" Type="http://schemas.openxmlformats.org/officeDocument/2006/relationships/image" Target="../media/image632.png"/><Relationship Id="rId5" Type="http://schemas.openxmlformats.org/officeDocument/2006/relationships/image" Target="../media/image597.png"/><Relationship Id="rId61" Type="http://schemas.openxmlformats.org/officeDocument/2006/relationships/image" Target="../media/image623.png"/><Relationship Id="rId10" Type="http://schemas.openxmlformats.org/officeDocument/2006/relationships/customXml" Target="../ink/ink609.xml"/><Relationship Id="rId19" Type="http://schemas.openxmlformats.org/officeDocument/2006/relationships/image" Target="../media/image604.png"/><Relationship Id="rId31" Type="http://schemas.openxmlformats.org/officeDocument/2006/relationships/image" Target="../media/image609.png"/><Relationship Id="rId44" Type="http://schemas.openxmlformats.org/officeDocument/2006/relationships/customXml" Target="../ink/ink626.xml"/><Relationship Id="rId52" Type="http://schemas.openxmlformats.org/officeDocument/2006/relationships/customXml" Target="../ink/ink630.xml"/><Relationship Id="rId60" Type="http://schemas.openxmlformats.org/officeDocument/2006/relationships/customXml" Target="../ink/ink634.xml"/><Relationship Id="rId65" Type="http://schemas.openxmlformats.org/officeDocument/2006/relationships/image" Target="../media/image625.png"/><Relationship Id="rId73" Type="http://schemas.openxmlformats.org/officeDocument/2006/relationships/image" Target="../media/image629.png"/><Relationship Id="rId78" Type="http://schemas.openxmlformats.org/officeDocument/2006/relationships/customXml" Target="../ink/ink643.xml"/><Relationship Id="rId81" Type="http://schemas.openxmlformats.org/officeDocument/2006/relationships/image" Target="../media/image633.png"/><Relationship Id="rId4" Type="http://schemas.openxmlformats.org/officeDocument/2006/relationships/customXml" Target="../ink/ink606.xml"/><Relationship Id="rId9" Type="http://schemas.openxmlformats.org/officeDocument/2006/relationships/image" Target="../media/image599.png"/><Relationship Id="rId14" Type="http://schemas.openxmlformats.org/officeDocument/2006/relationships/customXml" Target="../ink/ink611.xml"/><Relationship Id="rId22" Type="http://schemas.openxmlformats.org/officeDocument/2006/relationships/customXml" Target="../ink/ink615.xml"/><Relationship Id="rId27" Type="http://schemas.openxmlformats.org/officeDocument/2006/relationships/image" Target="../media/image607.png"/><Relationship Id="rId30" Type="http://schemas.openxmlformats.org/officeDocument/2006/relationships/customXml" Target="../ink/ink619.xml"/><Relationship Id="rId35" Type="http://schemas.openxmlformats.org/officeDocument/2006/relationships/image" Target="../media/image611.png"/><Relationship Id="rId43" Type="http://schemas.openxmlformats.org/officeDocument/2006/relationships/image" Target="../media/image615.png"/><Relationship Id="rId48" Type="http://schemas.openxmlformats.org/officeDocument/2006/relationships/customXml" Target="../ink/ink628.xml"/><Relationship Id="rId56" Type="http://schemas.openxmlformats.org/officeDocument/2006/relationships/customXml" Target="../ink/ink632.xml"/><Relationship Id="rId64" Type="http://schemas.openxmlformats.org/officeDocument/2006/relationships/customXml" Target="../ink/ink636.xml"/><Relationship Id="rId69" Type="http://schemas.openxmlformats.org/officeDocument/2006/relationships/image" Target="../media/image627.png"/><Relationship Id="rId77" Type="http://schemas.openxmlformats.org/officeDocument/2006/relationships/image" Target="../media/image631.png"/><Relationship Id="rId8" Type="http://schemas.openxmlformats.org/officeDocument/2006/relationships/customXml" Target="../ink/ink608.xml"/><Relationship Id="rId51" Type="http://schemas.openxmlformats.org/officeDocument/2006/relationships/image" Target="../media/image619.png"/><Relationship Id="rId72" Type="http://schemas.openxmlformats.org/officeDocument/2006/relationships/customXml" Target="../ink/ink640.xml"/><Relationship Id="rId80" Type="http://schemas.openxmlformats.org/officeDocument/2006/relationships/customXml" Target="../ink/ink644.xml"/><Relationship Id="rId3" Type="http://schemas.openxmlformats.org/officeDocument/2006/relationships/image" Target="../media/image596.png"/><Relationship Id="rId12" Type="http://schemas.openxmlformats.org/officeDocument/2006/relationships/customXml" Target="../ink/ink610.xml"/><Relationship Id="rId17" Type="http://schemas.openxmlformats.org/officeDocument/2006/relationships/image" Target="../media/image603.png"/><Relationship Id="rId25" Type="http://schemas.openxmlformats.org/officeDocument/2006/relationships/image" Target="../media/image606.png"/><Relationship Id="rId33" Type="http://schemas.openxmlformats.org/officeDocument/2006/relationships/image" Target="../media/image610.png"/><Relationship Id="rId38" Type="http://schemas.openxmlformats.org/officeDocument/2006/relationships/customXml" Target="../ink/ink623.xml"/><Relationship Id="rId46" Type="http://schemas.openxmlformats.org/officeDocument/2006/relationships/customXml" Target="../ink/ink627.xml"/><Relationship Id="rId59" Type="http://schemas.openxmlformats.org/officeDocument/2006/relationships/image" Target="../media/image622.png"/><Relationship Id="rId67" Type="http://schemas.openxmlformats.org/officeDocument/2006/relationships/image" Target="../media/image626.png"/><Relationship Id="rId20" Type="http://schemas.openxmlformats.org/officeDocument/2006/relationships/customXml" Target="../ink/ink614.xml"/><Relationship Id="rId41" Type="http://schemas.openxmlformats.org/officeDocument/2006/relationships/image" Target="../media/image614.png"/><Relationship Id="rId54" Type="http://schemas.openxmlformats.org/officeDocument/2006/relationships/customXml" Target="../ink/ink631.xml"/><Relationship Id="rId62" Type="http://schemas.openxmlformats.org/officeDocument/2006/relationships/customXml" Target="../ink/ink635.xml"/><Relationship Id="rId70" Type="http://schemas.openxmlformats.org/officeDocument/2006/relationships/customXml" Target="../ink/ink639.xml"/><Relationship Id="rId75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7.xml"/><Relationship Id="rId15" Type="http://schemas.openxmlformats.org/officeDocument/2006/relationships/image" Target="../media/image602.png"/><Relationship Id="rId23" Type="http://schemas.openxmlformats.org/officeDocument/2006/relationships/image" Target="../media/image16.png"/><Relationship Id="rId28" Type="http://schemas.openxmlformats.org/officeDocument/2006/relationships/customXml" Target="../ink/ink618.xml"/><Relationship Id="rId36" Type="http://schemas.openxmlformats.org/officeDocument/2006/relationships/customXml" Target="../ink/ink622.xml"/><Relationship Id="rId49" Type="http://schemas.openxmlformats.org/officeDocument/2006/relationships/image" Target="../media/image618.png"/><Relationship Id="rId57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8.xml"/><Relationship Id="rId21" Type="http://schemas.openxmlformats.org/officeDocument/2006/relationships/customXml" Target="../ink/ink655.xml"/><Relationship Id="rId42" Type="http://schemas.openxmlformats.org/officeDocument/2006/relationships/image" Target="../media/image651.png"/><Relationship Id="rId47" Type="http://schemas.openxmlformats.org/officeDocument/2006/relationships/customXml" Target="../ink/ink669.xml"/><Relationship Id="rId63" Type="http://schemas.openxmlformats.org/officeDocument/2006/relationships/customXml" Target="../ink/ink677.xml"/><Relationship Id="rId68" Type="http://schemas.openxmlformats.org/officeDocument/2006/relationships/image" Target="../media/image664.png"/><Relationship Id="rId84" Type="http://schemas.openxmlformats.org/officeDocument/2006/relationships/image" Target="../media/image672.png"/><Relationship Id="rId89" Type="http://schemas.openxmlformats.org/officeDocument/2006/relationships/customXml" Target="../ink/ink690.xml"/><Relationship Id="rId7" Type="http://schemas.openxmlformats.org/officeDocument/2006/relationships/image" Target="../media/image636.png"/><Relationship Id="rId71" Type="http://schemas.openxmlformats.org/officeDocument/2006/relationships/customXml" Target="../ink/ink681.xml"/><Relationship Id="rId92" Type="http://schemas.openxmlformats.org/officeDocument/2006/relationships/image" Target="../media/image676.png"/><Relationship Id="rId2" Type="http://schemas.openxmlformats.org/officeDocument/2006/relationships/customXml" Target="../ink/ink645.xml"/><Relationship Id="rId16" Type="http://schemas.openxmlformats.org/officeDocument/2006/relationships/customXml" Target="../ink/ink652.xml"/><Relationship Id="rId29" Type="http://schemas.openxmlformats.org/officeDocument/2006/relationships/image" Target="../media/image645.png"/><Relationship Id="rId11" Type="http://schemas.openxmlformats.org/officeDocument/2006/relationships/image" Target="../media/image16.png"/><Relationship Id="rId24" Type="http://schemas.openxmlformats.org/officeDocument/2006/relationships/image" Target="../media/image643.png"/><Relationship Id="rId32" Type="http://schemas.openxmlformats.org/officeDocument/2006/relationships/customXml" Target="../ink/ink661.xml"/><Relationship Id="rId37" Type="http://schemas.openxmlformats.org/officeDocument/2006/relationships/customXml" Target="../ink/ink664.xml"/><Relationship Id="rId40" Type="http://schemas.openxmlformats.org/officeDocument/2006/relationships/image" Target="../media/image650.png"/><Relationship Id="rId45" Type="http://schemas.openxmlformats.org/officeDocument/2006/relationships/customXml" Target="../ink/ink668.xml"/><Relationship Id="rId53" Type="http://schemas.openxmlformats.org/officeDocument/2006/relationships/customXml" Target="../ink/ink672.xml"/><Relationship Id="rId58" Type="http://schemas.openxmlformats.org/officeDocument/2006/relationships/image" Target="../media/image659.png"/><Relationship Id="rId66" Type="http://schemas.openxmlformats.org/officeDocument/2006/relationships/image" Target="../media/image663.png"/><Relationship Id="rId74" Type="http://schemas.openxmlformats.org/officeDocument/2006/relationships/image" Target="../media/image667.png"/><Relationship Id="rId79" Type="http://schemas.openxmlformats.org/officeDocument/2006/relationships/customXml" Target="../ink/ink685.xml"/><Relationship Id="rId87" Type="http://schemas.openxmlformats.org/officeDocument/2006/relationships/customXml" Target="../ink/ink689.xml"/><Relationship Id="rId102" Type="http://schemas.openxmlformats.org/officeDocument/2006/relationships/image" Target="../media/image681.png"/><Relationship Id="rId5" Type="http://schemas.openxmlformats.org/officeDocument/2006/relationships/image" Target="../media/image635.png"/><Relationship Id="rId61" Type="http://schemas.openxmlformats.org/officeDocument/2006/relationships/customXml" Target="../ink/ink676.xml"/><Relationship Id="rId82" Type="http://schemas.openxmlformats.org/officeDocument/2006/relationships/image" Target="../media/image671.png"/><Relationship Id="rId90" Type="http://schemas.openxmlformats.org/officeDocument/2006/relationships/image" Target="../media/image675.png"/><Relationship Id="rId95" Type="http://schemas.openxmlformats.org/officeDocument/2006/relationships/customXml" Target="../ink/ink693.xml"/><Relationship Id="rId19" Type="http://schemas.openxmlformats.org/officeDocument/2006/relationships/image" Target="../media/image641.png"/><Relationship Id="rId14" Type="http://schemas.openxmlformats.org/officeDocument/2006/relationships/customXml" Target="../ink/ink651.xml"/><Relationship Id="rId22" Type="http://schemas.openxmlformats.org/officeDocument/2006/relationships/image" Target="../media/image642.png"/><Relationship Id="rId27" Type="http://schemas.openxmlformats.org/officeDocument/2006/relationships/image" Target="../media/image644.png"/><Relationship Id="rId30" Type="http://schemas.openxmlformats.org/officeDocument/2006/relationships/customXml" Target="../ink/ink660.xml"/><Relationship Id="rId35" Type="http://schemas.openxmlformats.org/officeDocument/2006/relationships/image" Target="../media/image648.png"/><Relationship Id="rId43" Type="http://schemas.openxmlformats.org/officeDocument/2006/relationships/customXml" Target="../ink/ink667.xml"/><Relationship Id="rId48" Type="http://schemas.openxmlformats.org/officeDocument/2006/relationships/image" Target="../media/image654.png"/><Relationship Id="rId56" Type="http://schemas.openxmlformats.org/officeDocument/2006/relationships/image" Target="../media/image658.png"/><Relationship Id="rId64" Type="http://schemas.openxmlformats.org/officeDocument/2006/relationships/image" Target="../media/image662.png"/><Relationship Id="rId69" Type="http://schemas.openxmlformats.org/officeDocument/2006/relationships/customXml" Target="../ink/ink680.xml"/><Relationship Id="rId77" Type="http://schemas.openxmlformats.org/officeDocument/2006/relationships/customXml" Target="../ink/ink684.xml"/><Relationship Id="rId100" Type="http://schemas.openxmlformats.org/officeDocument/2006/relationships/image" Target="../media/image680.png"/><Relationship Id="rId8" Type="http://schemas.openxmlformats.org/officeDocument/2006/relationships/customXml" Target="../ink/ink648.xml"/><Relationship Id="rId51" Type="http://schemas.openxmlformats.org/officeDocument/2006/relationships/customXml" Target="../ink/ink671.xml"/><Relationship Id="rId72" Type="http://schemas.openxmlformats.org/officeDocument/2006/relationships/image" Target="../media/image666.png"/><Relationship Id="rId80" Type="http://schemas.openxmlformats.org/officeDocument/2006/relationships/image" Target="../media/image670.png"/><Relationship Id="rId85" Type="http://schemas.openxmlformats.org/officeDocument/2006/relationships/customXml" Target="../ink/ink688.xml"/><Relationship Id="rId93" Type="http://schemas.openxmlformats.org/officeDocument/2006/relationships/customXml" Target="../ink/ink692.xml"/><Relationship Id="rId98" Type="http://schemas.openxmlformats.org/officeDocument/2006/relationships/image" Target="../media/image679.png"/><Relationship Id="rId3" Type="http://schemas.openxmlformats.org/officeDocument/2006/relationships/image" Target="../media/image634.png"/><Relationship Id="rId12" Type="http://schemas.openxmlformats.org/officeDocument/2006/relationships/customXml" Target="../ink/ink650.xml"/><Relationship Id="rId17" Type="http://schemas.openxmlformats.org/officeDocument/2006/relationships/image" Target="../media/image640.png"/><Relationship Id="rId25" Type="http://schemas.openxmlformats.org/officeDocument/2006/relationships/customXml" Target="../ink/ink657.xml"/><Relationship Id="rId33" Type="http://schemas.openxmlformats.org/officeDocument/2006/relationships/image" Target="../media/image647.png"/><Relationship Id="rId38" Type="http://schemas.openxmlformats.org/officeDocument/2006/relationships/image" Target="../media/image649.png"/><Relationship Id="rId46" Type="http://schemas.openxmlformats.org/officeDocument/2006/relationships/image" Target="../media/image653.png"/><Relationship Id="rId59" Type="http://schemas.openxmlformats.org/officeDocument/2006/relationships/customXml" Target="../ink/ink675.xml"/><Relationship Id="rId67" Type="http://schemas.openxmlformats.org/officeDocument/2006/relationships/customXml" Target="../ink/ink679.xml"/><Relationship Id="rId103" Type="http://schemas.openxmlformats.org/officeDocument/2006/relationships/customXml" Target="../ink/ink697.xml"/><Relationship Id="rId20" Type="http://schemas.openxmlformats.org/officeDocument/2006/relationships/customXml" Target="../ink/ink654.xml"/><Relationship Id="rId41" Type="http://schemas.openxmlformats.org/officeDocument/2006/relationships/customXml" Target="../ink/ink666.xml"/><Relationship Id="rId54" Type="http://schemas.openxmlformats.org/officeDocument/2006/relationships/image" Target="../media/image657.png"/><Relationship Id="rId62" Type="http://schemas.openxmlformats.org/officeDocument/2006/relationships/image" Target="../media/image661.png"/><Relationship Id="rId70" Type="http://schemas.openxmlformats.org/officeDocument/2006/relationships/image" Target="../media/image665.png"/><Relationship Id="rId75" Type="http://schemas.openxmlformats.org/officeDocument/2006/relationships/customXml" Target="../ink/ink683.xml"/><Relationship Id="rId83" Type="http://schemas.openxmlformats.org/officeDocument/2006/relationships/customXml" Target="../ink/ink687.xml"/><Relationship Id="rId88" Type="http://schemas.openxmlformats.org/officeDocument/2006/relationships/image" Target="../media/image674.png"/><Relationship Id="rId91" Type="http://schemas.openxmlformats.org/officeDocument/2006/relationships/customXml" Target="../ink/ink691.xml"/><Relationship Id="rId96" Type="http://schemas.openxmlformats.org/officeDocument/2006/relationships/image" Target="../media/image6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7.xml"/><Relationship Id="rId15" Type="http://schemas.openxmlformats.org/officeDocument/2006/relationships/image" Target="../media/image639.png"/><Relationship Id="rId23" Type="http://schemas.openxmlformats.org/officeDocument/2006/relationships/customXml" Target="../ink/ink656.xml"/><Relationship Id="rId28" Type="http://schemas.openxmlformats.org/officeDocument/2006/relationships/customXml" Target="../ink/ink659.xml"/><Relationship Id="rId36" Type="http://schemas.openxmlformats.org/officeDocument/2006/relationships/customXml" Target="../ink/ink663.xml"/><Relationship Id="rId49" Type="http://schemas.openxmlformats.org/officeDocument/2006/relationships/customXml" Target="../ink/ink670.xml"/><Relationship Id="rId57" Type="http://schemas.openxmlformats.org/officeDocument/2006/relationships/customXml" Target="../ink/ink674.xml"/><Relationship Id="rId10" Type="http://schemas.openxmlformats.org/officeDocument/2006/relationships/customXml" Target="../ink/ink649.xml"/><Relationship Id="rId31" Type="http://schemas.openxmlformats.org/officeDocument/2006/relationships/image" Target="../media/image646.png"/><Relationship Id="rId44" Type="http://schemas.openxmlformats.org/officeDocument/2006/relationships/image" Target="../media/image652.png"/><Relationship Id="rId52" Type="http://schemas.openxmlformats.org/officeDocument/2006/relationships/image" Target="../media/image656.png"/><Relationship Id="rId60" Type="http://schemas.openxmlformats.org/officeDocument/2006/relationships/image" Target="../media/image660.png"/><Relationship Id="rId65" Type="http://schemas.openxmlformats.org/officeDocument/2006/relationships/customXml" Target="../ink/ink678.xml"/><Relationship Id="rId73" Type="http://schemas.openxmlformats.org/officeDocument/2006/relationships/customXml" Target="../ink/ink682.xml"/><Relationship Id="rId78" Type="http://schemas.openxmlformats.org/officeDocument/2006/relationships/image" Target="../media/image669.png"/><Relationship Id="rId81" Type="http://schemas.openxmlformats.org/officeDocument/2006/relationships/customXml" Target="../ink/ink686.xml"/><Relationship Id="rId86" Type="http://schemas.openxmlformats.org/officeDocument/2006/relationships/image" Target="../media/image673.png"/><Relationship Id="rId94" Type="http://schemas.openxmlformats.org/officeDocument/2006/relationships/image" Target="../media/image677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4" Type="http://schemas.openxmlformats.org/officeDocument/2006/relationships/customXml" Target="../ink/ink646.xml"/><Relationship Id="rId9" Type="http://schemas.openxmlformats.org/officeDocument/2006/relationships/image" Target="../media/image637.png"/><Relationship Id="rId13" Type="http://schemas.openxmlformats.org/officeDocument/2006/relationships/image" Target="../media/image638.png"/><Relationship Id="rId18" Type="http://schemas.openxmlformats.org/officeDocument/2006/relationships/customXml" Target="../ink/ink653.xml"/><Relationship Id="rId39" Type="http://schemas.openxmlformats.org/officeDocument/2006/relationships/customXml" Target="../ink/ink665.xml"/><Relationship Id="rId34" Type="http://schemas.openxmlformats.org/officeDocument/2006/relationships/customXml" Target="../ink/ink662.xml"/><Relationship Id="rId50" Type="http://schemas.openxmlformats.org/officeDocument/2006/relationships/image" Target="../media/image655.png"/><Relationship Id="rId55" Type="http://schemas.openxmlformats.org/officeDocument/2006/relationships/customXml" Target="../ink/ink673.xml"/><Relationship Id="rId76" Type="http://schemas.openxmlformats.org/officeDocument/2006/relationships/image" Target="../media/image668.png"/><Relationship Id="rId97" Type="http://schemas.openxmlformats.org/officeDocument/2006/relationships/customXml" Target="../ink/ink694.xml"/><Relationship Id="rId104" Type="http://schemas.openxmlformats.org/officeDocument/2006/relationships/image" Target="../media/image68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8.png"/><Relationship Id="rId18" Type="http://schemas.openxmlformats.org/officeDocument/2006/relationships/customXml" Target="../ink/ink706.xml"/><Relationship Id="rId26" Type="http://schemas.openxmlformats.org/officeDocument/2006/relationships/customXml" Target="../ink/ink710.xml"/><Relationship Id="rId39" Type="http://schemas.openxmlformats.org/officeDocument/2006/relationships/image" Target="../media/image699.png"/><Relationship Id="rId21" Type="http://schemas.openxmlformats.org/officeDocument/2006/relationships/image" Target="../media/image16.png"/><Relationship Id="rId34" Type="http://schemas.openxmlformats.org/officeDocument/2006/relationships/customXml" Target="../ink/ink714.xml"/><Relationship Id="rId42" Type="http://schemas.openxmlformats.org/officeDocument/2006/relationships/customXml" Target="../ink/ink718.xml"/><Relationship Id="rId47" Type="http://schemas.openxmlformats.org/officeDocument/2006/relationships/image" Target="../media/image703.png"/><Relationship Id="rId50" Type="http://schemas.openxmlformats.org/officeDocument/2006/relationships/customXml" Target="../ink/ink722.xml"/><Relationship Id="rId55" Type="http://schemas.openxmlformats.org/officeDocument/2006/relationships/image" Target="../media/image707.png"/><Relationship Id="rId63" Type="http://schemas.openxmlformats.org/officeDocument/2006/relationships/image" Target="../media/image711.png"/><Relationship Id="rId68" Type="http://schemas.openxmlformats.org/officeDocument/2006/relationships/customXml" Target="../ink/ink731.xml"/><Relationship Id="rId76" Type="http://schemas.openxmlformats.org/officeDocument/2006/relationships/customXml" Target="../ink/ink735.xml"/><Relationship Id="rId7" Type="http://schemas.openxmlformats.org/officeDocument/2006/relationships/image" Target="../media/image685.png"/><Relationship Id="rId71" Type="http://schemas.openxmlformats.org/officeDocument/2006/relationships/image" Target="../media/image715.png"/><Relationship Id="rId2" Type="http://schemas.openxmlformats.org/officeDocument/2006/relationships/customXml" Target="../ink/ink698.xml"/><Relationship Id="rId16" Type="http://schemas.openxmlformats.org/officeDocument/2006/relationships/customXml" Target="../ink/ink705.xml"/><Relationship Id="rId29" Type="http://schemas.openxmlformats.org/officeDocument/2006/relationships/image" Target="../media/image695.png"/><Relationship Id="rId11" Type="http://schemas.openxmlformats.org/officeDocument/2006/relationships/image" Target="../media/image687.png"/><Relationship Id="rId24" Type="http://schemas.openxmlformats.org/officeDocument/2006/relationships/customXml" Target="../ink/ink709.xml"/><Relationship Id="rId32" Type="http://schemas.openxmlformats.org/officeDocument/2006/relationships/customXml" Target="../ink/ink713.xml"/><Relationship Id="rId37" Type="http://schemas.openxmlformats.org/officeDocument/2006/relationships/image" Target="../media/image698.png"/><Relationship Id="rId40" Type="http://schemas.openxmlformats.org/officeDocument/2006/relationships/customXml" Target="../ink/ink717.xml"/><Relationship Id="rId45" Type="http://schemas.openxmlformats.org/officeDocument/2006/relationships/image" Target="../media/image702.png"/><Relationship Id="rId53" Type="http://schemas.openxmlformats.org/officeDocument/2006/relationships/image" Target="../media/image706.png"/><Relationship Id="rId58" Type="http://schemas.openxmlformats.org/officeDocument/2006/relationships/customXml" Target="../ink/ink726.xml"/><Relationship Id="rId66" Type="http://schemas.openxmlformats.org/officeDocument/2006/relationships/customXml" Target="../ink/ink730.xml"/><Relationship Id="rId74" Type="http://schemas.openxmlformats.org/officeDocument/2006/relationships/customXml" Target="../ink/ink734.xml"/><Relationship Id="rId79" Type="http://schemas.openxmlformats.org/officeDocument/2006/relationships/image" Target="../media/image719.png"/><Relationship Id="rId5" Type="http://schemas.openxmlformats.org/officeDocument/2006/relationships/image" Target="../media/image684.png"/><Relationship Id="rId61" Type="http://schemas.openxmlformats.org/officeDocument/2006/relationships/image" Target="../media/image710.png"/><Relationship Id="rId10" Type="http://schemas.openxmlformats.org/officeDocument/2006/relationships/customXml" Target="../ink/ink702.xml"/><Relationship Id="rId19" Type="http://schemas.openxmlformats.org/officeDocument/2006/relationships/image" Target="../media/image691.png"/><Relationship Id="rId31" Type="http://schemas.openxmlformats.org/officeDocument/2006/relationships/image" Target="../media/image696.png"/><Relationship Id="rId44" Type="http://schemas.openxmlformats.org/officeDocument/2006/relationships/customXml" Target="../ink/ink719.xml"/><Relationship Id="rId52" Type="http://schemas.openxmlformats.org/officeDocument/2006/relationships/customXml" Target="../ink/ink723.xml"/><Relationship Id="rId60" Type="http://schemas.openxmlformats.org/officeDocument/2006/relationships/customXml" Target="../ink/ink727.xml"/><Relationship Id="rId65" Type="http://schemas.openxmlformats.org/officeDocument/2006/relationships/image" Target="../media/image712.png"/><Relationship Id="rId73" Type="http://schemas.openxmlformats.org/officeDocument/2006/relationships/image" Target="../media/image716.png"/><Relationship Id="rId78" Type="http://schemas.openxmlformats.org/officeDocument/2006/relationships/customXml" Target="../ink/ink736.xml"/><Relationship Id="rId4" Type="http://schemas.openxmlformats.org/officeDocument/2006/relationships/customXml" Target="../ink/ink699.xml"/><Relationship Id="rId9" Type="http://schemas.openxmlformats.org/officeDocument/2006/relationships/image" Target="../media/image686.png"/><Relationship Id="rId14" Type="http://schemas.openxmlformats.org/officeDocument/2006/relationships/customXml" Target="../ink/ink704.xml"/><Relationship Id="rId22" Type="http://schemas.openxmlformats.org/officeDocument/2006/relationships/customXml" Target="../ink/ink708.xml"/><Relationship Id="rId27" Type="http://schemas.openxmlformats.org/officeDocument/2006/relationships/image" Target="../media/image694.png"/><Relationship Id="rId30" Type="http://schemas.openxmlformats.org/officeDocument/2006/relationships/customXml" Target="../ink/ink712.xml"/><Relationship Id="rId35" Type="http://schemas.openxmlformats.org/officeDocument/2006/relationships/image" Target="../media/image697.png"/><Relationship Id="rId43" Type="http://schemas.openxmlformats.org/officeDocument/2006/relationships/image" Target="../media/image701.png"/><Relationship Id="rId48" Type="http://schemas.openxmlformats.org/officeDocument/2006/relationships/customXml" Target="../ink/ink721.xml"/><Relationship Id="rId56" Type="http://schemas.openxmlformats.org/officeDocument/2006/relationships/customXml" Target="../ink/ink725.xml"/><Relationship Id="rId64" Type="http://schemas.openxmlformats.org/officeDocument/2006/relationships/customXml" Target="../ink/ink729.xml"/><Relationship Id="rId69" Type="http://schemas.openxmlformats.org/officeDocument/2006/relationships/image" Target="../media/image714.png"/><Relationship Id="rId77" Type="http://schemas.openxmlformats.org/officeDocument/2006/relationships/image" Target="../media/image718.png"/><Relationship Id="rId8" Type="http://schemas.openxmlformats.org/officeDocument/2006/relationships/customXml" Target="../ink/ink701.xml"/><Relationship Id="rId51" Type="http://schemas.openxmlformats.org/officeDocument/2006/relationships/image" Target="../media/image705.png"/><Relationship Id="rId72" Type="http://schemas.openxmlformats.org/officeDocument/2006/relationships/customXml" Target="../ink/ink733.xml"/><Relationship Id="rId3" Type="http://schemas.openxmlformats.org/officeDocument/2006/relationships/image" Target="../media/image683.png"/><Relationship Id="rId12" Type="http://schemas.openxmlformats.org/officeDocument/2006/relationships/customXml" Target="../ink/ink703.xml"/><Relationship Id="rId17" Type="http://schemas.openxmlformats.org/officeDocument/2006/relationships/image" Target="../media/image690.png"/><Relationship Id="rId25" Type="http://schemas.openxmlformats.org/officeDocument/2006/relationships/image" Target="../media/image693.png"/><Relationship Id="rId33" Type="http://schemas.openxmlformats.org/officeDocument/2006/relationships/image" Target="../media/image599.png"/><Relationship Id="rId38" Type="http://schemas.openxmlformats.org/officeDocument/2006/relationships/customXml" Target="../ink/ink716.xml"/><Relationship Id="rId46" Type="http://schemas.openxmlformats.org/officeDocument/2006/relationships/customXml" Target="../ink/ink720.xml"/><Relationship Id="rId59" Type="http://schemas.openxmlformats.org/officeDocument/2006/relationships/image" Target="../media/image709.png"/><Relationship Id="rId67" Type="http://schemas.openxmlformats.org/officeDocument/2006/relationships/image" Target="../media/image713.png"/><Relationship Id="rId20" Type="http://schemas.openxmlformats.org/officeDocument/2006/relationships/customXml" Target="../ink/ink707.xml"/><Relationship Id="rId41" Type="http://schemas.openxmlformats.org/officeDocument/2006/relationships/image" Target="../media/image700.png"/><Relationship Id="rId54" Type="http://schemas.openxmlformats.org/officeDocument/2006/relationships/customXml" Target="../ink/ink724.xml"/><Relationship Id="rId62" Type="http://schemas.openxmlformats.org/officeDocument/2006/relationships/customXml" Target="../ink/ink728.xml"/><Relationship Id="rId70" Type="http://schemas.openxmlformats.org/officeDocument/2006/relationships/customXml" Target="../ink/ink732.xml"/><Relationship Id="rId75" Type="http://schemas.openxmlformats.org/officeDocument/2006/relationships/image" Target="../media/image7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0.xml"/><Relationship Id="rId15" Type="http://schemas.openxmlformats.org/officeDocument/2006/relationships/image" Target="../media/image689.png"/><Relationship Id="rId23" Type="http://schemas.openxmlformats.org/officeDocument/2006/relationships/image" Target="../media/image692.png"/><Relationship Id="rId28" Type="http://schemas.openxmlformats.org/officeDocument/2006/relationships/customXml" Target="../ink/ink711.xml"/><Relationship Id="rId36" Type="http://schemas.openxmlformats.org/officeDocument/2006/relationships/customXml" Target="../ink/ink715.xml"/><Relationship Id="rId49" Type="http://schemas.openxmlformats.org/officeDocument/2006/relationships/image" Target="../media/image704.png"/><Relationship Id="rId57" Type="http://schemas.openxmlformats.org/officeDocument/2006/relationships/image" Target="../media/image70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9.xml"/><Relationship Id="rId13" Type="http://schemas.openxmlformats.org/officeDocument/2006/relationships/image" Target="../media/image726.png"/><Relationship Id="rId18" Type="http://schemas.openxmlformats.org/officeDocument/2006/relationships/customXml" Target="../ink/ink744.xml"/><Relationship Id="rId3" Type="http://schemas.openxmlformats.org/officeDocument/2006/relationships/image" Target="../media/image721.png"/><Relationship Id="rId21" Type="http://schemas.openxmlformats.org/officeDocument/2006/relationships/image" Target="../media/image730.png"/><Relationship Id="rId7" Type="http://schemas.openxmlformats.org/officeDocument/2006/relationships/image" Target="../media/image723.png"/><Relationship Id="rId12" Type="http://schemas.openxmlformats.org/officeDocument/2006/relationships/customXml" Target="../ink/ink741.xml"/><Relationship Id="rId17" Type="http://schemas.openxmlformats.org/officeDocument/2006/relationships/image" Target="../media/image728.png"/><Relationship Id="rId25" Type="http://schemas.openxmlformats.org/officeDocument/2006/relationships/image" Target="../media/image732.png"/><Relationship Id="rId2" Type="http://schemas.openxmlformats.org/officeDocument/2006/relationships/image" Target="../media/image720.png"/><Relationship Id="rId16" Type="http://schemas.openxmlformats.org/officeDocument/2006/relationships/customXml" Target="../ink/ink743.xml"/><Relationship Id="rId20" Type="http://schemas.openxmlformats.org/officeDocument/2006/relationships/customXml" Target="../ink/ink7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8.xml"/><Relationship Id="rId11" Type="http://schemas.openxmlformats.org/officeDocument/2006/relationships/image" Target="../media/image725.png"/><Relationship Id="rId24" Type="http://schemas.openxmlformats.org/officeDocument/2006/relationships/customXml" Target="../ink/ink747.xml"/><Relationship Id="rId5" Type="http://schemas.openxmlformats.org/officeDocument/2006/relationships/image" Target="../media/image722.png"/><Relationship Id="rId15" Type="http://schemas.openxmlformats.org/officeDocument/2006/relationships/image" Target="../media/image727.png"/><Relationship Id="rId23" Type="http://schemas.openxmlformats.org/officeDocument/2006/relationships/image" Target="../media/image731.png"/><Relationship Id="rId10" Type="http://schemas.openxmlformats.org/officeDocument/2006/relationships/customXml" Target="../ink/ink740.xml"/><Relationship Id="rId19" Type="http://schemas.openxmlformats.org/officeDocument/2006/relationships/image" Target="../media/image729.png"/><Relationship Id="rId4" Type="http://schemas.openxmlformats.org/officeDocument/2006/relationships/customXml" Target="../ink/ink737.xml"/><Relationship Id="rId9" Type="http://schemas.openxmlformats.org/officeDocument/2006/relationships/image" Target="../media/image724.png"/><Relationship Id="rId14" Type="http://schemas.openxmlformats.org/officeDocument/2006/relationships/customXml" Target="../ink/ink742.xml"/><Relationship Id="rId22" Type="http://schemas.openxmlformats.org/officeDocument/2006/relationships/customXml" Target="../ink/ink74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0.png"/><Relationship Id="rId21" Type="http://schemas.openxmlformats.org/officeDocument/2006/relationships/image" Target="../media/image742.png"/><Relationship Id="rId42" Type="http://schemas.openxmlformats.org/officeDocument/2006/relationships/customXml" Target="../ink/ink768.xml"/><Relationship Id="rId63" Type="http://schemas.openxmlformats.org/officeDocument/2006/relationships/image" Target="../media/image763.png"/><Relationship Id="rId84" Type="http://schemas.openxmlformats.org/officeDocument/2006/relationships/customXml" Target="../ink/ink789.xml"/><Relationship Id="rId138" Type="http://schemas.openxmlformats.org/officeDocument/2006/relationships/customXml" Target="../ink/ink816.xml"/><Relationship Id="rId159" Type="http://schemas.openxmlformats.org/officeDocument/2006/relationships/image" Target="../media/image811.png"/><Relationship Id="rId170" Type="http://schemas.openxmlformats.org/officeDocument/2006/relationships/customXml" Target="../ink/ink832.xml"/><Relationship Id="rId191" Type="http://schemas.openxmlformats.org/officeDocument/2006/relationships/image" Target="../media/image827.png"/><Relationship Id="rId205" Type="http://schemas.openxmlformats.org/officeDocument/2006/relationships/image" Target="../media/image834.png"/><Relationship Id="rId226" Type="http://schemas.openxmlformats.org/officeDocument/2006/relationships/customXml" Target="../ink/ink860.xml"/><Relationship Id="rId247" Type="http://schemas.openxmlformats.org/officeDocument/2006/relationships/image" Target="../media/image855.png"/><Relationship Id="rId107" Type="http://schemas.openxmlformats.org/officeDocument/2006/relationships/image" Target="../media/image785.png"/><Relationship Id="rId268" Type="http://schemas.openxmlformats.org/officeDocument/2006/relationships/customXml" Target="../ink/ink881.xml"/><Relationship Id="rId11" Type="http://schemas.openxmlformats.org/officeDocument/2006/relationships/image" Target="../media/image737.png"/><Relationship Id="rId32" Type="http://schemas.openxmlformats.org/officeDocument/2006/relationships/customXml" Target="../ink/ink763.xml"/><Relationship Id="rId53" Type="http://schemas.openxmlformats.org/officeDocument/2006/relationships/image" Target="../media/image758.png"/><Relationship Id="rId74" Type="http://schemas.openxmlformats.org/officeDocument/2006/relationships/customXml" Target="../ink/ink784.xml"/><Relationship Id="rId128" Type="http://schemas.openxmlformats.org/officeDocument/2006/relationships/customXml" Target="../ink/ink811.xml"/><Relationship Id="rId149" Type="http://schemas.openxmlformats.org/officeDocument/2006/relationships/image" Target="../media/image806.png"/><Relationship Id="rId5" Type="http://schemas.openxmlformats.org/officeDocument/2006/relationships/image" Target="../media/image734.png"/><Relationship Id="rId95" Type="http://schemas.openxmlformats.org/officeDocument/2006/relationships/image" Target="../media/image779.png"/><Relationship Id="rId160" Type="http://schemas.openxmlformats.org/officeDocument/2006/relationships/customXml" Target="../ink/ink827.xml"/><Relationship Id="rId181" Type="http://schemas.openxmlformats.org/officeDocument/2006/relationships/image" Target="../media/image822.png"/><Relationship Id="rId216" Type="http://schemas.openxmlformats.org/officeDocument/2006/relationships/customXml" Target="../ink/ink855.xml"/><Relationship Id="rId237" Type="http://schemas.openxmlformats.org/officeDocument/2006/relationships/image" Target="../media/image850.png"/><Relationship Id="rId258" Type="http://schemas.openxmlformats.org/officeDocument/2006/relationships/customXml" Target="../ink/ink876.xml"/><Relationship Id="rId22" Type="http://schemas.openxmlformats.org/officeDocument/2006/relationships/customXml" Target="../ink/ink758.xml"/><Relationship Id="rId43" Type="http://schemas.openxmlformats.org/officeDocument/2006/relationships/image" Target="../media/image753.png"/><Relationship Id="rId64" Type="http://schemas.openxmlformats.org/officeDocument/2006/relationships/customXml" Target="../ink/ink779.xml"/><Relationship Id="rId118" Type="http://schemas.openxmlformats.org/officeDocument/2006/relationships/customXml" Target="../ink/ink806.xml"/><Relationship Id="rId139" Type="http://schemas.openxmlformats.org/officeDocument/2006/relationships/image" Target="../media/image801.png"/><Relationship Id="rId85" Type="http://schemas.openxmlformats.org/officeDocument/2006/relationships/image" Target="../media/image774.png"/><Relationship Id="rId150" Type="http://schemas.openxmlformats.org/officeDocument/2006/relationships/customXml" Target="../ink/ink822.xml"/><Relationship Id="rId171" Type="http://schemas.openxmlformats.org/officeDocument/2006/relationships/image" Target="../media/image817.png"/><Relationship Id="rId192" Type="http://schemas.openxmlformats.org/officeDocument/2006/relationships/customXml" Target="../ink/ink843.xml"/><Relationship Id="rId206" Type="http://schemas.openxmlformats.org/officeDocument/2006/relationships/customXml" Target="../ink/ink850.xml"/><Relationship Id="rId227" Type="http://schemas.openxmlformats.org/officeDocument/2006/relationships/image" Target="../media/image845.png"/><Relationship Id="rId248" Type="http://schemas.openxmlformats.org/officeDocument/2006/relationships/customXml" Target="../ink/ink871.xml"/><Relationship Id="rId269" Type="http://schemas.openxmlformats.org/officeDocument/2006/relationships/image" Target="../media/image866.png"/><Relationship Id="rId12" Type="http://schemas.openxmlformats.org/officeDocument/2006/relationships/customXml" Target="../ink/ink753.xml"/><Relationship Id="rId33" Type="http://schemas.openxmlformats.org/officeDocument/2006/relationships/image" Target="../media/image748.png"/><Relationship Id="rId108" Type="http://schemas.openxmlformats.org/officeDocument/2006/relationships/customXml" Target="../ink/ink801.xml"/><Relationship Id="rId129" Type="http://schemas.openxmlformats.org/officeDocument/2006/relationships/image" Target="../media/image796.png"/><Relationship Id="rId54" Type="http://schemas.openxmlformats.org/officeDocument/2006/relationships/customXml" Target="../ink/ink774.xml"/><Relationship Id="rId75" Type="http://schemas.openxmlformats.org/officeDocument/2006/relationships/image" Target="../media/image769.png"/><Relationship Id="rId96" Type="http://schemas.openxmlformats.org/officeDocument/2006/relationships/customXml" Target="../ink/ink795.xml"/><Relationship Id="rId140" Type="http://schemas.openxmlformats.org/officeDocument/2006/relationships/customXml" Target="../ink/ink817.xml"/><Relationship Id="rId161" Type="http://schemas.openxmlformats.org/officeDocument/2006/relationships/image" Target="../media/image812.png"/><Relationship Id="rId182" Type="http://schemas.openxmlformats.org/officeDocument/2006/relationships/customXml" Target="../ink/ink838.xml"/><Relationship Id="rId217" Type="http://schemas.openxmlformats.org/officeDocument/2006/relationships/image" Target="../media/image840.png"/><Relationship Id="rId6" Type="http://schemas.openxmlformats.org/officeDocument/2006/relationships/customXml" Target="../ink/ink750.xml"/><Relationship Id="rId238" Type="http://schemas.openxmlformats.org/officeDocument/2006/relationships/customXml" Target="../ink/ink866.xml"/><Relationship Id="rId259" Type="http://schemas.openxmlformats.org/officeDocument/2006/relationships/image" Target="../media/image861.png"/><Relationship Id="rId23" Type="http://schemas.openxmlformats.org/officeDocument/2006/relationships/image" Target="../media/image743.png"/><Relationship Id="rId119" Type="http://schemas.openxmlformats.org/officeDocument/2006/relationships/image" Target="../media/image791.png"/><Relationship Id="rId270" Type="http://schemas.openxmlformats.org/officeDocument/2006/relationships/customXml" Target="../ink/ink882.xml"/><Relationship Id="rId44" Type="http://schemas.openxmlformats.org/officeDocument/2006/relationships/customXml" Target="../ink/ink769.xml"/><Relationship Id="rId60" Type="http://schemas.openxmlformats.org/officeDocument/2006/relationships/customXml" Target="../ink/ink777.xml"/><Relationship Id="rId65" Type="http://schemas.openxmlformats.org/officeDocument/2006/relationships/image" Target="../media/image764.png"/><Relationship Id="rId81" Type="http://schemas.openxmlformats.org/officeDocument/2006/relationships/image" Target="../media/image772.png"/><Relationship Id="rId86" Type="http://schemas.openxmlformats.org/officeDocument/2006/relationships/customXml" Target="../ink/ink790.xml"/><Relationship Id="rId130" Type="http://schemas.openxmlformats.org/officeDocument/2006/relationships/customXml" Target="../ink/ink812.xml"/><Relationship Id="rId135" Type="http://schemas.openxmlformats.org/officeDocument/2006/relationships/image" Target="../media/image799.png"/><Relationship Id="rId151" Type="http://schemas.openxmlformats.org/officeDocument/2006/relationships/image" Target="../media/image807.png"/><Relationship Id="rId156" Type="http://schemas.openxmlformats.org/officeDocument/2006/relationships/customXml" Target="../ink/ink825.xml"/><Relationship Id="rId177" Type="http://schemas.openxmlformats.org/officeDocument/2006/relationships/image" Target="../media/image820.png"/><Relationship Id="rId198" Type="http://schemas.openxmlformats.org/officeDocument/2006/relationships/customXml" Target="../ink/ink846.xml"/><Relationship Id="rId172" Type="http://schemas.openxmlformats.org/officeDocument/2006/relationships/customXml" Target="../ink/ink833.xml"/><Relationship Id="rId193" Type="http://schemas.openxmlformats.org/officeDocument/2006/relationships/image" Target="../media/image828.png"/><Relationship Id="rId202" Type="http://schemas.openxmlformats.org/officeDocument/2006/relationships/customXml" Target="../ink/ink848.xml"/><Relationship Id="rId207" Type="http://schemas.openxmlformats.org/officeDocument/2006/relationships/image" Target="../media/image835.png"/><Relationship Id="rId223" Type="http://schemas.openxmlformats.org/officeDocument/2006/relationships/image" Target="../media/image843.png"/><Relationship Id="rId228" Type="http://schemas.openxmlformats.org/officeDocument/2006/relationships/customXml" Target="../ink/ink861.xml"/><Relationship Id="rId244" Type="http://schemas.openxmlformats.org/officeDocument/2006/relationships/customXml" Target="../ink/ink869.xml"/><Relationship Id="rId249" Type="http://schemas.openxmlformats.org/officeDocument/2006/relationships/image" Target="../media/image856.png"/><Relationship Id="rId13" Type="http://schemas.openxmlformats.org/officeDocument/2006/relationships/image" Target="../media/image738.png"/><Relationship Id="rId18" Type="http://schemas.openxmlformats.org/officeDocument/2006/relationships/customXml" Target="../ink/ink756.xml"/><Relationship Id="rId39" Type="http://schemas.openxmlformats.org/officeDocument/2006/relationships/image" Target="../media/image751.png"/><Relationship Id="rId109" Type="http://schemas.openxmlformats.org/officeDocument/2006/relationships/image" Target="../media/image786.png"/><Relationship Id="rId260" Type="http://schemas.openxmlformats.org/officeDocument/2006/relationships/customXml" Target="../ink/ink877.xml"/><Relationship Id="rId265" Type="http://schemas.openxmlformats.org/officeDocument/2006/relationships/image" Target="../media/image864.png"/><Relationship Id="rId34" Type="http://schemas.openxmlformats.org/officeDocument/2006/relationships/customXml" Target="../ink/ink764.xml"/><Relationship Id="rId50" Type="http://schemas.openxmlformats.org/officeDocument/2006/relationships/customXml" Target="../ink/ink772.xml"/><Relationship Id="rId55" Type="http://schemas.openxmlformats.org/officeDocument/2006/relationships/image" Target="../media/image759.png"/><Relationship Id="rId76" Type="http://schemas.openxmlformats.org/officeDocument/2006/relationships/customXml" Target="../ink/ink785.xml"/><Relationship Id="rId97" Type="http://schemas.openxmlformats.org/officeDocument/2006/relationships/image" Target="../media/image780.png"/><Relationship Id="rId104" Type="http://schemas.openxmlformats.org/officeDocument/2006/relationships/customXml" Target="../ink/ink799.xml"/><Relationship Id="rId120" Type="http://schemas.openxmlformats.org/officeDocument/2006/relationships/customXml" Target="../ink/ink807.xml"/><Relationship Id="rId125" Type="http://schemas.openxmlformats.org/officeDocument/2006/relationships/image" Target="../media/image794.png"/><Relationship Id="rId141" Type="http://schemas.openxmlformats.org/officeDocument/2006/relationships/image" Target="../media/image802.png"/><Relationship Id="rId146" Type="http://schemas.openxmlformats.org/officeDocument/2006/relationships/customXml" Target="../ink/ink820.xml"/><Relationship Id="rId167" Type="http://schemas.openxmlformats.org/officeDocument/2006/relationships/image" Target="../media/image815.png"/><Relationship Id="rId188" Type="http://schemas.openxmlformats.org/officeDocument/2006/relationships/customXml" Target="../ink/ink841.xml"/><Relationship Id="rId7" Type="http://schemas.openxmlformats.org/officeDocument/2006/relationships/image" Target="../media/image735.png"/><Relationship Id="rId71" Type="http://schemas.openxmlformats.org/officeDocument/2006/relationships/image" Target="../media/image767.png"/><Relationship Id="rId92" Type="http://schemas.openxmlformats.org/officeDocument/2006/relationships/customXml" Target="../ink/ink793.xml"/><Relationship Id="rId162" Type="http://schemas.openxmlformats.org/officeDocument/2006/relationships/customXml" Target="../ink/ink828.xml"/><Relationship Id="rId183" Type="http://schemas.openxmlformats.org/officeDocument/2006/relationships/image" Target="../media/image823.png"/><Relationship Id="rId213" Type="http://schemas.openxmlformats.org/officeDocument/2006/relationships/image" Target="../media/image838.png"/><Relationship Id="rId218" Type="http://schemas.openxmlformats.org/officeDocument/2006/relationships/customXml" Target="../ink/ink856.xml"/><Relationship Id="rId234" Type="http://schemas.openxmlformats.org/officeDocument/2006/relationships/customXml" Target="../ink/ink864.xml"/><Relationship Id="rId239" Type="http://schemas.openxmlformats.org/officeDocument/2006/relationships/image" Target="../media/image851.png"/><Relationship Id="rId2" Type="http://schemas.openxmlformats.org/officeDocument/2006/relationships/customXml" Target="../ink/ink748.xml"/><Relationship Id="rId29" Type="http://schemas.openxmlformats.org/officeDocument/2006/relationships/image" Target="../media/image746.png"/><Relationship Id="rId250" Type="http://schemas.openxmlformats.org/officeDocument/2006/relationships/customXml" Target="../ink/ink872.xml"/><Relationship Id="rId255" Type="http://schemas.openxmlformats.org/officeDocument/2006/relationships/image" Target="../media/image859.png"/><Relationship Id="rId271" Type="http://schemas.openxmlformats.org/officeDocument/2006/relationships/image" Target="../media/image867.png"/><Relationship Id="rId24" Type="http://schemas.openxmlformats.org/officeDocument/2006/relationships/customXml" Target="../ink/ink759.xml"/><Relationship Id="rId40" Type="http://schemas.openxmlformats.org/officeDocument/2006/relationships/customXml" Target="../ink/ink767.xml"/><Relationship Id="rId45" Type="http://schemas.openxmlformats.org/officeDocument/2006/relationships/image" Target="../media/image754.png"/><Relationship Id="rId66" Type="http://schemas.openxmlformats.org/officeDocument/2006/relationships/customXml" Target="../ink/ink780.xml"/><Relationship Id="rId87" Type="http://schemas.openxmlformats.org/officeDocument/2006/relationships/image" Target="../media/image775.png"/><Relationship Id="rId110" Type="http://schemas.openxmlformats.org/officeDocument/2006/relationships/customXml" Target="../ink/ink802.xml"/><Relationship Id="rId115" Type="http://schemas.openxmlformats.org/officeDocument/2006/relationships/image" Target="../media/image789.png"/><Relationship Id="rId131" Type="http://schemas.openxmlformats.org/officeDocument/2006/relationships/image" Target="../media/image797.png"/><Relationship Id="rId136" Type="http://schemas.openxmlformats.org/officeDocument/2006/relationships/customXml" Target="../ink/ink815.xml"/><Relationship Id="rId157" Type="http://schemas.openxmlformats.org/officeDocument/2006/relationships/image" Target="../media/image810.png"/><Relationship Id="rId178" Type="http://schemas.openxmlformats.org/officeDocument/2006/relationships/customXml" Target="../ink/ink836.xml"/><Relationship Id="rId61" Type="http://schemas.openxmlformats.org/officeDocument/2006/relationships/image" Target="../media/image762.png"/><Relationship Id="rId82" Type="http://schemas.openxmlformats.org/officeDocument/2006/relationships/customXml" Target="../ink/ink788.xml"/><Relationship Id="rId152" Type="http://schemas.openxmlformats.org/officeDocument/2006/relationships/customXml" Target="../ink/ink823.xml"/><Relationship Id="rId173" Type="http://schemas.openxmlformats.org/officeDocument/2006/relationships/image" Target="../media/image818.png"/><Relationship Id="rId194" Type="http://schemas.openxmlformats.org/officeDocument/2006/relationships/customXml" Target="../ink/ink844.xml"/><Relationship Id="rId199" Type="http://schemas.openxmlformats.org/officeDocument/2006/relationships/image" Target="../media/image831.png"/><Relationship Id="rId203" Type="http://schemas.openxmlformats.org/officeDocument/2006/relationships/image" Target="../media/image833.png"/><Relationship Id="rId208" Type="http://schemas.openxmlformats.org/officeDocument/2006/relationships/customXml" Target="../ink/ink851.xml"/><Relationship Id="rId229" Type="http://schemas.openxmlformats.org/officeDocument/2006/relationships/image" Target="../media/image846.png"/><Relationship Id="rId19" Type="http://schemas.openxmlformats.org/officeDocument/2006/relationships/image" Target="../media/image741.png"/><Relationship Id="rId224" Type="http://schemas.openxmlformats.org/officeDocument/2006/relationships/customXml" Target="../ink/ink859.xml"/><Relationship Id="rId240" Type="http://schemas.openxmlformats.org/officeDocument/2006/relationships/customXml" Target="../ink/ink867.xml"/><Relationship Id="rId245" Type="http://schemas.openxmlformats.org/officeDocument/2006/relationships/image" Target="../media/image854.png"/><Relationship Id="rId261" Type="http://schemas.openxmlformats.org/officeDocument/2006/relationships/image" Target="../media/image862.png"/><Relationship Id="rId266" Type="http://schemas.openxmlformats.org/officeDocument/2006/relationships/customXml" Target="../ink/ink880.xml"/><Relationship Id="rId14" Type="http://schemas.openxmlformats.org/officeDocument/2006/relationships/customXml" Target="../ink/ink754.xml"/><Relationship Id="rId30" Type="http://schemas.openxmlformats.org/officeDocument/2006/relationships/customXml" Target="../ink/ink762.xml"/><Relationship Id="rId35" Type="http://schemas.openxmlformats.org/officeDocument/2006/relationships/image" Target="../media/image749.png"/><Relationship Id="rId56" Type="http://schemas.openxmlformats.org/officeDocument/2006/relationships/customXml" Target="../ink/ink775.xml"/><Relationship Id="rId77" Type="http://schemas.openxmlformats.org/officeDocument/2006/relationships/image" Target="../media/image770.png"/><Relationship Id="rId100" Type="http://schemas.openxmlformats.org/officeDocument/2006/relationships/customXml" Target="../ink/ink797.xml"/><Relationship Id="rId105" Type="http://schemas.openxmlformats.org/officeDocument/2006/relationships/image" Target="../media/image784.png"/><Relationship Id="rId126" Type="http://schemas.openxmlformats.org/officeDocument/2006/relationships/customXml" Target="../ink/ink810.xml"/><Relationship Id="rId147" Type="http://schemas.openxmlformats.org/officeDocument/2006/relationships/image" Target="../media/image805.png"/><Relationship Id="rId168" Type="http://schemas.openxmlformats.org/officeDocument/2006/relationships/customXml" Target="../ink/ink831.xml"/><Relationship Id="rId8" Type="http://schemas.openxmlformats.org/officeDocument/2006/relationships/customXml" Target="../ink/ink751.xml"/><Relationship Id="rId51" Type="http://schemas.openxmlformats.org/officeDocument/2006/relationships/image" Target="../media/image757.png"/><Relationship Id="rId72" Type="http://schemas.openxmlformats.org/officeDocument/2006/relationships/customXml" Target="../ink/ink783.xml"/><Relationship Id="rId93" Type="http://schemas.openxmlformats.org/officeDocument/2006/relationships/image" Target="../media/image778.png"/><Relationship Id="rId98" Type="http://schemas.openxmlformats.org/officeDocument/2006/relationships/customXml" Target="../ink/ink796.xml"/><Relationship Id="rId121" Type="http://schemas.openxmlformats.org/officeDocument/2006/relationships/image" Target="../media/image792.png"/><Relationship Id="rId142" Type="http://schemas.openxmlformats.org/officeDocument/2006/relationships/customXml" Target="../ink/ink818.xml"/><Relationship Id="rId163" Type="http://schemas.openxmlformats.org/officeDocument/2006/relationships/image" Target="../media/image813.png"/><Relationship Id="rId184" Type="http://schemas.openxmlformats.org/officeDocument/2006/relationships/customXml" Target="../ink/ink839.xml"/><Relationship Id="rId189" Type="http://schemas.openxmlformats.org/officeDocument/2006/relationships/image" Target="../media/image826.png"/><Relationship Id="rId219" Type="http://schemas.openxmlformats.org/officeDocument/2006/relationships/image" Target="../media/image841.png"/><Relationship Id="rId3" Type="http://schemas.openxmlformats.org/officeDocument/2006/relationships/image" Target="../media/image733.png"/><Relationship Id="rId214" Type="http://schemas.openxmlformats.org/officeDocument/2006/relationships/customXml" Target="../ink/ink854.xml"/><Relationship Id="rId230" Type="http://schemas.openxmlformats.org/officeDocument/2006/relationships/customXml" Target="../ink/ink862.xml"/><Relationship Id="rId235" Type="http://schemas.openxmlformats.org/officeDocument/2006/relationships/image" Target="../media/image849.png"/><Relationship Id="rId251" Type="http://schemas.openxmlformats.org/officeDocument/2006/relationships/image" Target="../media/image857.png"/><Relationship Id="rId256" Type="http://schemas.openxmlformats.org/officeDocument/2006/relationships/customXml" Target="../ink/ink875.xml"/><Relationship Id="rId25" Type="http://schemas.openxmlformats.org/officeDocument/2006/relationships/image" Target="../media/image744.png"/><Relationship Id="rId46" Type="http://schemas.openxmlformats.org/officeDocument/2006/relationships/customXml" Target="../ink/ink770.xml"/><Relationship Id="rId67" Type="http://schemas.openxmlformats.org/officeDocument/2006/relationships/image" Target="../media/image765.png"/><Relationship Id="rId116" Type="http://schemas.openxmlformats.org/officeDocument/2006/relationships/customXml" Target="../ink/ink805.xml"/><Relationship Id="rId137" Type="http://schemas.openxmlformats.org/officeDocument/2006/relationships/image" Target="../media/image800.png"/><Relationship Id="rId158" Type="http://schemas.openxmlformats.org/officeDocument/2006/relationships/customXml" Target="../ink/ink826.xml"/><Relationship Id="rId272" Type="http://schemas.openxmlformats.org/officeDocument/2006/relationships/customXml" Target="../ink/ink883.xml"/><Relationship Id="rId20" Type="http://schemas.openxmlformats.org/officeDocument/2006/relationships/customXml" Target="../ink/ink757.xml"/><Relationship Id="rId41" Type="http://schemas.openxmlformats.org/officeDocument/2006/relationships/image" Target="../media/image752.png"/><Relationship Id="rId62" Type="http://schemas.openxmlformats.org/officeDocument/2006/relationships/customXml" Target="../ink/ink778.xml"/><Relationship Id="rId83" Type="http://schemas.openxmlformats.org/officeDocument/2006/relationships/image" Target="../media/image773.png"/><Relationship Id="rId88" Type="http://schemas.openxmlformats.org/officeDocument/2006/relationships/customXml" Target="../ink/ink791.xml"/><Relationship Id="rId111" Type="http://schemas.openxmlformats.org/officeDocument/2006/relationships/image" Target="../media/image787.png"/><Relationship Id="rId132" Type="http://schemas.openxmlformats.org/officeDocument/2006/relationships/customXml" Target="../ink/ink813.xml"/><Relationship Id="rId153" Type="http://schemas.openxmlformats.org/officeDocument/2006/relationships/image" Target="../media/image808.png"/><Relationship Id="rId174" Type="http://schemas.openxmlformats.org/officeDocument/2006/relationships/customXml" Target="../ink/ink834.xml"/><Relationship Id="rId179" Type="http://schemas.openxmlformats.org/officeDocument/2006/relationships/image" Target="../media/image821.png"/><Relationship Id="rId195" Type="http://schemas.openxmlformats.org/officeDocument/2006/relationships/image" Target="../media/image829.png"/><Relationship Id="rId209" Type="http://schemas.openxmlformats.org/officeDocument/2006/relationships/image" Target="../media/image836.png"/><Relationship Id="rId190" Type="http://schemas.openxmlformats.org/officeDocument/2006/relationships/customXml" Target="../ink/ink842.xml"/><Relationship Id="rId204" Type="http://schemas.openxmlformats.org/officeDocument/2006/relationships/customXml" Target="../ink/ink849.xml"/><Relationship Id="rId220" Type="http://schemas.openxmlformats.org/officeDocument/2006/relationships/customXml" Target="../ink/ink857.xml"/><Relationship Id="rId225" Type="http://schemas.openxmlformats.org/officeDocument/2006/relationships/image" Target="../media/image844.png"/><Relationship Id="rId241" Type="http://schemas.openxmlformats.org/officeDocument/2006/relationships/image" Target="../media/image852.png"/><Relationship Id="rId246" Type="http://schemas.openxmlformats.org/officeDocument/2006/relationships/customXml" Target="../ink/ink870.xml"/><Relationship Id="rId267" Type="http://schemas.openxmlformats.org/officeDocument/2006/relationships/image" Target="../media/image865.png"/><Relationship Id="rId15" Type="http://schemas.openxmlformats.org/officeDocument/2006/relationships/image" Target="../media/image739.png"/><Relationship Id="rId36" Type="http://schemas.openxmlformats.org/officeDocument/2006/relationships/customXml" Target="../ink/ink765.xml"/><Relationship Id="rId57" Type="http://schemas.openxmlformats.org/officeDocument/2006/relationships/image" Target="../media/image760.png"/><Relationship Id="rId106" Type="http://schemas.openxmlformats.org/officeDocument/2006/relationships/customXml" Target="../ink/ink800.xml"/><Relationship Id="rId127" Type="http://schemas.openxmlformats.org/officeDocument/2006/relationships/image" Target="../media/image795.png"/><Relationship Id="rId262" Type="http://schemas.openxmlformats.org/officeDocument/2006/relationships/customXml" Target="../ink/ink878.xml"/><Relationship Id="rId10" Type="http://schemas.openxmlformats.org/officeDocument/2006/relationships/customXml" Target="../ink/ink752.xml"/><Relationship Id="rId31" Type="http://schemas.openxmlformats.org/officeDocument/2006/relationships/image" Target="../media/image747.png"/><Relationship Id="rId52" Type="http://schemas.openxmlformats.org/officeDocument/2006/relationships/customXml" Target="../ink/ink773.xml"/><Relationship Id="rId73" Type="http://schemas.openxmlformats.org/officeDocument/2006/relationships/image" Target="../media/image768.png"/><Relationship Id="rId78" Type="http://schemas.openxmlformats.org/officeDocument/2006/relationships/customXml" Target="../ink/ink786.xml"/><Relationship Id="rId94" Type="http://schemas.openxmlformats.org/officeDocument/2006/relationships/customXml" Target="../ink/ink794.xml"/><Relationship Id="rId99" Type="http://schemas.openxmlformats.org/officeDocument/2006/relationships/image" Target="../media/image781.png"/><Relationship Id="rId101" Type="http://schemas.openxmlformats.org/officeDocument/2006/relationships/image" Target="../media/image782.png"/><Relationship Id="rId122" Type="http://schemas.openxmlformats.org/officeDocument/2006/relationships/customXml" Target="../ink/ink808.xml"/><Relationship Id="rId143" Type="http://schemas.openxmlformats.org/officeDocument/2006/relationships/image" Target="../media/image803.png"/><Relationship Id="rId148" Type="http://schemas.openxmlformats.org/officeDocument/2006/relationships/customXml" Target="../ink/ink821.xml"/><Relationship Id="rId164" Type="http://schemas.openxmlformats.org/officeDocument/2006/relationships/customXml" Target="../ink/ink829.xml"/><Relationship Id="rId169" Type="http://schemas.openxmlformats.org/officeDocument/2006/relationships/image" Target="../media/image816.png"/><Relationship Id="rId185" Type="http://schemas.openxmlformats.org/officeDocument/2006/relationships/image" Target="../media/image824.png"/><Relationship Id="rId4" Type="http://schemas.openxmlformats.org/officeDocument/2006/relationships/customXml" Target="../ink/ink749.xml"/><Relationship Id="rId9" Type="http://schemas.openxmlformats.org/officeDocument/2006/relationships/image" Target="../media/image736.png"/><Relationship Id="rId180" Type="http://schemas.openxmlformats.org/officeDocument/2006/relationships/customXml" Target="../ink/ink837.xml"/><Relationship Id="rId210" Type="http://schemas.openxmlformats.org/officeDocument/2006/relationships/customXml" Target="../ink/ink852.xml"/><Relationship Id="rId215" Type="http://schemas.openxmlformats.org/officeDocument/2006/relationships/image" Target="../media/image839.png"/><Relationship Id="rId236" Type="http://schemas.openxmlformats.org/officeDocument/2006/relationships/customXml" Target="../ink/ink865.xml"/><Relationship Id="rId257" Type="http://schemas.openxmlformats.org/officeDocument/2006/relationships/image" Target="../media/image860.png"/><Relationship Id="rId26" Type="http://schemas.openxmlformats.org/officeDocument/2006/relationships/customXml" Target="../ink/ink760.xml"/><Relationship Id="rId231" Type="http://schemas.openxmlformats.org/officeDocument/2006/relationships/image" Target="../media/image847.png"/><Relationship Id="rId252" Type="http://schemas.openxmlformats.org/officeDocument/2006/relationships/customXml" Target="../ink/ink873.xml"/><Relationship Id="rId273" Type="http://schemas.openxmlformats.org/officeDocument/2006/relationships/image" Target="../media/image868.png"/><Relationship Id="rId47" Type="http://schemas.openxmlformats.org/officeDocument/2006/relationships/image" Target="../media/image755.png"/><Relationship Id="rId68" Type="http://schemas.openxmlformats.org/officeDocument/2006/relationships/customXml" Target="../ink/ink781.xml"/><Relationship Id="rId89" Type="http://schemas.openxmlformats.org/officeDocument/2006/relationships/image" Target="../media/image776.png"/><Relationship Id="rId112" Type="http://schemas.openxmlformats.org/officeDocument/2006/relationships/customXml" Target="../ink/ink803.xml"/><Relationship Id="rId133" Type="http://schemas.openxmlformats.org/officeDocument/2006/relationships/image" Target="../media/image798.png"/><Relationship Id="rId154" Type="http://schemas.openxmlformats.org/officeDocument/2006/relationships/customXml" Target="../ink/ink824.xml"/><Relationship Id="rId175" Type="http://schemas.openxmlformats.org/officeDocument/2006/relationships/image" Target="../media/image819.png"/><Relationship Id="rId196" Type="http://schemas.openxmlformats.org/officeDocument/2006/relationships/customXml" Target="../ink/ink845.xml"/><Relationship Id="rId200" Type="http://schemas.openxmlformats.org/officeDocument/2006/relationships/customXml" Target="../ink/ink847.xml"/><Relationship Id="rId16" Type="http://schemas.openxmlformats.org/officeDocument/2006/relationships/customXml" Target="../ink/ink755.xml"/><Relationship Id="rId221" Type="http://schemas.openxmlformats.org/officeDocument/2006/relationships/image" Target="../media/image842.png"/><Relationship Id="rId242" Type="http://schemas.openxmlformats.org/officeDocument/2006/relationships/customXml" Target="../ink/ink868.xml"/><Relationship Id="rId263" Type="http://schemas.openxmlformats.org/officeDocument/2006/relationships/image" Target="../media/image863.png"/><Relationship Id="rId37" Type="http://schemas.openxmlformats.org/officeDocument/2006/relationships/image" Target="../media/image750.png"/><Relationship Id="rId58" Type="http://schemas.openxmlformats.org/officeDocument/2006/relationships/customXml" Target="../ink/ink776.xml"/><Relationship Id="rId79" Type="http://schemas.openxmlformats.org/officeDocument/2006/relationships/image" Target="../media/image771.png"/><Relationship Id="rId102" Type="http://schemas.openxmlformats.org/officeDocument/2006/relationships/customXml" Target="../ink/ink798.xml"/><Relationship Id="rId123" Type="http://schemas.openxmlformats.org/officeDocument/2006/relationships/image" Target="../media/image793.png"/><Relationship Id="rId144" Type="http://schemas.openxmlformats.org/officeDocument/2006/relationships/customXml" Target="../ink/ink819.xml"/><Relationship Id="rId90" Type="http://schemas.openxmlformats.org/officeDocument/2006/relationships/customXml" Target="../ink/ink792.xml"/><Relationship Id="rId165" Type="http://schemas.openxmlformats.org/officeDocument/2006/relationships/image" Target="../media/image814.png"/><Relationship Id="rId186" Type="http://schemas.openxmlformats.org/officeDocument/2006/relationships/customXml" Target="../ink/ink840.xml"/><Relationship Id="rId211" Type="http://schemas.openxmlformats.org/officeDocument/2006/relationships/image" Target="../media/image837.png"/><Relationship Id="rId232" Type="http://schemas.openxmlformats.org/officeDocument/2006/relationships/customXml" Target="../ink/ink863.xml"/><Relationship Id="rId253" Type="http://schemas.openxmlformats.org/officeDocument/2006/relationships/image" Target="../media/image858.png"/><Relationship Id="rId27" Type="http://schemas.openxmlformats.org/officeDocument/2006/relationships/image" Target="../media/image745.png"/><Relationship Id="rId48" Type="http://schemas.openxmlformats.org/officeDocument/2006/relationships/customXml" Target="../ink/ink771.xml"/><Relationship Id="rId69" Type="http://schemas.openxmlformats.org/officeDocument/2006/relationships/image" Target="../media/image766.png"/><Relationship Id="rId113" Type="http://schemas.openxmlformats.org/officeDocument/2006/relationships/image" Target="../media/image788.png"/><Relationship Id="rId134" Type="http://schemas.openxmlformats.org/officeDocument/2006/relationships/customXml" Target="../ink/ink814.xml"/><Relationship Id="rId80" Type="http://schemas.openxmlformats.org/officeDocument/2006/relationships/customXml" Target="../ink/ink787.xml"/><Relationship Id="rId155" Type="http://schemas.openxmlformats.org/officeDocument/2006/relationships/image" Target="../media/image809.png"/><Relationship Id="rId176" Type="http://schemas.openxmlformats.org/officeDocument/2006/relationships/customXml" Target="../ink/ink835.xml"/><Relationship Id="rId197" Type="http://schemas.openxmlformats.org/officeDocument/2006/relationships/image" Target="../media/image830.png"/><Relationship Id="rId201" Type="http://schemas.openxmlformats.org/officeDocument/2006/relationships/image" Target="../media/image832.png"/><Relationship Id="rId222" Type="http://schemas.openxmlformats.org/officeDocument/2006/relationships/customXml" Target="../ink/ink858.xml"/><Relationship Id="rId243" Type="http://schemas.openxmlformats.org/officeDocument/2006/relationships/image" Target="../media/image853.png"/><Relationship Id="rId264" Type="http://schemas.openxmlformats.org/officeDocument/2006/relationships/customXml" Target="../ink/ink879.xml"/><Relationship Id="rId17" Type="http://schemas.openxmlformats.org/officeDocument/2006/relationships/image" Target="../media/image740.png"/><Relationship Id="rId38" Type="http://schemas.openxmlformats.org/officeDocument/2006/relationships/customXml" Target="../ink/ink766.xml"/><Relationship Id="rId59" Type="http://schemas.openxmlformats.org/officeDocument/2006/relationships/image" Target="../media/image761.png"/><Relationship Id="rId103" Type="http://schemas.openxmlformats.org/officeDocument/2006/relationships/image" Target="../media/image783.png"/><Relationship Id="rId124" Type="http://schemas.openxmlformats.org/officeDocument/2006/relationships/customXml" Target="../ink/ink809.xml"/><Relationship Id="rId70" Type="http://schemas.openxmlformats.org/officeDocument/2006/relationships/customXml" Target="../ink/ink782.xml"/><Relationship Id="rId91" Type="http://schemas.openxmlformats.org/officeDocument/2006/relationships/image" Target="../media/image777.png"/><Relationship Id="rId145" Type="http://schemas.openxmlformats.org/officeDocument/2006/relationships/image" Target="../media/image804.png"/><Relationship Id="rId166" Type="http://schemas.openxmlformats.org/officeDocument/2006/relationships/customXml" Target="../ink/ink830.xml"/><Relationship Id="rId187" Type="http://schemas.openxmlformats.org/officeDocument/2006/relationships/image" Target="../media/image82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53.xml"/><Relationship Id="rId233" Type="http://schemas.openxmlformats.org/officeDocument/2006/relationships/image" Target="../media/image848.png"/><Relationship Id="rId254" Type="http://schemas.openxmlformats.org/officeDocument/2006/relationships/customXml" Target="../ink/ink874.xml"/><Relationship Id="rId28" Type="http://schemas.openxmlformats.org/officeDocument/2006/relationships/customXml" Target="../ink/ink761.xml"/><Relationship Id="rId49" Type="http://schemas.openxmlformats.org/officeDocument/2006/relationships/image" Target="../media/image756.png"/><Relationship Id="rId114" Type="http://schemas.openxmlformats.org/officeDocument/2006/relationships/customXml" Target="../ink/ink80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6.xml"/><Relationship Id="rId21" Type="http://schemas.openxmlformats.org/officeDocument/2006/relationships/image" Target="../media/image878.png"/><Relationship Id="rId34" Type="http://schemas.openxmlformats.org/officeDocument/2006/relationships/customXml" Target="../ink/ink900.xml"/><Relationship Id="rId42" Type="http://schemas.openxmlformats.org/officeDocument/2006/relationships/customXml" Target="../ink/ink904.xml"/><Relationship Id="rId47" Type="http://schemas.openxmlformats.org/officeDocument/2006/relationships/image" Target="../media/image891.png"/><Relationship Id="rId50" Type="http://schemas.openxmlformats.org/officeDocument/2006/relationships/customXml" Target="../ink/ink908.xml"/><Relationship Id="rId55" Type="http://schemas.openxmlformats.org/officeDocument/2006/relationships/image" Target="../media/image895.png"/><Relationship Id="rId63" Type="http://schemas.openxmlformats.org/officeDocument/2006/relationships/image" Target="../media/image899.png"/><Relationship Id="rId68" Type="http://schemas.openxmlformats.org/officeDocument/2006/relationships/customXml" Target="../ink/ink917.xml"/><Relationship Id="rId76" Type="http://schemas.openxmlformats.org/officeDocument/2006/relationships/customXml" Target="../ink/ink921.xml"/><Relationship Id="rId84" Type="http://schemas.openxmlformats.org/officeDocument/2006/relationships/customXml" Target="../ink/ink925.xml"/><Relationship Id="rId89" Type="http://schemas.openxmlformats.org/officeDocument/2006/relationships/image" Target="../media/image912.png"/><Relationship Id="rId97" Type="http://schemas.openxmlformats.org/officeDocument/2006/relationships/image" Target="../media/image916.png"/><Relationship Id="rId7" Type="http://schemas.openxmlformats.org/officeDocument/2006/relationships/image" Target="../media/image871.png"/><Relationship Id="rId71" Type="http://schemas.openxmlformats.org/officeDocument/2006/relationships/image" Target="../media/image903.png"/><Relationship Id="rId92" Type="http://schemas.openxmlformats.org/officeDocument/2006/relationships/customXml" Target="../ink/ink929.xml"/><Relationship Id="rId2" Type="http://schemas.openxmlformats.org/officeDocument/2006/relationships/customXml" Target="../ink/ink884.xml"/><Relationship Id="rId16" Type="http://schemas.openxmlformats.org/officeDocument/2006/relationships/customXml" Target="../ink/ink891.xml"/><Relationship Id="rId29" Type="http://schemas.openxmlformats.org/officeDocument/2006/relationships/image" Target="../media/image882.png"/><Relationship Id="rId11" Type="http://schemas.openxmlformats.org/officeDocument/2006/relationships/image" Target="../media/image873.png"/><Relationship Id="rId24" Type="http://schemas.openxmlformats.org/officeDocument/2006/relationships/customXml" Target="../ink/ink895.xml"/><Relationship Id="rId32" Type="http://schemas.openxmlformats.org/officeDocument/2006/relationships/customXml" Target="../ink/ink899.xml"/><Relationship Id="rId37" Type="http://schemas.openxmlformats.org/officeDocument/2006/relationships/image" Target="../media/image886.png"/><Relationship Id="rId40" Type="http://schemas.openxmlformats.org/officeDocument/2006/relationships/customXml" Target="../ink/ink903.xml"/><Relationship Id="rId45" Type="http://schemas.openxmlformats.org/officeDocument/2006/relationships/image" Target="../media/image890.png"/><Relationship Id="rId53" Type="http://schemas.openxmlformats.org/officeDocument/2006/relationships/image" Target="../media/image894.png"/><Relationship Id="rId58" Type="http://schemas.openxmlformats.org/officeDocument/2006/relationships/customXml" Target="../ink/ink912.xml"/><Relationship Id="rId66" Type="http://schemas.openxmlformats.org/officeDocument/2006/relationships/customXml" Target="../ink/ink916.xml"/><Relationship Id="rId74" Type="http://schemas.openxmlformats.org/officeDocument/2006/relationships/customXml" Target="../ink/ink920.xml"/><Relationship Id="rId79" Type="http://schemas.openxmlformats.org/officeDocument/2006/relationships/image" Target="../media/image907.png"/><Relationship Id="rId87" Type="http://schemas.openxmlformats.org/officeDocument/2006/relationships/image" Target="../media/image911.png"/><Relationship Id="rId5" Type="http://schemas.openxmlformats.org/officeDocument/2006/relationships/image" Target="../media/image870.png"/><Relationship Id="rId61" Type="http://schemas.openxmlformats.org/officeDocument/2006/relationships/image" Target="../media/image898.png"/><Relationship Id="rId82" Type="http://schemas.openxmlformats.org/officeDocument/2006/relationships/customXml" Target="../ink/ink924.xml"/><Relationship Id="rId90" Type="http://schemas.openxmlformats.org/officeDocument/2006/relationships/customXml" Target="../ink/ink928.xml"/><Relationship Id="rId95" Type="http://schemas.openxmlformats.org/officeDocument/2006/relationships/image" Target="../media/image915.png"/><Relationship Id="rId19" Type="http://schemas.openxmlformats.org/officeDocument/2006/relationships/image" Target="../media/image877.png"/><Relationship Id="rId14" Type="http://schemas.openxmlformats.org/officeDocument/2006/relationships/customXml" Target="../ink/ink890.xml"/><Relationship Id="rId22" Type="http://schemas.openxmlformats.org/officeDocument/2006/relationships/customXml" Target="../ink/ink894.xml"/><Relationship Id="rId27" Type="http://schemas.openxmlformats.org/officeDocument/2006/relationships/image" Target="../media/image881.png"/><Relationship Id="rId30" Type="http://schemas.openxmlformats.org/officeDocument/2006/relationships/customXml" Target="../ink/ink898.xml"/><Relationship Id="rId35" Type="http://schemas.openxmlformats.org/officeDocument/2006/relationships/image" Target="../media/image885.png"/><Relationship Id="rId43" Type="http://schemas.openxmlformats.org/officeDocument/2006/relationships/image" Target="../media/image889.png"/><Relationship Id="rId48" Type="http://schemas.openxmlformats.org/officeDocument/2006/relationships/customXml" Target="../ink/ink907.xml"/><Relationship Id="rId56" Type="http://schemas.openxmlformats.org/officeDocument/2006/relationships/customXml" Target="../ink/ink911.xml"/><Relationship Id="rId64" Type="http://schemas.openxmlformats.org/officeDocument/2006/relationships/customXml" Target="../ink/ink915.xml"/><Relationship Id="rId69" Type="http://schemas.openxmlformats.org/officeDocument/2006/relationships/image" Target="../media/image902.png"/><Relationship Id="rId77" Type="http://schemas.openxmlformats.org/officeDocument/2006/relationships/image" Target="../media/image906.png"/><Relationship Id="rId8" Type="http://schemas.openxmlformats.org/officeDocument/2006/relationships/customXml" Target="../ink/ink887.xml"/><Relationship Id="rId51" Type="http://schemas.openxmlformats.org/officeDocument/2006/relationships/image" Target="../media/image893.png"/><Relationship Id="rId72" Type="http://schemas.openxmlformats.org/officeDocument/2006/relationships/customXml" Target="../ink/ink919.xml"/><Relationship Id="rId80" Type="http://schemas.openxmlformats.org/officeDocument/2006/relationships/customXml" Target="../ink/ink923.xml"/><Relationship Id="rId85" Type="http://schemas.openxmlformats.org/officeDocument/2006/relationships/image" Target="../media/image910.png"/><Relationship Id="rId93" Type="http://schemas.openxmlformats.org/officeDocument/2006/relationships/image" Target="../media/image914.png"/><Relationship Id="rId3" Type="http://schemas.openxmlformats.org/officeDocument/2006/relationships/image" Target="../media/image869.png"/><Relationship Id="rId12" Type="http://schemas.openxmlformats.org/officeDocument/2006/relationships/customXml" Target="../ink/ink889.xml"/><Relationship Id="rId17" Type="http://schemas.openxmlformats.org/officeDocument/2006/relationships/image" Target="../media/image876.png"/><Relationship Id="rId25" Type="http://schemas.openxmlformats.org/officeDocument/2006/relationships/image" Target="../media/image880.png"/><Relationship Id="rId33" Type="http://schemas.openxmlformats.org/officeDocument/2006/relationships/image" Target="../media/image884.png"/><Relationship Id="rId38" Type="http://schemas.openxmlformats.org/officeDocument/2006/relationships/customXml" Target="../ink/ink902.xml"/><Relationship Id="rId46" Type="http://schemas.openxmlformats.org/officeDocument/2006/relationships/customXml" Target="../ink/ink906.xml"/><Relationship Id="rId59" Type="http://schemas.openxmlformats.org/officeDocument/2006/relationships/image" Target="../media/image897.png"/><Relationship Id="rId67" Type="http://schemas.openxmlformats.org/officeDocument/2006/relationships/image" Target="../media/image901.png"/><Relationship Id="rId20" Type="http://schemas.openxmlformats.org/officeDocument/2006/relationships/customXml" Target="../ink/ink893.xml"/><Relationship Id="rId41" Type="http://schemas.openxmlformats.org/officeDocument/2006/relationships/image" Target="../media/image888.png"/><Relationship Id="rId54" Type="http://schemas.openxmlformats.org/officeDocument/2006/relationships/customXml" Target="../ink/ink910.xml"/><Relationship Id="rId62" Type="http://schemas.openxmlformats.org/officeDocument/2006/relationships/customXml" Target="../ink/ink914.xml"/><Relationship Id="rId70" Type="http://schemas.openxmlformats.org/officeDocument/2006/relationships/customXml" Target="../ink/ink918.xml"/><Relationship Id="rId75" Type="http://schemas.openxmlformats.org/officeDocument/2006/relationships/image" Target="../media/image905.png"/><Relationship Id="rId83" Type="http://schemas.openxmlformats.org/officeDocument/2006/relationships/image" Target="../media/image909.png"/><Relationship Id="rId88" Type="http://schemas.openxmlformats.org/officeDocument/2006/relationships/customXml" Target="../ink/ink927.xml"/><Relationship Id="rId91" Type="http://schemas.openxmlformats.org/officeDocument/2006/relationships/image" Target="../media/image913.png"/><Relationship Id="rId96" Type="http://schemas.openxmlformats.org/officeDocument/2006/relationships/customXml" Target="../ink/ink9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6.xml"/><Relationship Id="rId15" Type="http://schemas.openxmlformats.org/officeDocument/2006/relationships/image" Target="../media/image875.png"/><Relationship Id="rId23" Type="http://schemas.openxmlformats.org/officeDocument/2006/relationships/image" Target="../media/image879.png"/><Relationship Id="rId28" Type="http://schemas.openxmlformats.org/officeDocument/2006/relationships/customXml" Target="../ink/ink897.xml"/><Relationship Id="rId36" Type="http://schemas.openxmlformats.org/officeDocument/2006/relationships/customXml" Target="../ink/ink901.xml"/><Relationship Id="rId49" Type="http://schemas.openxmlformats.org/officeDocument/2006/relationships/image" Target="../media/image892.png"/><Relationship Id="rId57" Type="http://schemas.openxmlformats.org/officeDocument/2006/relationships/image" Target="../media/image896.png"/><Relationship Id="rId10" Type="http://schemas.openxmlformats.org/officeDocument/2006/relationships/customXml" Target="../ink/ink888.xml"/><Relationship Id="rId31" Type="http://schemas.openxmlformats.org/officeDocument/2006/relationships/image" Target="../media/image883.png"/><Relationship Id="rId44" Type="http://schemas.openxmlformats.org/officeDocument/2006/relationships/customXml" Target="../ink/ink905.xml"/><Relationship Id="rId52" Type="http://schemas.openxmlformats.org/officeDocument/2006/relationships/customXml" Target="../ink/ink909.xml"/><Relationship Id="rId60" Type="http://schemas.openxmlformats.org/officeDocument/2006/relationships/customXml" Target="../ink/ink913.xml"/><Relationship Id="rId65" Type="http://schemas.openxmlformats.org/officeDocument/2006/relationships/image" Target="../media/image900.png"/><Relationship Id="rId73" Type="http://schemas.openxmlformats.org/officeDocument/2006/relationships/image" Target="../media/image904.png"/><Relationship Id="rId78" Type="http://schemas.openxmlformats.org/officeDocument/2006/relationships/customXml" Target="../ink/ink922.xml"/><Relationship Id="rId81" Type="http://schemas.openxmlformats.org/officeDocument/2006/relationships/image" Target="../media/image908.png"/><Relationship Id="rId86" Type="http://schemas.openxmlformats.org/officeDocument/2006/relationships/customXml" Target="../ink/ink926.xml"/><Relationship Id="rId94" Type="http://schemas.openxmlformats.org/officeDocument/2006/relationships/customXml" Target="../ink/ink930.xml"/><Relationship Id="rId4" Type="http://schemas.openxmlformats.org/officeDocument/2006/relationships/customXml" Target="../ink/ink885.xml"/><Relationship Id="rId9" Type="http://schemas.openxmlformats.org/officeDocument/2006/relationships/image" Target="../media/image872.png"/><Relationship Id="rId13" Type="http://schemas.openxmlformats.org/officeDocument/2006/relationships/image" Target="../media/image874.png"/><Relationship Id="rId18" Type="http://schemas.openxmlformats.org/officeDocument/2006/relationships/customXml" Target="../ink/ink892.xml"/><Relationship Id="rId39" Type="http://schemas.openxmlformats.org/officeDocument/2006/relationships/image" Target="../media/image88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3.png"/><Relationship Id="rId18" Type="http://schemas.openxmlformats.org/officeDocument/2006/relationships/customXml" Target="../ink/ink939.xml"/><Relationship Id="rId26" Type="http://schemas.openxmlformats.org/officeDocument/2006/relationships/customXml" Target="../ink/ink943.xml"/><Relationship Id="rId39" Type="http://schemas.openxmlformats.org/officeDocument/2006/relationships/image" Target="../media/image936.png"/><Relationship Id="rId21" Type="http://schemas.openxmlformats.org/officeDocument/2006/relationships/image" Target="../media/image927.png"/><Relationship Id="rId34" Type="http://schemas.openxmlformats.org/officeDocument/2006/relationships/customXml" Target="../ink/ink947.xml"/><Relationship Id="rId42" Type="http://schemas.openxmlformats.org/officeDocument/2006/relationships/customXml" Target="../ink/ink951.xml"/><Relationship Id="rId47" Type="http://schemas.openxmlformats.org/officeDocument/2006/relationships/image" Target="../media/image940.png"/><Relationship Id="rId50" Type="http://schemas.openxmlformats.org/officeDocument/2006/relationships/customXml" Target="../ink/ink955.xml"/><Relationship Id="rId55" Type="http://schemas.openxmlformats.org/officeDocument/2006/relationships/image" Target="../media/image944.png"/><Relationship Id="rId63" Type="http://schemas.openxmlformats.org/officeDocument/2006/relationships/image" Target="../media/image948.png"/><Relationship Id="rId68" Type="http://schemas.openxmlformats.org/officeDocument/2006/relationships/customXml" Target="../ink/ink964.xml"/><Relationship Id="rId76" Type="http://schemas.openxmlformats.org/officeDocument/2006/relationships/customXml" Target="../ink/ink968.xml"/><Relationship Id="rId7" Type="http://schemas.openxmlformats.org/officeDocument/2006/relationships/image" Target="../media/image920.png"/><Relationship Id="rId71" Type="http://schemas.openxmlformats.org/officeDocument/2006/relationships/image" Target="../media/image952.png"/><Relationship Id="rId2" Type="http://schemas.openxmlformats.org/officeDocument/2006/relationships/image" Target="../media/image917.png"/><Relationship Id="rId16" Type="http://schemas.openxmlformats.org/officeDocument/2006/relationships/customXml" Target="../ink/ink938.xml"/><Relationship Id="rId29" Type="http://schemas.openxmlformats.org/officeDocument/2006/relationships/image" Target="../media/image931.png"/><Relationship Id="rId11" Type="http://schemas.openxmlformats.org/officeDocument/2006/relationships/image" Target="../media/image922.png"/><Relationship Id="rId24" Type="http://schemas.openxmlformats.org/officeDocument/2006/relationships/customXml" Target="../ink/ink942.xml"/><Relationship Id="rId32" Type="http://schemas.openxmlformats.org/officeDocument/2006/relationships/customXml" Target="../ink/ink946.xml"/><Relationship Id="rId37" Type="http://schemas.openxmlformats.org/officeDocument/2006/relationships/image" Target="../media/image935.png"/><Relationship Id="rId40" Type="http://schemas.openxmlformats.org/officeDocument/2006/relationships/customXml" Target="../ink/ink950.xml"/><Relationship Id="rId45" Type="http://schemas.openxmlformats.org/officeDocument/2006/relationships/image" Target="../media/image939.png"/><Relationship Id="rId53" Type="http://schemas.openxmlformats.org/officeDocument/2006/relationships/image" Target="../media/image943.png"/><Relationship Id="rId58" Type="http://schemas.openxmlformats.org/officeDocument/2006/relationships/customXml" Target="../ink/ink959.xml"/><Relationship Id="rId66" Type="http://schemas.openxmlformats.org/officeDocument/2006/relationships/customXml" Target="../ink/ink963.xml"/><Relationship Id="rId74" Type="http://schemas.openxmlformats.org/officeDocument/2006/relationships/customXml" Target="../ink/ink967.xml"/><Relationship Id="rId79" Type="http://schemas.openxmlformats.org/officeDocument/2006/relationships/image" Target="../media/image956.png"/><Relationship Id="rId5" Type="http://schemas.openxmlformats.org/officeDocument/2006/relationships/image" Target="../media/image919.png"/><Relationship Id="rId61" Type="http://schemas.openxmlformats.org/officeDocument/2006/relationships/image" Target="../media/image947.png"/><Relationship Id="rId82" Type="http://schemas.openxmlformats.org/officeDocument/2006/relationships/customXml" Target="../ink/ink971.xml"/><Relationship Id="rId10" Type="http://schemas.openxmlformats.org/officeDocument/2006/relationships/customXml" Target="../ink/ink935.xml"/><Relationship Id="rId19" Type="http://schemas.openxmlformats.org/officeDocument/2006/relationships/image" Target="../media/image926.png"/><Relationship Id="rId31" Type="http://schemas.openxmlformats.org/officeDocument/2006/relationships/image" Target="../media/image932.png"/><Relationship Id="rId44" Type="http://schemas.openxmlformats.org/officeDocument/2006/relationships/customXml" Target="../ink/ink952.xml"/><Relationship Id="rId52" Type="http://schemas.openxmlformats.org/officeDocument/2006/relationships/customXml" Target="../ink/ink956.xml"/><Relationship Id="rId60" Type="http://schemas.openxmlformats.org/officeDocument/2006/relationships/customXml" Target="../ink/ink960.xml"/><Relationship Id="rId65" Type="http://schemas.openxmlformats.org/officeDocument/2006/relationships/image" Target="../media/image949.png"/><Relationship Id="rId73" Type="http://schemas.openxmlformats.org/officeDocument/2006/relationships/image" Target="../media/image953.png"/><Relationship Id="rId78" Type="http://schemas.openxmlformats.org/officeDocument/2006/relationships/customXml" Target="../ink/ink969.xml"/><Relationship Id="rId81" Type="http://schemas.openxmlformats.org/officeDocument/2006/relationships/image" Target="../media/image957.png"/><Relationship Id="rId4" Type="http://schemas.openxmlformats.org/officeDocument/2006/relationships/customXml" Target="../ink/ink932.xml"/><Relationship Id="rId9" Type="http://schemas.openxmlformats.org/officeDocument/2006/relationships/image" Target="../media/image921.png"/><Relationship Id="rId14" Type="http://schemas.openxmlformats.org/officeDocument/2006/relationships/customXml" Target="../ink/ink937.xml"/><Relationship Id="rId22" Type="http://schemas.openxmlformats.org/officeDocument/2006/relationships/customXml" Target="../ink/ink941.xml"/><Relationship Id="rId27" Type="http://schemas.openxmlformats.org/officeDocument/2006/relationships/image" Target="../media/image930.png"/><Relationship Id="rId30" Type="http://schemas.openxmlformats.org/officeDocument/2006/relationships/customXml" Target="../ink/ink945.xml"/><Relationship Id="rId35" Type="http://schemas.openxmlformats.org/officeDocument/2006/relationships/image" Target="../media/image934.png"/><Relationship Id="rId43" Type="http://schemas.openxmlformats.org/officeDocument/2006/relationships/image" Target="../media/image938.png"/><Relationship Id="rId48" Type="http://schemas.openxmlformats.org/officeDocument/2006/relationships/customXml" Target="../ink/ink954.xml"/><Relationship Id="rId56" Type="http://schemas.openxmlformats.org/officeDocument/2006/relationships/customXml" Target="../ink/ink958.xml"/><Relationship Id="rId64" Type="http://schemas.openxmlformats.org/officeDocument/2006/relationships/customXml" Target="../ink/ink962.xml"/><Relationship Id="rId69" Type="http://schemas.openxmlformats.org/officeDocument/2006/relationships/image" Target="../media/image951.png"/><Relationship Id="rId77" Type="http://schemas.openxmlformats.org/officeDocument/2006/relationships/image" Target="../media/image955.png"/><Relationship Id="rId8" Type="http://schemas.openxmlformats.org/officeDocument/2006/relationships/customXml" Target="../ink/ink934.xml"/><Relationship Id="rId51" Type="http://schemas.openxmlformats.org/officeDocument/2006/relationships/image" Target="../media/image942.png"/><Relationship Id="rId72" Type="http://schemas.openxmlformats.org/officeDocument/2006/relationships/customXml" Target="../ink/ink966.xml"/><Relationship Id="rId80" Type="http://schemas.openxmlformats.org/officeDocument/2006/relationships/customXml" Target="../ink/ink970.xml"/><Relationship Id="rId3" Type="http://schemas.openxmlformats.org/officeDocument/2006/relationships/image" Target="../media/image918.png"/><Relationship Id="rId12" Type="http://schemas.openxmlformats.org/officeDocument/2006/relationships/customXml" Target="../ink/ink936.xml"/><Relationship Id="rId17" Type="http://schemas.openxmlformats.org/officeDocument/2006/relationships/image" Target="../media/image925.png"/><Relationship Id="rId25" Type="http://schemas.openxmlformats.org/officeDocument/2006/relationships/image" Target="../media/image929.png"/><Relationship Id="rId33" Type="http://schemas.openxmlformats.org/officeDocument/2006/relationships/image" Target="../media/image933.png"/><Relationship Id="rId38" Type="http://schemas.openxmlformats.org/officeDocument/2006/relationships/customXml" Target="../ink/ink949.xml"/><Relationship Id="rId46" Type="http://schemas.openxmlformats.org/officeDocument/2006/relationships/customXml" Target="../ink/ink953.xml"/><Relationship Id="rId59" Type="http://schemas.openxmlformats.org/officeDocument/2006/relationships/image" Target="../media/image946.png"/><Relationship Id="rId67" Type="http://schemas.openxmlformats.org/officeDocument/2006/relationships/image" Target="../media/image950.png"/><Relationship Id="rId20" Type="http://schemas.openxmlformats.org/officeDocument/2006/relationships/customXml" Target="../ink/ink940.xml"/><Relationship Id="rId41" Type="http://schemas.openxmlformats.org/officeDocument/2006/relationships/image" Target="../media/image937.png"/><Relationship Id="rId54" Type="http://schemas.openxmlformats.org/officeDocument/2006/relationships/customXml" Target="../ink/ink957.xml"/><Relationship Id="rId62" Type="http://schemas.openxmlformats.org/officeDocument/2006/relationships/customXml" Target="../ink/ink961.xml"/><Relationship Id="rId70" Type="http://schemas.openxmlformats.org/officeDocument/2006/relationships/customXml" Target="../ink/ink965.xml"/><Relationship Id="rId75" Type="http://schemas.openxmlformats.org/officeDocument/2006/relationships/image" Target="../media/image954.png"/><Relationship Id="rId83" Type="http://schemas.openxmlformats.org/officeDocument/2006/relationships/image" Target="../media/image9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3.xml"/><Relationship Id="rId15" Type="http://schemas.openxmlformats.org/officeDocument/2006/relationships/image" Target="../media/image924.png"/><Relationship Id="rId23" Type="http://schemas.openxmlformats.org/officeDocument/2006/relationships/image" Target="../media/image928.png"/><Relationship Id="rId28" Type="http://schemas.openxmlformats.org/officeDocument/2006/relationships/customXml" Target="../ink/ink944.xml"/><Relationship Id="rId36" Type="http://schemas.openxmlformats.org/officeDocument/2006/relationships/customXml" Target="../ink/ink948.xml"/><Relationship Id="rId49" Type="http://schemas.openxmlformats.org/officeDocument/2006/relationships/image" Target="../media/image941.png"/><Relationship Id="rId57" Type="http://schemas.openxmlformats.org/officeDocument/2006/relationships/image" Target="../media/image945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4.png"/><Relationship Id="rId21" Type="http://schemas.openxmlformats.org/officeDocument/2006/relationships/customXml" Target="../ink/ink982.xml"/><Relationship Id="rId42" Type="http://schemas.openxmlformats.org/officeDocument/2006/relationships/image" Target="../media/image977.png"/><Relationship Id="rId63" Type="http://schemas.openxmlformats.org/officeDocument/2006/relationships/customXml" Target="../ink/ink1003.xml"/><Relationship Id="rId84" Type="http://schemas.openxmlformats.org/officeDocument/2006/relationships/image" Target="../media/image998.png"/><Relationship Id="rId138" Type="http://schemas.openxmlformats.org/officeDocument/2006/relationships/customXml" Target="../ink/ink1041.xml"/><Relationship Id="rId159" Type="http://schemas.openxmlformats.org/officeDocument/2006/relationships/image" Target="../media/image1035.png"/><Relationship Id="rId170" Type="http://schemas.openxmlformats.org/officeDocument/2006/relationships/customXml" Target="../ink/ink1057.xml"/><Relationship Id="rId191" Type="http://schemas.openxmlformats.org/officeDocument/2006/relationships/image" Target="../media/image1051.png"/><Relationship Id="rId205" Type="http://schemas.openxmlformats.org/officeDocument/2006/relationships/image" Target="../media/image1058.png"/><Relationship Id="rId226" Type="http://schemas.openxmlformats.org/officeDocument/2006/relationships/customXml" Target="../ink/ink1085.xml"/><Relationship Id="rId247" Type="http://schemas.openxmlformats.org/officeDocument/2006/relationships/image" Target="../media/image1079.png"/><Relationship Id="rId107" Type="http://schemas.openxmlformats.org/officeDocument/2006/relationships/image" Target="../media/image1009.png"/><Relationship Id="rId11" Type="http://schemas.openxmlformats.org/officeDocument/2006/relationships/customXml" Target="../ink/ink977.xml"/><Relationship Id="rId32" Type="http://schemas.openxmlformats.org/officeDocument/2006/relationships/image" Target="../media/image972.png"/><Relationship Id="rId53" Type="http://schemas.openxmlformats.org/officeDocument/2006/relationships/customXml" Target="../ink/ink998.xml"/><Relationship Id="rId74" Type="http://schemas.openxmlformats.org/officeDocument/2006/relationships/image" Target="../media/image993.png"/><Relationship Id="rId128" Type="http://schemas.openxmlformats.org/officeDocument/2006/relationships/customXml" Target="../ink/ink1036.xml"/><Relationship Id="rId149" Type="http://schemas.openxmlformats.org/officeDocument/2006/relationships/image" Target="../media/image1030.png"/><Relationship Id="rId5" Type="http://schemas.openxmlformats.org/officeDocument/2006/relationships/image" Target="../media/image960.png"/><Relationship Id="rId95" Type="http://schemas.openxmlformats.org/officeDocument/2006/relationships/image" Target="../media/image1003.png"/><Relationship Id="rId160" Type="http://schemas.openxmlformats.org/officeDocument/2006/relationships/customXml" Target="../ink/ink1052.xml"/><Relationship Id="rId181" Type="http://schemas.openxmlformats.org/officeDocument/2006/relationships/image" Target="../media/image1046.png"/><Relationship Id="rId216" Type="http://schemas.openxmlformats.org/officeDocument/2006/relationships/customXml" Target="../ink/ink1080.xml"/><Relationship Id="rId237" Type="http://schemas.openxmlformats.org/officeDocument/2006/relationships/image" Target="../media/image1074.png"/><Relationship Id="rId258" Type="http://schemas.openxmlformats.org/officeDocument/2006/relationships/customXml" Target="../ink/ink1101.xml"/><Relationship Id="rId22" Type="http://schemas.openxmlformats.org/officeDocument/2006/relationships/image" Target="../media/image967.png"/><Relationship Id="rId43" Type="http://schemas.openxmlformats.org/officeDocument/2006/relationships/customXml" Target="../ink/ink993.xml"/><Relationship Id="rId64" Type="http://schemas.openxmlformats.org/officeDocument/2006/relationships/image" Target="../media/image988.png"/><Relationship Id="rId118" Type="http://schemas.openxmlformats.org/officeDocument/2006/relationships/customXml" Target="../ink/ink1031.xml"/><Relationship Id="rId139" Type="http://schemas.openxmlformats.org/officeDocument/2006/relationships/image" Target="../media/image1025.png"/><Relationship Id="rId85" Type="http://schemas.openxmlformats.org/officeDocument/2006/relationships/customXml" Target="../ink/ink1014.xml"/><Relationship Id="rId150" Type="http://schemas.openxmlformats.org/officeDocument/2006/relationships/customXml" Target="../ink/ink1047.xml"/><Relationship Id="rId171" Type="http://schemas.openxmlformats.org/officeDocument/2006/relationships/image" Target="../media/image1041.png"/><Relationship Id="rId192" Type="http://schemas.openxmlformats.org/officeDocument/2006/relationships/customXml" Target="../ink/ink1068.xml"/><Relationship Id="rId206" Type="http://schemas.openxmlformats.org/officeDocument/2006/relationships/customXml" Target="../ink/ink1075.xml"/><Relationship Id="rId227" Type="http://schemas.openxmlformats.org/officeDocument/2006/relationships/image" Target="../media/image1069.png"/><Relationship Id="rId248" Type="http://schemas.openxmlformats.org/officeDocument/2006/relationships/customXml" Target="../ink/ink1096.xml"/><Relationship Id="rId12" Type="http://schemas.openxmlformats.org/officeDocument/2006/relationships/image" Target="../media/image962.png"/><Relationship Id="rId33" Type="http://schemas.openxmlformats.org/officeDocument/2006/relationships/customXml" Target="../ink/ink988.xml"/><Relationship Id="rId108" Type="http://schemas.openxmlformats.org/officeDocument/2006/relationships/customXml" Target="../ink/ink1026.xml"/><Relationship Id="rId129" Type="http://schemas.openxmlformats.org/officeDocument/2006/relationships/image" Target="../media/image1020.png"/><Relationship Id="rId54" Type="http://schemas.openxmlformats.org/officeDocument/2006/relationships/image" Target="../media/image983.png"/><Relationship Id="rId75" Type="http://schemas.openxmlformats.org/officeDocument/2006/relationships/customXml" Target="../ink/ink1009.xml"/><Relationship Id="rId96" Type="http://schemas.openxmlformats.org/officeDocument/2006/relationships/customXml" Target="../ink/ink1020.xml"/><Relationship Id="rId140" Type="http://schemas.openxmlformats.org/officeDocument/2006/relationships/customXml" Target="../ink/ink1042.xml"/><Relationship Id="rId161" Type="http://schemas.openxmlformats.org/officeDocument/2006/relationships/image" Target="../media/image1036.png"/><Relationship Id="rId182" Type="http://schemas.openxmlformats.org/officeDocument/2006/relationships/customXml" Target="../ink/ink1063.xml"/><Relationship Id="rId217" Type="http://schemas.openxmlformats.org/officeDocument/2006/relationships/image" Target="../media/image10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4.xml"/><Relationship Id="rId212" Type="http://schemas.openxmlformats.org/officeDocument/2006/relationships/customXml" Target="../ink/ink1078.xml"/><Relationship Id="rId233" Type="http://schemas.openxmlformats.org/officeDocument/2006/relationships/image" Target="../media/image1072.png"/><Relationship Id="rId238" Type="http://schemas.openxmlformats.org/officeDocument/2006/relationships/customXml" Target="../ink/ink1091.xml"/><Relationship Id="rId254" Type="http://schemas.openxmlformats.org/officeDocument/2006/relationships/customXml" Target="../ink/ink1099.xml"/><Relationship Id="rId259" Type="http://schemas.openxmlformats.org/officeDocument/2006/relationships/image" Target="../media/image1085.png"/><Relationship Id="rId23" Type="http://schemas.openxmlformats.org/officeDocument/2006/relationships/customXml" Target="../ink/ink983.xml"/><Relationship Id="rId28" Type="http://schemas.openxmlformats.org/officeDocument/2006/relationships/image" Target="../media/image970.png"/><Relationship Id="rId49" Type="http://schemas.openxmlformats.org/officeDocument/2006/relationships/customXml" Target="../ink/ink996.xml"/><Relationship Id="rId114" Type="http://schemas.openxmlformats.org/officeDocument/2006/relationships/customXml" Target="../ink/ink1029.xml"/><Relationship Id="rId119" Type="http://schemas.openxmlformats.org/officeDocument/2006/relationships/image" Target="../media/image1015.png"/><Relationship Id="rId44" Type="http://schemas.openxmlformats.org/officeDocument/2006/relationships/image" Target="../media/image978.png"/><Relationship Id="rId60" Type="http://schemas.openxmlformats.org/officeDocument/2006/relationships/image" Target="../media/image986.png"/><Relationship Id="rId65" Type="http://schemas.openxmlformats.org/officeDocument/2006/relationships/customXml" Target="../ink/ink1004.xml"/><Relationship Id="rId81" Type="http://schemas.openxmlformats.org/officeDocument/2006/relationships/customXml" Target="../ink/ink1012.xml"/><Relationship Id="rId86" Type="http://schemas.openxmlformats.org/officeDocument/2006/relationships/image" Target="../media/image999.png"/><Relationship Id="rId130" Type="http://schemas.openxmlformats.org/officeDocument/2006/relationships/customXml" Target="../ink/ink1037.xml"/><Relationship Id="rId135" Type="http://schemas.openxmlformats.org/officeDocument/2006/relationships/image" Target="../media/image1023.png"/><Relationship Id="rId151" Type="http://schemas.openxmlformats.org/officeDocument/2006/relationships/image" Target="../media/image1031.png"/><Relationship Id="rId156" Type="http://schemas.openxmlformats.org/officeDocument/2006/relationships/customXml" Target="../ink/ink1050.xml"/><Relationship Id="rId177" Type="http://schemas.openxmlformats.org/officeDocument/2006/relationships/image" Target="../media/image1044.png"/><Relationship Id="rId198" Type="http://schemas.openxmlformats.org/officeDocument/2006/relationships/customXml" Target="../ink/ink1071.xml"/><Relationship Id="rId172" Type="http://schemas.openxmlformats.org/officeDocument/2006/relationships/customXml" Target="../ink/ink1058.xml"/><Relationship Id="rId193" Type="http://schemas.openxmlformats.org/officeDocument/2006/relationships/image" Target="../media/image1052.png"/><Relationship Id="rId202" Type="http://schemas.openxmlformats.org/officeDocument/2006/relationships/customXml" Target="../ink/ink1073.xml"/><Relationship Id="rId207" Type="http://schemas.openxmlformats.org/officeDocument/2006/relationships/image" Target="../media/image1059.png"/><Relationship Id="rId223" Type="http://schemas.openxmlformats.org/officeDocument/2006/relationships/image" Target="../media/image1067.png"/><Relationship Id="rId228" Type="http://schemas.openxmlformats.org/officeDocument/2006/relationships/customXml" Target="../ink/ink1086.xml"/><Relationship Id="rId244" Type="http://schemas.openxmlformats.org/officeDocument/2006/relationships/customXml" Target="../ink/ink1094.xml"/><Relationship Id="rId249" Type="http://schemas.openxmlformats.org/officeDocument/2006/relationships/image" Target="../media/image1080.png"/><Relationship Id="rId13" Type="http://schemas.openxmlformats.org/officeDocument/2006/relationships/customXml" Target="../ink/ink978.xml"/><Relationship Id="rId18" Type="http://schemas.openxmlformats.org/officeDocument/2006/relationships/image" Target="../media/image965.png"/><Relationship Id="rId39" Type="http://schemas.openxmlformats.org/officeDocument/2006/relationships/customXml" Target="../ink/ink991.xml"/><Relationship Id="rId109" Type="http://schemas.openxmlformats.org/officeDocument/2006/relationships/image" Target="../media/image1010.png"/><Relationship Id="rId34" Type="http://schemas.openxmlformats.org/officeDocument/2006/relationships/image" Target="../media/image973.png"/><Relationship Id="rId50" Type="http://schemas.openxmlformats.org/officeDocument/2006/relationships/image" Target="../media/image981.png"/><Relationship Id="rId55" Type="http://schemas.openxmlformats.org/officeDocument/2006/relationships/customXml" Target="../ink/ink999.xml"/><Relationship Id="rId76" Type="http://schemas.openxmlformats.org/officeDocument/2006/relationships/image" Target="../media/image994.png"/><Relationship Id="rId97" Type="http://schemas.openxmlformats.org/officeDocument/2006/relationships/image" Target="../media/image1004.png"/><Relationship Id="rId104" Type="http://schemas.openxmlformats.org/officeDocument/2006/relationships/customXml" Target="../ink/ink1024.xml"/><Relationship Id="rId120" Type="http://schemas.openxmlformats.org/officeDocument/2006/relationships/customXml" Target="../ink/ink1032.xml"/><Relationship Id="rId125" Type="http://schemas.openxmlformats.org/officeDocument/2006/relationships/image" Target="../media/image1018.png"/><Relationship Id="rId141" Type="http://schemas.openxmlformats.org/officeDocument/2006/relationships/image" Target="../media/image1026.png"/><Relationship Id="rId146" Type="http://schemas.openxmlformats.org/officeDocument/2006/relationships/customXml" Target="../ink/ink1045.xml"/><Relationship Id="rId167" Type="http://schemas.openxmlformats.org/officeDocument/2006/relationships/image" Target="../media/image1039.png"/><Relationship Id="rId188" Type="http://schemas.openxmlformats.org/officeDocument/2006/relationships/customXml" Target="../ink/ink1066.xml"/><Relationship Id="rId7" Type="http://schemas.openxmlformats.org/officeDocument/2006/relationships/image" Target="../media/image256.png"/><Relationship Id="rId71" Type="http://schemas.openxmlformats.org/officeDocument/2006/relationships/customXml" Target="../ink/ink1007.xml"/><Relationship Id="rId92" Type="http://schemas.openxmlformats.org/officeDocument/2006/relationships/customXml" Target="../ink/ink1018.xml"/><Relationship Id="rId162" Type="http://schemas.openxmlformats.org/officeDocument/2006/relationships/customXml" Target="../ink/ink1053.xml"/><Relationship Id="rId183" Type="http://schemas.openxmlformats.org/officeDocument/2006/relationships/image" Target="../media/image1047.png"/><Relationship Id="rId213" Type="http://schemas.openxmlformats.org/officeDocument/2006/relationships/image" Target="../media/image1062.png"/><Relationship Id="rId218" Type="http://schemas.openxmlformats.org/officeDocument/2006/relationships/customXml" Target="../ink/ink1081.xml"/><Relationship Id="rId234" Type="http://schemas.openxmlformats.org/officeDocument/2006/relationships/customXml" Target="../ink/ink1089.xml"/><Relationship Id="rId239" Type="http://schemas.openxmlformats.org/officeDocument/2006/relationships/image" Target="../media/image1075.png"/><Relationship Id="rId2" Type="http://schemas.openxmlformats.org/officeDocument/2006/relationships/customXml" Target="../ink/ink972.xml"/><Relationship Id="rId29" Type="http://schemas.openxmlformats.org/officeDocument/2006/relationships/customXml" Target="../ink/ink986.xml"/><Relationship Id="rId250" Type="http://schemas.openxmlformats.org/officeDocument/2006/relationships/customXml" Target="../ink/ink1097.xml"/><Relationship Id="rId255" Type="http://schemas.openxmlformats.org/officeDocument/2006/relationships/image" Target="../media/image1083.png"/><Relationship Id="rId24" Type="http://schemas.openxmlformats.org/officeDocument/2006/relationships/image" Target="../media/image968.png"/><Relationship Id="rId40" Type="http://schemas.openxmlformats.org/officeDocument/2006/relationships/image" Target="../media/image976.png"/><Relationship Id="rId45" Type="http://schemas.openxmlformats.org/officeDocument/2006/relationships/customXml" Target="../ink/ink994.xml"/><Relationship Id="rId66" Type="http://schemas.openxmlformats.org/officeDocument/2006/relationships/image" Target="../media/image989.png"/><Relationship Id="rId87" Type="http://schemas.openxmlformats.org/officeDocument/2006/relationships/customXml" Target="../ink/ink1015.xml"/><Relationship Id="rId110" Type="http://schemas.openxmlformats.org/officeDocument/2006/relationships/customXml" Target="../ink/ink1027.xml"/><Relationship Id="rId115" Type="http://schemas.openxmlformats.org/officeDocument/2006/relationships/image" Target="../media/image1013.png"/><Relationship Id="rId131" Type="http://schemas.openxmlformats.org/officeDocument/2006/relationships/image" Target="../media/image1021.png"/><Relationship Id="rId136" Type="http://schemas.openxmlformats.org/officeDocument/2006/relationships/customXml" Target="../ink/ink1040.xml"/><Relationship Id="rId157" Type="http://schemas.openxmlformats.org/officeDocument/2006/relationships/image" Target="../media/image1034.png"/><Relationship Id="rId178" Type="http://schemas.openxmlformats.org/officeDocument/2006/relationships/customXml" Target="../ink/ink1061.xml"/><Relationship Id="rId61" Type="http://schemas.openxmlformats.org/officeDocument/2006/relationships/customXml" Target="../ink/ink1002.xml"/><Relationship Id="rId82" Type="http://schemas.openxmlformats.org/officeDocument/2006/relationships/image" Target="../media/image997.png"/><Relationship Id="rId152" Type="http://schemas.openxmlformats.org/officeDocument/2006/relationships/customXml" Target="../ink/ink1048.xml"/><Relationship Id="rId173" Type="http://schemas.openxmlformats.org/officeDocument/2006/relationships/image" Target="../media/image1042.png"/><Relationship Id="rId194" Type="http://schemas.openxmlformats.org/officeDocument/2006/relationships/customXml" Target="../ink/ink1069.xml"/><Relationship Id="rId199" Type="http://schemas.openxmlformats.org/officeDocument/2006/relationships/image" Target="../media/image1055.png"/><Relationship Id="rId203" Type="http://schemas.openxmlformats.org/officeDocument/2006/relationships/image" Target="../media/image1057.png"/><Relationship Id="rId208" Type="http://schemas.openxmlformats.org/officeDocument/2006/relationships/customXml" Target="../ink/ink1076.xml"/><Relationship Id="rId229" Type="http://schemas.openxmlformats.org/officeDocument/2006/relationships/image" Target="../media/image1070.png"/><Relationship Id="rId19" Type="http://schemas.openxmlformats.org/officeDocument/2006/relationships/customXml" Target="../ink/ink981.xml"/><Relationship Id="rId224" Type="http://schemas.openxmlformats.org/officeDocument/2006/relationships/customXml" Target="../ink/ink1084.xml"/><Relationship Id="rId240" Type="http://schemas.openxmlformats.org/officeDocument/2006/relationships/customXml" Target="../ink/ink1092.xml"/><Relationship Id="rId245" Type="http://schemas.openxmlformats.org/officeDocument/2006/relationships/image" Target="../media/image1078.png"/><Relationship Id="rId14" Type="http://schemas.openxmlformats.org/officeDocument/2006/relationships/image" Target="../media/image963.png"/><Relationship Id="rId30" Type="http://schemas.openxmlformats.org/officeDocument/2006/relationships/image" Target="../media/image971.png"/><Relationship Id="rId35" Type="http://schemas.openxmlformats.org/officeDocument/2006/relationships/customXml" Target="../ink/ink989.xml"/><Relationship Id="rId56" Type="http://schemas.openxmlformats.org/officeDocument/2006/relationships/image" Target="../media/image984.png"/><Relationship Id="rId77" Type="http://schemas.openxmlformats.org/officeDocument/2006/relationships/customXml" Target="../ink/ink1010.xml"/><Relationship Id="rId100" Type="http://schemas.openxmlformats.org/officeDocument/2006/relationships/customXml" Target="../ink/ink1022.xml"/><Relationship Id="rId105" Type="http://schemas.openxmlformats.org/officeDocument/2006/relationships/image" Target="../media/image1008.png"/><Relationship Id="rId126" Type="http://schemas.openxmlformats.org/officeDocument/2006/relationships/customXml" Target="../ink/ink1035.xml"/><Relationship Id="rId147" Type="http://schemas.openxmlformats.org/officeDocument/2006/relationships/image" Target="../media/image1029.png"/><Relationship Id="rId168" Type="http://schemas.openxmlformats.org/officeDocument/2006/relationships/customXml" Target="../ink/ink1056.xml"/><Relationship Id="rId8" Type="http://schemas.openxmlformats.org/officeDocument/2006/relationships/customXml" Target="../ink/ink975.xml"/><Relationship Id="rId51" Type="http://schemas.openxmlformats.org/officeDocument/2006/relationships/customXml" Target="../ink/ink997.xml"/><Relationship Id="rId72" Type="http://schemas.openxmlformats.org/officeDocument/2006/relationships/image" Target="../media/image992.png"/><Relationship Id="rId93" Type="http://schemas.openxmlformats.org/officeDocument/2006/relationships/image" Target="../media/image1002.png"/><Relationship Id="rId98" Type="http://schemas.openxmlformats.org/officeDocument/2006/relationships/customXml" Target="../ink/ink1021.xml"/><Relationship Id="rId121" Type="http://schemas.openxmlformats.org/officeDocument/2006/relationships/image" Target="../media/image1016.png"/><Relationship Id="rId142" Type="http://schemas.openxmlformats.org/officeDocument/2006/relationships/customXml" Target="../ink/ink1043.xml"/><Relationship Id="rId163" Type="http://schemas.openxmlformats.org/officeDocument/2006/relationships/image" Target="../media/image1037.png"/><Relationship Id="rId184" Type="http://schemas.openxmlformats.org/officeDocument/2006/relationships/customXml" Target="../ink/ink1064.xml"/><Relationship Id="rId189" Type="http://schemas.openxmlformats.org/officeDocument/2006/relationships/image" Target="../media/image1050.png"/><Relationship Id="rId219" Type="http://schemas.openxmlformats.org/officeDocument/2006/relationships/image" Target="../media/image1065.png"/><Relationship Id="rId3" Type="http://schemas.openxmlformats.org/officeDocument/2006/relationships/image" Target="../media/image959.png"/><Relationship Id="rId214" Type="http://schemas.openxmlformats.org/officeDocument/2006/relationships/customXml" Target="../ink/ink1079.xml"/><Relationship Id="rId230" Type="http://schemas.openxmlformats.org/officeDocument/2006/relationships/customXml" Target="../ink/ink1087.xml"/><Relationship Id="rId235" Type="http://schemas.openxmlformats.org/officeDocument/2006/relationships/image" Target="../media/image1073.png"/><Relationship Id="rId251" Type="http://schemas.openxmlformats.org/officeDocument/2006/relationships/image" Target="../media/image1081.png"/><Relationship Id="rId256" Type="http://schemas.openxmlformats.org/officeDocument/2006/relationships/customXml" Target="../ink/ink1100.xml"/><Relationship Id="rId25" Type="http://schemas.openxmlformats.org/officeDocument/2006/relationships/customXml" Target="../ink/ink984.xml"/><Relationship Id="rId46" Type="http://schemas.openxmlformats.org/officeDocument/2006/relationships/image" Target="../media/image979.png"/><Relationship Id="rId67" Type="http://schemas.openxmlformats.org/officeDocument/2006/relationships/customXml" Target="../ink/ink1005.xml"/><Relationship Id="rId116" Type="http://schemas.openxmlformats.org/officeDocument/2006/relationships/customXml" Target="../ink/ink1030.xml"/><Relationship Id="rId137" Type="http://schemas.openxmlformats.org/officeDocument/2006/relationships/image" Target="../media/image1024.png"/><Relationship Id="rId158" Type="http://schemas.openxmlformats.org/officeDocument/2006/relationships/customXml" Target="../ink/ink1051.xml"/><Relationship Id="rId20" Type="http://schemas.openxmlformats.org/officeDocument/2006/relationships/image" Target="../media/image966.png"/><Relationship Id="rId41" Type="http://schemas.openxmlformats.org/officeDocument/2006/relationships/customXml" Target="../ink/ink992.xml"/><Relationship Id="rId62" Type="http://schemas.openxmlformats.org/officeDocument/2006/relationships/image" Target="../media/image987.png"/><Relationship Id="rId83" Type="http://schemas.openxmlformats.org/officeDocument/2006/relationships/customXml" Target="../ink/ink1013.xml"/><Relationship Id="rId88" Type="http://schemas.openxmlformats.org/officeDocument/2006/relationships/image" Target="../media/image1000.png"/><Relationship Id="rId111" Type="http://schemas.openxmlformats.org/officeDocument/2006/relationships/image" Target="../media/image1011.png"/><Relationship Id="rId132" Type="http://schemas.openxmlformats.org/officeDocument/2006/relationships/customXml" Target="../ink/ink1038.xml"/><Relationship Id="rId153" Type="http://schemas.openxmlformats.org/officeDocument/2006/relationships/image" Target="../media/image1032.png"/><Relationship Id="rId174" Type="http://schemas.openxmlformats.org/officeDocument/2006/relationships/customXml" Target="../ink/ink1059.xml"/><Relationship Id="rId179" Type="http://schemas.openxmlformats.org/officeDocument/2006/relationships/image" Target="../media/image1045.png"/><Relationship Id="rId195" Type="http://schemas.openxmlformats.org/officeDocument/2006/relationships/image" Target="../media/image1053.png"/><Relationship Id="rId209" Type="http://schemas.openxmlformats.org/officeDocument/2006/relationships/image" Target="../media/image1060.png"/><Relationship Id="rId190" Type="http://schemas.openxmlformats.org/officeDocument/2006/relationships/customXml" Target="../ink/ink1067.xml"/><Relationship Id="rId204" Type="http://schemas.openxmlformats.org/officeDocument/2006/relationships/customXml" Target="../ink/ink1074.xml"/><Relationship Id="rId220" Type="http://schemas.openxmlformats.org/officeDocument/2006/relationships/customXml" Target="../ink/ink1082.xml"/><Relationship Id="rId225" Type="http://schemas.openxmlformats.org/officeDocument/2006/relationships/image" Target="../media/image1068.png"/><Relationship Id="rId241" Type="http://schemas.openxmlformats.org/officeDocument/2006/relationships/image" Target="../media/image1076.png"/><Relationship Id="rId246" Type="http://schemas.openxmlformats.org/officeDocument/2006/relationships/customXml" Target="../ink/ink1095.xml"/><Relationship Id="rId15" Type="http://schemas.openxmlformats.org/officeDocument/2006/relationships/customXml" Target="../ink/ink979.xml"/><Relationship Id="rId36" Type="http://schemas.openxmlformats.org/officeDocument/2006/relationships/image" Target="../media/image974.png"/><Relationship Id="rId57" Type="http://schemas.openxmlformats.org/officeDocument/2006/relationships/customXml" Target="../ink/ink1000.xml"/><Relationship Id="rId106" Type="http://schemas.openxmlformats.org/officeDocument/2006/relationships/customXml" Target="../ink/ink1025.xml"/><Relationship Id="rId127" Type="http://schemas.openxmlformats.org/officeDocument/2006/relationships/image" Target="../media/image1019.png"/><Relationship Id="rId10" Type="http://schemas.openxmlformats.org/officeDocument/2006/relationships/image" Target="../media/image961.png"/><Relationship Id="rId31" Type="http://schemas.openxmlformats.org/officeDocument/2006/relationships/customXml" Target="../ink/ink987.xml"/><Relationship Id="rId52" Type="http://schemas.openxmlformats.org/officeDocument/2006/relationships/image" Target="../media/image982.png"/><Relationship Id="rId73" Type="http://schemas.openxmlformats.org/officeDocument/2006/relationships/customXml" Target="../ink/ink1008.xml"/><Relationship Id="rId78" Type="http://schemas.openxmlformats.org/officeDocument/2006/relationships/image" Target="../media/image995.png"/><Relationship Id="rId94" Type="http://schemas.openxmlformats.org/officeDocument/2006/relationships/customXml" Target="../ink/ink1019.xml"/><Relationship Id="rId99" Type="http://schemas.openxmlformats.org/officeDocument/2006/relationships/image" Target="../media/image1005.png"/><Relationship Id="rId101" Type="http://schemas.openxmlformats.org/officeDocument/2006/relationships/image" Target="../media/image1006.png"/><Relationship Id="rId122" Type="http://schemas.openxmlformats.org/officeDocument/2006/relationships/customXml" Target="../ink/ink1033.xml"/><Relationship Id="rId143" Type="http://schemas.openxmlformats.org/officeDocument/2006/relationships/image" Target="../media/image1027.png"/><Relationship Id="rId148" Type="http://schemas.openxmlformats.org/officeDocument/2006/relationships/customXml" Target="../ink/ink1046.xml"/><Relationship Id="rId164" Type="http://schemas.openxmlformats.org/officeDocument/2006/relationships/customXml" Target="../ink/ink1054.xml"/><Relationship Id="rId169" Type="http://schemas.openxmlformats.org/officeDocument/2006/relationships/image" Target="../media/image1040.png"/><Relationship Id="rId185" Type="http://schemas.openxmlformats.org/officeDocument/2006/relationships/image" Target="../media/image1048.png"/><Relationship Id="rId4" Type="http://schemas.openxmlformats.org/officeDocument/2006/relationships/customXml" Target="../ink/ink973.xml"/><Relationship Id="rId9" Type="http://schemas.openxmlformats.org/officeDocument/2006/relationships/customXml" Target="../ink/ink976.xml"/><Relationship Id="rId180" Type="http://schemas.openxmlformats.org/officeDocument/2006/relationships/customXml" Target="../ink/ink1062.xml"/><Relationship Id="rId210" Type="http://schemas.openxmlformats.org/officeDocument/2006/relationships/customXml" Target="../ink/ink1077.xml"/><Relationship Id="rId215" Type="http://schemas.openxmlformats.org/officeDocument/2006/relationships/image" Target="../media/image1063.png"/><Relationship Id="rId236" Type="http://schemas.openxmlformats.org/officeDocument/2006/relationships/customXml" Target="../ink/ink1090.xml"/><Relationship Id="rId257" Type="http://schemas.openxmlformats.org/officeDocument/2006/relationships/image" Target="../media/image1084.png"/><Relationship Id="rId26" Type="http://schemas.openxmlformats.org/officeDocument/2006/relationships/image" Target="../media/image969.png"/><Relationship Id="rId231" Type="http://schemas.openxmlformats.org/officeDocument/2006/relationships/image" Target="../media/image1071.png"/><Relationship Id="rId252" Type="http://schemas.openxmlformats.org/officeDocument/2006/relationships/customXml" Target="../ink/ink1098.xml"/><Relationship Id="rId47" Type="http://schemas.openxmlformats.org/officeDocument/2006/relationships/customXml" Target="../ink/ink995.xml"/><Relationship Id="rId68" Type="http://schemas.openxmlformats.org/officeDocument/2006/relationships/image" Target="../media/image990.png"/><Relationship Id="rId89" Type="http://schemas.openxmlformats.org/officeDocument/2006/relationships/customXml" Target="../ink/ink1016.xml"/><Relationship Id="rId112" Type="http://schemas.openxmlformats.org/officeDocument/2006/relationships/customXml" Target="../ink/ink1028.xml"/><Relationship Id="rId133" Type="http://schemas.openxmlformats.org/officeDocument/2006/relationships/image" Target="../media/image1022.png"/><Relationship Id="rId154" Type="http://schemas.openxmlformats.org/officeDocument/2006/relationships/customXml" Target="../ink/ink1049.xml"/><Relationship Id="rId175" Type="http://schemas.openxmlformats.org/officeDocument/2006/relationships/image" Target="../media/image1043.png"/><Relationship Id="rId196" Type="http://schemas.openxmlformats.org/officeDocument/2006/relationships/customXml" Target="../ink/ink1070.xml"/><Relationship Id="rId200" Type="http://schemas.openxmlformats.org/officeDocument/2006/relationships/customXml" Target="../ink/ink1072.xml"/><Relationship Id="rId16" Type="http://schemas.openxmlformats.org/officeDocument/2006/relationships/image" Target="../media/image964.png"/><Relationship Id="rId221" Type="http://schemas.openxmlformats.org/officeDocument/2006/relationships/image" Target="../media/image1066.png"/><Relationship Id="rId242" Type="http://schemas.openxmlformats.org/officeDocument/2006/relationships/customXml" Target="../ink/ink1093.xml"/><Relationship Id="rId37" Type="http://schemas.openxmlformats.org/officeDocument/2006/relationships/customXml" Target="../ink/ink990.xml"/><Relationship Id="rId58" Type="http://schemas.openxmlformats.org/officeDocument/2006/relationships/image" Target="../media/image985.png"/><Relationship Id="rId79" Type="http://schemas.openxmlformats.org/officeDocument/2006/relationships/customXml" Target="../ink/ink1011.xml"/><Relationship Id="rId102" Type="http://schemas.openxmlformats.org/officeDocument/2006/relationships/customXml" Target="../ink/ink1023.xml"/><Relationship Id="rId123" Type="http://schemas.openxmlformats.org/officeDocument/2006/relationships/image" Target="../media/image1017.png"/><Relationship Id="rId144" Type="http://schemas.openxmlformats.org/officeDocument/2006/relationships/customXml" Target="../ink/ink1044.xml"/><Relationship Id="rId90" Type="http://schemas.openxmlformats.org/officeDocument/2006/relationships/image" Target="../media/image1001.png"/><Relationship Id="rId165" Type="http://schemas.openxmlformats.org/officeDocument/2006/relationships/image" Target="../media/image1038.png"/><Relationship Id="rId186" Type="http://schemas.openxmlformats.org/officeDocument/2006/relationships/customXml" Target="../ink/ink1065.xml"/><Relationship Id="rId211" Type="http://schemas.openxmlformats.org/officeDocument/2006/relationships/image" Target="../media/image1061.png"/><Relationship Id="rId232" Type="http://schemas.openxmlformats.org/officeDocument/2006/relationships/customXml" Target="../ink/ink1088.xml"/><Relationship Id="rId253" Type="http://schemas.openxmlformats.org/officeDocument/2006/relationships/image" Target="../media/image1082.png"/><Relationship Id="rId27" Type="http://schemas.openxmlformats.org/officeDocument/2006/relationships/customXml" Target="../ink/ink985.xml"/><Relationship Id="rId48" Type="http://schemas.openxmlformats.org/officeDocument/2006/relationships/image" Target="../media/image980.png"/><Relationship Id="rId69" Type="http://schemas.openxmlformats.org/officeDocument/2006/relationships/customXml" Target="../ink/ink1006.xml"/><Relationship Id="rId113" Type="http://schemas.openxmlformats.org/officeDocument/2006/relationships/image" Target="../media/image1012.png"/><Relationship Id="rId134" Type="http://schemas.openxmlformats.org/officeDocument/2006/relationships/customXml" Target="../ink/ink1039.xml"/><Relationship Id="rId80" Type="http://schemas.openxmlformats.org/officeDocument/2006/relationships/image" Target="../media/image996.png"/><Relationship Id="rId155" Type="http://schemas.openxmlformats.org/officeDocument/2006/relationships/image" Target="../media/image1033.png"/><Relationship Id="rId176" Type="http://schemas.openxmlformats.org/officeDocument/2006/relationships/customXml" Target="../ink/ink1060.xml"/><Relationship Id="rId197" Type="http://schemas.openxmlformats.org/officeDocument/2006/relationships/image" Target="../media/image1054.png"/><Relationship Id="rId201" Type="http://schemas.openxmlformats.org/officeDocument/2006/relationships/image" Target="../media/image1056.png"/><Relationship Id="rId222" Type="http://schemas.openxmlformats.org/officeDocument/2006/relationships/customXml" Target="../ink/ink1083.xml"/><Relationship Id="rId243" Type="http://schemas.openxmlformats.org/officeDocument/2006/relationships/image" Target="../media/image1077.png"/><Relationship Id="rId17" Type="http://schemas.openxmlformats.org/officeDocument/2006/relationships/customXml" Target="../ink/ink980.xml"/><Relationship Id="rId38" Type="http://schemas.openxmlformats.org/officeDocument/2006/relationships/image" Target="../media/image975.png"/><Relationship Id="rId59" Type="http://schemas.openxmlformats.org/officeDocument/2006/relationships/customXml" Target="../ink/ink1001.xml"/><Relationship Id="rId103" Type="http://schemas.openxmlformats.org/officeDocument/2006/relationships/image" Target="../media/image1007.png"/><Relationship Id="rId124" Type="http://schemas.openxmlformats.org/officeDocument/2006/relationships/customXml" Target="../ink/ink1034.xml"/><Relationship Id="rId70" Type="http://schemas.openxmlformats.org/officeDocument/2006/relationships/image" Target="../media/image991.png"/><Relationship Id="rId91" Type="http://schemas.openxmlformats.org/officeDocument/2006/relationships/customXml" Target="../ink/ink1017.xml"/><Relationship Id="rId145" Type="http://schemas.openxmlformats.org/officeDocument/2006/relationships/image" Target="../media/image1028.png"/><Relationship Id="rId166" Type="http://schemas.openxmlformats.org/officeDocument/2006/relationships/customXml" Target="../ink/ink1055.xml"/><Relationship Id="rId187" Type="http://schemas.openxmlformats.org/officeDocument/2006/relationships/image" Target="../media/image1049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14.xml"/><Relationship Id="rId117" Type="http://schemas.openxmlformats.org/officeDocument/2006/relationships/image" Target="../media/image1143.png"/><Relationship Id="rId21" Type="http://schemas.openxmlformats.org/officeDocument/2006/relationships/image" Target="../media/image1095.png"/><Relationship Id="rId42" Type="http://schemas.openxmlformats.org/officeDocument/2006/relationships/customXml" Target="../ink/ink1122.xml"/><Relationship Id="rId47" Type="http://schemas.openxmlformats.org/officeDocument/2006/relationships/image" Target="../media/image1108.png"/><Relationship Id="rId63" Type="http://schemas.openxmlformats.org/officeDocument/2006/relationships/image" Target="../media/image1116.png"/><Relationship Id="rId68" Type="http://schemas.openxmlformats.org/officeDocument/2006/relationships/customXml" Target="../ink/ink1135.xml"/><Relationship Id="rId84" Type="http://schemas.openxmlformats.org/officeDocument/2006/relationships/customXml" Target="../ink/ink1143.xml"/><Relationship Id="rId89" Type="http://schemas.openxmlformats.org/officeDocument/2006/relationships/image" Target="../media/image1129.png"/><Relationship Id="rId112" Type="http://schemas.openxmlformats.org/officeDocument/2006/relationships/customXml" Target="../ink/ink1157.xml"/><Relationship Id="rId133" Type="http://schemas.openxmlformats.org/officeDocument/2006/relationships/image" Target="../media/image1151.png"/><Relationship Id="rId16" Type="http://schemas.openxmlformats.org/officeDocument/2006/relationships/customXml" Target="../ink/ink1109.xml"/><Relationship Id="rId107" Type="http://schemas.openxmlformats.org/officeDocument/2006/relationships/image" Target="../media/image1138.png"/><Relationship Id="rId11" Type="http://schemas.openxmlformats.org/officeDocument/2006/relationships/image" Target="../media/image1090.png"/><Relationship Id="rId32" Type="http://schemas.openxmlformats.org/officeDocument/2006/relationships/customXml" Target="../ink/ink1117.xml"/><Relationship Id="rId37" Type="http://schemas.openxmlformats.org/officeDocument/2006/relationships/image" Target="../media/image1103.png"/><Relationship Id="rId53" Type="http://schemas.openxmlformats.org/officeDocument/2006/relationships/image" Target="../media/image1111.png"/><Relationship Id="rId58" Type="http://schemas.openxmlformats.org/officeDocument/2006/relationships/customXml" Target="../ink/ink1130.xml"/><Relationship Id="rId74" Type="http://schemas.openxmlformats.org/officeDocument/2006/relationships/customXml" Target="../ink/ink1138.xml"/><Relationship Id="rId79" Type="http://schemas.openxmlformats.org/officeDocument/2006/relationships/image" Target="../media/image1124.png"/><Relationship Id="rId102" Type="http://schemas.openxmlformats.org/officeDocument/2006/relationships/customXml" Target="../ink/ink1152.xml"/><Relationship Id="rId123" Type="http://schemas.openxmlformats.org/officeDocument/2006/relationships/image" Target="../media/image1146.png"/><Relationship Id="rId128" Type="http://schemas.openxmlformats.org/officeDocument/2006/relationships/customXml" Target="../ink/ink1165.xml"/><Relationship Id="rId5" Type="http://schemas.openxmlformats.org/officeDocument/2006/relationships/image" Target="../media/image1087.png"/><Relationship Id="rId90" Type="http://schemas.openxmlformats.org/officeDocument/2006/relationships/customXml" Target="../ink/ink1146.xml"/><Relationship Id="rId95" Type="http://schemas.openxmlformats.org/officeDocument/2006/relationships/image" Target="../media/image1132.png"/><Relationship Id="rId14" Type="http://schemas.openxmlformats.org/officeDocument/2006/relationships/customXml" Target="../ink/ink1108.xml"/><Relationship Id="rId22" Type="http://schemas.openxmlformats.org/officeDocument/2006/relationships/customXml" Target="../ink/ink1112.xml"/><Relationship Id="rId27" Type="http://schemas.openxmlformats.org/officeDocument/2006/relationships/image" Target="../media/image1098.png"/><Relationship Id="rId30" Type="http://schemas.openxmlformats.org/officeDocument/2006/relationships/customXml" Target="../ink/ink1116.xml"/><Relationship Id="rId35" Type="http://schemas.openxmlformats.org/officeDocument/2006/relationships/image" Target="../media/image1102.png"/><Relationship Id="rId43" Type="http://schemas.openxmlformats.org/officeDocument/2006/relationships/image" Target="../media/image1106.png"/><Relationship Id="rId48" Type="http://schemas.openxmlformats.org/officeDocument/2006/relationships/customXml" Target="../ink/ink1125.xml"/><Relationship Id="rId56" Type="http://schemas.openxmlformats.org/officeDocument/2006/relationships/customXml" Target="../ink/ink1129.xml"/><Relationship Id="rId64" Type="http://schemas.openxmlformats.org/officeDocument/2006/relationships/customXml" Target="../ink/ink1133.xml"/><Relationship Id="rId69" Type="http://schemas.openxmlformats.org/officeDocument/2006/relationships/image" Target="../media/image1119.png"/><Relationship Id="rId77" Type="http://schemas.openxmlformats.org/officeDocument/2006/relationships/image" Target="../media/image1123.png"/><Relationship Id="rId100" Type="http://schemas.openxmlformats.org/officeDocument/2006/relationships/customXml" Target="../ink/ink1151.xml"/><Relationship Id="rId105" Type="http://schemas.openxmlformats.org/officeDocument/2006/relationships/image" Target="../media/image1137.png"/><Relationship Id="rId113" Type="http://schemas.openxmlformats.org/officeDocument/2006/relationships/image" Target="../media/image1141.png"/><Relationship Id="rId118" Type="http://schemas.openxmlformats.org/officeDocument/2006/relationships/customXml" Target="../ink/ink1160.xml"/><Relationship Id="rId126" Type="http://schemas.openxmlformats.org/officeDocument/2006/relationships/customXml" Target="../ink/ink1164.xml"/><Relationship Id="rId134" Type="http://schemas.openxmlformats.org/officeDocument/2006/relationships/customXml" Target="../ink/ink1168.xml"/><Relationship Id="rId8" Type="http://schemas.openxmlformats.org/officeDocument/2006/relationships/customXml" Target="../ink/ink1105.xml"/><Relationship Id="rId51" Type="http://schemas.openxmlformats.org/officeDocument/2006/relationships/image" Target="../media/image1110.png"/><Relationship Id="rId72" Type="http://schemas.openxmlformats.org/officeDocument/2006/relationships/customXml" Target="../ink/ink1137.xml"/><Relationship Id="rId80" Type="http://schemas.openxmlformats.org/officeDocument/2006/relationships/customXml" Target="../ink/ink1141.xml"/><Relationship Id="rId85" Type="http://schemas.openxmlformats.org/officeDocument/2006/relationships/image" Target="../media/image1127.png"/><Relationship Id="rId93" Type="http://schemas.openxmlformats.org/officeDocument/2006/relationships/image" Target="../media/image1131.png"/><Relationship Id="rId98" Type="http://schemas.openxmlformats.org/officeDocument/2006/relationships/customXml" Target="../ink/ink1150.xml"/><Relationship Id="rId121" Type="http://schemas.openxmlformats.org/officeDocument/2006/relationships/image" Target="../media/image1145.png"/><Relationship Id="rId3" Type="http://schemas.openxmlformats.org/officeDocument/2006/relationships/image" Target="../media/image1086.png"/><Relationship Id="rId12" Type="http://schemas.openxmlformats.org/officeDocument/2006/relationships/customXml" Target="../ink/ink1107.xml"/><Relationship Id="rId17" Type="http://schemas.openxmlformats.org/officeDocument/2006/relationships/image" Target="../media/image1093.png"/><Relationship Id="rId25" Type="http://schemas.openxmlformats.org/officeDocument/2006/relationships/image" Target="../media/image1097.png"/><Relationship Id="rId33" Type="http://schemas.openxmlformats.org/officeDocument/2006/relationships/image" Target="../media/image1101.png"/><Relationship Id="rId38" Type="http://schemas.openxmlformats.org/officeDocument/2006/relationships/customXml" Target="../ink/ink1120.xml"/><Relationship Id="rId46" Type="http://schemas.openxmlformats.org/officeDocument/2006/relationships/customXml" Target="../ink/ink1124.xml"/><Relationship Id="rId59" Type="http://schemas.openxmlformats.org/officeDocument/2006/relationships/image" Target="../media/image1114.png"/><Relationship Id="rId67" Type="http://schemas.openxmlformats.org/officeDocument/2006/relationships/image" Target="../media/image1118.png"/><Relationship Id="rId103" Type="http://schemas.openxmlformats.org/officeDocument/2006/relationships/image" Target="../media/image1136.png"/><Relationship Id="rId108" Type="http://schemas.openxmlformats.org/officeDocument/2006/relationships/customXml" Target="../ink/ink1155.xml"/><Relationship Id="rId116" Type="http://schemas.openxmlformats.org/officeDocument/2006/relationships/customXml" Target="../ink/ink1159.xml"/><Relationship Id="rId124" Type="http://schemas.openxmlformats.org/officeDocument/2006/relationships/customXml" Target="../ink/ink1163.xml"/><Relationship Id="rId129" Type="http://schemas.openxmlformats.org/officeDocument/2006/relationships/image" Target="../media/image1149.png"/><Relationship Id="rId137" Type="http://schemas.openxmlformats.org/officeDocument/2006/relationships/image" Target="../media/image1153.png"/><Relationship Id="rId20" Type="http://schemas.openxmlformats.org/officeDocument/2006/relationships/customXml" Target="../ink/ink1111.xml"/><Relationship Id="rId41" Type="http://schemas.openxmlformats.org/officeDocument/2006/relationships/image" Target="../media/image1105.png"/><Relationship Id="rId54" Type="http://schemas.openxmlformats.org/officeDocument/2006/relationships/customXml" Target="../ink/ink1128.xml"/><Relationship Id="rId62" Type="http://schemas.openxmlformats.org/officeDocument/2006/relationships/customXml" Target="../ink/ink1132.xml"/><Relationship Id="rId70" Type="http://schemas.openxmlformats.org/officeDocument/2006/relationships/customXml" Target="../ink/ink1136.xml"/><Relationship Id="rId75" Type="http://schemas.openxmlformats.org/officeDocument/2006/relationships/image" Target="../media/image1122.png"/><Relationship Id="rId83" Type="http://schemas.openxmlformats.org/officeDocument/2006/relationships/image" Target="../media/image1126.png"/><Relationship Id="rId88" Type="http://schemas.openxmlformats.org/officeDocument/2006/relationships/customXml" Target="../ink/ink1145.xml"/><Relationship Id="rId91" Type="http://schemas.openxmlformats.org/officeDocument/2006/relationships/image" Target="../media/image1130.png"/><Relationship Id="rId96" Type="http://schemas.openxmlformats.org/officeDocument/2006/relationships/customXml" Target="../ink/ink1149.xml"/><Relationship Id="rId111" Type="http://schemas.openxmlformats.org/officeDocument/2006/relationships/image" Target="../media/image1140.png"/><Relationship Id="rId132" Type="http://schemas.openxmlformats.org/officeDocument/2006/relationships/customXml" Target="../ink/ink1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4.xml"/><Relationship Id="rId15" Type="http://schemas.openxmlformats.org/officeDocument/2006/relationships/image" Target="../media/image1092.png"/><Relationship Id="rId23" Type="http://schemas.openxmlformats.org/officeDocument/2006/relationships/image" Target="../media/image1096.png"/><Relationship Id="rId28" Type="http://schemas.openxmlformats.org/officeDocument/2006/relationships/customXml" Target="../ink/ink1115.xml"/><Relationship Id="rId36" Type="http://schemas.openxmlformats.org/officeDocument/2006/relationships/customXml" Target="../ink/ink1119.xml"/><Relationship Id="rId49" Type="http://schemas.openxmlformats.org/officeDocument/2006/relationships/image" Target="../media/image1109.png"/><Relationship Id="rId57" Type="http://schemas.openxmlformats.org/officeDocument/2006/relationships/image" Target="../media/image1113.png"/><Relationship Id="rId106" Type="http://schemas.openxmlformats.org/officeDocument/2006/relationships/customXml" Target="../ink/ink1154.xml"/><Relationship Id="rId114" Type="http://schemas.openxmlformats.org/officeDocument/2006/relationships/customXml" Target="../ink/ink1158.xml"/><Relationship Id="rId119" Type="http://schemas.openxmlformats.org/officeDocument/2006/relationships/image" Target="../media/image1144.png"/><Relationship Id="rId127" Type="http://schemas.openxmlformats.org/officeDocument/2006/relationships/image" Target="../media/image1148.png"/><Relationship Id="rId10" Type="http://schemas.openxmlformats.org/officeDocument/2006/relationships/customXml" Target="../ink/ink1106.xml"/><Relationship Id="rId31" Type="http://schemas.openxmlformats.org/officeDocument/2006/relationships/image" Target="../media/image1100.png"/><Relationship Id="rId44" Type="http://schemas.openxmlformats.org/officeDocument/2006/relationships/customXml" Target="../ink/ink1123.xml"/><Relationship Id="rId52" Type="http://schemas.openxmlformats.org/officeDocument/2006/relationships/customXml" Target="../ink/ink1127.xml"/><Relationship Id="rId60" Type="http://schemas.openxmlformats.org/officeDocument/2006/relationships/customXml" Target="../ink/ink1131.xml"/><Relationship Id="rId65" Type="http://schemas.openxmlformats.org/officeDocument/2006/relationships/image" Target="../media/image1117.png"/><Relationship Id="rId73" Type="http://schemas.openxmlformats.org/officeDocument/2006/relationships/image" Target="../media/image1121.png"/><Relationship Id="rId78" Type="http://schemas.openxmlformats.org/officeDocument/2006/relationships/customXml" Target="../ink/ink1140.xml"/><Relationship Id="rId81" Type="http://schemas.openxmlformats.org/officeDocument/2006/relationships/image" Target="../media/image1125.png"/><Relationship Id="rId86" Type="http://schemas.openxmlformats.org/officeDocument/2006/relationships/customXml" Target="../ink/ink1144.xml"/><Relationship Id="rId94" Type="http://schemas.openxmlformats.org/officeDocument/2006/relationships/customXml" Target="../ink/ink1148.xml"/><Relationship Id="rId99" Type="http://schemas.openxmlformats.org/officeDocument/2006/relationships/image" Target="../media/image1134.png"/><Relationship Id="rId101" Type="http://schemas.openxmlformats.org/officeDocument/2006/relationships/image" Target="../media/image1135.png"/><Relationship Id="rId122" Type="http://schemas.openxmlformats.org/officeDocument/2006/relationships/customXml" Target="../ink/ink1162.xml"/><Relationship Id="rId130" Type="http://schemas.openxmlformats.org/officeDocument/2006/relationships/customXml" Target="../ink/ink1166.xml"/><Relationship Id="rId135" Type="http://schemas.openxmlformats.org/officeDocument/2006/relationships/image" Target="../media/image1152.png"/><Relationship Id="rId4" Type="http://schemas.openxmlformats.org/officeDocument/2006/relationships/customXml" Target="../ink/ink1103.xml"/><Relationship Id="rId9" Type="http://schemas.openxmlformats.org/officeDocument/2006/relationships/image" Target="../media/image1089.png"/><Relationship Id="rId13" Type="http://schemas.openxmlformats.org/officeDocument/2006/relationships/image" Target="../media/image1091.png"/><Relationship Id="rId18" Type="http://schemas.openxmlformats.org/officeDocument/2006/relationships/customXml" Target="../ink/ink1110.xml"/><Relationship Id="rId39" Type="http://schemas.openxmlformats.org/officeDocument/2006/relationships/image" Target="../media/image1104.png"/><Relationship Id="rId109" Type="http://schemas.openxmlformats.org/officeDocument/2006/relationships/image" Target="../media/image1139.png"/><Relationship Id="rId34" Type="http://schemas.openxmlformats.org/officeDocument/2006/relationships/customXml" Target="../ink/ink1118.xml"/><Relationship Id="rId50" Type="http://schemas.openxmlformats.org/officeDocument/2006/relationships/customXml" Target="../ink/ink1126.xml"/><Relationship Id="rId55" Type="http://schemas.openxmlformats.org/officeDocument/2006/relationships/image" Target="../media/image1112.png"/><Relationship Id="rId76" Type="http://schemas.openxmlformats.org/officeDocument/2006/relationships/customXml" Target="../ink/ink1139.xml"/><Relationship Id="rId97" Type="http://schemas.openxmlformats.org/officeDocument/2006/relationships/image" Target="../media/image1133.png"/><Relationship Id="rId104" Type="http://schemas.openxmlformats.org/officeDocument/2006/relationships/customXml" Target="../ink/ink1153.xml"/><Relationship Id="rId120" Type="http://schemas.openxmlformats.org/officeDocument/2006/relationships/customXml" Target="../ink/ink1161.xml"/><Relationship Id="rId125" Type="http://schemas.openxmlformats.org/officeDocument/2006/relationships/image" Target="../media/image1147.png"/><Relationship Id="rId7" Type="http://schemas.openxmlformats.org/officeDocument/2006/relationships/image" Target="../media/image1088.png"/><Relationship Id="rId71" Type="http://schemas.openxmlformats.org/officeDocument/2006/relationships/image" Target="../media/image1120.png"/><Relationship Id="rId92" Type="http://schemas.openxmlformats.org/officeDocument/2006/relationships/customXml" Target="../ink/ink1147.xml"/><Relationship Id="rId2" Type="http://schemas.openxmlformats.org/officeDocument/2006/relationships/customXml" Target="../ink/ink1102.xml"/><Relationship Id="rId29" Type="http://schemas.openxmlformats.org/officeDocument/2006/relationships/image" Target="../media/image1099.png"/><Relationship Id="rId24" Type="http://schemas.openxmlformats.org/officeDocument/2006/relationships/customXml" Target="../ink/ink1113.xml"/><Relationship Id="rId40" Type="http://schemas.openxmlformats.org/officeDocument/2006/relationships/customXml" Target="../ink/ink1121.xml"/><Relationship Id="rId45" Type="http://schemas.openxmlformats.org/officeDocument/2006/relationships/image" Target="../media/image1107.png"/><Relationship Id="rId66" Type="http://schemas.openxmlformats.org/officeDocument/2006/relationships/customXml" Target="../ink/ink1134.xml"/><Relationship Id="rId87" Type="http://schemas.openxmlformats.org/officeDocument/2006/relationships/image" Target="../media/image1128.png"/><Relationship Id="rId110" Type="http://schemas.openxmlformats.org/officeDocument/2006/relationships/customXml" Target="../ink/ink1156.xml"/><Relationship Id="rId115" Type="http://schemas.openxmlformats.org/officeDocument/2006/relationships/image" Target="../media/image1142.png"/><Relationship Id="rId131" Type="http://schemas.openxmlformats.org/officeDocument/2006/relationships/image" Target="../media/image1150.png"/><Relationship Id="rId136" Type="http://schemas.openxmlformats.org/officeDocument/2006/relationships/customXml" Target="../ink/ink1169.xml"/><Relationship Id="rId61" Type="http://schemas.openxmlformats.org/officeDocument/2006/relationships/image" Target="../media/image1115.png"/><Relationship Id="rId82" Type="http://schemas.openxmlformats.org/officeDocument/2006/relationships/customXml" Target="../ink/ink1142.xml"/><Relationship Id="rId19" Type="http://schemas.openxmlformats.org/officeDocument/2006/relationships/image" Target="../media/image109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9.png"/><Relationship Id="rId18" Type="http://schemas.openxmlformats.org/officeDocument/2006/relationships/customXml" Target="../ink/ink1178.xml"/><Relationship Id="rId26" Type="http://schemas.openxmlformats.org/officeDocument/2006/relationships/customXml" Target="../ink/ink1182.xml"/><Relationship Id="rId39" Type="http://schemas.openxmlformats.org/officeDocument/2006/relationships/image" Target="../media/image1172.png"/><Relationship Id="rId21" Type="http://schemas.openxmlformats.org/officeDocument/2006/relationships/image" Target="../media/image1163.png"/><Relationship Id="rId34" Type="http://schemas.openxmlformats.org/officeDocument/2006/relationships/customXml" Target="../ink/ink1186.xml"/><Relationship Id="rId42" Type="http://schemas.openxmlformats.org/officeDocument/2006/relationships/customXml" Target="../ink/ink1190.xml"/><Relationship Id="rId47" Type="http://schemas.openxmlformats.org/officeDocument/2006/relationships/image" Target="../media/image1176.png"/><Relationship Id="rId50" Type="http://schemas.openxmlformats.org/officeDocument/2006/relationships/customXml" Target="../ink/ink1194.xml"/><Relationship Id="rId55" Type="http://schemas.openxmlformats.org/officeDocument/2006/relationships/image" Target="../media/image1180.png"/><Relationship Id="rId63" Type="http://schemas.openxmlformats.org/officeDocument/2006/relationships/customXml" Target="../ink/ink1201.xml"/><Relationship Id="rId68" Type="http://schemas.openxmlformats.org/officeDocument/2006/relationships/image" Target="../media/image1186.png"/><Relationship Id="rId76" Type="http://schemas.openxmlformats.org/officeDocument/2006/relationships/image" Target="../media/image1190.png"/><Relationship Id="rId7" Type="http://schemas.openxmlformats.org/officeDocument/2006/relationships/image" Target="../media/image1156.png"/><Relationship Id="rId71" Type="http://schemas.openxmlformats.org/officeDocument/2006/relationships/customXml" Target="../ink/ink1205.xml"/><Relationship Id="rId2" Type="http://schemas.openxmlformats.org/officeDocument/2006/relationships/customXml" Target="../ink/ink1170.xml"/><Relationship Id="rId16" Type="http://schemas.openxmlformats.org/officeDocument/2006/relationships/customXml" Target="../ink/ink1177.xml"/><Relationship Id="rId29" Type="http://schemas.openxmlformats.org/officeDocument/2006/relationships/image" Target="../media/image1167.png"/><Relationship Id="rId11" Type="http://schemas.openxmlformats.org/officeDocument/2006/relationships/image" Target="../media/image1158.png"/><Relationship Id="rId24" Type="http://schemas.openxmlformats.org/officeDocument/2006/relationships/customXml" Target="../ink/ink1181.xml"/><Relationship Id="rId32" Type="http://schemas.openxmlformats.org/officeDocument/2006/relationships/customXml" Target="../ink/ink1185.xml"/><Relationship Id="rId37" Type="http://schemas.openxmlformats.org/officeDocument/2006/relationships/image" Target="../media/image1171.png"/><Relationship Id="rId40" Type="http://schemas.openxmlformats.org/officeDocument/2006/relationships/customXml" Target="../ink/ink1189.xml"/><Relationship Id="rId45" Type="http://schemas.openxmlformats.org/officeDocument/2006/relationships/image" Target="../media/image1175.png"/><Relationship Id="rId53" Type="http://schemas.openxmlformats.org/officeDocument/2006/relationships/image" Target="../media/image1179.png"/><Relationship Id="rId58" Type="http://schemas.openxmlformats.org/officeDocument/2006/relationships/customXml" Target="../ink/ink1198.xml"/><Relationship Id="rId66" Type="http://schemas.openxmlformats.org/officeDocument/2006/relationships/image" Target="../media/image1185.png"/><Relationship Id="rId74" Type="http://schemas.openxmlformats.org/officeDocument/2006/relationships/image" Target="../media/image1189.png"/><Relationship Id="rId5" Type="http://schemas.openxmlformats.org/officeDocument/2006/relationships/image" Target="../media/image1155.png"/><Relationship Id="rId15" Type="http://schemas.openxmlformats.org/officeDocument/2006/relationships/image" Target="../media/image1160.png"/><Relationship Id="rId23" Type="http://schemas.openxmlformats.org/officeDocument/2006/relationships/image" Target="../media/image1164.png"/><Relationship Id="rId28" Type="http://schemas.openxmlformats.org/officeDocument/2006/relationships/customXml" Target="../ink/ink1183.xml"/><Relationship Id="rId36" Type="http://schemas.openxmlformats.org/officeDocument/2006/relationships/customXml" Target="../ink/ink1187.xml"/><Relationship Id="rId49" Type="http://schemas.openxmlformats.org/officeDocument/2006/relationships/image" Target="../media/image1177.png"/><Relationship Id="rId57" Type="http://schemas.openxmlformats.org/officeDocument/2006/relationships/image" Target="../media/image1181.png"/><Relationship Id="rId61" Type="http://schemas.openxmlformats.org/officeDocument/2006/relationships/customXml" Target="../ink/ink1200.xml"/><Relationship Id="rId10" Type="http://schemas.openxmlformats.org/officeDocument/2006/relationships/customXml" Target="../ink/ink1174.xml"/><Relationship Id="rId19" Type="http://schemas.openxmlformats.org/officeDocument/2006/relationships/image" Target="../media/image1162.png"/><Relationship Id="rId31" Type="http://schemas.openxmlformats.org/officeDocument/2006/relationships/image" Target="../media/image1168.png"/><Relationship Id="rId44" Type="http://schemas.openxmlformats.org/officeDocument/2006/relationships/customXml" Target="../ink/ink1191.xml"/><Relationship Id="rId52" Type="http://schemas.openxmlformats.org/officeDocument/2006/relationships/customXml" Target="../ink/ink1195.xml"/><Relationship Id="rId60" Type="http://schemas.openxmlformats.org/officeDocument/2006/relationships/customXml" Target="../ink/ink1199.xml"/><Relationship Id="rId65" Type="http://schemas.openxmlformats.org/officeDocument/2006/relationships/customXml" Target="../ink/ink1202.xml"/><Relationship Id="rId73" Type="http://schemas.openxmlformats.org/officeDocument/2006/relationships/customXml" Target="../ink/ink1206.xml"/><Relationship Id="rId78" Type="http://schemas.openxmlformats.org/officeDocument/2006/relationships/image" Target="../media/image1191.png"/><Relationship Id="rId4" Type="http://schemas.openxmlformats.org/officeDocument/2006/relationships/customXml" Target="../ink/ink1171.xml"/><Relationship Id="rId9" Type="http://schemas.openxmlformats.org/officeDocument/2006/relationships/image" Target="../media/image1157.png"/><Relationship Id="rId14" Type="http://schemas.openxmlformats.org/officeDocument/2006/relationships/customXml" Target="../ink/ink1176.xml"/><Relationship Id="rId22" Type="http://schemas.openxmlformats.org/officeDocument/2006/relationships/customXml" Target="../ink/ink1180.xml"/><Relationship Id="rId27" Type="http://schemas.openxmlformats.org/officeDocument/2006/relationships/image" Target="../media/image1166.png"/><Relationship Id="rId30" Type="http://schemas.openxmlformats.org/officeDocument/2006/relationships/customXml" Target="../ink/ink1184.xml"/><Relationship Id="rId35" Type="http://schemas.openxmlformats.org/officeDocument/2006/relationships/image" Target="../media/image1170.png"/><Relationship Id="rId43" Type="http://schemas.openxmlformats.org/officeDocument/2006/relationships/image" Target="../media/image1174.png"/><Relationship Id="rId48" Type="http://schemas.openxmlformats.org/officeDocument/2006/relationships/customXml" Target="../ink/ink1193.xml"/><Relationship Id="rId56" Type="http://schemas.openxmlformats.org/officeDocument/2006/relationships/customXml" Target="../ink/ink1197.xml"/><Relationship Id="rId64" Type="http://schemas.openxmlformats.org/officeDocument/2006/relationships/image" Target="../media/image1184.png"/><Relationship Id="rId69" Type="http://schemas.openxmlformats.org/officeDocument/2006/relationships/customXml" Target="../ink/ink1204.xml"/><Relationship Id="rId77" Type="http://schemas.openxmlformats.org/officeDocument/2006/relationships/customXml" Target="../ink/ink1208.xml"/><Relationship Id="rId8" Type="http://schemas.openxmlformats.org/officeDocument/2006/relationships/customXml" Target="../ink/ink1173.xml"/><Relationship Id="rId51" Type="http://schemas.openxmlformats.org/officeDocument/2006/relationships/image" Target="../media/image1178.png"/><Relationship Id="rId72" Type="http://schemas.openxmlformats.org/officeDocument/2006/relationships/image" Target="../media/image1188.png"/><Relationship Id="rId3" Type="http://schemas.openxmlformats.org/officeDocument/2006/relationships/image" Target="../media/image1154.png"/><Relationship Id="rId12" Type="http://schemas.openxmlformats.org/officeDocument/2006/relationships/customXml" Target="../ink/ink1175.xml"/><Relationship Id="rId17" Type="http://schemas.openxmlformats.org/officeDocument/2006/relationships/image" Target="../media/image1161.png"/><Relationship Id="rId25" Type="http://schemas.openxmlformats.org/officeDocument/2006/relationships/image" Target="../media/image1165.png"/><Relationship Id="rId33" Type="http://schemas.openxmlformats.org/officeDocument/2006/relationships/image" Target="../media/image1169.png"/><Relationship Id="rId38" Type="http://schemas.openxmlformats.org/officeDocument/2006/relationships/customXml" Target="../ink/ink1188.xml"/><Relationship Id="rId46" Type="http://schemas.openxmlformats.org/officeDocument/2006/relationships/customXml" Target="../ink/ink1192.xml"/><Relationship Id="rId59" Type="http://schemas.openxmlformats.org/officeDocument/2006/relationships/image" Target="../media/image1182.png"/><Relationship Id="rId67" Type="http://schemas.openxmlformats.org/officeDocument/2006/relationships/customXml" Target="../ink/ink1203.xml"/><Relationship Id="rId20" Type="http://schemas.openxmlformats.org/officeDocument/2006/relationships/customXml" Target="../ink/ink1179.xml"/><Relationship Id="rId41" Type="http://schemas.openxmlformats.org/officeDocument/2006/relationships/image" Target="../media/image1173.png"/><Relationship Id="rId54" Type="http://schemas.openxmlformats.org/officeDocument/2006/relationships/customXml" Target="../ink/ink1196.xml"/><Relationship Id="rId62" Type="http://schemas.openxmlformats.org/officeDocument/2006/relationships/image" Target="../media/image1183.png"/><Relationship Id="rId70" Type="http://schemas.openxmlformats.org/officeDocument/2006/relationships/image" Target="../media/image1187.png"/><Relationship Id="rId75" Type="http://schemas.openxmlformats.org/officeDocument/2006/relationships/customXml" Target="../ink/ink12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.png"/><Relationship Id="rId21" Type="http://schemas.openxmlformats.org/officeDocument/2006/relationships/image" Target="../media/image77.png"/><Relationship Id="rId42" Type="http://schemas.openxmlformats.org/officeDocument/2006/relationships/customXml" Target="../ink/ink88.xml"/><Relationship Id="rId63" Type="http://schemas.openxmlformats.org/officeDocument/2006/relationships/image" Target="../media/image98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46.png"/><Relationship Id="rId170" Type="http://schemas.openxmlformats.org/officeDocument/2006/relationships/customXml" Target="../ink/ink152.xml"/><Relationship Id="rId191" Type="http://schemas.openxmlformats.org/officeDocument/2006/relationships/image" Target="../media/image162.png"/><Relationship Id="rId205" Type="http://schemas.openxmlformats.org/officeDocument/2006/relationships/image" Target="../media/image169.png"/><Relationship Id="rId226" Type="http://schemas.openxmlformats.org/officeDocument/2006/relationships/customXml" Target="../ink/ink180.xml"/><Relationship Id="rId247" Type="http://schemas.openxmlformats.org/officeDocument/2006/relationships/image" Target="../media/image190.png"/><Relationship Id="rId107" Type="http://schemas.openxmlformats.org/officeDocument/2006/relationships/image" Target="../media/image120.png"/><Relationship Id="rId268" Type="http://schemas.openxmlformats.org/officeDocument/2006/relationships/customXml" Target="../ink/ink201.xml"/><Relationship Id="rId289" Type="http://schemas.openxmlformats.org/officeDocument/2006/relationships/image" Target="../media/image211.png"/><Relationship Id="rId11" Type="http://schemas.openxmlformats.org/officeDocument/2006/relationships/image" Target="../media/image72.png"/><Relationship Id="rId32" Type="http://schemas.openxmlformats.org/officeDocument/2006/relationships/customXml" Target="../ink/ink83.xml"/><Relationship Id="rId53" Type="http://schemas.openxmlformats.org/officeDocument/2006/relationships/image" Target="../media/image93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141.png"/><Relationship Id="rId5" Type="http://schemas.openxmlformats.org/officeDocument/2006/relationships/image" Target="../media/image69.png"/><Relationship Id="rId95" Type="http://schemas.openxmlformats.org/officeDocument/2006/relationships/image" Target="../media/image114.png"/><Relationship Id="rId160" Type="http://schemas.openxmlformats.org/officeDocument/2006/relationships/customXml" Target="../ink/ink147.xml"/><Relationship Id="rId181" Type="http://schemas.openxmlformats.org/officeDocument/2006/relationships/image" Target="../media/image157.png"/><Relationship Id="rId216" Type="http://schemas.openxmlformats.org/officeDocument/2006/relationships/customXml" Target="../ink/ink175.xml"/><Relationship Id="rId237" Type="http://schemas.openxmlformats.org/officeDocument/2006/relationships/image" Target="../media/image185.png"/><Relationship Id="rId258" Type="http://schemas.openxmlformats.org/officeDocument/2006/relationships/customXml" Target="../ink/ink196.xml"/><Relationship Id="rId279" Type="http://schemas.openxmlformats.org/officeDocument/2006/relationships/image" Target="../media/image206.png"/><Relationship Id="rId22" Type="http://schemas.openxmlformats.org/officeDocument/2006/relationships/customXml" Target="../ink/ink78.xml"/><Relationship Id="rId43" Type="http://schemas.openxmlformats.org/officeDocument/2006/relationships/image" Target="../media/image88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136.png"/><Relationship Id="rId290" Type="http://schemas.openxmlformats.org/officeDocument/2006/relationships/customXml" Target="../ink/ink212.xml"/><Relationship Id="rId85" Type="http://schemas.openxmlformats.org/officeDocument/2006/relationships/image" Target="../media/image109.png"/><Relationship Id="rId150" Type="http://schemas.openxmlformats.org/officeDocument/2006/relationships/customXml" Target="../ink/ink142.xml"/><Relationship Id="rId171" Type="http://schemas.openxmlformats.org/officeDocument/2006/relationships/image" Target="../media/image152.png"/><Relationship Id="rId192" Type="http://schemas.openxmlformats.org/officeDocument/2006/relationships/customXml" Target="../ink/ink163.xml"/><Relationship Id="rId206" Type="http://schemas.openxmlformats.org/officeDocument/2006/relationships/customXml" Target="../ink/ink170.xml"/><Relationship Id="rId227" Type="http://schemas.openxmlformats.org/officeDocument/2006/relationships/image" Target="../media/image180.png"/><Relationship Id="rId248" Type="http://schemas.openxmlformats.org/officeDocument/2006/relationships/customXml" Target="../ink/ink191.xml"/><Relationship Id="rId269" Type="http://schemas.openxmlformats.org/officeDocument/2006/relationships/image" Target="../media/image201.png"/><Relationship Id="rId12" Type="http://schemas.openxmlformats.org/officeDocument/2006/relationships/customXml" Target="../ink/ink73.xml"/><Relationship Id="rId33" Type="http://schemas.openxmlformats.org/officeDocument/2006/relationships/image" Target="../media/image83.png"/><Relationship Id="rId108" Type="http://schemas.openxmlformats.org/officeDocument/2006/relationships/customXml" Target="../ink/ink121.xml"/><Relationship Id="rId129" Type="http://schemas.openxmlformats.org/officeDocument/2006/relationships/image" Target="../media/image131.png"/><Relationship Id="rId280" Type="http://schemas.openxmlformats.org/officeDocument/2006/relationships/customXml" Target="../ink/ink207.xml"/><Relationship Id="rId54" Type="http://schemas.openxmlformats.org/officeDocument/2006/relationships/customXml" Target="../ink/ink94.xml"/><Relationship Id="rId75" Type="http://schemas.openxmlformats.org/officeDocument/2006/relationships/image" Target="../media/image104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47.png"/><Relationship Id="rId182" Type="http://schemas.openxmlformats.org/officeDocument/2006/relationships/customXml" Target="../ink/ink158.xml"/><Relationship Id="rId217" Type="http://schemas.openxmlformats.org/officeDocument/2006/relationships/image" Target="../media/image175.png"/><Relationship Id="rId6" Type="http://schemas.openxmlformats.org/officeDocument/2006/relationships/customXml" Target="../ink/ink70.xml"/><Relationship Id="rId238" Type="http://schemas.openxmlformats.org/officeDocument/2006/relationships/customXml" Target="../ink/ink186.xml"/><Relationship Id="rId259" Type="http://schemas.openxmlformats.org/officeDocument/2006/relationships/image" Target="../media/image196.png"/><Relationship Id="rId23" Type="http://schemas.openxmlformats.org/officeDocument/2006/relationships/image" Target="../media/image78.png"/><Relationship Id="rId119" Type="http://schemas.openxmlformats.org/officeDocument/2006/relationships/image" Target="../media/image126.png"/><Relationship Id="rId270" Type="http://schemas.openxmlformats.org/officeDocument/2006/relationships/customXml" Target="../ink/ink202.xml"/><Relationship Id="rId291" Type="http://schemas.openxmlformats.org/officeDocument/2006/relationships/customXml" Target="../ink/ink213.xml"/><Relationship Id="rId44" Type="http://schemas.openxmlformats.org/officeDocument/2006/relationships/customXml" Target="../ink/ink89.xml"/><Relationship Id="rId65" Type="http://schemas.openxmlformats.org/officeDocument/2006/relationships/image" Target="../media/image99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51" Type="http://schemas.openxmlformats.org/officeDocument/2006/relationships/image" Target="../media/image142.png"/><Relationship Id="rId172" Type="http://schemas.openxmlformats.org/officeDocument/2006/relationships/customXml" Target="../ink/ink153.xml"/><Relationship Id="rId193" Type="http://schemas.openxmlformats.org/officeDocument/2006/relationships/image" Target="../media/image163.png"/><Relationship Id="rId207" Type="http://schemas.openxmlformats.org/officeDocument/2006/relationships/image" Target="../media/image170.png"/><Relationship Id="rId228" Type="http://schemas.openxmlformats.org/officeDocument/2006/relationships/customXml" Target="../ink/ink181.xml"/><Relationship Id="rId249" Type="http://schemas.openxmlformats.org/officeDocument/2006/relationships/image" Target="../media/image191.png"/><Relationship Id="rId13" Type="http://schemas.openxmlformats.org/officeDocument/2006/relationships/image" Target="../media/image73.png"/><Relationship Id="rId109" Type="http://schemas.openxmlformats.org/officeDocument/2006/relationships/image" Target="../media/image121.png"/><Relationship Id="rId260" Type="http://schemas.openxmlformats.org/officeDocument/2006/relationships/customXml" Target="../ink/ink197.xml"/><Relationship Id="rId281" Type="http://schemas.openxmlformats.org/officeDocument/2006/relationships/image" Target="../media/image207.png"/><Relationship Id="rId34" Type="http://schemas.openxmlformats.org/officeDocument/2006/relationships/customXml" Target="../ink/ink84.xml"/><Relationship Id="rId55" Type="http://schemas.openxmlformats.org/officeDocument/2006/relationships/image" Target="../media/image94.png"/><Relationship Id="rId76" Type="http://schemas.openxmlformats.org/officeDocument/2006/relationships/customXml" Target="../ink/ink105.xml"/><Relationship Id="rId97" Type="http://schemas.openxmlformats.org/officeDocument/2006/relationships/image" Target="../media/image115.png"/><Relationship Id="rId120" Type="http://schemas.openxmlformats.org/officeDocument/2006/relationships/customXml" Target="../ink/ink127.xml"/><Relationship Id="rId141" Type="http://schemas.openxmlformats.org/officeDocument/2006/relationships/image" Target="../media/image137.png"/><Relationship Id="rId7" Type="http://schemas.openxmlformats.org/officeDocument/2006/relationships/image" Target="../media/image70.png"/><Relationship Id="rId71" Type="http://schemas.openxmlformats.org/officeDocument/2006/relationships/image" Target="../media/image102.png"/><Relationship Id="rId92" Type="http://schemas.openxmlformats.org/officeDocument/2006/relationships/customXml" Target="../ink/ink113.xml"/><Relationship Id="rId162" Type="http://schemas.openxmlformats.org/officeDocument/2006/relationships/customXml" Target="../ink/ink148.xml"/><Relationship Id="rId183" Type="http://schemas.openxmlformats.org/officeDocument/2006/relationships/image" Target="../media/image158.png"/><Relationship Id="rId213" Type="http://schemas.openxmlformats.org/officeDocument/2006/relationships/image" Target="../media/image173.png"/><Relationship Id="rId218" Type="http://schemas.openxmlformats.org/officeDocument/2006/relationships/customXml" Target="../ink/ink176.xml"/><Relationship Id="rId234" Type="http://schemas.openxmlformats.org/officeDocument/2006/relationships/customXml" Target="../ink/ink184.xml"/><Relationship Id="rId239" Type="http://schemas.openxmlformats.org/officeDocument/2006/relationships/image" Target="../media/image186.png"/><Relationship Id="rId2" Type="http://schemas.openxmlformats.org/officeDocument/2006/relationships/customXml" Target="../ink/ink68.xml"/><Relationship Id="rId29" Type="http://schemas.openxmlformats.org/officeDocument/2006/relationships/image" Target="../media/image81.png"/><Relationship Id="rId250" Type="http://schemas.openxmlformats.org/officeDocument/2006/relationships/customXml" Target="../ink/ink192.xml"/><Relationship Id="rId255" Type="http://schemas.openxmlformats.org/officeDocument/2006/relationships/image" Target="../media/image194.png"/><Relationship Id="rId271" Type="http://schemas.openxmlformats.org/officeDocument/2006/relationships/image" Target="../media/image202.png"/><Relationship Id="rId276" Type="http://schemas.openxmlformats.org/officeDocument/2006/relationships/customXml" Target="../ink/ink205.xml"/><Relationship Id="rId292" Type="http://schemas.openxmlformats.org/officeDocument/2006/relationships/image" Target="../media/image212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89.png"/><Relationship Id="rId66" Type="http://schemas.openxmlformats.org/officeDocument/2006/relationships/customXml" Target="../ink/ink100.xml"/><Relationship Id="rId87" Type="http://schemas.openxmlformats.org/officeDocument/2006/relationships/image" Target="../media/image110.png"/><Relationship Id="rId110" Type="http://schemas.openxmlformats.org/officeDocument/2006/relationships/customXml" Target="../ink/ink122.xml"/><Relationship Id="rId115" Type="http://schemas.openxmlformats.org/officeDocument/2006/relationships/image" Target="../media/image124.png"/><Relationship Id="rId131" Type="http://schemas.openxmlformats.org/officeDocument/2006/relationships/image" Target="../media/image132.png"/><Relationship Id="rId136" Type="http://schemas.openxmlformats.org/officeDocument/2006/relationships/customXml" Target="../ink/ink135.xml"/><Relationship Id="rId157" Type="http://schemas.openxmlformats.org/officeDocument/2006/relationships/image" Target="../media/image145.png"/><Relationship Id="rId178" Type="http://schemas.openxmlformats.org/officeDocument/2006/relationships/customXml" Target="../ink/ink156.xml"/><Relationship Id="rId61" Type="http://schemas.openxmlformats.org/officeDocument/2006/relationships/image" Target="../media/image97.png"/><Relationship Id="rId82" Type="http://schemas.openxmlformats.org/officeDocument/2006/relationships/customXml" Target="../ink/ink108.xml"/><Relationship Id="rId152" Type="http://schemas.openxmlformats.org/officeDocument/2006/relationships/customXml" Target="../ink/ink143.xml"/><Relationship Id="rId173" Type="http://schemas.openxmlformats.org/officeDocument/2006/relationships/image" Target="../media/image153.png"/><Relationship Id="rId194" Type="http://schemas.openxmlformats.org/officeDocument/2006/relationships/customXml" Target="../ink/ink164.xml"/><Relationship Id="rId199" Type="http://schemas.openxmlformats.org/officeDocument/2006/relationships/image" Target="../media/image166.png"/><Relationship Id="rId203" Type="http://schemas.openxmlformats.org/officeDocument/2006/relationships/image" Target="../media/image168.png"/><Relationship Id="rId208" Type="http://schemas.openxmlformats.org/officeDocument/2006/relationships/customXml" Target="../ink/ink171.xml"/><Relationship Id="rId229" Type="http://schemas.openxmlformats.org/officeDocument/2006/relationships/image" Target="../media/image181.png"/><Relationship Id="rId19" Type="http://schemas.openxmlformats.org/officeDocument/2006/relationships/image" Target="../media/image76.png"/><Relationship Id="rId224" Type="http://schemas.openxmlformats.org/officeDocument/2006/relationships/customXml" Target="../ink/ink179.xml"/><Relationship Id="rId240" Type="http://schemas.openxmlformats.org/officeDocument/2006/relationships/customXml" Target="../ink/ink187.xml"/><Relationship Id="rId245" Type="http://schemas.openxmlformats.org/officeDocument/2006/relationships/image" Target="../media/image189.png"/><Relationship Id="rId261" Type="http://schemas.openxmlformats.org/officeDocument/2006/relationships/image" Target="../media/image197.png"/><Relationship Id="rId266" Type="http://schemas.openxmlformats.org/officeDocument/2006/relationships/customXml" Target="../ink/ink200.xml"/><Relationship Id="rId287" Type="http://schemas.openxmlformats.org/officeDocument/2006/relationships/image" Target="../media/image210.png"/><Relationship Id="rId14" Type="http://schemas.openxmlformats.org/officeDocument/2006/relationships/customXml" Target="../ink/ink74.xml"/><Relationship Id="rId30" Type="http://schemas.openxmlformats.org/officeDocument/2006/relationships/customXml" Target="../ink/ink82.xml"/><Relationship Id="rId35" Type="http://schemas.openxmlformats.org/officeDocument/2006/relationships/image" Target="../media/image84.png"/><Relationship Id="rId56" Type="http://schemas.openxmlformats.org/officeDocument/2006/relationships/customXml" Target="../ink/ink95.xml"/><Relationship Id="rId77" Type="http://schemas.openxmlformats.org/officeDocument/2006/relationships/image" Target="../media/image105.png"/><Relationship Id="rId100" Type="http://schemas.openxmlformats.org/officeDocument/2006/relationships/customXml" Target="../ink/ink117.xml"/><Relationship Id="rId105" Type="http://schemas.openxmlformats.org/officeDocument/2006/relationships/image" Target="../media/image119.png"/><Relationship Id="rId126" Type="http://schemas.openxmlformats.org/officeDocument/2006/relationships/customXml" Target="../ink/ink130.xml"/><Relationship Id="rId147" Type="http://schemas.openxmlformats.org/officeDocument/2006/relationships/image" Target="../media/image140.png"/><Relationship Id="rId168" Type="http://schemas.openxmlformats.org/officeDocument/2006/relationships/customXml" Target="../ink/ink151.xml"/><Relationship Id="rId282" Type="http://schemas.openxmlformats.org/officeDocument/2006/relationships/customXml" Target="../ink/ink208.xml"/><Relationship Id="rId8" Type="http://schemas.openxmlformats.org/officeDocument/2006/relationships/customXml" Target="../ink/ink71.xml"/><Relationship Id="rId51" Type="http://schemas.openxmlformats.org/officeDocument/2006/relationships/image" Target="../media/image92.png"/><Relationship Id="rId72" Type="http://schemas.openxmlformats.org/officeDocument/2006/relationships/customXml" Target="../ink/ink103.xml"/><Relationship Id="rId93" Type="http://schemas.openxmlformats.org/officeDocument/2006/relationships/image" Target="../media/image113.png"/><Relationship Id="rId98" Type="http://schemas.openxmlformats.org/officeDocument/2006/relationships/customXml" Target="../ink/ink116.xml"/><Relationship Id="rId121" Type="http://schemas.openxmlformats.org/officeDocument/2006/relationships/image" Target="../media/image127.png"/><Relationship Id="rId142" Type="http://schemas.openxmlformats.org/officeDocument/2006/relationships/customXml" Target="../ink/ink138.xml"/><Relationship Id="rId163" Type="http://schemas.openxmlformats.org/officeDocument/2006/relationships/image" Target="../media/image148.png"/><Relationship Id="rId184" Type="http://schemas.openxmlformats.org/officeDocument/2006/relationships/customXml" Target="../ink/ink159.xml"/><Relationship Id="rId189" Type="http://schemas.openxmlformats.org/officeDocument/2006/relationships/image" Target="../media/image161.png"/><Relationship Id="rId219" Type="http://schemas.openxmlformats.org/officeDocument/2006/relationships/image" Target="../media/image176.png"/><Relationship Id="rId3" Type="http://schemas.openxmlformats.org/officeDocument/2006/relationships/image" Target="../media/image68.png"/><Relationship Id="rId214" Type="http://schemas.openxmlformats.org/officeDocument/2006/relationships/customXml" Target="../ink/ink174.xml"/><Relationship Id="rId230" Type="http://schemas.openxmlformats.org/officeDocument/2006/relationships/customXml" Target="../ink/ink182.xml"/><Relationship Id="rId235" Type="http://schemas.openxmlformats.org/officeDocument/2006/relationships/image" Target="../media/image184.png"/><Relationship Id="rId251" Type="http://schemas.openxmlformats.org/officeDocument/2006/relationships/image" Target="../media/image192.png"/><Relationship Id="rId256" Type="http://schemas.openxmlformats.org/officeDocument/2006/relationships/customXml" Target="../ink/ink195.xml"/><Relationship Id="rId277" Type="http://schemas.openxmlformats.org/officeDocument/2006/relationships/image" Target="../media/image205.png"/><Relationship Id="rId25" Type="http://schemas.openxmlformats.org/officeDocument/2006/relationships/image" Target="../media/image79.png"/><Relationship Id="rId46" Type="http://schemas.openxmlformats.org/officeDocument/2006/relationships/customXml" Target="../ink/ink90.xml"/><Relationship Id="rId67" Type="http://schemas.openxmlformats.org/officeDocument/2006/relationships/image" Target="../media/image100.png"/><Relationship Id="rId116" Type="http://schemas.openxmlformats.org/officeDocument/2006/relationships/customXml" Target="../ink/ink125.xml"/><Relationship Id="rId137" Type="http://schemas.openxmlformats.org/officeDocument/2006/relationships/image" Target="../media/image135.png"/><Relationship Id="rId158" Type="http://schemas.openxmlformats.org/officeDocument/2006/relationships/customXml" Target="../ink/ink146.xml"/><Relationship Id="rId272" Type="http://schemas.openxmlformats.org/officeDocument/2006/relationships/customXml" Target="../ink/ink203.xml"/><Relationship Id="rId293" Type="http://schemas.openxmlformats.org/officeDocument/2006/relationships/customXml" Target="../ink/ink214.xml"/><Relationship Id="rId20" Type="http://schemas.openxmlformats.org/officeDocument/2006/relationships/customXml" Target="../ink/ink77.xml"/><Relationship Id="rId41" Type="http://schemas.openxmlformats.org/officeDocument/2006/relationships/image" Target="../media/image87.png"/><Relationship Id="rId62" Type="http://schemas.openxmlformats.org/officeDocument/2006/relationships/customXml" Target="../ink/ink98.xml"/><Relationship Id="rId83" Type="http://schemas.openxmlformats.org/officeDocument/2006/relationships/image" Target="../media/image108.png"/><Relationship Id="rId88" Type="http://schemas.openxmlformats.org/officeDocument/2006/relationships/customXml" Target="../ink/ink111.xml"/><Relationship Id="rId111" Type="http://schemas.openxmlformats.org/officeDocument/2006/relationships/image" Target="../media/image122.png"/><Relationship Id="rId132" Type="http://schemas.openxmlformats.org/officeDocument/2006/relationships/customXml" Target="../ink/ink133.xml"/><Relationship Id="rId153" Type="http://schemas.openxmlformats.org/officeDocument/2006/relationships/image" Target="../media/image143.png"/><Relationship Id="rId174" Type="http://schemas.openxmlformats.org/officeDocument/2006/relationships/customXml" Target="../ink/ink154.xml"/><Relationship Id="rId179" Type="http://schemas.openxmlformats.org/officeDocument/2006/relationships/image" Target="../media/image156.png"/><Relationship Id="rId195" Type="http://schemas.openxmlformats.org/officeDocument/2006/relationships/image" Target="../media/image164.png"/><Relationship Id="rId209" Type="http://schemas.openxmlformats.org/officeDocument/2006/relationships/image" Target="../media/image171.png"/><Relationship Id="rId190" Type="http://schemas.openxmlformats.org/officeDocument/2006/relationships/customXml" Target="../ink/ink162.xml"/><Relationship Id="rId204" Type="http://schemas.openxmlformats.org/officeDocument/2006/relationships/customXml" Target="../ink/ink169.xml"/><Relationship Id="rId220" Type="http://schemas.openxmlformats.org/officeDocument/2006/relationships/customXml" Target="../ink/ink177.xml"/><Relationship Id="rId225" Type="http://schemas.openxmlformats.org/officeDocument/2006/relationships/image" Target="../media/image179.png"/><Relationship Id="rId241" Type="http://schemas.openxmlformats.org/officeDocument/2006/relationships/image" Target="../media/image187.png"/><Relationship Id="rId246" Type="http://schemas.openxmlformats.org/officeDocument/2006/relationships/customXml" Target="../ink/ink190.xml"/><Relationship Id="rId267" Type="http://schemas.openxmlformats.org/officeDocument/2006/relationships/image" Target="../media/image200.png"/><Relationship Id="rId288" Type="http://schemas.openxmlformats.org/officeDocument/2006/relationships/customXml" Target="../ink/ink211.xml"/><Relationship Id="rId15" Type="http://schemas.openxmlformats.org/officeDocument/2006/relationships/image" Target="../media/image74.png"/><Relationship Id="rId36" Type="http://schemas.openxmlformats.org/officeDocument/2006/relationships/customXml" Target="../ink/ink85.xml"/><Relationship Id="rId57" Type="http://schemas.openxmlformats.org/officeDocument/2006/relationships/image" Target="../media/image95.png"/><Relationship Id="rId106" Type="http://schemas.openxmlformats.org/officeDocument/2006/relationships/customXml" Target="../ink/ink120.xml"/><Relationship Id="rId127" Type="http://schemas.openxmlformats.org/officeDocument/2006/relationships/image" Target="../media/image130.png"/><Relationship Id="rId262" Type="http://schemas.openxmlformats.org/officeDocument/2006/relationships/customXml" Target="../ink/ink198.xml"/><Relationship Id="rId283" Type="http://schemas.openxmlformats.org/officeDocument/2006/relationships/image" Target="../media/image208.png"/><Relationship Id="rId10" Type="http://schemas.openxmlformats.org/officeDocument/2006/relationships/customXml" Target="../ink/ink72.xml"/><Relationship Id="rId31" Type="http://schemas.openxmlformats.org/officeDocument/2006/relationships/image" Target="../media/image82.png"/><Relationship Id="rId52" Type="http://schemas.openxmlformats.org/officeDocument/2006/relationships/customXml" Target="../ink/ink93.xml"/><Relationship Id="rId73" Type="http://schemas.openxmlformats.org/officeDocument/2006/relationships/image" Target="../media/image103.png"/><Relationship Id="rId78" Type="http://schemas.openxmlformats.org/officeDocument/2006/relationships/customXml" Target="../ink/ink106.xml"/><Relationship Id="rId94" Type="http://schemas.openxmlformats.org/officeDocument/2006/relationships/customXml" Target="../ink/ink114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122" Type="http://schemas.openxmlformats.org/officeDocument/2006/relationships/customXml" Target="../ink/ink128.xml"/><Relationship Id="rId143" Type="http://schemas.openxmlformats.org/officeDocument/2006/relationships/image" Target="../media/image138.png"/><Relationship Id="rId148" Type="http://schemas.openxmlformats.org/officeDocument/2006/relationships/customXml" Target="../ink/ink141.xml"/><Relationship Id="rId164" Type="http://schemas.openxmlformats.org/officeDocument/2006/relationships/customXml" Target="../ink/ink149.xml"/><Relationship Id="rId169" Type="http://schemas.openxmlformats.org/officeDocument/2006/relationships/image" Target="../media/image151.png"/><Relationship Id="rId185" Type="http://schemas.openxmlformats.org/officeDocument/2006/relationships/image" Target="../media/image159.png"/><Relationship Id="rId4" Type="http://schemas.openxmlformats.org/officeDocument/2006/relationships/customXml" Target="../ink/ink69.xml"/><Relationship Id="rId9" Type="http://schemas.openxmlformats.org/officeDocument/2006/relationships/image" Target="../media/image71.png"/><Relationship Id="rId180" Type="http://schemas.openxmlformats.org/officeDocument/2006/relationships/customXml" Target="../ink/ink157.xml"/><Relationship Id="rId210" Type="http://schemas.openxmlformats.org/officeDocument/2006/relationships/customXml" Target="../ink/ink172.xml"/><Relationship Id="rId215" Type="http://schemas.openxmlformats.org/officeDocument/2006/relationships/image" Target="../media/image174.png"/><Relationship Id="rId236" Type="http://schemas.openxmlformats.org/officeDocument/2006/relationships/customXml" Target="../ink/ink185.xml"/><Relationship Id="rId257" Type="http://schemas.openxmlformats.org/officeDocument/2006/relationships/image" Target="../media/image195.png"/><Relationship Id="rId278" Type="http://schemas.openxmlformats.org/officeDocument/2006/relationships/customXml" Target="../ink/ink206.xml"/><Relationship Id="rId26" Type="http://schemas.openxmlformats.org/officeDocument/2006/relationships/customXml" Target="../ink/ink80.xml"/><Relationship Id="rId231" Type="http://schemas.openxmlformats.org/officeDocument/2006/relationships/image" Target="../media/image182.png"/><Relationship Id="rId252" Type="http://schemas.openxmlformats.org/officeDocument/2006/relationships/customXml" Target="../ink/ink193.xml"/><Relationship Id="rId273" Type="http://schemas.openxmlformats.org/officeDocument/2006/relationships/image" Target="../media/image203.png"/><Relationship Id="rId294" Type="http://schemas.openxmlformats.org/officeDocument/2006/relationships/image" Target="../media/image213.png"/><Relationship Id="rId47" Type="http://schemas.openxmlformats.org/officeDocument/2006/relationships/image" Target="../media/image90.png"/><Relationship Id="rId68" Type="http://schemas.openxmlformats.org/officeDocument/2006/relationships/customXml" Target="../ink/ink101.xml"/><Relationship Id="rId89" Type="http://schemas.openxmlformats.org/officeDocument/2006/relationships/image" Target="../media/image111.png"/><Relationship Id="rId112" Type="http://schemas.openxmlformats.org/officeDocument/2006/relationships/customXml" Target="../ink/ink123.xml"/><Relationship Id="rId133" Type="http://schemas.openxmlformats.org/officeDocument/2006/relationships/image" Target="../media/image133.png"/><Relationship Id="rId154" Type="http://schemas.openxmlformats.org/officeDocument/2006/relationships/customXml" Target="../ink/ink144.xml"/><Relationship Id="rId175" Type="http://schemas.openxmlformats.org/officeDocument/2006/relationships/image" Target="../media/image154.png"/><Relationship Id="rId196" Type="http://schemas.openxmlformats.org/officeDocument/2006/relationships/customXml" Target="../ink/ink165.xml"/><Relationship Id="rId200" Type="http://schemas.openxmlformats.org/officeDocument/2006/relationships/customXml" Target="../ink/ink167.xml"/><Relationship Id="rId16" Type="http://schemas.openxmlformats.org/officeDocument/2006/relationships/customXml" Target="../ink/ink75.xml"/><Relationship Id="rId221" Type="http://schemas.openxmlformats.org/officeDocument/2006/relationships/image" Target="../media/image177.png"/><Relationship Id="rId242" Type="http://schemas.openxmlformats.org/officeDocument/2006/relationships/customXml" Target="../ink/ink188.xml"/><Relationship Id="rId263" Type="http://schemas.openxmlformats.org/officeDocument/2006/relationships/image" Target="../media/image198.png"/><Relationship Id="rId284" Type="http://schemas.openxmlformats.org/officeDocument/2006/relationships/customXml" Target="../ink/ink209.xml"/><Relationship Id="rId37" Type="http://schemas.openxmlformats.org/officeDocument/2006/relationships/image" Target="../media/image85.png"/><Relationship Id="rId58" Type="http://schemas.openxmlformats.org/officeDocument/2006/relationships/customXml" Target="../ink/ink96.xml"/><Relationship Id="rId79" Type="http://schemas.openxmlformats.org/officeDocument/2006/relationships/image" Target="../media/image106.png"/><Relationship Id="rId102" Type="http://schemas.openxmlformats.org/officeDocument/2006/relationships/customXml" Target="../ink/ink118.xml"/><Relationship Id="rId123" Type="http://schemas.openxmlformats.org/officeDocument/2006/relationships/image" Target="../media/image128.png"/><Relationship Id="rId144" Type="http://schemas.openxmlformats.org/officeDocument/2006/relationships/customXml" Target="../ink/ink139.xml"/><Relationship Id="rId90" Type="http://schemas.openxmlformats.org/officeDocument/2006/relationships/customXml" Target="../ink/ink112.xml"/><Relationship Id="rId165" Type="http://schemas.openxmlformats.org/officeDocument/2006/relationships/image" Target="../media/image149.png"/><Relationship Id="rId186" Type="http://schemas.openxmlformats.org/officeDocument/2006/relationships/customXml" Target="../ink/ink160.xml"/><Relationship Id="rId211" Type="http://schemas.openxmlformats.org/officeDocument/2006/relationships/image" Target="../media/image172.png"/><Relationship Id="rId232" Type="http://schemas.openxmlformats.org/officeDocument/2006/relationships/customXml" Target="../ink/ink183.xml"/><Relationship Id="rId253" Type="http://schemas.openxmlformats.org/officeDocument/2006/relationships/image" Target="../media/image193.png"/><Relationship Id="rId274" Type="http://schemas.openxmlformats.org/officeDocument/2006/relationships/customXml" Target="../ink/ink204.xml"/><Relationship Id="rId295" Type="http://schemas.openxmlformats.org/officeDocument/2006/relationships/customXml" Target="../ink/ink215.xml"/><Relationship Id="rId27" Type="http://schemas.openxmlformats.org/officeDocument/2006/relationships/image" Target="../media/image80.png"/><Relationship Id="rId48" Type="http://schemas.openxmlformats.org/officeDocument/2006/relationships/customXml" Target="../ink/ink91.xml"/><Relationship Id="rId69" Type="http://schemas.openxmlformats.org/officeDocument/2006/relationships/image" Target="../media/image101.png"/><Relationship Id="rId113" Type="http://schemas.openxmlformats.org/officeDocument/2006/relationships/image" Target="../media/image123.png"/><Relationship Id="rId134" Type="http://schemas.openxmlformats.org/officeDocument/2006/relationships/customXml" Target="../ink/ink134.xml"/><Relationship Id="rId80" Type="http://schemas.openxmlformats.org/officeDocument/2006/relationships/customXml" Target="../ink/ink107.xml"/><Relationship Id="rId155" Type="http://schemas.openxmlformats.org/officeDocument/2006/relationships/image" Target="../media/image144.png"/><Relationship Id="rId176" Type="http://schemas.openxmlformats.org/officeDocument/2006/relationships/customXml" Target="../ink/ink155.xml"/><Relationship Id="rId197" Type="http://schemas.openxmlformats.org/officeDocument/2006/relationships/image" Target="../media/image165.png"/><Relationship Id="rId201" Type="http://schemas.openxmlformats.org/officeDocument/2006/relationships/image" Target="../media/image167.png"/><Relationship Id="rId222" Type="http://schemas.openxmlformats.org/officeDocument/2006/relationships/customXml" Target="../ink/ink178.xml"/><Relationship Id="rId243" Type="http://schemas.openxmlformats.org/officeDocument/2006/relationships/image" Target="../media/image188.png"/><Relationship Id="rId264" Type="http://schemas.openxmlformats.org/officeDocument/2006/relationships/customXml" Target="../ink/ink199.xml"/><Relationship Id="rId285" Type="http://schemas.openxmlformats.org/officeDocument/2006/relationships/image" Target="../media/image209.png"/><Relationship Id="rId17" Type="http://schemas.openxmlformats.org/officeDocument/2006/relationships/image" Target="../media/image75.png"/><Relationship Id="rId38" Type="http://schemas.openxmlformats.org/officeDocument/2006/relationships/customXml" Target="../ink/ink86.xml"/><Relationship Id="rId59" Type="http://schemas.openxmlformats.org/officeDocument/2006/relationships/image" Target="../media/image96.png"/><Relationship Id="rId103" Type="http://schemas.openxmlformats.org/officeDocument/2006/relationships/image" Target="../media/image118.png"/><Relationship Id="rId124" Type="http://schemas.openxmlformats.org/officeDocument/2006/relationships/customXml" Target="../ink/ink129.xml"/><Relationship Id="rId70" Type="http://schemas.openxmlformats.org/officeDocument/2006/relationships/customXml" Target="../ink/ink102.xml"/><Relationship Id="rId91" Type="http://schemas.openxmlformats.org/officeDocument/2006/relationships/image" Target="../media/image112.png"/><Relationship Id="rId145" Type="http://schemas.openxmlformats.org/officeDocument/2006/relationships/image" Target="../media/image139.png"/><Relationship Id="rId166" Type="http://schemas.openxmlformats.org/officeDocument/2006/relationships/customXml" Target="../ink/ink150.xml"/><Relationship Id="rId187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3.xml"/><Relationship Id="rId233" Type="http://schemas.openxmlformats.org/officeDocument/2006/relationships/image" Target="../media/image183.png"/><Relationship Id="rId254" Type="http://schemas.openxmlformats.org/officeDocument/2006/relationships/customXml" Target="../ink/ink194.xml"/><Relationship Id="rId28" Type="http://schemas.openxmlformats.org/officeDocument/2006/relationships/customXml" Target="../ink/ink81.xml"/><Relationship Id="rId49" Type="http://schemas.openxmlformats.org/officeDocument/2006/relationships/image" Target="../media/image91.png"/><Relationship Id="rId114" Type="http://schemas.openxmlformats.org/officeDocument/2006/relationships/customXml" Target="../ink/ink124.xml"/><Relationship Id="rId275" Type="http://schemas.openxmlformats.org/officeDocument/2006/relationships/image" Target="../media/image204.png"/><Relationship Id="rId296" Type="http://schemas.openxmlformats.org/officeDocument/2006/relationships/image" Target="../media/image214.png"/><Relationship Id="rId60" Type="http://schemas.openxmlformats.org/officeDocument/2006/relationships/customXml" Target="../ink/ink97.xml"/><Relationship Id="rId81" Type="http://schemas.openxmlformats.org/officeDocument/2006/relationships/image" Target="../media/image107.png"/><Relationship Id="rId135" Type="http://schemas.openxmlformats.org/officeDocument/2006/relationships/image" Target="../media/image134.png"/><Relationship Id="rId156" Type="http://schemas.openxmlformats.org/officeDocument/2006/relationships/customXml" Target="../ink/ink145.xml"/><Relationship Id="rId177" Type="http://schemas.openxmlformats.org/officeDocument/2006/relationships/image" Target="../media/image155.png"/><Relationship Id="rId198" Type="http://schemas.openxmlformats.org/officeDocument/2006/relationships/customXml" Target="../ink/ink166.xml"/><Relationship Id="rId202" Type="http://schemas.openxmlformats.org/officeDocument/2006/relationships/customXml" Target="../ink/ink168.xml"/><Relationship Id="rId223" Type="http://schemas.openxmlformats.org/officeDocument/2006/relationships/image" Target="../media/image178.png"/><Relationship Id="rId244" Type="http://schemas.openxmlformats.org/officeDocument/2006/relationships/customXml" Target="../ink/ink189.xml"/><Relationship Id="rId18" Type="http://schemas.openxmlformats.org/officeDocument/2006/relationships/customXml" Target="../ink/ink76.xml"/><Relationship Id="rId39" Type="http://schemas.openxmlformats.org/officeDocument/2006/relationships/image" Target="../media/image86.png"/><Relationship Id="rId265" Type="http://schemas.openxmlformats.org/officeDocument/2006/relationships/image" Target="../media/image199.png"/><Relationship Id="rId286" Type="http://schemas.openxmlformats.org/officeDocument/2006/relationships/customXml" Target="../ink/ink210.xml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image" Target="../media/image129.png"/><Relationship Id="rId146" Type="http://schemas.openxmlformats.org/officeDocument/2006/relationships/customXml" Target="../ink/ink140.xml"/><Relationship Id="rId167" Type="http://schemas.openxmlformats.org/officeDocument/2006/relationships/image" Target="../media/image150.png"/><Relationship Id="rId188" Type="http://schemas.openxmlformats.org/officeDocument/2006/relationships/customXml" Target="../ink/ink16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8.png"/><Relationship Id="rId21" Type="http://schemas.openxmlformats.org/officeDocument/2006/relationships/image" Target="../media/image1200.png"/><Relationship Id="rId42" Type="http://schemas.openxmlformats.org/officeDocument/2006/relationships/customXml" Target="../ink/ink1229.xml"/><Relationship Id="rId63" Type="http://schemas.openxmlformats.org/officeDocument/2006/relationships/image" Target="../media/image1221.png"/><Relationship Id="rId84" Type="http://schemas.openxmlformats.org/officeDocument/2006/relationships/customXml" Target="../ink/ink1250.xml"/><Relationship Id="rId138" Type="http://schemas.openxmlformats.org/officeDocument/2006/relationships/customXml" Target="../ink/ink1277.xml"/><Relationship Id="rId159" Type="http://schemas.openxmlformats.org/officeDocument/2006/relationships/image" Target="../media/image1269.png"/><Relationship Id="rId170" Type="http://schemas.openxmlformats.org/officeDocument/2006/relationships/customXml" Target="../ink/ink1293.xml"/><Relationship Id="rId191" Type="http://schemas.openxmlformats.org/officeDocument/2006/relationships/image" Target="../media/image1285.png"/><Relationship Id="rId205" Type="http://schemas.openxmlformats.org/officeDocument/2006/relationships/image" Target="../media/image1292.png"/><Relationship Id="rId226" Type="http://schemas.openxmlformats.org/officeDocument/2006/relationships/customXml" Target="../ink/ink1321.xml"/><Relationship Id="rId247" Type="http://schemas.openxmlformats.org/officeDocument/2006/relationships/image" Target="../media/image1313.png"/><Relationship Id="rId107" Type="http://schemas.openxmlformats.org/officeDocument/2006/relationships/image" Target="../media/image1243.png"/><Relationship Id="rId268" Type="http://schemas.openxmlformats.org/officeDocument/2006/relationships/customXml" Target="../ink/ink1342.xml"/><Relationship Id="rId289" Type="http://schemas.openxmlformats.org/officeDocument/2006/relationships/image" Target="../media/image1334.png"/><Relationship Id="rId11" Type="http://schemas.openxmlformats.org/officeDocument/2006/relationships/image" Target="../media/image1196.png"/><Relationship Id="rId32" Type="http://schemas.openxmlformats.org/officeDocument/2006/relationships/customXml" Target="../ink/ink1224.xml"/><Relationship Id="rId53" Type="http://schemas.openxmlformats.org/officeDocument/2006/relationships/image" Target="../media/image1216.png"/><Relationship Id="rId74" Type="http://schemas.openxmlformats.org/officeDocument/2006/relationships/customXml" Target="../ink/ink1245.xml"/><Relationship Id="rId128" Type="http://schemas.openxmlformats.org/officeDocument/2006/relationships/customXml" Target="../ink/ink1272.xml"/><Relationship Id="rId149" Type="http://schemas.openxmlformats.org/officeDocument/2006/relationships/image" Target="../media/image1264.png"/><Relationship Id="rId5" Type="http://schemas.openxmlformats.org/officeDocument/2006/relationships/image" Target="../media/image1193.png"/><Relationship Id="rId95" Type="http://schemas.openxmlformats.org/officeDocument/2006/relationships/image" Target="../media/image1237.png"/><Relationship Id="rId160" Type="http://schemas.openxmlformats.org/officeDocument/2006/relationships/customXml" Target="../ink/ink1288.xml"/><Relationship Id="rId181" Type="http://schemas.openxmlformats.org/officeDocument/2006/relationships/image" Target="../media/image1280.png"/><Relationship Id="rId216" Type="http://schemas.openxmlformats.org/officeDocument/2006/relationships/customXml" Target="../ink/ink1316.xml"/><Relationship Id="rId237" Type="http://schemas.openxmlformats.org/officeDocument/2006/relationships/image" Target="../media/image1308.png"/><Relationship Id="rId258" Type="http://schemas.openxmlformats.org/officeDocument/2006/relationships/customXml" Target="../ink/ink1337.xml"/><Relationship Id="rId279" Type="http://schemas.openxmlformats.org/officeDocument/2006/relationships/image" Target="../media/image1329.png"/><Relationship Id="rId22" Type="http://schemas.openxmlformats.org/officeDocument/2006/relationships/customXml" Target="../ink/ink1219.xml"/><Relationship Id="rId43" Type="http://schemas.openxmlformats.org/officeDocument/2006/relationships/image" Target="../media/image1211.png"/><Relationship Id="rId64" Type="http://schemas.openxmlformats.org/officeDocument/2006/relationships/customXml" Target="../ink/ink1240.xml"/><Relationship Id="rId118" Type="http://schemas.openxmlformats.org/officeDocument/2006/relationships/customXml" Target="../ink/ink1267.xml"/><Relationship Id="rId139" Type="http://schemas.openxmlformats.org/officeDocument/2006/relationships/image" Target="../media/image1259.png"/><Relationship Id="rId290" Type="http://schemas.openxmlformats.org/officeDocument/2006/relationships/customXml" Target="../ink/ink1353.xml"/><Relationship Id="rId85" Type="http://schemas.openxmlformats.org/officeDocument/2006/relationships/image" Target="../media/image1232.png"/><Relationship Id="rId150" Type="http://schemas.openxmlformats.org/officeDocument/2006/relationships/customXml" Target="../ink/ink1283.xml"/><Relationship Id="rId171" Type="http://schemas.openxmlformats.org/officeDocument/2006/relationships/image" Target="../media/image1275.png"/><Relationship Id="rId192" Type="http://schemas.openxmlformats.org/officeDocument/2006/relationships/customXml" Target="../ink/ink1304.xml"/><Relationship Id="rId206" Type="http://schemas.openxmlformats.org/officeDocument/2006/relationships/customXml" Target="../ink/ink1311.xml"/><Relationship Id="rId227" Type="http://schemas.openxmlformats.org/officeDocument/2006/relationships/image" Target="../media/image1303.png"/><Relationship Id="rId248" Type="http://schemas.openxmlformats.org/officeDocument/2006/relationships/customXml" Target="../ink/ink1332.xml"/><Relationship Id="rId269" Type="http://schemas.openxmlformats.org/officeDocument/2006/relationships/image" Target="../media/image1324.png"/><Relationship Id="rId12" Type="http://schemas.openxmlformats.org/officeDocument/2006/relationships/customXml" Target="../ink/ink1214.xml"/><Relationship Id="rId33" Type="http://schemas.openxmlformats.org/officeDocument/2006/relationships/image" Target="../media/image1206.png"/><Relationship Id="rId108" Type="http://schemas.openxmlformats.org/officeDocument/2006/relationships/customXml" Target="../ink/ink1262.xml"/><Relationship Id="rId129" Type="http://schemas.openxmlformats.org/officeDocument/2006/relationships/image" Target="../media/image1254.png"/><Relationship Id="rId280" Type="http://schemas.openxmlformats.org/officeDocument/2006/relationships/customXml" Target="../ink/ink1348.xml"/><Relationship Id="rId54" Type="http://schemas.openxmlformats.org/officeDocument/2006/relationships/customXml" Target="../ink/ink1235.xml"/><Relationship Id="rId75" Type="http://schemas.openxmlformats.org/officeDocument/2006/relationships/image" Target="../media/image1227.png"/><Relationship Id="rId96" Type="http://schemas.openxmlformats.org/officeDocument/2006/relationships/customXml" Target="../ink/ink1256.xml"/><Relationship Id="rId140" Type="http://schemas.openxmlformats.org/officeDocument/2006/relationships/customXml" Target="../ink/ink1278.xml"/><Relationship Id="rId161" Type="http://schemas.openxmlformats.org/officeDocument/2006/relationships/image" Target="../media/image1270.png"/><Relationship Id="rId182" Type="http://schemas.openxmlformats.org/officeDocument/2006/relationships/customXml" Target="../ink/ink1299.xml"/><Relationship Id="rId217" Type="http://schemas.openxmlformats.org/officeDocument/2006/relationships/image" Target="../media/image1298.png"/><Relationship Id="rId6" Type="http://schemas.openxmlformats.org/officeDocument/2006/relationships/customXml" Target="../ink/ink1211.xml"/><Relationship Id="rId238" Type="http://schemas.openxmlformats.org/officeDocument/2006/relationships/customXml" Target="../ink/ink1327.xml"/><Relationship Id="rId259" Type="http://schemas.openxmlformats.org/officeDocument/2006/relationships/image" Target="../media/image1319.png"/><Relationship Id="rId23" Type="http://schemas.openxmlformats.org/officeDocument/2006/relationships/image" Target="../media/image1201.png"/><Relationship Id="rId119" Type="http://schemas.openxmlformats.org/officeDocument/2006/relationships/image" Target="../media/image1249.png"/><Relationship Id="rId270" Type="http://schemas.openxmlformats.org/officeDocument/2006/relationships/customXml" Target="../ink/ink1343.xml"/><Relationship Id="rId291" Type="http://schemas.openxmlformats.org/officeDocument/2006/relationships/image" Target="../media/image1335.png"/><Relationship Id="rId44" Type="http://schemas.openxmlformats.org/officeDocument/2006/relationships/customXml" Target="../ink/ink1230.xml"/><Relationship Id="rId65" Type="http://schemas.openxmlformats.org/officeDocument/2006/relationships/image" Target="../media/image1222.png"/><Relationship Id="rId86" Type="http://schemas.openxmlformats.org/officeDocument/2006/relationships/customXml" Target="../ink/ink1251.xml"/><Relationship Id="rId130" Type="http://schemas.openxmlformats.org/officeDocument/2006/relationships/customXml" Target="../ink/ink1273.xml"/><Relationship Id="rId151" Type="http://schemas.openxmlformats.org/officeDocument/2006/relationships/image" Target="../media/image1265.png"/><Relationship Id="rId172" Type="http://schemas.openxmlformats.org/officeDocument/2006/relationships/customXml" Target="../ink/ink1294.xml"/><Relationship Id="rId193" Type="http://schemas.openxmlformats.org/officeDocument/2006/relationships/image" Target="../media/image1286.png"/><Relationship Id="rId207" Type="http://schemas.openxmlformats.org/officeDocument/2006/relationships/image" Target="../media/image1293.png"/><Relationship Id="rId228" Type="http://schemas.openxmlformats.org/officeDocument/2006/relationships/customXml" Target="../ink/ink1322.xml"/><Relationship Id="rId249" Type="http://schemas.openxmlformats.org/officeDocument/2006/relationships/image" Target="../media/image1314.png"/><Relationship Id="rId13" Type="http://schemas.openxmlformats.org/officeDocument/2006/relationships/image" Target="../media/image1197.png"/><Relationship Id="rId109" Type="http://schemas.openxmlformats.org/officeDocument/2006/relationships/image" Target="../media/image1244.png"/><Relationship Id="rId260" Type="http://schemas.openxmlformats.org/officeDocument/2006/relationships/customXml" Target="../ink/ink1338.xml"/><Relationship Id="rId281" Type="http://schemas.openxmlformats.org/officeDocument/2006/relationships/image" Target="../media/image1330.png"/><Relationship Id="rId34" Type="http://schemas.openxmlformats.org/officeDocument/2006/relationships/customXml" Target="../ink/ink1225.xml"/><Relationship Id="rId50" Type="http://schemas.openxmlformats.org/officeDocument/2006/relationships/customXml" Target="../ink/ink1233.xml"/><Relationship Id="rId55" Type="http://schemas.openxmlformats.org/officeDocument/2006/relationships/image" Target="../media/image1217.png"/><Relationship Id="rId76" Type="http://schemas.openxmlformats.org/officeDocument/2006/relationships/customXml" Target="../ink/ink1246.xml"/><Relationship Id="rId97" Type="http://schemas.openxmlformats.org/officeDocument/2006/relationships/image" Target="../media/image1238.png"/><Relationship Id="rId104" Type="http://schemas.openxmlformats.org/officeDocument/2006/relationships/customXml" Target="../ink/ink1260.xml"/><Relationship Id="rId120" Type="http://schemas.openxmlformats.org/officeDocument/2006/relationships/customXml" Target="../ink/ink1268.xml"/><Relationship Id="rId125" Type="http://schemas.openxmlformats.org/officeDocument/2006/relationships/image" Target="../media/image1252.png"/><Relationship Id="rId141" Type="http://schemas.openxmlformats.org/officeDocument/2006/relationships/image" Target="../media/image1260.png"/><Relationship Id="rId146" Type="http://schemas.openxmlformats.org/officeDocument/2006/relationships/customXml" Target="../ink/ink1281.xml"/><Relationship Id="rId167" Type="http://schemas.openxmlformats.org/officeDocument/2006/relationships/image" Target="../media/image1273.png"/><Relationship Id="rId188" Type="http://schemas.openxmlformats.org/officeDocument/2006/relationships/customXml" Target="../ink/ink1302.xml"/><Relationship Id="rId7" Type="http://schemas.openxmlformats.org/officeDocument/2006/relationships/image" Target="../media/image1194.png"/><Relationship Id="rId71" Type="http://schemas.openxmlformats.org/officeDocument/2006/relationships/image" Target="../media/image1225.png"/><Relationship Id="rId92" Type="http://schemas.openxmlformats.org/officeDocument/2006/relationships/customXml" Target="../ink/ink1254.xml"/><Relationship Id="rId162" Type="http://schemas.openxmlformats.org/officeDocument/2006/relationships/customXml" Target="../ink/ink1289.xml"/><Relationship Id="rId183" Type="http://schemas.openxmlformats.org/officeDocument/2006/relationships/image" Target="../media/image1281.png"/><Relationship Id="rId213" Type="http://schemas.openxmlformats.org/officeDocument/2006/relationships/image" Target="../media/image1296.png"/><Relationship Id="rId218" Type="http://schemas.openxmlformats.org/officeDocument/2006/relationships/customXml" Target="../ink/ink1317.xml"/><Relationship Id="rId234" Type="http://schemas.openxmlformats.org/officeDocument/2006/relationships/customXml" Target="../ink/ink1325.xml"/><Relationship Id="rId239" Type="http://schemas.openxmlformats.org/officeDocument/2006/relationships/image" Target="../media/image1309.png"/><Relationship Id="rId2" Type="http://schemas.openxmlformats.org/officeDocument/2006/relationships/customXml" Target="../ink/ink1209.xml"/><Relationship Id="rId29" Type="http://schemas.openxmlformats.org/officeDocument/2006/relationships/image" Target="../media/image1204.png"/><Relationship Id="rId250" Type="http://schemas.openxmlformats.org/officeDocument/2006/relationships/customXml" Target="../ink/ink1333.xml"/><Relationship Id="rId255" Type="http://schemas.openxmlformats.org/officeDocument/2006/relationships/image" Target="../media/image1317.png"/><Relationship Id="rId271" Type="http://schemas.openxmlformats.org/officeDocument/2006/relationships/image" Target="../media/image1325.png"/><Relationship Id="rId276" Type="http://schemas.openxmlformats.org/officeDocument/2006/relationships/customXml" Target="../ink/ink1346.xml"/><Relationship Id="rId24" Type="http://schemas.openxmlformats.org/officeDocument/2006/relationships/customXml" Target="../ink/ink1220.xml"/><Relationship Id="rId40" Type="http://schemas.openxmlformats.org/officeDocument/2006/relationships/customXml" Target="../ink/ink1228.xml"/><Relationship Id="rId45" Type="http://schemas.openxmlformats.org/officeDocument/2006/relationships/image" Target="../media/image1212.png"/><Relationship Id="rId66" Type="http://schemas.openxmlformats.org/officeDocument/2006/relationships/customXml" Target="../ink/ink1241.xml"/><Relationship Id="rId87" Type="http://schemas.openxmlformats.org/officeDocument/2006/relationships/image" Target="../media/image1233.png"/><Relationship Id="rId110" Type="http://schemas.openxmlformats.org/officeDocument/2006/relationships/customXml" Target="../ink/ink1263.xml"/><Relationship Id="rId115" Type="http://schemas.openxmlformats.org/officeDocument/2006/relationships/image" Target="../media/image1247.png"/><Relationship Id="rId131" Type="http://schemas.openxmlformats.org/officeDocument/2006/relationships/image" Target="../media/image1255.png"/><Relationship Id="rId136" Type="http://schemas.openxmlformats.org/officeDocument/2006/relationships/customXml" Target="../ink/ink1276.xml"/><Relationship Id="rId157" Type="http://schemas.openxmlformats.org/officeDocument/2006/relationships/image" Target="../media/image1268.png"/><Relationship Id="rId178" Type="http://schemas.openxmlformats.org/officeDocument/2006/relationships/customXml" Target="../ink/ink1297.xml"/><Relationship Id="rId61" Type="http://schemas.openxmlformats.org/officeDocument/2006/relationships/image" Target="../media/image1220.png"/><Relationship Id="rId82" Type="http://schemas.openxmlformats.org/officeDocument/2006/relationships/customXml" Target="../ink/ink1249.xml"/><Relationship Id="rId152" Type="http://schemas.openxmlformats.org/officeDocument/2006/relationships/customXml" Target="../ink/ink1284.xml"/><Relationship Id="rId173" Type="http://schemas.openxmlformats.org/officeDocument/2006/relationships/image" Target="../media/image1276.png"/><Relationship Id="rId194" Type="http://schemas.openxmlformats.org/officeDocument/2006/relationships/customXml" Target="../ink/ink1305.xml"/><Relationship Id="rId199" Type="http://schemas.openxmlformats.org/officeDocument/2006/relationships/image" Target="../media/image1289.png"/><Relationship Id="rId203" Type="http://schemas.openxmlformats.org/officeDocument/2006/relationships/image" Target="../media/image1291.png"/><Relationship Id="rId208" Type="http://schemas.openxmlformats.org/officeDocument/2006/relationships/customXml" Target="../ink/ink1312.xml"/><Relationship Id="rId229" Type="http://schemas.openxmlformats.org/officeDocument/2006/relationships/image" Target="../media/image1304.png"/><Relationship Id="rId19" Type="http://schemas.openxmlformats.org/officeDocument/2006/relationships/image" Target="../media/image1199.png"/><Relationship Id="rId224" Type="http://schemas.openxmlformats.org/officeDocument/2006/relationships/customXml" Target="../ink/ink1320.xml"/><Relationship Id="rId240" Type="http://schemas.openxmlformats.org/officeDocument/2006/relationships/customXml" Target="../ink/ink1328.xml"/><Relationship Id="rId245" Type="http://schemas.openxmlformats.org/officeDocument/2006/relationships/image" Target="../media/image1312.png"/><Relationship Id="rId261" Type="http://schemas.openxmlformats.org/officeDocument/2006/relationships/image" Target="../media/image1320.png"/><Relationship Id="rId266" Type="http://schemas.openxmlformats.org/officeDocument/2006/relationships/customXml" Target="../ink/ink1341.xml"/><Relationship Id="rId287" Type="http://schemas.openxmlformats.org/officeDocument/2006/relationships/image" Target="../media/image1333.png"/><Relationship Id="rId14" Type="http://schemas.openxmlformats.org/officeDocument/2006/relationships/customXml" Target="../ink/ink1215.xml"/><Relationship Id="rId30" Type="http://schemas.openxmlformats.org/officeDocument/2006/relationships/customXml" Target="../ink/ink1223.xml"/><Relationship Id="rId35" Type="http://schemas.openxmlformats.org/officeDocument/2006/relationships/image" Target="../media/image1207.png"/><Relationship Id="rId56" Type="http://schemas.openxmlformats.org/officeDocument/2006/relationships/customXml" Target="../ink/ink1236.xml"/><Relationship Id="rId77" Type="http://schemas.openxmlformats.org/officeDocument/2006/relationships/image" Target="../media/image1228.png"/><Relationship Id="rId100" Type="http://schemas.openxmlformats.org/officeDocument/2006/relationships/customXml" Target="../ink/ink1258.xml"/><Relationship Id="rId105" Type="http://schemas.openxmlformats.org/officeDocument/2006/relationships/image" Target="../media/image1242.png"/><Relationship Id="rId126" Type="http://schemas.openxmlformats.org/officeDocument/2006/relationships/customXml" Target="../ink/ink1271.xml"/><Relationship Id="rId147" Type="http://schemas.openxmlformats.org/officeDocument/2006/relationships/image" Target="../media/image1263.png"/><Relationship Id="rId168" Type="http://schemas.openxmlformats.org/officeDocument/2006/relationships/customXml" Target="../ink/ink1292.xml"/><Relationship Id="rId282" Type="http://schemas.openxmlformats.org/officeDocument/2006/relationships/customXml" Target="../ink/ink1349.xml"/><Relationship Id="rId8" Type="http://schemas.openxmlformats.org/officeDocument/2006/relationships/customXml" Target="../ink/ink1212.xml"/><Relationship Id="rId51" Type="http://schemas.openxmlformats.org/officeDocument/2006/relationships/image" Target="../media/image1215.png"/><Relationship Id="rId72" Type="http://schemas.openxmlformats.org/officeDocument/2006/relationships/customXml" Target="../ink/ink1244.xml"/><Relationship Id="rId93" Type="http://schemas.openxmlformats.org/officeDocument/2006/relationships/image" Target="../media/image1236.png"/><Relationship Id="rId98" Type="http://schemas.openxmlformats.org/officeDocument/2006/relationships/customXml" Target="../ink/ink1257.xml"/><Relationship Id="rId121" Type="http://schemas.openxmlformats.org/officeDocument/2006/relationships/image" Target="../media/image1250.png"/><Relationship Id="rId142" Type="http://schemas.openxmlformats.org/officeDocument/2006/relationships/customXml" Target="../ink/ink1279.xml"/><Relationship Id="rId163" Type="http://schemas.openxmlformats.org/officeDocument/2006/relationships/image" Target="../media/image1271.png"/><Relationship Id="rId184" Type="http://schemas.openxmlformats.org/officeDocument/2006/relationships/customXml" Target="../ink/ink1300.xml"/><Relationship Id="rId189" Type="http://schemas.openxmlformats.org/officeDocument/2006/relationships/image" Target="../media/image1284.png"/><Relationship Id="rId219" Type="http://schemas.openxmlformats.org/officeDocument/2006/relationships/image" Target="../media/image1299.png"/><Relationship Id="rId3" Type="http://schemas.openxmlformats.org/officeDocument/2006/relationships/image" Target="../media/image1192.png"/><Relationship Id="rId214" Type="http://schemas.openxmlformats.org/officeDocument/2006/relationships/customXml" Target="../ink/ink1315.xml"/><Relationship Id="rId230" Type="http://schemas.openxmlformats.org/officeDocument/2006/relationships/customXml" Target="../ink/ink1323.xml"/><Relationship Id="rId235" Type="http://schemas.openxmlformats.org/officeDocument/2006/relationships/image" Target="../media/image1307.png"/><Relationship Id="rId251" Type="http://schemas.openxmlformats.org/officeDocument/2006/relationships/image" Target="../media/image1315.png"/><Relationship Id="rId256" Type="http://schemas.openxmlformats.org/officeDocument/2006/relationships/customXml" Target="../ink/ink1336.xml"/><Relationship Id="rId277" Type="http://schemas.openxmlformats.org/officeDocument/2006/relationships/image" Target="../media/image1328.png"/><Relationship Id="rId25" Type="http://schemas.openxmlformats.org/officeDocument/2006/relationships/image" Target="../media/image1202.png"/><Relationship Id="rId46" Type="http://schemas.openxmlformats.org/officeDocument/2006/relationships/customXml" Target="../ink/ink1231.xml"/><Relationship Id="rId67" Type="http://schemas.openxmlformats.org/officeDocument/2006/relationships/image" Target="../media/image1223.png"/><Relationship Id="rId116" Type="http://schemas.openxmlformats.org/officeDocument/2006/relationships/customXml" Target="../ink/ink1266.xml"/><Relationship Id="rId137" Type="http://schemas.openxmlformats.org/officeDocument/2006/relationships/image" Target="../media/image1258.png"/><Relationship Id="rId158" Type="http://schemas.openxmlformats.org/officeDocument/2006/relationships/customXml" Target="../ink/ink1287.xml"/><Relationship Id="rId272" Type="http://schemas.openxmlformats.org/officeDocument/2006/relationships/customXml" Target="../ink/ink1344.xml"/><Relationship Id="rId20" Type="http://schemas.openxmlformats.org/officeDocument/2006/relationships/customXml" Target="../ink/ink1218.xml"/><Relationship Id="rId41" Type="http://schemas.openxmlformats.org/officeDocument/2006/relationships/image" Target="../media/image1210.png"/><Relationship Id="rId62" Type="http://schemas.openxmlformats.org/officeDocument/2006/relationships/customXml" Target="../ink/ink1239.xml"/><Relationship Id="rId83" Type="http://schemas.openxmlformats.org/officeDocument/2006/relationships/image" Target="../media/image1231.png"/><Relationship Id="rId88" Type="http://schemas.openxmlformats.org/officeDocument/2006/relationships/customXml" Target="../ink/ink1252.xml"/><Relationship Id="rId111" Type="http://schemas.openxmlformats.org/officeDocument/2006/relationships/image" Target="../media/image1245.png"/><Relationship Id="rId132" Type="http://schemas.openxmlformats.org/officeDocument/2006/relationships/customXml" Target="../ink/ink1274.xml"/><Relationship Id="rId153" Type="http://schemas.openxmlformats.org/officeDocument/2006/relationships/image" Target="../media/image1266.png"/><Relationship Id="rId174" Type="http://schemas.openxmlformats.org/officeDocument/2006/relationships/customXml" Target="../ink/ink1295.xml"/><Relationship Id="rId179" Type="http://schemas.openxmlformats.org/officeDocument/2006/relationships/image" Target="../media/image1279.png"/><Relationship Id="rId195" Type="http://schemas.openxmlformats.org/officeDocument/2006/relationships/image" Target="../media/image1287.png"/><Relationship Id="rId209" Type="http://schemas.openxmlformats.org/officeDocument/2006/relationships/image" Target="../media/image1294.png"/><Relationship Id="rId190" Type="http://schemas.openxmlformats.org/officeDocument/2006/relationships/customXml" Target="../ink/ink1303.xml"/><Relationship Id="rId204" Type="http://schemas.openxmlformats.org/officeDocument/2006/relationships/customXml" Target="../ink/ink1310.xml"/><Relationship Id="rId220" Type="http://schemas.openxmlformats.org/officeDocument/2006/relationships/customXml" Target="../ink/ink1318.xml"/><Relationship Id="rId225" Type="http://schemas.openxmlformats.org/officeDocument/2006/relationships/image" Target="../media/image1302.png"/><Relationship Id="rId241" Type="http://schemas.openxmlformats.org/officeDocument/2006/relationships/image" Target="../media/image1310.png"/><Relationship Id="rId246" Type="http://schemas.openxmlformats.org/officeDocument/2006/relationships/customXml" Target="../ink/ink1331.xml"/><Relationship Id="rId267" Type="http://schemas.openxmlformats.org/officeDocument/2006/relationships/image" Target="../media/image1323.png"/><Relationship Id="rId288" Type="http://schemas.openxmlformats.org/officeDocument/2006/relationships/customXml" Target="../ink/ink1352.xml"/><Relationship Id="rId15" Type="http://schemas.openxmlformats.org/officeDocument/2006/relationships/image" Target="../media/image217.png"/><Relationship Id="rId36" Type="http://schemas.openxmlformats.org/officeDocument/2006/relationships/customXml" Target="../ink/ink1226.xml"/><Relationship Id="rId57" Type="http://schemas.openxmlformats.org/officeDocument/2006/relationships/image" Target="../media/image1218.png"/><Relationship Id="rId106" Type="http://schemas.openxmlformats.org/officeDocument/2006/relationships/customXml" Target="../ink/ink1261.xml"/><Relationship Id="rId127" Type="http://schemas.openxmlformats.org/officeDocument/2006/relationships/image" Target="../media/image1253.png"/><Relationship Id="rId262" Type="http://schemas.openxmlformats.org/officeDocument/2006/relationships/customXml" Target="../ink/ink1339.xml"/><Relationship Id="rId283" Type="http://schemas.openxmlformats.org/officeDocument/2006/relationships/image" Target="../media/image1331.png"/><Relationship Id="rId10" Type="http://schemas.openxmlformats.org/officeDocument/2006/relationships/customXml" Target="../ink/ink1213.xml"/><Relationship Id="rId31" Type="http://schemas.openxmlformats.org/officeDocument/2006/relationships/image" Target="../media/image1205.png"/><Relationship Id="rId52" Type="http://schemas.openxmlformats.org/officeDocument/2006/relationships/customXml" Target="../ink/ink1234.xml"/><Relationship Id="rId73" Type="http://schemas.openxmlformats.org/officeDocument/2006/relationships/image" Target="../media/image1226.png"/><Relationship Id="rId78" Type="http://schemas.openxmlformats.org/officeDocument/2006/relationships/customXml" Target="../ink/ink1247.xml"/><Relationship Id="rId94" Type="http://schemas.openxmlformats.org/officeDocument/2006/relationships/customXml" Target="../ink/ink1255.xml"/><Relationship Id="rId99" Type="http://schemas.openxmlformats.org/officeDocument/2006/relationships/image" Target="../media/image1239.png"/><Relationship Id="rId101" Type="http://schemas.openxmlformats.org/officeDocument/2006/relationships/image" Target="../media/image1240.png"/><Relationship Id="rId122" Type="http://schemas.openxmlformats.org/officeDocument/2006/relationships/customXml" Target="../ink/ink1269.xml"/><Relationship Id="rId143" Type="http://schemas.openxmlformats.org/officeDocument/2006/relationships/image" Target="../media/image1261.png"/><Relationship Id="rId148" Type="http://schemas.openxmlformats.org/officeDocument/2006/relationships/customXml" Target="../ink/ink1282.xml"/><Relationship Id="rId164" Type="http://schemas.openxmlformats.org/officeDocument/2006/relationships/customXml" Target="../ink/ink1290.xml"/><Relationship Id="rId169" Type="http://schemas.openxmlformats.org/officeDocument/2006/relationships/image" Target="../media/image1274.png"/><Relationship Id="rId185" Type="http://schemas.openxmlformats.org/officeDocument/2006/relationships/image" Target="../media/image1282.png"/><Relationship Id="rId4" Type="http://schemas.openxmlformats.org/officeDocument/2006/relationships/customXml" Target="../ink/ink1210.xml"/><Relationship Id="rId9" Type="http://schemas.openxmlformats.org/officeDocument/2006/relationships/image" Target="../media/image1195.png"/><Relationship Id="rId180" Type="http://schemas.openxmlformats.org/officeDocument/2006/relationships/customXml" Target="../ink/ink1298.xml"/><Relationship Id="rId210" Type="http://schemas.openxmlformats.org/officeDocument/2006/relationships/customXml" Target="../ink/ink1313.xml"/><Relationship Id="rId215" Type="http://schemas.openxmlformats.org/officeDocument/2006/relationships/image" Target="../media/image1297.png"/><Relationship Id="rId236" Type="http://schemas.openxmlformats.org/officeDocument/2006/relationships/customXml" Target="../ink/ink1326.xml"/><Relationship Id="rId257" Type="http://schemas.openxmlformats.org/officeDocument/2006/relationships/image" Target="../media/image1318.png"/><Relationship Id="rId278" Type="http://schemas.openxmlformats.org/officeDocument/2006/relationships/customXml" Target="../ink/ink1347.xml"/><Relationship Id="rId26" Type="http://schemas.openxmlformats.org/officeDocument/2006/relationships/customXml" Target="../ink/ink1221.xml"/><Relationship Id="rId231" Type="http://schemas.openxmlformats.org/officeDocument/2006/relationships/image" Target="../media/image1305.png"/><Relationship Id="rId252" Type="http://schemas.openxmlformats.org/officeDocument/2006/relationships/customXml" Target="../ink/ink1334.xml"/><Relationship Id="rId273" Type="http://schemas.openxmlformats.org/officeDocument/2006/relationships/image" Target="../media/image1326.png"/><Relationship Id="rId47" Type="http://schemas.openxmlformats.org/officeDocument/2006/relationships/image" Target="../media/image1213.png"/><Relationship Id="rId68" Type="http://schemas.openxmlformats.org/officeDocument/2006/relationships/customXml" Target="../ink/ink1242.xml"/><Relationship Id="rId89" Type="http://schemas.openxmlformats.org/officeDocument/2006/relationships/image" Target="../media/image1234.png"/><Relationship Id="rId112" Type="http://schemas.openxmlformats.org/officeDocument/2006/relationships/customXml" Target="../ink/ink1264.xml"/><Relationship Id="rId133" Type="http://schemas.openxmlformats.org/officeDocument/2006/relationships/image" Target="../media/image1256.png"/><Relationship Id="rId154" Type="http://schemas.openxmlformats.org/officeDocument/2006/relationships/customXml" Target="../ink/ink1285.xml"/><Relationship Id="rId175" Type="http://schemas.openxmlformats.org/officeDocument/2006/relationships/image" Target="../media/image1277.png"/><Relationship Id="rId196" Type="http://schemas.openxmlformats.org/officeDocument/2006/relationships/customXml" Target="../ink/ink1306.xml"/><Relationship Id="rId200" Type="http://schemas.openxmlformats.org/officeDocument/2006/relationships/customXml" Target="../ink/ink1308.xml"/><Relationship Id="rId16" Type="http://schemas.openxmlformats.org/officeDocument/2006/relationships/customXml" Target="../ink/ink1216.xml"/><Relationship Id="rId221" Type="http://schemas.openxmlformats.org/officeDocument/2006/relationships/image" Target="../media/image1300.png"/><Relationship Id="rId242" Type="http://schemas.openxmlformats.org/officeDocument/2006/relationships/customXml" Target="../ink/ink1329.xml"/><Relationship Id="rId263" Type="http://schemas.openxmlformats.org/officeDocument/2006/relationships/image" Target="../media/image1321.png"/><Relationship Id="rId284" Type="http://schemas.openxmlformats.org/officeDocument/2006/relationships/customXml" Target="../ink/ink1350.xml"/><Relationship Id="rId37" Type="http://schemas.openxmlformats.org/officeDocument/2006/relationships/image" Target="../media/image1208.png"/><Relationship Id="rId58" Type="http://schemas.openxmlformats.org/officeDocument/2006/relationships/customXml" Target="../ink/ink1237.xml"/><Relationship Id="rId79" Type="http://schemas.openxmlformats.org/officeDocument/2006/relationships/image" Target="../media/image1229.png"/><Relationship Id="rId102" Type="http://schemas.openxmlformats.org/officeDocument/2006/relationships/customXml" Target="../ink/ink1259.xml"/><Relationship Id="rId123" Type="http://schemas.openxmlformats.org/officeDocument/2006/relationships/image" Target="../media/image1251.png"/><Relationship Id="rId144" Type="http://schemas.openxmlformats.org/officeDocument/2006/relationships/customXml" Target="../ink/ink1280.xml"/><Relationship Id="rId90" Type="http://schemas.openxmlformats.org/officeDocument/2006/relationships/customXml" Target="../ink/ink1253.xml"/><Relationship Id="rId165" Type="http://schemas.openxmlformats.org/officeDocument/2006/relationships/image" Target="../media/image1272.png"/><Relationship Id="rId186" Type="http://schemas.openxmlformats.org/officeDocument/2006/relationships/customXml" Target="../ink/ink1301.xml"/><Relationship Id="rId211" Type="http://schemas.openxmlformats.org/officeDocument/2006/relationships/image" Target="../media/image1295.png"/><Relationship Id="rId232" Type="http://schemas.openxmlformats.org/officeDocument/2006/relationships/customXml" Target="../ink/ink1324.xml"/><Relationship Id="rId253" Type="http://schemas.openxmlformats.org/officeDocument/2006/relationships/image" Target="../media/image1316.png"/><Relationship Id="rId274" Type="http://schemas.openxmlformats.org/officeDocument/2006/relationships/customXml" Target="../ink/ink1345.xml"/><Relationship Id="rId27" Type="http://schemas.openxmlformats.org/officeDocument/2006/relationships/image" Target="../media/image1203.png"/><Relationship Id="rId48" Type="http://schemas.openxmlformats.org/officeDocument/2006/relationships/customXml" Target="../ink/ink1232.xml"/><Relationship Id="rId69" Type="http://schemas.openxmlformats.org/officeDocument/2006/relationships/image" Target="../media/image1224.png"/><Relationship Id="rId113" Type="http://schemas.openxmlformats.org/officeDocument/2006/relationships/image" Target="../media/image1246.png"/><Relationship Id="rId134" Type="http://schemas.openxmlformats.org/officeDocument/2006/relationships/customXml" Target="../ink/ink1275.xml"/><Relationship Id="rId80" Type="http://schemas.openxmlformats.org/officeDocument/2006/relationships/customXml" Target="../ink/ink1248.xml"/><Relationship Id="rId155" Type="http://schemas.openxmlformats.org/officeDocument/2006/relationships/image" Target="../media/image1267.png"/><Relationship Id="rId176" Type="http://schemas.openxmlformats.org/officeDocument/2006/relationships/customXml" Target="../ink/ink1296.xml"/><Relationship Id="rId197" Type="http://schemas.openxmlformats.org/officeDocument/2006/relationships/image" Target="../media/image1288.png"/><Relationship Id="rId201" Type="http://schemas.openxmlformats.org/officeDocument/2006/relationships/image" Target="../media/image1290.png"/><Relationship Id="rId222" Type="http://schemas.openxmlformats.org/officeDocument/2006/relationships/customXml" Target="../ink/ink1319.xml"/><Relationship Id="rId243" Type="http://schemas.openxmlformats.org/officeDocument/2006/relationships/image" Target="../media/image1311.png"/><Relationship Id="rId264" Type="http://schemas.openxmlformats.org/officeDocument/2006/relationships/customXml" Target="../ink/ink1340.xml"/><Relationship Id="rId285" Type="http://schemas.openxmlformats.org/officeDocument/2006/relationships/image" Target="../media/image1332.png"/><Relationship Id="rId17" Type="http://schemas.openxmlformats.org/officeDocument/2006/relationships/image" Target="../media/image1198.png"/><Relationship Id="rId38" Type="http://schemas.openxmlformats.org/officeDocument/2006/relationships/customXml" Target="../ink/ink1227.xml"/><Relationship Id="rId59" Type="http://schemas.openxmlformats.org/officeDocument/2006/relationships/image" Target="../media/image1219.png"/><Relationship Id="rId103" Type="http://schemas.openxmlformats.org/officeDocument/2006/relationships/image" Target="../media/image1241.png"/><Relationship Id="rId124" Type="http://schemas.openxmlformats.org/officeDocument/2006/relationships/customXml" Target="../ink/ink1270.xml"/><Relationship Id="rId70" Type="http://schemas.openxmlformats.org/officeDocument/2006/relationships/customXml" Target="../ink/ink1243.xml"/><Relationship Id="rId91" Type="http://schemas.openxmlformats.org/officeDocument/2006/relationships/image" Target="../media/image1235.png"/><Relationship Id="rId145" Type="http://schemas.openxmlformats.org/officeDocument/2006/relationships/image" Target="../media/image1262.png"/><Relationship Id="rId166" Type="http://schemas.openxmlformats.org/officeDocument/2006/relationships/customXml" Target="../ink/ink1291.xml"/><Relationship Id="rId187" Type="http://schemas.openxmlformats.org/officeDocument/2006/relationships/image" Target="../media/image12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14.xml"/><Relationship Id="rId233" Type="http://schemas.openxmlformats.org/officeDocument/2006/relationships/image" Target="../media/image1306.png"/><Relationship Id="rId254" Type="http://schemas.openxmlformats.org/officeDocument/2006/relationships/customXml" Target="../ink/ink1335.xml"/><Relationship Id="rId28" Type="http://schemas.openxmlformats.org/officeDocument/2006/relationships/customXml" Target="../ink/ink1222.xml"/><Relationship Id="rId49" Type="http://schemas.openxmlformats.org/officeDocument/2006/relationships/image" Target="../media/image1214.png"/><Relationship Id="rId114" Type="http://schemas.openxmlformats.org/officeDocument/2006/relationships/customXml" Target="../ink/ink1265.xml"/><Relationship Id="rId275" Type="http://schemas.openxmlformats.org/officeDocument/2006/relationships/image" Target="../media/image1327.png"/><Relationship Id="rId60" Type="http://schemas.openxmlformats.org/officeDocument/2006/relationships/customXml" Target="../ink/ink1238.xml"/><Relationship Id="rId81" Type="http://schemas.openxmlformats.org/officeDocument/2006/relationships/image" Target="../media/image1230.png"/><Relationship Id="rId135" Type="http://schemas.openxmlformats.org/officeDocument/2006/relationships/image" Target="../media/image1257.png"/><Relationship Id="rId156" Type="http://schemas.openxmlformats.org/officeDocument/2006/relationships/customXml" Target="../ink/ink1286.xml"/><Relationship Id="rId177" Type="http://schemas.openxmlformats.org/officeDocument/2006/relationships/image" Target="../media/image1278.png"/><Relationship Id="rId198" Type="http://schemas.openxmlformats.org/officeDocument/2006/relationships/customXml" Target="../ink/ink1307.xml"/><Relationship Id="rId202" Type="http://schemas.openxmlformats.org/officeDocument/2006/relationships/customXml" Target="../ink/ink1309.xml"/><Relationship Id="rId223" Type="http://schemas.openxmlformats.org/officeDocument/2006/relationships/image" Target="../media/image1301.png"/><Relationship Id="rId244" Type="http://schemas.openxmlformats.org/officeDocument/2006/relationships/customXml" Target="../ink/ink1330.xml"/><Relationship Id="rId18" Type="http://schemas.openxmlformats.org/officeDocument/2006/relationships/customXml" Target="../ink/ink1217.xml"/><Relationship Id="rId39" Type="http://schemas.openxmlformats.org/officeDocument/2006/relationships/image" Target="../media/image1209.png"/><Relationship Id="rId265" Type="http://schemas.openxmlformats.org/officeDocument/2006/relationships/image" Target="../media/image1322.png"/><Relationship Id="rId286" Type="http://schemas.openxmlformats.org/officeDocument/2006/relationships/customXml" Target="../ink/ink1351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3.png"/><Relationship Id="rId21" Type="http://schemas.openxmlformats.org/officeDocument/2006/relationships/image" Target="../media/image1345.png"/><Relationship Id="rId42" Type="http://schemas.openxmlformats.org/officeDocument/2006/relationships/customXml" Target="../ink/ink1374.xml"/><Relationship Id="rId63" Type="http://schemas.openxmlformats.org/officeDocument/2006/relationships/image" Target="../media/image1366.png"/><Relationship Id="rId84" Type="http://schemas.openxmlformats.org/officeDocument/2006/relationships/customXml" Target="../ink/ink1395.xml"/><Relationship Id="rId138" Type="http://schemas.openxmlformats.org/officeDocument/2006/relationships/customXml" Target="../ink/ink1422.xml"/><Relationship Id="rId159" Type="http://schemas.openxmlformats.org/officeDocument/2006/relationships/image" Target="../media/image1414.png"/><Relationship Id="rId170" Type="http://schemas.openxmlformats.org/officeDocument/2006/relationships/customXml" Target="../ink/ink1438.xml"/><Relationship Id="rId191" Type="http://schemas.openxmlformats.org/officeDocument/2006/relationships/image" Target="../media/image1430.png"/><Relationship Id="rId205" Type="http://schemas.openxmlformats.org/officeDocument/2006/relationships/image" Target="../media/image1437.png"/><Relationship Id="rId16" Type="http://schemas.openxmlformats.org/officeDocument/2006/relationships/customXml" Target="../ink/ink1361.xml"/><Relationship Id="rId107" Type="http://schemas.openxmlformats.org/officeDocument/2006/relationships/image" Target="../media/image1388.png"/><Relationship Id="rId11" Type="http://schemas.openxmlformats.org/officeDocument/2006/relationships/image" Target="../media/image1340.png"/><Relationship Id="rId32" Type="http://schemas.openxmlformats.org/officeDocument/2006/relationships/customXml" Target="../ink/ink1369.xml"/><Relationship Id="rId37" Type="http://schemas.openxmlformats.org/officeDocument/2006/relationships/image" Target="../media/image1353.png"/><Relationship Id="rId53" Type="http://schemas.openxmlformats.org/officeDocument/2006/relationships/image" Target="../media/image1361.png"/><Relationship Id="rId58" Type="http://schemas.openxmlformats.org/officeDocument/2006/relationships/customXml" Target="../ink/ink1382.xml"/><Relationship Id="rId74" Type="http://schemas.openxmlformats.org/officeDocument/2006/relationships/customXml" Target="../ink/ink1390.xml"/><Relationship Id="rId79" Type="http://schemas.openxmlformats.org/officeDocument/2006/relationships/image" Target="../media/image1374.png"/><Relationship Id="rId102" Type="http://schemas.openxmlformats.org/officeDocument/2006/relationships/customXml" Target="../ink/ink1404.xml"/><Relationship Id="rId123" Type="http://schemas.openxmlformats.org/officeDocument/2006/relationships/image" Target="../media/image1396.png"/><Relationship Id="rId128" Type="http://schemas.openxmlformats.org/officeDocument/2006/relationships/customXml" Target="../ink/ink1417.xml"/><Relationship Id="rId144" Type="http://schemas.openxmlformats.org/officeDocument/2006/relationships/customXml" Target="../ink/ink1425.xml"/><Relationship Id="rId149" Type="http://schemas.openxmlformats.org/officeDocument/2006/relationships/image" Target="../media/image1409.png"/><Relationship Id="rId5" Type="http://schemas.openxmlformats.org/officeDocument/2006/relationships/image" Target="../media/image1337.png"/><Relationship Id="rId90" Type="http://schemas.openxmlformats.org/officeDocument/2006/relationships/customXml" Target="../ink/ink1398.xml"/><Relationship Id="rId95" Type="http://schemas.openxmlformats.org/officeDocument/2006/relationships/image" Target="../media/image1382.png"/><Relationship Id="rId160" Type="http://schemas.openxmlformats.org/officeDocument/2006/relationships/customXml" Target="../ink/ink1433.xml"/><Relationship Id="rId165" Type="http://schemas.openxmlformats.org/officeDocument/2006/relationships/image" Target="../media/image1417.png"/><Relationship Id="rId181" Type="http://schemas.openxmlformats.org/officeDocument/2006/relationships/image" Target="../media/image1425.png"/><Relationship Id="rId186" Type="http://schemas.openxmlformats.org/officeDocument/2006/relationships/customXml" Target="../ink/ink1446.xml"/><Relationship Id="rId22" Type="http://schemas.openxmlformats.org/officeDocument/2006/relationships/customXml" Target="../ink/ink1364.xml"/><Relationship Id="rId27" Type="http://schemas.openxmlformats.org/officeDocument/2006/relationships/image" Target="../media/image1348.png"/><Relationship Id="rId43" Type="http://schemas.openxmlformats.org/officeDocument/2006/relationships/image" Target="../media/image1356.png"/><Relationship Id="rId48" Type="http://schemas.openxmlformats.org/officeDocument/2006/relationships/customXml" Target="../ink/ink1377.xml"/><Relationship Id="rId64" Type="http://schemas.openxmlformats.org/officeDocument/2006/relationships/customXml" Target="../ink/ink1385.xml"/><Relationship Id="rId69" Type="http://schemas.openxmlformats.org/officeDocument/2006/relationships/image" Target="../media/image1369.png"/><Relationship Id="rId113" Type="http://schemas.openxmlformats.org/officeDocument/2006/relationships/image" Target="../media/image1391.png"/><Relationship Id="rId118" Type="http://schemas.openxmlformats.org/officeDocument/2006/relationships/customXml" Target="../ink/ink1412.xml"/><Relationship Id="rId134" Type="http://schemas.openxmlformats.org/officeDocument/2006/relationships/customXml" Target="../ink/ink1420.xml"/><Relationship Id="rId139" Type="http://schemas.openxmlformats.org/officeDocument/2006/relationships/image" Target="../media/image1404.png"/><Relationship Id="rId80" Type="http://schemas.openxmlformats.org/officeDocument/2006/relationships/customXml" Target="../ink/ink1393.xml"/><Relationship Id="rId85" Type="http://schemas.openxmlformats.org/officeDocument/2006/relationships/image" Target="../media/image1377.png"/><Relationship Id="rId150" Type="http://schemas.openxmlformats.org/officeDocument/2006/relationships/customXml" Target="../ink/ink1428.xml"/><Relationship Id="rId155" Type="http://schemas.openxmlformats.org/officeDocument/2006/relationships/image" Target="../media/image1412.png"/><Relationship Id="rId171" Type="http://schemas.openxmlformats.org/officeDocument/2006/relationships/image" Target="../media/image1420.png"/><Relationship Id="rId176" Type="http://schemas.openxmlformats.org/officeDocument/2006/relationships/customXml" Target="../ink/ink1441.xml"/><Relationship Id="rId192" Type="http://schemas.openxmlformats.org/officeDocument/2006/relationships/customXml" Target="../ink/ink1449.xml"/><Relationship Id="rId197" Type="http://schemas.openxmlformats.org/officeDocument/2006/relationships/image" Target="../media/image1433.png"/><Relationship Id="rId201" Type="http://schemas.openxmlformats.org/officeDocument/2006/relationships/image" Target="../media/image1435.png"/><Relationship Id="rId12" Type="http://schemas.openxmlformats.org/officeDocument/2006/relationships/customXml" Target="../ink/ink1359.xml"/><Relationship Id="rId17" Type="http://schemas.openxmlformats.org/officeDocument/2006/relationships/image" Target="../media/image1343.png"/><Relationship Id="rId33" Type="http://schemas.openxmlformats.org/officeDocument/2006/relationships/image" Target="../media/image1351.png"/><Relationship Id="rId38" Type="http://schemas.openxmlformats.org/officeDocument/2006/relationships/customXml" Target="../ink/ink1372.xml"/><Relationship Id="rId59" Type="http://schemas.openxmlformats.org/officeDocument/2006/relationships/image" Target="../media/image1364.png"/><Relationship Id="rId103" Type="http://schemas.openxmlformats.org/officeDocument/2006/relationships/image" Target="../media/image1386.png"/><Relationship Id="rId108" Type="http://schemas.openxmlformats.org/officeDocument/2006/relationships/customXml" Target="../ink/ink1407.xml"/><Relationship Id="rId124" Type="http://schemas.openxmlformats.org/officeDocument/2006/relationships/customXml" Target="../ink/ink1415.xml"/><Relationship Id="rId129" Type="http://schemas.openxmlformats.org/officeDocument/2006/relationships/image" Target="../media/image1399.png"/><Relationship Id="rId54" Type="http://schemas.openxmlformats.org/officeDocument/2006/relationships/customXml" Target="../ink/ink1380.xml"/><Relationship Id="rId70" Type="http://schemas.openxmlformats.org/officeDocument/2006/relationships/customXml" Target="../ink/ink1388.xml"/><Relationship Id="rId75" Type="http://schemas.openxmlformats.org/officeDocument/2006/relationships/image" Target="../media/image1372.png"/><Relationship Id="rId91" Type="http://schemas.openxmlformats.org/officeDocument/2006/relationships/image" Target="../media/image1380.png"/><Relationship Id="rId96" Type="http://schemas.openxmlformats.org/officeDocument/2006/relationships/customXml" Target="../ink/ink1401.xml"/><Relationship Id="rId140" Type="http://schemas.openxmlformats.org/officeDocument/2006/relationships/customXml" Target="../ink/ink1423.xml"/><Relationship Id="rId145" Type="http://schemas.openxmlformats.org/officeDocument/2006/relationships/image" Target="../media/image1407.png"/><Relationship Id="rId161" Type="http://schemas.openxmlformats.org/officeDocument/2006/relationships/image" Target="../media/image1415.png"/><Relationship Id="rId166" Type="http://schemas.openxmlformats.org/officeDocument/2006/relationships/customXml" Target="../ink/ink1436.xml"/><Relationship Id="rId182" Type="http://schemas.openxmlformats.org/officeDocument/2006/relationships/customXml" Target="../ink/ink1444.xml"/><Relationship Id="rId187" Type="http://schemas.openxmlformats.org/officeDocument/2006/relationships/image" Target="../media/image14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6.xml"/><Relationship Id="rId23" Type="http://schemas.openxmlformats.org/officeDocument/2006/relationships/image" Target="../media/image1346.png"/><Relationship Id="rId28" Type="http://schemas.openxmlformats.org/officeDocument/2006/relationships/customXml" Target="../ink/ink1367.xml"/><Relationship Id="rId49" Type="http://schemas.openxmlformats.org/officeDocument/2006/relationships/image" Target="../media/image1359.png"/><Relationship Id="rId114" Type="http://schemas.openxmlformats.org/officeDocument/2006/relationships/customXml" Target="../ink/ink1410.xml"/><Relationship Id="rId119" Type="http://schemas.openxmlformats.org/officeDocument/2006/relationships/image" Target="../media/image1394.png"/><Relationship Id="rId44" Type="http://schemas.openxmlformats.org/officeDocument/2006/relationships/customXml" Target="../ink/ink1375.xml"/><Relationship Id="rId60" Type="http://schemas.openxmlformats.org/officeDocument/2006/relationships/customXml" Target="../ink/ink1383.xml"/><Relationship Id="rId65" Type="http://schemas.openxmlformats.org/officeDocument/2006/relationships/image" Target="../media/image1367.png"/><Relationship Id="rId81" Type="http://schemas.openxmlformats.org/officeDocument/2006/relationships/image" Target="../media/image1375.png"/><Relationship Id="rId86" Type="http://schemas.openxmlformats.org/officeDocument/2006/relationships/customXml" Target="../ink/ink1396.xml"/><Relationship Id="rId130" Type="http://schemas.openxmlformats.org/officeDocument/2006/relationships/customXml" Target="../ink/ink1418.xml"/><Relationship Id="rId135" Type="http://schemas.openxmlformats.org/officeDocument/2006/relationships/image" Target="../media/image1402.png"/><Relationship Id="rId151" Type="http://schemas.openxmlformats.org/officeDocument/2006/relationships/image" Target="../media/image1410.png"/><Relationship Id="rId156" Type="http://schemas.openxmlformats.org/officeDocument/2006/relationships/customXml" Target="../ink/ink1431.xml"/><Relationship Id="rId177" Type="http://schemas.openxmlformats.org/officeDocument/2006/relationships/image" Target="../media/image1423.png"/><Relationship Id="rId198" Type="http://schemas.openxmlformats.org/officeDocument/2006/relationships/customXml" Target="../ink/ink1452.xml"/><Relationship Id="rId172" Type="http://schemas.openxmlformats.org/officeDocument/2006/relationships/customXml" Target="../ink/ink1439.xml"/><Relationship Id="rId193" Type="http://schemas.openxmlformats.org/officeDocument/2006/relationships/image" Target="../media/image1431.png"/><Relationship Id="rId202" Type="http://schemas.openxmlformats.org/officeDocument/2006/relationships/customXml" Target="../ink/ink1454.xml"/><Relationship Id="rId13" Type="http://schemas.openxmlformats.org/officeDocument/2006/relationships/image" Target="../media/image1341.png"/><Relationship Id="rId18" Type="http://schemas.openxmlformats.org/officeDocument/2006/relationships/customXml" Target="../ink/ink1362.xml"/><Relationship Id="rId39" Type="http://schemas.openxmlformats.org/officeDocument/2006/relationships/image" Target="../media/image1354.png"/><Relationship Id="rId109" Type="http://schemas.openxmlformats.org/officeDocument/2006/relationships/image" Target="../media/image1389.png"/><Relationship Id="rId34" Type="http://schemas.openxmlformats.org/officeDocument/2006/relationships/customXml" Target="../ink/ink1370.xml"/><Relationship Id="rId50" Type="http://schemas.openxmlformats.org/officeDocument/2006/relationships/customXml" Target="../ink/ink1378.xml"/><Relationship Id="rId55" Type="http://schemas.openxmlformats.org/officeDocument/2006/relationships/image" Target="../media/image1362.png"/><Relationship Id="rId76" Type="http://schemas.openxmlformats.org/officeDocument/2006/relationships/customXml" Target="../ink/ink1391.xml"/><Relationship Id="rId97" Type="http://schemas.openxmlformats.org/officeDocument/2006/relationships/image" Target="../media/image1383.png"/><Relationship Id="rId104" Type="http://schemas.openxmlformats.org/officeDocument/2006/relationships/customXml" Target="../ink/ink1405.xml"/><Relationship Id="rId120" Type="http://schemas.openxmlformats.org/officeDocument/2006/relationships/customXml" Target="../ink/ink1413.xml"/><Relationship Id="rId125" Type="http://schemas.openxmlformats.org/officeDocument/2006/relationships/image" Target="../media/image1397.png"/><Relationship Id="rId141" Type="http://schemas.openxmlformats.org/officeDocument/2006/relationships/image" Target="../media/image1405.png"/><Relationship Id="rId146" Type="http://schemas.openxmlformats.org/officeDocument/2006/relationships/customXml" Target="../ink/ink1426.xml"/><Relationship Id="rId167" Type="http://schemas.openxmlformats.org/officeDocument/2006/relationships/image" Target="../media/image1418.png"/><Relationship Id="rId188" Type="http://schemas.openxmlformats.org/officeDocument/2006/relationships/customXml" Target="../ink/ink1447.xml"/><Relationship Id="rId7" Type="http://schemas.openxmlformats.org/officeDocument/2006/relationships/image" Target="../media/image1338.png"/><Relationship Id="rId71" Type="http://schemas.openxmlformats.org/officeDocument/2006/relationships/image" Target="../media/image1370.png"/><Relationship Id="rId92" Type="http://schemas.openxmlformats.org/officeDocument/2006/relationships/customXml" Target="../ink/ink1399.xml"/><Relationship Id="rId162" Type="http://schemas.openxmlformats.org/officeDocument/2006/relationships/customXml" Target="../ink/ink1434.xml"/><Relationship Id="rId183" Type="http://schemas.openxmlformats.org/officeDocument/2006/relationships/image" Target="../media/image1426.png"/><Relationship Id="rId2" Type="http://schemas.openxmlformats.org/officeDocument/2006/relationships/customXml" Target="../ink/ink1354.xml"/><Relationship Id="rId29" Type="http://schemas.openxmlformats.org/officeDocument/2006/relationships/image" Target="../media/image1349.png"/><Relationship Id="rId24" Type="http://schemas.openxmlformats.org/officeDocument/2006/relationships/customXml" Target="../ink/ink1365.xml"/><Relationship Id="rId40" Type="http://schemas.openxmlformats.org/officeDocument/2006/relationships/customXml" Target="../ink/ink1373.xml"/><Relationship Id="rId45" Type="http://schemas.openxmlformats.org/officeDocument/2006/relationships/image" Target="../media/image1357.png"/><Relationship Id="rId66" Type="http://schemas.openxmlformats.org/officeDocument/2006/relationships/customXml" Target="../ink/ink1386.xml"/><Relationship Id="rId87" Type="http://schemas.openxmlformats.org/officeDocument/2006/relationships/image" Target="../media/image1378.png"/><Relationship Id="rId110" Type="http://schemas.openxmlformats.org/officeDocument/2006/relationships/customXml" Target="../ink/ink1408.xml"/><Relationship Id="rId115" Type="http://schemas.openxmlformats.org/officeDocument/2006/relationships/image" Target="../media/image1392.png"/><Relationship Id="rId131" Type="http://schemas.openxmlformats.org/officeDocument/2006/relationships/image" Target="../media/image1400.png"/><Relationship Id="rId136" Type="http://schemas.openxmlformats.org/officeDocument/2006/relationships/customXml" Target="../ink/ink1421.xml"/><Relationship Id="rId157" Type="http://schemas.openxmlformats.org/officeDocument/2006/relationships/image" Target="../media/image1413.png"/><Relationship Id="rId178" Type="http://schemas.openxmlformats.org/officeDocument/2006/relationships/customXml" Target="../ink/ink1442.xml"/><Relationship Id="rId61" Type="http://schemas.openxmlformats.org/officeDocument/2006/relationships/image" Target="../media/image1365.png"/><Relationship Id="rId82" Type="http://schemas.openxmlformats.org/officeDocument/2006/relationships/customXml" Target="../ink/ink1394.xml"/><Relationship Id="rId152" Type="http://schemas.openxmlformats.org/officeDocument/2006/relationships/customXml" Target="../ink/ink1429.xml"/><Relationship Id="rId173" Type="http://schemas.openxmlformats.org/officeDocument/2006/relationships/image" Target="../media/image1421.png"/><Relationship Id="rId194" Type="http://schemas.openxmlformats.org/officeDocument/2006/relationships/customXml" Target="../ink/ink1450.xml"/><Relationship Id="rId199" Type="http://schemas.openxmlformats.org/officeDocument/2006/relationships/image" Target="../media/image1434.png"/><Relationship Id="rId203" Type="http://schemas.openxmlformats.org/officeDocument/2006/relationships/image" Target="../media/image1436.png"/><Relationship Id="rId19" Type="http://schemas.openxmlformats.org/officeDocument/2006/relationships/image" Target="../media/image1344.png"/><Relationship Id="rId14" Type="http://schemas.openxmlformats.org/officeDocument/2006/relationships/customXml" Target="../ink/ink1360.xml"/><Relationship Id="rId30" Type="http://schemas.openxmlformats.org/officeDocument/2006/relationships/customXml" Target="../ink/ink1368.xml"/><Relationship Id="rId35" Type="http://schemas.openxmlformats.org/officeDocument/2006/relationships/image" Target="../media/image1352.png"/><Relationship Id="rId56" Type="http://schemas.openxmlformats.org/officeDocument/2006/relationships/customXml" Target="../ink/ink1381.xml"/><Relationship Id="rId77" Type="http://schemas.openxmlformats.org/officeDocument/2006/relationships/image" Target="../media/image1373.png"/><Relationship Id="rId100" Type="http://schemas.openxmlformats.org/officeDocument/2006/relationships/customXml" Target="../ink/ink1403.xml"/><Relationship Id="rId105" Type="http://schemas.openxmlformats.org/officeDocument/2006/relationships/image" Target="../media/image1387.png"/><Relationship Id="rId126" Type="http://schemas.openxmlformats.org/officeDocument/2006/relationships/customXml" Target="../ink/ink1416.xml"/><Relationship Id="rId147" Type="http://schemas.openxmlformats.org/officeDocument/2006/relationships/image" Target="../media/image1408.png"/><Relationship Id="rId168" Type="http://schemas.openxmlformats.org/officeDocument/2006/relationships/customXml" Target="../ink/ink1437.xml"/><Relationship Id="rId8" Type="http://schemas.openxmlformats.org/officeDocument/2006/relationships/customXml" Target="../ink/ink1357.xml"/><Relationship Id="rId51" Type="http://schemas.openxmlformats.org/officeDocument/2006/relationships/image" Target="../media/image1360.png"/><Relationship Id="rId72" Type="http://schemas.openxmlformats.org/officeDocument/2006/relationships/customXml" Target="../ink/ink1389.xml"/><Relationship Id="rId93" Type="http://schemas.openxmlformats.org/officeDocument/2006/relationships/image" Target="../media/image1381.png"/><Relationship Id="rId98" Type="http://schemas.openxmlformats.org/officeDocument/2006/relationships/customXml" Target="../ink/ink1402.xml"/><Relationship Id="rId121" Type="http://schemas.openxmlformats.org/officeDocument/2006/relationships/image" Target="../media/image1395.png"/><Relationship Id="rId142" Type="http://schemas.openxmlformats.org/officeDocument/2006/relationships/customXml" Target="../ink/ink1424.xml"/><Relationship Id="rId163" Type="http://schemas.openxmlformats.org/officeDocument/2006/relationships/image" Target="../media/image1416.png"/><Relationship Id="rId184" Type="http://schemas.openxmlformats.org/officeDocument/2006/relationships/customXml" Target="../ink/ink1445.xml"/><Relationship Id="rId189" Type="http://schemas.openxmlformats.org/officeDocument/2006/relationships/image" Target="../media/image1429.png"/><Relationship Id="rId3" Type="http://schemas.openxmlformats.org/officeDocument/2006/relationships/image" Target="../media/image1336.png"/><Relationship Id="rId25" Type="http://schemas.openxmlformats.org/officeDocument/2006/relationships/image" Target="../media/image1347.png"/><Relationship Id="rId46" Type="http://schemas.openxmlformats.org/officeDocument/2006/relationships/customXml" Target="../ink/ink1376.xml"/><Relationship Id="rId67" Type="http://schemas.openxmlformats.org/officeDocument/2006/relationships/image" Target="../media/image1368.png"/><Relationship Id="rId116" Type="http://schemas.openxmlformats.org/officeDocument/2006/relationships/customXml" Target="../ink/ink1411.xml"/><Relationship Id="rId137" Type="http://schemas.openxmlformats.org/officeDocument/2006/relationships/image" Target="../media/image1403.png"/><Relationship Id="rId158" Type="http://schemas.openxmlformats.org/officeDocument/2006/relationships/customXml" Target="../ink/ink1432.xml"/><Relationship Id="rId20" Type="http://schemas.openxmlformats.org/officeDocument/2006/relationships/customXml" Target="../ink/ink1363.xml"/><Relationship Id="rId41" Type="http://schemas.openxmlformats.org/officeDocument/2006/relationships/image" Target="../media/image1355.png"/><Relationship Id="rId62" Type="http://schemas.openxmlformats.org/officeDocument/2006/relationships/customXml" Target="../ink/ink1384.xml"/><Relationship Id="rId83" Type="http://schemas.openxmlformats.org/officeDocument/2006/relationships/image" Target="../media/image1376.png"/><Relationship Id="rId88" Type="http://schemas.openxmlformats.org/officeDocument/2006/relationships/customXml" Target="../ink/ink1397.xml"/><Relationship Id="rId111" Type="http://schemas.openxmlformats.org/officeDocument/2006/relationships/image" Target="../media/image1390.png"/><Relationship Id="rId132" Type="http://schemas.openxmlformats.org/officeDocument/2006/relationships/customXml" Target="../ink/ink1419.xml"/><Relationship Id="rId153" Type="http://schemas.openxmlformats.org/officeDocument/2006/relationships/image" Target="../media/image1411.png"/><Relationship Id="rId174" Type="http://schemas.openxmlformats.org/officeDocument/2006/relationships/customXml" Target="../ink/ink1440.xml"/><Relationship Id="rId179" Type="http://schemas.openxmlformats.org/officeDocument/2006/relationships/image" Target="../media/image1424.png"/><Relationship Id="rId195" Type="http://schemas.openxmlformats.org/officeDocument/2006/relationships/image" Target="../media/image1432.png"/><Relationship Id="rId190" Type="http://schemas.openxmlformats.org/officeDocument/2006/relationships/customXml" Target="../ink/ink1448.xml"/><Relationship Id="rId204" Type="http://schemas.openxmlformats.org/officeDocument/2006/relationships/customXml" Target="../ink/ink1455.xml"/><Relationship Id="rId15" Type="http://schemas.openxmlformats.org/officeDocument/2006/relationships/image" Target="../media/image1342.png"/><Relationship Id="rId36" Type="http://schemas.openxmlformats.org/officeDocument/2006/relationships/customXml" Target="../ink/ink1371.xml"/><Relationship Id="rId57" Type="http://schemas.openxmlformats.org/officeDocument/2006/relationships/image" Target="../media/image1363.png"/><Relationship Id="rId106" Type="http://schemas.openxmlformats.org/officeDocument/2006/relationships/customXml" Target="../ink/ink1406.xml"/><Relationship Id="rId127" Type="http://schemas.openxmlformats.org/officeDocument/2006/relationships/image" Target="../media/image1398.png"/><Relationship Id="rId10" Type="http://schemas.openxmlformats.org/officeDocument/2006/relationships/customXml" Target="../ink/ink1358.xml"/><Relationship Id="rId31" Type="http://schemas.openxmlformats.org/officeDocument/2006/relationships/image" Target="../media/image1350.png"/><Relationship Id="rId52" Type="http://schemas.openxmlformats.org/officeDocument/2006/relationships/customXml" Target="../ink/ink1379.xml"/><Relationship Id="rId73" Type="http://schemas.openxmlformats.org/officeDocument/2006/relationships/image" Target="../media/image1371.png"/><Relationship Id="rId78" Type="http://schemas.openxmlformats.org/officeDocument/2006/relationships/customXml" Target="../ink/ink1392.xml"/><Relationship Id="rId94" Type="http://schemas.openxmlformats.org/officeDocument/2006/relationships/customXml" Target="../ink/ink1400.xml"/><Relationship Id="rId99" Type="http://schemas.openxmlformats.org/officeDocument/2006/relationships/image" Target="../media/image1384.png"/><Relationship Id="rId101" Type="http://schemas.openxmlformats.org/officeDocument/2006/relationships/image" Target="../media/image1385.png"/><Relationship Id="rId122" Type="http://schemas.openxmlformats.org/officeDocument/2006/relationships/customXml" Target="../ink/ink1414.xml"/><Relationship Id="rId143" Type="http://schemas.openxmlformats.org/officeDocument/2006/relationships/image" Target="../media/image1406.png"/><Relationship Id="rId148" Type="http://schemas.openxmlformats.org/officeDocument/2006/relationships/customXml" Target="../ink/ink1427.xml"/><Relationship Id="rId164" Type="http://schemas.openxmlformats.org/officeDocument/2006/relationships/customXml" Target="../ink/ink1435.xml"/><Relationship Id="rId169" Type="http://schemas.openxmlformats.org/officeDocument/2006/relationships/image" Target="../media/image1419.png"/><Relationship Id="rId185" Type="http://schemas.openxmlformats.org/officeDocument/2006/relationships/image" Target="../media/image1427.png"/><Relationship Id="rId4" Type="http://schemas.openxmlformats.org/officeDocument/2006/relationships/customXml" Target="../ink/ink1355.xml"/><Relationship Id="rId9" Type="http://schemas.openxmlformats.org/officeDocument/2006/relationships/image" Target="../media/image1339.png"/><Relationship Id="rId180" Type="http://schemas.openxmlformats.org/officeDocument/2006/relationships/customXml" Target="../ink/ink1443.xml"/><Relationship Id="rId26" Type="http://schemas.openxmlformats.org/officeDocument/2006/relationships/customXml" Target="../ink/ink1366.xml"/><Relationship Id="rId47" Type="http://schemas.openxmlformats.org/officeDocument/2006/relationships/image" Target="../media/image1358.png"/><Relationship Id="rId68" Type="http://schemas.openxmlformats.org/officeDocument/2006/relationships/customXml" Target="../ink/ink1387.xml"/><Relationship Id="rId89" Type="http://schemas.openxmlformats.org/officeDocument/2006/relationships/image" Target="../media/image1379.png"/><Relationship Id="rId112" Type="http://schemas.openxmlformats.org/officeDocument/2006/relationships/customXml" Target="../ink/ink1409.xml"/><Relationship Id="rId133" Type="http://schemas.openxmlformats.org/officeDocument/2006/relationships/image" Target="../media/image1401.png"/><Relationship Id="rId154" Type="http://schemas.openxmlformats.org/officeDocument/2006/relationships/customXml" Target="../ink/ink1430.xml"/><Relationship Id="rId175" Type="http://schemas.openxmlformats.org/officeDocument/2006/relationships/image" Target="../media/image1422.png"/><Relationship Id="rId196" Type="http://schemas.openxmlformats.org/officeDocument/2006/relationships/customXml" Target="../ink/ink1451.xml"/><Relationship Id="rId200" Type="http://schemas.openxmlformats.org/officeDocument/2006/relationships/customXml" Target="../ink/ink1453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68.xml"/><Relationship Id="rId21" Type="http://schemas.openxmlformats.org/officeDocument/2006/relationships/image" Target="../media/image1447.png"/><Relationship Id="rId34" Type="http://schemas.openxmlformats.org/officeDocument/2006/relationships/customXml" Target="../ink/ink1472.xml"/><Relationship Id="rId42" Type="http://schemas.openxmlformats.org/officeDocument/2006/relationships/customXml" Target="../ink/ink1476.xml"/><Relationship Id="rId47" Type="http://schemas.openxmlformats.org/officeDocument/2006/relationships/image" Target="../media/image1459.png"/><Relationship Id="rId50" Type="http://schemas.openxmlformats.org/officeDocument/2006/relationships/customXml" Target="../ink/ink1480.xml"/><Relationship Id="rId55" Type="http://schemas.openxmlformats.org/officeDocument/2006/relationships/image" Target="../media/image1463.png"/><Relationship Id="rId63" Type="http://schemas.openxmlformats.org/officeDocument/2006/relationships/customXml" Target="../ink/ink1487.xml"/><Relationship Id="rId68" Type="http://schemas.openxmlformats.org/officeDocument/2006/relationships/image" Target="../media/image1469.png"/><Relationship Id="rId76" Type="http://schemas.openxmlformats.org/officeDocument/2006/relationships/image" Target="../media/image1473.png"/><Relationship Id="rId84" Type="http://schemas.openxmlformats.org/officeDocument/2006/relationships/image" Target="../media/image1477.png"/><Relationship Id="rId89" Type="http://schemas.openxmlformats.org/officeDocument/2006/relationships/customXml" Target="../ink/ink1500.xml"/><Relationship Id="rId97" Type="http://schemas.openxmlformats.org/officeDocument/2006/relationships/customXml" Target="../ink/ink1504.xml"/><Relationship Id="rId7" Type="http://schemas.openxmlformats.org/officeDocument/2006/relationships/image" Target="../media/image1440.png"/><Relationship Id="rId71" Type="http://schemas.openxmlformats.org/officeDocument/2006/relationships/customXml" Target="../ink/ink1491.xml"/><Relationship Id="rId92" Type="http://schemas.openxmlformats.org/officeDocument/2006/relationships/image" Target="../media/image599.png"/><Relationship Id="rId2" Type="http://schemas.openxmlformats.org/officeDocument/2006/relationships/customXml" Target="../ink/ink1456.xml"/><Relationship Id="rId16" Type="http://schemas.openxmlformats.org/officeDocument/2006/relationships/customXml" Target="../ink/ink1463.xml"/><Relationship Id="rId29" Type="http://schemas.openxmlformats.org/officeDocument/2006/relationships/image" Target="../media/image1163.png"/><Relationship Id="rId11" Type="http://schemas.openxmlformats.org/officeDocument/2006/relationships/image" Target="../media/image1442.png"/><Relationship Id="rId24" Type="http://schemas.openxmlformats.org/officeDocument/2006/relationships/customXml" Target="../ink/ink1467.xml"/><Relationship Id="rId32" Type="http://schemas.openxmlformats.org/officeDocument/2006/relationships/customXml" Target="../ink/ink1471.xml"/><Relationship Id="rId37" Type="http://schemas.openxmlformats.org/officeDocument/2006/relationships/image" Target="../media/image1454.png"/><Relationship Id="rId40" Type="http://schemas.openxmlformats.org/officeDocument/2006/relationships/customXml" Target="../ink/ink1475.xml"/><Relationship Id="rId45" Type="http://schemas.openxmlformats.org/officeDocument/2006/relationships/image" Target="../media/image1458.png"/><Relationship Id="rId53" Type="http://schemas.openxmlformats.org/officeDocument/2006/relationships/image" Target="../media/image1462.png"/><Relationship Id="rId58" Type="http://schemas.openxmlformats.org/officeDocument/2006/relationships/customXml" Target="../ink/ink1484.xml"/><Relationship Id="rId66" Type="http://schemas.openxmlformats.org/officeDocument/2006/relationships/image" Target="../media/image1468.png"/><Relationship Id="rId74" Type="http://schemas.openxmlformats.org/officeDocument/2006/relationships/image" Target="../media/image1472.png"/><Relationship Id="rId79" Type="http://schemas.openxmlformats.org/officeDocument/2006/relationships/customXml" Target="../ink/ink1495.xml"/><Relationship Id="rId87" Type="http://schemas.openxmlformats.org/officeDocument/2006/relationships/customXml" Target="../ink/ink1499.xml"/><Relationship Id="rId102" Type="http://schemas.openxmlformats.org/officeDocument/2006/relationships/image" Target="../media/image1485.png"/><Relationship Id="rId5" Type="http://schemas.openxmlformats.org/officeDocument/2006/relationships/image" Target="../media/image1439.png"/><Relationship Id="rId61" Type="http://schemas.openxmlformats.org/officeDocument/2006/relationships/image" Target="../media/image1466.png"/><Relationship Id="rId82" Type="http://schemas.openxmlformats.org/officeDocument/2006/relationships/image" Target="../media/image1476.png"/><Relationship Id="rId90" Type="http://schemas.openxmlformats.org/officeDocument/2006/relationships/image" Target="../media/image1480.png"/><Relationship Id="rId95" Type="http://schemas.openxmlformats.org/officeDocument/2006/relationships/customXml" Target="../ink/ink1503.xml"/><Relationship Id="rId19" Type="http://schemas.openxmlformats.org/officeDocument/2006/relationships/image" Target="../media/image1446.png"/><Relationship Id="rId14" Type="http://schemas.openxmlformats.org/officeDocument/2006/relationships/customXml" Target="../ink/ink1462.xml"/><Relationship Id="rId22" Type="http://schemas.openxmlformats.org/officeDocument/2006/relationships/customXml" Target="../ink/ink1466.xml"/><Relationship Id="rId27" Type="http://schemas.openxmlformats.org/officeDocument/2006/relationships/image" Target="../media/image1450.png"/><Relationship Id="rId30" Type="http://schemas.openxmlformats.org/officeDocument/2006/relationships/customXml" Target="../ink/ink1470.xml"/><Relationship Id="rId35" Type="http://schemas.openxmlformats.org/officeDocument/2006/relationships/image" Target="../media/image1453.png"/><Relationship Id="rId43" Type="http://schemas.openxmlformats.org/officeDocument/2006/relationships/image" Target="../media/image1457.png"/><Relationship Id="rId48" Type="http://schemas.openxmlformats.org/officeDocument/2006/relationships/customXml" Target="../ink/ink1479.xml"/><Relationship Id="rId56" Type="http://schemas.openxmlformats.org/officeDocument/2006/relationships/customXml" Target="../ink/ink1483.xml"/><Relationship Id="rId64" Type="http://schemas.openxmlformats.org/officeDocument/2006/relationships/image" Target="../media/image1467.png"/><Relationship Id="rId69" Type="http://schemas.openxmlformats.org/officeDocument/2006/relationships/customXml" Target="../ink/ink1490.xml"/><Relationship Id="rId77" Type="http://schemas.openxmlformats.org/officeDocument/2006/relationships/customXml" Target="../ink/ink1494.xml"/><Relationship Id="rId100" Type="http://schemas.openxmlformats.org/officeDocument/2006/relationships/image" Target="../media/image1484.png"/><Relationship Id="rId8" Type="http://schemas.openxmlformats.org/officeDocument/2006/relationships/customXml" Target="../ink/ink1459.xml"/><Relationship Id="rId51" Type="http://schemas.openxmlformats.org/officeDocument/2006/relationships/image" Target="../media/image1461.png"/><Relationship Id="rId72" Type="http://schemas.openxmlformats.org/officeDocument/2006/relationships/image" Target="../media/image1471.png"/><Relationship Id="rId80" Type="http://schemas.openxmlformats.org/officeDocument/2006/relationships/image" Target="../media/image1475.png"/><Relationship Id="rId85" Type="http://schemas.openxmlformats.org/officeDocument/2006/relationships/customXml" Target="../ink/ink1498.xml"/><Relationship Id="rId93" Type="http://schemas.openxmlformats.org/officeDocument/2006/relationships/customXml" Target="../ink/ink1502.xml"/><Relationship Id="rId98" Type="http://schemas.openxmlformats.org/officeDocument/2006/relationships/image" Target="../media/image1483.png"/><Relationship Id="rId3" Type="http://schemas.openxmlformats.org/officeDocument/2006/relationships/image" Target="../media/image1438.png"/><Relationship Id="rId12" Type="http://schemas.openxmlformats.org/officeDocument/2006/relationships/customXml" Target="../ink/ink1461.xml"/><Relationship Id="rId17" Type="http://schemas.openxmlformats.org/officeDocument/2006/relationships/image" Target="../media/image1445.png"/><Relationship Id="rId25" Type="http://schemas.openxmlformats.org/officeDocument/2006/relationships/image" Target="../media/image1449.png"/><Relationship Id="rId33" Type="http://schemas.openxmlformats.org/officeDocument/2006/relationships/image" Target="../media/image1452.png"/><Relationship Id="rId38" Type="http://schemas.openxmlformats.org/officeDocument/2006/relationships/customXml" Target="../ink/ink1474.xml"/><Relationship Id="rId46" Type="http://schemas.openxmlformats.org/officeDocument/2006/relationships/customXml" Target="../ink/ink1478.xml"/><Relationship Id="rId59" Type="http://schemas.openxmlformats.org/officeDocument/2006/relationships/image" Target="../media/image1465.png"/><Relationship Id="rId67" Type="http://schemas.openxmlformats.org/officeDocument/2006/relationships/customXml" Target="../ink/ink1489.xml"/><Relationship Id="rId20" Type="http://schemas.openxmlformats.org/officeDocument/2006/relationships/customXml" Target="../ink/ink1465.xml"/><Relationship Id="rId41" Type="http://schemas.openxmlformats.org/officeDocument/2006/relationships/image" Target="../media/image1456.png"/><Relationship Id="rId54" Type="http://schemas.openxmlformats.org/officeDocument/2006/relationships/customXml" Target="../ink/ink1482.xml"/><Relationship Id="rId62" Type="http://schemas.openxmlformats.org/officeDocument/2006/relationships/customXml" Target="../ink/ink1486.xml"/><Relationship Id="rId70" Type="http://schemas.openxmlformats.org/officeDocument/2006/relationships/image" Target="../media/image1470.png"/><Relationship Id="rId75" Type="http://schemas.openxmlformats.org/officeDocument/2006/relationships/customXml" Target="../ink/ink1493.xml"/><Relationship Id="rId83" Type="http://schemas.openxmlformats.org/officeDocument/2006/relationships/customXml" Target="../ink/ink1497.xml"/><Relationship Id="rId88" Type="http://schemas.openxmlformats.org/officeDocument/2006/relationships/image" Target="../media/image1479.png"/><Relationship Id="rId91" Type="http://schemas.openxmlformats.org/officeDocument/2006/relationships/customXml" Target="../ink/ink1501.xml"/><Relationship Id="rId96" Type="http://schemas.openxmlformats.org/officeDocument/2006/relationships/image" Target="../media/image14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8.xml"/><Relationship Id="rId15" Type="http://schemas.openxmlformats.org/officeDocument/2006/relationships/image" Target="../media/image1444.png"/><Relationship Id="rId23" Type="http://schemas.openxmlformats.org/officeDocument/2006/relationships/image" Target="../media/image1448.png"/><Relationship Id="rId28" Type="http://schemas.openxmlformats.org/officeDocument/2006/relationships/customXml" Target="../ink/ink1469.xml"/><Relationship Id="rId36" Type="http://schemas.openxmlformats.org/officeDocument/2006/relationships/customXml" Target="../ink/ink1473.xml"/><Relationship Id="rId49" Type="http://schemas.openxmlformats.org/officeDocument/2006/relationships/image" Target="../media/image1460.png"/><Relationship Id="rId57" Type="http://schemas.openxmlformats.org/officeDocument/2006/relationships/image" Target="../media/image1464.png"/><Relationship Id="rId10" Type="http://schemas.openxmlformats.org/officeDocument/2006/relationships/customXml" Target="../ink/ink1460.xml"/><Relationship Id="rId31" Type="http://schemas.openxmlformats.org/officeDocument/2006/relationships/image" Target="../media/image1451.png"/><Relationship Id="rId44" Type="http://schemas.openxmlformats.org/officeDocument/2006/relationships/customXml" Target="../ink/ink1477.xml"/><Relationship Id="rId52" Type="http://schemas.openxmlformats.org/officeDocument/2006/relationships/customXml" Target="../ink/ink1481.xml"/><Relationship Id="rId60" Type="http://schemas.openxmlformats.org/officeDocument/2006/relationships/customXml" Target="../ink/ink1485.xml"/><Relationship Id="rId65" Type="http://schemas.openxmlformats.org/officeDocument/2006/relationships/customXml" Target="../ink/ink1488.xml"/><Relationship Id="rId73" Type="http://schemas.openxmlformats.org/officeDocument/2006/relationships/customXml" Target="../ink/ink1492.xml"/><Relationship Id="rId78" Type="http://schemas.openxmlformats.org/officeDocument/2006/relationships/image" Target="../media/image1474.png"/><Relationship Id="rId81" Type="http://schemas.openxmlformats.org/officeDocument/2006/relationships/customXml" Target="../ink/ink1496.xml"/><Relationship Id="rId86" Type="http://schemas.openxmlformats.org/officeDocument/2006/relationships/image" Target="../media/image1478.png"/><Relationship Id="rId94" Type="http://schemas.openxmlformats.org/officeDocument/2006/relationships/image" Target="../media/image1481.png"/><Relationship Id="rId99" Type="http://schemas.openxmlformats.org/officeDocument/2006/relationships/customXml" Target="../ink/ink1505.xml"/><Relationship Id="rId101" Type="http://schemas.openxmlformats.org/officeDocument/2006/relationships/customXml" Target="../ink/ink1506.xml"/><Relationship Id="rId4" Type="http://schemas.openxmlformats.org/officeDocument/2006/relationships/customXml" Target="../ink/ink1457.xml"/><Relationship Id="rId9" Type="http://schemas.openxmlformats.org/officeDocument/2006/relationships/image" Target="../media/image1441.png"/><Relationship Id="rId13" Type="http://schemas.openxmlformats.org/officeDocument/2006/relationships/image" Target="../media/image1443.png"/><Relationship Id="rId18" Type="http://schemas.openxmlformats.org/officeDocument/2006/relationships/customXml" Target="../ink/ink1464.xml"/><Relationship Id="rId39" Type="http://schemas.openxmlformats.org/officeDocument/2006/relationships/image" Target="../media/image1455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2.png"/><Relationship Id="rId21" Type="http://schemas.openxmlformats.org/officeDocument/2006/relationships/image" Target="../media/image1494.png"/><Relationship Id="rId42" Type="http://schemas.openxmlformats.org/officeDocument/2006/relationships/customXml" Target="../ink/ink1527.xml"/><Relationship Id="rId63" Type="http://schemas.openxmlformats.org/officeDocument/2006/relationships/image" Target="../media/image1515.png"/><Relationship Id="rId84" Type="http://schemas.openxmlformats.org/officeDocument/2006/relationships/customXml" Target="../ink/ink1548.xml"/><Relationship Id="rId138" Type="http://schemas.openxmlformats.org/officeDocument/2006/relationships/customXml" Target="../ink/ink1575.xml"/><Relationship Id="rId159" Type="http://schemas.openxmlformats.org/officeDocument/2006/relationships/image" Target="../media/image1563.png"/><Relationship Id="rId170" Type="http://schemas.openxmlformats.org/officeDocument/2006/relationships/customXml" Target="../ink/ink1591.xml"/><Relationship Id="rId191" Type="http://schemas.openxmlformats.org/officeDocument/2006/relationships/image" Target="../media/image1578.png"/><Relationship Id="rId205" Type="http://schemas.openxmlformats.org/officeDocument/2006/relationships/image" Target="../media/image1585.png"/><Relationship Id="rId226" Type="http://schemas.openxmlformats.org/officeDocument/2006/relationships/customXml" Target="../ink/ink1619.xml"/><Relationship Id="rId107" Type="http://schemas.openxmlformats.org/officeDocument/2006/relationships/image" Target="../media/image1537.png"/><Relationship Id="rId11" Type="http://schemas.openxmlformats.org/officeDocument/2006/relationships/image" Target="../media/image1489.png"/><Relationship Id="rId32" Type="http://schemas.openxmlformats.org/officeDocument/2006/relationships/customXml" Target="../ink/ink1522.xml"/><Relationship Id="rId53" Type="http://schemas.openxmlformats.org/officeDocument/2006/relationships/image" Target="../media/image1510.png"/><Relationship Id="rId74" Type="http://schemas.openxmlformats.org/officeDocument/2006/relationships/customXml" Target="../ink/ink1543.xml"/><Relationship Id="rId128" Type="http://schemas.openxmlformats.org/officeDocument/2006/relationships/customXml" Target="../ink/ink1570.xml"/><Relationship Id="rId149" Type="http://schemas.openxmlformats.org/officeDocument/2006/relationships/image" Target="../media/image1558.png"/><Relationship Id="rId5" Type="http://schemas.openxmlformats.org/officeDocument/2006/relationships/image" Target="../media/image1487.png"/><Relationship Id="rId95" Type="http://schemas.openxmlformats.org/officeDocument/2006/relationships/image" Target="../media/image1531.png"/><Relationship Id="rId160" Type="http://schemas.openxmlformats.org/officeDocument/2006/relationships/customXml" Target="../ink/ink1586.xml"/><Relationship Id="rId181" Type="http://schemas.openxmlformats.org/officeDocument/2006/relationships/image" Target="../media/image1573.png"/><Relationship Id="rId216" Type="http://schemas.openxmlformats.org/officeDocument/2006/relationships/customXml" Target="../ink/ink1614.xml"/><Relationship Id="rId211" Type="http://schemas.openxmlformats.org/officeDocument/2006/relationships/image" Target="../media/image1588.png"/><Relationship Id="rId22" Type="http://schemas.openxmlformats.org/officeDocument/2006/relationships/customXml" Target="../ink/ink1517.xml"/><Relationship Id="rId27" Type="http://schemas.openxmlformats.org/officeDocument/2006/relationships/image" Target="../media/image1497.png"/><Relationship Id="rId43" Type="http://schemas.openxmlformats.org/officeDocument/2006/relationships/image" Target="../media/image1505.png"/><Relationship Id="rId48" Type="http://schemas.openxmlformats.org/officeDocument/2006/relationships/customXml" Target="../ink/ink1530.xml"/><Relationship Id="rId64" Type="http://schemas.openxmlformats.org/officeDocument/2006/relationships/customXml" Target="../ink/ink1538.xml"/><Relationship Id="rId69" Type="http://schemas.openxmlformats.org/officeDocument/2006/relationships/image" Target="../media/image1518.png"/><Relationship Id="rId113" Type="http://schemas.openxmlformats.org/officeDocument/2006/relationships/image" Target="../media/image1540.png"/><Relationship Id="rId118" Type="http://schemas.openxmlformats.org/officeDocument/2006/relationships/customXml" Target="../ink/ink1565.xml"/><Relationship Id="rId134" Type="http://schemas.openxmlformats.org/officeDocument/2006/relationships/customXml" Target="../ink/ink1573.xml"/><Relationship Id="rId139" Type="http://schemas.openxmlformats.org/officeDocument/2006/relationships/image" Target="../media/image1553.png"/><Relationship Id="rId80" Type="http://schemas.openxmlformats.org/officeDocument/2006/relationships/customXml" Target="../ink/ink1546.xml"/><Relationship Id="rId85" Type="http://schemas.openxmlformats.org/officeDocument/2006/relationships/image" Target="../media/image1526.png"/><Relationship Id="rId150" Type="http://schemas.openxmlformats.org/officeDocument/2006/relationships/customXml" Target="../ink/ink1581.xml"/><Relationship Id="rId155" Type="http://schemas.openxmlformats.org/officeDocument/2006/relationships/image" Target="../media/image1561.png"/><Relationship Id="rId171" Type="http://schemas.openxmlformats.org/officeDocument/2006/relationships/image" Target="../media/image1568.png"/><Relationship Id="rId176" Type="http://schemas.openxmlformats.org/officeDocument/2006/relationships/customXml" Target="../ink/ink1594.xml"/><Relationship Id="rId192" Type="http://schemas.openxmlformats.org/officeDocument/2006/relationships/customXml" Target="../ink/ink1602.xml"/><Relationship Id="rId197" Type="http://schemas.openxmlformats.org/officeDocument/2006/relationships/image" Target="../media/image1581.png"/><Relationship Id="rId206" Type="http://schemas.openxmlformats.org/officeDocument/2006/relationships/customXml" Target="../ink/ink1609.xml"/><Relationship Id="rId227" Type="http://schemas.openxmlformats.org/officeDocument/2006/relationships/customXml" Target="../ink/ink1620.xml"/><Relationship Id="rId201" Type="http://schemas.openxmlformats.org/officeDocument/2006/relationships/image" Target="../media/image1583.png"/><Relationship Id="rId222" Type="http://schemas.openxmlformats.org/officeDocument/2006/relationships/customXml" Target="../ink/ink1617.xml"/><Relationship Id="rId12" Type="http://schemas.openxmlformats.org/officeDocument/2006/relationships/customXml" Target="../ink/ink1512.xml"/><Relationship Id="rId17" Type="http://schemas.openxmlformats.org/officeDocument/2006/relationships/image" Target="../media/image1492.png"/><Relationship Id="rId33" Type="http://schemas.openxmlformats.org/officeDocument/2006/relationships/image" Target="../media/image1500.png"/><Relationship Id="rId38" Type="http://schemas.openxmlformats.org/officeDocument/2006/relationships/customXml" Target="../ink/ink1525.xml"/><Relationship Id="rId59" Type="http://schemas.openxmlformats.org/officeDocument/2006/relationships/image" Target="../media/image1513.png"/><Relationship Id="rId103" Type="http://schemas.openxmlformats.org/officeDocument/2006/relationships/image" Target="../media/image1535.png"/><Relationship Id="rId108" Type="http://schemas.openxmlformats.org/officeDocument/2006/relationships/customXml" Target="../ink/ink1560.xml"/><Relationship Id="rId124" Type="http://schemas.openxmlformats.org/officeDocument/2006/relationships/customXml" Target="../ink/ink1568.xml"/><Relationship Id="rId129" Type="http://schemas.openxmlformats.org/officeDocument/2006/relationships/image" Target="../media/image1548.png"/><Relationship Id="rId54" Type="http://schemas.openxmlformats.org/officeDocument/2006/relationships/customXml" Target="../ink/ink1533.xml"/><Relationship Id="rId70" Type="http://schemas.openxmlformats.org/officeDocument/2006/relationships/customXml" Target="../ink/ink1541.xml"/><Relationship Id="rId75" Type="http://schemas.openxmlformats.org/officeDocument/2006/relationships/image" Target="../media/image1521.png"/><Relationship Id="rId91" Type="http://schemas.openxmlformats.org/officeDocument/2006/relationships/image" Target="../media/image1529.png"/><Relationship Id="rId96" Type="http://schemas.openxmlformats.org/officeDocument/2006/relationships/customXml" Target="../ink/ink1554.xml"/><Relationship Id="rId140" Type="http://schemas.openxmlformats.org/officeDocument/2006/relationships/customXml" Target="../ink/ink1576.xml"/><Relationship Id="rId145" Type="http://schemas.openxmlformats.org/officeDocument/2006/relationships/image" Target="../media/image1556.png"/><Relationship Id="rId161" Type="http://schemas.openxmlformats.org/officeDocument/2006/relationships/image" Target="../media/image1564.png"/><Relationship Id="rId166" Type="http://schemas.openxmlformats.org/officeDocument/2006/relationships/customXml" Target="../ink/ink1589.xml"/><Relationship Id="rId182" Type="http://schemas.openxmlformats.org/officeDocument/2006/relationships/customXml" Target="../ink/ink1597.xml"/><Relationship Id="rId187" Type="http://schemas.openxmlformats.org/officeDocument/2006/relationships/image" Target="../media/image1576.png"/><Relationship Id="rId217" Type="http://schemas.openxmlformats.org/officeDocument/2006/relationships/image" Target="../media/image15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9.xml"/><Relationship Id="rId212" Type="http://schemas.openxmlformats.org/officeDocument/2006/relationships/customXml" Target="../ink/ink1612.xml"/><Relationship Id="rId23" Type="http://schemas.openxmlformats.org/officeDocument/2006/relationships/image" Target="../media/image1495.png"/><Relationship Id="rId28" Type="http://schemas.openxmlformats.org/officeDocument/2006/relationships/customXml" Target="../ink/ink1520.xml"/><Relationship Id="rId49" Type="http://schemas.openxmlformats.org/officeDocument/2006/relationships/image" Target="../media/image1508.png"/><Relationship Id="rId114" Type="http://schemas.openxmlformats.org/officeDocument/2006/relationships/customXml" Target="../ink/ink1563.xml"/><Relationship Id="rId119" Type="http://schemas.openxmlformats.org/officeDocument/2006/relationships/image" Target="../media/image1543.png"/><Relationship Id="rId44" Type="http://schemas.openxmlformats.org/officeDocument/2006/relationships/customXml" Target="../ink/ink1528.xml"/><Relationship Id="rId60" Type="http://schemas.openxmlformats.org/officeDocument/2006/relationships/customXml" Target="../ink/ink1536.xml"/><Relationship Id="rId65" Type="http://schemas.openxmlformats.org/officeDocument/2006/relationships/image" Target="../media/image1516.png"/><Relationship Id="rId81" Type="http://schemas.openxmlformats.org/officeDocument/2006/relationships/image" Target="../media/image1524.png"/><Relationship Id="rId86" Type="http://schemas.openxmlformats.org/officeDocument/2006/relationships/customXml" Target="../ink/ink1549.xml"/><Relationship Id="rId130" Type="http://schemas.openxmlformats.org/officeDocument/2006/relationships/customXml" Target="../ink/ink1571.xml"/><Relationship Id="rId135" Type="http://schemas.openxmlformats.org/officeDocument/2006/relationships/image" Target="../media/image1551.png"/><Relationship Id="rId151" Type="http://schemas.openxmlformats.org/officeDocument/2006/relationships/image" Target="../media/image1559.png"/><Relationship Id="rId156" Type="http://schemas.openxmlformats.org/officeDocument/2006/relationships/customXml" Target="../ink/ink1584.xml"/><Relationship Id="rId177" Type="http://schemas.openxmlformats.org/officeDocument/2006/relationships/image" Target="../media/image1571.png"/><Relationship Id="rId198" Type="http://schemas.openxmlformats.org/officeDocument/2006/relationships/customXml" Target="../ink/ink1605.xml"/><Relationship Id="rId172" Type="http://schemas.openxmlformats.org/officeDocument/2006/relationships/customXml" Target="../ink/ink1592.xml"/><Relationship Id="rId193" Type="http://schemas.openxmlformats.org/officeDocument/2006/relationships/image" Target="../media/image1579.png"/><Relationship Id="rId202" Type="http://schemas.openxmlformats.org/officeDocument/2006/relationships/customXml" Target="../ink/ink1607.xml"/><Relationship Id="rId207" Type="http://schemas.openxmlformats.org/officeDocument/2006/relationships/image" Target="../media/image1586.png"/><Relationship Id="rId223" Type="http://schemas.openxmlformats.org/officeDocument/2006/relationships/image" Target="../media/image1593.png"/><Relationship Id="rId228" Type="http://schemas.openxmlformats.org/officeDocument/2006/relationships/image" Target="../media/image1595.png"/><Relationship Id="rId13" Type="http://schemas.openxmlformats.org/officeDocument/2006/relationships/image" Target="../media/image1490.png"/><Relationship Id="rId18" Type="http://schemas.openxmlformats.org/officeDocument/2006/relationships/customXml" Target="../ink/ink1515.xml"/><Relationship Id="rId39" Type="http://schemas.openxmlformats.org/officeDocument/2006/relationships/image" Target="../media/image1503.png"/><Relationship Id="rId109" Type="http://schemas.openxmlformats.org/officeDocument/2006/relationships/image" Target="../media/image1538.png"/><Relationship Id="rId34" Type="http://schemas.openxmlformats.org/officeDocument/2006/relationships/customXml" Target="../ink/ink1523.xml"/><Relationship Id="rId50" Type="http://schemas.openxmlformats.org/officeDocument/2006/relationships/customXml" Target="../ink/ink1531.xml"/><Relationship Id="rId55" Type="http://schemas.openxmlformats.org/officeDocument/2006/relationships/image" Target="../media/image1511.png"/><Relationship Id="rId76" Type="http://schemas.openxmlformats.org/officeDocument/2006/relationships/customXml" Target="../ink/ink1544.xml"/><Relationship Id="rId97" Type="http://schemas.openxmlformats.org/officeDocument/2006/relationships/image" Target="../media/image1532.png"/><Relationship Id="rId104" Type="http://schemas.openxmlformats.org/officeDocument/2006/relationships/customXml" Target="../ink/ink1558.xml"/><Relationship Id="rId120" Type="http://schemas.openxmlformats.org/officeDocument/2006/relationships/customXml" Target="../ink/ink1566.xml"/><Relationship Id="rId125" Type="http://schemas.openxmlformats.org/officeDocument/2006/relationships/image" Target="../media/image1546.png"/><Relationship Id="rId141" Type="http://schemas.openxmlformats.org/officeDocument/2006/relationships/image" Target="../media/image1554.png"/><Relationship Id="rId146" Type="http://schemas.openxmlformats.org/officeDocument/2006/relationships/customXml" Target="../ink/ink1579.xml"/><Relationship Id="rId167" Type="http://schemas.openxmlformats.org/officeDocument/2006/relationships/image" Target="../media/image1566.png"/><Relationship Id="rId188" Type="http://schemas.openxmlformats.org/officeDocument/2006/relationships/customXml" Target="../ink/ink1600.xml"/><Relationship Id="rId7" Type="http://schemas.openxmlformats.org/officeDocument/2006/relationships/image" Target="../media/image1488.png"/><Relationship Id="rId71" Type="http://schemas.openxmlformats.org/officeDocument/2006/relationships/image" Target="../media/image1519.png"/><Relationship Id="rId92" Type="http://schemas.openxmlformats.org/officeDocument/2006/relationships/customXml" Target="../ink/ink1552.xml"/><Relationship Id="rId162" Type="http://schemas.openxmlformats.org/officeDocument/2006/relationships/customXml" Target="../ink/ink1587.xml"/><Relationship Id="rId183" Type="http://schemas.openxmlformats.org/officeDocument/2006/relationships/image" Target="../media/image1574.png"/><Relationship Id="rId213" Type="http://schemas.openxmlformats.org/officeDocument/2006/relationships/image" Target="../media/image1589.png"/><Relationship Id="rId218" Type="http://schemas.openxmlformats.org/officeDocument/2006/relationships/customXml" Target="../ink/ink1615.xml"/><Relationship Id="rId2" Type="http://schemas.openxmlformats.org/officeDocument/2006/relationships/customXml" Target="../ink/ink1507.xml"/><Relationship Id="rId29" Type="http://schemas.openxmlformats.org/officeDocument/2006/relationships/image" Target="../media/image1498.png"/><Relationship Id="rId24" Type="http://schemas.openxmlformats.org/officeDocument/2006/relationships/customXml" Target="../ink/ink1518.xml"/><Relationship Id="rId40" Type="http://schemas.openxmlformats.org/officeDocument/2006/relationships/customXml" Target="../ink/ink1526.xml"/><Relationship Id="rId45" Type="http://schemas.openxmlformats.org/officeDocument/2006/relationships/image" Target="../media/image1506.png"/><Relationship Id="rId66" Type="http://schemas.openxmlformats.org/officeDocument/2006/relationships/customXml" Target="../ink/ink1539.xml"/><Relationship Id="rId87" Type="http://schemas.openxmlformats.org/officeDocument/2006/relationships/image" Target="../media/image1527.png"/><Relationship Id="rId110" Type="http://schemas.openxmlformats.org/officeDocument/2006/relationships/customXml" Target="../ink/ink1561.xml"/><Relationship Id="rId115" Type="http://schemas.openxmlformats.org/officeDocument/2006/relationships/image" Target="../media/image1541.png"/><Relationship Id="rId131" Type="http://schemas.openxmlformats.org/officeDocument/2006/relationships/image" Target="../media/image1549.png"/><Relationship Id="rId136" Type="http://schemas.openxmlformats.org/officeDocument/2006/relationships/customXml" Target="../ink/ink1574.xml"/><Relationship Id="rId157" Type="http://schemas.openxmlformats.org/officeDocument/2006/relationships/image" Target="../media/image1562.png"/><Relationship Id="rId178" Type="http://schemas.openxmlformats.org/officeDocument/2006/relationships/customXml" Target="../ink/ink1595.xml"/><Relationship Id="rId61" Type="http://schemas.openxmlformats.org/officeDocument/2006/relationships/image" Target="../media/image1514.png"/><Relationship Id="rId82" Type="http://schemas.openxmlformats.org/officeDocument/2006/relationships/customXml" Target="../ink/ink1547.xml"/><Relationship Id="rId152" Type="http://schemas.openxmlformats.org/officeDocument/2006/relationships/customXml" Target="../ink/ink1582.xml"/><Relationship Id="rId173" Type="http://schemas.openxmlformats.org/officeDocument/2006/relationships/image" Target="../media/image1569.png"/><Relationship Id="rId194" Type="http://schemas.openxmlformats.org/officeDocument/2006/relationships/customXml" Target="../ink/ink1603.xml"/><Relationship Id="rId199" Type="http://schemas.openxmlformats.org/officeDocument/2006/relationships/image" Target="../media/image1582.png"/><Relationship Id="rId203" Type="http://schemas.openxmlformats.org/officeDocument/2006/relationships/image" Target="../media/image1584.png"/><Relationship Id="rId208" Type="http://schemas.openxmlformats.org/officeDocument/2006/relationships/customXml" Target="../ink/ink1610.xml"/><Relationship Id="rId19" Type="http://schemas.openxmlformats.org/officeDocument/2006/relationships/image" Target="../media/image1493.png"/><Relationship Id="rId224" Type="http://schemas.openxmlformats.org/officeDocument/2006/relationships/customXml" Target="../ink/ink1618.xml"/><Relationship Id="rId14" Type="http://schemas.openxmlformats.org/officeDocument/2006/relationships/customXml" Target="../ink/ink1513.xml"/><Relationship Id="rId30" Type="http://schemas.openxmlformats.org/officeDocument/2006/relationships/customXml" Target="../ink/ink1521.xml"/><Relationship Id="rId35" Type="http://schemas.openxmlformats.org/officeDocument/2006/relationships/image" Target="../media/image1501.png"/><Relationship Id="rId56" Type="http://schemas.openxmlformats.org/officeDocument/2006/relationships/customXml" Target="../ink/ink1534.xml"/><Relationship Id="rId77" Type="http://schemas.openxmlformats.org/officeDocument/2006/relationships/image" Target="../media/image1522.png"/><Relationship Id="rId100" Type="http://schemas.openxmlformats.org/officeDocument/2006/relationships/customXml" Target="../ink/ink1556.xml"/><Relationship Id="rId105" Type="http://schemas.openxmlformats.org/officeDocument/2006/relationships/image" Target="../media/image1536.png"/><Relationship Id="rId126" Type="http://schemas.openxmlformats.org/officeDocument/2006/relationships/customXml" Target="../ink/ink1569.xml"/><Relationship Id="rId147" Type="http://schemas.openxmlformats.org/officeDocument/2006/relationships/image" Target="../media/image1557.png"/><Relationship Id="rId168" Type="http://schemas.openxmlformats.org/officeDocument/2006/relationships/customXml" Target="../ink/ink1590.xml"/><Relationship Id="rId8" Type="http://schemas.openxmlformats.org/officeDocument/2006/relationships/customXml" Target="../ink/ink1510.xml"/><Relationship Id="rId51" Type="http://schemas.openxmlformats.org/officeDocument/2006/relationships/image" Target="../media/image1509.png"/><Relationship Id="rId72" Type="http://schemas.openxmlformats.org/officeDocument/2006/relationships/customXml" Target="../ink/ink1542.xml"/><Relationship Id="rId93" Type="http://schemas.openxmlformats.org/officeDocument/2006/relationships/image" Target="../media/image1530.png"/><Relationship Id="rId98" Type="http://schemas.openxmlformats.org/officeDocument/2006/relationships/customXml" Target="../ink/ink1555.xml"/><Relationship Id="rId121" Type="http://schemas.openxmlformats.org/officeDocument/2006/relationships/image" Target="../media/image1544.png"/><Relationship Id="rId142" Type="http://schemas.openxmlformats.org/officeDocument/2006/relationships/customXml" Target="../ink/ink1577.xml"/><Relationship Id="rId163" Type="http://schemas.openxmlformats.org/officeDocument/2006/relationships/image" Target="../media/image1565.png"/><Relationship Id="rId184" Type="http://schemas.openxmlformats.org/officeDocument/2006/relationships/customXml" Target="../ink/ink1598.xml"/><Relationship Id="rId189" Type="http://schemas.openxmlformats.org/officeDocument/2006/relationships/image" Target="../media/image1577.png"/><Relationship Id="rId219" Type="http://schemas.openxmlformats.org/officeDocument/2006/relationships/image" Target="../media/image256.png"/><Relationship Id="rId3" Type="http://schemas.openxmlformats.org/officeDocument/2006/relationships/image" Target="../media/image1486.png"/><Relationship Id="rId214" Type="http://schemas.openxmlformats.org/officeDocument/2006/relationships/customXml" Target="../ink/ink1613.xml"/><Relationship Id="rId25" Type="http://schemas.openxmlformats.org/officeDocument/2006/relationships/image" Target="../media/image1496.png"/><Relationship Id="rId46" Type="http://schemas.openxmlformats.org/officeDocument/2006/relationships/customXml" Target="../ink/ink1529.xml"/><Relationship Id="rId67" Type="http://schemas.openxmlformats.org/officeDocument/2006/relationships/image" Target="../media/image1517.png"/><Relationship Id="rId116" Type="http://schemas.openxmlformats.org/officeDocument/2006/relationships/customXml" Target="../ink/ink1564.xml"/><Relationship Id="rId137" Type="http://schemas.openxmlformats.org/officeDocument/2006/relationships/image" Target="../media/image1552.png"/><Relationship Id="rId158" Type="http://schemas.openxmlformats.org/officeDocument/2006/relationships/customXml" Target="../ink/ink1585.xml"/><Relationship Id="rId20" Type="http://schemas.openxmlformats.org/officeDocument/2006/relationships/customXml" Target="../ink/ink1516.xml"/><Relationship Id="rId41" Type="http://schemas.openxmlformats.org/officeDocument/2006/relationships/image" Target="../media/image1504.png"/><Relationship Id="rId62" Type="http://schemas.openxmlformats.org/officeDocument/2006/relationships/customXml" Target="../ink/ink1537.xml"/><Relationship Id="rId83" Type="http://schemas.openxmlformats.org/officeDocument/2006/relationships/image" Target="../media/image1525.png"/><Relationship Id="rId88" Type="http://schemas.openxmlformats.org/officeDocument/2006/relationships/customXml" Target="../ink/ink1550.xml"/><Relationship Id="rId111" Type="http://schemas.openxmlformats.org/officeDocument/2006/relationships/image" Target="../media/image1539.png"/><Relationship Id="rId132" Type="http://schemas.openxmlformats.org/officeDocument/2006/relationships/customXml" Target="../ink/ink1572.xml"/><Relationship Id="rId153" Type="http://schemas.openxmlformats.org/officeDocument/2006/relationships/image" Target="../media/image1560.png"/><Relationship Id="rId174" Type="http://schemas.openxmlformats.org/officeDocument/2006/relationships/customXml" Target="../ink/ink1593.xml"/><Relationship Id="rId179" Type="http://schemas.openxmlformats.org/officeDocument/2006/relationships/image" Target="../media/image1572.png"/><Relationship Id="rId195" Type="http://schemas.openxmlformats.org/officeDocument/2006/relationships/image" Target="../media/image1580.png"/><Relationship Id="rId209" Type="http://schemas.openxmlformats.org/officeDocument/2006/relationships/image" Target="../media/image1587.png"/><Relationship Id="rId190" Type="http://schemas.openxmlformats.org/officeDocument/2006/relationships/customXml" Target="../ink/ink1601.xml"/><Relationship Id="rId204" Type="http://schemas.openxmlformats.org/officeDocument/2006/relationships/customXml" Target="../ink/ink1608.xml"/><Relationship Id="rId220" Type="http://schemas.openxmlformats.org/officeDocument/2006/relationships/customXml" Target="../ink/ink1616.xml"/><Relationship Id="rId225" Type="http://schemas.openxmlformats.org/officeDocument/2006/relationships/image" Target="../media/image1594.png"/><Relationship Id="rId15" Type="http://schemas.openxmlformats.org/officeDocument/2006/relationships/image" Target="../media/image1491.png"/><Relationship Id="rId36" Type="http://schemas.openxmlformats.org/officeDocument/2006/relationships/customXml" Target="../ink/ink1524.xml"/><Relationship Id="rId57" Type="http://schemas.openxmlformats.org/officeDocument/2006/relationships/image" Target="../media/image1512.png"/><Relationship Id="rId106" Type="http://schemas.openxmlformats.org/officeDocument/2006/relationships/customXml" Target="../ink/ink1559.xml"/><Relationship Id="rId127" Type="http://schemas.openxmlformats.org/officeDocument/2006/relationships/image" Target="../media/image1547.png"/><Relationship Id="rId10" Type="http://schemas.openxmlformats.org/officeDocument/2006/relationships/customXml" Target="../ink/ink1511.xml"/><Relationship Id="rId31" Type="http://schemas.openxmlformats.org/officeDocument/2006/relationships/image" Target="../media/image1499.png"/><Relationship Id="rId52" Type="http://schemas.openxmlformats.org/officeDocument/2006/relationships/customXml" Target="../ink/ink1532.xml"/><Relationship Id="rId73" Type="http://schemas.openxmlformats.org/officeDocument/2006/relationships/image" Target="../media/image1520.png"/><Relationship Id="rId78" Type="http://schemas.openxmlformats.org/officeDocument/2006/relationships/customXml" Target="../ink/ink1545.xml"/><Relationship Id="rId94" Type="http://schemas.openxmlformats.org/officeDocument/2006/relationships/customXml" Target="../ink/ink1553.xml"/><Relationship Id="rId99" Type="http://schemas.openxmlformats.org/officeDocument/2006/relationships/image" Target="../media/image1533.png"/><Relationship Id="rId101" Type="http://schemas.openxmlformats.org/officeDocument/2006/relationships/image" Target="../media/image1534.png"/><Relationship Id="rId122" Type="http://schemas.openxmlformats.org/officeDocument/2006/relationships/customXml" Target="../ink/ink1567.xml"/><Relationship Id="rId143" Type="http://schemas.openxmlformats.org/officeDocument/2006/relationships/image" Target="../media/image1555.png"/><Relationship Id="rId148" Type="http://schemas.openxmlformats.org/officeDocument/2006/relationships/customXml" Target="../ink/ink1580.xml"/><Relationship Id="rId164" Type="http://schemas.openxmlformats.org/officeDocument/2006/relationships/customXml" Target="../ink/ink1588.xml"/><Relationship Id="rId169" Type="http://schemas.openxmlformats.org/officeDocument/2006/relationships/image" Target="../media/image1567.png"/><Relationship Id="rId185" Type="http://schemas.openxmlformats.org/officeDocument/2006/relationships/image" Target="../media/image1575.png"/><Relationship Id="rId4" Type="http://schemas.openxmlformats.org/officeDocument/2006/relationships/customXml" Target="../ink/ink1508.xml"/><Relationship Id="rId9" Type="http://schemas.openxmlformats.org/officeDocument/2006/relationships/image" Target="../media/image76.png"/><Relationship Id="rId180" Type="http://schemas.openxmlformats.org/officeDocument/2006/relationships/customXml" Target="../ink/ink1596.xml"/><Relationship Id="rId210" Type="http://schemas.openxmlformats.org/officeDocument/2006/relationships/customXml" Target="../ink/ink1611.xml"/><Relationship Id="rId215" Type="http://schemas.openxmlformats.org/officeDocument/2006/relationships/image" Target="../media/image1590.png"/><Relationship Id="rId26" Type="http://schemas.openxmlformats.org/officeDocument/2006/relationships/customXml" Target="../ink/ink1519.xml"/><Relationship Id="rId47" Type="http://schemas.openxmlformats.org/officeDocument/2006/relationships/image" Target="../media/image1507.png"/><Relationship Id="rId68" Type="http://schemas.openxmlformats.org/officeDocument/2006/relationships/customXml" Target="../ink/ink1540.xml"/><Relationship Id="rId89" Type="http://schemas.openxmlformats.org/officeDocument/2006/relationships/image" Target="../media/image1528.png"/><Relationship Id="rId112" Type="http://schemas.openxmlformats.org/officeDocument/2006/relationships/customXml" Target="../ink/ink1562.xml"/><Relationship Id="rId133" Type="http://schemas.openxmlformats.org/officeDocument/2006/relationships/image" Target="../media/image1550.png"/><Relationship Id="rId154" Type="http://schemas.openxmlformats.org/officeDocument/2006/relationships/customXml" Target="../ink/ink1583.xml"/><Relationship Id="rId175" Type="http://schemas.openxmlformats.org/officeDocument/2006/relationships/image" Target="../media/image1570.png"/><Relationship Id="rId196" Type="http://schemas.openxmlformats.org/officeDocument/2006/relationships/customXml" Target="../ink/ink1604.xml"/><Relationship Id="rId200" Type="http://schemas.openxmlformats.org/officeDocument/2006/relationships/customXml" Target="../ink/ink1606.xml"/><Relationship Id="rId16" Type="http://schemas.openxmlformats.org/officeDocument/2006/relationships/customXml" Target="../ink/ink1514.xml"/><Relationship Id="rId221" Type="http://schemas.openxmlformats.org/officeDocument/2006/relationships/image" Target="../media/image1592.png"/><Relationship Id="rId37" Type="http://schemas.openxmlformats.org/officeDocument/2006/relationships/image" Target="../media/image1502.png"/><Relationship Id="rId58" Type="http://schemas.openxmlformats.org/officeDocument/2006/relationships/customXml" Target="../ink/ink1535.xml"/><Relationship Id="rId79" Type="http://schemas.openxmlformats.org/officeDocument/2006/relationships/image" Target="../media/image1523.png"/><Relationship Id="rId102" Type="http://schemas.openxmlformats.org/officeDocument/2006/relationships/customXml" Target="../ink/ink1557.xml"/><Relationship Id="rId123" Type="http://schemas.openxmlformats.org/officeDocument/2006/relationships/image" Target="../media/image1545.png"/><Relationship Id="rId144" Type="http://schemas.openxmlformats.org/officeDocument/2006/relationships/customXml" Target="../ink/ink1578.xml"/><Relationship Id="rId90" Type="http://schemas.openxmlformats.org/officeDocument/2006/relationships/customXml" Target="../ink/ink1551.xml"/><Relationship Id="rId165" Type="http://schemas.openxmlformats.org/officeDocument/2006/relationships/image" Target="../media/image825.png"/><Relationship Id="rId186" Type="http://schemas.openxmlformats.org/officeDocument/2006/relationships/customXml" Target="../ink/ink159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1.png"/><Relationship Id="rId21" Type="http://schemas.openxmlformats.org/officeDocument/2006/relationships/image" Target="../media/image223.png"/><Relationship Id="rId42" Type="http://schemas.openxmlformats.org/officeDocument/2006/relationships/customXml" Target="../ink/ink236.xml"/><Relationship Id="rId63" Type="http://schemas.openxmlformats.org/officeDocument/2006/relationships/image" Target="../media/image244.png"/><Relationship Id="rId84" Type="http://schemas.openxmlformats.org/officeDocument/2006/relationships/customXml" Target="../ink/ink257.xml"/><Relationship Id="rId138" Type="http://schemas.openxmlformats.org/officeDocument/2006/relationships/customXml" Target="../ink/ink284.xml"/><Relationship Id="rId159" Type="http://schemas.openxmlformats.org/officeDocument/2006/relationships/image" Target="../media/image292.png"/><Relationship Id="rId170" Type="http://schemas.openxmlformats.org/officeDocument/2006/relationships/customXml" Target="../ink/ink300.xml"/><Relationship Id="rId191" Type="http://schemas.openxmlformats.org/officeDocument/2006/relationships/image" Target="../media/image308.png"/><Relationship Id="rId205" Type="http://schemas.openxmlformats.org/officeDocument/2006/relationships/image" Target="../media/image315.png"/><Relationship Id="rId226" Type="http://schemas.openxmlformats.org/officeDocument/2006/relationships/customXml" Target="../ink/ink329.xml"/><Relationship Id="rId247" Type="http://schemas.openxmlformats.org/officeDocument/2006/relationships/image" Target="../media/image335.png"/><Relationship Id="rId107" Type="http://schemas.openxmlformats.org/officeDocument/2006/relationships/image" Target="../media/image266.png"/><Relationship Id="rId268" Type="http://schemas.openxmlformats.org/officeDocument/2006/relationships/image" Target="../media/image346.png"/><Relationship Id="rId11" Type="http://schemas.openxmlformats.org/officeDocument/2006/relationships/image" Target="../media/image218.png"/><Relationship Id="rId32" Type="http://schemas.openxmlformats.org/officeDocument/2006/relationships/customXml" Target="../ink/ink231.xml"/><Relationship Id="rId53" Type="http://schemas.openxmlformats.org/officeDocument/2006/relationships/image" Target="../media/image239.png"/><Relationship Id="rId74" Type="http://schemas.openxmlformats.org/officeDocument/2006/relationships/customXml" Target="../ink/ink252.xml"/><Relationship Id="rId128" Type="http://schemas.openxmlformats.org/officeDocument/2006/relationships/customXml" Target="../ink/ink279.xml"/><Relationship Id="rId149" Type="http://schemas.openxmlformats.org/officeDocument/2006/relationships/image" Target="../media/image287.png"/><Relationship Id="rId5" Type="http://schemas.openxmlformats.org/officeDocument/2006/relationships/image" Target="../media/image216.png"/><Relationship Id="rId95" Type="http://schemas.openxmlformats.org/officeDocument/2006/relationships/image" Target="../media/image260.png"/><Relationship Id="rId160" Type="http://schemas.openxmlformats.org/officeDocument/2006/relationships/customXml" Target="../ink/ink295.xml"/><Relationship Id="rId181" Type="http://schemas.openxmlformats.org/officeDocument/2006/relationships/image" Target="../media/image303.png"/><Relationship Id="rId216" Type="http://schemas.openxmlformats.org/officeDocument/2006/relationships/customXml" Target="../ink/ink324.xml"/><Relationship Id="rId237" Type="http://schemas.openxmlformats.org/officeDocument/2006/relationships/image" Target="../media/image330.png"/><Relationship Id="rId258" Type="http://schemas.openxmlformats.org/officeDocument/2006/relationships/customXml" Target="../ink/ink345.xml"/><Relationship Id="rId279" Type="http://schemas.openxmlformats.org/officeDocument/2006/relationships/image" Target="../media/image351.png"/><Relationship Id="rId22" Type="http://schemas.openxmlformats.org/officeDocument/2006/relationships/customXml" Target="../ink/ink226.xml"/><Relationship Id="rId43" Type="http://schemas.openxmlformats.org/officeDocument/2006/relationships/image" Target="../media/image234.png"/><Relationship Id="rId64" Type="http://schemas.openxmlformats.org/officeDocument/2006/relationships/customXml" Target="../ink/ink247.xml"/><Relationship Id="rId118" Type="http://schemas.openxmlformats.org/officeDocument/2006/relationships/customXml" Target="../ink/ink274.xml"/><Relationship Id="rId139" Type="http://schemas.openxmlformats.org/officeDocument/2006/relationships/image" Target="../media/image282.png"/><Relationship Id="rId85" Type="http://schemas.openxmlformats.org/officeDocument/2006/relationships/image" Target="../media/image255.png"/><Relationship Id="rId150" Type="http://schemas.openxmlformats.org/officeDocument/2006/relationships/customXml" Target="../ink/ink290.xml"/><Relationship Id="rId171" Type="http://schemas.openxmlformats.org/officeDocument/2006/relationships/image" Target="../media/image298.png"/><Relationship Id="rId192" Type="http://schemas.openxmlformats.org/officeDocument/2006/relationships/customXml" Target="../ink/ink311.xml"/><Relationship Id="rId206" Type="http://schemas.openxmlformats.org/officeDocument/2006/relationships/customXml" Target="../ink/ink318.xml"/><Relationship Id="rId227" Type="http://schemas.openxmlformats.org/officeDocument/2006/relationships/image" Target="../media/image325.png"/><Relationship Id="rId248" Type="http://schemas.openxmlformats.org/officeDocument/2006/relationships/customXml" Target="../ink/ink340.xml"/><Relationship Id="rId269" Type="http://schemas.openxmlformats.org/officeDocument/2006/relationships/customXml" Target="../ink/ink350.xml"/><Relationship Id="rId12" Type="http://schemas.openxmlformats.org/officeDocument/2006/relationships/customXml" Target="../ink/ink221.xml"/><Relationship Id="rId33" Type="http://schemas.openxmlformats.org/officeDocument/2006/relationships/image" Target="../media/image229.png"/><Relationship Id="rId108" Type="http://schemas.openxmlformats.org/officeDocument/2006/relationships/customXml" Target="../ink/ink269.xml"/><Relationship Id="rId129" Type="http://schemas.openxmlformats.org/officeDocument/2006/relationships/image" Target="../media/image277.png"/><Relationship Id="rId280" Type="http://schemas.openxmlformats.org/officeDocument/2006/relationships/customXml" Target="../ink/ink356.xml"/><Relationship Id="rId54" Type="http://schemas.openxmlformats.org/officeDocument/2006/relationships/customXml" Target="../ink/ink242.xml"/><Relationship Id="rId75" Type="http://schemas.openxmlformats.org/officeDocument/2006/relationships/image" Target="../media/image250.png"/><Relationship Id="rId96" Type="http://schemas.openxmlformats.org/officeDocument/2006/relationships/customXml" Target="../ink/ink263.xml"/><Relationship Id="rId140" Type="http://schemas.openxmlformats.org/officeDocument/2006/relationships/customXml" Target="../ink/ink285.xml"/><Relationship Id="rId161" Type="http://schemas.openxmlformats.org/officeDocument/2006/relationships/image" Target="../media/image293.png"/><Relationship Id="rId182" Type="http://schemas.openxmlformats.org/officeDocument/2006/relationships/customXml" Target="../ink/ink306.xml"/><Relationship Id="rId217" Type="http://schemas.openxmlformats.org/officeDocument/2006/relationships/image" Target="../media/image320.png"/><Relationship Id="rId6" Type="http://schemas.openxmlformats.org/officeDocument/2006/relationships/customXml" Target="../ink/ink218.xml"/><Relationship Id="rId238" Type="http://schemas.openxmlformats.org/officeDocument/2006/relationships/customXml" Target="../ink/ink335.xml"/><Relationship Id="rId259" Type="http://schemas.openxmlformats.org/officeDocument/2006/relationships/image" Target="../media/image341.png"/><Relationship Id="rId23" Type="http://schemas.openxmlformats.org/officeDocument/2006/relationships/image" Target="../media/image224.png"/><Relationship Id="rId119" Type="http://schemas.openxmlformats.org/officeDocument/2006/relationships/image" Target="../media/image272.png"/><Relationship Id="rId270" Type="http://schemas.openxmlformats.org/officeDocument/2006/relationships/customXml" Target="../ink/ink351.xml"/><Relationship Id="rId44" Type="http://schemas.openxmlformats.org/officeDocument/2006/relationships/customXml" Target="../ink/ink237.xml"/><Relationship Id="rId65" Type="http://schemas.openxmlformats.org/officeDocument/2006/relationships/image" Target="../media/image245.png"/><Relationship Id="rId86" Type="http://schemas.openxmlformats.org/officeDocument/2006/relationships/customXml" Target="../ink/ink258.xml"/><Relationship Id="rId130" Type="http://schemas.openxmlformats.org/officeDocument/2006/relationships/customXml" Target="../ink/ink280.xml"/><Relationship Id="rId151" Type="http://schemas.openxmlformats.org/officeDocument/2006/relationships/image" Target="../media/image288.png"/><Relationship Id="rId172" Type="http://schemas.openxmlformats.org/officeDocument/2006/relationships/customXml" Target="../ink/ink301.xml"/><Relationship Id="rId193" Type="http://schemas.openxmlformats.org/officeDocument/2006/relationships/image" Target="../media/image309.png"/><Relationship Id="rId207" Type="http://schemas.openxmlformats.org/officeDocument/2006/relationships/image" Target="../media/image316.png"/><Relationship Id="rId228" Type="http://schemas.openxmlformats.org/officeDocument/2006/relationships/customXml" Target="../ink/ink330.xml"/><Relationship Id="rId249" Type="http://schemas.openxmlformats.org/officeDocument/2006/relationships/image" Target="../media/image336.png"/><Relationship Id="rId13" Type="http://schemas.openxmlformats.org/officeDocument/2006/relationships/image" Target="../media/image219.png"/><Relationship Id="rId18" Type="http://schemas.openxmlformats.org/officeDocument/2006/relationships/customXml" Target="../ink/ink224.xml"/><Relationship Id="rId39" Type="http://schemas.openxmlformats.org/officeDocument/2006/relationships/image" Target="../media/image232.png"/><Relationship Id="rId109" Type="http://schemas.openxmlformats.org/officeDocument/2006/relationships/image" Target="../media/image267.png"/><Relationship Id="rId260" Type="http://schemas.openxmlformats.org/officeDocument/2006/relationships/image" Target="../media/image342.png"/><Relationship Id="rId265" Type="http://schemas.openxmlformats.org/officeDocument/2006/relationships/customXml" Target="../ink/ink348.xml"/><Relationship Id="rId281" Type="http://schemas.openxmlformats.org/officeDocument/2006/relationships/image" Target="../media/image352.png"/><Relationship Id="rId286" Type="http://schemas.openxmlformats.org/officeDocument/2006/relationships/image" Target="../media/image354.png"/><Relationship Id="rId34" Type="http://schemas.openxmlformats.org/officeDocument/2006/relationships/customXml" Target="../ink/ink232.xml"/><Relationship Id="rId50" Type="http://schemas.openxmlformats.org/officeDocument/2006/relationships/customXml" Target="../ink/ink240.xml"/><Relationship Id="rId55" Type="http://schemas.openxmlformats.org/officeDocument/2006/relationships/image" Target="../media/image240.png"/><Relationship Id="rId76" Type="http://schemas.openxmlformats.org/officeDocument/2006/relationships/customXml" Target="../ink/ink253.xml"/><Relationship Id="rId97" Type="http://schemas.openxmlformats.org/officeDocument/2006/relationships/image" Target="../media/image261.png"/><Relationship Id="rId104" Type="http://schemas.openxmlformats.org/officeDocument/2006/relationships/customXml" Target="../ink/ink267.xml"/><Relationship Id="rId120" Type="http://schemas.openxmlformats.org/officeDocument/2006/relationships/customXml" Target="../ink/ink275.xml"/><Relationship Id="rId125" Type="http://schemas.openxmlformats.org/officeDocument/2006/relationships/image" Target="../media/image275.png"/><Relationship Id="rId141" Type="http://schemas.openxmlformats.org/officeDocument/2006/relationships/image" Target="../media/image283.png"/><Relationship Id="rId146" Type="http://schemas.openxmlformats.org/officeDocument/2006/relationships/customXml" Target="../ink/ink288.xml"/><Relationship Id="rId167" Type="http://schemas.openxmlformats.org/officeDocument/2006/relationships/image" Target="../media/image296.png"/><Relationship Id="rId188" Type="http://schemas.openxmlformats.org/officeDocument/2006/relationships/customXml" Target="../ink/ink309.xml"/><Relationship Id="rId7" Type="http://schemas.openxmlformats.org/officeDocument/2006/relationships/image" Target="../media/image217.png"/><Relationship Id="rId71" Type="http://schemas.openxmlformats.org/officeDocument/2006/relationships/image" Target="../media/image248.png"/><Relationship Id="rId92" Type="http://schemas.openxmlformats.org/officeDocument/2006/relationships/customXml" Target="../ink/ink261.xml"/><Relationship Id="rId162" Type="http://schemas.openxmlformats.org/officeDocument/2006/relationships/customXml" Target="../ink/ink296.xml"/><Relationship Id="rId183" Type="http://schemas.openxmlformats.org/officeDocument/2006/relationships/image" Target="../media/image304.png"/><Relationship Id="rId213" Type="http://schemas.openxmlformats.org/officeDocument/2006/relationships/customXml" Target="../ink/ink322.xml"/><Relationship Id="rId218" Type="http://schemas.openxmlformats.org/officeDocument/2006/relationships/customXml" Target="../ink/ink325.xml"/><Relationship Id="rId234" Type="http://schemas.openxmlformats.org/officeDocument/2006/relationships/customXml" Target="../ink/ink333.xml"/><Relationship Id="rId239" Type="http://schemas.openxmlformats.org/officeDocument/2006/relationships/image" Target="../media/image331.png"/><Relationship Id="rId2" Type="http://schemas.openxmlformats.org/officeDocument/2006/relationships/customXml" Target="../ink/ink216.xml"/><Relationship Id="rId29" Type="http://schemas.openxmlformats.org/officeDocument/2006/relationships/image" Target="../media/image227.png"/><Relationship Id="rId250" Type="http://schemas.openxmlformats.org/officeDocument/2006/relationships/customXml" Target="../ink/ink341.xml"/><Relationship Id="rId255" Type="http://schemas.openxmlformats.org/officeDocument/2006/relationships/image" Target="../media/image339.png"/><Relationship Id="rId271" Type="http://schemas.openxmlformats.org/officeDocument/2006/relationships/image" Target="../media/image347.png"/><Relationship Id="rId276" Type="http://schemas.openxmlformats.org/officeDocument/2006/relationships/customXml" Target="../ink/ink354.xml"/><Relationship Id="rId24" Type="http://schemas.openxmlformats.org/officeDocument/2006/relationships/customXml" Target="../ink/ink227.xml"/><Relationship Id="rId40" Type="http://schemas.openxmlformats.org/officeDocument/2006/relationships/customXml" Target="../ink/ink235.xml"/><Relationship Id="rId45" Type="http://schemas.openxmlformats.org/officeDocument/2006/relationships/image" Target="../media/image235.png"/><Relationship Id="rId66" Type="http://schemas.openxmlformats.org/officeDocument/2006/relationships/customXml" Target="../ink/ink248.xml"/><Relationship Id="rId87" Type="http://schemas.openxmlformats.org/officeDocument/2006/relationships/image" Target="../media/image256.png"/><Relationship Id="rId110" Type="http://schemas.openxmlformats.org/officeDocument/2006/relationships/customXml" Target="../ink/ink270.xml"/><Relationship Id="rId115" Type="http://schemas.openxmlformats.org/officeDocument/2006/relationships/image" Target="../media/image270.png"/><Relationship Id="rId131" Type="http://schemas.openxmlformats.org/officeDocument/2006/relationships/image" Target="../media/image278.png"/><Relationship Id="rId136" Type="http://schemas.openxmlformats.org/officeDocument/2006/relationships/customXml" Target="../ink/ink283.xml"/><Relationship Id="rId157" Type="http://schemas.openxmlformats.org/officeDocument/2006/relationships/image" Target="../media/image291.png"/><Relationship Id="rId178" Type="http://schemas.openxmlformats.org/officeDocument/2006/relationships/customXml" Target="../ink/ink304.xml"/><Relationship Id="rId61" Type="http://schemas.openxmlformats.org/officeDocument/2006/relationships/image" Target="../media/image243.png"/><Relationship Id="rId82" Type="http://schemas.openxmlformats.org/officeDocument/2006/relationships/customXml" Target="../ink/ink256.xml"/><Relationship Id="rId152" Type="http://schemas.openxmlformats.org/officeDocument/2006/relationships/customXml" Target="../ink/ink291.xml"/><Relationship Id="rId173" Type="http://schemas.openxmlformats.org/officeDocument/2006/relationships/image" Target="../media/image299.png"/><Relationship Id="rId194" Type="http://schemas.openxmlformats.org/officeDocument/2006/relationships/customXml" Target="../ink/ink312.xml"/><Relationship Id="rId199" Type="http://schemas.openxmlformats.org/officeDocument/2006/relationships/image" Target="../media/image312.png"/><Relationship Id="rId203" Type="http://schemas.openxmlformats.org/officeDocument/2006/relationships/image" Target="../media/image314.png"/><Relationship Id="rId208" Type="http://schemas.openxmlformats.org/officeDocument/2006/relationships/customXml" Target="../ink/ink319.xml"/><Relationship Id="rId229" Type="http://schemas.openxmlformats.org/officeDocument/2006/relationships/image" Target="../media/image326.png"/><Relationship Id="rId19" Type="http://schemas.openxmlformats.org/officeDocument/2006/relationships/image" Target="../media/image222.png"/><Relationship Id="rId224" Type="http://schemas.openxmlformats.org/officeDocument/2006/relationships/customXml" Target="../ink/ink328.xml"/><Relationship Id="rId240" Type="http://schemas.openxmlformats.org/officeDocument/2006/relationships/customXml" Target="../ink/ink336.xml"/><Relationship Id="rId245" Type="http://schemas.openxmlformats.org/officeDocument/2006/relationships/image" Target="../media/image334.png"/><Relationship Id="rId261" Type="http://schemas.openxmlformats.org/officeDocument/2006/relationships/customXml" Target="../ink/ink346.xml"/><Relationship Id="rId266" Type="http://schemas.openxmlformats.org/officeDocument/2006/relationships/image" Target="../media/image345.png"/><Relationship Id="rId14" Type="http://schemas.openxmlformats.org/officeDocument/2006/relationships/customXml" Target="../ink/ink222.xml"/><Relationship Id="rId30" Type="http://schemas.openxmlformats.org/officeDocument/2006/relationships/customXml" Target="../ink/ink230.xml"/><Relationship Id="rId35" Type="http://schemas.openxmlformats.org/officeDocument/2006/relationships/image" Target="../media/image230.png"/><Relationship Id="rId56" Type="http://schemas.openxmlformats.org/officeDocument/2006/relationships/customXml" Target="../ink/ink243.xml"/><Relationship Id="rId77" Type="http://schemas.openxmlformats.org/officeDocument/2006/relationships/image" Target="../media/image251.png"/><Relationship Id="rId100" Type="http://schemas.openxmlformats.org/officeDocument/2006/relationships/customXml" Target="../ink/ink265.xml"/><Relationship Id="rId105" Type="http://schemas.openxmlformats.org/officeDocument/2006/relationships/image" Target="../media/image265.png"/><Relationship Id="rId126" Type="http://schemas.openxmlformats.org/officeDocument/2006/relationships/customXml" Target="../ink/ink278.xml"/><Relationship Id="rId147" Type="http://schemas.openxmlformats.org/officeDocument/2006/relationships/image" Target="../media/image286.png"/><Relationship Id="rId168" Type="http://schemas.openxmlformats.org/officeDocument/2006/relationships/customXml" Target="../ink/ink299.xml"/><Relationship Id="rId282" Type="http://schemas.openxmlformats.org/officeDocument/2006/relationships/customXml" Target="../ink/ink357.xml"/><Relationship Id="rId8" Type="http://schemas.openxmlformats.org/officeDocument/2006/relationships/customXml" Target="../ink/ink219.xml"/><Relationship Id="rId51" Type="http://schemas.openxmlformats.org/officeDocument/2006/relationships/image" Target="../media/image238.png"/><Relationship Id="rId72" Type="http://schemas.openxmlformats.org/officeDocument/2006/relationships/customXml" Target="../ink/ink251.xml"/><Relationship Id="rId93" Type="http://schemas.openxmlformats.org/officeDocument/2006/relationships/image" Target="../media/image259.png"/><Relationship Id="rId98" Type="http://schemas.openxmlformats.org/officeDocument/2006/relationships/customXml" Target="../ink/ink264.xml"/><Relationship Id="rId121" Type="http://schemas.openxmlformats.org/officeDocument/2006/relationships/image" Target="../media/image273.png"/><Relationship Id="rId142" Type="http://schemas.openxmlformats.org/officeDocument/2006/relationships/customXml" Target="../ink/ink286.xml"/><Relationship Id="rId163" Type="http://schemas.openxmlformats.org/officeDocument/2006/relationships/image" Target="../media/image294.png"/><Relationship Id="rId184" Type="http://schemas.openxmlformats.org/officeDocument/2006/relationships/customXml" Target="../ink/ink307.xml"/><Relationship Id="rId189" Type="http://schemas.openxmlformats.org/officeDocument/2006/relationships/image" Target="../media/image307.png"/><Relationship Id="rId219" Type="http://schemas.openxmlformats.org/officeDocument/2006/relationships/image" Target="../media/image321.png"/><Relationship Id="rId3" Type="http://schemas.openxmlformats.org/officeDocument/2006/relationships/image" Target="../media/image215.png"/><Relationship Id="rId214" Type="http://schemas.openxmlformats.org/officeDocument/2006/relationships/image" Target="../media/image319.png"/><Relationship Id="rId230" Type="http://schemas.openxmlformats.org/officeDocument/2006/relationships/customXml" Target="../ink/ink331.xml"/><Relationship Id="rId235" Type="http://schemas.openxmlformats.org/officeDocument/2006/relationships/image" Target="../media/image329.png"/><Relationship Id="rId251" Type="http://schemas.openxmlformats.org/officeDocument/2006/relationships/image" Target="../media/image337.png"/><Relationship Id="rId256" Type="http://schemas.openxmlformats.org/officeDocument/2006/relationships/customXml" Target="../ink/ink344.xml"/><Relationship Id="rId277" Type="http://schemas.openxmlformats.org/officeDocument/2006/relationships/image" Target="../media/image350.png"/><Relationship Id="rId25" Type="http://schemas.openxmlformats.org/officeDocument/2006/relationships/image" Target="../media/image225.png"/><Relationship Id="rId46" Type="http://schemas.openxmlformats.org/officeDocument/2006/relationships/customXml" Target="../ink/ink238.xml"/><Relationship Id="rId67" Type="http://schemas.openxmlformats.org/officeDocument/2006/relationships/image" Target="../media/image246.png"/><Relationship Id="rId116" Type="http://schemas.openxmlformats.org/officeDocument/2006/relationships/customXml" Target="../ink/ink273.xml"/><Relationship Id="rId137" Type="http://schemas.openxmlformats.org/officeDocument/2006/relationships/image" Target="../media/image281.png"/><Relationship Id="rId158" Type="http://schemas.openxmlformats.org/officeDocument/2006/relationships/customXml" Target="../ink/ink294.xml"/><Relationship Id="rId272" Type="http://schemas.openxmlformats.org/officeDocument/2006/relationships/customXml" Target="../ink/ink352.xml"/><Relationship Id="rId20" Type="http://schemas.openxmlformats.org/officeDocument/2006/relationships/customXml" Target="../ink/ink225.xml"/><Relationship Id="rId41" Type="http://schemas.openxmlformats.org/officeDocument/2006/relationships/image" Target="../media/image233.png"/><Relationship Id="rId62" Type="http://schemas.openxmlformats.org/officeDocument/2006/relationships/customXml" Target="../ink/ink246.xml"/><Relationship Id="rId83" Type="http://schemas.openxmlformats.org/officeDocument/2006/relationships/image" Target="../media/image254.png"/><Relationship Id="rId88" Type="http://schemas.openxmlformats.org/officeDocument/2006/relationships/customXml" Target="../ink/ink259.xml"/><Relationship Id="rId111" Type="http://schemas.openxmlformats.org/officeDocument/2006/relationships/image" Target="../media/image268.png"/><Relationship Id="rId132" Type="http://schemas.openxmlformats.org/officeDocument/2006/relationships/customXml" Target="../ink/ink281.xml"/><Relationship Id="rId153" Type="http://schemas.openxmlformats.org/officeDocument/2006/relationships/image" Target="../media/image289.png"/><Relationship Id="rId174" Type="http://schemas.openxmlformats.org/officeDocument/2006/relationships/customXml" Target="../ink/ink302.xml"/><Relationship Id="rId179" Type="http://schemas.openxmlformats.org/officeDocument/2006/relationships/image" Target="../media/image302.png"/><Relationship Id="rId195" Type="http://schemas.openxmlformats.org/officeDocument/2006/relationships/image" Target="../media/image310.png"/><Relationship Id="rId209" Type="http://schemas.openxmlformats.org/officeDocument/2006/relationships/customXml" Target="../ink/ink320.xml"/><Relationship Id="rId190" Type="http://schemas.openxmlformats.org/officeDocument/2006/relationships/customXml" Target="../ink/ink310.xml"/><Relationship Id="rId204" Type="http://schemas.openxmlformats.org/officeDocument/2006/relationships/customXml" Target="../ink/ink317.xml"/><Relationship Id="rId220" Type="http://schemas.openxmlformats.org/officeDocument/2006/relationships/customXml" Target="../ink/ink326.xml"/><Relationship Id="rId225" Type="http://schemas.openxmlformats.org/officeDocument/2006/relationships/image" Target="../media/image324.png"/><Relationship Id="rId241" Type="http://schemas.openxmlformats.org/officeDocument/2006/relationships/image" Target="../media/image332.png"/><Relationship Id="rId246" Type="http://schemas.openxmlformats.org/officeDocument/2006/relationships/customXml" Target="../ink/ink339.xml"/><Relationship Id="rId267" Type="http://schemas.openxmlformats.org/officeDocument/2006/relationships/customXml" Target="../ink/ink349.xml"/><Relationship Id="rId15" Type="http://schemas.openxmlformats.org/officeDocument/2006/relationships/image" Target="../media/image220.png"/><Relationship Id="rId36" Type="http://schemas.openxmlformats.org/officeDocument/2006/relationships/customXml" Target="../ink/ink233.xml"/><Relationship Id="rId57" Type="http://schemas.openxmlformats.org/officeDocument/2006/relationships/image" Target="../media/image241.png"/><Relationship Id="rId106" Type="http://schemas.openxmlformats.org/officeDocument/2006/relationships/customXml" Target="../ink/ink268.xml"/><Relationship Id="rId127" Type="http://schemas.openxmlformats.org/officeDocument/2006/relationships/image" Target="../media/image276.png"/><Relationship Id="rId262" Type="http://schemas.openxmlformats.org/officeDocument/2006/relationships/image" Target="../media/image343.png"/><Relationship Id="rId283" Type="http://schemas.openxmlformats.org/officeDocument/2006/relationships/customXml" Target="../ink/ink358.xml"/><Relationship Id="rId10" Type="http://schemas.openxmlformats.org/officeDocument/2006/relationships/customXml" Target="../ink/ink220.xml"/><Relationship Id="rId31" Type="http://schemas.openxmlformats.org/officeDocument/2006/relationships/image" Target="../media/image228.png"/><Relationship Id="rId52" Type="http://schemas.openxmlformats.org/officeDocument/2006/relationships/customXml" Target="../ink/ink241.xml"/><Relationship Id="rId73" Type="http://schemas.openxmlformats.org/officeDocument/2006/relationships/image" Target="../media/image249.png"/><Relationship Id="rId78" Type="http://schemas.openxmlformats.org/officeDocument/2006/relationships/customXml" Target="../ink/ink254.xml"/><Relationship Id="rId94" Type="http://schemas.openxmlformats.org/officeDocument/2006/relationships/customXml" Target="../ink/ink262.xml"/><Relationship Id="rId99" Type="http://schemas.openxmlformats.org/officeDocument/2006/relationships/image" Target="../media/image262.png"/><Relationship Id="rId101" Type="http://schemas.openxmlformats.org/officeDocument/2006/relationships/image" Target="../media/image263.png"/><Relationship Id="rId122" Type="http://schemas.openxmlformats.org/officeDocument/2006/relationships/customXml" Target="../ink/ink276.xml"/><Relationship Id="rId143" Type="http://schemas.openxmlformats.org/officeDocument/2006/relationships/image" Target="../media/image284.png"/><Relationship Id="rId148" Type="http://schemas.openxmlformats.org/officeDocument/2006/relationships/customXml" Target="../ink/ink289.xml"/><Relationship Id="rId164" Type="http://schemas.openxmlformats.org/officeDocument/2006/relationships/customXml" Target="../ink/ink297.xml"/><Relationship Id="rId169" Type="http://schemas.openxmlformats.org/officeDocument/2006/relationships/image" Target="../media/image297.png"/><Relationship Id="rId185" Type="http://schemas.openxmlformats.org/officeDocument/2006/relationships/image" Target="../media/image305.png"/><Relationship Id="rId4" Type="http://schemas.openxmlformats.org/officeDocument/2006/relationships/customXml" Target="../ink/ink217.xml"/><Relationship Id="rId9" Type="http://schemas.openxmlformats.org/officeDocument/2006/relationships/image" Target="../media/image76.png"/><Relationship Id="rId180" Type="http://schemas.openxmlformats.org/officeDocument/2006/relationships/customXml" Target="../ink/ink305.xml"/><Relationship Id="rId210" Type="http://schemas.openxmlformats.org/officeDocument/2006/relationships/image" Target="../media/image317.png"/><Relationship Id="rId215" Type="http://schemas.openxmlformats.org/officeDocument/2006/relationships/customXml" Target="../ink/ink323.xml"/><Relationship Id="rId236" Type="http://schemas.openxmlformats.org/officeDocument/2006/relationships/customXml" Target="../ink/ink334.xml"/><Relationship Id="rId257" Type="http://schemas.openxmlformats.org/officeDocument/2006/relationships/image" Target="../media/image340.png"/><Relationship Id="rId278" Type="http://schemas.openxmlformats.org/officeDocument/2006/relationships/customXml" Target="../ink/ink355.xml"/><Relationship Id="rId26" Type="http://schemas.openxmlformats.org/officeDocument/2006/relationships/customXml" Target="../ink/ink228.xml"/><Relationship Id="rId231" Type="http://schemas.openxmlformats.org/officeDocument/2006/relationships/image" Target="../media/image327.png"/><Relationship Id="rId252" Type="http://schemas.openxmlformats.org/officeDocument/2006/relationships/customXml" Target="../ink/ink342.xml"/><Relationship Id="rId273" Type="http://schemas.openxmlformats.org/officeDocument/2006/relationships/image" Target="../media/image348.png"/><Relationship Id="rId47" Type="http://schemas.openxmlformats.org/officeDocument/2006/relationships/image" Target="../media/image236.png"/><Relationship Id="rId68" Type="http://schemas.openxmlformats.org/officeDocument/2006/relationships/customXml" Target="../ink/ink249.xml"/><Relationship Id="rId89" Type="http://schemas.openxmlformats.org/officeDocument/2006/relationships/image" Target="../media/image257.png"/><Relationship Id="rId112" Type="http://schemas.openxmlformats.org/officeDocument/2006/relationships/customXml" Target="../ink/ink271.xml"/><Relationship Id="rId133" Type="http://schemas.openxmlformats.org/officeDocument/2006/relationships/image" Target="../media/image279.png"/><Relationship Id="rId154" Type="http://schemas.openxmlformats.org/officeDocument/2006/relationships/customXml" Target="../ink/ink292.xml"/><Relationship Id="rId175" Type="http://schemas.openxmlformats.org/officeDocument/2006/relationships/image" Target="../media/image300.png"/><Relationship Id="rId196" Type="http://schemas.openxmlformats.org/officeDocument/2006/relationships/customXml" Target="../ink/ink313.xml"/><Relationship Id="rId200" Type="http://schemas.openxmlformats.org/officeDocument/2006/relationships/customXml" Target="../ink/ink315.xml"/><Relationship Id="rId16" Type="http://schemas.openxmlformats.org/officeDocument/2006/relationships/customXml" Target="../ink/ink223.xml"/><Relationship Id="rId221" Type="http://schemas.openxmlformats.org/officeDocument/2006/relationships/image" Target="../media/image322.png"/><Relationship Id="rId242" Type="http://schemas.openxmlformats.org/officeDocument/2006/relationships/customXml" Target="../ink/ink337.xml"/><Relationship Id="rId263" Type="http://schemas.openxmlformats.org/officeDocument/2006/relationships/customXml" Target="../ink/ink347.xml"/><Relationship Id="rId284" Type="http://schemas.openxmlformats.org/officeDocument/2006/relationships/image" Target="../media/image353.png"/><Relationship Id="rId37" Type="http://schemas.openxmlformats.org/officeDocument/2006/relationships/image" Target="../media/image231.png"/><Relationship Id="rId58" Type="http://schemas.openxmlformats.org/officeDocument/2006/relationships/customXml" Target="../ink/ink244.xml"/><Relationship Id="rId79" Type="http://schemas.openxmlformats.org/officeDocument/2006/relationships/image" Target="../media/image252.png"/><Relationship Id="rId102" Type="http://schemas.openxmlformats.org/officeDocument/2006/relationships/customXml" Target="../ink/ink266.xml"/><Relationship Id="rId123" Type="http://schemas.openxmlformats.org/officeDocument/2006/relationships/image" Target="../media/image274.png"/><Relationship Id="rId144" Type="http://schemas.openxmlformats.org/officeDocument/2006/relationships/customXml" Target="../ink/ink287.xml"/><Relationship Id="rId90" Type="http://schemas.openxmlformats.org/officeDocument/2006/relationships/customXml" Target="../ink/ink260.xml"/><Relationship Id="rId165" Type="http://schemas.openxmlformats.org/officeDocument/2006/relationships/image" Target="../media/image295.png"/><Relationship Id="rId186" Type="http://schemas.openxmlformats.org/officeDocument/2006/relationships/customXml" Target="../ink/ink308.xml"/><Relationship Id="rId211" Type="http://schemas.openxmlformats.org/officeDocument/2006/relationships/customXml" Target="../ink/ink321.xml"/><Relationship Id="rId232" Type="http://schemas.openxmlformats.org/officeDocument/2006/relationships/customXml" Target="../ink/ink332.xml"/><Relationship Id="rId253" Type="http://schemas.openxmlformats.org/officeDocument/2006/relationships/image" Target="../media/image338.png"/><Relationship Id="rId274" Type="http://schemas.openxmlformats.org/officeDocument/2006/relationships/customXml" Target="../ink/ink353.xml"/><Relationship Id="rId27" Type="http://schemas.openxmlformats.org/officeDocument/2006/relationships/image" Target="../media/image226.png"/><Relationship Id="rId48" Type="http://schemas.openxmlformats.org/officeDocument/2006/relationships/customXml" Target="../ink/ink239.xml"/><Relationship Id="rId69" Type="http://schemas.openxmlformats.org/officeDocument/2006/relationships/image" Target="../media/image247.png"/><Relationship Id="rId113" Type="http://schemas.openxmlformats.org/officeDocument/2006/relationships/image" Target="../media/image269.png"/><Relationship Id="rId134" Type="http://schemas.openxmlformats.org/officeDocument/2006/relationships/customXml" Target="../ink/ink282.xml"/><Relationship Id="rId80" Type="http://schemas.openxmlformats.org/officeDocument/2006/relationships/customXml" Target="../ink/ink255.xml"/><Relationship Id="rId155" Type="http://schemas.openxmlformats.org/officeDocument/2006/relationships/image" Target="../media/image290.png"/><Relationship Id="rId176" Type="http://schemas.openxmlformats.org/officeDocument/2006/relationships/customXml" Target="../ink/ink303.xml"/><Relationship Id="rId197" Type="http://schemas.openxmlformats.org/officeDocument/2006/relationships/image" Target="../media/image311.png"/><Relationship Id="rId201" Type="http://schemas.openxmlformats.org/officeDocument/2006/relationships/image" Target="../media/image313.png"/><Relationship Id="rId222" Type="http://schemas.openxmlformats.org/officeDocument/2006/relationships/customXml" Target="../ink/ink327.xml"/><Relationship Id="rId243" Type="http://schemas.openxmlformats.org/officeDocument/2006/relationships/image" Target="../media/image333.png"/><Relationship Id="rId264" Type="http://schemas.openxmlformats.org/officeDocument/2006/relationships/image" Target="../media/image344.png"/><Relationship Id="rId285" Type="http://schemas.openxmlformats.org/officeDocument/2006/relationships/customXml" Target="../ink/ink359.xml"/><Relationship Id="rId17" Type="http://schemas.openxmlformats.org/officeDocument/2006/relationships/image" Target="../media/image221.png"/><Relationship Id="rId38" Type="http://schemas.openxmlformats.org/officeDocument/2006/relationships/customXml" Target="../ink/ink234.xml"/><Relationship Id="rId59" Type="http://schemas.openxmlformats.org/officeDocument/2006/relationships/image" Target="../media/image242.png"/><Relationship Id="rId103" Type="http://schemas.openxmlformats.org/officeDocument/2006/relationships/image" Target="../media/image264.png"/><Relationship Id="rId124" Type="http://schemas.openxmlformats.org/officeDocument/2006/relationships/customXml" Target="../ink/ink277.xml"/><Relationship Id="rId70" Type="http://schemas.openxmlformats.org/officeDocument/2006/relationships/customXml" Target="../ink/ink250.xml"/><Relationship Id="rId91" Type="http://schemas.openxmlformats.org/officeDocument/2006/relationships/image" Target="../media/image258.png"/><Relationship Id="rId145" Type="http://schemas.openxmlformats.org/officeDocument/2006/relationships/image" Target="../media/image285.png"/><Relationship Id="rId166" Type="http://schemas.openxmlformats.org/officeDocument/2006/relationships/customXml" Target="../ink/ink298.xml"/><Relationship Id="rId187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8.png"/><Relationship Id="rId233" Type="http://schemas.openxmlformats.org/officeDocument/2006/relationships/image" Target="../media/image328.png"/><Relationship Id="rId254" Type="http://schemas.openxmlformats.org/officeDocument/2006/relationships/customXml" Target="../ink/ink343.xml"/><Relationship Id="rId28" Type="http://schemas.openxmlformats.org/officeDocument/2006/relationships/customXml" Target="../ink/ink229.xml"/><Relationship Id="rId49" Type="http://schemas.openxmlformats.org/officeDocument/2006/relationships/image" Target="../media/image237.png"/><Relationship Id="rId114" Type="http://schemas.openxmlformats.org/officeDocument/2006/relationships/customXml" Target="../ink/ink272.xml"/><Relationship Id="rId275" Type="http://schemas.openxmlformats.org/officeDocument/2006/relationships/image" Target="../media/image349.png"/><Relationship Id="rId60" Type="http://schemas.openxmlformats.org/officeDocument/2006/relationships/customXml" Target="../ink/ink245.xml"/><Relationship Id="rId81" Type="http://schemas.openxmlformats.org/officeDocument/2006/relationships/image" Target="../media/image253.png"/><Relationship Id="rId135" Type="http://schemas.openxmlformats.org/officeDocument/2006/relationships/image" Target="../media/image280.png"/><Relationship Id="rId156" Type="http://schemas.openxmlformats.org/officeDocument/2006/relationships/customXml" Target="../ink/ink293.xml"/><Relationship Id="rId177" Type="http://schemas.openxmlformats.org/officeDocument/2006/relationships/image" Target="../media/image301.png"/><Relationship Id="rId198" Type="http://schemas.openxmlformats.org/officeDocument/2006/relationships/customXml" Target="../ink/ink314.xml"/><Relationship Id="rId202" Type="http://schemas.openxmlformats.org/officeDocument/2006/relationships/customXml" Target="../ink/ink316.xml"/><Relationship Id="rId223" Type="http://schemas.openxmlformats.org/officeDocument/2006/relationships/image" Target="../media/image323.png"/><Relationship Id="rId244" Type="http://schemas.openxmlformats.org/officeDocument/2006/relationships/customXml" Target="../ink/ink33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2.xml"/><Relationship Id="rId117" Type="http://schemas.openxmlformats.org/officeDocument/2006/relationships/image" Target="../media/image412.png"/><Relationship Id="rId21" Type="http://schemas.openxmlformats.org/officeDocument/2006/relationships/image" Target="../media/image364.png"/><Relationship Id="rId42" Type="http://schemas.openxmlformats.org/officeDocument/2006/relationships/customXml" Target="../ink/ink380.xml"/><Relationship Id="rId47" Type="http://schemas.openxmlformats.org/officeDocument/2006/relationships/image" Target="../media/image377.png"/><Relationship Id="rId63" Type="http://schemas.openxmlformats.org/officeDocument/2006/relationships/image" Target="../media/image385.png"/><Relationship Id="rId68" Type="http://schemas.openxmlformats.org/officeDocument/2006/relationships/customXml" Target="../ink/ink393.xml"/><Relationship Id="rId84" Type="http://schemas.openxmlformats.org/officeDocument/2006/relationships/customXml" Target="../ink/ink401.xml"/><Relationship Id="rId89" Type="http://schemas.openxmlformats.org/officeDocument/2006/relationships/image" Target="../media/image398.png"/><Relationship Id="rId112" Type="http://schemas.openxmlformats.org/officeDocument/2006/relationships/customXml" Target="../ink/ink415.xml"/><Relationship Id="rId16" Type="http://schemas.openxmlformats.org/officeDocument/2006/relationships/customXml" Target="../ink/ink367.xml"/><Relationship Id="rId107" Type="http://schemas.openxmlformats.org/officeDocument/2006/relationships/image" Target="../media/image407.png"/><Relationship Id="rId11" Type="http://schemas.openxmlformats.org/officeDocument/2006/relationships/image" Target="../media/image359.png"/><Relationship Id="rId32" Type="http://schemas.openxmlformats.org/officeDocument/2006/relationships/customXml" Target="../ink/ink375.xml"/><Relationship Id="rId37" Type="http://schemas.openxmlformats.org/officeDocument/2006/relationships/image" Target="../media/image372.png"/><Relationship Id="rId53" Type="http://schemas.openxmlformats.org/officeDocument/2006/relationships/image" Target="../media/image380.png"/><Relationship Id="rId58" Type="http://schemas.openxmlformats.org/officeDocument/2006/relationships/customXml" Target="../ink/ink388.xml"/><Relationship Id="rId74" Type="http://schemas.openxmlformats.org/officeDocument/2006/relationships/customXml" Target="../ink/ink396.xml"/><Relationship Id="rId79" Type="http://schemas.openxmlformats.org/officeDocument/2006/relationships/image" Target="../media/image393.png"/><Relationship Id="rId102" Type="http://schemas.openxmlformats.org/officeDocument/2006/relationships/customXml" Target="../ink/ink410.xml"/><Relationship Id="rId123" Type="http://schemas.openxmlformats.org/officeDocument/2006/relationships/image" Target="../media/image415.png"/><Relationship Id="rId5" Type="http://schemas.openxmlformats.org/officeDocument/2006/relationships/image" Target="../media/image356.png"/><Relationship Id="rId61" Type="http://schemas.openxmlformats.org/officeDocument/2006/relationships/image" Target="../media/image384.png"/><Relationship Id="rId82" Type="http://schemas.openxmlformats.org/officeDocument/2006/relationships/customXml" Target="../ink/ink400.xml"/><Relationship Id="rId90" Type="http://schemas.openxmlformats.org/officeDocument/2006/relationships/customXml" Target="../ink/ink404.xml"/><Relationship Id="rId95" Type="http://schemas.openxmlformats.org/officeDocument/2006/relationships/image" Target="../media/image401.png"/><Relationship Id="rId19" Type="http://schemas.openxmlformats.org/officeDocument/2006/relationships/image" Target="../media/image363.png"/><Relationship Id="rId14" Type="http://schemas.openxmlformats.org/officeDocument/2006/relationships/customXml" Target="../ink/ink366.xml"/><Relationship Id="rId22" Type="http://schemas.openxmlformats.org/officeDocument/2006/relationships/customXml" Target="../ink/ink370.xml"/><Relationship Id="rId27" Type="http://schemas.openxmlformats.org/officeDocument/2006/relationships/image" Target="../media/image367.png"/><Relationship Id="rId30" Type="http://schemas.openxmlformats.org/officeDocument/2006/relationships/customXml" Target="../ink/ink374.xml"/><Relationship Id="rId35" Type="http://schemas.openxmlformats.org/officeDocument/2006/relationships/image" Target="../media/image371.png"/><Relationship Id="rId43" Type="http://schemas.openxmlformats.org/officeDocument/2006/relationships/image" Target="../media/image375.png"/><Relationship Id="rId48" Type="http://schemas.openxmlformats.org/officeDocument/2006/relationships/customXml" Target="../ink/ink383.xml"/><Relationship Id="rId56" Type="http://schemas.openxmlformats.org/officeDocument/2006/relationships/customXml" Target="../ink/ink387.xml"/><Relationship Id="rId64" Type="http://schemas.openxmlformats.org/officeDocument/2006/relationships/customXml" Target="../ink/ink391.xml"/><Relationship Id="rId69" Type="http://schemas.openxmlformats.org/officeDocument/2006/relationships/image" Target="../media/image388.png"/><Relationship Id="rId77" Type="http://schemas.openxmlformats.org/officeDocument/2006/relationships/image" Target="../media/image392.png"/><Relationship Id="rId100" Type="http://schemas.openxmlformats.org/officeDocument/2006/relationships/customXml" Target="../ink/ink409.xml"/><Relationship Id="rId105" Type="http://schemas.openxmlformats.org/officeDocument/2006/relationships/image" Target="../media/image406.png"/><Relationship Id="rId113" Type="http://schemas.openxmlformats.org/officeDocument/2006/relationships/image" Target="../media/image410.png"/><Relationship Id="rId118" Type="http://schemas.openxmlformats.org/officeDocument/2006/relationships/customXml" Target="../ink/ink418.xml"/><Relationship Id="rId8" Type="http://schemas.openxmlformats.org/officeDocument/2006/relationships/customXml" Target="../ink/ink363.xml"/><Relationship Id="rId51" Type="http://schemas.openxmlformats.org/officeDocument/2006/relationships/image" Target="../media/image379.png"/><Relationship Id="rId72" Type="http://schemas.openxmlformats.org/officeDocument/2006/relationships/customXml" Target="../ink/ink395.xml"/><Relationship Id="rId80" Type="http://schemas.openxmlformats.org/officeDocument/2006/relationships/customXml" Target="../ink/ink399.xml"/><Relationship Id="rId85" Type="http://schemas.openxmlformats.org/officeDocument/2006/relationships/image" Target="../media/image396.png"/><Relationship Id="rId93" Type="http://schemas.openxmlformats.org/officeDocument/2006/relationships/image" Target="../media/image400.png"/><Relationship Id="rId98" Type="http://schemas.openxmlformats.org/officeDocument/2006/relationships/customXml" Target="../ink/ink408.xml"/><Relationship Id="rId121" Type="http://schemas.openxmlformats.org/officeDocument/2006/relationships/image" Target="../media/image414.png"/><Relationship Id="rId3" Type="http://schemas.openxmlformats.org/officeDocument/2006/relationships/image" Target="../media/image355.png"/><Relationship Id="rId12" Type="http://schemas.openxmlformats.org/officeDocument/2006/relationships/customXml" Target="../ink/ink365.xml"/><Relationship Id="rId17" Type="http://schemas.openxmlformats.org/officeDocument/2006/relationships/image" Target="../media/image362.png"/><Relationship Id="rId25" Type="http://schemas.openxmlformats.org/officeDocument/2006/relationships/image" Target="../media/image366.png"/><Relationship Id="rId33" Type="http://schemas.openxmlformats.org/officeDocument/2006/relationships/image" Target="../media/image370.png"/><Relationship Id="rId38" Type="http://schemas.openxmlformats.org/officeDocument/2006/relationships/customXml" Target="../ink/ink378.xml"/><Relationship Id="rId46" Type="http://schemas.openxmlformats.org/officeDocument/2006/relationships/customXml" Target="../ink/ink382.xml"/><Relationship Id="rId59" Type="http://schemas.openxmlformats.org/officeDocument/2006/relationships/image" Target="../media/image383.png"/><Relationship Id="rId67" Type="http://schemas.openxmlformats.org/officeDocument/2006/relationships/image" Target="../media/image387.png"/><Relationship Id="rId103" Type="http://schemas.openxmlformats.org/officeDocument/2006/relationships/image" Target="../media/image405.png"/><Relationship Id="rId108" Type="http://schemas.openxmlformats.org/officeDocument/2006/relationships/customXml" Target="../ink/ink413.xml"/><Relationship Id="rId116" Type="http://schemas.openxmlformats.org/officeDocument/2006/relationships/customXml" Target="../ink/ink417.xml"/><Relationship Id="rId124" Type="http://schemas.openxmlformats.org/officeDocument/2006/relationships/customXml" Target="../ink/ink421.xml"/><Relationship Id="rId20" Type="http://schemas.openxmlformats.org/officeDocument/2006/relationships/customXml" Target="../ink/ink369.xml"/><Relationship Id="rId41" Type="http://schemas.openxmlformats.org/officeDocument/2006/relationships/image" Target="../media/image374.png"/><Relationship Id="rId54" Type="http://schemas.openxmlformats.org/officeDocument/2006/relationships/customXml" Target="../ink/ink386.xml"/><Relationship Id="rId62" Type="http://schemas.openxmlformats.org/officeDocument/2006/relationships/customXml" Target="../ink/ink390.xml"/><Relationship Id="rId70" Type="http://schemas.openxmlformats.org/officeDocument/2006/relationships/customXml" Target="../ink/ink394.xml"/><Relationship Id="rId75" Type="http://schemas.openxmlformats.org/officeDocument/2006/relationships/image" Target="../media/image391.png"/><Relationship Id="rId83" Type="http://schemas.openxmlformats.org/officeDocument/2006/relationships/image" Target="../media/image395.png"/><Relationship Id="rId88" Type="http://schemas.openxmlformats.org/officeDocument/2006/relationships/customXml" Target="../ink/ink403.xml"/><Relationship Id="rId91" Type="http://schemas.openxmlformats.org/officeDocument/2006/relationships/image" Target="../media/image399.png"/><Relationship Id="rId96" Type="http://schemas.openxmlformats.org/officeDocument/2006/relationships/customXml" Target="../ink/ink407.xml"/><Relationship Id="rId111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2.xml"/><Relationship Id="rId15" Type="http://schemas.openxmlformats.org/officeDocument/2006/relationships/image" Target="../media/image361.png"/><Relationship Id="rId23" Type="http://schemas.openxmlformats.org/officeDocument/2006/relationships/image" Target="../media/image365.png"/><Relationship Id="rId28" Type="http://schemas.openxmlformats.org/officeDocument/2006/relationships/customXml" Target="../ink/ink373.xml"/><Relationship Id="rId36" Type="http://schemas.openxmlformats.org/officeDocument/2006/relationships/customXml" Target="../ink/ink377.xml"/><Relationship Id="rId49" Type="http://schemas.openxmlformats.org/officeDocument/2006/relationships/image" Target="../media/image378.png"/><Relationship Id="rId57" Type="http://schemas.openxmlformats.org/officeDocument/2006/relationships/image" Target="../media/image382.png"/><Relationship Id="rId106" Type="http://schemas.openxmlformats.org/officeDocument/2006/relationships/customXml" Target="../ink/ink412.xml"/><Relationship Id="rId114" Type="http://schemas.openxmlformats.org/officeDocument/2006/relationships/customXml" Target="../ink/ink416.xml"/><Relationship Id="rId119" Type="http://schemas.openxmlformats.org/officeDocument/2006/relationships/image" Target="../media/image413.png"/><Relationship Id="rId10" Type="http://schemas.openxmlformats.org/officeDocument/2006/relationships/customXml" Target="../ink/ink364.xml"/><Relationship Id="rId31" Type="http://schemas.openxmlformats.org/officeDocument/2006/relationships/image" Target="../media/image369.png"/><Relationship Id="rId44" Type="http://schemas.openxmlformats.org/officeDocument/2006/relationships/customXml" Target="../ink/ink381.xml"/><Relationship Id="rId52" Type="http://schemas.openxmlformats.org/officeDocument/2006/relationships/customXml" Target="../ink/ink385.xml"/><Relationship Id="rId60" Type="http://schemas.openxmlformats.org/officeDocument/2006/relationships/customXml" Target="../ink/ink389.xml"/><Relationship Id="rId65" Type="http://schemas.openxmlformats.org/officeDocument/2006/relationships/image" Target="../media/image386.png"/><Relationship Id="rId73" Type="http://schemas.openxmlformats.org/officeDocument/2006/relationships/image" Target="../media/image390.png"/><Relationship Id="rId78" Type="http://schemas.openxmlformats.org/officeDocument/2006/relationships/customXml" Target="../ink/ink398.xml"/><Relationship Id="rId81" Type="http://schemas.openxmlformats.org/officeDocument/2006/relationships/image" Target="../media/image394.png"/><Relationship Id="rId86" Type="http://schemas.openxmlformats.org/officeDocument/2006/relationships/customXml" Target="../ink/ink402.xml"/><Relationship Id="rId94" Type="http://schemas.openxmlformats.org/officeDocument/2006/relationships/customXml" Target="../ink/ink406.xml"/><Relationship Id="rId99" Type="http://schemas.openxmlformats.org/officeDocument/2006/relationships/image" Target="../media/image403.png"/><Relationship Id="rId101" Type="http://schemas.openxmlformats.org/officeDocument/2006/relationships/image" Target="../media/image404.png"/><Relationship Id="rId122" Type="http://schemas.openxmlformats.org/officeDocument/2006/relationships/customXml" Target="../ink/ink420.xml"/><Relationship Id="rId4" Type="http://schemas.openxmlformats.org/officeDocument/2006/relationships/customXml" Target="../ink/ink361.xml"/><Relationship Id="rId9" Type="http://schemas.openxmlformats.org/officeDocument/2006/relationships/image" Target="../media/image358.png"/><Relationship Id="rId13" Type="http://schemas.openxmlformats.org/officeDocument/2006/relationships/image" Target="../media/image360.png"/><Relationship Id="rId18" Type="http://schemas.openxmlformats.org/officeDocument/2006/relationships/customXml" Target="../ink/ink368.xml"/><Relationship Id="rId39" Type="http://schemas.openxmlformats.org/officeDocument/2006/relationships/image" Target="../media/image373.png"/><Relationship Id="rId109" Type="http://schemas.openxmlformats.org/officeDocument/2006/relationships/image" Target="../media/image408.png"/><Relationship Id="rId34" Type="http://schemas.openxmlformats.org/officeDocument/2006/relationships/customXml" Target="../ink/ink376.xml"/><Relationship Id="rId50" Type="http://schemas.openxmlformats.org/officeDocument/2006/relationships/customXml" Target="../ink/ink384.xml"/><Relationship Id="rId55" Type="http://schemas.openxmlformats.org/officeDocument/2006/relationships/image" Target="../media/image381.png"/><Relationship Id="rId76" Type="http://schemas.openxmlformats.org/officeDocument/2006/relationships/customXml" Target="../ink/ink397.xml"/><Relationship Id="rId97" Type="http://schemas.openxmlformats.org/officeDocument/2006/relationships/image" Target="../media/image402.png"/><Relationship Id="rId104" Type="http://schemas.openxmlformats.org/officeDocument/2006/relationships/customXml" Target="../ink/ink411.xml"/><Relationship Id="rId120" Type="http://schemas.openxmlformats.org/officeDocument/2006/relationships/customXml" Target="../ink/ink419.xml"/><Relationship Id="rId125" Type="http://schemas.openxmlformats.org/officeDocument/2006/relationships/image" Target="../media/image416.png"/><Relationship Id="rId7" Type="http://schemas.openxmlformats.org/officeDocument/2006/relationships/image" Target="../media/image357.png"/><Relationship Id="rId71" Type="http://schemas.openxmlformats.org/officeDocument/2006/relationships/image" Target="../media/image389.png"/><Relationship Id="rId92" Type="http://schemas.openxmlformats.org/officeDocument/2006/relationships/customXml" Target="../ink/ink405.xml"/><Relationship Id="rId2" Type="http://schemas.openxmlformats.org/officeDocument/2006/relationships/customXml" Target="../ink/ink360.xml"/><Relationship Id="rId29" Type="http://schemas.openxmlformats.org/officeDocument/2006/relationships/image" Target="../media/image368.png"/><Relationship Id="rId24" Type="http://schemas.openxmlformats.org/officeDocument/2006/relationships/customXml" Target="../ink/ink371.xml"/><Relationship Id="rId40" Type="http://schemas.openxmlformats.org/officeDocument/2006/relationships/customXml" Target="../ink/ink379.xml"/><Relationship Id="rId45" Type="http://schemas.openxmlformats.org/officeDocument/2006/relationships/image" Target="../media/image376.png"/><Relationship Id="rId66" Type="http://schemas.openxmlformats.org/officeDocument/2006/relationships/customXml" Target="../ink/ink392.xml"/><Relationship Id="rId87" Type="http://schemas.openxmlformats.org/officeDocument/2006/relationships/image" Target="../media/image397.png"/><Relationship Id="rId110" Type="http://schemas.openxmlformats.org/officeDocument/2006/relationships/customXml" Target="../ink/ink414.xml"/><Relationship Id="rId115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0.xml"/><Relationship Id="rId21" Type="http://schemas.openxmlformats.org/officeDocument/2006/relationships/customXml" Target="../ink/ink432.xml"/><Relationship Id="rId42" Type="http://schemas.openxmlformats.org/officeDocument/2006/relationships/image" Target="../media/image435.png"/><Relationship Id="rId47" Type="http://schemas.openxmlformats.org/officeDocument/2006/relationships/customXml" Target="../ink/ink445.xml"/><Relationship Id="rId63" Type="http://schemas.openxmlformats.org/officeDocument/2006/relationships/customXml" Target="../ink/ink453.xml"/><Relationship Id="rId68" Type="http://schemas.openxmlformats.org/officeDocument/2006/relationships/image" Target="../media/image448.png"/><Relationship Id="rId84" Type="http://schemas.openxmlformats.org/officeDocument/2006/relationships/image" Target="../media/image456.png"/><Relationship Id="rId89" Type="http://schemas.openxmlformats.org/officeDocument/2006/relationships/customXml" Target="../ink/ink466.xml"/><Relationship Id="rId112" Type="http://schemas.openxmlformats.org/officeDocument/2006/relationships/image" Target="../media/image470.png"/><Relationship Id="rId133" Type="http://schemas.openxmlformats.org/officeDocument/2006/relationships/customXml" Target="../ink/ink488.xml"/><Relationship Id="rId138" Type="http://schemas.openxmlformats.org/officeDocument/2006/relationships/image" Target="../media/image483.png"/><Relationship Id="rId154" Type="http://schemas.openxmlformats.org/officeDocument/2006/relationships/image" Target="../media/image491.png"/><Relationship Id="rId159" Type="http://schemas.openxmlformats.org/officeDocument/2006/relationships/customXml" Target="../ink/ink501.xml"/><Relationship Id="rId175" Type="http://schemas.openxmlformats.org/officeDocument/2006/relationships/customXml" Target="../ink/ink509.xml"/><Relationship Id="rId170" Type="http://schemas.openxmlformats.org/officeDocument/2006/relationships/image" Target="../media/image499.png"/><Relationship Id="rId191" Type="http://schemas.openxmlformats.org/officeDocument/2006/relationships/customXml" Target="../ink/ink517.xml"/><Relationship Id="rId196" Type="http://schemas.openxmlformats.org/officeDocument/2006/relationships/image" Target="../media/image512.png"/><Relationship Id="rId16" Type="http://schemas.openxmlformats.org/officeDocument/2006/relationships/image" Target="../media/image422.png"/><Relationship Id="rId107" Type="http://schemas.openxmlformats.org/officeDocument/2006/relationships/customXml" Target="../ink/ink475.xml"/><Relationship Id="rId11" Type="http://schemas.openxmlformats.org/officeDocument/2006/relationships/customXml" Target="../ink/ink427.xml"/><Relationship Id="rId32" Type="http://schemas.openxmlformats.org/officeDocument/2006/relationships/image" Target="../media/image430.png"/><Relationship Id="rId37" Type="http://schemas.openxmlformats.org/officeDocument/2006/relationships/customXml" Target="../ink/ink440.xml"/><Relationship Id="rId53" Type="http://schemas.openxmlformats.org/officeDocument/2006/relationships/customXml" Target="../ink/ink448.xml"/><Relationship Id="rId58" Type="http://schemas.openxmlformats.org/officeDocument/2006/relationships/image" Target="../media/image443.png"/><Relationship Id="rId74" Type="http://schemas.openxmlformats.org/officeDocument/2006/relationships/image" Target="../media/image451.png"/><Relationship Id="rId79" Type="http://schemas.openxmlformats.org/officeDocument/2006/relationships/customXml" Target="../ink/ink461.xml"/><Relationship Id="rId102" Type="http://schemas.openxmlformats.org/officeDocument/2006/relationships/image" Target="../media/image465.png"/><Relationship Id="rId123" Type="http://schemas.openxmlformats.org/officeDocument/2006/relationships/customXml" Target="../ink/ink483.xml"/><Relationship Id="rId128" Type="http://schemas.openxmlformats.org/officeDocument/2006/relationships/image" Target="../media/image478.png"/><Relationship Id="rId144" Type="http://schemas.openxmlformats.org/officeDocument/2006/relationships/image" Target="../media/image486.png"/><Relationship Id="rId149" Type="http://schemas.openxmlformats.org/officeDocument/2006/relationships/customXml" Target="../ink/ink496.xml"/><Relationship Id="rId5" Type="http://schemas.openxmlformats.org/officeDocument/2006/relationships/image" Target="../media/image418.png"/><Relationship Id="rId90" Type="http://schemas.openxmlformats.org/officeDocument/2006/relationships/image" Target="../media/image459.png"/><Relationship Id="rId95" Type="http://schemas.openxmlformats.org/officeDocument/2006/relationships/customXml" Target="../ink/ink469.xml"/><Relationship Id="rId160" Type="http://schemas.openxmlformats.org/officeDocument/2006/relationships/image" Target="../media/image494.png"/><Relationship Id="rId165" Type="http://schemas.openxmlformats.org/officeDocument/2006/relationships/customXml" Target="../ink/ink504.xml"/><Relationship Id="rId181" Type="http://schemas.openxmlformats.org/officeDocument/2006/relationships/customXml" Target="../ink/ink512.xml"/><Relationship Id="rId186" Type="http://schemas.openxmlformats.org/officeDocument/2006/relationships/image" Target="../media/image507.png"/><Relationship Id="rId22" Type="http://schemas.openxmlformats.org/officeDocument/2006/relationships/image" Target="../media/image425.png"/><Relationship Id="rId27" Type="http://schemas.openxmlformats.org/officeDocument/2006/relationships/customXml" Target="../ink/ink435.xml"/><Relationship Id="rId43" Type="http://schemas.openxmlformats.org/officeDocument/2006/relationships/customXml" Target="../ink/ink443.xml"/><Relationship Id="rId48" Type="http://schemas.openxmlformats.org/officeDocument/2006/relationships/image" Target="../media/image438.png"/><Relationship Id="rId64" Type="http://schemas.openxmlformats.org/officeDocument/2006/relationships/image" Target="../media/image446.png"/><Relationship Id="rId69" Type="http://schemas.openxmlformats.org/officeDocument/2006/relationships/customXml" Target="../ink/ink456.xml"/><Relationship Id="rId113" Type="http://schemas.openxmlformats.org/officeDocument/2006/relationships/customXml" Target="../ink/ink478.xml"/><Relationship Id="rId118" Type="http://schemas.openxmlformats.org/officeDocument/2006/relationships/image" Target="../media/image473.png"/><Relationship Id="rId134" Type="http://schemas.openxmlformats.org/officeDocument/2006/relationships/image" Target="../media/image481.png"/><Relationship Id="rId139" Type="http://schemas.openxmlformats.org/officeDocument/2006/relationships/customXml" Target="../ink/ink491.xml"/><Relationship Id="rId80" Type="http://schemas.openxmlformats.org/officeDocument/2006/relationships/image" Target="../media/image454.png"/><Relationship Id="rId85" Type="http://schemas.openxmlformats.org/officeDocument/2006/relationships/customXml" Target="../ink/ink464.xml"/><Relationship Id="rId150" Type="http://schemas.openxmlformats.org/officeDocument/2006/relationships/image" Target="../media/image489.png"/><Relationship Id="rId155" Type="http://schemas.openxmlformats.org/officeDocument/2006/relationships/customXml" Target="../ink/ink499.xml"/><Relationship Id="rId171" Type="http://schemas.openxmlformats.org/officeDocument/2006/relationships/customXml" Target="../ink/ink507.xml"/><Relationship Id="rId176" Type="http://schemas.openxmlformats.org/officeDocument/2006/relationships/image" Target="../media/image502.png"/><Relationship Id="rId192" Type="http://schemas.openxmlformats.org/officeDocument/2006/relationships/image" Target="../media/image510.png"/><Relationship Id="rId12" Type="http://schemas.openxmlformats.org/officeDocument/2006/relationships/image" Target="../media/image420.png"/><Relationship Id="rId17" Type="http://schemas.openxmlformats.org/officeDocument/2006/relationships/customXml" Target="../ink/ink430.xml"/><Relationship Id="rId33" Type="http://schemas.openxmlformats.org/officeDocument/2006/relationships/customXml" Target="../ink/ink438.xml"/><Relationship Id="rId38" Type="http://schemas.openxmlformats.org/officeDocument/2006/relationships/image" Target="../media/image433.png"/><Relationship Id="rId59" Type="http://schemas.openxmlformats.org/officeDocument/2006/relationships/customXml" Target="../ink/ink451.xml"/><Relationship Id="rId103" Type="http://schemas.openxmlformats.org/officeDocument/2006/relationships/customXml" Target="../ink/ink473.xml"/><Relationship Id="rId108" Type="http://schemas.openxmlformats.org/officeDocument/2006/relationships/image" Target="../media/image468.png"/><Relationship Id="rId124" Type="http://schemas.openxmlformats.org/officeDocument/2006/relationships/image" Target="../media/image476.png"/><Relationship Id="rId129" Type="http://schemas.openxmlformats.org/officeDocument/2006/relationships/customXml" Target="../ink/ink486.xml"/><Relationship Id="rId54" Type="http://schemas.openxmlformats.org/officeDocument/2006/relationships/image" Target="../media/image441.png"/><Relationship Id="rId70" Type="http://schemas.openxmlformats.org/officeDocument/2006/relationships/image" Target="../media/image449.png"/><Relationship Id="rId75" Type="http://schemas.openxmlformats.org/officeDocument/2006/relationships/customXml" Target="../ink/ink459.xml"/><Relationship Id="rId91" Type="http://schemas.openxmlformats.org/officeDocument/2006/relationships/customXml" Target="../ink/ink467.xml"/><Relationship Id="rId96" Type="http://schemas.openxmlformats.org/officeDocument/2006/relationships/image" Target="../media/image462.png"/><Relationship Id="rId140" Type="http://schemas.openxmlformats.org/officeDocument/2006/relationships/image" Target="../media/image484.png"/><Relationship Id="rId145" Type="http://schemas.openxmlformats.org/officeDocument/2006/relationships/customXml" Target="../ink/ink494.xml"/><Relationship Id="rId161" Type="http://schemas.openxmlformats.org/officeDocument/2006/relationships/customXml" Target="../ink/ink502.xml"/><Relationship Id="rId166" Type="http://schemas.openxmlformats.org/officeDocument/2006/relationships/image" Target="../media/image497.png"/><Relationship Id="rId182" Type="http://schemas.openxmlformats.org/officeDocument/2006/relationships/image" Target="../media/image505.png"/><Relationship Id="rId187" Type="http://schemas.openxmlformats.org/officeDocument/2006/relationships/customXml" Target="../ink/ink5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4.xml"/><Relationship Id="rId23" Type="http://schemas.openxmlformats.org/officeDocument/2006/relationships/customXml" Target="../ink/ink433.xml"/><Relationship Id="rId28" Type="http://schemas.openxmlformats.org/officeDocument/2006/relationships/image" Target="../media/image428.png"/><Relationship Id="rId49" Type="http://schemas.openxmlformats.org/officeDocument/2006/relationships/customXml" Target="../ink/ink446.xml"/><Relationship Id="rId114" Type="http://schemas.openxmlformats.org/officeDocument/2006/relationships/image" Target="../media/image471.png"/><Relationship Id="rId119" Type="http://schemas.openxmlformats.org/officeDocument/2006/relationships/customXml" Target="../ink/ink481.xml"/><Relationship Id="rId44" Type="http://schemas.openxmlformats.org/officeDocument/2006/relationships/image" Target="../media/image436.png"/><Relationship Id="rId60" Type="http://schemas.openxmlformats.org/officeDocument/2006/relationships/image" Target="../media/image444.png"/><Relationship Id="rId65" Type="http://schemas.openxmlformats.org/officeDocument/2006/relationships/customXml" Target="../ink/ink454.xml"/><Relationship Id="rId81" Type="http://schemas.openxmlformats.org/officeDocument/2006/relationships/customXml" Target="../ink/ink462.xml"/><Relationship Id="rId86" Type="http://schemas.openxmlformats.org/officeDocument/2006/relationships/image" Target="../media/image457.png"/><Relationship Id="rId130" Type="http://schemas.openxmlformats.org/officeDocument/2006/relationships/image" Target="../media/image479.png"/><Relationship Id="rId135" Type="http://schemas.openxmlformats.org/officeDocument/2006/relationships/customXml" Target="../ink/ink489.xml"/><Relationship Id="rId151" Type="http://schemas.openxmlformats.org/officeDocument/2006/relationships/customXml" Target="../ink/ink497.xml"/><Relationship Id="rId156" Type="http://schemas.openxmlformats.org/officeDocument/2006/relationships/image" Target="../media/image492.png"/><Relationship Id="rId177" Type="http://schemas.openxmlformats.org/officeDocument/2006/relationships/customXml" Target="../ink/ink510.xml"/><Relationship Id="rId172" Type="http://schemas.openxmlformats.org/officeDocument/2006/relationships/image" Target="../media/image500.png"/><Relationship Id="rId193" Type="http://schemas.openxmlformats.org/officeDocument/2006/relationships/customXml" Target="../ink/ink518.xml"/><Relationship Id="rId13" Type="http://schemas.openxmlformats.org/officeDocument/2006/relationships/customXml" Target="../ink/ink428.xml"/><Relationship Id="rId18" Type="http://schemas.openxmlformats.org/officeDocument/2006/relationships/image" Target="../media/image423.png"/><Relationship Id="rId39" Type="http://schemas.openxmlformats.org/officeDocument/2006/relationships/customXml" Target="../ink/ink441.xml"/><Relationship Id="rId109" Type="http://schemas.openxmlformats.org/officeDocument/2006/relationships/customXml" Target="../ink/ink476.xml"/><Relationship Id="rId34" Type="http://schemas.openxmlformats.org/officeDocument/2006/relationships/image" Target="../media/image431.png"/><Relationship Id="rId50" Type="http://schemas.openxmlformats.org/officeDocument/2006/relationships/image" Target="../media/image439.png"/><Relationship Id="rId55" Type="http://schemas.openxmlformats.org/officeDocument/2006/relationships/customXml" Target="../ink/ink449.xml"/><Relationship Id="rId76" Type="http://schemas.openxmlformats.org/officeDocument/2006/relationships/image" Target="../media/image452.png"/><Relationship Id="rId97" Type="http://schemas.openxmlformats.org/officeDocument/2006/relationships/customXml" Target="../ink/ink470.xml"/><Relationship Id="rId104" Type="http://schemas.openxmlformats.org/officeDocument/2006/relationships/image" Target="../media/image466.png"/><Relationship Id="rId120" Type="http://schemas.openxmlformats.org/officeDocument/2006/relationships/image" Target="../media/image474.png"/><Relationship Id="rId125" Type="http://schemas.openxmlformats.org/officeDocument/2006/relationships/customXml" Target="../ink/ink484.xml"/><Relationship Id="rId141" Type="http://schemas.openxmlformats.org/officeDocument/2006/relationships/customXml" Target="../ink/ink492.xml"/><Relationship Id="rId146" Type="http://schemas.openxmlformats.org/officeDocument/2006/relationships/image" Target="../media/image487.png"/><Relationship Id="rId167" Type="http://schemas.openxmlformats.org/officeDocument/2006/relationships/customXml" Target="../ink/ink505.xml"/><Relationship Id="rId188" Type="http://schemas.openxmlformats.org/officeDocument/2006/relationships/image" Target="../media/image508.png"/><Relationship Id="rId7" Type="http://schemas.openxmlformats.org/officeDocument/2006/relationships/image" Target="../media/image76.png"/><Relationship Id="rId71" Type="http://schemas.openxmlformats.org/officeDocument/2006/relationships/customXml" Target="../ink/ink457.xml"/><Relationship Id="rId92" Type="http://schemas.openxmlformats.org/officeDocument/2006/relationships/image" Target="../media/image460.png"/><Relationship Id="rId162" Type="http://schemas.openxmlformats.org/officeDocument/2006/relationships/image" Target="../media/image495.png"/><Relationship Id="rId183" Type="http://schemas.openxmlformats.org/officeDocument/2006/relationships/customXml" Target="../ink/ink513.xml"/><Relationship Id="rId2" Type="http://schemas.openxmlformats.org/officeDocument/2006/relationships/customXml" Target="../ink/ink422.xml"/><Relationship Id="rId29" Type="http://schemas.openxmlformats.org/officeDocument/2006/relationships/customXml" Target="../ink/ink436.xml"/><Relationship Id="rId24" Type="http://schemas.openxmlformats.org/officeDocument/2006/relationships/image" Target="../media/image426.png"/><Relationship Id="rId40" Type="http://schemas.openxmlformats.org/officeDocument/2006/relationships/image" Target="../media/image434.png"/><Relationship Id="rId45" Type="http://schemas.openxmlformats.org/officeDocument/2006/relationships/customXml" Target="../ink/ink444.xml"/><Relationship Id="rId66" Type="http://schemas.openxmlformats.org/officeDocument/2006/relationships/image" Target="../media/image447.png"/><Relationship Id="rId87" Type="http://schemas.openxmlformats.org/officeDocument/2006/relationships/customXml" Target="../ink/ink465.xml"/><Relationship Id="rId110" Type="http://schemas.openxmlformats.org/officeDocument/2006/relationships/image" Target="../media/image469.png"/><Relationship Id="rId115" Type="http://schemas.openxmlformats.org/officeDocument/2006/relationships/customXml" Target="../ink/ink479.xml"/><Relationship Id="rId131" Type="http://schemas.openxmlformats.org/officeDocument/2006/relationships/customXml" Target="../ink/ink487.xml"/><Relationship Id="rId136" Type="http://schemas.openxmlformats.org/officeDocument/2006/relationships/image" Target="../media/image482.png"/><Relationship Id="rId157" Type="http://schemas.openxmlformats.org/officeDocument/2006/relationships/customXml" Target="../ink/ink500.xml"/><Relationship Id="rId178" Type="http://schemas.openxmlformats.org/officeDocument/2006/relationships/image" Target="../media/image503.png"/><Relationship Id="rId61" Type="http://schemas.openxmlformats.org/officeDocument/2006/relationships/customXml" Target="../ink/ink452.xml"/><Relationship Id="rId82" Type="http://schemas.openxmlformats.org/officeDocument/2006/relationships/image" Target="../media/image455.png"/><Relationship Id="rId152" Type="http://schemas.openxmlformats.org/officeDocument/2006/relationships/image" Target="../media/image490.png"/><Relationship Id="rId173" Type="http://schemas.openxmlformats.org/officeDocument/2006/relationships/customXml" Target="../ink/ink508.xml"/><Relationship Id="rId194" Type="http://schemas.openxmlformats.org/officeDocument/2006/relationships/image" Target="../media/image511.png"/><Relationship Id="rId19" Type="http://schemas.openxmlformats.org/officeDocument/2006/relationships/customXml" Target="../ink/ink431.xml"/><Relationship Id="rId14" Type="http://schemas.openxmlformats.org/officeDocument/2006/relationships/image" Target="../media/image421.png"/><Relationship Id="rId30" Type="http://schemas.openxmlformats.org/officeDocument/2006/relationships/image" Target="../media/image429.png"/><Relationship Id="rId35" Type="http://schemas.openxmlformats.org/officeDocument/2006/relationships/customXml" Target="../ink/ink439.xml"/><Relationship Id="rId56" Type="http://schemas.openxmlformats.org/officeDocument/2006/relationships/image" Target="../media/image442.png"/><Relationship Id="rId77" Type="http://schemas.openxmlformats.org/officeDocument/2006/relationships/customXml" Target="../ink/ink460.xml"/><Relationship Id="rId100" Type="http://schemas.openxmlformats.org/officeDocument/2006/relationships/image" Target="../media/image464.png"/><Relationship Id="rId105" Type="http://schemas.openxmlformats.org/officeDocument/2006/relationships/customXml" Target="../ink/ink474.xml"/><Relationship Id="rId126" Type="http://schemas.openxmlformats.org/officeDocument/2006/relationships/image" Target="../media/image477.png"/><Relationship Id="rId147" Type="http://schemas.openxmlformats.org/officeDocument/2006/relationships/customXml" Target="../ink/ink495.xml"/><Relationship Id="rId168" Type="http://schemas.openxmlformats.org/officeDocument/2006/relationships/image" Target="../media/image498.png"/><Relationship Id="rId8" Type="http://schemas.openxmlformats.org/officeDocument/2006/relationships/customXml" Target="../ink/ink425.xml"/><Relationship Id="rId51" Type="http://schemas.openxmlformats.org/officeDocument/2006/relationships/customXml" Target="../ink/ink447.xml"/><Relationship Id="rId72" Type="http://schemas.openxmlformats.org/officeDocument/2006/relationships/image" Target="../media/image450.png"/><Relationship Id="rId93" Type="http://schemas.openxmlformats.org/officeDocument/2006/relationships/customXml" Target="../ink/ink468.xml"/><Relationship Id="rId98" Type="http://schemas.openxmlformats.org/officeDocument/2006/relationships/image" Target="../media/image463.png"/><Relationship Id="rId121" Type="http://schemas.openxmlformats.org/officeDocument/2006/relationships/customXml" Target="../ink/ink482.xml"/><Relationship Id="rId142" Type="http://schemas.openxmlformats.org/officeDocument/2006/relationships/image" Target="../media/image485.png"/><Relationship Id="rId163" Type="http://schemas.openxmlformats.org/officeDocument/2006/relationships/customXml" Target="../ink/ink503.xml"/><Relationship Id="rId184" Type="http://schemas.openxmlformats.org/officeDocument/2006/relationships/image" Target="../media/image506.png"/><Relationship Id="rId189" Type="http://schemas.openxmlformats.org/officeDocument/2006/relationships/customXml" Target="../ink/ink516.xml"/><Relationship Id="rId3" Type="http://schemas.openxmlformats.org/officeDocument/2006/relationships/image" Target="../media/image417.png"/><Relationship Id="rId25" Type="http://schemas.openxmlformats.org/officeDocument/2006/relationships/customXml" Target="../ink/ink434.xml"/><Relationship Id="rId46" Type="http://schemas.openxmlformats.org/officeDocument/2006/relationships/image" Target="../media/image437.png"/><Relationship Id="rId67" Type="http://schemas.openxmlformats.org/officeDocument/2006/relationships/customXml" Target="../ink/ink455.xml"/><Relationship Id="rId116" Type="http://schemas.openxmlformats.org/officeDocument/2006/relationships/image" Target="../media/image472.png"/><Relationship Id="rId137" Type="http://schemas.openxmlformats.org/officeDocument/2006/relationships/customXml" Target="../ink/ink490.xml"/><Relationship Id="rId158" Type="http://schemas.openxmlformats.org/officeDocument/2006/relationships/image" Target="../media/image493.png"/><Relationship Id="rId20" Type="http://schemas.openxmlformats.org/officeDocument/2006/relationships/image" Target="../media/image424.png"/><Relationship Id="rId41" Type="http://schemas.openxmlformats.org/officeDocument/2006/relationships/customXml" Target="../ink/ink442.xml"/><Relationship Id="rId62" Type="http://schemas.openxmlformats.org/officeDocument/2006/relationships/image" Target="../media/image445.png"/><Relationship Id="rId83" Type="http://schemas.openxmlformats.org/officeDocument/2006/relationships/customXml" Target="../ink/ink463.xml"/><Relationship Id="rId88" Type="http://schemas.openxmlformats.org/officeDocument/2006/relationships/image" Target="../media/image458.png"/><Relationship Id="rId111" Type="http://schemas.openxmlformats.org/officeDocument/2006/relationships/customXml" Target="../ink/ink477.xml"/><Relationship Id="rId132" Type="http://schemas.openxmlformats.org/officeDocument/2006/relationships/image" Target="../media/image480.png"/><Relationship Id="rId153" Type="http://schemas.openxmlformats.org/officeDocument/2006/relationships/customXml" Target="../ink/ink498.xml"/><Relationship Id="rId174" Type="http://schemas.openxmlformats.org/officeDocument/2006/relationships/image" Target="../media/image501.png"/><Relationship Id="rId179" Type="http://schemas.openxmlformats.org/officeDocument/2006/relationships/customXml" Target="../ink/ink511.xml"/><Relationship Id="rId195" Type="http://schemas.openxmlformats.org/officeDocument/2006/relationships/customXml" Target="../ink/ink519.xml"/><Relationship Id="rId190" Type="http://schemas.openxmlformats.org/officeDocument/2006/relationships/image" Target="../media/image509.png"/><Relationship Id="rId15" Type="http://schemas.openxmlformats.org/officeDocument/2006/relationships/customXml" Target="../ink/ink429.xml"/><Relationship Id="rId36" Type="http://schemas.openxmlformats.org/officeDocument/2006/relationships/image" Target="../media/image432.png"/><Relationship Id="rId57" Type="http://schemas.openxmlformats.org/officeDocument/2006/relationships/customXml" Target="../ink/ink450.xml"/><Relationship Id="rId106" Type="http://schemas.openxmlformats.org/officeDocument/2006/relationships/image" Target="../media/image467.png"/><Relationship Id="rId127" Type="http://schemas.openxmlformats.org/officeDocument/2006/relationships/customXml" Target="../ink/ink485.xml"/><Relationship Id="rId10" Type="http://schemas.openxmlformats.org/officeDocument/2006/relationships/image" Target="../media/image419.png"/><Relationship Id="rId31" Type="http://schemas.openxmlformats.org/officeDocument/2006/relationships/customXml" Target="../ink/ink437.xml"/><Relationship Id="rId52" Type="http://schemas.openxmlformats.org/officeDocument/2006/relationships/image" Target="../media/image440.png"/><Relationship Id="rId73" Type="http://schemas.openxmlformats.org/officeDocument/2006/relationships/customXml" Target="../ink/ink458.xml"/><Relationship Id="rId78" Type="http://schemas.openxmlformats.org/officeDocument/2006/relationships/image" Target="../media/image453.png"/><Relationship Id="rId94" Type="http://schemas.openxmlformats.org/officeDocument/2006/relationships/image" Target="../media/image461.png"/><Relationship Id="rId99" Type="http://schemas.openxmlformats.org/officeDocument/2006/relationships/customXml" Target="../ink/ink471.xml"/><Relationship Id="rId101" Type="http://schemas.openxmlformats.org/officeDocument/2006/relationships/customXml" Target="../ink/ink472.xml"/><Relationship Id="rId122" Type="http://schemas.openxmlformats.org/officeDocument/2006/relationships/image" Target="../media/image475.png"/><Relationship Id="rId143" Type="http://schemas.openxmlformats.org/officeDocument/2006/relationships/customXml" Target="../ink/ink493.xml"/><Relationship Id="rId148" Type="http://schemas.openxmlformats.org/officeDocument/2006/relationships/image" Target="../media/image488.png"/><Relationship Id="rId164" Type="http://schemas.openxmlformats.org/officeDocument/2006/relationships/image" Target="../media/image496.png"/><Relationship Id="rId169" Type="http://schemas.openxmlformats.org/officeDocument/2006/relationships/customXml" Target="../ink/ink506.xml"/><Relationship Id="rId185" Type="http://schemas.openxmlformats.org/officeDocument/2006/relationships/customXml" Target="../ink/ink514.xml"/><Relationship Id="rId4" Type="http://schemas.openxmlformats.org/officeDocument/2006/relationships/customXml" Target="../ink/ink423.xml"/><Relationship Id="rId9" Type="http://schemas.openxmlformats.org/officeDocument/2006/relationships/customXml" Target="../ink/ink426.xml"/><Relationship Id="rId180" Type="http://schemas.openxmlformats.org/officeDocument/2006/relationships/image" Target="../media/image504.png"/><Relationship Id="rId26" Type="http://schemas.openxmlformats.org/officeDocument/2006/relationships/image" Target="../media/image42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8.png"/><Relationship Id="rId18" Type="http://schemas.openxmlformats.org/officeDocument/2006/relationships/customXml" Target="../ink/ink528.xml"/><Relationship Id="rId26" Type="http://schemas.openxmlformats.org/officeDocument/2006/relationships/customXml" Target="../ink/ink532.xml"/><Relationship Id="rId39" Type="http://schemas.openxmlformats.org/officeDocument/2006/relationships/image" Target="../media/image530.png"/><Relationship Id="rId21" Type="http://schemas.openxmlformats.org/officeDocument/2006/relationships/image" Target="../media/image522.png"/><Relationship Id="rId34" Type="http://schemas.openxmlformats.org/officeDocument/2006/relationships/customXml" Target="../ink/ink536.xml"/><Relationship Id="rId42" Type="http://schemas.openxmlformats.org/officeDocument/2006/relationships/customXml" Target="../ink/ink540.xml"/><Relationship Id="rId47" Type="http://schemas.openxmlformats.org/officeDocument/2006/relationships/image" Target="../media/image534.png"/><Relationship Id="rId50" Type="http://schemas.openxmlformats.org/officeDocument/2006/relationships/customXml" Target="../ink/ink544.xml"/><Relationship Id="rId55" Type="http://schemas.openxmlformats.org/officeDocument/2006/relationships/image" Target="../media/image538.png"/><Relationship Id="rId63" Type="http://schemas.openxmlformats.org/officeDocument/2006/relationships/image" Target="../media/image542.png"/><Relationship Id="rId68" Type="http://schemas.openxmlformats.org/officeDocument/2006/relationships/customXml" Target="../ink/ink553.xml"/><Relationship Id="rId7" Type="http://schemas.openxmlformats.org/officeDocument/2006/relationships/image" Target="../media/image515.png"/><Relationship Id="rId71" Type="http://schemas.openxmlformats.org/officeDocument/2006/relationships/image" Target="../media/image546.png"/><Relationship Id="rId2" Type="http://schemas.openxmlformats.org/officeDocument/2006/relationships/customXml" Target="../ink/ink520.xml"/><Relationship Id="rId16" Type="http://schemas.openxmlformats.org/officeDocument/2006/relationships/customXml" Target="../ink/ink527.xml"/><Relationship Id="rId29" Type="http://schemas.openxmlformats.org/officeDocument/2006/relationships/image" Target="../media/image526.png"/><Relationship Id="rId11" Type="http://schemas.openxmlformats.org/officeDocument/2006/relationships/image" Target="../media/image517.png"/><Relationship Id="rId24" Type="http://schemas.openxmlformats.org/officeDocument/2006/relationships/customXml" Target="../ink/ink531.xml"/><Relationship Id="rId32" Type="http://schemas.openxmlformats.org/officeDocument/2006/relationships/customXml" Target="../ink/ink535.xml"/><Relationship Id="rId37" Type="http://schemas.openxmlformats.org/officeDocument/2006/relationships/image" Target="../media/image529.png"/><Relationship Id="rId40" Type="http://schemas.openxmlformats.org/officeDocument/2006/relationships/customXml" Target="../ink/ink539.xml"/><Relationship Id="rId45" Type="http://schemas.openxmlformats.org/officeDocument/2006/relationships/image" Target="../media/image533.png"/><Relationship Id="rId53" Type="http://schemas.openxmlformats.org/officeDocument/2006/relationships/image" Target="../media/image537.png"/><Relationship Id="rId58" Type="http://schemas.openxmlformats.org/officeDocument/2006/relationships/customXml" Target="../ink/ink548.xml"/><Relationship Id="rId66" Type="http://schemas.openxmlformats.org/officeDocument/2006/relationships/customXml" Target="../ink/ink552.xml"/><Relationship Id="rId5" Type="http://schemas.openxmlformats.org/officeDocument/2006/relationships/image" Target="../media/image514.png"/><Relationship Id="rId15" Type="http://schemas.openxmlformats.org/officeDocument/2006/relationships/image" Target="../media/image519.png"/><Relationship Id="rId23" Type="http://schemas.openxmlformats.org/officeDocument/2006/relationships/image" Target="../media/image523.png"/><Relationship Id="rId28" Type="http://schemas.openxmlformats.org/officeDocument/2006/relationships/customXml" Target="../ink/ink533.xml"/><Relationship Id="rId36" Type="http://schemas.openxmlformats.org/officeDocument/2006/relationships/customXml" Target="../ink/ink537.xml"/><Relationship Id="rId49" Type="http://schemas.openxmlformats.org/officeDocument/2006/relationships/image" Target="../media/image535.png"/><Relationship Id="rId57" Type="http://schemas.openxmlformats.org/officeDocument/2006/relationships/image" Target="../media/image539.png"/><Relationship Id="rId61" Type="http://schemas.openxmlformats.org/officeDocument/2006/relationships/image" Target="../media/image541.png"/><Relationship Id="rId10" Type="http://schemas.openxmlformats.org/officeDocument/2006/relationships/customXml" Target="../ink/ink524.xml"/><Relationship Id="rId19" Type="http://schemas.openxmlformats.org/officeDocument/2006/relationships/image" Target="../media/image521.png"/><Relationship Id="rId31" Type="http://schemas.openxmlformats.org/officeDocument/2006/relationships/image" Target="../media/image527.png"/><Relationship Id="rId44" Type="http://schemas.openxmlformats.org/officeDocument/2006/relationships/customXml" Target="../ink/ink541.xml"/><Relationship Id="rId52" Type="http://schemas.openxmlformats.org/officeDocument/2006/relationships/customXml" Target="../ink/ink545.xml"/><Relationship Id="rId60" Type="http://schemas.openxmlformats.org/officeDocument/2006/relationships/customXml" Target="../ink/ink549.xml"/><Relationship Id="rId65" Type="http://schemas.openxmlformats.org/officeDocument/2006/relationships/image" Target="../media/image543.png"/><Relationship Id="rId73" Type="http://schemas.openxmlformats.org/officeDocument/2006/relationships/image" Target="../media/image547.png"/><Relationship Id="rId4" Type="http://schemas.openxmlformats.org/officeDocument/2006/relationships/customXml" Target="../ink/ink521.xml"/><Relationship Id="rId9" Type="http://schemas.openxmlformats.org/officeDocument/2006/relationships/image" Target="../media/image516.png"/><Relationship Id="rId14" Type="http://schemas.openxmlformats.org/officeDocument/2006/relationships/customXml" Target="../ink/ink526.xml"/><Relationship Id="rId22" Type="http://schemas.openxmlformats.org/officeDocument/2006/relationships/customXml" Target="../ink/ink530.xml"/><Relationship Id="rId27" Type="http://schemas.openxmlformats.org/officeDocument/2006/relationships/image" Target="../media/image525.png"/><Relationship Id="rId30" Type="http://schemas.openxmlformats.org/officeDocument/2006/relationships/customXml" Target="../ink/ink534.xml"/><Relationship Id="rId35" Type="http://schemas.openxmlformats.org/officeDocument/2006/relationships/image" Target="../media/image528.png"/><Relationship Id="rId43" Type="http://schemas.openxmlformats.org/officeDocument/2006/relationships/image" Target="../media/image532.png"/><Relationship Id="rId48" Type="http://schemas.openxmlformats.org/officeDocument/2006/relationships/customXml" Target="../ink/ink543.xml"/><Relationship Id="rId56" Type="http://schemas.openxmlformats.org/officeDocument/2006/relationships/customXml" Target="../ink/ink547.xml"/><Relationship Id="rId64" Type="http://schemas.openxmlformats.org/officeDocument/2006/relationships/customXml" Target="../ink/ink551.xml"/><Relationship Id="rId69" Type="http://schemas.openxmlformats.org/officeDocument/2006/relationships/image" Target="../media/image545.png"/><Relationship Id="rId8" Type="http://schemas.openxmlformats.org/officeDocument/2006/relationships/customXml" Target="../ink/ink523.xml"/><Relationship Id="rId51" Type="http://schemas.openxmlformats.org/officeDocument/2006/relationships/image" Target="../media/image536.png"/><Relationship Id="rId72" Type="http://schemas.openxmlformats.org/officeDocument/2006/relationships/customXml" Target="../ink/ink555.xml"/><Relationship Id="rId3" Type="http://schemas.openxmlformats.org/officeDocument/2006/relationships/image" Target="../media/image513.png"/><Relationship Id="rId12" Type="http://schemas.openxmlformats.org/officeDocument/2006/relationships/customXml" Target="../ink/ink525.xml"/><Relationship Id="rId17" Type="http://schemas.openxmlformats.org/officeDocument/2006/relationships/image" Target="../media/image520.png"/><Relationship Id="rId25" Type="http://schemas.openxmlformats.org/officeDocument/2006/relationships/image" Target="../media/image524.png"/><Relationship Id="rId33" Type="http://schemas.openxmlformats.org/officeDocument/2006/relationships/image" Target="../media/image16.png"/><Relationship Id="rId38" Type="http://schemas.openxmlformats.org/officeDocument/2006/relationships/customXml" Target="../ink/ink538.xml"/><Relationship Id="rId46" Type="http://schemas.openxmlformats.org/officeDocument/2006/relationships/customXml" Target="../ink/ink542.xml"/><Relationship Id="rId59" Type="http://schemas.openxmlformats.org/officeDocument/2006/relationships/image" Target="../media/image540.png"/><Relationship Id="rId67" Type="http://schemas.openxmlformats.org/officeDocument/2006/relationships/image" Target="../media/image544.png"/><Relationship Id="rId20" Type="http://schemas.openxmlformats.org/officeDocument/2006/relationships/customXml" Target="../ink/ink529.xml"/><Relationship Id="rId41" Type="http://schemas.openxmlformats.org/officeDocument/2006/relationships/image" Target="../media/image531.png"/><Relationship Id="rId54" Type="http://schemas.openxmlformats.org/officeDocument/2006/relationships/customXml" Target="../ink/ink546.xml"/><Relationship Id="rId62" Type="http://schemas.openxmlformats.org/officeDocument/2006/relationships/customXml" Target="../ink/ink550.xml"/><Relationship Id="rId70" Type="http://schemas.openxmlformats.org/officeDocument/2006/relationships/customXml" Target="../ink/ink5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9.xml"/><Relationship Id="rId13" Type="http://schemas.openxmlformats.org/officeDocument/2006/relationships/image" Target="../media/image553.png"/><Relationship Id="rId18" Type="http://schemas.openxmlformats.org/officeDocument/2006/relationships/customXml" Target="../ink/ink564.xml"/><Relationship Id="rId26" Type="http://schemas.openxmlformats.org/officeDocument/2006/relationships/customXml" Target="../ink/ink568.xml"/><Relationship Id="rId3" Type="http://schemas.openxmlformats.org/officeDocument/2006/relationships/image" Target="../media/image548.png"/><Relationship Id="rId21" Type="http://schemas.openxmlformats.org/officeDocument/2006/relationships/image" Target="../media/image16.png"/><Relationship Id="rId7" Type="http://schemas.openxmlformats.org/officeDocument/2006/relationships/image" Target="../media/image550.png"/><Relationship Id="rId12" Type="http://schemas.openxmlformats.org/officeDocument/2006/relationships/customXml" Target="../ink/ink561.xml"/><Relationship Id="rId17" Type="http://schemas.openxmlformats.org/officeDocument/2006/relationships/image" Target="../media/image555.png"/><Relationship Id="rId25" Type="http://schemas.openxmlformats.org/officeDocument/2006/relationships/image" Target="../media/image557.png"/><Relationship Id="rId2" Type="http://schemas.openxmlformats.org/officeDocument/2006/relationships/customXml" Target="../ink/ink556.xml"/><Relationship Id="rId16" Type="http://schemas.openxmlformats.org/officeDocument/2006/relationships/customXml" Target="../ink/ink563.xml"/><Relationship Id="rId20" Type="http://schemas.openxmlformats.org/officeDocument/2006/relationships/customXml" Target="../ink/ink5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8.xml"/><Relationship Id="rId11" Type="http://schemas.openxmlformats.org/officeDocument/2006/relationships/image" Target="../media/image552.png"/><Relationship Id="rId24" Type="http://schemas.openxmlformats.org/officeDocument/2006/relationships/customXml" Target="../ink/ink567.xml"/><Relationship Id="rId5" Type="http://schemas.openxmlformats.org/officeDocument/2006/relationships/image" Target="../media/image549.png"/><Relationship Id="rId15" Type="http://schemas.openxmlformats.org/officeDocument/2006/relationships/image" Target="../media/image554.png"/><Relationship Id="rId23" Type="http://schemas.openxmlformats.org/officeDocument/2006/relationships/image" Target="../media/image11.png"/><Relationship Id="rId28" Type="http://schemas.openxmlformats.org/officeDocument/2006/relationships/customXml" Target="../ink/ink569.xml"/><Relationship Id="rId10" Type="http://schemas.openxmlformats.org/officeDocument/2006/relationships/customXml" Target="../ink/ink560.xml"/><Relationship Id="rId19" Type="http://schemas.openxmlformats.org/officeDocument/2006/relationships/image" Target="../media/image556.png"/><Relationship Id="rId4" Type="http://schemas.openxmlformats.org/officeDocument/2006/relationships/customXml" Target="../ink/ink557.xml"/><Relationship Id="rId9" Type="http://schemas.openxmlformats.org/officeDocument/2006/relationships/image" Target="../media/image551.png"/><Relationship Id="rId14" Type="http://schemas.openxmlformats.org/officeDocument/2006/relationships/customXml" Target="../ink/ink562.xml"/><Relationship Id="rId22" Type="http://schemas.openxmlformats.org/officeDocument/2006/relationships/customXml" Target="../ink/ink566.xml"/><Relationship Id="rId27" Type="http://schemas.openxmlformats.org/officeDocument/2006/relationships/image" Target="../media/image55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4.png"/><Relationship Id="rId18" Type="http://schemas.openxmlformats.org/officeDocument/2006/relationships/customXml" Target="../ink/ink578.xml"/><Relationship Id="rId26" Type="http://schemas.openxmlformats.org/officeDocument/2006/relationships/customXml" Target="../ink/ink582.xml"/><Relationship Id="rId39" Type="http://schemas.openxmlformats.org/officeDocument/2006/relationships/image" Target="../media/image577.png"/><Relationship Id="rId21" Type="http://schemas.openxmlformats.org/officeDocument/2006/relationships/image" Target="../media/image568.png"/><Relationship Id="rId34" Type="http://schemas.openxmlformats.org/officeDocument/2006/relationships/customXml" Target="../ink/ink586.xml"/><Relationship Id="rId42" Type="http://schemas.openxmlformats.org/officeDocument/2006/relationships/customXml" Target="../ink/ink590.xml"/><Relationship Id="rId47" Type="http://schemas.openxmlformats.org/officeDocument/2006/relationships/image" Target="../media/image581.png"/><Relationship Id="rId50" Type="http://schemas.openxmlformats.org/officeDocument/2006/relationships/customXml" Target="../ink/ink594.xml"/><Relationship Id="rId55" Type="http://schemas.openxmlformats.org/officeDocument/2006/relationships/image" Target="../media/image585.png"/><Relationship Id="rId7" Type="http://schemas.openxmlformats.org/officeDocument/2006/relationships/image" Target="../media/image561.png"/><Relationship Id="rId12" Type="http://schemas.openxmlformats.org/officeDocument/2006/relationships/customXml" Target="../ink/ink575.xml"/><Relationship Id="rId17" Type="http://schemas.openxmlformats.org/officeDocument/2006/relationships/image" Target="../media/image566.png"/><Relationship Id="rId25" Type="http://schemas.openxmlformats.org/officeDocument/2006/relationships/image" Target="../media/image570.png"/><Relationship Id="rId33" Type="http://schemas.openxmlformats.org/officeDocument/2006/relationships/image" Target="../media/image574.png"/><Relationship Id="rId38" Type="http://schemas.openxmlformats.org/officeDocument/2006/relationships/customXml" Target="../ink/ink588.xml"/><Relationship Id="rId46" Type="http://schemas.openxmlformats.org/officeDocument/2006/relationships/customXml" Target="../ink/ink592.xml"/><Relationship Id="rId2" Type="http://schemas.openxmlformats.org/officeDocument/2006/relationships/customXml" Target="../ink/ink570.xml"/><Relationship Id="rId16" Type="http://schemas.openxmlformats.org/officeDocument/2006/relationships/customXml" Target="../ink/ink577.xml"/><Relationship Id="rId20" Type="http://schemas.openxmlformats.org/officeDocument/2006/relationships/customXml" Target="../ink/ink579.xml"/><Relationship Id="rId29" Type="http://schemas.openxmlformats.org/officeDocument/2006/relationships/image" Target="../media/image572.png"/><Relationship Id="rId41" Type="http://schemas.openxmlformats.org/officeDocument/2006/relationships/image" Target="../media/image578.png"/><Relationship Id="rId54" Type="http://schemas.openxmlformats.org/officeDocument/2006/relationships/customXml" Target="../ink/ink5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2.xml"/><Relationship Id="rId11" Type="http://schemas.openxmlformats.org/officeDocument/2006/relationships/image" Target="../media/image563.png"/><Relationship Id="rId24" Type="http://schemas.openxmlformats.org/officeDocument/2006/relationships/customXml" Target="../ink/ink581.xml"/><Relationship Id="rId32" Type="http://schemas.openxmlformats.org/officeDocument/2006/relationships/customXml" Target="../ink/ink585.xml"/><Relationship Id="rId37" Type="http://schemas.openxmlformats.org/officeDocument/2006/relationships/image" Target="../media/image576.png"/><Relationship Id="rId40" Type="http://schemas.openxmlformats.org/officeDocument/2006/relationships/customXml" Target="../ink/ink589.xml"/><Relationship Id="rId45" Type="http://schemas.openxmlformats.org/officeDocument/2006/relationships/image" Target="../media/image580.png"/><Relationship Id="rId53" Type="http://schemas.openxmlformats.org/officeDocument/2006/relationships/image" Target="../media/image584.png"/><Relationship Id="rId5" Type="http://schemas.openxmlformats.org/officeDocument/2006/relationships/image" Target="../media/image560.png"/><Relationship Id="rId15" Type="http://schemas.openxmlformats.org/officeDocument/2006/relationships/image" Target="../media/image565.png"/><Relationship Id="rId23" Type="http://schemas.openxmlformats.org/officeDocument/2006/relationships/image" Target="../media/image569.png"/><Relationship Id="rId28" Type="http://schemas.openxmlformats.org/officeDocument/2006/relationships/customXml" Target="../ink/ink583.xml"/><Relationship Id="rId36" Type="http://schemas.openxmlformats.org/officeDocument/2006/relationships/customXml" Target="../ink/ink587.xml"/><Relationship Id="rId49" Type="http://schemas.openxmlformats.org/officeDocument/2006/relationships/image" Target="../media/image582.png"/><Relationship Id="rId57" Type="http://schemas.openxmlformats.org/officeDocument/2006/relationships/image" Target="../media/image586.png"/><Relationship Id="rId10" Type="http://schemas.openxmlformats.org/officeDocument/2006/relationships/customXml" Target="../ink/ink574.xml"/><Relationship Id="rId19" Type="http://schemas.openxmlformats.org/officeDocument/2006/relationships/image" Target="../media/image567.png"/><Relationship Id="rId31" Type="http://schemas.openxmlformats.org/officeDocument/2006/relationships/image" Target="../media/image573.png"/><Relationship Id="rId44" Type="http://schemas.openxmlformats.org/officeDocument/2006/relationships/customXml" Target="../ink/ink591.xml"/><Relationship Id="rId52" Type="http://schemas.openxmlformats.org/officeDocument/2006/relationships/customXml" Target="../ink/ink595.xml"/><Relationship Id="rId4" Type="http://schemas.openxmlformats.org/officeDocument/2006/relationships/customXml" Target="../ink/ink571.xml"/><Relationship Id="rId9" Type="http://schemas.openxmlformats.org/officeDocument/2006/relationships/image" Target="../media/image562.png"/><Relationship Id="rId14" Type="http://schemas.openxmlformats.org/officeDocument/2006/relationships/customXml" Target="../ink/ink576.xml"/><Relationship Id="rId22" Type="http://schemas.openxmlformats.org/officeDocument/2006/relationships/customXml" Target="../ink/ink580.xml"/><Relationship Id="rId27" Type="http://schemas.openxmlformats.org/officeDocument/2006/relationships/image" Target="../media/image571.png"/><Relationship Id="rId30" Type="http://schemas.openxmlformats.org/officeDocument/2006/relationships/customXml" Target="../ink/ink584.xml"/><Relationship Id="rId35" Type="http://schemas.openxmlformats.org/officeDocument/2006/relationships/image" Target="../media/image575.png"/><Relationship Id="rId43" Type="http://schemas.openxmlformats.org/officeDocument/2006/relationships/image" Target="../media/image579.png"/><Relationship Id="rId48" Type="http://schemas.openxmlformats.org/officeDocument/2006/relationships/customXml" Target="../ink/ink593.xml"/><Relationship Id="rId56" Type="http://schemas.openxmlformats.org/officeDocument/2006/relationships/customXml" Target="../ink/ink597.xml"/><Relationship Id="rId8" Type="http://schemas.openxmlformats.org/officeDocument/2006/relationships/customXml" Target="../ink/ink573.xml"/><Relationship Id="rId51" Type="http://schemas.openxmlformats.org/officeDocument/2006/relationships/image" Target="../media/image583.png"/><Relationship Id="rId3" Type="http://schemas.openxmlformats.org/officeDocument/2006/relationships/image" Target="../media/image5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0.xml"/><Relationship Id="rId13" Type="http://schemas.openxmlformats.org/officeDocument/2006/relationships/image" Target="../media/image593.png"/><Relationship Id="rId3" Type="http://schemas.openxmlformats.org/officeDocument/2006/relationships/image" Target="../media/image588.png"/><Relationship Id="rId7" Type="http://schemas.openxmlformats.org/officeDocument/2006/relationships/image" Target="../media/image590.png"/><Relationship Id="rId12" Type="http://schemas.openxmlformats.org/officeDocument/2006/relationships/customXml" Target="../ink/ink602.xml"/><Relationship Id="rId17" Type="http://schemas.openxmlformats.org/officeDocument/2006/relationships/image" Target="../media/image595.png"/><Relationship Id="rId2" Type="http://schemas.openxmlformats.org/officeDocument/2006/relationships/image" Target="../media/image587.png"/><Relationship Id="rId16" Type="http://schemas.openxmlformats.org/officeDocument/2006/relationships/customXml" Target="../ink/ink6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9.xml"/><Relationship Id="rId11" Type="http://schemas.openxmlformats.org/officeDocument/2006/relationships/image" Target="../media/image592.png"/><Relationship Id="rId5" Type="http://schemas.openxmlformats.org/officeDocument/2006/relationships/image" Target="../media/image589.png"/><Relationship Id="rId15" Type="http://schemas.openxmlformats.org/officeDocument/2006/relationships/image" Target="../media/image594.png"/><Relationship Id="rId10" Type="http://schemas.openxmlformats.org/officeDocument/2006/relationships/customXml" Target="../ink/ink601.xml"/><Relationship Id="rId4" Type="http://schemas.openxmlformats.org/officeDocument/2006/relationships/customXml" Target="../ink/ink598.xml"/><Relationship Id="rId9" Type="http://schemas.openxmlformats.org/officeDocument/2006/relationships/image" Target="../media/image591.png"/><Relationship Id="rId14" Type="http://schemas.openxmlformats.org/officeDocument/2006/relationships/customXml" Target="../ink/ink6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C7D6-EE30-4D0B-932E-AE36A4FD2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rgbClr val="7030A0"/>
                </a:solidFill>
              </a:rPr>
              <a:t>Lecture No 09</a:t>
            </a:r>
            <a:endParaRPr lang="th-TH" sz="8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808DB-38BD-4069-ABD9-1F6754C81822}"/>
                  </a:ext>
                </a:extLst>
              </p14:cNvPr>
              <p14:cNvContentPartPr/>
              <p14:nvPr/>
            </p14:nvContentPartPr>
            <p14:xfrm>
              <a:off x="2487822" y="4767978"/>
              <a:ext cx="516240" cy="55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808DB-38BD-4069-ABD9-1F6754C81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822" y="4731978"/>
                <a:ext cx="5518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38D589-02A7-4265-AD42-417271E730B1}"/>
                  </a:ext>
                </a:extLst>
              </p14:cNvPr>
              <p14:cNvContentPartPr/>
              <p14:nvPr/>
            </p14:nvContentPartPr>
            <p14:xfrm>
              <a:off x="2486022" y="4298178"/>
              <a:ext cx="890640" cy="83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38D589-02A7-4265-AD42-417271E73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8022" y="4262178"/>
                <a:ext cx="92628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454323-5DB7-48C5-BF0A-873A7F1E058D}"/>
                  </a:ext>
                </a:extLst>
              </p14:cNvPr>
              <p14:cNvContentPartPr/>
              <p14:nvPr/>
            </p14:nvContentPartPr>
            <p14:xfrm>
              <a:off x="3641262" y="4765098"/>
              <a:ext cx="415440" cy="39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454323-5DB7-48C5-BF0A-873A7F1E05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3262" y="4729098"/>
                <a:ext cx="4510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7E2123-F74D-4455-AEB0-D1B7CE4AAB8F}"/>
                  </a:ext>
                </a:extLst>
              </p14:cNvPr>
              <p14:cNvContentPartPr/>
              <p14:nvPr/>
            </p14:nvContentPartPr>
            <p14:xfrm>
              <a:off x="3982542" y="4551618"/>
              <a:ext cx="330120" cy="214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7E2123-F74D-4455-AEB0-D1B7CE4AA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4902" y="4515978"/>
                <a:ext cx="365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AD6DD4-8ECA-4618-B21E-2ED98F69AC77}"/>
                  </a:ext>
                </a:extLst>
              </p14:cNvPr>
              <p14:cNvContentPartPr/>
              <p14:nvPr/>
            </p14:nvContentPartPr>
            <p14:xfrm>
              <a:off x="4132302" y="4246338"/>
              <a:ext cx="401040" cy="40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AD6DD4-8ECA-4618-B21E-2ED98F69AC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4302" y="4210698"/>
                <a:ext cx="4366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5CADB3-76E9-46B2-A833-DCD06D481AD9}"/>
                  </a:ext>
                </a:extLst>
              </p14:cNvPr>
              <p14:cNvContentPartPr/>
              <p14:nvPr/>
            </p14:nvContentPartPr>
            <p14:xfrm>
              <a:off x="4298982" y="4096938"/>
              <a:ext cx="838080" cy="56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5CADB3-76E9-46B2-A833-DCD06D481A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1342" y="4060938"/>
                <a:ext cx="8737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5D77DC-FCC7-4ACD-9AB5-452F93690A53}"/>
                  </a:ext>
                </a:extLst>
              </p14:cNvPr>
              <p14:cNvContentPartPr/>
              <p14:nvPr/>
            </p14:nvContentPartPr>
            <p14:xfrm>
              <a:off x="4307982" y="4184778"/>
              <a:ext cx="403560" cy="34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5D77DC-FCC7-4ACD-9AB5-452F93690A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9982" y="4148778"/>
                <a:ext cx="4392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06AE43-2549-4DC1-BABA-468E9D8215E7}"/>
                  </a:ext>
                </a:extLst>
              </p14:cNvPr>
              <p14:cNvContentPartPr/>
              <p14:nvPr/>
            </p14:nvContentPartPr>
            <p14:xfrm>
              <a:off x="5729622" y="3850338"/>
              <a:ext cx="537120" cy="347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06AE43-2549-4DC1-BABA-468E9D8215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1982" y="3814698"/>
                <a:ext cx="5727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75C730-4EBD-40CE-8645-8C41F4D11177}"/>
                  </a:ext>
                </a:extLst>
              </p14:cNvPr>
              <p14:cNvContentPartPr/>
              <p14:nvPr/>
            </p14:nvContentPartPr>
            <p14:xfrm>
              <a:off x="6233262" y="3741258"/>
              <a:ext cx="611280" cy="405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75C730-4EBD-40CE-8645-8C41F4D111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15622" y="3705258"/>
                <a:ext cx="6469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A2C9E6-FD8E-41F8-9F94-A4E47E2A52C9}"/>
                  </a:ext>
                </a:extLst>
              </p14:cNvPr>
              <p14:cNvContentPartPr/>
              <p14:nvPr/>
            </p14:nvContentPartPr>
            <p14:xfrm>
              <a:off x="6919422" y="3856818"/>
              <a:ext cx="113400" cy="7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A2C9E6-FD8E-41F8-9F94-A4E47E2A52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01422" y="3821178"/>
                <a:ext cx="149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41E166-D64E-4508-86F1-656C682DA153}"/>
                  </a:ext>
                </a:extLst>
              </p14:cNvPr>
              <p14:cNvContentPartPr/>
              <p14:nvPr/>
            </p14:nvContentPartPr>
            <p14:xfrm>
              <a:off x="6871902" y="3542898"/>
              <a:ext cx="39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41E166-D64E-4508-86F1-656C682DA1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53902" y="350689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84FF06-6B89-4A82-A196-D20A7B90FFF1}"/>
                  </a:ext>
                </a:extLst>
              </p14:cNvPr>
              <p14:cNvContentPartPr/>
              <p14:nvPr/>
            </p14:nvContentPartPr>
            <p14:xfrm>
              <a:off x="6936702" y="3534258"/>
              <a:ext cx="578160" cy="35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84FF06-6B89-4A82-A196-D20A7B90FF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19062" y="3498258"/>
                <a:ext cx="6138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AF49C8-F48C-46CF-A707-C91509BCD702}"/>
                  </a:ext>
                </a:extLst>
              </p14:cNvPr>
              <p14:cNvContentPartPr/>
              <p14:nvPr/>
            </p14:nvContentPartPr>
            <p14:xfrm>
              <a:off x="7024542" y="3570618"/>
              <a:ext cx="345240" cy="179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AF49C8-F48C-46CF-A707-C91509BCD7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6542" y="3534978"/>
                <a:ext cx="380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A833CEF-DBCD-45EF-8184-A96193C2C74C}"/>
                  </a:ext>
                </a:extLst>
              </p14:cNvPr>
              <p14:cNvContentPartPr/>
              <p14:nvPr/>
            </p14:nvContentPartPr>
            <p14:xfrm>
              <a:off x="7487142" y="3302058"/>
              <a:ext cx="831240" cy="441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A833CEF-DBCD-45EF-8184-A96193C2C7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69142" y="3266418"/>
                <a:ext cx="866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2F10B18-8068-492E-83DB-5365BF2BA3BB}"/>
                  </a:ext>
                </a:extLst>
              </p14:cNvPr>
              <p14:cNvContentPartPr/>
              <p14:nvPr/>
            </p14:nvContentPartPr>
            <p14:xfrm>
              <a:off x="8361222" y="3393498"/>
              <a:ext cx="142200" cy="105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2F10B18-8068-492E-83DB-5365BF2BA3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3222" y="3357858"/>
                <a:ext cx="177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EA7AE7-F1C9-46BF-A952-A91CA4346382}"/>
                  </a:ext>
                </a:extLst>
              </p14:cNvPr>
              <p14:cNvContentPartPr/>
              <p14:nvPr/>
            </p14:nvContentPartPr>
            <p14:xfrm>
              <a:off x="8018142" y="326173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EA7AE7-F1C9-46BF-A952-A91CA43463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0502" y="3225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34F852-F715-4693-A2BB-1693480F36CB}"/>
                  </a:ext>
                </a:extLst>
              </p14:cNvPr>
              <p14:cNvContentPartPr/>
              <p14:nvPr/>
            </p14:nvContentPartPr>
            <p14:xfrm>
              <a:off x="8580102" y="3296658"/>
              <a:ext cx="505800" cy="288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34F852-F715-4693-A2BB-1693480F36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2102" y="3260658"/>
                <a:ext cx="541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D75DF7-FA09-4E8B-9B64-D8CBA985ED25}"/>
                  </a:ext>
                </a:extLst>
              </p14:cNvPr>
              <p14:cNvContentPartPr/>
              <p14:nvPr/>
            </p14:nvContentPartPr>
            <p14:xfrm>
              <a:off x="3629382" y="5476098"/>
              <a:ext cx="804600" cy="82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D75DF7-FA09-4E8B-9B64-D8CBA985ED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11382" y="5440458"/>
                <a:ext cx="84024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20D7AE-B2A6-4542-B0FC-D66428048230}"/>
                  </a:ext>
                </a:extLst>
              </p14:cNvPr>
              <p14:cNvContentPartPr/>
              <p14:nvPr/>
            </p14:nvContentPartPr>
            <p14:xfrm>
              <a:off x="4637022" y="5741058"/>
              <a:ext cx="419760" cy="213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20D7AE-B2A6-4542-B0FC-D664280482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19022" y="5705418"/>
                <a:ext cx="455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11D64F-F7C7-42B3-8FD4-91324DFDEB58}"/>
                  </a:ext>
                </a:extLst>
              </p14:cNvPr>
              <p14:cNvContentPartPr/>
              <p14:nvPr/>
            </p14:nvContentPartPr>
            <p14:xfrm>
              <a:off x="5072982" y="5336418"/>
              <a:ext cx="845640" cy="51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11D64F-F7C7-42B3-8FD4-91324DFDEB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54982" y="5300778"/>
                <a:ext cx="88128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95F7CEE-3B34-4E6C-BD11-24BD12999466}"/>
                  </a:ext>
                </a:extLst>
              </p14:cNvPr>
              <p14:cNvContentPartPr/>
              <p14:nvPr/>
            </p14:nvContentPartPr>
            <p14:xfrm>
              <a:off x="5870022" y="5018178"/>
              <a:ext cx="511200" cy="663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95F7CEE-3B34-4E6C-BD11-24BD129994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2022" y="4982178"/>
                <a:ext cx="5468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E27D5D-A358-4626-B996-91356C967D3C}"/>
                  </a:ext>
                </a:extLst>
              </p14:cNvPr>
              <p14:cNvContentPartPr/>
              <p14:nvPr/>
            </p14:nvContentPartPr>
            <p14:xfrm>
              <a:off x="6224622" y="4809018"/>
              <a:ext cx="511560" cy="344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E27D5D-A358-4626-B996-91356C967D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06982" y="4773018"/>
                <a:ext cx="5472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FF2264-433D-4F51-8167-61C299210284}"/>
                  </a:ext>
                </a:extLst>
              </p14:cNvPr>
              <p14:cNvContentPartPr/>
              <p14:nvPr/>
            </p14:nvContentPartPr>
            <p14:xfrm>
              <a:off x="6690462" y="4896858"/>
              <a:ext cx="141480" cy="132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FF2264-433D-4F51-8167-61C2992102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72822" y="4861218"/>
                <a:ext cx="1771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10E6DBA-21A0-490C-8C4F-A60218371C2E}"/>
                  </a:ext>
                </a:extLst>
              </p14:cNvPr>
              <p14:cNvContentPartPr/>
              <p14:nvPr/>
            </p14:nvContentPartPr>
            <p14:xfrm>
              <a:off x="6511182" y="4785978"/>
              <a:ext cx="3960" cy="5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10E6DBA-21A0-490C-8C4F-A60218371C2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93542" y="475033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63BF43-8CCA-4ACE-B51C-044EEAF2D46B}"/>
                  </a:ext>
                </a:extLst>
              </p14:cNvPr>
              <p14:cNvContentPartPr/>
              <p14:nvPr/>
            </p14:nvContentPartPr>
            <p14:xfrm>
              <a:off x="6901782" y="4562058"/>
              <a:ext cx="529920" cy="275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63BF43-8CCA-4ACE-B51C-044EEAF2D4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83782" y="4526418"/>
                <a:ext cx="565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388778-21B0-4C99-A9F8-3B725ABF924B}"/>
                  </a:ext>
                </a:extLst>
              </p14:cNvPr>
              <p14:cNvContentPartPr/>
              <p14:nvPr/>
            </p14:nvContentPartPr>
            <p14:xfrm>
              <a:off x="7439982" y="4351458"/>
              <a:ext cx="1118520" cy="1155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388778-21B0-4C99-A9F8-3B725ABF92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22342" y="4315818"/>
                <a:ext cx="115416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896495-563B-4610-85C2-D36CE9460A87}"/>
                  </a:ext>
                </a:extLst>
              </p14:cNvPr>
              <p14:cNvContentPartPr/>
              <p14:nvPr/>
            </p14:nvContentPartPr>
            <p14:xfrm>
              <a:off x="8167902" y="4070658"/>
              <a:ext cx="580320" cy="444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896495-563B-4610-85C2-D36CE9460A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49902" y="4034658"/>
                <a:ext cx="6159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097DBB-628C-43DF-9C14-5057FDA638C8}"/>
                  </a:ext>
                </a:extLst>
              </p14:cNvPr>
              <p14:cNvContentPartPr/>
              <p14:nvPr/>
            </p14:nvContentPartPr>
            <p14:xfrm>
              <a:off x="8528262" y="3929538"/>
              <a:ext cx="839160" cy="542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097DBB-628C-43DF-9C14-5057FDA638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10622" y="3893898"/>
                <a:ext cx="8748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22119E-5A44-46B8-9758-D7DF8B490AD6}"/>
                  </a:ext>
                </a:extLst>
              </p14:cNvPr>
              <p14:cNvContentPartPr/>
              <p14:nvPr/>
            </p14:nvContentPartPr>
            <p14:xfrm>
              <a:off x="8403702" y="4079298"/>
              <a:ext cx="230040" cy="120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22119E-5A44-46B8-9758-D7DF8B490A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86062" y="4043298"/>
                <a:ext cx="2656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863594-0523-4BCD-B2E4-6076A8181C04}"/>
                  </a:ext>
                </a:extLst>
              </p14:cNvPr>
              <p14:cNvContentPartPr/>
              <p14:nvPr/>
            </p14:nvContentPartPr>
            <p14:xfrm>
              <a:off x="9386502" y="3725058"/>
              <a:ext cx="500040" cy="508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863594-0523-4BCD-B2E4-6076A8181C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68502" y="3689418"/>
                <a:ext cx="53568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697963-D7D0-49C8-B108-60C68E1050F3}"/>
                  </a:ext>
                </a:extLst>
              </p14:cNvPr>
              <p14:cNvContentPartPr/>
              <p14:nvPr/>
            </p14:nvContentPartPr>
            <p14:xfrm>
              <a:off x="10056462" y="3213498"/>
              <a:ext cx="1095480" cy="796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697963-D7D0-49C8-B108-60C68E1050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38462" y="3177858"/>
                <a:ext cx="113112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6B83E3-A094-4CF6-8560-2171BDFFDBED}"/>
                  </a:ext>
                </a:extLst>
              </p14:cNvPr>
              <p14:cNvContentPartPr/>
              <p14:nvPr/>
            </p14:nvContentPartPr>
            <p14:xfrm>
              <a:off x="11093622" y="3189018"/>
              <a:ext cx="452160" cy="303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6B83E3-A094-4CF6-8560-2171BDFFDB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75622" y="3153018"/>
                <a:ext cx="4878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22E3603-4A23-4A6F-BE53-8A334FEA4541}"/>
                  </a:ext>
                </a:extLst>
              </p14:cNvPr>
              <p14:cNvContentPartPr/>
              <p14:nvPr/>
            </p14:nvContentPartPr>
            <p14:xfrm>
              <a:off x="11570262" y="2866818"/>
              <a:ext cx="462600" cy="338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22E3603-4A23-4A6F-BE53-8A334FEA45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52262" y="2830818"/>
                <a:ext cx="4982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86EF43-C1B7-4679-8F12-36968B346FBB}"/>
                  </a:ext>
                </a:extLst>
              </p14:cNvPr>
              <p14:cNvContentPartPr/>
              <p14:nvPr/>
            </p14:nvContentPartPr>
            <p14:xfrm>
              <a:off x="5072982" y="6268458"/>
              <a:ext cx="375840" cy="465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86EF43-C1B7-4679-8F12-36968B346FB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54982" y="6232458"/>
                <a:ext cx="4114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376FAC-3FC4-4B2E-81DD-072B9A436C0A}"/>
                  </a:ext>
                </a:extLst>
              </p14:cNvPr>
              <p14:cNvContentPartPr/>
              <p14:nvPr/>
            </p14:nvContentPartPr>
            <p14:xfrm>
              <a:off x="5266302" y="6572658"/>
              <a:ext cx="417960" cy="162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376FAC-3FC4-4B2E-81DD-072B9A436C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48662" y="6537018"/>
                <a:ext cx="453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3D88D70-3AE4-4D5E-9E9A-637232CD23C8}"/>
                  </a:ext>
                </a:extLst>
              </p14:cNvPr>
              <p14:cNvContentPartPr/>
              <p14:nvPr/>
            </p14:nvContentPartPr>
            <p14:xfrm>
              <a:off x="4703262" y="6042378"/>
              <a:ext cx="712080" cy="428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3D88D70-3AE4-4D5E-9E9A-637232CD23C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85622" y="6006738"/>
                <a:ext cx="7477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FB4D32A-F40F-49FE-B865-7F9B6015916A}"/>
                  </a:ext>
                </a:extLst>
              </p14:cNvPr>
              <p14:cNvContentPartPr/>
              <p14:nvPr/>
            </p14:nvContentPartPr>
            <p14:xfrm>
              <a:off x="5565102" y="6177738"/>
              <a:ext cx="803160" cy="309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FB4D32A-F40F-49FE-B865-7F9B601591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47102" y="6141738"/>
                <a:ext cx="8388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08FF1A-FE57-4765-A8C1-82E53CB651A6}"/>
                  </a:ext>
                </a:extLst>
              </p14:cNvPr>
              <p14:cNvContentPartPr/>
              <p14:nvPr/>
            </p14:nvContentPartPr>
            <p14:xfrm>
              <a:off x="6197982" y="5913858"/>
              <a:ext cx="353880" cy="373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08FF1A-FE57-4765-A8C1-82E53CB651A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80342" y="5878218"/>
                <a:ext cx="3895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4FCC54B-0781-474C-8134-A2293F6F5DC5}"/>
                  </a:ext>
                </a:extLst>
              </p14:cNvPr>
              <p14:cNvContentPartPr/>
              <p14:nvPr/>
            </p14:nvContentPartPr>
            <p14:xfrm>
              <a:off x="6609822" y="5746818"/>
              <a:ext cx="830520" cy="435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4FCC54B-0781-474C-8134-A2293F6F5D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91822" y="5711178"/>
                <a:ext cx="8661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4B99917-101B-450C-BC04-81DBF13EEBB6}"/>
                  </a:ext>
                </a:extLst>
              </p14:cNvPr>
              <p14:cNvContentPartPr/>
              <p14:nvPr/>
            </p14:nvContentPartPr>
            <p14:xfrm>
              <a:off x="7341342" y="5600658"/>
              <a:ext cx="529200" cy="293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4B99917-101B-450C-BC04-81DBF13EEB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23342" y="5564658"/>
                <a:ext cx="56484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7BA3D6-3AB7-4E6D-9125-AF359FD8822D}"/>
                  </a:ext>
                </a:extLst>
              </p14:cNvPr>
              <p14:cNvContentPartPr/>
              <p14:nvPr/>
            </p14:nvContentPartPr>
            <p14:xfrm>
              <a:off x="7385262" y="5680578"/>
              <a:ext cx="207360" cy="122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7BA3D6-3AB7-4E6D-9125-AF359FD882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67262" y="5644578"/>
                <a:ext cx="243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AB510E-C79E-41E2-B713-C0FF1BE0007D}"/>
                  </a:ext>
                </a:extLst>
              </p14:cNvPr>
              <p14:cNvContentPartPr/>
              <p14:nvPr/>
            </p14:nvContentPartPr>
            <p14:xfrm>
              <a:off x="7842462" y="5697138"/>
              <a:ext cx="280800" cy="155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AB510E-C79E-41E2-B713-C0FF1BE000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24462" y="5661498"/>
                <a:ext cx="316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93A315-F471-48B8-8A97-BF0AD9D7C27B}"/>
                  </a:ext>
                </a:extLst>
              </p14:cNvPr>
              <p14:cNvContentPartPr/>
              <p14:nvPr/>
            </p14:nvContentPartPr>
            <p14:xfrm>
              <a:off x="7451862" y="5484378"/>
              <a:ext cx="12600" cy="10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93A315-F471-48B8-8A97-BF0AD9D7C2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34222" y="5448738"/>
                <a:ext cx="48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D5AE7B2-F3FF-423C-B2A4-99A3804F83EE}"/>
                  </a:ext>
                </a:extLst>
              </p14:cNvPr>
              <p14:cNvContentPartPr/>
              <p14:nvPr/>
            </p14:nvContentPartPr>
            <p14:xfrm>
              <a:off x="7833822" y="5557818"/>
              <a:ext cx="860760" cy="321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D5AE7B2-F3FF-423C-B2A4-99A3804F83E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15822" y="5521818"/>
                <a:ext cx="8964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EBC5F9F-AD18-4C12-AC91-F2AA558C0B52}"/>
                  </a:ext>
                </a:extLst>
              </p14:cNvPr>
              <p14:cNvContentPartPr/>
              <p14:nvPr/>
            </p14:nvContentPartPr>
            <p14:xfrm>
              <a:off x="8572182" y="5319138"/>
              <a:ext cx="413640" cy="169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EBC5F9F-AD18-4C12-AC91-F2AA558C0B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54182" y="5283138"/>
                <a:ext cx="4492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F8D4D1-E0D6-40AD-ACE7-5BC787A09CD0}"/>
                  </a:ext>
                </a:extLst>
              </p14:cNvPr>
              <p14:cNvContentPartPr/>
              <p14:nvPr/>
            </p14:nvContentPartPr>
            <p14:xfrm>
              <a:off x="9155382" y="5070738"/>
              <a:ext cx="481680" cy="276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F8D4D1-E0D6-40AD-ACE7-5BC787A09CD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37382" y="5034738"/>
                <a:ext cx="5173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8938F8-C8F6-4A6B-908C-2A35C97583BB}"/>
                  </a:ext>
                </a:extLst>
              </p14:cNvPr>
              <p14:cNvContentPartPr/>
              <p14:nvPr/>
            </p14:nvContentPartPr>
            <p14:xfrm>
              <a:off x="10142502" y="4378458"/>
              <a:ext cx="590040" cy="735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8938F8-C8F6-4A6B-908C-2A35C97583B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24502" y="4342458"/>
                <a:ext cx="6256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0E04F54-97FA-47E9-8001-12E98E69763F}"/>
                  </a:ext>
                </a:extLst>
              </p14:cNvPr>
              <p14:cNvContentPartPr/>
              <p14:nvPr/>
            </p14:nvContentPartPr>
            <p14:xfrm>
              <a:off x="6865062" y="6335418"/>
              <a:ext cx="780840" cy="372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0E04F54-97FA-47E9-8001-12E98E69763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47422" y="6299778"/>
                <a:ext cx="8164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34B7CF-98DE-4C9F-82F2-5005E952DC3B}"/>
                  </a:ext>
                </a:extLst>
              </p14:cNvPr>
              <p14:cNvContentPartPr/>
              <p14:nvPr/>
            </p14:nvContentPartPr>
            <p14:xfrm>
              <a:off x="7884582" y="6155418"/>
              <a:ext cx="861120" cy="440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34B7CF-98DE-4C9F-82F2-5005E952DC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66582" y="6119418"/>
                <a:ext cx="896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7E4EB1-24EA-41FD-AA66-15F68D866A6A}"/>
                  </a:ext>
                </a:extLst>
              </p14:cNvPr>
              <p14:cNvContentPartPr/>
              <p14:nvPr/>
            </p14:nvContentPartPr>
            <p14:xfrm>
              <a:off x="8923902" y="5820258"/>
              <a:ext cx="562680" cy="351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7E4EB1-24EA-41FD-AA66-15F68D866A6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05902" y="5784258"/>
                <a:ext cx="5983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16ACCA2-4477-48EF-9B14-EA140DCA7356}"/>
                  </a:ext>
                </a:extLst>
              </p14:cNvPr>
              <p14:cNvContentPartPr/>
              <p14:nvPr/>
            </p14:nvContentPartPr>
            <p14:xfrm>
              <a:off x="8614302" y="5714778"/>
              <a:ext cx="441720" cy="232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16ACCA2-4477-48EF-9B14-EA140DCA735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96302" y="5679138"/>
                <a:ext cx="4773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E23898F-67A4-4235-97C9-E72A49AEBF61}"/>
                  </a:ext>
                </a:extLst>
              </p14:cNvPr>
              <p14:cNvContentPartPr/>
              <p14:nvPr/>
            </p14:nvContentPartPr>
            <p14:xfrm>
              <a:off x="9639222" y="5632698"/>
              <a:ext cx="300240" cy="271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E23898F-67A4-4235-97C9-E72A49AEB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21222" y="5596698"/>
                <a:ext cx="3358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CDBC43-9C56-44B1-9E78-82C63A92B391}"/>
                  </a:ext>
                </a:extLst>
              </p14:cNvPr>
              <p14:cNvContentPartPr/>
              <p14:nvPr/>
            </p14:nvContentPartPr>
            <p14:xfrm>
              <a:off x="10075542" y="5441538"/>
              <a:ext cx="212400" cy="223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CDBC43-9C56-44B1-9E78-82C63A92B3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57542" y="5405538"/>
                <a:ext cx="248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9AD3EC5-E166-4F68-9E78-6BBE1D965BD1}"/>
                  </a:ext>
                </a:extLst>
              </p14:cNvPr>
              <p14:cNvContentPartPr/>
              <p14:nvPr/>
            </p14:nvContentPartPr>
            <p14:xfrm>
              <a:off x="10356342" y="5348658"/>
              <a:ext cx="632880" cy="29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9AD3EC5-E166-4F68-9E78-6BBE1D965BD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38342" y="5312658"/>
                <a:ext cx="668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BF67D56-6F01-4830-88CD-BB5185EB3D15}"/>
                  </a:ext>
                </a:extLst>
              </p14:cNvPr>
              <p14:cNvContentPartPr/>
              <p14:nvPr/>
            </p14:nvContentPartPr>
            <p14:xfrm>
              <a:off x="10761342" y="5187018"/>
              <a:ext cx="497160" cy="20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BF67D56-6F01-4830-88CD-BB5185EB3D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43702" y="5151378"/>
                <a:ext cx="5328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733634-00FE-4363-A682-CD8A4014738C}"/>
                  </a:ext>
                </a:extLst>
              </p14:cNvPr>
              <p14:cNvContentPartPr/>
              <p14:nvPr/>
            </p14:nvContentPartPr>
            <p14:xfrm>
              <a:off x="10717422" y="5252898"/>
              <a:ext cx="204120" cy="101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733634-00FE-4363-A682-CD8A401473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99782" y="5217258"/>
                <a:ext cx="239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BF8DBAC-06A3-4991-AD2C-F6100F1E1A80}"/>
                  </a:ext>
                </a:extLst>
              </p14:cNvPr>
              <p14:cNvContentPartPr/>
              <p14:nvPr/>
            </p14:nvContentPartPr>
            <p14:xfrm>
              <a:off x="11060502" y="5125818"/>
              <a:ext cx="81360" cy="33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BF8DBAC-06A3-4991-AD2C-F6100F1E1A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042502" y="5089818"/>
                <a:ext cx="1170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B09C8AA-37A3-4734-8FF2-8F802964E710}"/>
                  </a:ext>
                </a:extLst>
              </p14:cNvPr>
              <p14:cNvContentPartPr/>
              <p14:nvPr/>
            </p14:nvContentPartPr>
            <p14:xfrm>
              <a:off x="10962222" y="5008098"/>
              <a:ext cx="45720" cy="47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B09C8AA-37A3-4734-8FF2-8F802964E7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44582" y="4972098"/>
                <a:ext cx="813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F5EC3BE-A284-4A75-810D-F9230791753A}"/>
                  </a:ext>
                </a:extLst>
              </p14:cNvPr>
              <p14:cNvContentPartPr/>
              <p14:nvPr/>
            </p14:nvContentPartPr>
            <p14:xfrm>
              <a:off x="10919742" y="4818018"/>
              <a:ext cx="617400" cy="2916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F5EC3BE-A284-4A75-810D-F9230791753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01742" y="4782018"/>
                <a:ext cx="6530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FFE02FB-A9D1-406A-8398-9E10B1548814}"/>
                  </a:ext>
                </a:extLst>
              </p14:cNvPr>
              <p14:cNvContentPartPr/>
              <p14:nvPr/>
            </p14:nvContentPartPr>
            <p14:xfrm>
              <a:off x="11218542" y="4501218"/>
              <a:ext cx="430920" cy="335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FFE02FB-A9D1-406A-8398-9E10B154881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200902" y="4465578"/>
                <a:ext cx="466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EE8B3D4-5F54-4F96-BE63-010CDC644D3D}"/>
                  </a:ext>
                </a:extLst>
              </p14:cNvPr>
              <p14:cNvContentPartPr/>
              <p14:nvPr/>
            </p14:nvContentPartPr>
            <p14:xfrm>
              <a:off x="11726862" y="4295658"/>
              <a:ext cx="408600" cy="303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EE8B3D4-5F54-4F96-BE63-010CDC644D3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709222" y="4260018"/>
                <a:ext cx="4442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40610A0-D03E-4E79-A2FC-95E791E1C2F1}"/>
                  </a:ext>
                </a:extLst>
              </p14:cNvPr>
              <p14:cNvContentPartPr/>
              <p14:nvPr/>
            </p14:nvContentPartPr>
            <p14:xfrm>
              <a:off x="8955942" y="6348018"/>
              <a:ext cx="315360" cy="461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40610A0-D03E-4E79-A2FC-95E791E1C2F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38302" y="6312018"/>
                <a:ext cx="3510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B07486-F192-40F7-8EAE-48BDF5ECC223}"/>
                  </a:ext>
                </a:extLst>
              </p14:cNvPr>
              <p14:cNvContentPartPr/>
              <p14:nvPr/>
            </p14:nvContentPartPr>
            <p14:xfrm>
              <a:off x="9504222" y="5997683"/>
              <a:ext cx="1038600" cy="758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B07486-F192-40F7-8EAE-48BDF5ECC22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86582" y="5961683"/>
                <a:ext cx="107424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065CF50-8B52-4D16-8259-230F3567B01E}"/>
                  </a:ext>
                </a:extLst>
              </p14:cNvPr>
              <p14:cNvContentPartPr/>
              <p14:nvPr/>
            </p14:nvContentPartPr>
            <p14:xfrm>
              <a:off x="10400982" y="5908043"/>
              <a:ext cx="429120" cy="301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065CF50-8B52-4D16-8259-230F3567B0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82982" y="5872403"/>
                <a:ext cx="4647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5BC65B3-9540-43EB-B612-93FECE1A8020}"/>
                  </a:ext>
                </a:extLst>
              </p14:cNvPr>
              <p14:cNvContentPartPr/>
              <p14:nvPr/>
            </p14:nvContentPartPr>
            <p14:xfrm>
              <a:off x="10383342" y="6021803"/>
              <a:ext cx="283320" cy="141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5BC65B3-9540-43EB-B612-93FECE1A80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365342" y="5986163"/>
                <a:ext cx="318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A1DA86B-74E0-4D1A-8C77-2F563B788C78}"/>
                  </a:ext>
                </a:extLst>
              </p14:cNvPr>
              <p14:cNvContentPartPr/>
              <p14:nvPr/>
            </p14:nvContentPartPr>
            <p14:xfrm>
              <a:off x="10788702" y="5754323"/>
              <a:ext cx="379080" cy="279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A1DA86B-74E0-4D1A-8C77-2F563B788C7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71062" y="5718323"/>
                <a:ext cx="4147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CE35937-BD99-4925-9E47-C84B2877148B}"/>
                  </a:ext>
                </a:extLst>
              </p14:cNvPr>
              <p14:cNvContentPartPr/>
              <p14:nvPr/>
            </p14:nvContentPartPr>
            <p14:xfrm>
              <a:off x="11042862" y="5590883"/>
              <a:ext cx="275040" cy="3142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CE35937-BD99-4925-9E47-C84B2877148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024862" y="5554883"/>
                <a:ext cx="31068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27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551C12-BF1A-43E2-ADE8-A74D709AB90F}"/>
                  </a:ext>
                </a:extLst>
              </p14:cNvPr>
              <p14:cNvContentPartPr/>
              <p14:nvPr/>
            </p14:nvContentPartPr>
            <p14:xfrm>
              <a:off x="2021982" y="624018"/>
              <a:ext cx="372240" cy="78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551C12-BF1A-43E2-ADE8-A74D709AB9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342" y="588018"/>
                <a:ext cx="40788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F83EFA-8FE0-4F57-A251-97BE3599311E}"/>
                  </a:ext>
                </a:extLst>
              </p14:cNvPr>
              <p14:cNvContentPartPr/>
              <p14:nvPr/>
            </p14:nvContentPartPr>
            <p14:xfrm>
              <a:off x="1318542" y="251058"/>
              <a:ext cx="1123560" cy="53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F83EFA-8FE0-4F57-A251-97BE359931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542" y="215058"/>
                <a:ext cx="11592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A2C209-632A-4AE1-8DF3-ED9FEB8C4362}"/>
                  </a:ext>
                </a:extLst>
              </p14:cNvPr>
              <p14:cNvContentPartPr/>
              <p14:nvPr/>
            </p14:nvContentPartPr>
            <p14:xfrm>
              <a:off x="2637582" y="1054938"/>
              <a:ext cx="102600" cy="11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A2C209-632A-4AE1-8DF3-ED9FEB8C43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582" y="1018938"/>
                <a:ext cx="138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CDCE0A-521B-401D-A889-613FE746F411}"/>
                  </a:ext>
                </a:extLst>
              </p14:cNvPr>
              <p14:cNvContentPartPr/>
              <p14:nvPr/>
            </p14:nvContentPartPr>
            <p14:xfrm>
              <a:off x="2443902" y="936858"/>
              <a:ext cx="3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CDCE0A-521B-401D-A889-613FE746F4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6262" y="90121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D44973-8168-46EC-A701-244BA16C92C0}"/>
                  </a:ext>
                </a:extLst>
              </p14:cNvPr>
              <p14:cNvContentPartPr/>
              <p14:nvPr/>
            </p14:nvContentPartPr>
            <p14:xfrm>
              <a:off x="2855022" y="841098"/>
              <a:ext cx="533880" cy="248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D44973-8168-46EC-A701-244BA16C9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7382" y="805458"/>
                <a:ext cx="5695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5725A6-9A3A-4B97-8D36-A91CD89AAA53}"/>
                  </a:ext>
                </a:extLst>
              </p14:cNvPr>
              <p14:cNvContentPartPr/>
              <p14:nvPr/>
            </p14:nvContentPartPr>
            <p14:xfrm>
              <a:off x="3465942" y="648138"/>
              <a:ext cx="433080" cy="30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5725A6-9A3A-4B97-8D36-A91CD89AAA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7942" y="612138"/>
                <a:ext cx="4687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A213B5-D116-4030-B306-C6709202CFF2}"/>
                  </a:ext>
                </a:extLst>
              </p14:cNvPr>
              <p14:cNvContentPartPr/>
              <p14:nvPr/>
            </p14:nvContentPartPr>
            <p14:xfrm>
              <a:off x="2749542" y="1538058"/>
              <a:ext cx="650520" cy="703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A213B5-D116-4030-B306-C6709202CF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1902" y="1502418"/>
                <a:ext cx="68616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ECC500-D194-463D-B0AF-B4CA625D2143}"/>
                  </a:ext>
                </a:extLst>
              </p14:cNvPr>
              <p14:cNvContentPartPr/>
              <p14:nvPr/>
            </p14:nvContentPartPr>
            <p14:xfrm>
              <a:off x="3202062" y="1811298"/>
              <a:ext cx="7200" cy="43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ECC500-D194-463D-B0AF-B4CA625D21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84062" y="1775298"/>
                <a:ext cx="428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772606-4248-46A2-8BFB-D41A292DDC39}"/>
                  </a:ext>
                </a:extLst>
              </p14:cNvPr>
              <p14:cNvContentPartPr/>
              <p14:nvPr/>
            </p14:nvContentPartPr>
            <p14:xfrm>
              <a:off x="3525342" y="1713378"/>
              <a:ext cx="778320" cy="418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772606-4248-46A2-8BFB-D41A292DDC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7702" y="1677738"/>
                <a:ext cx="8139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F60A33-48DC-4B30-AC89-DAD2D5FD65AC}"/>
                  </a:ext>
                </a:extLst>
              </p14:cNvPr>
              <p14:cNvContentPartPr/>
              <p14:nvPr/>
            </p14:nvContentPartPr>
            <p14:xfrm>
              <a:off x="4334262" y="1643898"/>
              <a:ext cx="96840" cy="8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F60A33-48DC-4B30-AC89-DAD2D5FD65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6262" y="1607898"/>
                <a:ext cx="132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E605CB-2BEB-48C3-A751-32CEF4E8B1A7}"/>
                  </a:ext>
                </a:extLst>
              </p14:cNvPr>
              <p14:cNvContentPartPr/>
              <p14:nvPr/>
            </p14:nvContentPartPr>
            <p14:xfrm>
              <a:off x="4149582" y="150313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E605CB-2BEB-48C3-A751-32CEF4E8B1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1582" y="14674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CAB2E7-E8E9-449D-86AD-16A42A31A3B7}"/>
                  </a:ext>
                </a:extLst>
              </p14:cNvPr>
              <p14:cNvContentPartPr/>
              <p14:nvPr/>
            </p14:nvContentPartPr>
            <p14:xfrm>
              <a:off x="4237422" y="1203978"/>
              <a:ext cx="575280" cy="45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CAB2E7-E8E9-449D-86AD-16A42A31A3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9782" y="1168338"/>
                <a:ext cx="61092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75A01C-C69A-4AD0-8E56-6B01A82E374A}"/>
                  </a:ext>
                </a:extLst>
              </p14:cNvPr>
              <p14:cNvContentPartPr/>
              <p14:nvPr/>
            </p14:nvContentPartPr>
            <p14:xfrm>
              <a:off x="4255062" y="1366698"/>
              <a:ext cx="294840" cy="110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75A01C-C69A-4AD0-8E56-6B01A82E37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37422" y="1331058"/>
                <a:ext cx="330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D9F6EB-740A-4EE3-9330-6C38F0F079D7}"/>
                  </a:ext>
                </a:extLst>
              </p14:cNvPr>
              <p14:cNvContentPartPr/>
              <p14:nvPr/>
            </p14:nvContentPartPr>
            <p14:xfrm>
              <a:off x="4698222" y="614658"/>
              <a:ext cx="1182960" cy="94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D9F6EB-740A-4EE3-9330-6C38F0F079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80582" y="579018"/>
                <a:ext cx="121860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574B3E-971E-4BE3-B255-8873B47C905A}"/>
                  </a:ext>
                </a:extLst>
              </p14:cNvPr>
              <p14:cNvContentPartPr/>
              <p14:nvPr/>
            </p14:nvContentPartPr>
            <p14:xfrm>
              <a:off x="3280182" y="2604018"/>
              <a:ext cx="727560" cy="806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574B3E-971E-4BE3-B255-8873B47C90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62542" y="2568018"/>
                <a:ext cx="76320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F46DA32-18D7-48DC-950C-9ED5EB8189C6}"/>
                  </a:ext>
                </a:extLst>
              </p14:cNvPr>
              <p14:cNvContentPartPr/>
              <p14:nvPr/>
            </p14:nvContentPartPr>
            <p14:xfrm>
              <a:off x="4052742" y="2918658"/>
              <a:ext cx="94680" cy="55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F46DA32-18D7-48DC-950C-9ED5EB8189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35102" y="2883018"/>
                <a:ext cx="130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4372A4-F3DB-4994-8DA0-DE5E3A4CFB51}"/>
                  </a:ext>
                </a:extLst>
              </p14:cNvPr>
              <p14:cNvContentPartPr/>
              <p14:nvPr/>
            </p14:nvContentPartPr>
            <p14:xfrm>
              <a:off x="3861582" y="2701578"/>
              <a:ext cx="15840" cy="42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4372A4-F3DB-4994-8DA0-DE5E3A4CFB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43582" y="2665578"/>
                <a:ext cx="514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2BAFD8-B375-4D79-9705-4707269AEC61}"/>
                  </a:ext>
                </a:extLst>
              </p14:cNvPr>
              <p14:cNvContentPartPr/>
              <p14:nvPr/>
            </p14:nvContentPartPr>
            <p14:xfrm>
              <a:off x="4290342" y="2373618"/>
              <a:ext cx="1437480" cy="83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2BAFD8-B375-4D79-9705-4707269AEC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72702" y="2337618"/>
                <a:ext cx="147312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80D339-89CA-492F-8986-4C392559CBF8}"/>
                  </a:ext>
                </a:extLst>
              </p14:cNvPr>
              <p14:cNvContentPartPr/>
              <p14:nvPr/>
            </p14:nvContentPartPr>
            <p14:xfrm>
              <a:off x="5689662" y="1536978"/>
              <a:ext cx="1171080" cy="99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80D339-89CA-492F-8986-4C392559CB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1662" y="1500978"/>
                <a:ext cx="1206720" cy="10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F382B37-79F3-4345-AFAC-5D8DC1DE52BB}"/>
                  </a:ext>
                </a:extLst>
              </p14:cNvPr>
              <p14:cNvContentPartPr/>
              <p14:nvPr/>
            </p14:nvContentPartPr>
            <p14:xfrm>
              <a:off x="8115702" y="1062498"/>
              <a:ext cx="720000" cy="566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F382B37-79F3-4345-AFAC-5D8DC1DE52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97702" y="1026858"/>
                <a:ext cx="7556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7D7E661-15F2-490F-BDA8-46A6D8066524}"/>
                  </a:ext>
                </a:extLst>
              </p14:cNvPr>
              <p14:cNvContentPartPr/>
              <p14:nvPr/>
            </p14:nvContentPartPr>
            <p14:xfrm>
              <a:off x="8721582" y="989418"/>
              <a:ext cx="886320" cy="504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7D7E661-15F2-490F-BDA8-46A6D80665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03942" y="953778"/>
                <a:ext cx="9219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01194F-0B29-47D5-9697-745B281782A2}"/>
                  </a:ext>
                </a:extLst>
              </p14:cNvPr>
              <p14:cNvContentPartPr/>
              <p14:nvPr/>
            </p14:nvContentPartPr>
            <p14:xfrm>
              <a:off x="9710142" y="463818"/>
              <a:ext cx="767160" cy="82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01194F-0B29-47D5-9697-745B281782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92502" y="427818"/>
                <a:ext cx="802800" cy="8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5A43A14-EA99-44F5-9794-063015A79308}"/>
                  </a:ext>
                </a:extLst>
              </p14:cNvPr>
              <p14:cNvContentPartPr/>
              <p14:nvPr/>
            </p14:nvContentPartPr>
            <p14:xfrm>
              <a:off x="2716422" y="4476018"/>
              <a:ext cx="1157400" cy="880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5A43A14-EA99-44F5-9794-063015A793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8782" y="4440378"/>
                <a:ext cx="119304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7F558B0-B11F-48FB-9F84-F2A676D1FB02}"/>
                  </a:ext>
                </a:extLst>
              </p14:cNvPr>
              <p14:cNvContentPartPr/>
              <p14:nvPr/>
            </p14:nvContentPartPr>
            <p14:xfrm>
              <a:off x="4036182" y="4545498"/>
              <a:ext cx="474480" cy="23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7F558B0-B11F-48FB-9F84-F2A676D1FB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18542" y="4509498"/>
                <a:ext cx="5101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321DC5-3742-4A54-A5E1-5ED0A5572EC7}"/>
                  </a:ext>
                </a:extLst>
              </p14:cNvPr>
              <p14:cNvContentPartPr/>
              <p14:nvPr/>
            </p14:nvContentPartPr>
            <p14:xfrm>
              <a:off x="4422462" y="4243098"/>
              <a:ext cx="887040" cy="418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321DC5-3742-4A54-A5E1-5ED0A5572E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04462" y="4207458"/>
                <a:ext cx="922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27FED3B-6E2C-48D4-B720-E6B14AA3610C}"/>
                  </a:ext>
                </a:extLst>
              </p14:cNvPr>
              <p14:cNvContentPartPr/>
              <p14:nvPr/>
            </p14:nvContentPartPr>
            <p14:xfrm>
              <a:off x="5070462" y="3588258"/>
              <a:ext cx="847800" cy="928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27FED3B-6E2C-48D4-B720-E6B14AA361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52462" y="3552258"/>
                <a:ext cx="88344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B62E00-414F-4891-9D7D-1A2524A9A2F6}"/>
                  </a:ext>
                </a:extLst>
              </p14:cNvPr>
              <p14:cNvContentPartPr/>
              <p14:nvPr/>
            </p14:nvContentPartPr>
            <p14:xfrm>
              <a:off x="6202302" y="2971938"/>
              <a:ext cx="962640" cy="852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B62E00-414F-4891-9D7D-1A2524A9A2F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84662" y="2936298"/>
                <a:ext cx="99828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85FCC6-3880-4B76-A643-C4E22013D7FB}"/>
                  </a:ext>
                </a:extLst>
              </p14:cNvPr>
              <p14:cNvContentPartPr/>
              <p14:nvPr/>
            </p14:nvContentPartPr>
            <p14:xfrm>
              <a:off x="6470502" y="2866098"/>
              <a:ext cx="39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85FCC6-3880-4B76-A643-C4E22013D7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52862" y="283009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E323B0-4ADE-4F63-A205-E805B72DC4F1}"/>
                  </a:ext>
                </a:extLst>
              </p14:cNvPr>
              <p14:cNvContentPartPr/>
              <p14:nvPr/>
            </p14:nvContentPartPr>
            <p14:xfrm>
              <a:off x="7139022" y="2988138"/>
              <a:ext cx="904320" cy="335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E323B0-4ADE-4F63-A205-E805B72DC4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1022" y="2952138"/>
                <a:ext cx="939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30B23D5-FA5D-49B7-AAB0-C124F0FAB330}"/>
                  </a:ext>
                </a:extLst>
              </p14:cNvPr>
              <p14:cNvContentPartPr/>
              <p14:nvPr/>
            </p14:nvContentPartPr>
            <p14:xfrm>
              <a:off x="8044782" y="2830818"/>
              <a:ext cx="178200" cy="301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30B23D5-FA5D-49B7-AAB0-C124F0FAB3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6782" y="2794818"/>
                <a:ext cx="213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5B684B-87B6-439A-997F-C60F715E5C9B}"/>
                  </a:ext>
                </a:extLst>
              </p14:cNvPr>
              <p14:cNvContentPartPr/>
              <p14:nvPr/>
            </p14:nvContentPartPr>
            <p14:xfrm>
              <a:off x="7816182" y="2516898"/>
              <a:ext cx="360" cy="24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5B684B-87B6-439A-997F-C60F715E5C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98182" y="2480898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85C293B-999D-49F3-B6F7-581A06932C2E}"/>
                  </a:ext>
                </a:extLst>
              </p14:cNvPr>
              <p14:cNvContentPartPr/>
              <p14:nvPr/>
            </p14:nvContentPartPr>
            <p14:xfrm>
              <a:off x="8167902" y="2294418"/>
              <a:ext cx="794520" cy="545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85C293B-999D-49F3-B6F7-581A06932C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49902" y="2258418"/>
                <a:ext cx="83016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B87B5BD-4FFD-4077-89A0-456F05CA7B85}"/>
                  </a:ext>
                </a:extLst>
              </p14:cNvPr>
              <p14:cNvContentPartPr/>
              <p14:nvPr/>
            </p14:nvContentPartPr>
            <p14:xfrm>
              <a:off x="8220462" y="2583498"/>
              <a:ext cx="290520" cy="107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B87B5BD-4FFD-4077-89A0-456F05CA7B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02822" y="2547498"/>
                <a:ext cx="326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16E9928-41CB-41A6-B4C5-3BE275D2707C}"/>
                  </a:ext>
                </a:extLst>
              </p14:cNvPr>
              <p14:cNvContentPartPr/>
              <p14:nvPr/>
            </p14:nvContentPartPr>
            <p14:xfrm>
              <a:off x="8753622" y="1764498"/>
              <a:ext cx="1195920" cy="98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16E9928-41CB-41A6-B4C5-3BE275D2707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35622" y="1728498"/>
                <a:ext cx="123156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7BF0E05-6E3A-418F-8195-46D99A3510CF}"/>
                  </a:ext>
                </a:extLst>
              </p14:cNvPr>
              <p14:cNvContentPartPr/>
              <p14:nvPr/>
            </p14:nvContentPartPr>
            <p14:xfrm>
              <a:off x="4336422" y="4923138"/>
              <a:ext cx="821160" cy="1110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7BF0E05-6E3A-418F-8195-46D99A3510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18782" y="4887498"/>
                <a:ext cx="856800" cy="11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1B5AC9-A7B8-402E-93C8-2D3A837A0F8C}"/>
                  </a:ext>
                </a:extLst>
              </p14:cNvPr>
              <p14:cNvContentPartPr/>
              <p14:nvPr/>
            </p14:nvContentPartPr>
            <p14:xfrm>
              <a:off x="5310222" y="5301498"/>
              <a:ext cx="153360" cy="15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1B5AC9-A7B8-402E-93C8-2D3A837A0F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92222" y="5265498"/>
                <a:ext cx="1890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12F3C5-D9D0-4FDF-82B9-F0CE57FDF212}"/>
                  </a:ext>
                </a:extLst>
              </p14:cNvPr>
              <p14:cNvContentPartPr/>
              <p14:nvPr/>
            </p14:nvContentPartPr>
            <p14:xfrm>
              <a:off x="4967142" y="5078298"/>
              <a:ext cx="7200" cy="12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12F3C5-D9D0-4FDF-82B9-F0CE57FDF2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49502" y="5042298"/>
                <a:ext cx="428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23E772F-53D3-44AE-A6B4-C21B6FE4B842}"/>
                  </a:ext>
                </a:extLst>
              </p14:cNvPr>
              <p14:cNvContentPartPr/>
              <p14:nvPr/>
            </p14:nvContentPartPr>
            <p14:xfrm>
              <a:off x="5511102" y="4780218"/>
              <a:ext cx="1309320" cy="1060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23E772F-53D3-44AE-A6B4-C21B6FE4B8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93462" y="4744218"/>
                <a:ext cx="1344960" cy="11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3D1B2C-BBD8-45BE-81A0-0830A92E3B26}"/>
                  </a:ext>
                </a:extLst>
              </p14:cNvPr>
              <p14:cNvContentPartPr/>
              <p14:nvPr/>
            </p14:nvContentPartPr>
            <p14:xfrm>
              <a:off x="6862902" y="3479898"/>
              <a:ext cx="1607040" cy="1466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3D1B2C-BBD8-45BE-81A0-0830A92E3B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44902" y="3443898"/>
                <a:ext cx="1642680" cy="15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240E717-37FC-4906-8368-328D855154BF}"/>
                  </a:ext>
                </a:extLst>
              </p14:cNvPr>
              <p14:cNvContentPartPr/>
              <p14:nvPr/>
            </p14:nvContentPartPr>
            <p14:xfrm>
              <a:off x="6843822" y="4175778"/>
              <a:ext cx="14400" cy="39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240E717-37FC-4906-8368-328D855154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25822" y="4140138"/>
                <a:ext cx="5004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69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BE977A-E54E-4446-B49C-C39D5617DFCB}"/>
                  </a:ext>
                </a:extLst>
              </p14:cNvPr>
              <p14:cNvContentPartPr/>
              <p14:nvPr/>
            </p14:nvContentPartPr>
            <p14:xfrm>
              <a:off x="1246542" y="386058"/>
              <a:ext cx="52200" cy="46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BE977A-E54E-4446-B49C-C39D5617DF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902" y="350418"/>
                <a:ext cx="878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021986-E9DF-46E3-B83F-169B4105ECFC}"/>
                  </a:ext>
                </a:extLst>
              </p14:cNvPr>
              <p14:cNvContentPartPr/>
              <p14:nvPr/>
            </p14:nvContentPartPr>
            <p14:xfrm>
              <a:off x="843702" y="230538"/>
              <a:ext cx="412920" cy="12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021986-E9DF-46E3-B83F-169B4105E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702" y="194538"/>
                <a:ext cx="4485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7B5263-CBCE-447A-BCE1-07C5747BEC25}"/>
                  </a:ext>
                </a:extLst>
              </p14:cNvPr>
              <p14:cNvContentPartPr/>
              <p14:nvPr/>
            </p14:nvContentPartPr>
            <p14:xfrm>
              <a:off x="1476582" y="658938"/>
              <a:ext cx="27360" cy="11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7B5263-CBCE-447A-BCE1-07C5747BE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8942" y="623298"/>
                <a:ext cx="63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7344FE-CF87-4312-9FCF-3DE26D72B71E}"/>
                  </a:ext>
                </a:extLst>
              </p14:cNvPr>
              <p14:cNvContentPartPr/>
              <p14:nvPr/>
            </p14:nvContentPartPr>
            <p14:xfrm>
              <a:off x="1098582" y="148098"/>
              <a:ext cx="403560" cy="7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7344FE-CF87-4312-9FCF-3DE26D72B7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0582" y="112458"/>
                <a:ext cx="439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2F471E-348E-462B-B252-81D97DB01B1B}"/>
                  </a:ext>
                </a:extLst>
              </p14:cNvPr>
              <p14:cNvContentPartPr/>
              <p14:nvPr/>
            </p14:nvContentPartPr>
            <p14:xfrm>
              <a:off x="1441662" y="50089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2F471E-348E-462B-B252-81D97DB01B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3662" y="465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E9FFFB-4BEB-4A39-9F09-A74110A9A393}"/>
                  </a:ext>
                </a:extLst>
              </p14:cNvPr>
              <p14:cNvContentPartPr/>
              <p14:nvPr/>
            </p14:nvContentPartPr>
            <p14:xfrm>
              <a:off x="1661622" y="586578"/>
              <a:ext cx="600480" cy="199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E9FFFB-4BEB-4A39-9F09-A74110A9A3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3622" y="550938"/>
                <a:ext cx="636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830E4B-7C91-4295-B09A-82BC5F8BAC52}"/>
                  </a:ext>
                </a:extLst>
              </p14:cNvPr>
              <p14:cNvContentPartPr/>
              <p14:nvPr/>
            </p14:nvContentPartPr>
            <p14:xfrm>
              <a:off x="2266062" y="414858"/>
              <a:ext cx="676800" cy="48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830E4B-7C91-4295-B09A-82BC5F8BAC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8062" y="378858"/>
                <a:ext cx="7124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C39E4C-42E8-45F1-8E7B-075E15D38BDC}"/>
                  </a:ext>
                </a:extLst>
              </p14:cNvPr>
              <p14:cNvContentPartPr/>
              <p14:nvPr/>
            </p14:nvContentPartPr>
            <p14:xfrm>
              <a:off x="3533622" y="257898"/>
              <a:ext cx="525600" cy="431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C39E4C-42E8-45F1-8E7B-075E15D38B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5982" y="222258"/>
                <a:ext cx="5612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122CEA-EE37-4BA1-B9AB-771BA911F2D3}"/>
                  </a:ext>
                </a:extLst>
              </p14:cNvPr>
              <p14:cNvContentPartPr/>
              <p14:nvPr/>
            </p14:nvContentPartPr>
            <p14:xfrm>
              <a:off x="4025382" y="510618"/>
              <a:ext cx="64440" cy="20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122CEA-EE37-4BA1-B9AB-771BA911F2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7382" y="474978"/>
                <a:ext cx="100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50E71A-6908-4BCE-B57A-64BF5C2062AA}"/>
                  </a:ext>
                </a:extLst>
              </p14:cNvPr>
              <p14:cNvContentPartPr/>
              <p14:nvPr/>
            </p14:nvContentPartPr>
            <p14:xfrm>
              <a:off x="3982542" y="29857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50E71A-6908-4BCE-B57A-64BF5C2062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4902" y="2625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18E608-0DB8-4BA1-B79C-84B7D29527D9}"/>
                  </a:ext>
                </a:extLst>
              </p14:cNvPr>
              <p14:cNvContentPartPr/>
              <p14:nvPr/>
            </p14:nvContentPartPr>
            <p14:xfrm>
              <a:off x="4202142" y="341778"/>
              <a:ext cx="588240" cy="36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18E608-0DB8-4BA1-B79C-84B7D29527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84502" y="306138"/>
                <a:ext cx="6238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9BE3B3-B2D4-4545-A9D3-9BB97D45F3F5}"/>
                  </a:ext>
                </a:extLst>
              </p14:cNvPr>
              <p14:cNvContentPartPr/>
              <p14:nvPr/>
            </p14:nvContentPartPr>
            <p14:xfrm>
              <a:off x="4800102" y="404058"/>
              <a:ext cx="62280" cy="141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9BE3B3-B2D4-4545-A9D3-9BB97D45F3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82462" y="368418"/>
                <a:ext cx="97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79EB47-FDA6-4A4E-8ED9-85BCC856D44D}"/>
                  </a:ext>
                </a:extLst>
              </p14:cNvPr>
              <p14:cNvContentPartPr/>
              <p14:nvPr/>
            </p14:nvContentPartPr>
            <p14:xfrm>
              <a:off x="4765182" y="22837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79EB47-FDA6-4A4E-8ED9-85BCC856D4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7542" y="192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8888A-FBD7-4C68-90CC-09FE5DC7A56A}"/>
                  </a:ext>
                </a:extLst>
              </p14:cNvPr>
              <p14:cNvContentPartPr/>
              <p14:nvPr/>
            </p14:nvContentPartPr>
            <p14:xfrm>
              <a:off x="4975062" y="228378"/>
              <a:ext cx="353520" cy="433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8888A-FBD7-4C68-90CC-09FE5DC7A5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7062" y="192738"/>
                <a:ext cx="38916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B2ED9C-C16D-489B-8801-941A57BF757C}"/>
                  </a:ext>
                </a:extLst>
              </p14:cNvPr>
              <p14:cNvContentPartPr/>
              <p14:nvPr/>
            </p14:nvContentPartPr>
            <p14:xfrm>
              <a:off x="4976142" y="455898"/>
              <a:ext cx="339120" cy="45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B2ED9C-C16D-489B-8801-941A57BF75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8502" y="420258"/>
                <a:ext cx="3747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EA878C2-D27A-4283-99FF-630A32712D0F}"/>
                  </a:ext>
                </a:extLst>
              </p14:cNvPr>
              <p14:cNvContentPartPr/>
              <p14:nvPr/>
            </p14:nvContentPartPr>
            <p14:xfrm>
              <a:off x="5362422" y="79698"/>
              <a:ext cx="828360" cy="570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EA878C2-D27A-4283-99FF-630A32712D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4422" y="43698"/>
                <a:ext cx="8640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C7D81A-00DD-43E9-BFD5-7A81CFC60EE8}"/>
                  </a:ext>
                </a:extLst>
              </p14:cNvPr>
              <p14:cNvContentPartPr/>
              <p14:nvPr/>
            </p14:nvContentPartPr>
            <p14:xfrm>
              <a:off x="6718902" y="87618"/>
              <a:ext cx="324000" cy="539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C7D81A-00DD-43E9-BFD5-7A81CFC60E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0902" y="51618"/>
                <a:ext cx="3596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7D361F1-DCBA-4932-8F9D-07F1423A1E04}"/>
                  </a:ext>
                </a:extLst>
              </p14:cNvPr>
              <p14:cNvContentPartPr/>
              <p14:nvPr/>
            </p14:nvContentPartPr>
            <p14:xfrm>
              <a:off x="7077462" y="351498"/>
              <a:ext cx="34200" cy="92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7D361F1-DCBA-4932-8F9D-07F1423A1E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59462" y="315498"/>
                <a:ext cx="69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4A4A682-9334-45D1-930E-A209F7E3A32A}"/>
                  </a:ext>
                </a:extLst>
              </p14:cNvPr>
              <p14:cNvContentPartPr/>
              <p14:nvPr/>
            </p14:nvContentPartPr>
            <p14:xfrm>
              <a:off x="7006902" y="228378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4A4A682-9334-45D1-930E-A209F7E3A3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9262" y="1927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86FC80A-0A9D-4F1B-8F22-5DD030308A25}"/>
                  </a:ext>
                </a:extLst>
              </p14:cNvPr>
              <p14:cNvContentPartPr/>
              <p14:nvPr/>
            </p14:nvContentPartPr>
            <p14:xfrm>
              <a:off x="7239462" y="263298"/>
              <a:ext cx="647640" cy="476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86FC80A-0A9D-4F1B-8F22-5DD030308A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21822" y="227658"/>
                <a:ext cx="6832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B4B34A6-2C0F-4FA7-8264-EE44BBF4A2AA}"/>
                  </a:ext>
                </a:extLst>
              </p14:cNvPr>
              <p14:cNvContentPartPr/>
              <p14:nvPr/>
            </p14:nvContentPartPr>
            <p14:xfrm>
              <a:off x="7965942" y="-161142"/>
              <a:ext cx="816120" cy="792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B4B34A6-2C0F-4FA7-8264-EE44BBF4A2A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47942" y="-196782"/>
                <a:ext cx="8517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F70BA7-AFD7-40DD-A211-423631356DBE}"/>
                  </a:ext>
                </a:extLst>
              </p14:cNvPr>
              <p14:cNvContentPartPr/>
              <p14:nvPr/>
            </p14:nvContentPartPr>
            <p14:xfrm>
              <a:off x="898422" y="711817"/>
              <a:ext cx="7726680" cy="622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F70BA7-AFD7-40DD-A211-423631356D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0782" y="676177"/>
                <a:ext cx="7762320" cy="693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D275FF5-6EC2-4444-BBEE-D4C3FA9C66E9}"/>
              </a:ext>
            </a:extLst>
          </p:cNvPr>
          <p:cNvSpPr txBox="1"/>
          <p:nvPr/>
        </p:nvSpPr>
        <p:spPr>
          <a:xfrm>
            <a:off x="641838" y="1767254"/>
            <a:ext cx="10981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Time Limited Signal is one that is nonzero only for a finite length of time interval is known as Time Limited Signal.</a:t>
            </a:r>
          </a:p>
          <a:p>
            <a:endParaRPr lang="en-US" dirty="0"/>
          </a:p>
          <a:p>
            <a:endParaRPr lang="th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078E46-1EA9-4C32-BE8E-5CDD41AF676C}"/>
                  </a:ext>
                </a:extLst>
              </p14:cNvPr>
              <p14:cNvContentPartPr/>
              <p14:nvPr/>
            </p14:nvContentPartPr>
            <p14:xfrm>
              <a:off x="1344822" y="5236297"/>
              <a:ext cx="8369280" cy="274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078E46-1EA9-4C32-BE8E-5CDD41AF676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26822" y="5200657"/>
                <a:ext cx="84049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417BFC0-6A5E-4C75-8B37-E1D75E1893CD}"/>
                  </a:ext>
                </a:extLst>
              </p14:cNvPr>
              <p14:cNvContentPartPr/>
              <p14:nvPr/>
            </p14:nvContentPartPr>
            <p14:xfrm>
              <a:off x="4976142" y="2927617"/>
              <a:ext cx="231120" cy="2469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417BFC0-6A5E-4C75-8B37-E1D75E1893C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58502" y="2891977"/>
                <a:ext cx="266760" cy="25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B8B149-6999-4E88-B38F-FF4BDFF78FC0}"/>
                  </a:ext>
                </a:extLst>
              </p14:cNvPr>
              <p14:cNvContentPartPr/>
              <p14:nvPr/>
            </p14:nvContentPartPr>
            <p14:xfrm>
              <a:off x="5222022" y="5732377"/>
              <a:ext cx="248040" cy="345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B8B149-6999-4E88-B38F-FF4BDFF78F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04022" y="5696377"/>
                <a:ext cx="2836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3DDDAD-D62B-49B9-8423-4F483D5FA7C4}"/>
                  </a:ext>
                </a:extLst>
              </p14:cNvPr>
              <p14:cNvContentPartPr/>
              <p14:nvPr/>
            </p14:nvContentPartPr>
            <p14:xfrm>
              <a:off x="776742" y="5816617"/>
              <a:ext cx="492840" cy="30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3DDDAD-D62B-49B9-8423-4F483D5FA7C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9102" y="5780977"/>
                <a:ext cx="5284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EE0CD0-DB85-431F-A2D1-ACD20F5BCFB7}"/>
                  </a:ext>
                </a:extLst>
              </p14:cNvPr>
              <p14:cNvContentPartPr/>
              <p14:nvPr/>
            </p14:nvContentPartPr>
            <p14:xfrm>
              <a:off x="1449222" y="5433217"/>
              <a:ext cx="685080" cy="388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EE0CD0-DB85-431F-A2D1-ACD20F5BCFB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31222" y="5397577"/>
                <a:ext cx="7207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000AFF-590F-4203-93B9-3464B700AC63}"/>
                  </a:ext>
                </a:extLst>
              </p14:cNvPr>
              <p14:cNvContentPartPr/>
              <p14:nvPr/>
            </p14:nvContentPartPr>
            <p14:xfrm>
              <a:off x="9530502" y="5125417"/>
              <a:ext cx="302400" cy="343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000AFF-590F-4203-93B9-3464B700AC6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12862" y="5089777"/>
                <a:ext cx="3380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86BA74-0052-4317-90FD-0419CB25615C}"/>
                  </a:ext>
                </a:extLst>
              </p14:cNvPr>
              <p14:cNvContentPartPr/>
              <p14:nvPr/>
            </p14:nvContentPartPr>
            <p14:xfrm>
              <a:off x="1206582" y="4967377"/>
              <a:ext cx="238320" cy="401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86BA74-0052-4317-90FD-0419CB25615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88942" y="4931377"/>
                <a:ext cx="2739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A93BC0C-8D4E-4E57-8313-498D119DCF01}"/>
                  </a:ext>
                </a:extLst>
              </p14:cNvPr>
              <p14:cNvContentPartPr/>
              <p14:nvPr/>
            </p14:nvContentPartPr>
            <p14:xfrm>
              <a:off x="9325302" y="5635537"/>
              <a:ext cx="990720" cy="517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A93BC0C-8D4E-4E57-8313-498D119DCF0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07662" y="5599897"/>
                <a:ext cx="10263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AD6490-46B3-47FB-944F-01DC36D82E80}"/>
                  </a:ext>
                </a:extLst>
              </p14:cNvPr>
              <p14:cNvContentPartPr/>
              <p14:nvPr/>
            </p14:nvContentPartPr>
            <p14:xfrm>
              <a:off x="3595902" y="4246297"/>
              <a:ext cx="202680" cy="116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AD6490-46B3-47FB-944F-01DC36D82E8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77902" y="4210297"/>
                <a:ext cx="23832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B76EAAB-EF77-40FD-A206-0E54463ED406}"/>
                  </a:ext>
                </a:extLst>
              </p14:cNvPr>
              <p14:cNvContentPartPr/>
              <p14:nvPr/>
            </p14:nvContentPartPr>
            <p14:xfrm>
              <a:off x="3586902" y="4003657"/>
              <a:ext cx="3253680" cy="1240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B76EAAB-EF77-40FD-A206-0E54463ED40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68902" y="3967657"/>
                <a:ext cx="328932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6601E8-F559-4ED2-BF64-678311E14A6E}"/>
                  </a:ext>
                </a:extLst>
              </p14:cNvPr>
              <p14:cNvContentPartPr/>
              <p14:nvPr/>
            </p14:nvContentPartPr>
            <p14:xfrm>
              <a:off x="3481422" y="5846137"/>
              <a:ext cx="219240" cy="18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6601E8-F559-4ED2-BF64-678311E14A6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463782" y="5810497"/>
                <a:ext cx="2548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49AD31-6FA2-44A7-BB2E-63D6E1A8D648}"/>
                  </a:ext>
                </a:extLst>
              </p14:cNvPr>
              <p14:cNvContentPartPr/>
              <p14:nvPr/>
            </p14:nvContentPartPr>
            <p14:xfrm>
              <a:off x="3780222" y="5750017"/>
              <a:ext cx="86400" cy="246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49AD31-6FA2-44A7-BB2E-63D6E1A8D64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62582" y="5714017"/>
                <a:ext cx="122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456222C-6D0C-40AA-B04F-2686225A61FD}"/>
                  </a:ext>
                </a:extLst>
              </p14:cNvPr>
              <p14:cNvContentPartPr/>
              <p14:nvPr/>
            </p14:nvContentPartPr>
            <p14:xfrm>
              <a:off x="3541542" y="5477497"/>
              <a:ext cx="449280" cy="228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456222C-6D0C-40AA-B04F-2686225A61F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23902" y="5441857"/>
                <a:ext cx="4849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5076C1-E0E3-4434-B680-FF888B52B164}"/>
                  </a:ext>
                </a:extLst>
              </p14:cNvPr>
              <p14:cNvContentPartPr/>
              <p14:nvPr/>
            </p14:nvContentPartPr>
            <p14:xfrm>
              <a:off x="3907302" y="5697097"/>
              <a:ext cx="198720" cy="707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5076C1-E0E3-4434-B680-FF888B52B16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89302" y="5661457"/>
                <a:ext cx="23436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E195807-00E0-46EA-BB0D-676CA5D9A931}"/>
                  </a:ext>
                </a:extLst>
              </p14:cNvPr>
              <p14:cNvContentPartPr/>
              <p14:nvPr/>
            </p14:nvContentPartPr>
            <p14:xfrm>
              <a:off x="4035462" y="6129817"/>
              <a:ext cx="319680" cy="376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E195807-00E0-46EA-BB0D-676CA5D9A93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017822" y="6094177"/>
                <a:ext cx="3553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AEEFB8-496D-4A71-8131-195E62B10165}"/>
                  </a:ext>
                </a:extLst>
              </p14:cNvPr>
              <p14:cNvContentPartPr/>
              <p14:nvPr/>
            </p14:nvContentPartPr>
            <p14:xfrm>
              <a:off x="6655542" y="5691697"/>
              <a:ext cx="150480" cy="419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AEEFB8-496D-4A71-8131-195E62B1016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637542" y="5656057"/>
                <a:ext cx="1861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885746C-6578-4F6D-8FE5-C9D56FBFE063}"/>
                  </a:ext>
                </a:extLst>
              </p14:cNvPr>
              <p14:cNvContentPartPr/>
              <p14:nvPr/>
            </p14:nvContentPartPr>
            <p14:xfrm>
              <a:off x="6470502" y="5557417"/>
              <a:ext cx="484920" cy="412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885746C-6578-4F6D-8FE5-C9D56FBFE06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52862" y="5521417"/>
                <a:ext cx="5205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AAA8871-0BA8-4244-B8CA-0888859ADF92}"/>
                  </a:ext>
                </a:extLst>
              </p14:cNvPr>
              <p14:cNvContentPartPr/>
              <p14:nvPr/>
            </p14:nvContentPartPr>
            <p14:xfrm>
              <a:off x="6911142" y="5486137"/>
              <a:ext cx="316440" cy="8395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AAA8871-0BA8-4244-B8CA-0888859ADF9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93142" y="5450137"/>
                <a:ext cx="35208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E0E9C1C-BB09-4982-85CB-6528D13E37B3}"/>
                  </a:ext>
                </a:extLst>
              </p14:cNvPr>
              <p14:cNvContentPartPr/>
              <p14:nvPr/>
            </p14:nvContentPartPr>
            <p14:xfrm>
              <a:off x="7270782" y="6063937"/>
              <a:ext cx="519840" cy="368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E0E9C1C-BB09-4982-85CB-6528D13E37B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53142" y="6028297"/>
                <a:ext cx="5554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4FD84A-D553-4C9D-ACE6-6F4B45EF650A}"/>
                  </a:ext>
                </a:extLst>
              </p14:cNvPr>
              <p14:cNvContentPartPr/>
              <p14:nvPr/>
            </p14:nvContentPartPr>
            <p14:xfrm>
              <a:off x="3727302" y="4106977"/>
              <a:ext cx="770040" cy="746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4FD84A-D553-4C9D-ACE6-6F4B45EF650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709662" y="4071337"/>
                <a:ext cx="80568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3E0B212-0D67-42DE-A17C-26702AC92BAD}"/>
                  </a:ext>
                </a:extLst>
              </p14:cNvPr>
              <p14:cNvContentPartPr/>
              <p14:nvPr/>
            </p14:nvContentPartPr>
            <p14:xfrm>
              <a:off x="3780222" y="4275097"/>
              <a:ext cx="1017720" cy="103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3E0B212-0D67-42DE-A17C-26702AC92BA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762582" y="4239097"/>
                <a:ext cx="105336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56AFA6-87C8-4DBF-9B7C-B074D0A27866}"/>
                  </a:ext>
                </a:extLst>
              </p14:cNvPr>
              <p14:cNvContentPartPr/>
              <p14:nvPr/>
            </p14:nvContentPartPr>
            <p14:xfrm>
              <a:off x="3982542" y="4079977"/>
              <a:ext cx="1696680" cy="1380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56AFA6-87C8-4DBF-9B7C-B074D0A2786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964902" y="4044337"/>
                <a:ext cx="1732320" cy="14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68F5DF-019E-4C04-A149-D9CA4B355DB7}"/>
                  </a:ext>
                </a:extLst>
              </p14:cNvPr>
              <p14:cNvContentPartPr/>
              <p14:nvPr/>
            </p14:nvContentPartPr>
            <p14:xfrm>
              <a:off x="4685982" y="4128937"/>
              <a:ext cx="1581480" cy="1392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68F5DF-019E-4C04-A149-D9CA4B355DB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67982" y="4092937"/>
                <a:ext cx="1617120" cy="14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D4FBE2A-8480-4890-B153-80D47EB9807B}"/>
                  </a:ext>
                </a:extLst>
              </p14:cNvPr>
              <p14:cNvContentPartPr/>
              <p14:nvPr/>
            </p14:nvContentPartPr>
            <p14:xfrm>
              <a:off x="5187102" y="4260337"/>
              <a:ext cx="1356120" cy="1129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D4FBE2A-8480-4890-B153-80D47EB9807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169462" y="4224697"/>
                <a:ext cx="1391760" cy="12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C66F8E-00D7-4985-A636-968607C90574}"/>
                  </a:ext>
                </a:extLst>
              </p14:cNvPr>
              <p14:cNvContentPartPr/>
              <p14:nvPr/>
            </p14:nvContentPartPr>
            <p14:xfrm>
              <a:off x="5670942" y="4875217"/>
              <a:ext cx="1057320" cy="487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C66F8E-00D7-4985-A636-968607C9057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652942" y="4839577"/>
                <a:ext cx="10929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19AED03-5536-48A5-B13C-20770C75B2DF}"/>
                  </a:ext>
                </a:extLst>
              </p14:cNvPr>
              <p14:cNvContentPartPr/>
              <p14:nvPr/>
            </p14:nvContentPartPr>
            <p14:xfrm>
              <a:off x="6962982" y="5076097"/>
              <a:ext cx="2669400" cy="199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19AED03-5536-48A5-B13C-20770C75B2D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45342" y="5040097"/>
                <a:ext cx="2705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DFC28B-3CFA-4136-A86D-66DF838EE7AA}"/>
                  </a:ext>
                </a:extLst>
              </p14:cNvPr>
              <p14:cNvContentPartPr/>
              <p14:nvPr/>
            </p14:nvContentPartPr>
            <p14:xfrm>
              <a:off x="1406382" y="5248897"/>
              <a:ext cx="2339280" cy="177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DFC28B-3CFA-4136-A86D-66DF838EE7A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88382" y="5212897"/>
                <a:ext cx="23749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B78E97-8DCE-485D-AB7B-C11BF4D4342D}"/>
                  </a:ext>
                </a:extLst>
              </p14:cNvPr>
              <p14:cNvContentPartPr/>
              <p14:nvPr/>
            </p14:nvContentPartPr>
            <p14:xfrm>
              <a:off x="4257222" y="2817817"/>
              <a:ext cx="1301040" cy="497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B78E97-8DCE-485D-AB7B-C11BF4D434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239222" y="2782177"/>
                <a:ext cx="13366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8F8E51B-97F7-4B88-B8BF-CB43AAA96310}"/>
                  </a:ext>
                </a:extLst>
              </p14:cNvPr>
              <p14:cNvContentPartPr/>
              <p14:nvPr/>
            </p14:nvContentPartPr>
            <p14:xfrm>
              <a:off x="5996022" y="2140297"/>
              <a:ext cx="5211360" cy="181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8F8E51B-97F7-4B88-B8BF-CB43AAA9631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978382" y="2104657"/>
                <a:ext cx="52470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4DBDF07-264B-4CE0-82C8-D0014B755A08}"/>
                  </a:ext>
                </a:extLst>
              </p14:cNvPr>
              <p14:cNvContentPartPr/>
              <p14:nvPr/>
            </p14:nvContentPartPr>
            <p14:xfrm>
              <a:off x="7552302" y="3059377"/>
              <a:ext cx="1958040" cy="1393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4DBDF07-264B-4CE0-82C8-D0014B755A0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534662" y="3023737"/>
                <a:ext cx="199368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ED9580-1C92-4242-B489-3FAC833CD6FF}"/>
                  </a:ext>
                </a:extLst>
              </p14:cNvPr>
              <p14:cNvContentPartPr/>
              <p14:nvPr/>
            </p14:nvContentPartPr>
            <p14:xfrm>
              <a:off x="7851102" y="2856697"/>
              <a:ext cx="1117440" cy="872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ED9580-1C92-4242-B489-3FAC833CD6F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833102" y="2820697"/>
                <a:ext cx="1153080" cy="9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92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3EAB5D-97D9-4829-876B-B6960E5C4BE4}"/>
                  </a:ext>
                </a:extLst>
              </p14:cNvPr>
              <p14:cNvContentPartPr/>
              <p14:nvPr/>
            </p14:nvContentPartPr>
            <p14:xfrm>
              <a:off x="729222" y="104898"/>
              <a:ext cx="637560" cy="77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3EAB5D-97D9-4829-876B-B6960E5C4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582" y="68898"/>
                <a:ext cx="67320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075CCB-9DBE-4112-810C-4C0F1F11F75C}"/>
                  </a:ext>
                </a:extLst>
              </p14:cNvPr>
              <p14:cNvContentPartPr/>
              <p14:nvPr/>
            </p14:nvContentPartPr>
            <p14:xfrm>
              <a:off x="1468302" y="548778"/>
              <a:ext cx="383040" cy="31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075CCB-9DBE-4112-810C-4C0F1F11F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0302" y="513138"/>
                <a:ext cx="4186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3D7997-ED67-444F-99B9-F21BB6DBFC3B}"/>
                  </a:ext>
                </a:extLst>
              </p14:cNvPr>
              <p14:cNvContentPartPr/>
              <p14:nvPr/>
            </p14:nvContentPartPr>
            <p14:xfrm>
              <a:off x="1837302" y="507018"/>
              <a:ext cx="388800" cy="350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3D7997-ED67-444F-99B9-F21BB6DBF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302" y="471378"/>
                <a:ext cx="4244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71149B-B61D-4C82-9D30-CB6025B09490}"/>
                  </a:ext>
                </a:extLst>
              </p14:cNvPr>
              <p14:cNvContentPartPr/>
              <p14:nvPr/>
            </p14:nvContentPartPr>
            <p14:xfrm>
              <a:off x="2287662" y="188058"/>
              <a:ext cx="493920" cy="57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71149B-B61D-4C82-9D30-CB6025B094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9662" y="152058"/>
                <a:ext cx="52956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CE150C-30C2-4F22-A531-7D4BE3459A60}"/>
                  </a:ext>
                </a:extLst>
              </p14:cNvPr>
              <p14:cNvContentPartPr/>
              <p14:nvPr/>
            </p14:nvContentPartPr>
            <p14:xfrm>
              <a:off x="3094422" y="87618"/>
              <a:ext cx="603000" cy="49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CE150C-30C2-4F22-A531-7D4BE3459A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6422" y="51618"/>
                <a:ext cx="6386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A09539-DAFB-436B-B475-80DD59FCE350}"/>
                  </a:ext>
                </a:extLst>
              </p14:cNvPr>
              <p14:cNvContentPartPr/>
              <p14:nvPr/>
            </p14:nvContentPartPr>
            <p14:xfrm>
              <a:off x="3666102" y="369138"/>
              <a:ext cx="157680" cy="11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A09539-DAFB-436B-B475-80DD59FCE3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8102" y="333138"/>
                <a:ext cx="193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751E88-B3CF-4480-BFCC-406CB1E0D99E}"/>
                  </a:ext>
                </a:extLst>
              </p14:cNvPr>
              <p14:cNvContentPartPr/>
              <p14:nvPr/>
            </p14:nvContentPartPr>
            <p14:xfrm>
              <a:off x="3499782" y="218658"/>
              <a:ext cx="52560" cy="80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751E88-B3CF-4480-BFCC-406CB1E0D9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1782" y="182658"/>
                <a:ext cx="88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D6AAEF-6F11-40F5-AED5-4BF5E79CE76D}"/>
                  </a:ext>
                </a:extLst>
              </p14:cNvPr>
              <p14:cNvContentPartPr/>
              <p14:nvPr/>
            </p14:nvContentPartPr>
            <p14:xfrm>
              <a:off x="4070382" y="357618"/>
              <a:ext cx="748800" cy="22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D6AAEF-6F11-40F5-AED5-4BF5E79CE7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2742" y="321618"/>
                <a:ext cx="7844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1AF5A6-4404-4DC9-86CA-2EBD3A1C6C15}"/>
                  </a:ext>
                </a:extLst>
              </p14:cNvPr>
              <p14:cNvContentPartPr/>
              <p14:nvPr/>
            </p14:nvContentPartPr>
            <p14:xfrm>
              <a:off x="4853022" y="307578"/>
              <a:ext cx="155880" cy="238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1AF5A6-4404-4DC9-86CA-2EBD3A1C6C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5022" y="271578"/>
                <a:ext cx="191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E2906D-E7F7-4B33-9E9E-F5FA00F3762D}"/>
                  </a:ext>
                </a:extLst>
              </p14:cNvPr>
              <p14:cNvContentPartPr/>
              <p14:nvPr/>
            </p14:nvContentPartPr>
            <p14:xfrm>
              <a:off x="4668702" y="24565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E2906D-E7F7-4B33-9E9E-F5FA00F376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0702" y="21001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78F82B-706D-4E78-BD28-60D040D6E203}"/>
                  </a:ext>
                </a:extLst>
              </p14:cNvPr>
              <p14:cNvContentPartPr/>
              <p14:nvPr/>
            </p14:nvContentPartPr>
            <p14:xfrm>
              <a:off x="5099262" y="83658"/>
              <a:ext cx="439560" cy="41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78F82B-706D-4E78-BD28-60D040D6E2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1262" y="47658"/>
                <a:ext cx="4752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8ADEA1-AD63-4264-A9CE-5CDBFBC6964F}"/>
                  </a:ext>
                </a:extLst>
              </p14:cNvPr>
              <p14:cNvContentPartPr/>
              <p14:nvPr/>
            </p14:nvContentPartPr>
            <p14:xfrm>
              <a:off x="5134542" y="290658"/>
              <a:ext cx="228960" cy="60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8ADEA1-AD63-4264-A9CE-5CDBFBC696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6542" y="255018"/>
                <a:ext cx="2646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DA694B-5B73-484A-81E8-7DF7D2B1F90F}"/>
                  </a:ext>
                </a:extLst>
              </p14:cNvPr>
              <p14:cNvContentPartPr/>
              <p14:nvPr/>
            </p14:nvContentPartPr>
            <p14:xfrm>
              <a:off x="5599662" y="-2022"/>
              <a:ext cx="877680" cy="66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DA694B-5B73-484A-81E8-7DF7D2B1F9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81662" y="-37662"/>
                <a:ext cx="91332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EDEA6-70FB-4E80-ADDB-CEBF58DEBB34}"/>
                  </a:ext>
                </a:extLst>
              </p14:cNvPr>
              <p14:cNvContentPartPr/>
              <p14:nvPr/>
            </p14:nvContentPartPr>
            <p14:xfrm>
              <a:off x="7320822" y="184417"/>
              <a:ext cx="457920" cy="658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EDEA6-70FB-4E80-ADDB-CEBF58DEBB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02822" y="148417"/>
                <a:ext cx="4935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81ED7C-5396-440F-A143-96A6DEA9F752}"/>
                  </a:ext>
                </a:extLst>
              </p14:cNvPr>
              <p14:cNvContentPartPr/>
              <p14:nvPr/>
            </p14:nvContentPartPr>
            <p14:xfrm>
              <a:off x="7913022" y="377737"/>
              <a:ext cx="33120" cy="10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81ED7C-5396-440F-A143-96A6DEA9F7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5022" y="342097"/>
                <a:ext cx="68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EA38AF-F3E4-4570-B996-0A769B48ABA6}"/>
                  </a:ext>
                </a:extLst>
              </p14:cNvPr>
              <p14:cNvContentPartPr/>
              <p14:nvPr/>
            </p14:nvContentPartPr>
            <p14:xfrm>
              <a:off x="7789542" y="286297"/>
              <a:ext cx="360" cy="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EA38AF-F3E4-4570-B996-0A769B48AB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71902" y="250657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8FF7A6-3E50-4A16-8D16-08B25E7A8A52}"/>
                  </a:ext>
                </a:extLst>
              </p14:cNvPr>
              <p14:cNvContentPartPr/>
              <p14:nvPr/>
            </p14:nvContentPartPr>
            <p14:xfrm>
              <a:off x="8140542" y="157417"/>
              <a:ext cx="1127520" cy="1155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8FF7A6-3E50-4A16-8D16-08B25E7A8A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22542" y="121777"/>
                <a:ext cx="116316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1BAB0D-1F2E-41A2-9DB8-D8FD0279D129}"/>
                  </a:ext>
                </a:extLst>
              </p14:cNvPr>
              <p14:cNvContentPartPr/>
              <p14:nvPr/>
            </p14:nvContentPartPr>
            <p14:xfrm>
              <a:off x="9390462" y="-17543"/>
              <a:ext cx="1064520" cy="563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1BAB0D-1F2E-41A2-9DB8-D8FD0279D1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72462" y="-53183"/>
                <a:ext cx="110016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634E99-7E59-4397-82EC-DCDB5ABB9B85}"/>
                  </a:ext>
                </a:extLst>
              </p14:cNvPr>
              <p14:cNvContentPartPr/>
              <p14:nvPr/>
            </p14:nvContentPartPr>
            <p14:xfrm>
              <a:off x="782142" y="935737"/>
              <a:ext cx="9325800" cy="569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634E99-7E59-4397-82EC-DCDB5ABB9B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4502" y="899737"/>
                <a:ext cx="9361440" cy="6415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4BFE533-8670-4BED-839F-2DE166F75E5E}"/>
              </a:ext>
            </a:extLst>
          </p:cNvPr>
          <p:cNvSpPr txBox="1"/>
          <p:nvPr/>
        </p:nvSpPr>
        <p:spPr>
          <a:xfrm>
            <a:off x="298937" y="1635369"/>
            <a:ext cx="116761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Band Limited Signal is one type of signal, whose frequency response is limited or not equal to zero for a particular frequency band and for all other frequency values of signal is zero is known as Band Limited Signal.</a:t>
            </a:r>
          </a:p>
          <a:p>
            <a:pPr algn="just"/>
            <a:r>
              <a:rPr lang="en-US" sz="1800" dirty="0"/>
              <a:t>OR</a:t>
            </a:r>
          </a:p>
          <a:p>
            <a:pPr algn="just"/>
            <a:r>
              <a:rPr lang="en-US" sz="1800" dirty="0"/>
              <a:t>A Band Limited signal is a signal in which only some particular-band of frequencies are present is known as Band Limited Signal.</a:t>
            </a:r>
          </a:p>
          <a:p>
            <a:pPr algn="just"/>
            <a:r>
              <a:rPr lang="en-US" sz="1800" dirty="0"/>
              <a:t>OR</a:t>
            </a:r>
          </a:p>
          <a:p>
            <a:pPr algn="just"/>
            <a:r>
              <a:rPr lang="en-US" sz="1800" dirty="0"/>
              <a:t>A Band Limited Signal is one whose Fourier Transform is non-zero on only a finite interval of the frequency axis.</a:t>
            </a:r>
            <a:endParaRPr lang="th-TH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5687A4-2131-41DD-A63B-5CF9590B82FF}"/>
                  </a:ext>
                </a:extLst>
              </p14:cNvPr>
              <p14:cNvContentPartPr/>
              <p14:nvPr/>
            </p14:nvContentPartPr>
            <p14:xfrm>
              <a:off x="1125222" y="5855857"/>
              <a:ext cx="8196840" cy="246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5687A4-2131-41DD-A63B-5CF9590B82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7222" y="5820217"/>
                <a:ext cx="8232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92AFC6-DE71-43D5-9E3C-4EE13A004E5F}"/>
                  </a:ext>
                </a:extLst>
              </p14:cNvPr>
              <p14:cNvContentPartPr/>
              <p14:nvPr/>
            </p14:nvContentPartPr>
            <p14:xfrm>
              <a:off x="4853022" y="3798097"/>
              <a:ext cx="172800" cy="2226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92AFC6-DE71-43D5-9E3C-4EE13A004E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35022" y="3762097"/>
                <a:ext cx="208440" cy="22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B15897-DD9D-4699-B831-8D5350BEA95F}"/>
                  </a:ext>
                </a:extLst>
              </p14:cNvPr>
              <p14:cNvContentPartPr/>
              <p14:nvPr/>
            </p14:nvContentPartPr>
            <p14:xfrm>
              <a:off x="949182" y="6153577"/>
              <a:ext cx="271080" cy="88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B15897-DD9D-4699-B831-8D5350BEA9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1182" y="6117577"/>
                <a:ext cx="306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B2621E-672B-4E46-B93A-9FD5FA9CF12E}"/>
                  </a:ext>
                </a:extLst>
              </p14:cNvPr>
              <p14:cNvContentPartPr/>
              <p14:nvPr/>
            </p14:nvContentPartPr>
            <p14:xfrm>
              <a:off x="1377222" y="6009217"/>
              <a:ext cx="444960" cy="33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B2621E-672B-4E46-B93A-9FD5FA9CF1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59222" y="5973577"/>
                <a:ext cx="4806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C39F2C8-6D66-487D-BDB6-D89984F5655F}"/>
                  </a:ext>
                </a:extLst>
              </p14:cNvPr>
              <p14:cNvContentPartPr/>
              <p14:nvPr/>
            </p14:nvContentPartPr>
            <p14:xfrm>
              <a:off x="9132342" y="6048817"/>
              <a:ext cx="866880" cy="38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C39F2C8-6D66-487D-BDB6-D89984F565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14342" y="6012817"/>
                <a:ext cx="9025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0462B1-FE95-4668-8585-DBC9CA8550B5}"/>
                  </a:ext>
                </a:extLst>
              </p14:cNvPr>
              <p14:cNvContentPartPr/>
              <p14:nvPr/>
            </p14:nvContentPartPr>
            <p14:xfrm>
              <a:off x="3235182" y="4419817"/>
              <a:ext cx="3658320" cy="1559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0462B1-FE95-4668-8585-DBC9CA8550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17542" y="4384177"/>
                <a:ext cx="3693960" cy="16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9778CF-7DA5-4A26-B658-BAE174CA574D}"/>
                  </a:ext>
                </a:extLst>
              </p14:cNvPr>
              <p14:cNvContentPartPr/>
              <p14:nvPr/>
            </p14:nvContentPartPr>
            <p14:xfrm>
              <a:off x="2619942" y="6408097"/>
              <a:ext cx="219240" cy="80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9778CF-7DA5-4A26-B658-BAE174CA57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01942" y="6372457"/>
                <a:ext cx="254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C69C296-0C93-4A23-A636-D1CED3437ADC}"/>
                  </a:ext>
                </a:extLst>
              </p14:cNvPr>
              <p14:cNvContentPartPr/>
              <p14:nvPr/>
            </p14:nvContentPartPr>
            <p14:xfrm>
              <a:off x="3094062" y="6192097"/>
              <a:ext cx="484200" cy="358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C69C296-0C93-4A23-A636-D1CED3437A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76062" y="6156457"/>
                <a:ext cx="519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3C4CD4-33EB-4008-8A1D-A7BFA4165BF3}"/>
                  </a:ext>
                </a:extLst>
              </p14:cNvPr>
              <p14:cNvContentPartPr/>
              <p14:nvPr/>
            </p14:nvContentPartPr>
            <p14:xfrm>
              <a:off x="6989622" y="6197497"/>
              <a:ext cx="640080" cy="352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3C4CD4-33EB-4008-8A1D-A7BFA4165B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71982" y="6161497"/>
                <a:ext cx="675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8F16AF-DB15-47BA-BBAB-5BDEFAB1A5DF}"/>
                  </a:ext>
                </a:extLst>
              </p14:cNvPr>
              <p14:cNvContentPartPr/>
              <p14:nvPr/>
            </p14:nvContentPartPr>
            <p14:xfrm>
              <a:off x="3252822" y="4514497"/>
              <a:ext cx="1332720" cy="1332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8F16AF-DB15-47BA-BBAB-5BDEFAB1A5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35182" y="4478857"/>
                <a:ext cx="136836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BC00B76-AE47-42FE-8C06-F223D6D54CD4}"/>
                  </a:ext>
                </a:extLst>
              </p14:cNvPr>
              <p14:cNvContentPartPr/>
              <p14:nvPr/>
            </p14:nvContentPartPr>
            <p14:xfrm>
              <a:off x="3235182" y="4497217"/>
              <a:ext cx="2104200" cy="1498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BC00B76-AE47-42FE-8C06-F223D6D54C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17542" y="4461577"/>
                <a:ext cx="2139840" cy="15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9BC3A5-A5E6-4A3C-AFD0-7E6C2CC68115}"/>
                  </a:ext>
                </a:extLst>
              </p14:cNvPr>
              <p14:cNvContentPartPr/>
              <p14:nvPr/>
            </p14:nvContentPartPr>
            <p14:xfrm>
              <a:off x="3622182" y="4460137"/>
              <a:ext cx="2347560" cy="165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9BC3A5-A5E6-4A3C-AFD0-7E6C2CC6811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04182" y="4424137"/>
                <a:ext cx="2383200" cy="17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A94F13A-B6E7-47B5-A689-925B520B4121}"/>
                  </a:ext>
                </a:extLst>
              </p14:cNvPr>
              <p14:cNvContentPartPr/>
              <p14:nvPr/>
            </p14:nvContentPartPr>
            <p14:xfrm>
              <a:off x="4439742" y="4983217"/>
              <a:ext cx="1709640" cy="1136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A94F13A-B6E7-47B5-A689-925B520B412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22102" y="4947217"/>
                <a:ext cx="174528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A70729-0AE0-4309-A29E-22A36DE4DFA9}"/>
                  </a:ext>
                </a:extLst>
              </p14:cNvPr>
              <p14:cNvContentPartPr/>
              <p14:nvPr/>
            </p14:nvContentPartPr>
            <p14:xfrm>
              <a:off x="5072982" y="5372377"/>
              <a:ext cx="1362240" cy="799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A70729-0AE0-4309-A29E-22A36DE4DF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54982" y="5336737"/>
                <a:ext cx="13978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023095-F21F-4909-964C-D98F5FC50592}"/>
                  </a:ext>
                </a:extLst>
              </p14:cNvPr>
              <p14:cNvContentPartPr/>
              <p14:nvPr/>
            </p14:nvContentPartPr>
            <p14:xfrm>
              <a:off x="5820342" y="5576497"/>
              <a:ext cx="952200" cy="443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023095-F21F-4909-964C-D98F5FC505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02342" y="5540857"/>
                <a:ext cx="9878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0AB37C-CD31-40AD-AEBB-ABEBD40D02D1}"/>
                  </a:ext>
                </a:extLst>
              </p14:cNvPr>
              <p14:cNvContentPartPr/>
              <p14:nvPr/>
            </p14:nvContentPartPr>
            <p14:xfrm>
              <a:off x="7006902" y="5618977"/>
              <a:ext cx="3249720" cy="333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0AB37C-CD31-40AD-AEBB-ABEBD40D02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89262" y="5583337"/>
                <a:ext cx="32853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6873A0-52C3-4B67-91BC-DC92EA2FF04E}"/>
                  </a:ext>
                </a:extLst>
              </p14:cNvPr>
              <p14:cNvContentPartPr/>
              <p14:nvPr/>
            </p14:nvContentPartPr>
            <p14:xfrm>
              <a:off x="339702" y="5818777"/>
              <a:ext cx="2878200" cy="126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6873A0-52C3-4B67-91BC-DC92EA2FF0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2062" y="5783137"/>
                <a:ext cx="29138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B29E46-1793-41A9-8D16-EDDE8324F682}"/>
                  </a:ext>
                </a:extLst>
              </p14:cNvPr>
              <p14:cNvContentPartPr/>
              <p14:nvPr/>
            </p14:nvContentPartPr>
            <p14:xfrm>
              <a:off x="4642062" y="2591017"/>
              <a:ext cx="6075000" cy="292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B29E46-1793-41A9-8D16-EDDE8324F6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24062" y="2555377"/>
                <a:ext cx="6110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FF8821-5DB2-49F2-8F05-1BE79D62B3F2}"/>
                  </a:ext>
                </a:extLst>
              </p14:cNvPr>
              <p14:cNvContentPartPr/>
              <p14:nvPr/>
            </p14:nvContentPartPr>
            <p14:xfrm>
              <a:off x="7578582" y="1441177"/>
              <a:ext cx="1981440" cy="273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FF8821-5DB2-49F2-8F05-1BE79D62B3F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60582" y="1405177"/>
                <a:ext cx="20170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3AED4E-4ED0-4756-B3C6-C6E110ADC922}"/>
                  </a:ext>
                </a:extLst>
              </p14:cNvPr>
              <p14:cNvContentPartPr/>
              <p14:nvPr/>
            </p14:nvContentPartPr>
            <p14:xfrm>
              <a:off x="6488142" y="2738977"/>
              <a:ext cx="1391400" cy="55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3AED4E-4ED0-4756-B3C6-C6E110ADC92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70502" y="2703337"/>
                <a:ext cx="1427040" cy="6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50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31943-3049-4B56-B5F6-770065F4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1383323"/>
            <a:ext cx="5305425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D9592-8BCA-4B0E-A322-9CB2DC5A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6" y="1676399"/>
            <a:ext cx="5276850" cy="3276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64C779-55B6-4921-BE82-4F35B93C3C5C}"/>
                  </a:ext>
                </a:extLst>
              </p14:cNvPr>
              <p14:cNvContentPartPr/>
              <p14:nvPr/>
            </p14:nvContentPartPr>
            <p14:xfrm>
              <a:off x="843342" y="4219698"/>
              <a:ext cx="1222560" cy="9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64C779-55B6-4921-BE82-4F35B93C3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342" y="4184058"/>
                <a:ext cx="12582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F5FCF2-6743-410C-B48B-99488F27C567}"/>
                  </a:ext>
                </a:extLst>
              </p14:cNvPr>
              <p14:cNvContentPartPr/>
              <p14:nvPr/>
            </p14:nvContentPartPr>
            <p14:xfrm>
              <a:off x="4219782" y="4271538"/>
              <a:ext cx="1392120" cy="77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F5FCF2-6743-410C-B48B-99488F27C5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2142" y="4235538"/>
                <a:ext cx="14277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0CE8A-B3B0-4730-88ED-4921858090DD}"/>
                  </a:ext>
                </a:extLst>
              </p14:cNvPr>
              <p14:cNvContentPartPr/>
              <p14:nvPr/>
            </p14:nvContentPartPr>
            <p14:xfrm>
              <a:off x="1871862" y="3173178"/>
              <a:ext cx="2525400" cy="129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0CE8A-B3B0-4730-88ED-4921858090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4222" y="3137178"/>
                <a:ext cx="2561040" cy="13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495F61C-90A9-477F-AEAD-5814BF1462DB}"/>
                  </a:ext>
                </a:extLst>
              </p14:cNvPr>
              <p14:cNvContentPartPr/>
              <p14:nvPr/>
            </p14:nvContentPartPr>
            <p14:xfrm>
              <a:off x="957822" y="1120818"/>
              <a:ext cx="1817280" cy="2054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495F61C-90A9-477F-AEAD-5814BF1462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0182" y="1085178"/>
                <a:ext cx="185292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ADF740-C380-4946-89CF-4CF06C446B81}"/>
                  </a:ext>
                </a:extLst>
              </p14:cNvPr>
              <p14:cNvContentPartPr/>
              <p14:nvPr/>
            </p14:nvContentPartPr>
            <p14:xfrm>
              <a:off x="755862" y="942258"/>
              <a:ext cx="1712160" cy="1598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ADF740-C380-4946-89CF-4CF06C446B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222" y="906258"/>
                <a:ext cx="1747800" cy="16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F619FC-A632-4685-BC43-0D196251907A}"/>
                  </a:ext>
                </a:extLst>
              </p14:cNvPr>
              <p14:cNvContentPartPr/>
              <p14:nvPr/>
            </p14:nvContentPartPr>
            <p14:xfrm>
              <a:off x="7332342" y="2206578"/>
              <a:ext cx="2000520" cy="115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F619FC-A632-4685-BC43-0D19625190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4342" y="2170578"/>
                <a:ext cx="2036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F5C5EF-586C-45FB-A31C-5FDD0A233F45}"/>
                  </a:ext>
                </a:extLst>
              </p14:cNvPr>
              <p14:cNvContentPartPr/>
              <p14:nvPr/>
            </p14:nvContentPartPr>
            <p14:xfrm>
              <a:off x="9741462" y="2285418"/>
              <a:ext cx="1769400" cy="54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F5C5EF-586C-45FB-A31C-5FDD0A233F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23822" y="2249778"/>
                <a:ext cx="1805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0D8890-8420-4944-BA11-610474C3978C}"/>
                  </a:ext>
                </a:extLst>
              </p14:cNvPr>
              <p14:cNvContentPartPr/>
              <p14:nvPr/>
            </p14:nvContentPartPr>
            <p14:xfrm>
              <a:off x="9328182" y="1799418"/>
              <a:ext cx="534600" cy="558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0D8890-8420-4944-BA11-610474C397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10182" y="1763418"/>
                <a:ext cx="5702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0F84A8-10D1-436D-A06E-2348B3AD5F38}"/>
                  </a:ext>
                </a:extLst>
              </p14:cNvPr>
              <p14:cNvContentPartPr/>
              <p14:nvPr/>
            </p14:nvContentPartPr>
            <p14:xfrm>
              <a:off x="7376622" y="401538"/>
              <a:ext cx="1682280" cy="1267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0F84A8-10D1-436D-A06E-2348B3AD5F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8622" y="365898"/>
                <a:ext cx="1717920" cy="13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25C00E-0018-4705-812B-1E9CB492778B}"/>
                  </a:ext>
                </a:extLst>
              </p14:cNvPr>
              <p14:cNvContentPartPr/>
              <p14:nvPr/>
            </p14:nvContentPartPr>
            <p14:xfrm>
              <a:off x="7217862" y="2945298"/>
              <a:ext cx="1105920" cy="1107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25C00E-0018-4705-812B-1E9CB49277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0222" y="2909298"/>
                <a:ext cx="114156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752D98-9803-4088-9139-737C7D2BA5B4}"/>
                  </a:ext>
                </a:extLst>
              </p14:cNvPr>
              <p14:cNvContentPartPr/>
              <p14:nvPr/>
            </p14:nvContentPartPr>
            <p14:xfrm>
              <a:off x="7112742" y="2960058"/>
              <a:ext cx="1122840" cy="1056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752D98-9803-4088-9139-737C7D2BA5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4742" y="2924418"/>
                <a:ext cx="1158480" cy="11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21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36F402F-3A94-4189-8A18-DAE972716ECA}"/>
              </a:ext>
            </a:extLst>
          </p:cNvPr>
          <p:cNvGrpSpPr/>
          <p:nvPr/>
        </p:nvGrpSpPr>
        <p:grpSpPr>
          <a:xfrm>
            <a:off x="413142" y="465618"/>
            <a:ext cx="3670920" cy="2339280"/>
            <a:chOff x="413142" y="465618"/>
            <a:chExt cx="3670920" cy="23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9FD514-4B20-4B2A-B568-63ACFE385728}"/>
                    </a:ext>
                  </a:extLst>
                </p14:cNvPr>
                <p14:cNvContentPartPr/>
                <p14:nvPr/>
              </p14:nvContentPartPr>
              <p14:xfrm>
                <a:off x="887622" y="2471178"/>
                <a:ext cx="3196440" cy="33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9FD514-4B20-4B2A-B568-63ACFE3857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9622" y="2453178"/>
                  <a:ext cx="32320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7B11CC-240F-46F1-847D-8B391E60B9F5}"/>
                    </a:ext>
                  </a:extLst>
                </p14:cNvPr>
                <p14:cNvContentPartPr/>
                <p14:nvPr/>
              </p14:nvContentPartPr>
              <p14:xfrm>
                <a:off x="1854942" y="834978"/>
                <a:ext cx="456480" cy="169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7B11CC-240F-46F1-847D-8B391E60B9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6942" y="816978"/>
                  <a:ext cx="492120" cy="17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5EBC1C-84D3-434B-9489-2474C82C1548}"/>
                    </a:ext>
                  </a:extLst>
                </p14:cNvPr>
                <p14:cNvContentPartPr/>
                <p14:nvPr/>
              </p14:nvContentPartPr>
              <p14:xfrm>
                <a:off x="1697622" y="818418"/>
                <a:ext cx="374040" cy="21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5EBC1C-84D3-434B-9489-2474C82C15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9982" y="800778"/>
                  <a:ext cx="409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767BC2-94F1-4E14-8E93-8A0ACCC5E8F7}"/>
                    </a:ext>
                  </a:extLst>
                </p14:cNvPr>
                <p14:cNvContentPartPr/>
                <p14:nvPr/>
              </p14:nvContentPartPr>
              <p14:xfrm>
                <a:off x="1107582" y="1402698"/>
                <a:ext cx="2615760" cy="70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767BC2-94F1-4E14-8E93-8A0ACCC5E8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9582" y="1385058"/>
                  <a:ext cx="265140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65A032-CA71-4615-88EF-A0BE3E88BEB7}"/>
                    </a:ext>
                  </a:extLst>
                </p14:cNvPr>
                <p14:cNvContentPartPr/>
                <p14:nvPr/>
              </p14:nvContentPartPr>
              <p14:xfrm>
                <a:off x="413142" y="1000218"/>
                <a:ext cx="547920" cy="21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65A032-CA71-4615-88EF-A0BE3E88BE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5142" y="982218"/>
                  <a:ext cx="583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B015A5-40C8-4A6E-828D-E218D26B17F5}"/>
                    </a:ext>
                  </a:extLst>
                </p14:cNvPr>
                <p14:cNvContentPartPr/>
                <p14:nvPr/>
              </p14:nvContentPartPr>
              <p14:xfrm>
                <a:off x="1009662" y="658938"/>
                <a:ext cx="214920" cy="41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B015A5-40C8-4A6E-828D-E218D26B17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1662" y="641298"/>
                  <a:ext cx="250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7AA9FB-B9ED-439A-8CEF-897EBB84D793}"/>
                    </a:ext>
                  </a:extLst>
                </p14:cNvPr>
                <p14:cNvContentPartPr/>
                <p14:nvPr/>
              </p14:nvContentPartPr>
              <p14:xfrm>
                <a:off x="1142862" y="597738"/>
                <a:ext cx="215640" cy="309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7AA9FB-B9ED-439A-8CEF-897EBB84D7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4862" y="579738"/>
                  <a:ext cx="251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25BD83-B379-4EBF-823B-B62C32550F38}"/>
                    </a:ext>
                  </a:extLst>
                </p14:cNvPr>
                <p14:cNvContentPartPr/>
                <p14:nvPr/>
              </p14:nvContentPartPr>
              <p14:xfrm>
                <a:off x="1107582" y="744978"/>
                <a:ext cx="104040" cy="64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25BD83-B379-4EBF-823B-B62C32550F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9582" y="726978"/>
                  <a:ext cx="139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3032E5-04A8-4AF0-8E24-1775620FBC40}"/>
                    </a:ext>
                  </a:extLst>
                </p14:cNvPr>
                <p14:cNvContentPartPr/>
                <p14:nvPr/>
              </p14:nvContentPartPr>
              <p14:xfrm>
                <a:off x="1300902" y="465618"/>
                <a:ext cx="266760" cy="32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3032E5-04A8-4AF0-8E24-1775620FBC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3262" y="447978"/>
                  <a:ext cx="302400" cy="36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BE3C29-2E4E-4943-BA6D-2FDEC1AA68E9}"/>
                  </a:ext>
                </a:extLst>
              </p14:cNvPr>
              <p14:cNvContentPartPr/>
              <p14:nvPr/>
            </p14:nvContentPartPr>
            <p14:xfrm>
              <a:off x="4817742" y="4319058"/>
              <a:ext cx="3125880" cy="253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BE3C29-2E4E-4943-BA6D-2FDEC1AA68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00102" y="4301418"/>
                <a:ext cx="31615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C2DD6A-90B2-4042-AB5A-C0DD3BDF5DC8}"/>
                  </a:ext>
                </a:extLst>
              </p14:cNvPr>
              <p14:cNvContentPartPr/>
              <p14:nvPr/>
            </p14:nvContentPartPr>
            <p14:xfrm>
              <a:off x="5669502" y="2757738"/>
              <a:ext cx="851040" cy="1600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C2DD6A-90B2-4042-AB5A-C0DD3BDF5D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1862" y="2739738"/>
                <a:ext cx="886680" cy="16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79BC92-4F88-4F56-A079-55485629A8F6}"/>
                  </a:ext>
                </a:extLst>
              </p14:cNvPr>
              <p14:cNvContentPartPr/>
              <p14:nvPr/>
            </p14:nvContentPartPr>
            <p14:xfrm>
              <a:off x="5267382" y="3936738"/>
              <a:ext cx="288360" cy="559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79BC92-4F88-4F56-A079-55485629A8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9742" y="3919098"/>
                <a:ext cx="3240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465FD9-1C4D-4056-837B-9C86C02D1343}"/>
                  </a:ext>
                </a:extLst>
              </p14:cNvPr>
              <p14:cNvContentPartPr/>
              <p14:nvPr/>
            </p14:nvContentPartPr>
            <p14:xfrm>
              <a:off x="5792622" y="3877338"/>
              <a:ext cx="342720" cy="538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465FD9-1C4D-4056-837B-9C86C02D13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74622" y="3859698"/>
                <a:ext cx="3783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D0B0927-2C86-4145-8D47-D033A95334D5}"/>
                  </a:ext>
                </a:extLst>
              </p14:cNvPr>
              <p14:cNvContentPartPr/>
              <p14:nvPr/>
            </p14:nvContentPartPr>
            <p14:xfrm>
              <a:off x="6611982" y="3694098"/>
              <a:ext cx="369360" cy="687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D0B0927-2C86-4145-8D47-D033A95334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94342" y="3676098"/>
                <a:ext cx="40500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F8F8F8-3D14-4FF0-B625-C2B29BFE17BE}"/>
                  </a:ext>
                </a:extLst>
              </p14:cNvPr>
              <p14:cNvContentPartPr/>
              <p14:nvPr/>
            </p14:nvContentPartPr>
            <p14:xfrm>
              <a:off x="7236222" y="3522018"/>
              <a:ext cx="381600" cy="860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F8F8F8-3D14-4FF0-B625-C2B29BFE17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8222" y="3504018"/>
                <a:ext cx="41724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590F039-961B-43BE-AD70-5232F5AC8C52}"/>
                  </a:ext>
                </a:extLst>
              </p14:cNvPr>
              <p14:cNvContentPartPr/>
              <p14:nvPr/>
            </p14:nvContentPartPr>
            <p14:xfrm>
              <a:off x="6314622" y="4474578"/>
              <a:ext cx="124560" cy="254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590F039-961B-43BE-AD70-5232F5AC8C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96622" y="4456938"/>
                <a:ext cx="160200" cy="29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9A7C75F-9C8D-48C6-B2E1-7AD5BEF2C195}"/>
              </a:ext>
            </a:extLst>
          </p:cNvPr>
          <p:cNvGrpSpPr/>
          <p:nvPr/>
        </p:nvGrpSpPr>
        <p:grpSpPr>
          <a:xfrm>
            <a:off x="4325622" y="297138"/>
            <a:ext cx="7783560" cy="6385320"/>
            <a:chOff x="4325622" y="297138"/>
            <a:chExt cx="7783560" cy="63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115888-A1D0-4917-8ABE-F6690C6BAD9C}"/>
                    </a:ext>
                  </a:extLst>
                </p14:cNvPr>
                <p14:cNvContentPartPr/>
                <p14:nvPr/>
              </p14:nvContentPartPr>
              <p14:xfrm>
                <a:off x="4325622" y="1448778"/>
                <a:ext cx="970560" cy="30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115888-A1D0-4917-8ABE-F6690C6BAD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07622" y="1430778"/>
                  <a:ext cx="10062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865707-777D-4BD0-A488-BED999ABF9D9}"/>
                    </a:ext>
                  </a:extLst>
                </p14:cNvPr>
                <p14:cNvContentPartPr/>
                <p14:nvPr/>
              </p14:nvContentPartPr>
              <p14:xfrm>
                <a:off x="5222022" y="1081218"/>
                <a:ext cx="197640" cy="84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865707-777D-4BD0-A488-BED999ABF9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04382" y="1063218"/>
                  <a:ext cx="23328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1B32C9-EE3D-40B4-8D08-BFAAF9315555}"/>
                    </a:ext>
                  </a:extLst>
                </p14:cNvPr>
                <p14:cNvContentPartPr/>
                <p14:nvPr/>
              </p14:nvContentPartPr>
              <p14:xfrm>
                <a:off x="5178462" y="693858"/>
                <a:ext cx="2232360" cy="1347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1B32C9-EE3D-40B4-8D08-BFAAF93155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60462" y="676218"/>
                  <a:ext cx="2268000" cy="13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F0C7A0-E0AA-4063-BA3C-D81284F320B5}"/>
                    </a:ext>
                  </a:extLst>
                </p14:cNvPr>
                <p14:cNvContentPartPr/>
                <p14:nvPr/>
              </p14:nvContentPartPr>
              <p14:xfrm>
                <a:off x="5618742" y="1159698"/>
                <a:ext cx="432000" cy="46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F0C7A0-E0AA-4063-BA3C-D81284F320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00742" y="1141698"/>
                  <a:ext cx="4676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DD0EA0-E140-4B9C-93C6-3DF9A72843DB}"/>
                    </a:ext>
                  </a:extLst>
                </p14:cNvPr>
                <p14:cNvContentPartPr/>
                <p14:nvPr/>
              </p14:nvContentPartPr>
              <p14:xfrm>
                <a:off x="6065502" y="1321338"/>
                <a:ext cx="283320" cy="18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DD0EA0-E140-4B9C-93C6-3DF9A72843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47862" y="1303698"/>
                  <a:ext cx="318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7FA074-A831-47E4-B129-F9FA3AFB5989}"/>
                    </a:ext>
                  </a:extLst>
                </p14:cNvPr>
                <p14:cNvContentPartPr/>
                <p14:nvPr/>
              </p14:nvContentPartPr>
              <p14:xfrm>
                <a:off x="6321462" y="1136658"/>
                <a:ext cx="246960" cy="25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7FA074-A831-47E4-B129-F9FA3AFB59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3462" y="1119018"/>
                  <a:ext cx="282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94B3AD-0885-4B01-BEAB-8A6E84F2EDD7}"/>
                    </a:ext>
                  </a:extLst>
                </p14:cNvPr>
                <p14:cNvContentPartPr/>
                <p14:nvPr/>
              </p14:nvContentPartPr>
              <p14:xfrm>
                <a:off x="6530262" y="837498"/>
                <a:ext cx="263520" cy="56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94B3AD-0885-4B01-BEAB-8A6E84F2ED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12262" y="819498"/>
                  <a:ext cx="2991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94B8E2-2348-4B8E-8C70-4FB44106D7E6}"/>
                    </a:ext>
                  </a:extLst>
                </p14:cNvPr>
                <p14:cNvContentPartPr/>
                <p14:nvPr/>
              </p14:nvContentPartPr>
              <p14:xfrm>
                <a:off x="6048582" y="1643898"/>
                <a:ext cx="228240" cy="264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94B8E2-2348-4B8E-8C70-4FB44106D7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30942" y="1625898"/>
                  <a:ext cx="263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A61F0E-B6F9-4CB5-BF6F-D4CF98AC6F7B}"/>
                    </a:ext>
                  </a:extLst>
                </p14:cNvPr>
                <p14:cNvContentPartPr/>
                <p14:nvPr/>
              </p14:nvContentPartPr>
              <p14:xfrm>
                <a:off x="6277902" y="1431858"/>
                <a:ext cx="415800" cy="44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A61F0E-B6F9-4CB5-BF6F-D4CF98AC6F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0262" y="1413858"/>
                  <a:ext cx="4514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C578E4-F4CD-417F-8C65-856D20323F9A}"/>
                    </a:ext>
                  </a:extLst>
                </p14:cNvPr>
                <p14:cNvContentPartPr/>
                <p14:nvPr/>
              </p14:nvContentPartPr>
              <p14:xfrm>
                <a:off x="4464582" y="3367218"/>
                <a:ext cx="79560" cy="248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C578E4-F4CD-417F-8C65-856D20323F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46942" y="3349218"/>
                  <a:ext cx="115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D26126-A5AA-4849-A939-4FD6D8AE1849}"/>
                    </a:ext>
                  </a:extLst>
                </p14:cNvPr>
                <p14:cNvContentPartPr/>
                <p14:nvPr/>
              </p14:nvContentPartPr>
              <p14:xfrm>
                <a:off x="4703622" y="3024138"/>
                <a:ext cx="263160" cy="564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D26126-A5AA-4849-A939-4FD6D8AE18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85622" y="3006138"/>
                  <a:ext cx="2988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16DA9F-5185-4EAC-BB83-3B2AA4253E3D}"/>
                    </a:ext>
                  </a:extLst>
                </p14:cNvPr>
                <p14:cNvContentPartPr/>
                <p14:nvPr/>
              </p14:nvContentPartPr>
              <p14:xfrm>
                <a:off x="4870662" y="3147258"/>
                <a:ext cx="197640" cy="245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16DA9F-5185-4EAC-BB83-3B2AA4253E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52662" y="3129618"/>
                  <a:ext cx="2332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CBF107-6F7D-4604-9A3D-68611BF0B0AA}"/>
                    </a:ext>
                  </a:extLst>
                </p14:cNvPr>
                <p14:cNvContentPartPr/>
                <p14:nvPr/>
              </p14:nvContentPartPr>
              <p14:xfrm>
                <a:off x="4888302" y="3220338"/>
                <a:ext cx="73080" cy="94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CBF107-6F7D-4604-9A3D-68611BF0B0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70302" y="3202698"/>
                  <a:ext cx="108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A3DCDD-965A-4A2A-A4DD-CD31092AB81B}"/>
                    </a:ext>
                  </a:extLst>
                </p14:cNvPr>
                <p14:cNvContentPartPr/>
                <p14:nvPr/>
              </p14:nvContentPartPr>
              <p14:xfrm>
                <a:off x="4976142" y="3094338"/>
                <a:ext cx="221040" cy="228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A3DCDD-965A-4A2A-A4DD-CD31092AB8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58502" y="3076698"/>
                  <a:ext cx="256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D8B4A4-7B59-479D-948F-101CDCC9A337}"/>
                    </a:ext>
                  </a:extLst>
                </p14:cNvPr>
                <p14:cNvContentPartPr/>
                <p14:nvPr/>
              </p14:nvContentPartPr>
              <p14:xfrm>
                <a:off x="7469142" y="1158258"/>
                <a:ext cx="863280" cy="26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D8B4A4-7B59-479D-948F-101CDCC9A3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51502" y="1140258"/>
                  <a:ext cx="898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A21DB-399F-4526-B2D8-2548482589D9}"/>
                    </a:ext>
                  </a:extLst>
                </p14:cNvPr>
                <p14:cNvContentPartPr/>
                <p14:nvPr/>
              </p14:nvContentPartPr>
              <p14:xfrm>
                <a:off x="8950182" y="1200018"/>
                <a:ext cx="2026440" cy="17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A21DB-399F-4526-B2D8-2548482589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2542" y="1182018"/>
                  <a:ext cx="2062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3473B5-35B3-4117-919B-F432679CD562}"/>
                    </a:ext>
                  </a:extLst>
                </p14:cNvPr>
                <p14:cNvContentPartPr/>
                <p14:nvPr/>
              </p14:nvContentPartPr>
              <p14:xfrm>
                <a:off x="8822022" y="862338"/>
                <a:ext cx="251640" cy="47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3473B5-35B3-4117-919B-F432679CD5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4022" y="844338"/>
                  <a:ext cx="287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C41544-813C-4F8E-95A1-5E41AC9544EA}"/>
                    </a:ext>
                  </a:extLst>
                </p14:cNvPr>
                <p14:cNvContentPartPr/>
                <p14:nvPr/>
              </p14:nvContentPartPr>
              <p14:xfrm>
                <a:off x="9272022" y="622578"/>
                <a:ext cx="329400" cy="63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C41544-813C-4F8E-95A1-5E41AC9544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54382" y="604938"/>
                  <a:ext cx="36504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1F60D8-986C-41CC-A763-0331FF2BBCC5}"/>
                    </a:ext>
                  </a:extLst>
                </p14:cNvPr>
                <p14:cNvContentPartPr/>
                <p14:nvPr/>
              </p14:nvContentPartPr>
              <p14:xfrm>
                <a:off x="9697182" y="297138"/>
                <a:ext cx="275400" cy="88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1F60D8-986C-41CC-A763-0331FF2BBC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79542" y="279498"/>
                  <a:ext cx="31104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435BBB-2844-4E2F-961F-130B10D9BBB3}"/>
                    </a:ext>
                  </a:extLst>
                </p14:cNvPr>
                <p14:cNvContentPartPr/>
                <p14:nvPr/>
              </p14:nvContentPartPr>
              <p14:xfrm>
                <a:off x="10111542" y="522138"/>
                <a:ext cx="221760" cy="64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435BBB-2844-4E2F-961F-130B10D9BB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93542" y="504138"/>
                  <a:ext cx="2574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E4C5D5-57DF-46F6-8F0D-0D2129DF4671}"/>
                    </a:ext>
                  </a:extLst>
                </p14:cNvPr>
                <p14:cNvContentPartPr/>
                <p14:nvPr/>
              </p14:nvContentPartPr>
              <p14:xfrm>
                <a:off x="10551102" y="600258"/>
                <a:ext cx="396000" cy="630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E4C5D5-57DF-46F6-8F0D-0D2129DF46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33462" y="582258"/>
                  <a:ext cx="4316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BBE4F4-88AF-46DD-83A0-7CC10953BDAD}"/>
                    </a:ext>
                  </a:extLst>
                </p14:cNvPr>
                <p14:cNvContentPartPr/>
                <p14:nvPr/>
              </p14:nvContentPartPr>
              <p14:xfrm>
                <a:off x="10831902" y="1099578"/>
                <a:ext cx="712800" cy="10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BBE4F4-88AF-46DD-83A0-7CC10953BD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13902" y="1081938"/>
                  <a:ext cx="748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B4A8C5-BC2B-4CAE-9B2C-4C6809247289}"/>
                    </a:ext>
                  </a:extLst>
                </p14:cNvPr>
                <p14:cNvContentPartPr/>
                <p14:nvPr/>
              </p14:nvContentPartPr>
              <p14:xfrm>
                <a:off x="11139702" y="589818"/>
                <a:ext cx="308160" cy="509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B4A8C5-BC2B-4CAE-9B2C-4C68092472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22062" y="571818"/>
                  <a:ext cx="3438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E62D50-E0F4-4E24-9361-E86094D3949B}"/>
                    </a:ext>
                  </a:extLst>
                </p14:cNvPr>
                <p14:cNvContentPartPr/>
                <p14:nvPr/>
              </p14:nvContentPartPr>
              <p14:xfrm>
                <a:off x="8367702" y="2280018"/>
                <a:ext cx="307800" cy="43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E62D50-E0F4-4E24-9361-E86094D394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50062" y="2262018"/>
                  <a:ext cx="343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14101D-F047-4775-A153-01D20C27FE20}"/>
                    </a:ext>
                  </a:extLst>
                </p14:cNvPr>
                <p14:cNvContentPartPr/>
                <p14:nvPr/>
              </p14:nvContentPartPr>
              <p14:xfrm>
                <a:off x="8739222" y="2162298"/>
                <a:ext cx="128160" cy="29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14101D-F047-4775-A153-01D20C27FE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21582" y="2144658"/>
                  <a:ext cx="163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3CCE9F-68CF-4DFB-8177-F8C77531ED49}"/>
                    </a:ext>
                  </a:extLst>
                </p14:cNvPr>
                <p14:cNvContentPartPr/>
                <p14:nvPr/>
              </p14:nvContentPartPr>
              <p14:xfrm>
                <a:off x="8862342" y="2179938"/>
                <a:ext cx="141480" cy="163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3CCE9F-68CF-4DFB-8177-F8C77531ED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44342" y="2162298"/>
                  <a:ext cx="177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8AE3EB-0E7B-422E-B342-1271D5C2A733}"/>
                    </a:ext>
                  </a:extLst>
                </p14:cNvPr>
                <p14:cNvContentPartPr/>
                <p14:nvPr/>
              </p14:nvContentPartPr>
              <p14:xfrm>
                <a:off x="8844702" y="2192538"/>
                <a:ext cx="170280" cy="11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8AE3EB-0E7B-422E-B342-1271D5C2A7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26702" y="2174898"/>
                  <a:ext cx="20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D109F2-8064-4508-98F2-7C59BD2EB80A}"/>
                    </a:ext>
                  </a:extLst>
                </p14:cNvPr>
                <p14:cNvContentPartPr/>
                <p14:nvPr/>
              </p14:nvContentPartPr>
              <p14:xfrm>
                <a:off x="8994102" y="2005338"/>
                <a:ext cx="373680" cy="27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D109F2-8064-4508-98F2-7C59BD2EB8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76462" y="1987698"/>
                  <a:ext cx="409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F6076B-A744-438C-BB83-F3B80FDFF75F}"/>
                    </a:ext>
                  </a:extLst>
                </p14:cNvPr>
                <p14:cNvContentPartPr/>
                <p14:nvPr/>
              </p14:nvContentPartPr>
              <p14:xfrm>
                <a:off x="8686302" y="2844498"/>
                <a:ext cx="509040" cy="34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F6076B-A744-438C-BB83-F3B80FDFF7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68662" y="2826858"/>
                  <a:ext cx="544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2EEDF1-40F2-4CF1-BF26-0257726FD863}"/>
                    </a:ext>
                  </a:extLst>
                </p14:cNvPr>
                <p14:cNvContentPartPr/>
                <p14:nvPr/>
              </p14:nvContentPartPr>
              <p14:xfrm>
                <a:off x="8756862" y="3156618"/>
                <a:ext cx="255240" cy="13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2EEDF1-40F2-4CF1-BF26-0257726FD8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39222" y="3138618"/>
                  <a:ext cx="290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590CD8-0585-4ADE-A9BE-4856C52FD832}"/>
                    </a:ext>
                  </a:extLst>
                </p14:cNvPr>
                <p14:cNvContentPartPr/>
                <p14:nvPr/>
              </p14:nvContentPartPr>
              <p14:xfrm>
                <a:off x="9556782" y="2380098"/>
                <a:ext cx="567000" cy="36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590CD8-0585-4ADE-A9BE-4856C52FD8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38782" y="2362458"/>
                  <a:ext cx="602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3A5AF3-8F18-4451-A74C-0AB21C446D8E}"/>
                    </a:ext>
                  </a:extLst>
                </p14:cNvPr>
                <p14:cNvContentPartPr/>
                <p14:nvPr/>
              </p14:nvContentPartPr>
              <p14:xfrm>
                <a:off x="10196862" y="2013258"/>
                <a:ext cx="185040" cy="37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3A5AF3-8F18-4451-A74C-0AB21C446D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79222" y="1995258"/>
                  <a:ext cx="2206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2D3445-3610-4A96-AAB8-E4CA2871EE3A}"/>
                    </a:ext>
                  </a:extLst>
                </p14:cNvPr>
                <p14:cNvContentPartPr/>
                <p14:nvPr/>
              </p14:nvContentPartPr>
              <p14:xfrm>
                <a:off x="10357062" y="1977978"/>
                <a:ext cx="409680" cy="28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2D3445-3610-4A96-AAB8-E4CA2871EE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39062" y="1960338"/>
                  <a:ext cx="445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436658-47DC-44D0-B18C-12952D343639}"/>
                    </a:ext>
                  </a:extLst>
                </p14:cNvPr>
                <p14:cNvContentPartPr/>
                <p14:nvPr/>
              </p14:nvContentPartPr>
              <p14:xfrm>
                <a:off x="10313142" y="2069778"/>
                <a:ext cx="178200" cy="110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436658-47DC-44D0-B18C-12952D34363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95142" y="2052138"/>
                  <a:ext cx="213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DB797C-201B-44D3-87A7-3131B1D6A061}"/>
                    </a:ext>
                  </a:extLst>
                </p14:cNvPr>
                <p14:cNvContentPartPr/>
                <p14:nvPr/>
              </p14:nvContentPartPr>
              <p14:xfrm>
                <a:off x="10629582" y="1872498"/>
                <a:ext cx="344160" cy="33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DB797C-201B-44D3-87A7-3131B1D6A0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1582" y="1854498"/>
                  <a:ext cx="379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1D6011-989C-4AEA-8320-984CB6C035FC}"/>
                    </a:ext>
                  </a:extLst>
                </p14:cNvPr>
                <p14:cNvContentPartPr/>
                <p14:nvPr/>
              </p14:nvContentPartPr>
              <p14:xfrm>
                <a:off x="11061582" y="1670178"/>
                <a:ext cx="51840" cy="34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1D6011-989C-4AEA-8320-984CB6C035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43582" y="1652538"/>
                  <a:ext cx="874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C659B2-B72F-43EE-9CDF-2865A4248855}"/>
                    </a:ext>
                  </a:extLst>
                </p14:cNvPr>
                <p14:cNvContentPartPr/>
                <p14:nvPr/>
              </p14:nvContentPartPr>
              <p14:xfrm>
                <a:off x="10928382" y="1731738"/>
                <a:ext cx="290160" cy="109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C659B2-B72F-43EE-9CDF-2865A42488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10742" y="1714098"/>
                  <a:ext cx="325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B3CD819-4B00-4ECF-9959-0EAEFA83149B}"/>
                    </a:ext>
                  </a:extLst>
                </p14:cNvPr>
                <p14:cNvContentPartPr/>
                <p14:nvPr/>
              </p14:nvContentPartPr>
              <p14:xfrm>
                <a:off x="10884822" y="1718058"/>
                <a:ext cx="226080" cy="128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B3CD819-4B00-4ECF-9959-0EAEFA8314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66822" y="1700418"/>
                  <a:ext cx="261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1FB5BC9-D5E6-47E2-9ADB-ED31A8B8ABF3}"/>
                    </a:ext>
                  </a:extLst>
                </p14:cNvPr>
                <p14:cNvContentPartPr/>
                <p14:nvPr/>
              </p14:nvContentPartPr>
              <p14:xfrm>
                <a:off x="10963662" y="1643898"/>
                <a:ext cx="137520" cy="115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1FB5BC9-D5E6-47E2-9ADB-ED31A8B8AB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46022" y="1625898"/>
                  <a:ext cx="173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108B93-2DE4-4269-A69B-B3D054D3C45A}"/>
                    </a:ext>
                  </a:extLst>
                </p14:cNvPr>
                <p14:cNvContentPartPr/>
                <p14:nvPr/>
              </p14:nvContentPartPr>
              <p14:xfrm>
                <a:off x="11331222" y="1529418"/>
                <a:ext cx="339840" cy="170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108B93-2DE4-4269-A69B-B3D054D3C4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13222" y="1511418"/>
                  <a:ext cx="375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1500E32-D664-47F0-89E4-0F7C4AE886C2}"/>
                    </a:ext>
                  </a:extLst>
                </p14:cNvPr>
                <p14:cNvContentPartPr/>
                <p14:nvPr/>
              </p14:nvContentPartPr>
              <p14:xfrm>
                <a:off x="11543622" y="1353738"/>
                <a:ext cx="226080" cy="180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1500E32-D664-47F0-89E4-0F7C4AE886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25982" y="1335738"/>
                  <a:ext cx="261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B4C242-1021-443E-9594-6FF1A40C4FC9}"/>
                    </a:ext>
                  </a:extLst>
                </p14:cNvPr>
                <p14:cNvContentPartPr/>
                <p14:nvPr/>
              </p14:nvContentPartPr>
              <p14:xfrm>
                <a:off x="11658462" y="1177698"/>
                <a:ext cx="336600" cy="307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B4C242-1021-443E-9594-6FF1A40C4F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40462" y="1160058"/>
                  <a:ext cx="372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8311F4-17DF-4C52-A329-D8141497CE64}"/>
                    </a:ext>
                  </a:extLst>
                </p14:cNvPr>
                <p14:cNvContentPartPr/>
                <p14:nvPr/>
              </p14:nvContentPartPr>
              <p14:xfrm>
                <a:off x="11702022" y="1294338"/>
                <a:ext cx="144720" cy="77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8311F4-17DF-4C52-A329-D8141497CE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84382" y="1276338"/>
                  <a:ext cx="180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92C39BD-FA31-4C3D-BA53-0169E1709982}"/>
                    </a:ext>
                  </a:extLst>
                </p14:cNvPr>
                <p14:cNvContentPartPr/>
                <p14:nvPr/>
              </p14:nvContentPartPr>
              <p14:xfrm>
                <a:off x="11851782" y="1089858"/>
                <a:ext cx="257400" cy="48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92C39BD-FA31-4C3D-BA53-0169E17099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33782" y="1071858"/>
                  <a:ext cx="2930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1350C0-1378-42C9-A464-9425ADD2DBBA}"/>
                    </a:ext>
                  </a:extLst>
                </p14:cNvPr>
                <p14:cNvContentPartPr/>
                <p14:nvPr/>
              </p14:nvContentPartPr>
              <p14:xfrm>
                <a:off x="6962982" y="4492578"/>
                <a:ext cx="71280" cy="185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1350C0-1378-42C9-A464-9425ADD2DB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45342" y="4474938"/>
                  <a:ext cx="106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58819C-9527-4930-BD9B-6CEB08D9B392}"/>
                    </a:ext>
                  </a:extLst>
                </p14:cNvPr>
                <p14:cNvContentPartPr/>
                <p14:nvPr/>
              </p14:nvContentPartPr>
              <p14:xfrm>
                <a:off x="6795942" y="4437498"/>
                <a:ext cx="248760" cy="108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58819C-9527-4930-BD9B-6CEB08D9B3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78302" y="4419498"/>
                  <a:ext cx="284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13F645-5BBA-408F-B275-405217DBA83B}"/>
                    </a:ext>
                  </a:extLst>
                </p14:cNvPr>
                <p14:cNvContentPartPr/>
                <p14:nvPr/>
              </p14:nvContentPartPr>
              <p14:xfrm>
                <a:off x="7077822" y="4641978"/>
                <a:ext cx="88200" cy="201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13F645-5BBA-408F-B275-405217DBA8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59822" y="4624338"/>
                  <a:ext cx="123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985790-3BA8-46F6-A42F-8AE9F02333FA}"/>
                    </a:ext>
                  </a:extLst>
                </p14:cNvPr>
                <p14:cNvContentPartPr/>
                <p14:nvPr/>
              </p14:nvContentPartPr>
              <p14:xfrm>
                <a:off x="7510542" y="4522098"/>
                <a:ext cx="218880" cy="155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985790-3BA8-46F6-A42F-8AE9F02333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92902" y="4504458"/>
                  <a:ext cx="254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052454-9009-484D-BFAC-23362728F7A6}"/>
                    </a:ext>
                  </a:extLst>
                </p14:cNvPr>
                <p14:cNvContentPartPr/>
                <p14:nvPr/>
              </p14:nvContentPartPr>
              <p14:xfrm>
                <a:off x="7727982" y="4404378"/>
                <a:ext cx="95040" cy="18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052454-9009-484D-BFAC-23362728F7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0342" y="4386738"/>
                  <a:ext cx="130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C0C457-F5EB-4F3C-9E59-3F8EF89AD062}"/>
                    </a:ext>
                  </a:extLst>
                </p14:cNvPr>
                <p14:cNvContentPartPr/>
                <p14:nvPr/>
              </p14:nvContentPartPr>
              <p14:xfrm>
                <a:off x="7605222" y="4352898"/>
                <a:ext cx="159480" cy="78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C0C457-F5EB-4F3C-9E59-3F8EF89AD0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87222" y="4334898"/>
                  <a:ext cx="195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60F9ED-7135-4D5F-A8E5-601E81930262}"/>
                    </a:ext>
                  </a:extLst>
                </p14:cNvPr>
                <p14:cNvContentPartPr/>
                <p14:nvPr/>
              </p14:nvContentPartPr>
              <p14:xfrm>
                <a:off x="7892502" y="4457298"/>
                <a:ext cx="90000" cy="202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60F9ED-7135-4D5F-A8E5-601E819302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74862" y="4439658"/>
                  <a:ext cx="125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99E9E50-35BE-43C1-A9B6-700E78FA41F5}"/>
                    </a:ext>
                  </a:extLst>
                </p14:cNvPr>
                <p14:cNvContentPartPr/>
                <p14:nvPr/>
              </p14:nvContentPartPr>
              <p14:xfrm>
                <a:off x="8334942" y="4404018"/>
                <a:ext cx="199800" cy="15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99E9E50-35BE-43C1-A9B6-700E78FA41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16942" y="4386378"/>
                  <a:ext cx="235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4465DA6-BD2B-47A5-B555-17A70175940C}"/>
                    </a:ext>
                  </a:extLst>
                </p14:cNvPr>
                <p14:cNvContentPartPr/>
                <p14:nvPr/>
              </p14:nvContentPartPr>
              <p14:xfrm>
                <a:off x="8651382" y="4378458"/>
                <a:ext cx="87840" cy="149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4465DA6-BD2B-47A5-B555-17A7017594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3382" y="4360458"/>
                  <a:ext cx="123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F1C47F-E598-482D-8E75-AB3EFEF8CBDC}"/>
                    </a:ext>
                  </a:extLst>
                </p14:cNvPr>
                <p14:cNvContentPartPr/>
                <p14:nvPr/>
              </p14:nvContentPartPr>
              <p14:xfrm>
                <a:off x="8501622" y="4215378"/>
                <a:ext cx="367560" cy="75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F1C47F-E598-482D-8E75-AB3EFEF8CB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83982" y="4197378"/>
                  <a:ext cx="403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8BA664-8032-499D-9A62-F8B04E158AAA}"/>
                    </a:ext>
                  </a:extLst>
                </p14:cNvPr>
                <p14:cNvContentPartPr/>
                <p14:nvPr/>
              </p14:nvContentPartPr>
              <p14:xfrm>
                <a:off x="8795022" y="4439658"/>
                <a:ext cx="117000" cy="180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8BA664-8032-499D-9A62-F8B04E158AA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77022" y="4422018"/>
                  <a:ext cx="152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3E369E-199C-48F6-B773-05C588AFD680}"/>
                    </a:ext>
                  </a:extLst>
                </p14:cNvPr>
                <p14:cNvContentPartPr/>
                <p14:nvPr/>
              </p14:nvContentPartPr>
              <p14:xfrm>
                <a:off x="5811342" y="4724418"/>
                <a:ext cx="24120" cy="5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3E369E-199C-48F6-B773-05C588AFD68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93342" y="4706778"/>
                  <a:ext cx="5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734540-5845-4D5C-8F3F-AAADDDBCB527}"/>
                    </a:ext>
                  </a:extLst>
                </p14:cNvPr>
                <p14:cNvContentPartPr/>
                <p14:nvPr/>
              </p14:nvContentPartPr>
              <p14:xfrm>
                <a:off x="5987022" y="4545498"/>
                <a:ext cx="103680" cy="29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734540-5845-4D5C-8F3F-AAADDDBCB5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69382" y="4527498"/>
                  <a:ext cx="1393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1373DE-1FB7-4147-B7E2-C286A79C3047}"/>
                    </a:ext>
                  </a:extLst>
                </p14:cNvPr>
                <p14:cNvContentPartPr/>
                <p14:nvPr/>
              </p14:nvContentPartPr>
              <p14:xfrm>
                <a:off x="5898462" y="4374858"/>
                <a:ext cx="256680" cy="19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1373DE-1FB7-4147-B7E2-C286A79C304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80462" y="4357218"/>
                  <a:ext cx="292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1B5A2ED-5745-4D11-BD14-C4B686CB3D1F}"/>
                    </a:ext>
                  </a:extLst>
                </p14:cNvPr>
                <p14:cNvContentPartPr/>
                <p14:nvPr/>
              </p14:nvContentPartPr>
              <p14:xfrm>
                <a:off x="6118422" y="4835658"/>
                <a:ext cx="72720" cy="120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1B5A2ED-5745-4D11-BD14-C4B686CB3D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00422" y="4817658"/>
                  <a:ext cx="108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AD3826F-F290-4522-A903-8849D254751F}"/>
                    </a:ext>
                  </a:extLst>
                </p14:cNvPr>
                <p14:cNvContentPartPr/>
                <p14:nvPr/>
              </p14:nvContentPartPr>
              <p14:xfrm>
                <a:off x="4703262" y="5037618"/>
                <a:ext cx="204480" cy="132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AD3826F-F290-4522-A903-8849D254751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5622" y="5019618"/>
                  <a:ext cx="240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8B00D7-4442-4862-8FB1-D316D94A24F5}"/>
                    </a:ext>
                  </a:extLst>
                </p14:cNvPr>
                <p14:cNvContentPartPr/>
                <p14:nvPr/>
              </p14:nvContentPartPr>
              <p14:xfrm>
                <a:off x="5160822" y="4732698"/>
                <a:ext cx="189360" cy="168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8B00D7-4442-4862-8FB1-D316D94A24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42822" y="4714698"/>
                  <a:ext cx="225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361967-ADA2-4E4E-8AC6-225FF448CE4F}"/>
                    </a:ext>
                  </a:extLst>
                </p14:cNvPr>
                <p14:cNvContentPartPr/>
                <p14:nvPr/>
              </p14:nvContentPartPr>
              <p14:xfrm>
                <a:off x="5424702" y="4668258"/>
                <a:ext cx="88920" cy="131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361967-ADA2-4E4E-8AC6-225FF448CE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06702" y="4650618"/>
                  <a:ext cx="124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A11F8BD-FF08-4277-BC12-471416256ACF}"/>
                    </a:ext>
                  </a:extLst>
                </p14:cNvPr>
                <p14:cNvContentPartPr/>
                <p14:nvPr/>
              </p14:nvContentPartPr>
              <p14:xfrm>
                <a:off x="5239662" y="4514898"/>
                <a:ext cx="189360" cy="74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A11F8BD-FF08-4277-BC12-471416256AC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22022" y="4497258"/>
                  <a:ext cx="225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9550B2-5100-487C-AB1C-BF626BA2190B}"/>
                    </a:ext>
                  </a:extLst>
                </p14:cNvPr>
                <p14:cNvContentPartPr/>
                <p14:nvPr/>
              </p14:nvContentPartPr>
              <p14:xfrm>
                <a:off x="5345502" y="4580418"/>
                <a:ext cx="127080" cy="17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9550B2-5100-487C-AB1C-BF626BA219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27502" y="4562418"/>
                  <a:ext cx="162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2DB1F0-7C56-4094-9001-A52B6B92E25B}"/>
                    </a:ext>
                  </a:extLst>
                </p14:cNvPr>
                <p14:cNvContentPartPr/>
                <p14:nvPr/>
              </p14:nvContentPartPr>
              <p14:xfrm>
                <a:off x="5572662" y="4782738"/>
                <a:ext cx="97560" cy="187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2DB1F0-7C56-4094-9001-A52B6B92E2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54662" y="4764738"/>
                  <a:ext cx="133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3C6765-1167-4CEF-BEE4-F6D177684E80}"/>
                    </a:ext>
                  </a:extLst>
                </p14:cNvPr>
                <p14:cNvContentPartPr/>
                <p14:nvPr/>
              </p14:nvContentPartPr>
              <p14:xfrm>
                <a:off x="4791462" y="5960658"/>
                <a:ext cx="334080" cy="51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3C6765-1167-4CEF-BEE4-F6D177684E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73822" y="5943018"/>
                  <a:ext cx="3697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B8A8A9E-B35E-4599-9109-ECB0766DB222}"/>
                    </a:ext>
                  </a:extLst>
                </p14:cNvPr>
                <p14:cNvContentPartPr/>
                <p14:nvPr/>
              </p14:nvContentPartPr>
              <p14:xfrm>
                <a:off x="4431102" y="5859858"/>
                <a:ext cx="509400" cy="206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B8A8A9E-B35E-4599-9109-ECB0766DB2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13102" y="5842218"/>
                  <a:ext cx="545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C6D2EF-585C-4A61-8E36-A97562F56A14}"/>
                    </a:ext>
                  </a:extLst>
                </p14:cNvPr>
                <p14:cNvContentPartPr/>
                <p14:nvPr/>
              </p14:nvContentPartPr>
              <p14:xfrm>
                <a:off x="5227062" y="6215898"/>
                <a:ext cx="258120" cy="370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C6D2EF-585C-4A61-8E36-A97562F56A1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09062" y="6198258"/>
                  <a:ext cx="293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57D6B4-A423-4542-88F8-5290FBBC002F}"/>
                    </a:ext>
                  </a:extLst>
                </p14:cNvPr>
                <p14:cNvContentPartPr/>
                <p14:nvPr/>
              </p14:nvContentPartPr>
              <p14:xfrm>
                <a:off x="5828982" y="5885418"/>
                <a:ext cx="513000" cy="260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57D6B4-A423-4542-88F8-5290FBBC00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10982" y="5867418"/>
                  <a:ext cx="548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49F154-98B8-44EE-B304-CDB8C72FA58F}"/>
                    </a:ext>
                  </a:extLst>
                </p14:cNvPr>
                <p14:cNvContentPartPr/>
                <p14:nvPr/>
              </p14:nvContentPartPr>
              <p14:xfrm>
                <a:off x="5864262" y="6159378"/>
                <a:ext cx="404280" cy="189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49F154-98B8-44EE-B304-CDB8C72FA5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846262" y="6141378"/>
                  <a:ext cx="439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204D08-A347-4F7E-BA49-4AACDD449DB8}"/>
                    </a:ext>
                  </a:extLst>
                </p14:cNvPr>
                <p14:cNvContentPartPr/>
                <p14:nvPr/>
              </p14:nvContentPartPr>
              <p14:xfrm>
                <a:off x="6453582" y="5283858"/>
                <a:ext cx="515160" cy="67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204D08-A347-4F7E-BA49-4AACDD449D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35942" y="5265858"/>
                  <a:ext cx="55080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13FB02-16D1-4FA5-87A1-5CDBCA608012}"/>
                    </a:ext>
                  </a:extLst>
                </p14:cNvPr>
                <p14:cNvContentPartPr/>
                <p14:nvPr/>
              </p14:nvContentPartPr>
              <p14:xfrm>
                <a:off x="7006182" y="5521098"/>
                <a:ext cx="282240" cy="232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13FB02-16D1-4FA5-87A1-5CDBCA60801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88542" y="5503098"/>
                  <a:ext cx="317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C23838-A0E6-4BAE-AA12-08EC23DB072E}"/>
                    </a:ext>
                  </a:extLst>
                </p14:cNvPr>
                <p14:cNvContentPartPr/>
                <p14:nvPr/>
              </p14:nvContentPartPr>
              <p14:xfrm>
                <a:off x="7279782" y="5492658"/>
                <a:ext cx="469800" cy="121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C23838-A0E6-4BAE-AA12-08EC23DB07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62142" y="5475018"/>
                  <a:ext cx="505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BDEF74-86CE-4C0B-9376-9034EC4CC636}"/>
                    </a:ext>
                  </a:extLst>
                </p14:cNvPr>
                <p14:cNvContentPartPr/>
                <p14:nvPr/>
              </p14:nvContentPartPr>
              <p14:xfrm>
                <a:off x="7596222" y="5370978"/>
                <a:ext cx="362160" cy="444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BDEF74-86CE-4C0B-9376-9034EC4CC6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78222" y="5352978"/>
                  <a:ext cx="3978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3CA43C5-44EA-4C22-895A-BA09DE3D1CAA}"/>
                    </a:ext>
                  </a:extLst>
                </p14:cNvPr>
                <p14:cNvContentPartPr/>
                <p14:nvPr/>
              </p14:nvContentPartPr>
              <p14:xfrm>
                <a:off x="7745622" y="5160738"/>
                <a:ext cx="322200" cy="20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3CA43C5-44EA-4C22-895A-BA09DE3D1C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27982" y="5143098"/>
                  <a:ext cx="357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212A19A-4A5E-46A6-B83B-992CBF0887F5}"/>
                    </a:ext>
                  </a:extLst>
                </p14:cNvPr>
                <p14:cNvContentPartPr/>
                <p14:nvPr/>
              </p14:nvContentPartPr>
              <p14:xfrm>
                <a:off x="8062062" y="5230938"/>
                <a:ext cx="127080" cy="74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212A19A-4A5E-46A6-B83B-992CBF0887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44422" y="5213298"/>
                  <a:ext cx="162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5B1CF28-C851-48B3-AE8D-85946DB443B4}"/>
                    </a:ext>
                  </a:extLst>
                </p14:cNvPr>
                <p14:cNvContentPartPr/>
                <p14:nvPr/>
              </p14:nvContentPartPr>
              <p14:xfrm>
                <a:off x="7807182" y="5130858"/>
                <a:ext cx="360" cy="3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5B1CF28-C851-48B3-AE8D-85946DB443B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89182" y="511285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7730CC-99E7-42DA-B574-CE548044D19E}"/>
                    </a:ext>
                  </a:extLst>
                </p14:cNvPr>
                <p14:cNvContentPartPr/>
                <p14:nvPr/>
              </p14:nvContentPartPr>
              <p14:xfrm>
                <a:off x="8273022" y="5114298"/>
                <a:ext cx="345600" cy="136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7730CC-99E7-42DA-B574-CE548044D19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55382" y="5096658"/>
                  <a:ext cx="381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085826-1054-4EC8-A75F-8BD045B34F67}"/>
                    </a:ext>
                  </a:extLst>
                </p14:cNvPr>
                <p14:cNvContentPartPr/>
                <p14:nvPr/>
              </p14:nvContentPartPr>
              <p14:xfrm>
                <a:off x="8460222" y="4986138"/>
                <a:ext cx="455400" cy="444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085826-1054-4EC8-A75F-8BD045B34F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42222" y="4968138"/>
                  <a:ext cx="4910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4AFD9FD-A190-41A0-9B55-C71B935CB5FB}"/>
                    </a:ext>
                  </a:extLst>
                </p14:cNvPr>
                <p14:cNvContentPartPr/>
                <p14:nvPr/>
              </p14:nvContentPartPr>
              <p14:xfrm>
                <a:off x="9257982" y="4257138"/>
                <a:ext cx="603720" cy="698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4AFD9FD-A190-41A0-9B55-C71B935CB5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40342" y="4239138"/>
                  <a:ext cx="63936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A7FF476-F773-4BE1-A3EA-6B7BC0901D96}"/>
                    </a:ext>
                  </a:extLst>
                </p14:cNvPr>
                <p14:cNvContentPartPr/>
                <p14:nvPr/>
              </p14:nvContentPartPr>
              <p14:xfrm>
                <a:off x="9872502" y="3995418"/>
                <a:ext cx="839160" cy="692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A7FF476-F773-4BE1-A3EA-6B7BC0901D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54862" y="3977778"/>
                  <a:ext cx="8748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AB55FC-0FB8-40DC-A59B-FE623E8D2296}"/>
                    </a:ext>
                  </a:extLst>
                </p14:cNvPr>
                <p14:cNvContentPartPr/>
                <p14:nvPr/>
              </p14:nvContentPartPr>
              <p14:xfrm>
                <a:off x="10735062" y="4053018"/>
                <a:ext cx="126360" cy="21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AB55FC-0FB8-40DC-A59B-FE623E8D22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17422" y="4035018"/>
                  <a:ext cx="162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0D7E08D-DA8F-42DC-9E61-6EBBFB683BFA}"/>
                    </a:ext>
                  </a:extLst>
                </p14:cNvPr>
                <p14:cNvContentPartPr/>
                <p14:nvPr/>
              </p14:nvContentPartPr>
              <p14:xfrm>
                <a:off x="10661262" y="4020618"/>
                <a:ext cx="3960" cy="32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0D7E08D-DA8F-42DC-9E61-6EBBFB683B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43622" y="4002618"/>
                  <a:ext cx="39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2EF1877-81BF-40D2-BC04-B8CCED65D1DE}"/>
                    </a:ext>
                  </a:extLst>
                </p14:cNvPr>
                <p14:cNvContentPartPr/>
                <p14:nvPr/>
              </p14:nvContentPartPr>
              <p14:xfrm>
                <a:off x="10938462" y="3912258"/>
                <a:ext cx="384480" cy="282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2EF1877-81BF-40D2-BC04-B8CCED65D1D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20462" y="3894618"/>
                  <a:ext cx="420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48D1E23-0377-4C58-96D6-8134E35D29E5}"/>
                    </a:ext>
                  </a:extLst>
                </p14:cNvPr>
                <p14:cNvContentPartPr/>
                <p14:nvPr/>
              </p14:nvContentPartPr>
              <p14:xfrm>
                <a:off x="11179662" y="3467298"/>
                <a:ext cx="527040" cy="51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48D1E23-0377-4C58-96D6-8134E35D29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62022" y="3449658"/>
                  <a:ext cx="5626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F6A14A-F38B-4E98-A384-CF56A3BDCC77}"/>
                    </a:ext>
                  </a:extLst>
                </p14:cNvPr>
                <p14:cNvContentPartPr/>
                <p14:nvPr/>
              </p14:nvContentPartPr>
              <p14:xfrm>
                <a:off x="8859462" y="5562498"/>
                <a:ext cx="734040" cy="322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F6A14A-F38B-4E98-A384-CF56A3BDCC7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41822" y="5544498"/>
                  <a:ext cx="769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1F7BAD-8306-473E-A0E5-521D4AD5C480}"/>
                    </a:ext>
                  </a:extLst>
                </p14:cNvPr>
                <p14:cNvContentPartPr/>
                <p14:nvPr/>
              </p14:nvContentPartPr>
              <p14:xfrm>
                <a:off x="7521702" y="6296538"/>
                <a:ext cx="171720" cy="38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1F7BAD-8306-473E-A0E5-521D4AD5C48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03702" y="6278538"/>
                  <a:ext cx="2073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6EE2E9-8E75-4062-9232-9E094E61F38D}"/>
                    </a:ext>
                  </a:extLst>
                </p14:cNvPr>
                <p14:cNvContentPartPr/>
                <p14:nvPr/>
              </p14:nvContentPartPr>
              <p14:xfrm>
                <a:off x="7893942" y="6321378"/>
                <a:ext cx="71640" cy="272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6EE2E9-8E75-4062-9232-9E094E61F38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6302" y="6303378"/>
                  <a:ext cx="107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18DF71B-72DC-439C-8874-2E24F03659A6}"/>
                    </a:ext>
                  </a:extLst>
                </p14:cNvPr>
                <p14:cNvContentPartPr/>
                <p14:nvPr/>
              </p14:nvContentPartPr>
              <p14:xfrm>
                <a:off x="9073302" y="6013578"/>
                <a:ext cx="324360" cy="230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18DF71B-72DC-439C-8874-2E24F03659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55302" y="5995578"/>
                  <a:ext cx="360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76AD234-1DC6-4EDA-B686-3CEF13DB9FEF}"/>
                    </a:ext>
                  </a:extLst>
                </p14:cNvPr>
                <p14:cNvContentPartPr/>
                <p14:nvPr/>
              </p14:nvContentPartPr>
              <p14:xfrm>
                <a:off x="9055662" y="6172338"/>
                <a:ext cx="479160" cy="281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76AD234-1DC6-4EDA-B686-3CEF13DB9FE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38022" y="6154338"/>
                  <a:ext cx="514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67FA15-B0D1-415E-A7B5-5D93FA559276}"/>
                    </a:ext>
                  </a:extLst>
                </p14:cNvPr>
                <p14:cNvContentPartPr/>
                <p14:nvPr/>
              </p14:nvContentPartPr>
              <p14:xfrm>
                <a:off x="8809422" y="5927178"/>
                <a:ext cx="337320" cy="218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67FA15-B0D1-415E-A7B5-5D93FA55927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91422" y="5909538"/>
                  <a:ext cx="372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A37B5B9-BAB7-45DF-B8AF-50E134EACBCF}"/>
                    </a:ext>
                  </a:extLst>
                </p14:cNvPr>
                <p14:cNvContentPartPr/>
                <p14:nvPr/>
              </p14:nvContentPartPr>
              <p14:xfrm>
                <a:off x="9459942" y="5828898"/>
                <a:ext cx="535320" cy="284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A37B5B9-BAB7-45DF-B8AF-50E134EACB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42302" y="5810898"/>
                  <a:ext cx="570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AD9257-D0E7-44E8-8C2B-FC964D5A900C}"/>
                    </a:ext>
                  </a:extLst>
                </p14:cNvPr>
                <p14:cNvContentPartPr/>
                <p14:nvPr/>
              </p14:nvContentPartPr>
              <p14:xfrm>
                <a:off x="9820662" y="5503818"/>
                <a:ext cx="565200" cy="36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AD9257-D0E7-44E8-8C2B-FC964D5A900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02662" y="5485818"/>
                  <a:ext cx="600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5316773-F11A-4F56-A5D7-466519A1F6C9}"/>
                    </a:ext>
                  </a:extLst>
                </p14:cNvPr>
                <p14:cNvContentPartPr/>
                <p14:nvPr/>
              </p14:nvContentPartPr>
              <p14:xfrm>
                <a:off x="9835062" y="5617938"/>
                <a:ext cx="311400" cy="201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5316773-F11A-4F56-A5D7-466519A1F6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17062" y="5599938"/>
                  <a:ext cx="347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B43CBC3-E020-4F30-9CD7-7B6D10D67B3A}"/>
                    </a:ext>
                  </a:extLst>
                </p14:cNvPr>
                <p14:cNvContentPartPr/>
                <p14:nvPr/>
              </p14:nvContentPartPr>
              <p14:xfrm>
                <a:off x="10251582" y="5183778"/>
                <a:ext cx="1105200" cy="566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B43CBC3-E020-4F30-9CD7-7B6D10D67B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33942" y="5166138"/>
                  <a:ext cx="11408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E9A4FEC-D769-4B3A-A575-0F46CE754C59}"/>
                    </a:ext>
                  </a:extLst>
                </p14:cNvPr>
                <p14:cNvContentPartPr/>
                <p14:nvPr/>
              </p14:nvContentPartPr>
              <p14:xfrm>
                <a:off x="11174622" y="5011338"/>
                <a:ext cx="169920" cy="297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E9A4FEC-D769-4B3A-A575-0F46CE754C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56982" y="4993338"/>
                  <a:ext cx="205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6417616-5FB8-4FA7-A647-1970D1DDDD56}"/>
                    </a:ext>
                  </a:extLst>
                </p14:cNvPr>
                <p14:cNvContentPartPr/>
                <p14:nvPr/>
              </p14:nvContentPartPr>
              <p14:xfrm>
                <a:off x="11438142" y="4477458"/>
                <a:ext cx="487800" cy="713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6417616-5FB8-4FA7-A647-1970D1DDD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20502" y="4459458"/>
                  <a:ext cx="523440" cy="74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5DE23F4-0475-4971-AAC3-D0F142DBF124}"/>
              </a:ext>
            </a:extLst>
          </p:cNvPr>
          <p:cNvGrpSpPr/>
          <p:nvPr/>
        </p:nvGrpSpPr>
        <p:grpSpPr>
          <a:xfrm>
            <a:off x="251502" y="3595458"/>
            <a:ext cx="3683520" cy="2980080"/>
            <a:chOff x="251502" y="3595458"/>
            <a:chExt cx="3683520" cy="29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9E2048D-5E77-4B15-A2D9-B1EA6C6F1EB9}"/>
                    </a:ext>
                  </a:extLst>
                </p14:cNvPr>
                <p14:cNvContentPartPr/>
                <p14:nvPr/>
              </p14:nvContentPartPr>
              <p14:xfrm>
                <a:off x="251502" y="4375578"/>
                <a:ext cx="464760" cy="729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9E2048D-5E77-4B15-A2D9-B1EA6C6F1EB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3862" y="4357938"/>
                  <a:ext cx="5004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E564672-742E-47B6-A279-2A5CAC577C4D}"/>
                    </a:ext>
                  </a:extLst>
                </p14:cNvPr>
                <p14:cNvContentPartPr/>
                <p14:nvPr/>
              </p14:nvContentPartPr>
              <p14:xfrm>
                <a:off x="1027662" y="4220058"/>
                <a:ext cx="415080" cy="392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E564672-742E-47B6-A279-2A5CAC577C4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0022" y="4202418"/>
                  <a:ext cx="450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B41952-9F62-4BC5-A691-24CE798B407F}"/>
                    </a:ext>
                  </a:extLst>
                </p14:cNvPr>
                <p14:cNvContentPartPr/>
                <p14:nvPr/>
              </p14:nvContentPartPr>
              <p14:xfrm>
                <a:off x="817422" y="4021698"/>
                <a:ext cx="506160" cy="36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B41952-9F62-4BC5-A691-24CE798B407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9422" y="4004058"/>
                  <a:ext cx="5418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F71135-843B-4BB9-8AEE-3F1A401738F6}"/>
                    </a:ext>
                  </a:extLst>
                </p14:cNvPr>
                <p14:cNvContentPartPr/>
                <p14:nvPr/>
              </p14:nvContentPartPr>
              <p14:xfrm>
                <a:off x="1437702" y="3595458"/>
                <a:ext cx="500400" cy="714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F71135-843B-4BB9-8AEE-3F1A401738F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19702" y="3577818"/>
                  <a:ext cx="53604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B292F12-C1FE-4924-97FF-A361FF386089}"/>
                    </a:ext>
                  </a:extLst>
                </p14:cNvPr>
                <p14:cNvContentPartPr/>
                <p14:nvPr/>
              </p14:nvContentPartPr>
              <p14:xfrm>
                <a:off x="1696542" y="3988578"/>
                <a:ext cx="154080" cy="135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B292F12-C1FE-4924-97FF-A361FF38608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78902" y="3970578"/>
                  <a:ext cx="189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300E580-66DC-41BA-A16F-3F5D84637828}"/>
                    </a:ext>
                  </a:extLst>
                </p14:cNvPr>
                <p14:cNvContentPartPr/>
                <p14:nvPr/>
              </p14:nvContentPartPr>
              <p14:xfrm>
                <a:off x="2145462" y="3956178"/>
                <a:ext cx="178200" cy="248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300E580-66DC-41BA-A16F-3F5D846378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27462" y="3938538"/>
                  <a:ext cx="213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E2F10E-3874-441A-AB1B-BF83F0B505A9}"/>
                    </a:ext>
                  </a:extLst>
                </p14:cNvPr>
                <p14:cNvContentPartPr/>
                <p14:nvPr/>
              </p14:nvContentPartPr>
              <p14:xfrm>
                <a:off x="1072302" y="4947258"/>
                <a:ext cx="577800" cy="398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E2F10E-3874-441A-AB1B-BF83F0B505A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4662" y="4929258"/>
                  <a:ext cx="6134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30BA97-F407-4663-8489-82AA03CEDBA1}"/>
                    </a:ext>
                  </a:extLst>
                </p14:cNvPr>
                <p14:cNvContentPartPr/>
                <p14:nvPr/>
              </p14:nvContentPartPr>
              <p14:xfrm>
                <a:off x="1054662" y="5211858"/>
                <a:ext cx="709200" cy="388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30BA97-F407-4663-8489-82AA03CEDBA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7022" y="5194218"/>
                  <a:ext cx="744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04818A8-8129-412F-8C10-99EEBCCE48D3}"/>
                    </a:ext>
                  </a:extLst>
                </p14:cNvPr>
                <p14:cNvContentPartPr/>
                <p14:nvPr/>
              </p14:nvContentPartPr>
              <p14:xfrm>
                <a:off x="2048262" y="4499778"/>
                <a:ext cx="465120" cy="425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04818A8-8129-412F-8C10-99EEBCCE48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30262" y="4481778"/>
                  <a:ext cx="5007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58CB7EF-D0DE-476A-97E6-D48A63F2C4FF}"/>
                    </a:ext>
                  </a:extLst>
                </p14:cNvPr>
                <p14:cNvContentPartPr/>
                <p14:nvPr/>
              </p14:nvContentPartPr>
              <p14:xfrm>
                <a:off x="2686542" y="4571778"/>
                <a:ext cx="217800" cy="203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58CB7EF-D0DE-476A-97E6-D48A63F2C4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68542" y="4553778"/>
                  <a:ext cx="253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203FFA-E4D2-46F5-9C4A-BB242B6E5D33}"/>
                    </a:ext>
                  </a:extLst>
                </p14:cNvPr>
                <p14:cNvContentPartPr/>
                <p14:nvPr/>
              </p14:nvContentPartPr>
              <p14:xfrm>
                <a:off x="3030702" y="4813698"/>
                <a:ext cx="628200" cy="552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203FFA-E4D2-46F5-9C4A-BB242B6E5D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12702" y="4795698"/>
                  <a:ext cx="6638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60135CF-FC8C-4424-8D28-50070E47F5A3}"/>
                    </a:ext>
                  </a:extLst>
                </p14:cNvPr>
                <p14:cNvContentPartPr/>
                <p14:nvPr/>
              </p14:nvContentPartPr>
              <p14:xfrm>
                <a:off x="3813342" y="5080458"/>
                <a:ext cx="121680" cy="136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60135CF-FC8C-4424-8D28-50070E47F5A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95342" y="5062818"/>
                  <a:ext cx="157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754FE8-9FA5-4F3D-AE6C-C479B5ABBF4A}"/>
                    </a:ext>
                  </a:extLst>
                </p14:cNvPr>
                <p14:cNvContentPartPr/>
                <p14:nvPr/>
              </p14:nvContentPartPr>
              <p14:xfrm>
                <a:off x="2549382" y="5445498"/>
                <a:ext cx="170640" cy="14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754FE8-9FA5-4F3D-AE6C-C479B5ABBF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31742" y="5427498"/>
                  <a:ext cx="206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14A6D7A-EAD0-4025-8568-EBB97C49B596}"/>
                    </a:ext>
                  </a:extLst>
                </p14:cNvPr>
                <p14:cNvContentPartPr/>
                <p14:nvPr/>
              </p14:nvContentPartPr>
              <p14:xfrm>
                <a:off x="2514102" y="5570418"/>
                <a:ext cx="324000" cy="188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14A6D7A-EAD0-4025-8568-EBB97C49B5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96462" y="5552778"/>
                  <a:ext cx="359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C310D98-4A0F-4308-8D9B-FCA9ABDCC856}"/>
                    </a:ext>
                  </a:extLst>
                </p14:cNvPr>
                <p14:cNvContentPartPr/>
                <p14:nvPr/>
              </p14:nvContentPartPr>
              <p14:xfrm>
                <a:off x="1078422" y="5941578"/>
                <a:ext cx="478080" cy="307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C310D98-4A0F-4308-8D9B-FCA9ABDCC8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0422" y="5923578"/>
                  <a:ext cx="513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E4183BD-18C4-43EB-B186-F7A1C4895B69}"/>
                    </a:ext>
                  </a:extLst>
                </p14:cNvPr>
                <p14:cNvContentPartPr/>
                <p14:nvPr/>
              </p14:nvContentPartPr>
              <p14:xfrm>
                <a:off x="1600062" y="5758698"/>
                <a:ext cx="44280" cy="185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E4183BD-18C4-43EB-B186-F7A1C4895B6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82062" y="5740698"/>
                  <a:ext cx="79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3CEFA40-CF09-4C3A-A0FA-221E5F5E249C}"/>
                    </a:ext>
                  </a:extLst>
                </p14:cNvPr>
                <p14:cNvContentPartPr/>
                <p14:nvPr/>
              </p14:nvContentPartPr>
              <p14:xfrm>
                <a:off x="1555782" y="5652858"/>
                <a:ext cx="284400" cy="111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3CEFA40-CF09-4C3A-A0FA-221E5F5E24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38142" y="5635218"/>
                  <a:ext cx="320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2BA928C-98E1-428C-AECD-EF2B15961A8D}"/>
                    </a:ext>
                  </a:extLst>
                </p14:cNvPr>
                <p14:cNvContentPartPr/>
                <p14:nvPr/>
              </p14:nvContentPartPr>
              <p14:xfrm>
                <a:off x="1476582" y="5544858"/>
                <a:ext cx="217800" cy="205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2BA928C-98E1-428C-AECD-EF2B15961A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58942" y="5526858"/>
                  <a:ext cx="253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17AEF21-50C5-449C-BE9F-ED6126F94197}"/>
                    </a:ext>
                  </a:extLst>
                </p14:cNvPr>
                <p14:cNvContentPartPr/>
                <p14:nvPr/>
              </p14:nvContentPartPr>
              <p14:xfrm>
                <a:off x="1137102" y="5732058"/>
                <a:ext cx="982080" cy="785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17AEF21-50C5-449C-BE9F-ED6126F9419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19102" y="5714418"/>
                  <a:ext cx="101772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7ACE263-019C-4FCF-B199-5BD38D1D0EBE}"/>
                    </a:ext>
                  </a:extLst>
                </p14:cNvPr>
                <p14:cNvContentPartPr/>
                <p14:nvPr/>
              </p14:nvContentPartPr>
              <p14:xfrm>
                <a:off x="1722822" y="6259818"/>
                <a:ext cx="392040" cy="267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7ACE263-019C-4FCF-B199-5BD38D1D0EB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05182" y="6241818"/>
                  <a:ext cx="4276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3ADDBAD-CEA1-4761-A67F-6BD507429C99}"/>
                    </a:ext>
                  </a:extLst>
                </p14:cNvPr>
                <p14:cNvContentPartPr/>
                <p14:nvPr/>
              </p14:nvContentPartPr>
              <p14:xfrm>
                <a:off x="1652622" y="6102498"/>
                <a:ext cx="256680" cy="1929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3ADDBAD-CEA1-4761-A67F-6BD507429C9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34622" y="6084498"/>
                  <a:ext cx="292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A37A19B-4814-4D51-9B9D-5213DF425F24}"/>
                    </a:ext>
                  </a:extLst>
                </p14:cNvPr>
                <p14:cNvContentPartPr/>
                <p14:nvPr/>
              </p14:nvContentPartPr>
              <p14:xfrm>
                <a:off x="1601862" y="6230298"/>
                <a:ext cx="110160" cy="153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A37A19B-4814-4D51-9B9D-5213DF425F2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84222" y="6212298"/>
                  <a:ext cx="14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DE392F6-ACE8-4246-8E2C-5B5403303C5B}"/>
                    </a:ext>
                  </a:extLst>
                </p14:cNvPr>
                <p14:cNvContentPartPr/>
                <p14:nvPr/>
              </p14:nvContentPartPr>
              <p14:xfrm>
                <a:off x="2210622" y="6250818"/>
                <a:ext cx="211320" cy="324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DE392F6-ACE8-4246-8E2C-5B5403303C5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92982" y="6233178"/>
                  <a:ext cx="246960" cy="3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230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79DBB-402C-4D07-922F-700D2439CD58}"/>
              </a:ext>
            </a:extLst>
          </p:cNvPr>
          <p:cNvSpPr txBox="1"/>
          <p:nvPr/>
        </p:nvSpPr>
        <p:spPr>
          <a:xfrm>
            <a:off x="254977" y="334108"/>
            <a:ext cx="11227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Theorem: A signal can be represented or reconstructed in its samples and can recover back when sampling frequency is greater or equal to twice the maximum frequency component present in the signal.</a:t>
            </a:r>
            <a:endParaRPr lang="th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82B332-B1DF-40EB-9876-EBF7E2A6EFAF}"/>
                  </a:ext>
                </a:extLst>
              </p14:cNvPr>
              <p14:cNvContentPartPr/>
              <p14:nvPr/>
            </p14:nvContentPartPr>
            <p14:xfrm>
              <a:off x="324942" y="3885258"/>
              <a:ext cx="6905160" cy="12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82B332-B1DF-40EB-9876-EBF7E2A6E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302" y="3849618"/>
                <a:ext cx="6940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560AB0-4116-4F7F-950E-9CFD5114F355}"/>
                  </a:ext>
                </a:extLst>
              </p14:cNvPr>
              <p14:cNvContentPartPr/>
              <p14:nvPr/>
            </p14:nvContentPartPr>
            <p14:xfrm>
              <a:off x="3401862" y="2021898"/>
              <a:ext cx="123840" cy="1925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560AB0-4116-4F7F-950E-9CFD5114F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3862" y="1985898"/>
                <a:ext cx="159480" cy="19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142ABD-1A66-46DA-9711-94AC848D1408}"/>
                  </a:ext>
                </a:extLst>
              </p14:cNvPr>
              <p14:cNvContentPartPr/>
              <p14:nvPr/>
            </p14:nvContentPartPr>
            <p14:xfrm>
              <a:off x="1976982" y="2109378"/>
              <a:ext cx="4228920" cy="131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142ABD-1A66-46DA-9711-94AC848D14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342" y="2073738"/>
                <a:ext cx="426456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FEE6C6-1973-4B76-9A42-EC9D5A6B8A59}"/>
                  </a:ext>
                </a:extLst>
              </p14:cNvPr>
              <p14:cNvContentPartPr/>
              <p14:nvPr/>
            </p14:nvContentPartPr>
            <p14:xfrm>
              <a:off x="7059822" y="2297658"/>
              <a:ext cx="365760" cy="55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FEE6C6-1973-4B76-9A42-EC9D5A6B8A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2182" y="2261658"/>
                <a:ext cx="4014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E047C9-3D64-4E6B-8068-E8E2A4C53AFA}"/>
                  </a:ext>
                </a:extLst>
              </p14:cNvPr>
              <p14:cNvContentPartPr/>
              <p14:nvPr/>
            </p14:nvContentPartPr>
            <p14:xfrm>
              <a:off x="7719342" y="2224218"/>
              <a:ext cx="93240" cy="268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E047C9-3D64-4E6B-8068-E8E2A4C53A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1702" y="2188578"/>
                <a:ext cx="1288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CED3CA-737C-440E-B645-770C5A90E528}"/>
                  </a:ext>
                </a:extLst>
              </p14:cNvPr>
              <p14:cNvContentPartPr/>
              <p14:nvPr/>
            </p14:nvContentPartPr>
            <p14:xfrm>
              <a:off x="7921662" y="1960338"/>
              <a:ext cx="196920" cy="48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CED3CA-737C-440E-B645-770C5A90E5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3662" y="1924698"/>
                <a:ext cx="2325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6EFD2C-90A5-4FF9-A214-3A094F9CFAD2}"/>
                  </a:ext>
                </a:extLst>
              </p14:cNvPr>
              <p14:cNvContentPartPr/>
              <p14:nvPr/>
            </p14:nvContentPartPr>
            <p14:xfrm>
              <a:off x="7587582" y="2004258"/>
              <a:ext cx="204840" cy="47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6EFD2C-90A5-4FF9-A214-3A094F9CFA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69582" y="1968618"/>
                <a:ext cx="2404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1C0B91-C2B2-44CC-8BE6-AD9643091966}"/>
                  </a:ext>
                </a:extLst>
              </p14:cNvPr>
              <p14:cNvContentPartPr/>
              <p14:nvPr/>
            </p14:nvContentPartPr>
            <p14:xfrm>
              <a:off x="7684062" y="2296218"/>
              <a:ext cx="133920" cy="4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1C0B91-C2B2-44CC-8BE6-AD96430919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6422" y="2260578"/>
                <a:ext cx="1695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04D3BC-45EE-4A09-964A-5FA7EC7ED67E}"/>
                  </a:ext>
                </a:extLst>
              </p14:cNvPr>
              <p14:cNvContentPartPr/>
              <p14:nvPr/>
            </p14:nvContentPartPr>
            <p14:xfrm>
              <a:off x="8132622" y="1826418"/>
              <a:ext cx="468360" cy="87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04D3BC-45EE-4A09-964A-5FA7EC7ED6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14622" y="1790418"/>
                <a:ext cx="50400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1091036-A31C-406C-AAE6-B984DC7F172B}"/>
                  </a:ext>
                </a:extLst>
              </p14:cNvPr>
              <p14:cNvContentPartPr/>
              <p14:nvPr/>
            </p14:nvContentPartPr>
            <p14:xfrm>
              <a:off x="7525662" y="2786898"/>
              <a:ext cx="657360" cy="1284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1091036-A31C-406C-AAE6-B984DC7F17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8022" y="2750898"/>
                <a:ext cx="693000" cy="13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39CA94-49C9-45D8-8FFC-F8A3F2590334}"/>
                  </a:ext>
                </a:extLst>
              </p14:cNvPr>
              <p14:cNvContentPartPr/>
              <p14:nvPr/>
            </p14:nvContentPartPr>
            <p14:xfrm>
              <a:off x="5258022" y="4457658"/>
              <a:ext cx="649440" cy="1258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39CA94-49C9-45D8-8FFC-F8A3F25903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0382" y="4422018"/>
                <a:ext cx="685080" cy="13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7D461A-E1C6-448D-8392-A6740255A7C8}"/>
                  </a:ext>
                </a:extLst>
              </p14:cNvPr>
              <p14:cNvContentPartPr/>
              <p14:nvPr/>
            </p14:nvContentPartPr>
            <p14:xfrm>
              <a:off x="5380782" y="5195298"/>
              <a:ext cx="408240" cy="211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7D461A-E1C6-448D-8392-A6740255A7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2782" y="5159658"/>
                <a:ext cx="4438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EA9D5D-7FB3-4D52-B6B9-8FF27D84F19E}"/>
                  </a:ext>
                </a:extLst>
              </p14:cNvPr>
              <p14:cNvContentPartPr/>
              <p14:nvPr/>
            </p14:nvContentPartPr>
            <p14:xfrm>
              <a:off x="6103662" y="5092698"/>
              <a:ext cx="478800" cy="561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EA9D5D-7FB3-4D52-B6B9-8FF27D84F1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6022" y="5057058"/>
                <a:ext cx="5144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BCAABB-DD0F-4A94-9082-C3B3FE5DF136}"/>
                  </a:ext>
                </a:extLst>
              </p14:cNvPr>
              <p14:cNvContentPartPr/>
              <p14:nvPr/>
            </p14:nvContentPartPr>
            <p14:xfrm>
              <a:off x="6743382" y="4721178"/>
              <a:ext cx="596520" cy="63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BCAABB-DD0F-4A94-9082-C3B3FE5DF1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5742" y="4685538"/>
                <a:ext cx="63216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37E5EF-E29C-4E99-8DE6-4A9C3D9C330A}"/>
                  </a:ext>
                </a:extLst>
              </p14:cNvPr>
              <p14:cNvContentPartPr/>
              <p14:nvPr/>
            </p14:nvContentPartPr>
            <p14:xfrm>
              <a:off x="7411902" y="4782738"/>
              <a:ext cx="158400" cy="599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37E5EF-E29C-4E99-8DE6-4A9C3D9C33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93902" y="4746738"/>
                <a:ext cx="19404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8AB998-3732-4260-B48E-ADD9B1CC1712}"/>
                  </a:ext>
                </a:extLst>
              </p14:cNvPr>
              <p14:cNvContentPartPr/>
              <p14:nvPr/>
            </p14:nvContentPartPr>
            <p14:xfrm>
              <a:off x="7605222" y="4343178"/>
              <a:ext cx="457560" cy="536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8AB998-3732-4260-B48E-ADD9B1CC17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7222" y="4307178"/>
                <a:ext cx="4932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7F789C-F0FF-48BD-B155-D33F05429A57}"/>
                  </a:ext>
                </a:extLst>
              </p14:cNvPr>
              <p14:cNvContentPartPr/>
              <p14:nvPr/>
            </p14:nvContentPartPr>
            <p14:xfrm>
              <a:off x="8288502" y="3888498"/>
              <a:ext cx="241560" cy="761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7F789C-F0FF-48BD-B155-D33F05429A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70862" y="3852858"/>
                <a:ext cx="27720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C2B844-82FC-4E4E-8238-D1433EF461BB}"/>
                  </a:ext>
                </a:extLst>
              </p14:cNvPr>
              <p14:cNvContentPartPr/>
              <p14:nvPr/>
            </p14:nvContentPartPr>
            <p14:xfrm>
              <a:off x="8308302" y="4275138"/>
              <a:ext cx="228960" cy="94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C2B844-82FC-4E4E-8238-D1433EF461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90662" y="4239138"/>
                <a:ext cx="264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DFA4A3-7549-4F04-BDC1-6C569EBB73C9}"/>
                  </a:ext>
                </a:extLst>
              </p14:cNvPr>
              <p14:cNvContentPartPr/>
              <p14:nvPr/>
            </p14:nvContentPartPr>
            <p14:xfrm>
              <a:off x="8686302" y="4376658"/>
              <a:ext cx="464400" cy="210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DFA4A3-7549-4F04-BDC1-6C569EBB73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68662" y="4341018"/>
                <a:ext cx="5000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0B5C15-04FD-4194-A5A4-78CC08F13992}"/>
                  </a:ext>
                </a:extLst>
              </p14:cNvPr>
              <p14:cNvContentPartPr/>
              <p14:nvPr/>
            </p14:nvContentPartPr>
            <p14:xfrm>
              <a:off x="9398742" y="3156258"/>
              <a:ext cx="1858320" cy="422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0B5C15-04FD-4194-A5A4-78CC08F139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80742" y="3120618"/>
                <a:ext cx="18939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F7F60E0-76C9-4A1F-9B29-96F31FECFE33}"/>
                  </a:ext>
                </a:extLst>
              </p14:cNvPr>
              <p14:cNvContentPartPr/>
              <p14:nvPr/>
            </p14:nvContentPartPr>
            <p14:xfrm>
              <a:off x="9899862" y="2470098"/>
              <a:ext cx="340560" cy="854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F7F60E0-76C9-4A1F-9B29-96F31FECFE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81862" y="2434458"/>
                <a:ext cx="37620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2D2250-D84B-40FF-98AA-87D8D1BE0EAD}"/>
                  </a:ext>
                </a:extLst>
              </p14:cNvPr>
              <p14:cNvContentPartPr/>
              <p14:nvPr/>
            </p14:nvContentPartPr>
            <p14:xfrm>
              <a:off x="8932542" y="3506898"/>
              <a:ext cx="657360" cy="185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2D2250-D84B-40FF-98AA-87D8D1BE0E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14902" y="3471258"/>
                <a:ext cx="6930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0AF167-D0F2-422D-A53D-65BBD6A1161A}"/>
                  </a:ext>
                </a:extLst>
              </p14:cNvPr>
              <p14:cNvContentPartPr/>
              <p14:nvPr/>
            </p14:nvContentPartPr>
            <p14:xfrm>
              <a:off x="9592062" y="2703738"/>
              <a:ext cx="1445400" cy="83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0AF167-D0F2-422D-A53D-65BBD6A116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74062" y="2667738"/>
                <a:ext cx="148104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89EB31-6E12-4A2A-A9FD-4225E14E899E}"/>
                  </a:ext>
                </a:extLst>
              </p14:cNvPr>
              <p14:cNvContentPartPr/>
              <p14:nvPr/>
            </p14:nvContentPartPr>
            <p14:xfrm>
              <a:off x="10497462" y="2480898"/>
              <a:ext cx="1113840" cy="842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89EB31-6E12-4A2A-A9FD-4225E14E89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79822" y="2445258"/>
                <a:ext cx="114948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2A788E9-9796-40CD-899F-323E66C01802}"/>
                  </a:ext>
                </a:extLst>
              </p14:cNvPr>
              <p14:cNvContentPartPr/>
              <p14:nvPr/>
            </p14:nvContentPartPr>
            <p14:xfrm>
              <a:off x="10998942" y="2913978"/>
              <a:ext cx="805320" cy="365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2A788E9-9796-40CD-899F-323E66C018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81302" y="2878338"/>
                <a:ext cx="8409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D7581E-2549-41FC-AC5D-17DFD871E26B}"/>
                  </a:ext>
                </a:extLst>
              </p14:cNvPr>
              <p14:cNvContentPartPr/>
              <p14:nvPr/>
            </p14:nvContentPartPr>
            <p14:xfrm>
              <a:off x="8838942" y="3055458"/>
              <a:ext cx="1166760" cy="674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D7581E-2549-41FC-AC5D-17DFD871E2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20942" y="3019818"/>
                <a:ext cx="1202400" cy="74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42C374A-DB88-4E73-8B64-CBAA0BA1E317}"/>
              </a:ext>
            </a:extLst>
          </p:cNvPr>
          <p:cNvGrpSpPr/>
          <p:nvPr/>
        </p:nvGrpSpPr>
        <p:grpSpPr>
          <a:xfrm>
            <a:off x="8183382" y="3084258"/>
            <a:ext cx="2844720" cy="3566520"/>
            <a:chOff x="8183382" y="3084258"/>
            <a:chExt cx="2844720" cy="356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315410-7B30-47F0-9B05-F7AEB65BF926}"/>
                    </a:ext>
                  </a:extLst>
                </p14:cNvPr>
                <p14:cNvContentPartPr/>
                <p14:nvPr/>
              </p14:nvContentPartPr>
              <p14:xfrm>
                <a:off x="9601062" y="3411138"/>
                <a:ext cx="321840" cy="62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315410-7B30-47F0-9B05-F7AEB65BF9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3062" y="3393138"/>
                  <a:ext cx="357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22309-D0E5-4CDE-96FA-0A3DD7B9C6F5}"/>
                    </a:ext>
                  </a:extLst>
                </p14:cNvPr>
                <p14:cNvContentPartPr/>
                <p14:nvPr/>
              </p14:nvContentPartPr>
              <p14:xfrm>
                <a:off x="9711222" y="3352818"/>
                <a:ext cx="45720" cy="4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22309-D0E5-4CDE-96FA-0A3DD7B9C6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93582" y="3335178"/>
                  <a:ext cx="81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495FD3-BAE3-4731-ADBA-A4A8E01F3DD4}"/>
                    </a:ext>
                  </a:extLst>
                </p14:cNvPr>
                <p14:cNvContentPartPr/>
                <p14:nvPr/>
              </p14:nvContentPartPr>
              <p14:xfrm>
                <a:off x="10550382" y="3084258"/>
                <a:ext cx="477720" cy="142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495FD3-BAE3-4731-ADBA-A4A8E01F3D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32382" y="3066258"/>
                  <a:ext cx="513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0E1D1D-45F1-46D4-9ACE-E2AACC88B570}"/>
                    </a:ext>
                  </a:extLst>
                </p14:cNvPr>
                <p14:cNvContentPartPr/>
                <p14:nvPr/>
              </p14:nvContentPartPr>
              <p14:xfrm>
                <a:off x="10444902" y="3225738"/>
                <a:ext cx="48744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0E1D1D-45F1-46D4-9ACE-E2AACC88B5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27262" y="3208098"/>
                  <a:ext cx="52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E279CD-90CB-42C6-96BE-14F7D3875130}"/>
                    </a:ext>
                  </a:extLst>
                </p14:cNvPr>
                <p14:cNvContentPartPr/>
                <p14:nvPr/>
              </p14:nvContentPartPr>
              <p14:xfrm>
                <a:off x="10664862" y="3104058"/>
                <a:ext cx="37800" cy="5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E279CD-90CB-42C6-96BE-14F7D38751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46862" y="3086418"/>
                  <a:ext cx="73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0517E7-730E-4805-A791-F9FE1A584D51}"/>
                    </a:ext>
                  </a:extLst>
                </p14:cNvPr>
                <p14:cNvContentPartPr/>
                <p14:nvPr/>
              </p14:nvContentPartPr>
              <p14:xfrm>
                <a:off x="8949822" y="3162738"/>
                <a:ext cx="1640160" cy="264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0517E7-730E-4805-A791-F9FE1A584D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1822" y="3145098"/>
                  <a:ext cx="1675800" cy="26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FE6C37-A8A5-486E-9BA0-B1E3CB8CDCB3}"/>
                    </a:ext>
                  </a:extLst>
                </p14:cNvPr>
                <p14:cNvContentPartPr/>
                <p14:nvPr/>
              </p14:nvContentPartPr>
              <p14:xfrm>
                <a:off x="8183382" y="5959578"/>
                <a:ext cx="582840" cy="691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FE6C37-A8A5-486E-9BA0-B1E3CB8CDC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5742" y="5941578"/>
                  <a:ext cx="61848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11185C-F5CD-4D89-B201-BF5712747540}"/>
                    </a:ext>
                  </a:extLst>
                </p14:cNvPr>
                <p14:cNvContentPartPr/>
                <p14:nvPr/>
              </p14:nvContentPartPr>
              <p14:xfrm>
                <a:off x="8378862" y="6317058"/>
                <a:ext cx="155520" cy="12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11185C-F5CD-4D89-B201-BF57127475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60862" y="6299418"/>
                  <a:ext cx="191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8B46A7-5517-41DB-B438-B482CFE82CDE}"/>
                    </a:ext>
                  </a:extLst>
                </p14:cNvPr>
                <p14:cNvContentPartPr/>
                <p14:nvPr/>
              </p14:nvContentPartPr>
              <p14:xfrm>
                <a:off x="8633742" y="5916738"/>
                <a:ext cx="269640" cy="37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8B46A7-5517-41DB-B438-B482CFE82C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15742" y="5899098"/>
                  <a:ext cx="305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A89B82-F183-4F9B-AFFD-9EA3B2936DF9}"/>
                    </a:ext>
                  </a:extLst>
                </p14:cNvPr>
                <p14:cNvContentPartPr/>
                <p14:nvPr/>
              </p14:nvContentPartPr>
              <p14:xfrm>
                <a:off x="8976462" y="5987298"/>
                <a:ext cx="118080" cy="154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A89B82-F183-4F9B-AFFD-9EA3B2936D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58822" y="5969658"/>
                  <a:ext cx="1537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F5F8D3-9645-4BD9-902A-643D9CFE969B}"/>
                    </a:ext>
                  </a:extLst>
                </p14:cNvPr>
                <p14:cNvContentPartPr/>
                <p14:nvPr/>
              </p14:nvContentPartPr>
              <p14:xfrm>
                <a:off x="8818422" y="5839338"/>
                <a:ext cx="26640" cy="6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F5F8D3-9645-4BD9-902A-643D9CFE96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00422" y="5821698"/>
                  <a:ext cx="62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F50AF7E-0217-405D-8356-CEFF9676077A}"/>
                    </a:ext>
                  </a:extLst>
                </p14:cNvPr>
                <p14:cNvContentPartPr/>
                <p14:nvPr/>
              </p14:nvContentPartPr>
              <p14:xfrm>
                <a:off x="9160062" y="5925738"/>
                <a:ext cx="451440" cy="31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F50AF7E-0217-405D-8356-CEFF967607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2062" y="5908098"/>
                  <a:ext cx="487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AE5103-BCCB-44CA-8A24-B1B3D6575566}"/>
                    </a:ext>
                  </a:extLst>
                </p14:cNvPr>
                <p14:cNvContentPartPr/>
                <p14:nvPr/>
              </p14:nvContentPartPr>
              <p14:xfrm>
                <a:off x="9662622" y="5415978"/>
                <a:ext cx="545400" cy="65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AE5103-BCCB-44CA-8A24-B1B3D65755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44622" y="5398338"/>
                  <a:ext cx="5810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6D81123-9CA9-47FB-9089-311B67AFB6E1}"/>
                    </a:ext>
                  </a:extLst>
                </p14:cNvPr>
                <p14:cNvContentPartPr/>
                <p14:nvPr/>
              </p14:nvContentPartPr>
              <p14:xfrm>
                <a:off x="10155102" y="5626938"/>
                <a:ext cx="76320" cy="8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6D81123-9CA9-47FB-9089-311B67AFB6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7102" y="5608938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C7EC6B-885C-45D7-BBFE-39593A22D9C2}"/>
                    </a:ext>
                  </a:extLst>
                </p14:cNvPr>
                <p14:cNvContentPartPr/>
                <p14:nvPr/>
              </p14:nvContentPartPr>
              <p14:xfrm>
                <a:off x="9864582" y="5397978"/>
                <a:ext cx="360" cy="9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C7EC6B-885C-45D7-BBFE-39593A22D9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46582" y="5380338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4C2EDE-450E-43A3-8E81-52A0F8C294F0}"/>
                    </a:ext>
                  </a:extLst>
                </p14:cNvPr>
                <p14:cNvContentPartPr/>
                <p14:nvPr/>
              </p14:nvContentPartPr>
              <p14:xfrm>
                <a:off x="10366062" y="5423178"/>
                <a:ext cx="390960" cy="273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4C2EDE-450E-43A3-8E81-52A0F8C294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48062" y="5405538"/>
                  <a:ext cx="426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072E24B-E8D7-4CE4-AA70-DF3F4192ABC8}"/>
                    </a:ext>
                  </a:extLst>
                </p14:cNvPr>
                <p14:cNvContentPartPr/>
                <p14:nvPr/>
              </p14:nvContentPartPr>
              <p14:xfrm>
                <a:off x="10651902" y="5208978"/>
                <a:ext cx="376200" cy="89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072E24B-E8D7-4CE4-AA70-DF3F4192AB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33902" y="5190978"/>
                  <a:ext cx="411840" cy="9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64E8C5-4DE0-47EA-BEAC-01FEC736F410}"/>
              </a:ext>
            </a:extLst>
          </p:cNvPr>
          <p:cNvGrpSpPr/>
          <p:nvPr/>
        </p:nvGrpSpPr>
        <p:grpSpPr>
          <a:xfrm>
            <a:off x="171942" y="238818"/>
            <a:ext cx="6536880" cy="5247720"/>
            <a:chOff x="171942" y="238818"/>
            <a:chExt cx="6536880" cy="52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4C986E-D869-43FC-81DA-636276070988}"/>
                    </a:ext>
                  </a:extLst>
                </p14:cNvPr>
                <p14:cNvContentPartPr/>
                <p14:nvPr/>
              </p14:nvContentPartPr>
              <p14:xfrm>
                <a:off x="171942" y="238818"/>
                <a:ext cx="3012840" cy="592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4C986E-D869-43FC-81DA-6362760709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4302" y="221178"/>
                  <a:ext cx="3048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2CAF5E-98FA-4F46-B426-6EABF90B22AC}"/>
                    </a:ext>
                  </a:extLst>
                </p14:cNvPr>
                <p14:cNvContentPartPr/>
                <p14:nvPr/>
              </p14:nvContentPartPr>
              <p14:xfrm>
                <a:off x="544902" y="1455618"/>
                <a:ext cx="2559240" cy="140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2CAF5E-98FA-4F46-B426-6EABF90B22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7262" y="1437978"/>
                  <a:ext cx="2594880" cy="14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F58B97-1462-479D-A7EB-B1DD5DC6E8C9}"/>
                    </a:ext>
                  </a:extLst>
                </p14:cNvPr>
                <p14:cNvContentPartPr/>
                <p14:nvPr/>
              </p14:nvContentPartPr>
              <p14:xfrm>
                <a:off x="949182" y="1632018"/>
                <a:ext cx="1506960" cy="73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F58B97-1462-479D-A7EB-B1DD5DC6E8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1542" y="1614018"/>
                  <a:ext cx="15426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FD42E2-ED9C-4F30-AA8B-727C3DD5559B}"/>
                    </a:ext>
                  </a:extLst>
                </p14:cNvPr>
                <p14:cNvContentPartPr/>
                <p14:nvPr/>
              </p14:nvContentPartPr>
              <p14:xfrm>
                <a:off x="3208542" y="3335898"/>
                <a:ext cx="3500280" cy="2150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FD42E2-ED9C-4F30-AA8B-727C3DD555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90902" y="3318258"/>
                  <a:ext cx="3535920" cy="21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BF4240-B9E6-4287-9975-D1634C598B76}"/>
                    </a:ext>
                  </a:extLst>
                </p14:cNvPr>
                <p14:cNvContentPartPr/>
                <p14:nvPr/>
              </p14:nvContentPartPr>
              <p14:xfrm>
                <a:off x="3323022" y="3399258"/>
                <a:ext cx="2294640" cy="148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BF4240-B9E6-4287-9975-D1634C598B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05022" y="3381618"/>
                  <a:ext cx="2330280" cy="151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454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DCCC9-A4D5-461A-9C47-80CEAD59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93" y="2716823"/>
            <a:ext cx="5394969" cy="305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B225E-C348-42F2-904A-0FE362EA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59" y="589628"/>
            <a:ext cx="5038725" cy="208597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A9F4AF8-D38D-4E56-84A8-23869F9BE851}"/>
              </a:ext>
            </a:extLst>
          </p:cNvPr>
          <p:cNvGrpSpPr/>
          <p:nvPr/>
        </p:nvGrpSpPr>
        <p:grpSpPr>
          <a:xfrm>
            <a:off x="814542" y="219378"/>
            <a:ext cx="10758600" cy="6355080"/>
            <a:chOff x="814542" y="219378"/>
            <a:chExt cx="10758600" cy="635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EA534A-6031-4421-8D6E-44E79B9DD642}"/>
                    </a:ext>
                  </a:extLst>
                </p14:cNvPr>
                <p14:cNvContentPartPr/>
                <p14:nvPr/>
              </p14:nvContentPartPr>
              <p14:xfrm>
                <a:off x="2558022" y="4599138"/>
                <a:ext cx="5328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EA534A-6031-4421-8D6E-44E79B9DD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0022" y="4581138"/>
                  <a:ext cx="88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3C69A0-E9B9-48EB-8AB9-8993DA64B441}"/>
                    </a:ext>
                  </a:extLst>
                </p14:cNvPr>
                <p14:cNvContentPartPr/>
                <p14:nvPr/>
              </p14:nvContentPartPr>
              <p14:xfrm>
                <a:off x="3020262" y="4609218"/>
                <a:ext cx="39600" cy="3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3C69A0-E9B9-48EB-8AB9-8993DA64B4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2622" y="4591218"/>
                  <a:ext cx="75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E46324-E117-4831-AA3B-DF7EA587DF5E}"/>
                    </a:ext>
                  </a:extLst>
                </p14:cNvPr>
                <p14:cNvContentPartPr/>
                <p14:nvPr/>
              </p14:nvContentPartPr>
              <p14:xfrm>
                <a:off x="7552302" y="2172738"/>
                <a:ext cx="204480" cy="7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E46324-E117-4831-AA3B-DF7EA587DF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34662" y="2154738"/>
                  <a:ext cx="240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73F875-583F-49FB-AD66-8B784B020916}"/>
                    </a:ext>
                  </a:extLst>
                </p14:cNvPr>
                <p14:cNvContentPartPr/>
                <p14:nvPr/>
              </p14:nvContentPartPr>
              <p14:xfrm>
                <a:off x="7534662" y="2017578"/>
                <a:ext cx="297360" cy="11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73F875-583F-49FB-AD66-8B784B0209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022" y="1999578"/>
                  <a:ext cx="33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AAF12C-B31A-47CA-9846-972F2A9A681D}"/>
                    </a:ext>
                  </a:extLst>
                </p14:cNvPr>
                <p14:cNvContentPartPr/>
                <p14:nvPr/>
              </p14:nvContentPartPr>
              <p14:xfrm>
                <a:off x="7437822" y="1888698"/>
                <a:ext cx="33588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AAF12C-B31A-47CA-9846-972F2A9A68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0182" y="1870698"/>
                  <a:ext cx="371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9EBA10-F4B8-49F8-9265-C228A1BF4767}"/>
                    </a:ext>
                  </a:extLst>
                </p14:cNvPr>
                <p14:cNvContentPartPr/>
                <p14:nvPr/>
              </p14:nvContentPartPr>
              <p14:xfrm>
                <a:off x="8295702" y="1982298"/>
                <a:ext cx="257760" cy="8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9EBA10-F4B8-49F8-9265-C228A1BF47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8062" y="1964658"/>
                  <a:ext cx="293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0FF85B-2496-4A41-959B-1DA70EB57B03}"/>
                    </a:ext>
                  </a:extLst>
                </p14:cNvPr>
                <p14:cNvContentPartPr/>
                <p14:nvPr/>
              </p14:nvContentPartPr>
              <p14:xfrm>
                <a:off x="8273022" y="2176338"/>
                <a:ext cx="185400" cy="4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0FF85B-2496-4A41-959B-1DA70EB57B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55382" y="2158698"/>
                  <a:ext cx="221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D8F157-B7C2-47E3-A5F0-CA3B0BC1F270}"/>
                    </a:ext>
                  </a:extLst>
                </p14:cNvPr>
                <p14:cNvContentPartPr/>
                <p14:nvPr/>
              </p14:nvContentPartPr>
              <p14:xfrm>
                <a:off x="8264382" y="2225298"/>
                <a:ext cx="103680" cy="34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D8F157-B7C2-47E3-A5F0-CA3B0BC1F2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6742" y="2207658"/>
                  <a:ext cx="139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DCC45C-2464-43A2-8249-0B5DA754920D}"/>
                    </a:ext>
                  </a:extLst>
                </p14:cNvPr>
                <p14:cNvContentPartPr/>
                <p14:nvPr/>
              </p14:nvContentPartPr>
              <p14:xfrm>
                <a:off x="9064662" y="2197218"/>
                <a:ext cx="203400" cy="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DCC45C-2464-43A2-8249-0B5DA75492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46662" y="2179578"/>
                  <a:ext cx="23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C0F862-3AB3-49DD-9D45-24CD9A184085}"/>
                    </a:ext>
                  </a:extLst>
                </p14:cNvPr>
                <p14:cNvContentPartPr/>
                <p14:nvPr/>
              </p14:nvContentPartPr>
              <p14:xfrm>
                <a:off x="9055662" y="2019018"/>
                <a:ext cx="314640" cy="10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C0F862-3AB3-49DD-9D45-24CD9A1840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38022" y="2001378"/>
                  <a:ext cx="350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92A7E2-FB23-4F86-9661-A79806C48116}"/>
                    </a:ext>
                  </a:extLst>
                </p14:cNvPr>
                <p14:cNvContentPartPr/>
                <p14:nvPr/>
              </p14:nvContentPartPr>
              <p14:xfrm>
                <a:off x="9855942" y="1022538"/>
                <a:ext cx="304920" cy="114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92A7E2-FB23-4F86-9661-A79806C481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37942" y="1004538"/>
                  <a:ext cx="34056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3AE6B4-5632-4812-BE3A-3042700CDF71}"/>
                    </a:ext>
                  </a:extLst>
                </p14:cNvPr>
                <p14:cNvContentPartPr/>
                <p14:nvPr/>
              </p14:nvContentPartPr>
              <p14:xfrm>
                <a:off x="7621062" y="3631098"/>
                <a:ext cx="524160" cy="147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3AE6B4-5632-4812-BE3A-3042700CDF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3422" y="3613458"/>
                  <a:ext cx="559800" cy="15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B5A4F0-CF52-4047-84FB-0563DF18DD9D}"/>
                    </a:ext>
                  </a:extLst>
                </p14:cNvPr>
                <p14:cNvContentPartPr/>
                <p14:nvPr/>
              </p14:nvContentPartPr>
              <p14:xfrm>
                <a:off x="7745622" y="4483578"/>
                <a:ext cx="455760" cy="42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B5A4F0-CF52-4047-84FB-0563DF18DD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27982" y="4465578"/>
                  <a:ext cx="4914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66C9FD-E327-4FDB-A8E7-1256D30738AB}"/>
                    </a:ext>
                  </a:extLst>
                </p14:cNvPr>
                <p14:cNvContentPartPr/>
                <p14:nvPr/>
              </p14:nvContentPartPr>
              <p14:xfrm>
                <a:off x="8356542" y="4422018"/>
                <a:ext cx="238320" cy="46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66C9FD-E327-4FDB-A8E7-1256D30738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902" y="4404378"/>
                  <a:ext cx="2739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B858A0-7B57-4441-8F9D-D94816FEA062}"/>
                    </a:ext>
                  </a:extLst>
                </p14:cNvPr>
                <p14:cNvContentPartPr/>
                <p14:nvPr/>
              </p14:nvContentPartPr>
              <p14:xfrm>
                <a:off x="8940462" y="3718578"/>
                <a:ext cx="582840" cy="67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B858A0-7B57-4441-8F9D-D94816FEA0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2462" y="3700938"/>
                  <a:ext cx="61848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4A7C6-CB03-4D12-934E-41CC8C673132}"/>
                    </a:ext>
                  </a:extLst>
                </p14:cNvPr>
                <p14:cNvContentPartPr/>
                <p14:nvPr/>
              </p14:nvContentPartPr>
              <p14:xfrm>
                <a:off x="9457422" y="3730818"/>
                <a:ext cx="597600" cy="697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4A7C6-CB03-4D12-934E-41CC8C6731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39422" y="3712818"/>
                  <a:ext cx="63324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A7A287-3E97-47D0-B8AD-B6B363C8EAA5}"/>
                    </a:ext>
                  </a:extLst>
                </p14:cNvPr>
                <p14:cNvContentPartPr/>
                <p14:nvPr/>
              </p14:nvContentPartPr>
              <p14:xfrm>
                <a:off x="10214862" y="3240498"/>
                <a:ext cx="452520" cy="99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A7A287-3E97-47D0-B8AD-B6B363C8EA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97222" y="3222498"/>
                  <a:ext cx="488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66A4E2-966C-4302-8266-BEFC5954FBCE}"/>
                    </a:ext>
                  </a:extLst>
                </p14:cNvPr>
                <p14:cNvContentPartPr/>
                <p14:nvPr/>
              </p14:nvContentPartPr>
              <p14:xfrm>
                <a:off x="10321782" y="3894978"/>
                <a:ext cx="211680" cy="11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66A4E2-966C-4302-8266-BEFC5954FB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03782" y="3877338"/>
                  <a:ext cx="247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644B54-A2FB-416C-808B-C5C8ADB2DA13}"/>
                    </a:ext>
                  </a:extLst>
                </p14:cNvPr>
                <p14:cNvContentPartPr/>
                <p14:nvPr/>
              </p14:nvContentPartPr>
              <p14:xfrm>
                <a:off x="10770342" y="3667098"/>
                <a:ext cx="306000" cy="34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644B54-A2FB-416C-808B-C5C8ADB2DA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52702" y="3649098"/>
                  <a:ext cx="3416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A521E8-A97F-41C6-B36E-E6FFFDB38FBC}"/>
                    </a:ext>
                  </a:extLst>
                </p14:cNvPr>
                <p14:cNvContentPartPr/>
                <p14:nvPr/>
              </p14:nvContentPartPr>
              <p14:xfrm>
                <a:off x="7637622" y="5372418"/>
                <a:ext cx="598680" cy="941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A521E8-A97F-41C6-B36E-E6FFFDB38F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19622" y="5354418"/>
                  <a:ext cx="63432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A14AC4-FCAA-42E5-B100-5815C2A4D7FB}"/>
                    </a:ext>
                  </a:extLst>
                </p14:cNvPr>
                <p14:cNvContentPartPr/>
                <p14:nvPr/>
              </p14:nvContentPartPr>
              <p14:xfrm>
                <a:off x="7842462" y="5968218"/>
                <a:ext cx="327600" cy="116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A14AC4-FCAA-42E5-B100-5815C2A4D7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24462" y="5950218"/>
                  <a:ext cx="363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94B509-25AF-4225-A6C3-83FD9EB3C841}"/>
                    </a:ext>
                  </a:extLst>
                </p14:cNvPr>
                <p14:cNvContentPartPr/>
                <p14:nvPr/>
              </p14:nvContentPartPr>
              <p14:xfrm>
                <a:off x="8439342" y="5925378"/>
                <a:ext cx="333000" cy="39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94B509-25AF-4225-A6C3-83FD9EB3C8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21702" y="5907738"/>
                  <a:ext cx="3686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B92E17-360C-48C0-94AB-909B0328E741}"/>
                    </a:ext>
                  </a:extLst>
                </p14:cNvPr>
                <p14:cNvContentPartPr/>
                <p14:nvPr/>
              </p14:nvContentPartPr>
              <p14:xfrm>
                <a:off x="8827062" y="5362338"/>
                <a:ext cx="584280" cy="44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B92E17-360C-48C0-94AB-909B0328E7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9062" y="5344698"/>
                  <a:ext cx="6199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13612F-AFF8-46D3-9ABF-A41B82F3B9F0}"/>
                    </a:ext>
                  </a:extLst>
                </p14:cNvPr>
                <p14:cNvContentPartPr/>
                <p14:nvPr/>
              </p14:nvContentPartPr>
              <p14:xfrm>
                <a:off x="9416742" y="5266218"/>
                <a:ext cx="149400" cy="68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13612F-AFF8-46D3-9ABF-A41B82F3B9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98742" y="5248218"/>
                  <a:ext cx="18504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C0EAF7-A020-418C-AC35-1C2EACBECD19}"/>
                    </a:ext>
                  </a:extLst>
                </p14:cNvPr>
                <p14:cNvContentPartPr/>
                <p14:nvPr/>
              </p14:nvContentPartPr>
              <p14:xfrm>
                <a:off x="9549942" y="4816218"/>
                <a:ext cx="608040" cy="772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C0EAF7-A020-418C-AC35-1C2EACBECD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2302" y="4798218"/>
                  <a:ext cx="64368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DC5294-22FE-43BC-A968-854AEE94A85B}"/>
                    </a:ext>
                  </a:extLst>
                </p14:cNvPr>
                <p14:cNvContentPartPr/>
                <p14:nvPr/>
              </p14:nvContentPartPr>
              <p14:xfrm>
                <a:off x="10257702" y="4395738"/>
                <a:ext cx="679320" cy="1136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DC5294-22FE-43BC-A968-854AEE94A8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39702" y="4378098"/>
                  <a:ext cx="71496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6CD957-B35F-4C78-AC98-347DA0EDEBAE}"/>
                    </a:ext>
                  </a:extLst>
                </p14:cNvPr>
                <p14:cNvContentPartPr/>
                <p14:nvPr/>
              </p14:nvContentPartPr>
              <p14:xfrm>
                <a:off x="10550382" y="5062458"/>
                <a:ext cx="330840" cy="22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6CD957-B35F-4C78-AC98-347DA0EDEB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32382" y="5044818"/>
                  <a:ext cx="366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99D19B-7323-4CC4-852E-8F01F99A239E}"/>
                    </a:ext>
                  </a:extLst>
                </p14:cNvPr>
                <p14:cNvContentPartPr/>
                <p14:nvPr/>
              </p14:nvContentPartPr>
              <p14:xfrm>
                <a:off x="11042862" y="4964178"/>
                <a:ext cx="530280" cy="31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99D19B-7323-4CC4-852E-8F01F99A23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24862" y="4946178"/>
                  <a:ext cx="565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8C4366-B85C-460A-BB27-F54294DB744B}"/>
                    </a:ext>
                  </a:extLst>
                </p14:cNvPr>
                <p14:cNvContentPartPr/>
                <p14:nvPr/>
              </p14:nvContentPartPr>
              <p14:xfrm>
                <a:off x="2250222" y="1263018"/>
                <a:ext cx="3381840" cy="192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8C4366-B85C-460A-BB27-F54294DB74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32582" y="1245378"/>
                  <a:ext cx="341748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72E3-801F-4911-BFEC-0F2DC07A7FD8}"/>
                    </a:ext>
                  </a:extLst>
                </p14:cNvPr>
                <p14:cNvContentPartPr/>
                <p14:nvPr/>
              </p14:nvContentPartPr>
              <p14:xfrm>
                <a:off x="4720902" y="2055018"/>
                <a:ext cx="360000" cy="66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72E3-801F-4911-BFEC-0F2DC07A7F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03262" y="2037018"/>
                  <a:ext cx="39564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0B58F04-5574-4820-843A-5507D6610D50}"/>
                    </a:ext>
                  </a:extLst>
                </p14:cNvPr>
                <p14:cNvContentPartPr/>
                <p14:nvPr/>
              </p14:nvContentPartPr>
              <p14:xfrm>
                <a:off x="1441662" y="1438698"/>
                <a:ext cx="3742920" cy="22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0B58F04-5574-4820-843A-5507D6610D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23662" y="1421058"/>
                  <a:ext cx="3778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1A0B40-A5A6-4349-ACA3-703CB29B876F}"/>
                    </a:ext>
                  </a:extLst>
                </p14:cNvPr>
                <p14:cNvContentPartPr/>
                <p14:nvPr/>
              </p14:nvContentPartPr>
              <p14:xfrm>
                <a:off x="2945022" y="219378"/>
                <a:ext cx="201960" cy="123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1A0B40-A5A6-4349-ACA3-703CB29B87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27382" y="201738"/>
                  <a:ext cx="237600" cy="12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7DF53BB-1782-4202-BF07-876C38155EA0}"/>
                    </a:ext>
                  </a:extLst>
                </p14:cNvPr>
                <p14:cNvContentPartPr/>
                <p14:nvPr/>
              </p14:nvContentPartPr>
              <p14:xfrm>
                <a:off x="3147342" y="649578"/>
                <a:ext cx="967320" cy="818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7DF53BB-1782-4202-BF07-876C38155E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29342" y="631938"/>
                  <a:ext cx="100296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4FC098-7769-4063-80B3-F97D28B70334}"/>
                    </a:ext>
                  </a:extLst>
                </p14:cNvPr>
                <p14:cNvContentPartPr/>
                <p14:nvPr/>
              </p14:nvContentPartPr>
              <p14:xfrm>
                <a:off x="4422462" y="515658"/>
                <a:ext cx="695160" cy="952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4FC098-7769-4063-80B3-F97D28B703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4462" y="498018"/>
                  <a:ext cx="73080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AE0351-9A3D-49D2-AF97-7A85BEB5622A}"/>
                    </a:ext>
                  </a:extLst>
                </p14:cNvPr>
                <p14:cNvContentPartPr/>
                <p14:nvPr/>
              </p14:nvContentPartPr>
              <p14:xfrm>
                <a:off x="5116902" y="1445178"/>
                <a:ext cx="1327320" cy="2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AE0351-9A3D-49D2-AF97-7A85BEB562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8902" y="1427178"/>
                  <a:ext cx="1362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1BC57B-4F05-4ED8-8FCD-694B43122225}"/>
                    </a:ext>
                  </a:extLst>
                </p14:cNvPr>
                <p14:cNvContentPartPr/>
                <p14:nvPr/>
              </p14:nvContentPartPr>
              <p14:xfrm>
                <a:off x="5600382" y="685218"/>
                <a:ext cx="731880" cy="76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1BC57B-4F05-4ED8-8FCD-694B431222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82382" y="667578"/>
                  <a:ext cx="76752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585840-5A0A-4469-B9AD-D113A3579FFF}"/>
                    </a:ext>
                  </a:extLst>
                </p14:cNvPr>
                <p14:cNvContentPartPr/>
                <p14:nvPr/>
              </p14:nvContentPartPr>
              <p14:xfrm>
                <a:off x="2097222" y="632298"/>
                <a:ext cx="1032480" cy="885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585840-5A0A-4469-B9AD-D113A3579F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79582" y="614658"/>
                  <a:ext cx="106812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E0D344-29B4-4401-8982-A7D2CDDCBD13}"/>
                    </a:ext>
                  </a:extLst>
                </p14:cNvPr>
                <p14:cNvContentPartPr/>
                <p14:nvPr/>
              </p14:nvContentPartPr>
              <p14:xfrm>
                <a:off x="814542" y="876738"/>
                <a:ext cx="961560" cy="101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E0D344-29B4-4401-8982-A7D2CDDCBD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6542" y="858738"/>
                  <a:ext cx="997200" cy="10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E32C61-92CE-48E1-AC93-AF78246C9FEA}"/>
                    </a:ext>
                  </a:extLst>
                </p14:cNvPr>
                <p14:cNvContentPartPr/>
                <p14:nvPr/>
              </p14:nvContentPartPr>
              <p14:xfrm>
                <a:off x="3413022" y="1804098"/>
                <a:ext cx="4693680" cy="477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E32C61-92CE-48E1-AC93-AF78246C9F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95382" y="1786458"/>
                  <a:ext cx="4729320" cy="48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2FE879-4E61-428E-A3AE-5EFB79709346}"/>
                    </a:ext>
                  </a:extLst>
                </p14:cNvPr>
                <p14:cNvContentPartPr/>
                <p14:nvPr/>
              </p14:nvContentPartPr>
              <p14:xfrm>
                <a:off x="7993662" y="2433738"/>
                <a:ext cx="830880" cy="183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2FE879-4E61-428E-A3AE-5EFB797093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5662" y="2416098"/>
                  <a:ext cx="866520" cy="18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508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6FA26B-B2D7-4198-8B7E-89E4CDD912BC}"/>
              </a:ext>
            </a:extLst>
          </p:cNvPr>
          <p:cNvGrpSpPr/>
          <p:nvPr/>
        </p:nvGrpSpPr>
        <p:grpSpPr>
          <a:xfrm>
            <a:off x="567582" y="234138"/>
            <a:ext cx="733680" cy="768600"/>
            <a:chOff x="567582" y="234138"/>
            <a:chExt cx="73368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763CB2-4688-4961-A95D-B2E790219C07}"/>
                    </a:ext>
                  </a:extLst>
                </p14:cNvPr>
                <p14:cNvContentPartPr/>
                <p14:nvPr/>
              </p14:nvContentPartPr>
              <p14:xfrm>
                <a:off x="567582" y="234138"/>
                <a:ext cx="548280" cy="54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763CB2-4688-4961-A95D-B2E790219C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942" y="216138"/>
                  <a:ext cx="5839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5C0DA1-A971-4B79-A0D5-505048B8AC83}"/>
                    </a:ext>
                  </a:extLst>
                </p14:cNvPr>
                <p14:cNvContentPartPr/>
                <p14:nvPr/>
              </p14:nvContentPartPr>
              <p14:xfrm>
                <a:off x="852702" y="508458"/>
                <a:ext cx="257040" cy="49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5C0DA1-A971-4B79-A0D5-505048B8AC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702" y="490818"/>
                  <a:ext cx="292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37B15-B242-494D-9FAB-99D72CA31717}"/>
                    </a:ext>
                  </a:extLst>
                </p14:cNvPr>
                <p14:cNvContentPartPr/>
                <p14:nvPr/>
              </p14:nvContentPartPr>
              <p14:xfrm>
                <a:off x="1300902" y="48325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37B15-B242-494D-9FAB-99D72CA31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3262" y="4656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85C177-615C-4CE3-A8C5-B2070F77AC5A}"/>
                    </a:ext>
                  </a:extLst>
                </p14:cNvPr>
                <p14:cNvContentPartPr/>
                <p14:nvPr/>
              </p14:nvContentPartPr>
              <p14:xfrm>
                <a:off x="1292262" y="70285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85C177-615C-4CE3-A8C5-B2070F77AC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4622" y="6852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9B8EDE-3774-4959-BE95-A91143E504B9}"/>
              </a:ext>
            </a:extLst>
          </p:cNvPr>
          <p:cNvSpPr txBox="1"/>
          <p:nvPr/>
        </p:nvSpPr>
        <p:spPr>
          <a:xfrm>
            <a:off x="1696915" y="307731"/>
            <a:ext cx="954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Sin100</a:t>
            </a:r>
            <a:r>
              <a:rPr lang="en-US" dirty="0">
                <a:latin typeface="Plantagenet Cherokee" panose="020B0604020202020204" pitchFamily="18" charset="0"/>
              </a:rPr>
              <a:t>p</a:t>
            </a:r>
            <a:r>
              <a:rPr lang="en-US" dirty="0"/>
              <a:t>t + cos200pit</a:t>
            </a:r>
            <a:endParaRPr lang="th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A0D011-EADB-4907-A67F-1649AFAE55F8}"/>
                  </a:ext>
                </a:extLst>
              </p14:cNvPr>
              <p14:cNvContentPartPr/>
              <p14:nvPr/>
            </p14:nvContentPartPr>
            <p14:xfrm>
              <a:off x="5195742" y="920658"/>
              <a:ext cx="513720" cy="55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A0D011-EADB-4907-A67F-1649AFAE55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8102" y="884658"/>
                <a:ext cx="54936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536481-AB62-40B3-B586-D2486C99F3BF}"/>
                  </a:ext>
                </a:extLst>
              </p14:cNvPr>
              <p14:cNvContentPartPr/>
              <p14:nvPr/>
            </p14:nvContentPartPr>
            <p14:xfrm>
              <a:off x="5881902" y="1002018"/>
              <a:ext cx="132840" cy="80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536481-AB62-40B3-B586-D2486C99F3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63902" y="966378"/>
                <a:ext cx="168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732EC3-DE68-49E0-9C90-6392D031161C}"/>
                  </a:ext>
                </a:extLst>
              </p14:cNvPr>
              <p14:cNvContentPartPr/>
              <p14:nvPr/>
            </p14:nvContentPartPr>
            <p14:xfrm>
              <a:off x="5805942" y="896538"/>
              <a:ext cx="5760" cy="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732EC3-DE68-49E0-9C90-6392D03116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88302" y="860538"/>
                <a:ext cx="41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1A45B-2BE3-4A38-B0FF-2DF42E7B8EBA}"/>
                  </a:ext>
                </a:extLst>
              </p14:cNvPr>
              <p14:cNvContentPartPr/>
              <p14:nvPr/>
            </p14:nvContentPartPr>
            <p14:xfrm>
              <a:off x="6022302" y="814098"/>
              <a:ext cx="417240" cy="164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1A45B-2BE3-4A38-B0FF-2DF42E7B8E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4662" y="778098"/>
                <a:ext cx="452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872281-F956-41D0-9018-5589831BD1A8}"/>
                  </a:ext>
                </a:extLst>
              </p14:cNvPr>
              <p14:cNvContentPartPr/>
              <p14:nvPr/>
            </p14:nvContentPartPr>
            <p14:xfrm>
              <a:off x="6426942" y="609618"/>
              <a:ext cx="216000" cy="23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872281-F956-41D0-9018-5589831BD1A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08942" y="573618"/>
                <a:ext cx="2516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BA3FA1-2BF3-45A9-B4F2-CB34AC78452E}"/>
                  </a:ext>
                </a:extLst>
              </p14:cNvPr>
              <p14:cNvContentPartPr/>
              <p14:nvPr/>
            </p14:nvContentPartPr>
            <p14:xfrm>
              <a:off x="6803142" y="381018"/>
              <a:ext cx="708480" cy="359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BA3FA1-2BF3-45A9-B4F2-CB34AC7845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85142" y="345018"/>
                <a:ext cx="7441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9A3D9ED-C69A-4A32-BEEF-F8EB3B0678A1}"/>
                  </a:ext>
                </a:extLst>
              </p14:cNvPr>
              <p14:cNvContentPartPr/>
              <p14:nvPr/>
            </p14:nvContentPartPr>
            <p14:xfrm>
              <a:off x="7780182" y="325578"/>
              <a:ext cx="298440" cy="286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9A3D9ED-C69A-4A32-BEEF-F8EB3B0678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62542" y="289938"/>
                <a:ext cx="334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61D86C-0A72-4F53-A33F-12AF22ADAFF0}"/>
                  </a:ext>
                </a:extLst>
              </p14:cNvPr>
              <p14:cNvContentPartPr/>
              <p14:nvPr/>
            </p14:nvContentPartPr>
            <p14:xfrm>
              <a:off x="7692702" y="278418"/>
              <a:ext cx="145800" cy="10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61D86C-0A72-4F53-A33F-12AF22ADAF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75062" y="242418"/>
                <a:ext cx="1814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8D4E1E-8A94-4066-A93E-5EC13B7113BF}"/>
                  </a:ext>
                </a:extLst>
              </p14:cNvPr>
              <p14:cNvContentPartPr/>
              <p14:nvPr/>
            </p14:nvContentPartPr>
            <p14:xfrm>
              <a:off x="8126862" y="188418"/>
              <a:ext cx="436320" cy="343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8D4E1E-8A94-4066-A93E-5EC13B7113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08862" y="152418"/>
                <a:ext cx="471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86372F-FE95-4528-B03D-9E992945F214}"/>
                  </a:ext>
                </a:extLst>
              </p14:cNvPr>
              <p14:cNvContentPartPr/>
              <p14:nvPr/>
            </p14:nvContentPartPr>
            <p14:xfrm>
              <a:off x="8185182" y="309018"/>
              <a:ext cx="139680" cy="51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86372F-FE95-4528-B03D-9E992945F2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67542" y="273018"/>
                <a:ext cx="1753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F76DDD-72D7-4335-83C5-C55288782652}"/>
                  </a:ext>
                </a:extLst>
              </p14:cNvPr>
              <p14:cNvContentPartPr/>
              <p14:nvPr/>
            </p14:nvContentPartPr>
            <p14:xfrm>
              <a:off x="5804502" y="1649298"/>
              <a:ext cx="747000" cy="613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F76DDD-72D7-4335-83C5-C5528878265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86862" y="1613658"/>
                <a:ext cx="78264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C8741A-8EDF-455F-93C7-A60F83A0A6E8}"/>
                  </a:ext>
                </a:extLst>
              </p14:cNvPr>
              <p14:cNvContentPartPr/>
              <p14:nvPr/>
            </p14:nvContentPartPr>
            <p14:xfrm>
              <a:off x="6145782" y="1670178"/>
              <a:ext cx="257040" cy="327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C8741A-8EDF-455F-93C7-A60F83A0A6E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27782" y="1634538"/>
                <a:ext cx="2926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F1B8BF-4C46-48DD-8F39-DF5A8B021794}"/>
                  </a:ext>
                </a:extLst>
              </p14:cNvPr>
              <p14:cNvContentPartPr/>
              <p14:nvPr/>
            </p14:nvContentPartPr>
            <p14:xfrm>
              <a:off x="6811782" y="1049178"/>
              <a:ext cx="514440" cy="401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F1B8BF-4C46-48DD-8F39-DF5A8B02179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4142" y="1013538"/>
                <a:ext cx="5500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414B81-9CD6-4996-BEBC-9DA4F929F952}"/>
                  </a:ext>
                </a:extLst>
              </p14:cNvPr>
              <p14:cNvContentPartPr/>
              <p14:nvPr/>
            </p14:nvContentPartPr>
            <p14:xfrm>
              <a:off x="7511262" y="992658"/>
              <a:ext cx="273960" cy="295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414B81-9CD6-4996-BEBC-9DA4F929F9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93622" y="956658"/>
                <a:ext cx="3096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77473D-98C4-4A61-87AC-6D6CB240FABF}"/>
                  </a:ext>
                </a:extLst>
              </p14:cNvPr>
              <p14:cNvContentPartPr/>
              <p14:nvPr/>
            </p14:nvContentPartPr>
            <p14:xfrm>
              <a:off x="7486782" y="913458"/>
              <a:ext cx="180000" cy="105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77473D-98C4-4A61-87AC-6D6CB240FA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69142" y="877818"/>
                <a:ext cx="2156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04594B8-417E-4631-BD23-E4D6191456D2}"/>
                  </a:ext>
                </a:extLst>
              </p14:cNvPr>
              <p14:cNvContentPartPr/>
              <p14:nvPr/>
            </p14:nvContentPartPr>
            <p14:xfrm>
              <a:off x="7886382" y="845778"/>
              <a:ext cx="824400" cy="267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04594B8-417E-4631-BD23-E4D6191456D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68382" y="810138"/>
                <a:ext cx="8600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492976-DCE2-4192-B4B2-B9B524B84757}"/>
                  </a:ext>
                </a:extLst>
              </p14:cNvPr>
              <p14:cNvContentPartPr/>
              <p14:nvPr/>
            </p14:nvContentPartPr>
            <p14:xfrm>
              <a:off x="8756502" y="499458"/>
              <a:ext cx="812880" cy="52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492976-DCE2-4192-B4B2-B9B524B8475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38862" y="463818"/>
                <a:ext cx="8485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9E873F-1543-4ACE-87CC-20700CFFC06A}"/>
                  </a:ext>
                </a:extLst>
              </p14:cNvPr>
              <p14:cNvContentPartPr/>
              <p14:nvPr/>
            </p14:nvContentPartPr>
            <p14:xfrm>
              <a:off x="9829662" y="368778"/>
              <a:ext cx="353520" cy="39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9E873F-1543-4ACE-87CC-20700CFFC06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11662" y="332778"/>
                <a:ext cx="3891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D55FC35-C986-479A-B08B-7CE3E2119DE3}"/>
                  </a:ext>
                </a:extLst>
              </p14:cNvPr>
              <p14:cNvContentPartPr/>
              <p14:nvPr/>
            </p14:nvContentPartPr>
            <p14:xfrm>
              <a:off x="9574422" y="279498"/>
              <a:ext cx="418680" cy="15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D55FC35-C986-479A-B08B-7CE3E2119DE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56422" y="243858"/>
                <a:ext cx="4543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E40D88A-11EC-484F-8F1B-D02A485FE7E6}"/>
                  </a:ext>
                </a:extLst>
              </p14:cNvPr>
              <p14:cNvContentPartPr/>
              <p14:nvPr/>
            </p14:nvContentPartPr>
            <p14:xfrm>
              <a:off x="10187862" y="88338"/>
              <a:ext cx="512640" cy="624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E40D88A-11EC-484F-8F1B-D02A485FE7E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70222" y="52338"/>
                <a:ext cx="54828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AB471AB-A3C9-4A30-ADCE-4CC6FDA708D4}"/>
                  </a:ext>
                </a:extLst>
              </p14:cNvPr>
              <p14:cNvContentPartPr/>
              <p14:nvPr/>
            </p14:nvContentPartPr>
            <p14:xfrm>
              <a:off x="10286502" y="288858"/>
              <a:ext cx="247320" cy="124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AB471AB-A3C9-4A30-ADCE-4CC6FDA708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68862" y="253218"/>
                <a:ext cx="282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5BF133-087D-4AEA-9A31-BD9B8F38A958}"/>
                  </a:ext>
                </a:extLst>
              </p14:cNvPr>
              <p14:cNvContentPartPr/>
              <p14:nvPr/>
            </p14:nvContentPartPr>
            <p14:xfrm>
              <a:off x="1353822" y="2029458"/>
              <a:ext cx="1082520" cy="91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5BF133-087D-4AEA-9A31-BD9B8F38A95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35822" y="1993458"/>
                <a:ext cx="111816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38DE08-D431-454A-9494-BEDB678B137D}"/>
                  </a:ext>
                </a:extLst>
              </p14:cNvPr>
              <p14:cNvContentPartPr/>
              <p14:nvPr/>
            </p14:nvContentPartPr>
            <p14:xfrm>
              <a:off x="2435622" y="1740378"/>
              <a:ext cx="253800" cy="621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38DE08-D431-454A-9494-BEDB678B137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17622" y="1704738"/>
                <a:ext cx="28944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9E2725D-9D77-4E3C-9983-61B5EEF0B470}"/>
                  </a:ext>
                </a:extLst>
              </p14:cNvPr>
              <p14:cNvContentPartPr/>
              <p14:nvPr/>
            </p14:nvContentPartPr>
            <p14:xfrm>
              <a:off x="2663862" y="1661178"/>
              <a:ext cx="455760" cy="436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9E2725D-9D77-4E3C-9983-61B5EEF0B47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645862" y="1625538"/>
                <a:ext cx="4914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A75E608-4ECA-4566-811B-D55BAED8AE25}"/>
                  </a:ext>
                </a:extLst>
              </p14:cNvPr>
              <p14:cNvContentPartPr/>
              <p14:nvPr/>
            </p14:nvContentPartPr>
            <p14:xfrm>
              <a:off x="2602302" y="1717698"/>
              <a:ext cx="349920" cy="20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A75E608-4ECA-4566-811B-D55BAED8AE2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84302" y="1681698"/>
                <a:ext cx="385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66DBD4-518C-4838-B623-374DFE02E7DE}"/>
                  </a:ext>
                </a:extLst>
              </p14:cNvPr>
              <p14:cNvContentPartPr/>
              <p14:nvPr/>
            </p14:nvContentPartPr>
            <p14:xfrm>
              <a:off x="2988942" y="1466778"/>
              <a:ext cx="571320" cy="493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66DBD4-518C-4838-B623-374DFE02E7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70942" y="1430778"/>
                <a:ext cx="6069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8E1446-09B2-419D-A335-4084FD95D453}"/>
                  </a:ext>
                </a:extLst>
              </p14:cNvPr>
              <p14:cNvContentPartPr/>
              <p14:nvPr/>
            </p14:nvContentPartPr>
            <p14:xfrm>
              <a:off x="3762582" y="1580538"/>
              <a:ext cx="216720" cy="116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8E1446-09B2-419D-A335-4084FD95D45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744942" y="1544898"/>
                <a:ext cx="252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3E12E5C-CA82-4774-889B-0B9676D3BB08}"/>
                  </a:ext>
                </a:extLst>
              </p14:cNvPr>
              <p14:cNvContentPartPr/>
              <p14:nvPr/>
            </p14:nvContentPartPr>
            <p14:xfrm>
              <a:off x="3841782" y="1715538"/>
              <a:ext cx="299160" cy="185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3E12E5C-CA82-4774-889B-0B9676D3BB0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23782" y="1679898"/>
                <a:ext cx="33480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D749BB8-EAC8-426B-BC09-0DF9AE6A4445}"/>
              </a:ext>
            </a:extLst>
          </p:cNvPr>
          <p:cNvGrpSpPr/>
          <p:nvPr/>
        </p:nvGrpSpPr>
        <p:grpSpPr>
          <a:xfrm>
            <a:off x="957462" y="2921898"/>
            <a:ext cx="1170360" cy="1509480"/>
            <a:chOff x="957462" y="2921898"/>
            <a:chExt cx="1170360" cy="15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DEC7CD-D32F-44E3-B704-68458B1C5AFE}"/>
                    </a:ext>
                  </a:extLst>
                </p14:cNvPr>
                <p14:cNvContentPartPr/>
                <p14:nvPr/>
              </p14:nvContentPartPr>
              <p14:xfrm>
                <a:off x="957462" y="3486018"/>
                <a:ext cx="262800" cy="81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DEC7CD-D32F-44E3-B704-68458B1C5AF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9822" y="3468378"/>
                  <a:ext cx="29844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9F7782-D1C9-4EE7-9ECC-8C0E0A69BBB9}"/>
                    </a:ext>
                  </a:extLst>
                </p14:cNvPr>
                <p14:cNvContentPartPr/>
                <p14:nvPr/>
              </p14:nvContentPartPr>
              <p14:xfrm>
                <a:off x="1259502" y="2921898"/>
                <a:ext cx="519840" cy="886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9F7782-D1C9-4EE7-9ECC-8C0E0A69BB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41502" y="2904258"/>
                  <a:ext cx="55548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48C2F8-F3AC-4FAB-ABC8-C341D0AC16E6}"/>
                    </a:ext>
                  </a:extLst>
                </p14:cNvPr>
                <p14:cNvContentPartPr/>
                <p14:nvPr/>
              </p14:nvContentPartPr>
              <p14:xfrm>
                <a:off x="1151502" y="3693378"/>
                <a:ext cx="976320" cy="40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48C2F8-F3AC-4FAB-ABC8-C341D0AC16E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3502" y="3675378"/>
                  <a:ext cx="10119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BEAC18-4DC4-466C-986B-5D01B3BE9629}"/>
                    </a:ext>
                  </a:extLst>
                </p14:cNvPr>
                <p14:cNvContentPartPr/>
                <p14:nvPr/>
              </p14:nvContentPartPr>
              <p14:xfrm>
                <a:off x="1028382" y="4014138"/>
                <a:ext cx="762480" cy="417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BEAC18-4DC4-466C-986B-5D01B3BE962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0742" y="3996498"/>
                  <a:ext cx="798120" cy="45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077781-6710-412E-A6C1-6910215B9411}"/>
                  </a:ext>
                </a:extLst>
              </p14:cNvPr>
              <p14:cNvContentPartPr/>
              <p14:nvPr/>
            </p14:nvContentPartPr>
            <p14:xfrm>
              <a:off x="2795622" y="3293418"/>
              <a:ext cx="606960" cy="610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077781-6710-412E-A6C1-6910215B94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77982" y="3275418"/>
                <a:ext cx="64260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7122E1-BD29-448B-AD49-AAD9D108A914}"/>
                  </a:ext>
                </a:extLst>
              </p14:cNvPr>
              <p14:cNvContentPartPr/>
              <p14:nvPr/>
            </p14:nvContentPartPr>
            <p14:xfrm>
              <a:off x="3675102" y="3041778"/>
              <a:ext cx="96120" cy="385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7122E1-BD29-448B-AD49-AAD9D108A91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57102" y="3023778"/>
                <a:ext cx="1317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5BF949E-D11C-4D69-9628-56E7C9AB4953}"/>
                  </a:ext>
                </a:extLst>
              </p14:cNvPr>
              <p14:cNvContentPartPr/>
              <p14:nvPr/>
            </p14:nvContentPartPr>
            <p14:xfrm>
              <a:off x="3877062" y="2857458"/>
              <a:ext cx="119520" cy="462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5BF949E-D11C-4D69-9628-56E7C9AB49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59062" y="2839458"/>
                <a:ext cx="1551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856221A-3486-46B3-B2B2-A34016E4CB17}"/>
                  </a:ext>
                </a:extLst>
              </p14:cNvPr>
              <p14:cNvContentPartPr/>
              <p14:nvPr/>
            </p14:nvContentPartPr>
            <p14:xfrm>
              <a:off x="3727302" y="3062658"/>
              <a:ext cx="342000" cy="120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856221A-3486-46B3-B2B2-A34016E4CB1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09662" y="3044658"/>
                <a:ext cx="3776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B3188DC-885E-4847-8C7F-C0EC87937F00}"/>
                  </a:ext>
                </a:extLst>
              </p14:cNvPr>
              <p14:cNvContentPartPr/>
              <p14:nvPr/>
            </p14:nvContentPartPr>
            <p14:xfrm>
              <a:off x="4184862" y="2874738"/>
              <a:ext cx="270000" cy="459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B3188DC-885E-4847-8C7F-C0EC87937F0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66862" y="2856738"/>
                <a:ext cx="30564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DCE00FB-4F19-45D5-A0AA-EE541B575F8D}"/>
              </a:ext>
            </a:extLst>
          </p:cNvPr>
          <p:cNvGrpSpPr/>
          <p:nvPr/>
        </p:nvGrpSpPr>
        <p:grpSpPr>
          <a:xfrm>
            <a:off x="4800102" y="782058"/>
            <a:ext cx="7359480" cy="5979600"/>
            <a:chOff x="4800102" y="782058"/>
            <a:chExt cx="7359480" cy="59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C94C31-AFCA-4329-B781-61616EE788C5}"/>
                    </a:ext>
                  </a:extLst>
                </p14:cNvPr>
                <p14:cNvContentPartPr/>
                <p14:nvPr/>
              </p14:nvContentPartPr>
              <p14:xfrm>
                <a:off x="4844382" y="3061938"/>
                <a:ext cx="513720" cy="22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C94C31-AFCA-4329-B781-61616EE788C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6382" y="3043938"/>
                  <a:ext cx="549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ADEE42-CA80-475E-AA82-9A07E1104D9F}"/>
                    </a:ext>
                  </a:extLst>
                </p14:cNvPr>
                <p14:cNvContentPartPr/>
                <p14:nvPr/>
              </p14:nvContentPartPr>
              <p14:xfrm>
                <a:off x="4800102" y="2997858"/>
                <a:ext cx="39924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ADEE42-CA80-475E-AA82-9A07E1104D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82462" y="2979858"/>
                  <a:ext cx="434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87CDEE-91DC-4CF2-9D23-6332AD0EC81F}"/>
                    </a:ext>
                  </a:extLst>
                </p14:cNvPr>
                <p14:cNvContentPartPr/>
                <p14:nvPr/>
              </p14:nvContentPartPr>
              <p14:xfrm>
                <a:off x="5635662" y="2656938"/>
                <a:ext cx="435240" cy="45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87CDEE-91DC-4CF2-9D23-6332AD0EC8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7662" y="2639298"/>
                  <a:ext cx="4708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53BB64-822C-4931-9F3F-D91859366686}"/>
                    </a:ext>
                  </a:extLst>
                </p14:cNvPr>
                <p14:cNvContentPartPr/>
                <p14:nvPr/>
              </p14:nvContentPartPr>
              <p14:xfrm>
                <a:off x="6224622" y="2892018"/>
                <a:ext cx="62280" cy="11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53BB64-822C-4931-9F3F-D9185936668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06982" y="2874378"/>
                  <a:ext cx="97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ED2C5E-C30C-4A6F-A0FB-C418F283BBEF}"/>
                    </a:ext>
                  </a:extLst>
                </p14:cNvPr>
                <p14:cNvContentPartPr/>
                <p14:nvPr/>
              </p14:nvContentPartPr>
              <p14:xfrm>
                <a:off x="6163062" y="2698698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ED2C5E-C30C-4A6F-A0FB-C418F283BB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5062" y="26810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DBE717-15D0-48AE-978F-4C287FB82C2F}"/>
                    </a:ext>
                  </a:extLst>
                </p14:cNvPr>
                <p14:cNvContentPartPr/>
                <p14:nvPr/>
              </p14:nvContentPartPr>
              <p14:xfrm>
                <a:off x="6374022" y="2713458"/>
                <a:ext cx="218880" cy="25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DBE717-15D0-48AE-978F-4C287FB82C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56022" y="2695818"/>
                  <a:ext cx="254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63D118-64CF-467B-B77A-7D76F45247EE}"/>
                    </a:ext>
                  </a:extLst>
                </p14:cNvPr>
                <p14:cNvContentPartPr/>
                <p14:nvPr/>
              </p14:nvContentPartPr>
              <p14:xfrm>
                <a:off x="6787302" y="2514378"/>
                <a:ext cx="126720" cy="40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63D118-64CF-467B-B77A-7D76F45247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69662" y="2496378"/>
                  <a:ext cx="1623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F4DDD6-EBBE-4F55-8D7E-41D629D1198D}"/>
                    </a:ext>
                  </a:extLst>
                </p14:cNvPr>
                <p14:cNvContentPartPr/>
                <p14:nvPr/>
              </p14:nvContentPartPr>
              <p14:xfrm>
                <a:off x="6988542" y="2317458"/>
                <a:ext cx="573840" cy="33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F4DDD6-EBBE-4F55-8D7E-41D629D119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70902" y="2299818"/>
                  <a:ext cx="609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38C110-A28C-4BF4-ADDB-574A7F832E51}"/>
                    </a:ext>
                  </a:extLst>
                </p14:cNvPr>
                <p14:cNvContentPartPr/>
                <p14:nvPr/>
              </p14:nvContentPartPr>
              <p14:xfrm>
                <a:off x="7622862" y="2199018"/>
                <a:ext cx="309960" cy="277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38C110-A28C-4BF4-ADDB-574A7F832E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05222" y="2181018"/>
                  <a:ext cx="345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DEC7BE-B237-4D14-8647-8A2BE8288BD5}"/>
                    </a:ext>
                  </a:extLst>
                </p14:cNvPr>
                <p14:cNvContentPartPr/>
                <p14:nvPr/>
              </p14:nvContentPartPr>
              <p14:xfrm>
                <a:off x="7578582" y="2100018"/>
                <a:ext cx="302040" cy="8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DEC7BE-B237-4D14-8647-8A2BE8288B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60582" y="2082378"/>
                  <a:ext cx="337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6D1C37-685D-45E3-ACD8-B53FDBEC2A1B}"/>
                    </a:ext>
                  </a:extLst>
                </p14:cNvPr>
                <p14:cNvContentPartPr/>
                <p14:nvPr/>
              </p14:nvContentPartPr>
              <p14:xfrm>
                <a:off x="7930302" y="1854858"/>
                <a:ext cx="360720" cy="493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6D1C37-685D-45E3-ACD8-B53FDBEC2A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12662" y="1836858"/>
                  <a:ext cx="3963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349042-B9C2-478A-B9AD-BC17456074C1}"/>
                    </a:ext>
                  </a:extLst>
                </p14:cNvPr>
                <p14:cNvContentPartPr/>
                <p14:nvPr/>
              </p14:nvContentPartPr>
              <p14:xfrm>
                <a:off x="7965222" y="2128818"/>
                <a:ext cx="124920" cy="4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349042-B9C2-478A-B9AD-BC17456074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47582" y="2111178"/>
                  <a:ext cx="160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132E24-1A35-423C-A9A5-573EE0E04A86}"/>
                    </a:ext>
                  </a:extLst>
                </p14:cNvPr>
                <p14:cNvContentPartPr/>
                <p14:nvPr/>
              </p14:nvContentPartPr>
              <p14:xfrm>
                <a:off x="8290662" y="2061138"/>
                <a:ext cx="494640" cy="5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132E24-1A35-423C-A9A5-573EE0E04A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73022" y="2043138"/>
                  <a:ext cx="530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9368EA-DD19-485F-86AB-D4FAC272C69B}"/>
                    </a:ext>
                  </a:extLst>
                </p14:cNvPr>
                <p14:cNvContentPartPr/>
                <p14:nvPr/>
              </p14:nvContentPartPr>
              <p14:xfrm>
                <a:off x="8528262" y="1881498"/>
                <a:ext cx="228960" cy="589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9368EA-DD19-485F-86AB-D4FAC272C6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10622" y="1863498"/>
                  <a:ext cx="26460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9F3821-1AC9-4E83-8541-37F9BDBEFF1D}"/>
                    </a:ext>
                  </a:extLst>
                </p14:cNvPr>
                <p14:cNvContentPartPr/>
                <p14:nvPr/>
              </p14:nvContentPartPr>
              <p14:xfrm>
                <a:off x="8886462" y="1626258"/>
                <a:ext cx="371880" cy="42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9F3821-1AC9-4E83-8541-37F9BDBEFF1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68462" y="1608258"/>
                  <a:ext cx="4075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058F81-B8B6-4FDE-9BE6-752EA811FED3}"/>
                    </a:ext>
                  </a:extLst>
                </p14:cNvPr>
                <p14:cNvContentPartPr/>
                <p14:nvPr/>
              </p14:nvContentPartPr>
              <p14:xfrm>
                <a:off x="9397302" y="1778538"/>
                <a:ext cx="276480" cy="251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058F81-B8B6-4FDE-9BE6-752EA811FE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79302" y="1760538"/>
                  <a:ext cx="312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C2C73C-6CE6-49FB-AA38-88E65CDCCF19}"/>
                    </a:ext>
                  </a:extLst>
                </p14:cNvPr>
                <p14:cNvContentPartPr/>
                <p14:nvPr/>
              </p14:nvContentPartPr>
              <p14:xfrm>
                <a:off x="9818862" y="1678818"/>
                <a:ext cx="357120" cy="378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C2C73C-6CE6-49FB-AA38-88E65CDCCF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00862" y="1661178"/>
                  <a:ext cx="392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57BEF06-ECC1-4BFD-A2ED-599A7B85CBF5}"/>
                    </a:ext>
                  </a:extLst>
                </p14:cNvPr>
                <p14:cNvContentPartPr/>
                <p14:nvPr/>
              </p14:nvContentPartPr>
              <p14:xfrm>
                <a:off x="10224942" y="1699338"/>
                <a:ext cx="144360" cy="206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57BEF06-ECC1-4BFD-A2ED-599A7B85CB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07302" y="1681338"/>
                  <a:ext cx="180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D19231-B93B-4DB5-B502-424D0116EA5F}"/>
                    </a:ext>
                  </a:extLst>
                </p14:cNvPr>
                <p14:cNvContentPartPr/>
                <p14:nvPr/>
              </p14:nvContentPartPr>
              <p14:xfrm>
                <a:off x="10533102" y="1553538"/>
                <a:ext cx="608400" cy="41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D19231-B93B-4DB5-B502-424D0116EA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15102" y="1535898"/>
                  <a:ext cx="644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2C359A-BC82-4EDF-99E9-11D08902F134}"/>
                    </a:ext>
                  </a:extLst>
                </p14:cNvPr>
                <p14:cNvContentPartPr/>
                <p14:nvPr/>
              </p14:nvContentPartPr>
              <p14:xfrm>
                <a:off x="11310702" y="1236738"/>
                <a:ext cx="316800" cy="396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2C359A-BC82-4EDF-99E9-11D08902F1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93062" y="1219098"/>
                  <a:ext cx="352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F67C90-0026-4A1B-92E5-2D8ACBAB4175}"/>
                    </a:ext>
                  </a:extLst>
                </p14:cNvPr>
                <p14:cNvContentPartPr/>
                <p14:nvPr/>
              </p14:nvContentPartPr>
              <p14:xfrm>
                <a:off x="11244822" y="1182018"/>
                <a:ext cx="229680" cy="22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F67C90-0026-4A1B-92E5-2D8ACBAB417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7182" y="1164018"/>
                  <a:ext cx="265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62B884E-055A-4E0F-A29C-ADCD52E7CACF}"/>
                    </a:ext>
                  </a:extLst>
                </p14:cNvPr>
                <p14:cNvContentPartPr/>
                <p14:nvPr/>
              </p14:nvContentPartPr>
              <p14:xfrm>
                <a:off x="11623182" y="782058"/>
                <a:ext cx="240840" cy="54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62B884E-055A-4E0F-A29C-ADCD52E7CA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05182" y="764058"/>
                  <a:ext cx="2764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0F3C5E-A772-47F9-AF78-17861F0C3D9E}"/>
                    </a:ext>
                  </a:extLst>
                </p14:cNvPr>
                <p14:cNvContentPartPr/>
                <p14:nvPr/>
              </p14:nvContentPartPr>
              <p14:xfrm>
                <a:off x="11473422" y="908778"/>
                <a:ext cx="265680" cy="5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0F3C5E-A772-47F9-AF78-17861F0C3D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55782" y="890778"/>
                  <a:ext cx="301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5E7C78-817C-413E-BDAB-3D284EC7E79B}"/>
                    </a:ext>
                  </a:extLst>
                </p14:cNvPr>
                <p14:cNvContentPartPr/>
                <p14:nvPr/>
              </p14:nvContentPartPr>
              <p14:xfrm>
                <a:off x="6778662" y="2674218"/>
                <a:ext cx="979560" cy="394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5E7C78-817C-413E-BDAB-3D284EC7E7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61022" y="2656578"/>
                  <a:ext cx="1015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E2ADE5-E347-48BA-8C57-D669889F1D00}"/>
                    </a:ext>
                  </a:extLst>
                </p14:cNvPr>
                <p14:cNvContentPartPr/>
                <p14:nvPr/>
              </p14:nvContentPartPr>
              <p14:xfrm>
                <a:off x="7172862" y="2962578"/>
                <a:ext cx="142200" cy="479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E2ADE5-E347-48BA-8C57-D669889F1D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55222" y="2944938"/>
                  <a:ext cx="1778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6AB11C-C2DA-4EF1-BB7C-A05F6B1C4743}"/>
                    </a:ext>
                  </a:extLst>
                </p14:cNvPr>
                <p14:cNvContentPartPr/>
                <p14:nvPr/>
              </p14:nvContentPartPr>
              <p14:xfrm>
                <a:off x="6469062" y="3770418"/>
                <a:ext cx="434520" cy="36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6AB11C-C2DA-4EF1-BB7C-A05F6B1C47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1422" y="3752418"/>
                  <a:ext cx="470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CB3729-4F6A-4638-B874-468CCCAFAC66}"/>
                    </a:ext>
                  </a:extLst>
                </p14:cNvPr>
                <p14:cNvContentPartPr/>
                <p14:nvPr/>
              </p14:nvContentPartPr>
              <p14:xfrm>
                <a:off x="7051182" y="3920898"/>
                <a:ext cx="101880" cy="135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CB3729-4F6A-4638-B874-468CCCAFAC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33182" y="3903258"/>
                  <a:ext cx="137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57B323-7273-4AB4-88C3-3D1D00A3B60D}"/>
                    </a:ext>
                  </a:extLst>
                </p14:cNvPr>
                <p14:cNvContentPartPr/>
                <p14:nvPr/>
              </p14:nvContentPartPr>
              <p14:xfrm>
                <a:off x="10198662" y="1761978"/>
                <a:ext cx="1452960" cy="374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57B323-7273-4AB4-88C3-3D1D00A3B6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81022" y="1744338"/>
                  <a:ext cx="1488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B2A9A2-A411-4373-9B27-D9D40585EB97}"/>
                    </a:ext>
                  </a:extLst>
                </p14:cNvPr>
                <p14:cNvContentPartPr/>
                <p14:nvPr/>
              </p14:nvContentPartPr>
              <p14:xfrm>
                <a:off x="10512222" y="2153658"/>
                <a:ext cx="304920" cy="726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B2A9A2-A411-4373-9B27-D9D40585EB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94582" y="2136018"/>
                  <a:ext cx="3405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0A413A-93F2-4750-89DB-E0AE85C59E45}"/>
                    </a:ext>
                  </a:extLst>
                </p14:cNvPr>
                <p14:cNvContentPartPr/>
                <p14:nvPr/>
              </p14:nvContentPartPr>
              <p14:xfrm>
                <a:off x="10505382" y="2994258"/>
                <a:ext cx="353880" cy="246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0A413A-93F2-4750-89DB-E0AE85C59E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87382" y="2976258"/>
                  <a:ext cx="3895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2E8982-C2E7-477F-8D88-C291151AD5F4}"/>
                    </a:ext>
                  </a:extLst>
                </p14:cNvPr>
                <p14:cNvContentPartPr/>
                <p14:nvPr/>
              </p14:nvContentPartPr>
              <p14:xfrm>
                <a:off x="10865382" y="3173898"/>
                <a:ext cx="329040" cy="34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2E8982-C2E7-477F-8D88-C291151AD5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47382" y="3156258"/>
                  <a:ext cx="364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5D275D-ED22-476F-8AF6-2ACD6E8460F2}"/>
                    </a:ext>
                  </a:extLst>
                </p14:cNvPr>
                <p14:cNvContentPartPr/>
                <p14:nvPr/>
              </p14:nvContentPartPr>
              <p14:xfrm>
                <a:off x="7200582" y="3758538"/>
                <a:ext cx="320760" cy="136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5D275D-ED22-476F-8AF6-2ACD6E8460F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82942" y="3740538"/>
                  <a:ext cx="356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EA50FF-E0DD-4593-9C60-E0A19B060CB7}"/>
                    </a:ext>
                  </a:extLst>
                </p14:cNvPr>
                <p14:cNvContentPartPr/>
                <p14:nvPr/>
              </p14:nvContentPartPr>
              <p14:xfrm>
                <a:off x="7226862" y="3905058"/>
                <a:ext cx="282240" cy="95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EA50FF-E0DD-4593-9C60-E0A19B060C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09222" y="3887418"/>
                  <a:ext cx="317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716375-DA31-43AC-BD5F-A869B3A68DEF}"/>
                    </a:ext>
                  </a:extLst>
                </p14:cNvPr>
                <p14:cNvContentPartPr/>
                <p14:nvPr/>
              </p14:nvContentPartPr>
              <p14:xfrm>
                <a:off x="7649142" y="3550458"/>
                <a:ext cx="114480" cy="33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716375-DA31-43AC-BD5F-A869B3A68D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31142" y="3532458"/>
                  <a:ext cx="150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E57689-04CB-4049-9ECF-D8BE861108E1}"/>
                    </a:ext>
                  </a:extLst>
                </p14:cNvPr>
                <p14:cNvContentPartPr/>
                <p14:nvPr/>
              </p14:nvContentPartPr>
              <p14:xfrm>
                <a:off x="7851102" y="3560178"/>
                <a:ext cx="450000" cy="310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E57689-04CB-4049-9ECF-D8BE861108E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33102" y="3542178"/>
                  <a:ext cx="485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95E8F6-5D8D-48F0-AD0B-E517693D2713}"/>
                    </a:ext>
                  </a:extLst>
                </p14:cNvPr>
                <p14:cNvContentPartPr/>
                <p14:nvPr/>
              </p14:nvContentPartPr>
              <p14:xfrm>
                <a:off x="8457342" y="3500418"/>
                <a:ext cx="267480" cy="234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95E8F6-5D8D-48F0-AD0B-E517693D27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39702" y="3482778"/>
                  <a:ext cx="303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34C7D8-906A-4D68-A97A-8A7580214110}"/>
                    </a:ext>
                  </a:extLst>
                </p14:cNvPr>
                <p14:cNvContentPartPr/>
                <p14:nvPr/>
              </p14:nvContentPartPr>
              <p14:xfrm>
                <a:off x="8387502" y="3402498"/>
                <a:ext cx="114120" cy="2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34C7D8-906A-4D68-A97A-8A75802141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69502" y="3384858"/>
                  <a:ext cx="14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717C79-131E-4854-B87D-2DB977FF0951}"/>
                    </a:ext>
                  </a:extLst>
                </p14:cNvPr>
                <p14:cNvContentPartPr/>
                <p14:nvPr/>
              </p14:nvContentPartPr>
              <p14:xfrm>
                <a:off x="5147142" y="4816218"/>
                <a:ext cx="390600" cy="42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717C79-131E-4854-B87D-2DB977FF095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29502" y="4798218"/>
                  <a:ext cx="4262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2C87E4-790F-4FB2-A465-5E17BC7015C0}"/>
                    </a:ext>
                  </a:extLst>
                </p14:cNvPr>
                <p14:cNvContentPartPr/>
                <p14:nvPr/>
              </p14:nvContentPartPr>
              <p14:xfrm>
                <a:off x="5758062" y="4756458"/>
                <a:ext cx="308520" cy="358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2C87E4-790F-4FB2-A465-5E17BC7015C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40422" y="4738458"/>
                  <a:ext cx="3441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1B5FE2-D024-4712-B9FA-DAA79CA7D322}"/>
                    </a:ext>
                  </a:extLst>
                </p14:cNvPr>
                <p14:cNvContentPartPr/>
                <p14:nvPr/>
              </p14:nvContentPartPr>
              <p14:xfrm>
                <a:off x="5714502" y="4738818"/>
                <a:ext cx="219600" cy="9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1B5FE2-D024-4712-B9FA-DAA79CA7D32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96862" y="4720818"/>
                  <a:ext cx="25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581BFD-6638-4096-9C3C-198A265195BA}"/>
                    </a:ext>
                  </a:extLst>
                </p14:cNvPr>
                <p14:cNvContentPartPr/>
                <p14:nvPr/>
              </p14:nvContentPartPr>
              <p14:xfrm>
                <a:off x="6172782" y="4457298"/>
                <a:ext cx="164520" cy="519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581BFD-6638-4096-9C3C-198A265195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55142" y="4439298"/>
                  <a:ext cx="200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16724E4-4CBF-4B05-885F-A73C52691275}"/>
                    </a:ext>
                  </a:extLst>
                </p14:cNvPr>
                <p14:cNvContentPartPr/>
                <p14:nvPr/>
              </p14:nvContentPartPr>
              <p14:xfrm>
                <a:off x="6206982" y="4742058"/>
                <a:ext cx="170280" cy="66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16724E4-4CBF-4B05-885F-A73C5269127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89342" y="4724418"/>
                  <a:ext cx="205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D7D635C-071C-47A5-8DD4-131819E03036}"/>
                    </a:ext>
                  </a:extLst>
                </p14:cNvPr>
                <p14:cNvContentPartPr/>
                <p14:nvPr/>
              </p14:nvContentPartPr>
              <p14:xfrm>
                <a:off x="6470502" y="4738818"/>
                <a:ext cx="76680" cy="12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D7D635C-071C-47A5-8DD4-131819E030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52862" y="4721178"/>
                  <a:ext cx="112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A40BB7-AC22-4EF4-8071-BC4982F04A01}"/>
                    </a:ext>
                  </a:extLst>
                </p14:cNvPr>
                <p14:cNvContentPartPr/>
                <p14:nvPr/>
              </p14:nvContentPartPr>
              <p14:xfrm>
                <a:off x="6761022" y="4536858"/>
                <a:ext cx="274320" cy="123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A40BB7-AC22-4EF4-8071-BC4982F04A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3382" y="4518858"/>
                  <a:ext cx="309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1274BA-CE9C-4ED1-A0FD-04F03A377E26}"/>
                    </a:ext>
                  </a:extLst>
                </p14:cNvPr>
                <p14:cNvContentPartPr/>
                <p14:nvPr/>
              </p14:nvContentPartPr>
              <p14:xfrm>
                <a:off x="6769662" y="4730898"/>
                <a:ext cx="306000" cy="87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1274BA-CE9C-4ED1-A0FD-04F03A377E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52022" y="4712898"/>
                  <a:ext cx="341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49E665F-8549-4153-A0E3-5327353ED7A2}"/>
                    </a:ext>
                  </a:extLst>
                </p14:cNvPr>
                <p14:cNvContentPartPr/>
                <p14:nvPr/>
              </p14:nvContentPartPr>
              <p14:xfrm>
                <a:off x="7332342" y="4307898"/>
                <a:ext cx="97200" cy="376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49E665F-8549-4153-A0E3-5327353ED7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14342" y="4289898"/>
                  <a:ext cx="1328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007493-8F00-45C8-B78D-795786EC2EF2}"/>
                    </a:ext>
                  </a:extLst>
                </p14:cNvPr>
                <p14:cNvContentPartPr/>
                <p14:nvPr/>
              </p14:nvContentPartPr>
              <p14:xfrm>
                <a:off x="7560582" y="4235538"/>
                <a:ext cx="378720" cy="344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007493-8F00-45C8-B78D-795786EC2E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42582" y="4217898"/>
                  <a:ext cx="414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4F3049-2B9A-453F-A851-109ED331F4DA}"/>
                    </a:ext>
                  </a:extLst>
                </p14:cNvPr>
                <p14:cNvContentPartPr/>
                <p14:nvPr/>
              </p14:nvContentPartPr>
              <p14:xfrm>
                <a:off x="8247822" y="4287378"/>
                <a:ext cx="197640" cy="213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4F3049-2B9A-453F-A851-109ED331F4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30182" y="4269738"/>
                  <a:ext cx="233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53E4706-E0E6-4ED7-B37D-B8DDF0B4FB04}"/>
                    </a:ext>
                  </a:extLst>
                </p14:cNvPr>
                <p14:cNvContentPartPr/>
                <p14:nvPr/>
              </p14:nvContentPartPr>
              <p14:xfrm>
                <a:off x="8202822" y="4263258"/>
                <a:ext cx="157680" cy="27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53E4706-E0E6-4ED7-B37D-B8DDF0B4FB0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85182" y="4245618"/>
                  <a:ext cx="193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447DA50-65A0-4C3F-B0D2-7FC0ADED1C7F}"/>
                    </a:ext>
                  </a:extLst>
                </p14:cNvPr>
                <p14:cNvContentPartPr/>
                <p14:nvPr/>
              </p14:nvContentPartPr>
              <p14:xfrm>
                <a:off x="6066582" y="5224098"/>
                <a:ext cx="176400" cy="635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447DA50-65A0-4C3F-B0D2-7FC0ADED1C7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48582" y="5206458"/>
                  <a:ext cx="2120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ED290A5-3DBE-4663-8C8C-FBBCAA2B79CD}"/>
                    </a:ext>
                  </a:extLst>
                </p14:cNvPr>
                <p14:cNvContentPartPr/>
                <p14:nvPr/>
              </p14:nvContentPartPr>
              <p14:xfrm>
                <a:off x="6022302" y="5532258"/>
                <a:ext cx="222480" cy="147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ED290A5-3DBE-4663-8C8C-FBBCAA2B79C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04662" y="5514618"/>
                  <a:ext cx="25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99BB13-AC31-4D1F-AD75-206DAB4251D0}"/>
                    </a:ext>
                  </a:extLst>
                </p14:cNvPr>
                <p14:cNvContentPartPr/>
                <p14:nvPr/>
              </p14:nvContentPartPr>
              <p14:xfrm>
                <a:off x="6383022" y="5609298"/>
                <a:ext cx="58320" cy="14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99BB13-AC31-4D1F-AD75-206DAB4251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65022" y="5591298"/>
                  <a:ext cx="9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26A13D-7ADB-45DF-8A4B-6380B15E8D1D}"/>
                    </a:ext>
                  </a:extLst>
                </p14:cNvPr>
                <p14:cNvContentPartPr/>
                <p14:nvPr/>
              </p14:nvContentPartPr>
              <p14:xfrm>
                <a:off x="6637902" y="5367018"/>
                <a:ext cx="317880" cy="154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26A13D-7ADB-45DF-8A4B-6380B15E8D1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19902" y="5349018"/>
                  <a:ext cx="353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7A11EBA-586D-404C-9BCD-49F0D0B6D103}"/>
                    </a:ext>
                  </a:extLst>
                </p14:cNvPr>
                <p14:cNvContentPartPr/>
                <p14:nvPr/>
              </p14:nvContentPartPr>
              <p14:xfrm>
                <a:off x="6708102" y="5548098"/>
                <a:ext cx="307800" cy="13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7A11EBA-586D-404C-9BCD-49F0D0B6D10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90462" y="5530098"/>
                  <a:ext cx="343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E2AE92D-FE87-4B7B-965C-19BCE50B7E16}"/>
                    </a:ext>
                  </a:extLst>
                </p14:cNvPr>
                <p14:cNvContentPartPr/>
                <p14:nvPr/>
              </p14:nvContentPartPr>
              <p14:xfrm>
                <a:off x="5705502" y="4422018"/>
                <a:ext cx="396360" cy="757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E2AE92D-FE87-4B7B-965C-19BCE50B7E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87502" y="4404378"/>
                  <a:ext cx="43200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55BDC4-A2E0-43DB-AF4A-DB3A7A6F7CB0}"/>
                    </a:ext>
                  </a:extLst>
                </p14:cNvPr>
                <p14:cNvContentPartPr/>
                <p14:nvPr/>
              </p14:nvContentPartPr>
              <p14:xfrm>
                <a:off x="8253582" y="4088298"/>
                <a:ext cx="362880" cy="63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55BDC4-A2E0-43DB-AF4A-DB3A7A6F7C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35582" y="4070298"/>
                  <a:ext cx="3985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3F9498-B30C-4D39-900B-8B95A95664C7}"/>
                    </a:ext>
                  </a:extLst>
                </p14:cNvPr>
                <p14:cNvContentPartPr/>
                <p14:nvPr/>
              </p14:nvContentPartPr>
              <p14:xfrm>
                <a:off x="7180062" y="5151738"/>
                <a:ext cx="420840" cy="493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3F9498-B30C-4D39-900B-8B95A95664C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62062" y="5134098"/>
                  <a:ext cx="4564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D75E79-458F-4138-952C-C0CDAC9E176F}"/>
                    </a:ext>
                  </a:extLst>
                </p14:cNvPr>
                <p14:cNvContentPartPr/>
                <p14:nvPr/>
              </p14:nvContentPartPr>
              <p14:xfrm>
                <a:off x="7682982" y="5169018"/>
                <a:ext cx="161640" cy="240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D75E79-458F-4138-952C-C0CDAC9E17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64982" y="5151378"/>
                  <a:ext cx="197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37821B2-7198-4611-A762-3ED5BAD050E4}"/>
                    </a:ext>
                  </a:extLst>
                </p14:cNvPr>
                <p14:cNvContentPartPr/>
                <p14:nvPr/>
              </p14:nvContentPartPr>
              <p14:xfrm>
                <a:off x="9002742" y="2602218"/>
                <a:ext cx="624240" cy="4159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37821B2-7198-4611-A762-3ED5BAD050E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85102" y="2584218"/>
                  <a:ext cx="659880" cy="41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E6BD1B5-3768-4876-B5D9-6E7849B863AA}"/>
                    </a:ext>
                  </a:extLst>
                </p14:cNvPr>
                <p14:cNvContentPartPr/>
                <p14:nvPr/>
              </p14:nvContentPartPr>
              <p14:xfrm>
                <a:off x="5424702" y="5688498"/>
                <a:ext cx="2333160" cy="755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E6BD1B5-3768-4876-B5D9-6E7849B863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06702" y="5670498"/>
                  <a:ext cx="236880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0D0D16-3240-4556-B9A0-CB4207924C14}"/>
                    </a:ext>
                  </a:extLst>
                </p14:cNvPr>
                <p14:cNvContentPartPr/>
                <p14:nvPr/>
              </p14:nvContentPartPr>
              <p14:xfrm>
                <a:off x="10224942" y="3716058"/>
                <a:ext cx="431280" cy="135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0D0D16-3240-4556-B9A0-CB4207924C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07302" y="3698058"/>
                  <a:ext cx="466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FC2F6C6-098B-4A2A-90F0-3F335B31F592}"/>
                    </a:ext>
                  </a:extLst>
                </p14:cNvPr>
                <p14:cNvContentPartPr/>
                <p14:nvPr/>
              </p14:nvContentPartPr>
              <p14:xfrm>
                <a:off x="10295502" y="3885978"/>
                <a:ext cx="325800" cy="7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FC2F6C6-098B-4A2A-90F0-3F335B31F59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77502" y="3867978"/>
                  <a:ext cx="361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3170BF1-73FF-42D1-87AF-126D0316580C}"/>
                    </a:ext>
                  </a:extLst>
                </p14:cNvPr>
                <p14:cNvContentPartPr/>
                <p14:nvPr/>
              </p14:nvContentPartPr>
              <p14:xfrm>
                <a:off x="10835142" y="3668538"/>
                <a:ext cx="242640" cy="351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3170BF1-73FF-42D1-87AF-126D0316580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17502" y="3650898"/>
                  <a:ext cx="2782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3847F96-D307-4535-B037-88D952F04F57}"/>
                    </a:ext>
                  </a:extLst>
                </p14:cNvPr>
                <p14:cNvContentPartPr/>
                <p14:nvPr/>
              </p14:nvContentPartPr>
              <p14:xfrm>
                <a:off x="11140062" y="3726498"/>
                <a:ext cx="353880" cy="34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3847F96-D307-4535-B037-88D952F04F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22062" y="3708858"/>
                  <a:ext cx="389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589C3D-ECD3-4478-9089-7140D81C8DA3}"/>
                    </a:ext>
                  </a:extLst>
                </p14:cNvPr>
                <p14:cNvContentPartPr/>
                <p14:nvPr/>
              </p14:nvContentPartPr>
              <p14:xfrm>
                <a:off x="11678982" y="3623178"/>
                <a:ext cx="208800" cy="218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589C3D-ECD3-4478-9089-7140D81C8D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61342" y="3605178"/>
                  <a:ext cx="244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9D18378-10CD-4E31-92CB-F520369E8F60}"/>
                    </a:ext>
                  </a:extLst>
                </p14:cNvPr>
                <p14:cNvContentPartPr/>
                <p14:nvPr/>
              </p14:nvContentPartPr>
              <p14:xfrm>
                <a:off x="11614542" y="3554418"/>
                <a:ext cx="197280" cy="68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9D18378-10CD-4E31-92CB-F520369E8F6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596542" y="3536418"/>
                  <a:ext cx="232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5EAC85-0C56-4DD1-BD70-FD8A45F7F87F}"/>
                    </a:ext>
                  </a:extLst>
                </p14:cNvPr>
                <p14:cNvContentPartPr/>
                <p14:nvPr/>
              </p14:nvContentPartPr>
              <p14:xfrm>
                <a:off x="9447702" y="4523178"/>
                <a:ext cx="260280" cy="330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5EAC85-0C56-4DD1-BD70-FD8A45F7F8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29702" y="4505538"/>
                  <a:ext cx="2959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790F5A-E200-45CB-A196-569180FEE426}"/>
                    </a:ext>
                  </a:extLst>
                </p14:cNvPr>
                <p14:cNvContentPartPr/>
                <p14:nvPr/>
              </p14:nvContentPartPr>
              <p14:xfrm>
                <a:off x="9890142" y="4446138"/>
                <a:ext cx="227880" cy="300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790F5A-E200-45CB-A196-569180FEE4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72502" y="4428138"/>
                  <a:ext cx="2635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870A5D-6199-4518-AD90-772F350CC086}"/>
                    </a:ext>
                  </a:extLst>
                </p14:cNvPr>
                <p14:cNvContentPartPr/>
                <p14:nvPr/>
              </p14:nvContentPartPr>
              <p14:xfrm>
                <a:off x="9732822" y="4328418"/>
                <a:ext cx="292320" cy="103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870A5D-6199-4518-AD90-772F350CC08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15182" y="4310418"/>
                  <a:ext cx="327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798B608-EF7C-4879-8ACB-19067B892FBD}"/>
                    </a:ext>
                  </a:extLst>
                </p14:cNvPr>
                <p14:cNvContentPartPr/>
                <p14:nvPr/>
              </p14:nvContentPartPr>
              <p14:xfrm>
                <a:off x="10257342" y="4252818"/>
                <a:ext cx="110520" cy="417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798B608-EF7C-4879-8ACB-19067B892F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39702" y="4234818"/>
                  <a:ext cx="1461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5A15C2-428F-494F-98CE-675E6DF21BEF}"/>
                    </a:ext>
                  </a:extLst>
                </p14:cNvPr>
                <p14:cNvContentPartPr/>
                <p14:nvPr/>
              </p14:nvContentPartPr>
              <p14:xfrm>
                <a:off x="10198662" y="4519938"/>
                <a:ext cx="124560" cy="87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5A15C2-428F-494F-98CE-675E6DF21B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81022" y="4501938"/>
                  <a:ext cx="160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B585D0B-5161-4CA7-9872-CA95C0AF4EAF}"/>
                    </a:ext>
                  </a:extLst>
                </p14:cNvPr>
                <p14:cNvContentPartPr/>
                <p14:nvPr/>
              </p14:nvContentPartPr>
              <p14:xfrm>
                <a:off x="10440582" y="4631538"/>
                <a:ext cx="244080" cy="293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B585D0B-5161-4CA7-9872-CA95C0AF4EA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22942" y="4613538"/>
                  <a:ext cx="279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F848971-EB02-4C32-9DEC-5D43FF85E44B}"/>
                    </a:ext>
                  </a:extLst>
                </p14:cNvPr>
                <p14:cNvContentPartPr/>
                <p14:nvPr/>
              </p14:nvContentPartPr>
              <p14:xfrm>
                <a:off x="10735062" y="4553058"/>
                <a:ext cx="126000" cy="97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F848971-EB02-4C32-9DEC-5D43FF85E44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17422" y="4535418"/>
                  <a:ext cx="161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2E1ECF0-93B4-4026-8228-F720BB235C57}"/>
                    </a:ext>
                  </a:extLst>
                </p14:cNvPr>
                <p14:cNvContentPartPr/>
                <p14:nvPr/>
              </p14:nvContentPartPr>
              <p14:xfrm>
                <a:off x="10770342" y="4623978"/>
                <a:ext cx="210600" cy="36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2E1ECF0-93B4-4026-8228-F720BB235C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52702" y="4606338"/>
                  <a:ext cx="246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03173D-70D0-4934-BC95-CE322A13B8CE}"/>
                    </a:ext>
                  </a:extLst>
                </p14:cNvPr>
                <p14:cNvContentPartPr/>
                <p14:nvPr/>
              </p14:nvContentPartPr>
              <p14:xfrm>
                <a:off x="11130342" y="4296378"/>
                <a:ext cx="272160" cy="289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03173D-70D0-4934-BC95-CE322A13B8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12702" y="4278378"/>
                  <a:ext cx="307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F4D52AD-51F3-483F-8BF2-8E86AED12DFF}"/>
                    </a:ext>
                  </a:extLst>
                </p14:cNvPr>
                <p14:cNvContentPartPr/>
                <p14:nvPr/>
              </p14:nvContentPartPr>
              <p14:xfrm>
                <a:off x="11552262" y="4296018"/>
                <a:ext cx="318240" cy="264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F4D52AD-51F3-483F-8BF2-8E86AED12DF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534622" y="4278018"/>
                  <a:ext cx="353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95A7A1C-2A7D-4842-AD91-83AD2FACAAB0}"/>
                    </a:ext>
                  </a:extLst>
                </p14:cNvPr>
                <p14:cNvContentPartPr/>
                <p14:nvPr/>
              </p14:nvContentPartPr>
              <p14:xfrm>
                <a:off x="11938902" y="4269378"/>
                <a:ext cx="191160" cy="235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95A7A1C-2A7D-4842-AD91-83AD2FACAAB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920902" y="4251378"/>
                  <a:ext cx="22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E9C3A05-CB8D-4CD1-8B30-8BD94C1E2B2B}"/>
                    </a:ext>
                  </a:extLst>
                </p14:cNvPr>
                <p14:cNvContentPartPr/>
                <p14:nvPr/>
              </p14:nvContentPartPr>
              <p14:xfrm>
                <a:off x="11825502" y="4153098"/>
                <a:ext cx="230760" cy="75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E9C3A05-CB8D-4CD1-8B30-8BD94C1E2B2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807502" y="4135458"/>
                  <a:ext cx="266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F074B4-F29B-420D-9F0B-E89C4C8CEE95}"/>
                    </a:ext>
                  </a:extLst>
                </p14:cNvPr>
                <p14:cNvContentPartPr/>
                <p14:nvPr/>
              </p14:nvContentPartPr>
              <p14:xfrm>
                <a:off x="11915862" y="3833058"/>
                <a:ext cx="243720" cy="1166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F074B4-F29B-420D-9F0B-E89C4C8CEE9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898222" y="3815058"/>
                  <a:ext cx="279360" cy="12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1243201-BB3E-44F6-A26F-E2C21A49E9E0}"/>
                    </a:ext>
                  </a:extLst>
                </p14:cNvPr>
                <p14:cNvContentPartPr/>
                <p14:nvPr/>
              </p14:nvContentPartPr>
              <p14:xfrm>
                <a:off x="9899142" y="4061658"/>
                <a:ext cx="45360" cy="1150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1243201-BB3E-44F6-A26F-E2C21A49E9E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881142" y="4043658"/>
                  <a:ext cx="8100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0165999-49E1-40E2-997B-91E14A9E8457}"/>
                    </a:ext>
                  </a:extLst>
                </p14:cNvPr>
                <p14:cNvContentPartPr/>
                <p14:nvPr/>
              </p14:nvContentPartPr>
              <p14:xfrm>
                <a:off x="9539142" y="4351818"/>
                <a:ext cx="52920" cy="57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0165999-49E1-40E2-997B-91E14A9E845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21502" y="4333818"/>
                  <a:ext cx="885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239A6B-3691-4CF3-BD47-7D4D39B077BF}"/>
                    </a:ext>
                  </a:extLst>
                </p14:cNvPr>
                <p14:cNvContentPartPr/>
                <p14:nvPr/>
              </p14:nvContentPartPr>
              <p14:xfrm>
                <a:off x="9984822" y="5305458"/>
                <a:ext cx="187920" cy="630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239A6B-3691-4CF3-BD47-7D4D39B077B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67182" y="5287458"/>
                  <a:ext cx="22356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8EA42D1-57E5-4394-9599-9F49F0488ED4}"/>
                    </a:ext>
                  </a:extLst>
                </p14:cNvPr>
                <p14:cNvContentPartPr/>
                <p14:nvPr/>
              </p14:nvContentPartPr>
              <p14:xfrm>
                <a:off x="9899862" y="5639898"/>
                <a:ext cx="237240" cy="127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8EA42D1-57E5-4394-9599-9F49F0488E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81862" y="5622258"/>
                  <a:ext cx="272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1EC696-2280-4EDA-8824-DFCF4787F573}"/>
                    </a:ext>
                  </a:extLst>
                </p14:cNvPr>
                <p14:cNvContentPartPr/>
                <p14:nvPr/>
              </p14:nvContentPartPr>
              <p14:xfrm>
                <a:off x="10107222" y="5601738"/>
                <a:ext cx="382680" cy="496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1EC696-2280-4EDA-8824-DFCF4787F57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089582" y="5583738"/>
                  <a:ext cx="4183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6A3B1F-D93C-4B44-BF57-698F7BAC993A}"/>
                    </a:ext>
                  </a:extLst>
                </p14:cNvPr>
                <p14:cNvContentPartPr/>
                <p14:nvPr/>
              </p14:nvContentPartPr>
              <p14:xfrm>
                <a:off x="10673502" y="5503098"/>
                <a:ext cx="151200" cy="150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6A3B1F-D93C-4B44-BF57-698F7BAC993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55862" y="5485098"/>
                  <a:ext cx="186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6127B0E-A171-45EA-9A37-ED7422E1DA72}"/>
                    </a:ext>
                  </a:extLst>
                </p14:cNvPr>
                <p14:cNvContentPartPr/>
                <p14:nvPr/>
              </p14:nvContentPartPr>
              <p14:xfrm>
                <a:off x="10682142" y="5696058"/>
                <a:ext cx="238320" cy="71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127B0E-A171-45EA-9A37-ED7422E1DA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64502" y="5678058"/>
                  <a:ext cx="273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474B9F2-AF29-43C7-9EE6-92F57E16CF6C}"/>
                    </a:ext>
                  </a:extLst>
                </p14:cNvPr>
                <p14:cNvContentPartPr/>
                <p14:nvPr/>
              </p14:nvContentPartPr>
              <p14:xfrm>
                <a:off x="11060502" y="5380698"/>
                <a:ext cx="74880" cy="395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474B9F2-AF29-43C7-9EE6-92F57E16CF6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42502" y="5362698"/>
                  <a:ext cx="110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5F81A8-421E-4B21-BEE2-6A55A94E5BBD}"/>
                    </a:ext>
                  </a:extLst>
                </p14:cNvPr>
                <p14:cNvContentPartPr/>
                <p14:nvPr/>
              </p14:nvContentPartPr>
              <p14:xfrm>
                <a:off x="11306382" y="5363778"/>
                <a:ext cx="318600" cy="380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5F81A8-421E-4B21-BEE2-6A55A94E5B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288382" y="5346138"/>
                  <a:ext cx="3542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788953-3F95-4352-BCCF-CA12E1B7AB1F}"/>
                    </a:ext>
                  </a:extLst>
                </p14:cNvPr>
                <p14:cNvContentPartPr/>
                <p14:nvPr/>
              </p14:nvContentPartPr>
              <p14:xfrm>
                <a:off x="10304142" y="5837178"/>
                <a:ext cx="1310400" cy="590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788953-3F95-4352-BCCF-CA12E1B7AB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86142" y="5819178"/>
                  <a:ext cx="1346040" cy="62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134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E25842-0766-4962-A890-190042ACE233}"/>
              </a:ext>
            </a:extLst>
          </p:cNvPr>
          <p:cNvGrpSpPr/>
          <p:nvPr/>
        </p:nvGrpSpPr>
        <p:grpSpPr>
          <a:xfrm>
            <a:off x="526182" y="402618"/>
            <a:ext cx="793800" cy="1104120"/>
            <a:chOff x="526182" y="402618"/>
            <a:chExt cx="793800" cy="11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7151DB-B1B3-40F7-80C1-A257B913DC4C}"/>
                    </a:ext>
                  </a:extLst>
                </p14:cNvPr>
                <p14:cNvContentPartPr/>
                <p14:nvPr/>
              </p14:nvContentPartPr>
              <p14:xfrm>
                <a:off x="526182" y="402618"/>
                <a:ext cx="323280" cy="1104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7151DB-B1B3-40F7-80C1-A257B913DC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8182" y="384618"/>
                  <a:ext cx="35892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26CA2B-A99A-457F-8BA7-B30BD7985A61}"/>
                    </a:ext>
                  </a:extLst>
                </p14:cNvPr>
                <p14:cNvContentPartPr/>
                <p14:nvPr/>
              </p14:nvContentPartPr>
              <p14:xfrm>
                <a:off x="579822" y="983298"/>
                <a:ext cx="441720" cy="9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26CA2B-A99A-457F-8BA7-B30BD7985A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822" y="965658"/>
                  <a:ext cx="477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783EF0-24F9-4047-AF58-F018124BF022}"/>
                    </a:ext>
                  </a:extLst>
                </p14:cNvPr>
                <p14:cNvContentPartPr/>
                <p14:nvPr/>
              </p14:nvContentPartPr>
              <p14:xfrm>
                <a:off x="957822" y="1085898"/>
                <a:ext cx="362160" cy="31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783EF0-24F9-4047-AF58-F018124BF0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0182" y="1068258"/>
                  <a:ext cx="39780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A6D9EC-6125-4B91-B7BB-05680292A750}"/>
                  </a:ext>
                </a:extLst>
              </p14:cNvPr>
              <p14:cNvContentPartPr/>
              <p14:nvPr/>
            </p14:nvContentPartPr>
            <p14:xfrm>
              <a:off x="1793382" y="960978"/>
              <a:ext cx="513360" cy="41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A6D9EC-6125-4B91-B7BB-05680292A7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5742" y="943338"/>
                <a:ext cx="549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F8806D-6979-4084-84EF-C57829A49B5F}"/>
                  </a:ext>
                </a:extLst>
              </p14:cNvPr>
              <p14:cNvContentPartPr/>
              <p14:nvPr/>
            </p14:nvContentPartPr>
            <p14:xfrm>
              <a:off x="1793382" y="1221258"/>
              <a:ext cx="476640" cy="6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F8806D-6979-4084-84EF-C57829A49B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5742" y="1203618"/>
                <a:ext cx="51228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0122343-DF2D-4871-88C4-A46A75ADBCCB}"/>
              </a:ext>
            </a:extLst>
          </p:cNvPr>
          <p:cNvGrpSpPr/>
          <p:nvPr/>
        </p:nvGrpSpPr>
        <p:grpSpPr>
          <a:xfrm>
            <a:off x="2734062" y="263298"/>
            <a:ext cx="4922280" cy="1076040"/>
            <a:chOff x="2734062" y="263298"/>
            <a:chExt cx="4922280" cy="10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583238-157C-4AA7-AF47-6A3FB3C4E754}"/>
                    </a:ext>
                  </a:extLst>
                </p14:cNvPr>
                <p14:cNvContentPartPr/>
                <p14:nvPr/>
              </p14:nvContentPartPr>
              <p14:xfrm>
                <a:off x="2734062" y="817338"/>
                <a:ext cx="688680" cy="28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583238-157C-4AA7-AF47-6A3FB3C4E7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6422" y="799338"/>
                  <a:ext cx="724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503391-37F8-4894-9260-709DE32C95C9}"/>
                    </a:ext>
                  </a:extLst>
                </p14:cNvPr>
                <p14:cNvContentPartPr/>
                <p14:nvPr/>
              </p14:nvContentPartPr>
              <p14:xfrm>
                <a:off x="3474942" y="777018"/>
                <a:ext cx="227520" cy="23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503391-37F8-4894-9260-709DE32C95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6942" y="759018"/>
                  <a:ext cx="2631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390E51-FAA8-4864-8FBC-148A09FE9EFC}"/>
                    </a:ext>
                  </a:extLst>
                </p14:cNvPr>
                <p14:cNvContentPartPr/>
                <p14:nvPr/>
              </p14:nvContentPartPr>
              <p14:xfrm>
                <a:off x="3876702" y="615378"/>
                <a:ext cx="246960" cy="37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390E51-FAA8-4864-8FBC-148A09FE9E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8702" y="597378"/>
                  <a:ext cx="282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35F4F-DA14-496F-9C60-99801C106E30}"/>
                    </a:ext>
                  </a:extLst>
                </p14:cNvPr>
                <p14:cNvContentPartPr/>
                <p14:nvPr/>
              </p14:nvContentPartPr>
              <p14:xfrm>
                <a:off x="3850782" y="720498"/>
                <a:ext cx="221040" cy="21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35F4F-DA14-496F-9C60-99801C106E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2782" y="702858"/>
                  <a:ext cx="256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128C8C-9CCA-43D3-A3DB-7BCFC2EBB066}"/>
                    </a:ext>
                  </a:extLst>
                </p14:cNvPr>
                <p14:cNvContentPartPr/>
                <p14:nvPr/>
              </p14:nvContentPartPr>
              <p14:xfrm>
                <a:off x="4264422" y="369138"/>
                <a:ext cx="96480" cy="924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128C8C-9CCA-43D3-A3DB-7BCFC2EBB0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6422" y="351138"/>
                  <a:ext cx="13212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5BF80A-6D79-4DC7-896C-737FE1D452CC}"/>
                    </a:ext>
                  </a:extLst>
                </p14:cNvPr>
                <p14:cNvContentPartPr/>
                <p14:nvPr/>
              </p14:nvContentPartPr>
              <p14:xfrm>
                <a:off x="4706862" y="330978"/>
                <a:ext cx="120240" cy="86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5BF80A-6D79-4DC7-896C-737FE1D452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8862" y="313338"/>
                  <a:ext cx="15588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E73721-5812-48A7-A2AE-E53173ECB7AC}"/>
                    </a:ext>
                  </a:extLst>
                </p14:cNvPr>
                <p14:cNvContentPartPr/>
                <p14:nvPr/>
              </p14:nvContentPartPr>
              <p14:xfrm>
                <a:off x="4606782" y="828498"/>
                <a:ext cx="224640" cy="7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E73721-5812-48A7-A2AE-E53173ECB7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8782" y="810498"/>
                  <a:ext cx="260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583AA3-A938-4F7F-B55F-0F3CF0FDA051}"/>
                    </a:ext>
                  </a:extLst>
                </p14:cNvPr>
                <p14:cNvContentPartPr/>
                <p14:nvPr/>
              </p14:nvContentPartPr>
              <p14:xfrm>
                <a:off x="5081622" y="913818"/>
                <a:ext cx="17640" cy="16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583AA3-A938-4F7F-B55F-0F3CF0FDA0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63622" y="896178"/>
                  <a:ext cx="53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D370A-C8FF-4142-B812-7560A2387EB0}"/>
                    </a:ext>
                  </a:extLst>
                </p14:cNvPr>
                <p14:cNvContentPartPr/>
                <p14:nvPr/>
              </p14:nvContentPartPr>
              <p14:xfrm>
                <a:off x="5493102" y="694218"/>
                <a:ext cx="87840" cy="18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D370A-C8FF-4142-B812-7560A2387E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5102" y="676578"/>
                  <a:ext cx="123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11F3D2-5E81-4214-AF49-568F31660E2E}"/>
                    </a:ext>
                  </a:extLst>
                </p14:cNvPr>
                <p14:cNvContentPartPr/>
                <p14:nvPr/>
              </p14:nvContentPartPr>
              <p14:xfrm>
                <a:off x="5786862" y="263298"/>
                <a:ext cx="139320" cy="74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11F3D2-5E81-4214-AF49-568F31660E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68862" y="245658"/>
                  <a:ext cx="1749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D65B99-9818-42C7-BD93-398CCE5384E0}"/>
                    </a:ext>
                  </a:extLst>
                </p14:cNvPr>
                <p14:cNvContentPartPr/>
                <p14:nvPr/>
              </p14:nvContentPartPr>
              <p14:xfrm>
                <a:off x="5688222" y="766578"/>
                <a:ext cx="89280" cy="2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D65B99-9818-42C7-BD93-398CCE5384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70582" y="748938"/>
                  <a:ext cx="124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1068D8-E68E-460E-ADA8-9DB922754705}"/>
                    </a:ext>
                  </a:extLst>
                </p14:cNvPr>
                <p14:cNvContentPartPr/>
                <p14:nvPr/>
              </p14:nvContentPartPr>
              <p14:xfrm>
                <a:off x="5951742" y="817338"/>
                <a:ext cx="193680" cy="11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1068D8-E68E-460E-ADA8-9DB9227547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4102" y="799338"/>
                  <a:ext cx="229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DEBC63-C479-4D03-A754-C53C6FC3A8B2}"/>
                    </a:ext>
                  </a:extLst>
                </p14:cNvPr>
                <p14:cNvContentPartPr/>
                <p14:nvPr/>
              </p14:nvContentPartPr>
              <p14:xfrm>
                <a:off x="6286182" y="878898"/>
                <a:ext cx="63360" cy="113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DEBC63-C479-4D03-A754-C53C6FC3A8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68542" y="860898"/>
                  <a:ext cx="9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40AA28-9C53-4151-B8A9-83232FD904D2}"/>
                    </a:ext>
                  </a:extLst>
                </p14:cNvPr>
                <p14:cNvContentPartPr/>
                <p14:nvPr/>
              </p14:nvContentPartPr>
              <p14:xfrm>
                <a:off x="6633222" y="307578"/>
                <a:ext cx="294840" cy="70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40AA28-9C53-4151-B8A9-83232FD904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5582" y="289578"/>
                  <a:ext cx="33048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F2F898-E01E-4539-9B5A-964EA64A72F5}"/>
                    </a:ext>
                  </a:extLst>
                </p14:cNvPr>
                <p14:cNvContentPartPr/>
                <p14:nvPr/>
              </p14:nvContentPartPr>
              <p14:xfrm>
                <a:off x="6602622" y="872418"/>
                <a:ext cx="161640" cy="10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F2F898-E01E-4539-9B5A-964EA64A72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4622" y="854418"/>
                  <a:ext cx="197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92B724-C72A-47CF-A15A-CA6D36200A88}"/>
                    </a:ext>
                  </a:extLst>
                </p14:cNvPr>
                <p14:cNvContentPartPr/>
                <p14:nvPr/>
              </p14:nvContentPartPr>
              <p14:xfrm>
                <a:off x="6933462" y="702138"/>
                <a:ext cx="426600" cy="63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92B724-C72A-47CF-A15A-CA6D36200A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5822" y="684498"/>
                  <a:ext cx="4622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04D27B-4AF4-481A-A934-AF38B0CD1ABD}"/>
                    </a:ext>
                  </a:extLst>
                </p14:cNvPr>
                <p14:cNvContentPartPr/>
                <p14:nvPr/>
              </p14:nvContentPartPr>
              <p14:xfrm>
                <a:off x="7402902" y="984378"/>
                <a:ext cx="34560" cy="83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04D27B-4AF4-481A-A934-AF38B0CD1A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84902" y="966738"/>
                  <a:ext cx="70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DF6F05-5689-4243-AA60-632B9A6E8C43}"/>
                    </a:ext>
                  </a:extLst>
                </p14:cNvPr>
                <p14:cNvContentPartPr/>
                <p14:nvPr/>
              </p14:nvContentPartPr>
              <p14:xfrm>
                <a:off x="7640142" y="843978"/>
                <a:ext cx="1620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DF6F05-5689-4243-AA60-632B9A6E8C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22142" y="825978"/>
                  <a:ext cx="51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F59043-E0D7-4FEE-966D-C4DF4EB2A8EE}"/>
              </a:ext>
            </a:extLst>
          </p:cNvPr>
          <p:cNvGrpSpPr/>
          <p:nvPr/>
        </p:nvGrpSpPr>
        <p:grpSpPr>
          <a:xfrm>
            <a:off x="8405142" y="219378"/>
            <a:ext cx="1092960" cy="874800"/>
            <a:chOff x="8405142" y="219378"/>
            <a:chExt cx="1092960" cy="87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9CD766-3F9E-468A-AE4B-D384138B1529}"/>
                    </a:ext>
                  </a:extLst>
                </p14:cNvPr>
                <p14:cNvContentPartPr/>
                <p14:nvPr/>
              </p14:nvContentPartPr>
              <p14:xfrm>
                <a:off x="8405142" y="694218"/>
                <a:ext cx="10800" cy="9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9CD766-3F9E-468A-AE4B-D384138B15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87142" y="676218"/>
                  <a:ext cx="46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96098C-6CF6-45A8-8C58-3336FFD1C0B6}"/>
                    </a:ext>
                  </a:extLst>
                </p14:cNvPr>
                <p14:cNvContentPartPr/>
                <p14:nvPr/>
              </p14:nvContentPartPr>
              <p14:xfrm>
                <a:off x="8563542" y="651018"/>
                <a:ext cx="9612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96098C-6CF6-45A8-8C58-3336FFD1C0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45542" y="633018"/>
                  <a:ext cx="131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A88B33-42AE-47CD-8152-BAE7E25C31DB}"/>
                    </a:ext>
                  </a:extLst>
                </p14:cNvPr>
                <p14:cNvContentPartPr/>
                <p14:nvPr/>
              </p14:nvContentPartPr>
              <p14:xfrm>
                <a:off x="8853702" y="624018"/>
                <a:ext cx="597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A88B33-42AE-47CD-8152-BAE7E25C31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5702" y="606018"/>
                  <a:ext cx="95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C512F7-5B7B-4D4B-909B-B91B3569C1AA}"/>
                    </a:ext>
                  </a:extLst>
                </p14:cNvPr>
                <p14:cNvContentPartPr/>
                <p14:nvPr/>
              </p14:nvContentPartPr>
              <p14:xfrm>
                <a:off x="9055662" y="219378"/>
                <a:ext cx="442440" cy="87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C512F7-5B7B-4D4B-909B-B91B3569C1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38022" y="201738"/>
                  <a:ext cx="478080" cy="91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94C01B-62CB-49D2-A75A-3CD883DF5611}"/>
                  </a:ext>
                </a:extLst>
              </p14:cNvPr>
              <p14:cNvContentPartPr/>
              <p14:nvPr/>
            </p14:nvContentPartPr>
            <p14:xfrm>
              <a:off x="7261422" y="1606098"/>
              <a:ext cx="3780360" cy="1488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94C01B-62CB-49D2-A75A-3CD883DF56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43422" y="1588458"/>
                <a:ext cx="3816000" cy="152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7C1CE4D-EA7C-418B-BC3C-AB70610DB932}"/>
              </a:ext>
            </a:extLst>
          </p:cNvPr>
          <p:cNvGrpSpPr/>
          <p:nvPr/>
        </p:nvGrpSpPr>
        <p:grpSpPr>
          <a:xfrm>
            <a:off x="9644982" y="34698"/>
            <a:ext cx="2269080" cy="783000"/>
            <a:chOff x="9644982" y="34698"/>
            <a:chExt cx="2269080" cy="78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9AE9D0-874F-4AA7-9EC1-D8DFA853D0D2}"/>
                    </a:ext>
                  </a:extLst>
                </p14:cNvPr>
                <p14:cNvContentPartPr/>
                <p14:nvPr/>
              </p14:nvContentPartPr>
              <p14:xfrm>
                <a:off x="9706182" y="397218"/>
                <a:ext cx="258840" cy="130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9AE9D0-874F-4AA7-9EC1-D8DFA853D0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8542" y="379578"/>
                  <a:ext cx="294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43F91F-7295-4ACE-AF62-E3413E095AD3}"/>
                    </a:ext>
                  </a:extLst>
                </p14:cNvPr>
                <p14:cNvContentPartPr/>
                <p14:nvPr/>
              </p14:nvContentPartPr>
              <p14:xfrm>
                <a:off x="9644982" y="650298"/>
                <a:ext cx="472320" cy="16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43F91F-7295-4ACE-AF62-E3413E095A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6982" y="632298"/>
                  <a:ext cx="507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037387-ED70-4FD6-A8D2-A51E40195AE6}"/>
                    </a:ext>
                  </a:extLst>
                </p14:cNvPr>
                <p14:cNvContentPartPr/>
                <p14:nvPr/>
              </p14:nvContentPartPr>
              <p14:xfrm>
                <a:off x="10268862" y="210738"/>
                <a:ext cx="58320" cy="429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037387-ED70-4FD6-A8D2-A51E40195A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50862" y="193098"/>
                  <a:ext cx="939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3AC8B1-49FF-4534-8958-8FAC1CEE8E10}"/>
                    </a:ext>
                  </a:extLst>
                </p14:cNvPr>
                <p14:cNvContentPartPr/>
                <p14:nvPr/>
              </p14:nvContentPartPr>
              <p14:xfrm>
                <a:off x="10460742" y="184098"/>
                <a:ext cx="273240" cy="525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3AC8B1-49FF-4534-8958-8FAC1CEE8E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43102" y="166458"/>
                  <a:ext cx="3088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1AE2E3-CDD1-4096-8D26-98A327041639}"/>
                    </a:ext>
                  </a:extLst>
                </p14:cNvPr>
                <p14:cNvContentPartPr/>
                <p14:nvPr/>
              </p14:nvContentPartPr>
              <p14:xfrm>
                <a:off x="10781502" y="410178"/>
                <a:ext cx="186480" cy="210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1AE2E3-CDD1-4096-8D26-98A3270416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3502" y="392178"/>
                  <a:ext cx="222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1FC004-48F9-43B1-B3E4-73D6BC6636CA}"/>
                    </a:ext>
                  </a:extLst>
                </p14:cNvPr>
                <p14:cNvContentPartPr/>
                <p14:nvPr/>
              </p14:nvContentPartPr>
              <p14:xfrm>
                <a:off x="11093982" y="430338"/>
                <a:ext cx="19800" cy="133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1FC004-48F9-43B1-B3E4-73D6BC6636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76342" y="412698"/>
                  <a:ext cx="5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269AB9-6D42-44FA-9908-2CBE7FF8D1B4}"/>
                    </a:ext>
                  </a:extLst>
                </p14:cNvPr>
                <p14:cNvContentPartPr/>
                <p14:nvPr/>
              </p14:nvContentPartPr>
              <p14:xfrm>
                <a:off x="11200902" y="245658"/>
                <a:ext cx="37800" cy="23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269AB9-6D42-44FA-9908-2CBE7FF8D1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83262" y="228018"/>
                  <a:ext cx="73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965ED6-ABB8-41EB-A9A2-227A6F9A237C}"/>
                    </a:ext>
                  </a:extLst>
                </p14:cNvPr>
                <p14:cNvContentPartPr/>
                <p14:nvPr/>
              </p14:nvContentPartPr>
              <p14:xfrm>
                <a:off x="11384502" y="191298"/>
                <a:ext cx="337320" cy="36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965ED6-ABB8-41EB-A9A2-227A6F9A23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66862" y="173298"/>
                  <a:ext cx="372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28696C-26FC-4EA6-B37B-2B92B201BE1B}"/>
                    </a:ext>
                  </a:extLst>
                </p14:cNvPr>
                <p14:cNvContentPartPr/>
                <p14:nvPr/>
              </p14:nvContentPartPr>
              <p14:xfrm>
                <a:off x="11675742" y="34698"/>
                <a:ext cx="238320" cy="46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28696C-26FC-4EA6-B37B-2B92B201BE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8102" y="16698"/>
                  <a:ext cx="27396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44848A2-9A95-4087-81CD-5BFB435565F9}"/>
              </a:ext>
            </a:extLst>
          </p:cNvPr>
          <p:cNvGrpSpPr/>
          <p:nvPr/>
        </p:nvGrpSpPr>
        <p:grpSpPr>
          <a:xfrm>
            <a:off x="960342" y="1951338"/>
            <a:ext cx="8890560" cy="4607640"/>
            <a:chOff x="960342" y="1951338"/>
            <a:chExt cx="8890560" cy="46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3F5468-C23C-47A1-B39A-530F09F6264E}"/>
                    </a:ext>
                  </a:extLst>
                </p14:cNvPr>
                <p14:cNvContentPartPr/>
                <p14:nvPr/>
              </p14:nvContentPartPr>
              <p14:xfrm>
                <a:off x="6066222" y="2590698"/>
                <a:ext cx="3784680" cy="732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3F5468-C23C-47A1-B39A-530F09F626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48222" y="2572698"/>
                  <a:ext cx="382032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697628-A99E-4AEC-8D9B-EC4301990C42}"/>
                    </a:ext>
                  </a:extLst>
                </p14:cNvPr>
                <p14:cNvContentPartPr/>
                <p14:nvPr/>
              </p14:nvContentPartPr>
              <p14:xfrm>
                <a:off x="7684062" y="1951338"/>
                <a:ext cx="803160" cy="1771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697628-A99E-4AEC-8D9B-EC4301990C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6422" y="1933698"/>
                  <a:ext cx="838800" cy="18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62E785-6229-4379-B3FD-65C3DE6B1145}"/>
                    </a:ext>
                  </a:extLst>
                </p14:cNvPr>
                <p14:cNvContentPartPr/>
                <p14:nvPr/>
              </p14:nvContentPartPr>
              <p14:xfrm>
                <a:off x="960342" y="3408978"/>
                <a:ext cx="624240" cy="1679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62E785-6229-4379-B3FD-65C3DE6B11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2702" y="3390978"/>
                  <a:ext cx="659880" cy="17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67A15B-AD2D-4086-B2BD-34C25EA167F8}"/>
                    </a:ext>
                  </a:extLst>
                </p14:cNvPr>
                <p14:cNvContentPartPr/>
                <p14:nvPr/>
              </p14:nvContentPartPr>
              <p14:xfrm>
                <a:off x="1054662" y="4305738"/>
                <a:ext cx="726120" cy="292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67A15B-AD2D-4086-B2BD-34C25EA167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7022" y="4287738"/>
                  <a:ext cx="761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1E4FB1-2BB6-4D64-9FD2-52D92AF7E35E}"/>
                    </a:ext>
                  </a:extLst>
                </p14:cNvPr>
                <p14:cNvContentPartPr/>
                <p14:nvPr/>
              </p14:nvContentPartPr>
              <p14:xfrm>
                <a:off x="1704822" y="4580058"/>
                <a:ext cx="326520" cy="47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1E4FB1-2BB6-4D64-9FD2-52D92AF7E3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86822" y="4562058"/>
                  <a:ext cx="3621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03DABA-59E1-4D4D-9986-05FF493BA968}"/>
                    </a:ext>
                  </a:extLst>
                </p14:cNvPr>
                <p14:cNvContentPartPr/>
                <p14:nvPr/>
              </p14:nvContentPartPr>
              <p14:xfrm>
                <a:off x="2338422" y="3815058"/>
                <a:ext cx="344880" cy="66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03DABA-59E1-4D4D-9986-05FF493BA9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20422" y="3797418"/>
                  <a:ext cx="38052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56A60B-5D78-4A13-99BA-467F2D739ADF}"/>
                    </a:ext>
                  </a:extLst>
                </p14:cNvPr>
                <p14:cNvContentPartPr/>
                <p14:nvPr/>
              </p14:nvContentPartPr>
              <p14:xfrm>
                <a:off x="2702022" y="3894618"/>
                <a:ext cx="137880" cy="663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56A60B-5D78-4A13-99BA-467F2D739A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4022" y="3876978"/>
                  <a:ext cx="1735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FFA787-48DE-4BA3-A3DC-031D25A66A2E}"/>
                    </a:ext>
                  </a:extLst>
                </p14:cNvPr>
                <p14:cNvContentPartPr/>
                <p14:nvPr/>
              </p14:nvContentPartPr>
              <p14:xfrm>
                <a:off x="2848902" y="3471618"/>
                <a:ext cx="662040" cy="47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FFA787-48DE-4BA3-A3DC-031D25A66A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0902" y="3453978"/>
                  <a:ext cx="6976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C50695-B368-4587-8AAA-B8FAFD02A921}"/>
                    </a:ext>
                  </a:extLst>
                </p14:cNvPr>
                <p14:cNvContentPartPr/>
                <p14:nvPr/>
              </p14:nvContentPartPr>
              <p14:xfrm>
                <a:off x="3582582" y="2969778"/>
                <a:ext cx="341640" cy="100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C50695-B368-4587-8AAA-B8FAFD02A9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4942" y="2951778"/>
                  <a:ext cx="3772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3B09A0-1381-44C5-B578-C62B997B16D7}"/>
                    </a:ext>
                  </a:extLst>
                </p14:cNvPr>
                <p14:cNvContentPartPr/>
                <p14:nvPr/>
              </p14:nvContentPartPr>
              <p14:xfrm>
                <a:off x="3648462" y="3449658"/>
                <a:ext cx="441000" cy="18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3B09A0-1381-44C5-B578-C62B997B16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30462" y="3431658"/>
                  <a:ext cx="476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28C376-6B4C-4D81-BCAA-B1E72BA1B8E3}"/>
                    </a:ext>
                  </a:extLst>
                </p14:cNvPr>
                <p14:cNvContentPartPr/>
                <p14:nvPr/>
              </p14:nvContentPartPr>
              <p14:xfrm>
                <a:off x="4044102" y="3412218"/>
                <a:ext cx="501120" cy="453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28C376-6B4C-4D81-BCAA-B1E72BA1B8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26462" y="3394218"/>
                  <a:ext cx="536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66CEE1-E683-4BEB-8422-30AF2845A93C}"/>
                    </a:ext>
                  </a:extLst>
                </p14:cNvPr>
                <p14:cNvContentPartPr/>
                <p14:nvPr/>
              </p14:nvContentPartPr>
              <p14:xfrm>
                <a:off x="2076342" y="5152818"/>
                <a:ext cx="354240" cy="957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66CEE1-E683-4BEB-8422-30AF2845A9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58342" y="5134818"/>
                  <a:ext cx="38988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151D4F-9079-4007-8FB8-781B57041F13}"/>
                    </a:ext>
                  </a:extLst>
                </p14:cNvPr>
                <p14:cNvContentPartPr/>
                <p14:nvPr/>
              </p14:nvContentPartPr>
              <p14:xfrm>
                <a:off x="2118822" y="5608218"/>
                <a:ext cx="281880" cy="106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151D4F-9079-4007-8FB8-781B57041F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00822" y="5590218"/>
                  <a:ext cx="317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92F47E-9323-4F95-9135-202DD1A8E71E}"/>
                    </a:ext>
                  </a:extLst>
                </p14:cNvPr>
                <p14:cNvContentPartPr/>
                <p14:nvPr/>
              </p14:nvContentPartPr>
              <p14:xfrm>
                <a:off x="2813262" y="5467818"/>
                <a:ext cx="165600" cy="88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92F47E-9323-4F95-9135-202DD1A8E7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95262" y="5449818"/>
                  <a:ext cx="201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1F74A7-5098-4A4F-A2E1-A714E2E40053}"/>
                    </a:ext>
                  </a:extLst>
                </p14:cNvPr>
                <p14:cNvContentPartPr/>
                <p14:nvPr/>
              </p14:nvContentPartPr>
              <p14:xfrm>
                <a:off x="2857182" y="5561418"/>
                <a:ext cx="294840" cy="144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1F74A7-5098-4A4F-A2E1-A714E2E400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9182" y="5543778"/>
                  <a:ext cx="330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975D8E-77CE-4C46-83C1-F941347FFAB3}"/>
                    </a:ext>
                  </a:extLst>
                </p14:cNvPr>
                <p14:cNvContentPartPr/>
                <p14:nvPr/>
              </p14:nvContentPartPr>
              <p14:xfrm>
                <a:off x="3383862" y="4799658"/>
                <a:ext cx="837000" cy="72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975D8E-77CE-4C46-83C1-F941347FFAB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65862" y="4781658"/>
                  <a:ext cx="8726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57C7A2-4466-49F8-B3BE-DFE207B4676F}"/>
                    </a:ext>
                  </a:extLst>
                </p14:cNvPr>
                <p14:cNvContentPartPr/>
                <p14:nvPr/>
              </p14:nvContentPartPr>
              <p14:xfrm>
                <a:off x="4441902" y="4589418"/>
                <a:ext cx="200520" cy="64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57C7A2-4466-49F8-B3BE-DFE207B467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23902" y="4571418"/>
                  <a:ext cx="2361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A2CDC8-F728-4B97-9430-3677B9C8AD6E}"/>
                    </a:ext>
                  </a:extLst>
                </p14:cNvPr>
                <p14:cNvContentPartPr/>
                <p14:nvPr/>
              </p14:nvContentPartPr>
              <p14:xfrm>
                <a:off x="4334262" y="4730898"/>
                <a:ext cx="525240" cy="207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A2CDC8-F728-4B97-9430-3677B9C8AD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16262" y="4713258"/>
                  <a:ext cx="560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D812D4-B70B-4B08-B285-B0D53DEB5307}"/>
                    </a:ext>
                  </a:extLst>
                </p14:cNvPr>
                <p14:cNvContentPartPr/>
                <p14:nvPr/>
              </p14:nvContentPartPr>
              <p14:xfrm>
                <a:off x="4290342" y="4821618"/>
                <a:ext cx="270000" cy="11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D812D4-B70B-4B08-B285-B0D53DEB53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72702" y="4803618"/>
                  <a:ext cx="305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C3C019-CCB8-470B-B02D-4CA1B94B4A9A}"/>
                    </a:ext>
                  </a:extLst>
                </p14:cNvPr>
                <p14:cNvContentPartPr/>
                <p14:nvPr/>
              </p14:nvContentPartPr>
              <p14:xfrm>
                <a:off x="4509942" y="4510218"/>
                <a:ext cx="166680" cy="43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C3C019-CCB8-470B-B02D-4CA1B94B4A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92302" y="4492218"/>
                  <a:ext cx="2023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29E332-AE8B-4B04-8341-03550A939A47}"/>
                    </a:ext>
                  </a:extLst>
                </p14:cNvPr>
                <p14:cNvContentPartPr/>
                <p14:nvPr/>
              </p14:nvContentPartPr>
              <p14:xfrm>
                <a:off x="5134542" y="4325538"/>
                <a:ext cx="162000" cy="61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29E332-AE8B-4B04-8341-03550A939A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6542" y="4307538"/>
                  <a:ext cx="1976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EF7EDD-3822-4642-B692-D948CE7E2D62}"/>
                    </a:ext>
                  </a:extLst>
                </p14:cNvPr>
                <p14:cNvContentPartPr/>
                <p14:nvPr/>
              </p14:nvContentPartPr>
              <p14:xfrm>
                <a:off x="5601462" y="4130058"/>
                <a:ext cx="661320" cy="688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EF7EDD-3822-4642-B692-D948CE7E2D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83822" y="4112418"/>
                  <a:ext cx="69696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A6D805-0FBE-4DA5-8311-1DCE8561FEBF}"/>
                    </a:ext>
                  </a:extLst>
                </p14:cNvPr>
                <p14:cNvContentPartPr/>
                <p14:nvPr/>
              </p14:nvContentPartPr>
              <p14:xfrm>
                <a:off x="3973542" y="6140298"/>
                <a:ext cx="375120" cy="146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A6D805-0FBE-4DA5-8311-1DCE8561FE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55902" y="6122298"/>
                  <a:ext cx="410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0FDD56-83D9-46DE-B9D3-C6232692682F}"/>
                    </a:ext>
                  </a:extLst>
                </p14:cNvPr>
                <p14:cNvContentPartPr/>
                <p14:nvPr/>
              </p14:nvContentPartPr>
              <p14:xfrm>
                <a:off x="4070382" y="6366378"/>
                <a:ext cx="517320" cy="192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0FDD56-83D9-46DE-B9D3-C623269268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2742" y="6348738"/>
                  <a:ext cx="552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F28C6C-97A4-4EC8-A96B-E505BEF033B8}"/>
                    </a:ext>
                  </a:extLst>
                </p14:cNvPr>
                <p14:cNvContentPartPr/>
                <p14:nvPr/>
              </p14:nvContentPartPr>
              <p14:xfrm>
                <a:off x="2653782" y="6030858"/>
                <a:ext cx="168120" cy="32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F28C6C-97A4-4EC8-A96B-E505BEF033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6142" y="6013218"/>
                  <a:ext cx="203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16DDFA3-40A9-4F33-A485-20F49E946C6C}"/>
                    </a:ext>
                  </a:extLst>
                </p14:cNvPr>
                <p14:cNvContentPartPr/>
                <p14:nvPr/>
              </p14:nvContentPartPr>
              <p14:xfrm>
                <a:off x="5143182" y="5525418"/>
                <a:ext cx="940320" cy="64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16DDFA3-40A9-4F33-A485-20F49E946C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25182" y="5507778"/>
                  <a:ext cx="97596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198214-67FB-48CF-8E92-FC48D7339811}"/>
                    </a:ext>
                  </a:extLst>
                </p14:cNvPr>
                <p14:cNvContentPartPr/>
                <p14:nvPr/>
              </p14:nvContentPartPr>
              <p14:xfrm>
                <a:off x="6203022" y="5303298"/>
                <a:ext cx="868680" cy="530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198214-67FB-48CF-8E92-FC48D73398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85382" y="5285298"/>
                  <a:ext cx="9043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EA143F-EE97-406E-8FDC-E83A6A0AA5F9}"/>
                    </a:ext>
                  </a:extLst>
                </p14:cNvPr>
                <p14:cNvContentPartPr/>
                <p14:nvPr/>
              </p14:nvContentPartPr>
              <p14:xfrm>
                <a:off x="7262142" y="4989738"/>
                <a:ext cx="435960" cy="672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EA143F-EE97-406E-8FDC-E83A6A0AA5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4142" y="4972098"/>
                  <a:ext cx="4716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5BFDD8-9D9B-48D3-83E9-05EEF4166514}"/>
                    </a:ext>
                  </a:extLst>
                </p14:cNvPr>
                <p14:cNvContentPartPr/>
                <p14:nvPr/>
              </p14:nvContentPartPr>
              <p14:xfrm>
                <a:off x="7622862" y="4949778"/>
                <a:ext cx="308160" cy="389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5BFDD8-9D9B-48D3-83E9-05EEF41665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04862" y="4932138"/>
                  <a:ext cx="343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4AB9FD2-3E54-45CA-8D52-E09A147A9F42}"/>
                    </a:ext>
                  </a:extLst>
                </p14:cNvPr>
                <p14:cNvContentPartPr/>
                <p14:nvPr/>
              </p14:nvContentPartPr>
              <p14:xfrm>
                <a:off x="7473102" y="5134098"/>
                <a:ext cx="353160" cy="20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4AB9FD2-3E54-45CA-8D52-E09A147A9F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55462" y="5116458"/>
                  <a:ext cx="388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390672-EBEB-4C40-BB38-13BDA259E847}"/>
                    </a:ext>
                  </a:extLst>
                </p14:cNvPr>
                <p14:cNvContentPartPr/>
                <p14:nvPr/>
              </p14:nvContentPartPr>
              <p14:xfrm>
                <a:off x="7991862" y="4575378"/>
                <a:ext cx="891720" cy="788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390672-EBEB-4C40-BB38-13BDA259E8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74222" y="4557378"/>
                  <a:ext cx="927360" cy="82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918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4DF76D-56FB-40CF-90BA-3AEC325BABC8}"/>
                  </a:ext>
                </a:extLst>
              </p14:cNvPr>
              <p14:cNvContentPartPr/>
              <p14:nvPr/>
            </p14:nvContentPartPr>
            <p14:xfrm>
              <a:off x="1107582" y="447978"/>
              <a:ext cx="224280" cy="80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4DF76D-56FB-40CF-90BA-3AEC325BA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582" y="412338"/>
                <a:ext cx="25992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E0CF9F-1BA1-46CC-8591-8F35A5D81C23}"/>
                  </a:ext>
                </a:extLst>
              </p14:cNvPr>
              <p14:cNvContentPartPr/>
              <p14:nvPr/>
            </p14:nvContentPartPr>
            <p14:xfrm>
              <a:off x="1054662" y="1124418"/>
              <a:ext cx="553320" cy="15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E0CF9F-1BA1-46CC-8591-8F35A5D81C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022" y="1088418"/>
                <a:ext cx="588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C8AAAC-58B7-485F-B010-4AED91268A55}"/>
                  </a:ext>
                </a:extLst>
              </p14:cNvPr>
              <p14:cNvContentPartPr/>
              <p14:nvPr/>
            </p14:nvContentPartPr>
            <p14:xfrm>
              <a:off x="878982" y="410898"/>
              <a:ext cx="299160" cy="25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C8AAAC-58B7-485F-B010-4AED91268A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0982" y="374898"/>
                <a:ext cx="3348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921EBB-FD30-457D-A51C-E45E4CD104CD}"/>
                  </a:ext>
                </a:extLst>
              </p14:cNvPr>
              <p14:cNvContentPartPr/>
              <p14:nvPr/>
            </p14:nvContentPartPr>
            <p14:xfrm>
              <a:off x="1485582" y="665778"/>
              <a:ext cx="573840" cy="36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921EBB-FD30-457D-A51C-E45E4CD104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7942" y="630138"/>
                <a:ext cx="6094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C46044-FD10-455B-A810-0E546E10CB0C}"/>
                  </a:ext>
                </a:extLst>
              </p14:cNvPr>
              <p14:cNvContentPartPr/>
              <p14:nvPr/>
            </p14:nvContentPartPr>
            <p14:xfrm>
              <a:off x="2048262" y="516378"/>
              <a:ext cx="238320" cy="349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C46044-FD10-455B-A810-0E546E10CB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0622" y="480378"/>
                <a:ext cx="2739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84488E-9AD5-4BD0-95E7-8B9B3A7DF49F}"/>
                  </a:ext>
                </a:extLst>
              </p14:cNvPr>
              <p14:cNvContentPartPr/>
              <p14:nvPr/>
            </p14:nvContentPartPr>
            <p14:xfrm>
              <a:off x="2422662" y="451578"/>
              <a:ext cx="675360" cy="52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84488E-9AD5-4BD0-95E7-8B9B3A7DF4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05022" y="415578"/>
                <a:ext cx="71100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1205A8-AAEF-4DDF-82B5-8A8E2AA5D194}"/>
                  </a:ext>
                </a:extLst>
              </p14:cNvPr>
              <p14:cNvContentPartPr/>
              <p14:nvPr/>
            </p14:nvContentPartPr>
            <p14:xfrm>
              <a:off x="3085782" y="369138"/>
              <a:ext cx="283680" cy="57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1205A8-AAEF-4DDF-82B5-8A8E2AA5D1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7782" y="333138"/>
                <a:ext cx="31932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B82CE38-61EB-48DA-8EFC-8AA662482EB9}"/>
                  </a:ext>
                </a:extLst>
              </p14:cNvPr>
              <p14:cNvContentPartPr/>
              <p14:nvPr/>
            </p14:nvContentPartPr>
            <p14:xfrm>
              <a:off x="3147342" y="703938"/>
              <a:ext cx="115560" cy="60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B82CE38-61EB-48DA-8EFC-8AA662482E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9342" y="668298"/>
                <a:ext cx="151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E4EBED-516F-4063-BC96-BB8F12031F4C}"/>
                  </a:ext>
                </a:extLst>
              </p14:cNvPr>
              <p14:cNvContentPartPr/>
              <p14:nvPr/>
            </p14:nvContentPartPr>
            <p14:xfrm>
              <a:off x="3472422" y="729498"/>
              <a:ext cx="38880" cy="95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E4EBED-516F-4063-BC96-BB8F12031F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4782" y="693858"/>
                <a:ext cx="745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DEC164-1249-4792-8F76-586933011994}"/>
                  </a:ext>
                </a:extLst>
              </p14:cNvPr>
              <p14:cNvContentPartPr/>
              <p14:nvPr/>
            </p14:nvContentPartPr>
            <p14:xfrm>
              <a:off x="3419862" y="555258"/>
              <a:ext cx="360" cy="16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DEC164-1249-4792-8F76-5869330119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1862" y="51961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F4C921-7E54-4222-A4AC-C5ACF8DEEF3A}"/>
                  </a:ext>
                </a:extLst>
              </p14:cNvPr>
              <p14:cNvContentPartPr/>
              <p14:nvPr/>
            </p14:nvContentPartPr>
            <p14:xfrm>
              <a:off x="3446142" y="333858"/>
              <a:ext cx="581040" cy="467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F4C921-7E54-4222-A4AC-C5ACF8DEEF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28502" y="297858"/>
                <a:ext cx="6166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EE18F2-83FD-4493-8683-2F3AF9F915E9}"/>
                  </a:ext>
                </a:extLst>
              </p14:cNvPr>
              <p14:cNvContentPartPr/>
              <p14:nvPr/>
            </p14:nvContentPartPr>
            <p14:xfrm>
              <a:off x="3929982" y="342498"/>
              <a:ext cx="254160" cy="469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EE18F2-83FD-4493-8683-2F3AF9F915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1982" y="306498"/>
                <a:ext cx="2898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8CB3BA-3AA1-481C-9540-2D546F78DAF4}"/>
                  </a:ext>
                </a:extLst>
              </p14:cNvPr>
              <p14:cNvContentPartPr/>
              <p14:nvPr/>
            </p14:nvContentPartPr>
            <p14:xfrm>
              <a:off x="4266222" y="454098"/>
              <a:ext cx="669600" cy="382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8CB3BA-3AA1-481C-9540-2D546F78DA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48582" y="418458"/>
                <a:ext cx="7052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BCFF4D-B71C-4A66-A35A-B8022055D1BE}"/>
                  </a:ext>
                </a:extLst>
              </p14:cNvPr>
              <p14:cNvContentPartPr/>
              <p14:nvPr/>
            </p14:nvContentPartPr>
            <p14:xfrm>
              <a:off x="6261342" y="519618"/>
              <a:ext cx="603720" cy="49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BCFF4D-B71C-4A66-A35A-B8022055D1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3702" y="483618"/>
                <a:ext cx="6393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BFD347-FB87-4F1F-9CCB-8E748BB763CD}"/>
                  </a:ext>
                </a:extLst>
              </p14:cNvPr>
              <p14:cNvContentPartPr/>
              <p14:nvPr/>
            </p14:nvContentPartPr>
            <p14:xfrm>
              <a:off x="7077462" y="618978"/>
              <a:ext cx="830880" cy="43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BFD347-FB87-4F1F-9CCB-8E748BB763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59462" y="582978"/>
                <a:ext cx="8665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12197D3-4714-46B3-8B1C-CC229DF09772}"/>
                  </a:ext>
                </a:extLst>
              </p14:cNvPr>
              <p14:cNvContentPartPr/>
              <p14:nvPr/>
            </p14:nvContentPartPr>
            <p14:xfrm>
              <a:off x="8123622" y="166098"/>
              <a:ext cx="426960" cy="637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12197D3-4714-46B3-8B1C-CC229DF097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05982" y="130098"/>
                <a:ext cx="46260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9EA824B-0E57-4525-B914-AEB4CB06B5E3}"/>
                  </a:ext>
                </a:extLst>
              </p14:cNvPr>
              <p14:cNvContentPartPr/>
              <p14:nvPr/>
            </p14:nvContentPartPr>
            <p14:xfrm>
              <a:off x="1805622" y="2960058"/>
              <a:ext cx="1343160" cy="898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9EA824B-0E57-4525-B914-AEB4CB06B5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7982" y="2924418"/>
                <a:ext cx="137880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5B4EAF-888A-4D8E-A00B-4532EDDF2EE7}"/>
                  </a:ext>
                </a:extLst>
              </p14:cNvPr>
              <p14:cNvContentPartPr/>
              <p14:nvPr/>
            </p14:nvContentPartPr>
            <p14:xfrm>
              <a:off x="3399342" y="2433018"/>
              <a:ext cx="1180800" cy="812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5B4EAF-888A-4D8E-A00B-4532EDDF2E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1342" y="2397378"/>
                <a:ext cx="121644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B4CE64-8004-49FD-ABD0-D04847AC6B2F}"/>
                  </a:ext>
                </a:extLst>
              </p14:cNvPr>
              <p14:cNvContentPartPr/>
              <p14:nvPr/>
            </p14:nvContentPartPr>
            <p14:xfrm>
              <a:off x="4949502" y="1945938"/>
              <a:ext cx="556560" cy="55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B4CE64-8004-49FD-ABD0-D04847AC6B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31862" y="1909938"/>
                <a:ext cx="5922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C886C01-9E3D-4FF6-9578-41F0EF8EEC78}"/>
                  </a:ext>
                </a:extLst>
              </p14:cNvPr>
              <p14:cNvContentPartPr/>
              <p14:nvPr/>
            </p14:nvContentPartPr>
            <p14:xfrm>
              <a:off x="4756182" y="2576658"/>
              <a:ext cx="189000" cy="14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C886C01-9E3D-4FF6-9578-41F0EF8EEC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38542" y="2541018"/>
                <a:ext cx="224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E12B9A-B391-4ACA-87B0-090579384D59}"/>
                  </a:ext>
                </a:extLst>
              </p14:cNvPr>
              <p14:cNvContentPartPr/>
              <p14:nvPr/>
            </p14:nvContentPartPr>
            <p14:xfrm>
              <a:off x="5231022" y="2373618"/>
              <a:ext cx="767880" cy="29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E12B9A-B391-4ACA-87B0-090579384D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13382" y="2337978"/>
                <a:ext cx="803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51437D-EAF4-460D-A32C-1320CAD22AF9}"/>
                  </a:ext>
                </a:extLst>
              </p14:cNvPr>
              <p14:cNvContentPartPr/>
              <p14:nvPr/>
            </p14:nvContentPartPr>
            <p14:xfrm>
              <a:off x="4697142" y="1740018"/>
              <a:ext cx="499320" cy="307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51437D-EAF4-460D-A32C-1320CAD22A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79502" y="1704018"/>
                <a:ext cx="5349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AE3E5F-010F-4A9B-A05D-71C502383886}"/>
                  </a:ext>
                </a:extLst>
              </p14:cNvPr>
              <p14:cNvContentPartPr/>
              <p14:nvPr/>
            </p14:nvContentPartPr>
            <p14:xfrm>
              <a:off x="5917182" y="2126298"/>
              <a:ext cx="507240" cy="21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AE3E5F-010F-4A9B-A05D-71C5023838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99182" y="2090658"/>
                <a:ext cx="542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3870F4-637C-4E85-96E6-9FED8EE8C3A2}"/>
                  </a:ext>
                </a:extLst>
              </p14:cNvPr>
              <p14:cNvContentPartPr/>
              <p14:nvPr/>
            </p14:nvContentPartPr>
            <p14:xfrm>
              <a:off x="6330102" y="1986618"/>
              <a:ext cx="318240" cy="90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3870F4-637C-4E85-96E6-9FED8EE8C3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2102" y="1950978"/>
                <a:ext cx="3538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86638AE-5E59-47D8-90C6-E38192F82C70}"/>
                  </a:ext>
                </a:extLst>
              </p14:cNvPr>
              <p14:cNvContentPartPr/>
              <p14:nvPr/>
            </p14:nvContentPartPr>
            <p14:xfrm>
              <a:off x="6584982" y="1784658"/>
              <a:ext cx="30600" cy="277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86638AE-5E59-47D8-90C6-E38192F82C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6982" y="1748658"/>
                <a:ext cx="66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DDDE64-3485-46F9-97DC-4023CE93A269}"/>
                  </a:ext>
                </a:extLst>
              </p14:cNvPr>
              <p14:cNvContentPartPr/>
              <p14:nvPr/>
            </p14:nvContentPartPr>
            <p14:xfrm>
              <a:off x="6813582" y="1625538"/>
              <a:ext cx="788400" cy="442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DDDE64-3485-46F9-97DC-4023CE93A2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95582" y="1589538"/>
                <a:ext cx="8240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AAC5BC-6612-4773-8ED3-F0D633CD04F1}"/>
                  </a:ext>
                </a:extLst>
              </p14:cNvPr>
              <p14:cNvContentPartPr/>
              <p14:nvPr/>
            </p14:nvContentPartPr>
            <p14:xfrm>
              <a:off x="7006902" y="1397658"/>
              <a:ext cx="766080" cy="602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AAC5BC-6612-4773-8ED3-F0D633CD04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89262" y="1361658"/>
                <a:ext cx="80172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0D98BD-856E-4C79-B022-E10FC75C84FF}"/>
                  </a:ext>
                </a:extLst>
              </p14:cNvPr>
              <p14:cNvContentPartPr/>
              <p14:nvPr/>
            </p14:nvContentPartPr>
            <p14:xfrm>
              <a:off x="7270782" y="1617258"/>
              <a:ext cx="360360" cy="264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0D98BD-856E-4C79-B022-E10FC75C84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53142" y="1581618"/>
                <a:ext cx="3960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8B69D8-6038-44C2-B210-4AC089F01C1E}"/>
                  </a:ext>
                </a:extLst>
              </p14:cNvPr>
              <p14:cNvContentPartPr/>
              <p14:nvPr/>
            </p14:nvContentPartPr>
            <p14:xfrm>
              <a:off x="7793142" y="1556058"/>
              <a:ext cx="65520" cy="73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8B69D8-6038-44C2-B210-4AC089F01C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75142" y="1520058"/>
                <a:ext cx="101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45A54F-8BE7-4A75-A93D-A6A750CBE54D}"/>
                  </a:ext>
                </a:extLst>
              </p14:cNvPr>
              <p14:cNvContentPartPr/>
              <p14:nvPr/>
            </p14:nvContentPartPr>
            <p14:xfrm>
              <a:off x="7385262" y="1153218"/>
              <a:ext cx="360" cy="16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45A54F-8BE7-4A75-A93D-A6A750CBE5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67262" y="111757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F45121-C511-42D2-86C3-5CA3E68DF966}"/>
                  </a:ext>
                </a:extLst>
              </p14:cNvPr>
              <p14:cNvContentPartPr/>
              <p14:nvPr/>
            </p14:nvContentPartPr>
            <p14:xfrm>
              <a:off x="7543302" y="1133778"/>
              <a:ext cx="1008720" cy="468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F45121-C511-42D2-86C3-5CA3E68DF96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25662" y="1098138"/>
                <a:ext cx="104436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052DB04-5AD4-4757-B7B7-CEB0C55830BF}"/>
                  </a:ext>
                </a:extLst>
              </p14:cNvPr>
              <p14:cNvContentPartPr/>
              <p14:nvPr/>
            </p14:nvContentPartPr>
            <p14:xfrm>
              <a:off x="8519262" y="966738"/>
              <a:ext cx="687960" cy="478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052DB04-5AD4-4757-B7B7-CEB0C55830B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01622" y="931098"/>
                <a:ext cx="7236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4E3269B-D446-4305-B0B2-9FD1D2BB471F}"/>
                  </a:ext>
                </a:extLst>
              </p14:cNvPr>
              <p14:cNvContentPartPr/>
              <p14:nvPr/>
            </p14:nvContentPartPr>
            <p14:xfrm>
              <a:off x="9211542" y="956298"/>
              <a:ext cx="384480" cy="364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4E3269B-D446-4305-B0B2-9FD1D2BB471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93902" y="920298"/>
                <a:ext cx="4201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D1384A-8528-4C37-99A7-B28247F02A16}"/>
                  </a:ext>
                </a:extLst>
              </p14:cNvPr>
              <p14:cNvContentPartPr/>
              <p14:nvPr/>
            </p14:nvContentPartPr>
            <p14:xfrm>
              <a:off x="4020342" y="3745218"/>
              <a:ext cx="1098720" cy="1344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D1384A-8528-4C37-99A7-B28247F02A1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02342" y="3709578"/>
                <a:ext cx="113436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2629B85-27D7-49B7-85B7-1D9FAF2F98F8}"/>
                  </a:ext>
                </a:extLst>
              </p14:cNvPr>
              <p14:cNvContentPartPr/>
              <p14:nvPr/>
            </p14:nvContentPartPr>
            <p14:xfrm>
              <a:off x="4984782" y="3351018"/>
              <a:ext cx="1419840" cy="183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2629B85-27D7-49B7-85B7-1D9FAF2F98F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967142" y="3315378"/>
                <a:ext cx="1455480" cy="19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20A4D7-16C8-4D5C-81D2-D7436E9A67AF}"/>
                  </a:ext>
                </a:extLst>
              </p14:cNvPr>
              <p14:cNvContentPartPr/>
              <p14:nvPr/>
            </p14:nvContentPartPr>
            <p14:xfrm>
              <a:off x="6057582" y="2944938"/>
              <a:ext cx="879480" cy="699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20A4D7-16C8-4D5C-81D2-D7436E9A67A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39582" y="2909298"/>
                <a:ext cx="91512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E586AE-6F9F-4123-8870-343E8B08DC1D}"/>
                  </a:ext>
                </a:extLst>
              </p14:cNvPr>
              <p14:cNvContentPartPr/>
              <p14:nvPr/>
            </p14:nvContentPartPr>
            <p14:xfrm>
              <a:off x="6206982" y="3202338"/>
              <a:ext cx="529560" cy="288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E586AE-6F9F-4123-8870-343E8B08DC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189342" y="3166698"/>
                <a:ext cx="565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766D6A2-D1B5-4F44-ACCE-989DE693E077}"/>
                  </a:ext>
                </a:extLst>
              </p14:cNvPr>
              <p14:cNvContentPartPr/>
              <p14:nvPr/>
            </p14:nvContentPartPr>
            <p14:xfrm>
              <a:off x="6936342" y="2238618"/>
              <a:ext cx="1303560" cy="1044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766D6A2-D1B5-4F44-ACCE-989DE693E07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918702" y="2202618"/>
                <a:ext cx="133920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C0A5808-07B7-4313-8E28-072601EAE46F}"/>
                  </a:ext>
                </a:extLst>
              </p14:cNvPr>
              <p14:cNvContentPartPr/>
              <p14:nvPr/>
            </p14:nvContentPartPr>
            <p14:xfrm>
              <a:off x="3929982" y="2523018"/>
              <a:ext cx="7212960" cy="4115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C0A5808-07B7-4313-8E28-072601EAE46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911982" y="2487378"/>
                <a:ext cx="7248600" cy="41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74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E4DA9D-1D93-4C35-BAAA-94F498C29096}"/>
              </a:ext>
            </a:extLst>
          </p:cNvPr>
          <p:cNvGrpSpPr/>
          <p:nvPr/>
        </p:nvGrpSpPr>
        <p:grpSpPr>
          <a:xfrm>
            <a:off x="1369302" y="1074018"/>
            <a:ext cx="733320" cy="437760"/>
            <a:chOff x="1369302" y="1074018"/>
            <a:chExt cx="73332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E9E520-7785-453E-940A-B9C6AF7A86A9}"/>
                    </a:ext>
                  </a:extLst>
                </p14:cNvPr>
                <p14:cNvContentPartPr/>
                <p14:nvPr/>
              </p14:nvContentPartPr>
              <p14:xfrm>
                <a:off x="1369302" y="1074018"/>
                <a:ext cx="547200" cy="35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E9E520-7785-453E-940A-B9C6AF7A86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1302" y="1056378"/>
                  <a:ext cx="582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A2C0044-1D92-4C59-8C7A-8D4BF0062804}"/>
                    </a:ext>
                  </a:extLst>
                </p14:cNvPr>
                <p14:cNvContentPartPr/>
                <p14:nvPr/>
              </p14:nvContentPartPr>
              <p14:xfrm>
                <a:off x="1962582" y="1421778"/>
                <a:ext cx="140040" cy="90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A2C0044-1D92-4C59-8C7A-8D4BF00628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4942" y="1403778"/>
                  <a:ext cx="175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5B0B71-E3B8-4C9E-9551-9D9623315564}"/>
              </a:ext>
            </a:extLst>
          </p:cNvPr>
          <p:cNvGrpSpPr/>
          <p:nvPr/>
        </p:nvGrpSpPr>
        <p:grpSpPr>
          <a:xfrm>
            <a:off x="3352182" y="888978"/>
            <a:ext cx="701280" cy="725400"/>
            <a:chOff x="3352182" y="888978"/>
            <a:chExt cx="701280" cy="72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A7E585-E609-4916-8604-DF2433F627E0}"/>
                    </a:ext>
                  </a:extLst>
                </p14:cNvPr>
                <p14:cNvContentPartPr/>
                <p14:nvPr/>
              </p14:nvContentPartPr>
              <p14:xfrm>
                <a:off x="3352182" y="888978"/>
                <a:ext cx="381960" cy="33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A7E585-E609-4916-8604-DF2433F627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182" y="870978"/>
                  <a:ext cx="417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7DFDE8-46B1-4FEA-8AFB-9BE2ECD9CF15}"/>
                    </a:ext>
                  </a:extLst>
                </p14:cNvPr>
                <p14:cNvContentPartPr/>
                <p14:nvPr/>
              </p14:nvContentPartPr>
              <p14:xfrm>
                <a:off x="3806862" y="1307298"/>
                <a:ext cx="246600" cy="307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7DFDE8-46B1-4FEA-8AFB-9BE2ECD9CF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8862" y="1289658"/>
                  <a:ext cx="2822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98D337-FE74-4AAD-8836-B301869DB8C4}"/>
              </a:ext>
            </a:extLst>
          </p:cNvPr>
          <p:cNvGrpSpPr/>
          <p:nvPr/>
        </p:nvGrpSpPr>
        <p:grpSpPr>
          <a:xfrm>
            <a:off x="5046342" y="860538"/>
            <a:ext cx="772920" cy="782640"/>
            <a:chOff x="5046342" y="860538"/>
            <a:chExt cx="77292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755AAE-1B1D-4D6A-A409-5CE18AE9F6F9}"/>
                    </a:ext>
                  </a:extLst>
                </p14:cNvPr>
                <p14:cNvContentPartPr/>
                <p14:nvPr/>
              </p14:nvContentPartPr>
              <p14:xfrm>
                <a:off x="5046342" y="860538"/>
                <a:ext cx="482760" cy="34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755AAE-1B1D-4D6A-A409-5CE18AE9F6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28702" y="842538"/>
                  <a:ext cx="518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ACA9D8-01DA-48F6-8DAB-99D5EA4F7A08}"/>
                    </a:ext>
                  </a:extLst>
                </p14:cNvPr>
                <p14:cNvContentPartPr/>
                <p14:nvPr/>
              </p14:nvContentPartPr>
              <p14:xfrm>
                <a:off x="5547462" y="1300818"/>
                <a:ext cx="271800" cy="34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ACA9D8-01DA-48F6-8DAB-99D5EA4F7A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29822" y="1282818"/>
                  <a:ext cx="30744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625898-4D9B-4354-91CE-749854F9898A}"/>
              </a:ext>
            </a:extLst>
          </p:cNvPr>
          <p:cNvGrpSpPr/>
          <p:nvPr/>
        </p:nvGrpSpPr>
        <p:grpSpPr>
          <a:xfrm>
            <a:off x="6476982" y="793578"/>
            <a:ext cx="663480" cy="624240"/>
            <a:chOff x="6476982" y="793578"/>
            <a:chExt cx="663480" cy="62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67164B-E265-4B08-9D23-23430D292974}"/>
                    </a:ext>
                  </a:extLst>
                </p14:cNvPr>
                <p14:cNvContentPartPr/>
                <p14:nvPr/>
              </p14:nvContentPartPr>
              <p14:xfrm>
                <a:off x="6476982" y="793578"/>
                <a:ext cx="369000" cy="31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67164B-E265-4B08-9D23-23430D2929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9342" y="775938"/>
                  <a:ext cx="404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C24F088-97CB-4802-A2D2-F51C134BE7EE}"/>
                    </a:ext>
                  </a:extLst>
                </p14:cNvPr>
                <p14:cNvContentPartPr/>
                <p14:nvPr/>
              </p14:nvContentPartPr>
              <p14:xfrm>
                <a:off x="6979542" y="1098858"/>
                <a:ext cx="160920" cy="31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C24F088-97CB-4802-A2D2-F51C134BE7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1902" y="1080858"/>
                  <a:ext cx="1965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D3D99A-69EF-47E6-ABC2-56F679FDE078}"/>
              </a:ext>
            </a:extLst>
          </p:cNvPr>
          <p:cNvGrpSpPr/>
          <p:nvPr/>
        </p:nvGrpSpPr>
        <p:grpSpPr>
          <a:xfrm>
            <a:off x="7560942" y="922458"/>
            <a:ext cx="361080" cy="18720"/>
            <a:chOff x="7560942" y="922458"/>
            <a:chExt cx="361080" cy="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4A8729-8F59-4B64-A854-EF43528681F7}"/>
                    </a:ext>
                  </a:extLst>
                </p14:cNvPr>
                <p14:cNvContentPartPr/>
                <p14:nvPr/>
              </p14:nvContentPartPr>
              <p14:xfrm>
                <a:off x="7560942" y="922818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4A8729-8F59-4B64-A854-EF43528681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43302" y="9051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1D4865-0280-4980-96D9-7B68CC96E12C}"/>
                    </a:ext>
                  </a:extLst>
                </p14:cNvPr>
                <p14:cNvContentPartPr/>
                <p14:nvPr/>
              </p14:nvContentPartPr>
              <p14:xfrm>
                <a:off x="7780902" y="922458"/>
                <a:ext cx="141120" cy="1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1D4865-0280-4980-96D9-7B68CC96E1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63262" y="904458"/>
                  <a:ext cx="17676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96AF67-B98C-4911-95D1-20C17502F79F}"/>
                  </a:ext>
                </a:extLst>
              </p14:cNvPr>
              <p14:cNvContentPartPr/>
              <p14:nvPr/>
            </p14:nvContentPartPr>
            <p14:xfrm>
              <a:off x="8334942" y="869898"/>
              <a:ext cx="105480" cy="9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96AF67-B98C-4911-95D1-20C17502F7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6942" y="851898"/>
                <a:ext cx="141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ECE8C2-44FD-470F-92CE-C2AF53BBC862}"/>
                  </a:ext>
                </a:extLst>
              </p14:cNvPr>
              <p14:cNvContentPartPr/>
              <p14:nvPr/>
            </p14:nvContentPartPr>
            <p14:xfrm>
              <a:off x="8721582" y="852258"/>
              <a:ext cx="95400" cy="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ECE8C2-44FD-470F-92CE-C2AF53BBC8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03942" y="834258"/>
                <a:ext cx="1310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6709B25-9C5A-4F74-B74D-53BA293A5395}"/>
                  </a:ext>
                </a:extLst>
              </p14:cNvPr>
              <p14:cNvContentPartPr/>
              <p14:nvPr/>
            </p14:nvContentPartPr>
            <p14:xfrm>
              <a:off x="9134862" y="799338"/>
              <a:ext cx="87480" cy="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6709B25-9C5A-4F74-B74D-53BA293A53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16862" y="781338"/>
                <a:ext cx="1231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B8E0F2B-7C02-495E-AB8E-9EAFE11CA4F5}"/>
              </a:ext>
            </a:extLst>
          </p:cNvPr>
          <p:cNvGrpSpPr/>
          <p:nvPr/>
        </p:nvGrpSpPr>
        <p:grpSpPr>
          <a:xfrm>
            <a:off x="1132422" y="2064738"/>
            <a:ext cx="835920" cy="352440"/>
            <a:chOff x="1132422" y="2064738"/>
            <a:chExt cx="83592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A2D85F-DC69-4ED0-BA86-CEEA36349471}"/>
                    </a:ext>
                  </a:extLst>
                </p14:cNvPr>
                <p14:cNvContentPartPr/>
                <p14:nvPr/>
              </p14:nvContentPartPr>
              <p14:xfrm>
                <a:off x="1132422" y="2064738"/>
                <a:ext cx="574200" cy="251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A2D85F-DC69-4ED0-BA86-CEEA363494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4782" y="2046738"/>
                  <a:ext cx="609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3EA00E-8994-4C08-B1D0-81A87A26669F}"/>
                    </a:ext>
                  </a:extLst>
                </p14:cNvPr>
                <p14:cNvContentPartPr/>
                <p14:nvPr/>
              </p14:nvContentPartPr>
              <p14:xfrm>
                <a:off x="1890222" y="2321058"/>
                <a:ext cx="78120" cy="9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3EA00E-8994-4C08-B1D0-81A87A2666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2222" y="2303058"/>
                  <a:ext cx="1137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05DFA5-7C3C-48FD-BA4B-8A8B2DDAEF13}"/>
              </a:ext>
            </a:extLst>
          </p:cNvPr>
          <p:cNvGrpSpPr/>
          <p:nvPr/>
        </p:nvGrpSpPr>
        <p:grpSpPr>
          <a:xfrm>
            <a:off x="3630822" y="1948818"/>
            <a:ext cx="783720" cy="550440"/>
            <a:chOff x="3630822" y="1948818"/>
            <a:chExt cx="78372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78E8B9-780A-497A-8AE8-6868263FFD2C}"/>
                    </a:ext>
                  </a:extLst>
                </p14:cNvPr>
                <p14:cNvContentPartPr/>
                <p14:nvPr/>
              </p14:nvContentPartPr>
              <p14:xfrm>
                <a:off x="3630822" y="1948818"/>
                <a:ext cx="387360" cy="23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78E8B9-780A-497A-8AE8-6868263FFD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13182" y="1931178"/>
                  <a:ext cx="423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566649-5B9D-4050-9C99-713A5962AC24}"/>
                    </a:ext>
                  </a:extLst>
                </p14:cNvPr>
                <p14:cNvContentPartPr/>
                <p14:nvPr/>
              </p14:nvContentPartPr>
              <p14:xfrm>
                <a:off x="4114302" y="2208738"/>
                <a:ext cx="300240" cy="29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566649-5B9D-4050-9C99-713A5962AC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6302" y="2191098"/>
                  <a:ext cx="33588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7DC2A5-1D11-4D6D-B808-CC0340C8C43A}"/>
              </a:ext>
            </a:extLst>
          </p:cNvPr>
          <p:cNvGrpSpPr/>
          <p:nvPr/>
        </p:nvGrpSpPr>
        <p:grpSpPr>
          <a:xfrm>
            <a:off x="5495982" y="1994898"/>
            <a:ext cx="903960" cy="684360"/>
            <a:chOff x="5495982" y="1994898"/>
            <a:chExt cx="90396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89F4B8-DF99-4FAB-A4FC-58EB55536F35}"/>
                    </a:ext>
                  </a:extLst>
                </p14:cNvPr>
                <p14:cNvContentPartPr/>
                <p14:nvPr/>
              </p14:nvContentPartPr>
              <p14:xfrm>
                <a:off x="5495982" y="1994898"/>
                <a:ext cx="469080" cy="19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89F4B8-DF99-4FAB-A4FC-58EB55536F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7982" y="1976898"/>
                  <a:ext cx="504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FC8409-40B2-410D-ABC8-ED73D9946D24}"/>
                    </a:ext>
                  </a:extLst>
                </p14:cNvPr>
                <p14:cNvContentPartPr/>
                <p14:nvPr/>
              </p14:nvContentPartPr>
              <p14:xfrm>
                <a:off x="5938062" y="2259138"/>
                <a:ext cx="461880" cy="42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FC8409-40B2-410D-ABC8-ED73D9946D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20422" y="2241498"/>
                  <a:ext cx="497520" cy="45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49C0E0-645C-4FA8-AB7B-99CE68BD3F2F}"/>
              </a:ext>
            </a:extLst>
          </p:cNvPr>
          <p:cNvGrpSpPr/>
          <p:nvPr/>
        </p:nvGrpSpPr>
        <p:grpSpPr>
          <a:xfrm>
            <a:off x="1380102" y="2909658"/>
            <a:ext cx="712080" cy="577080"/>
            <a:chOff x="1380102" y="2909658"/>
            <a:chExt cx="71208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5560EF-EB6A-4E84-87B6-72F2324F8C1F}"/>
                    </a:ext>
                  </a:extLst>
                </p14:cNvPr>
                <p14:cNvContentPartPr/>
                <p14:nvPr/>
              </p14:nvContentPartPr>
              <p14:xfrm>
                <a:off x="1380102" y="2909658"/>
                <a:ext cx="476640" cy="577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5560EF-EB6A-4E84-87B6-72F2324F8C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2102" y="2892018"/>
                  <a:ext cx="5122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8061D6-469C-4B3E-BE47-68AF70E7FB84}"/>
                    </a:ext>
                  </a:extLst>
                </p14:cNvPr>
                <p14:cNvContentPartPr/>
                <p14:nvPr/>
              </p14:nvContentPartPr>
              <p14:xfrm>
                <a:off x="2066622" y="3226458"/>
                <a:ext cx="25560" cy="12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8061D6-469C-4B3E-BE47-68AF70E7FB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48982" y="3208818"/>
                  <a:ext cx="612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F944EC-F5ED-41D5-92E0-0A1C18137520}"/>
              </a:ext>
            </a:extLst>
          </p:cNvPr>
          <p:cNvGrpSpPr/>
          <p:nvPr/>
        </p:nvGrpSpPr>
        <p:grpSpPr>
          <a:xfrm>
            <a:off x="3824502" y="2716338"/>
            <a:ext cx="1018080" cy="885240"/>
            <a:chOff x="3824502" y="2716338"/>
            <a:chExt cx="1018080" cy="88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2962D4-37B5-4C00-8450-E65F813CA171}"/>
                    </a:ext>
                  </a:extLst>
                </p14:cNvPr>
                <p14:cNvContentPartPr/>
                <p14:nvPr/>
              </p14:nvContentPartPr>
              <p14:xfrm>
                <a:off x="3824502" y="2716338"/>
                <a:ext cx="597960" cy="53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2962D4-37B5-4C00-8450-E65F813CA1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6502" y="2698698"/>
                  <a:ext cx="6336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A8FEDC-0D9C-4C7C-AFA6-C66B772B1E2E}"/>
                    </a:ext>
                  </a:extLst>
                </p14:cNvPr>
                <p14:cNvContentPartPr/>
                <p14:nvPr/>
              </p14:nvContentPartPr>
              <p14:xfrm>
                <a:off x="4527582" y="3295218"/>
                <a:ext cx="315000" cy="306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A8FEDC-0D9C-4C7C-AFA6-C66B772B1E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9942" y="3277218"/>
                  <a:ext cx="35064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E6D056-EE7F-4A42-895C-F78058ABC7B0}"/>
              </a:ext>
            </a:extLst>
          </p:cNvPr>
          <p:cNvGrpSpPr/>
          <p:nvPr/>
        </p:nvGrpSpPr>
        <p:grpSpPr>
          <a:xfrm>
            <a:off x="6119142" y="2777898"/>
            <a:ext cx="870480" cy="753480"/>
            <a:chOff x="6119142" y="2777898"/>
            <a:chExt cx="870480" cy="75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710039-F605-457A-8665-C7538D81B329}"/>
                    </a:ext>
                  </a:extLst>
                </p14:cNvPr>
                <p14:cNvContentPartPr/>
                <p14:nvPr/>
              </p14:nvContentPartPr>
              <p14:xfrm>
                <a:off x="6119142" y="2777898"/>
                <a:ext cx="603360" cy="70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710039-F605-457A-8665-C7538D81B3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1142" y="2759898"/>
                  <a:ext cx="6390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33AF23-E5D8-4812-83FA-E5803AB23E42}"/>
                    </a:ext>
                  </a:extLst>
                </p14:cNvPr>
                <p14:cNvContentPartPr/>
                <p14:nvPr/>
              </p14:nvContentPartPr>
              <p14:xfrm>
                <a:off x="6787302" y="3252018"/>
                <a:ext cx="202320" cy="27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33AF23-E5D8-4812-83FA-E5803AB23E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69662" y="3234378"/>
                  <a:ext cx="2379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D382C7-FC87-4116-8010-D641C5A4EC85}"/>
              </a:ext>
            </a:extLst>
          </p:cNvPr>
          <p:cNvGrpSpPr/>
          <p:nvPr/>
        </p:nvGrpSpPr>
        <p:grpSpPr>
          <a:xfrm>
            <a:off x="1589622" y="4368738"/>
            <a:ext cx="687240" cy="322920"/>
            <a:chOff x="1589622" y="4368738"/>
            <a:chExt cx="68724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CE2415-0508-4ED5-BFB5-82E61CC4CC92}"/>
                    </a:ext>
                  </a:extLst>
                </p14:cNvPr>
                <p14:cNvContentPartPr/>
                <p14:nvPr/>
              </p14:nvContentPartPr>
              <p14:xfrm>
                <a:off x="1589622" y="4368738"/>
                <a:ext cx="385560" cy="30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CE2415-0508-4ED5-BFB5-82E61CC4CC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622" y="4351098"/>
                  <a:ext cx="421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93D5C05-04BA-4E48-8ED0-B1C0476360EA}"/>
                    </a:ext>
                  </a:extLst>
                </p14:cNvPr>
                <p14:cNvContentPartPr/>
                <p14:nvPr/>
              </p14:nvContentPartPr>
              <p14:xfrm>
                <a:off x="2171382" y="4554138"/>
                <a:ext cx="105480" cy="13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93D5C05-04BA-4E48-8ED0-B1C0476360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3382" y="4536138"/>
                  <a:ext cx="14112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8BB13F-1918-4066-BB03-8291826134F9}"/>
              </a:ext>
            </a:extLst>
          </p:cNvPr>
          <p:cNvGrpSpPr/>
          <p:nvPr/>
        </p:nvGrpSpPr>
        <p:grpSpPr>
          <a:xfrm>
            <a:off x="3851502" y="4203498"/>
            <a:ext cx="807840" cy="396720"/>
            <a:chOff x="3851502" y="4203498"/>
            <a:chExt cx="80784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EF8ED2-31CE-45D6-8EF9-4D2FD06E205D}"/>
                    </a:ext>
                  </a:extLst>
                </p14:cNvPr>
                <p14:cNvContentPartPr/>
                <p14:nvPr/>
              </p14:nvContentPartPr>
              <p14:xfrm>
                <a:off x="3851502" y="4203498"/>
                <a:ext cx="378000" cy="36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EF8ED2-31CE-45D6-8EF9-4D2FD06E20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3862" y="4185858"/>
                  <a:ext cx="4136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0B57A8C-E173-40AE-8AA0-3F13C3C051A2}"/>
                    </a:ext>
                  </a:extLst>
                </p14:cNvPr>
                <p14:cNvContentPartPr/>
                <p14:nvPr/>
              </p14:nvContentPartPr>
              <p14:xfrm>
                <a:off x="4395822" y="4448658"/>
                <a:ext cx="263520" cy="151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0B57A8C-E173-40AE-8AA0-3F13C3C051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77822" y="4430658"/>
                  <a:ext cx="2991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C3F745E-FCE9-4AE8-A8AA-3F9F7D7B84BF}"/>
              </a:ext>
            </a:extLst>
          </p:cNvPr>
          <p:cNvGrpSpPr/>
          <p:nvPr/>
        </p:nvGrpSpPr>
        <p:grpSpPr>
          <a:xfrm>
            <a:off x="6189702" y="3946098"/>
            <a:ext cx="709200" cy="528480"/>
            <a:chOff x="6189702" y="3946098"/>
            <a:chExt cx="70920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345503-2871-4A28-BAB5-EECA5E27342A}"/>
                    </a:ext>
                  </a:extLst>
                </p14:cNvPr>
                <p14:cNvContentPartPr/>
                <p14:nvPr/>
              </p14:nvContentPartPr>
              <p14:xfrm>
                <a:off x="6189702" y="3946098"/>
                <a:ext cx="340560" cy="326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345503-2871-4A28-BAB5-EECA5E2734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71702" y="3928098"/>
                  <a:ext cx="376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6FF0C3-BF05-4425-88B5-7EB5270DD1C3}"/>
                    </a:ext>
                  </a:extLst>
                </p14:cNvPr>
                <p14:cNvContentPartPr/>
                <p14:nvPr/>
              </p14:nvContentPartPr>
              <p14:xfrm>
                <a:off x="6690462" y="4113138"/>
                <a:ext cx="208440" cy="36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6FF0C3-BF05-4425-88B5-7EB5270DD1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2822" y="4095498"/>
                  <a:ext cx="24408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4A10EA-5214-4C1F-96AC-2BF148214CD4}"/>
              </a:ext>
            </a:extLst>
          </p:cNvPr>
          <p:cNvGrpSpPr/>
          <p:nvPr/>
        </p:nvGrpSpPr>
        <p:grpSpPr>
          <a:xfrm>
            <a:off x="1566222" y="5055258"/>
            <a:ext cx="664920" cy="602640"/>
            <a:chOff x="1566222" y="5055258"/>
            <a:chExt cx="664920" cy="6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233158-5A0F-4155-9A3D-3D1BF7EE049F}"/>
                    </a:ext>
                  </a:extLst>
                </p14:cNvPr>
                <p14:cNvContentPartPr/>
                <p14:nvPr/>
              </p14:nvContentPartPr>
              <p14:xfrm>
                <a:off x="1566222" y="5055258"/>
                <a:ext cx="410760" cy="602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233158-5A0F-4155-9A3D-3D1BF7EE04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8582" y="5037618"/>
                  <a:ext cx="44640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93C276A-98D1-43E5-A72B-967DAA69F309}"/>
                    </a:ext>
                  </a:extLst>
                </p14:cNvPr>
                <p14:cNvContentPartPr/>
                <p14:nvPr/>
              </p14:nvContentPartPr>
              <p14:xfrm>
                <a:off x="2127462" y="5336778"/>
                <a:ext cx="103680" cy="9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93C276A-98D1-43E5-A72B-967DAA69F3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9462" y="5318778"/>
                  <a:ext cx="1393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B3DE81-6C4C-4FB3-9988-26CF6D585428}"/>
              </a:ext>
            </a:extLst>
          </p:cNvPr>
          <p:cNvGrpSpPr/>
          <p:nvPr/>
        </p:nvGrpSpPr>
        <p:grpSpPr>
          <a:xfrm>
            <a:off x="4419222" y="4912698"/>
            <a:ext cx="871920" cy="579960"/>
            <a:chOff x="4419222" y="4912698"/>
            <a:chExt cx="87192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287F0D-2C4C-4ADD-80AE-251CBD37CB35}"/>
                    </a:ext>
                  </a:extLst>
                </p14:cNvPr>
                <p14:cNvContentPartPr/>
                <p14:nvPr/>
              </p14:nvContentPartPr>
              <p14:xfrm>
                <a:off x="4419222" y="4912698"/>
                <a:ext cx="355320" cy="482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287F0D-2C4C-4ADD-80AE-251CBD37CB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1222" y="4895058"/>
                  <a:ext cx="3909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24DDC-0626-472C-801C-27F594A82248}"/>
                    </a:ext>
                  </a:extLst>
                </p14:cNvPr>
                <p14:cNvContentPartPr/>
                <p14:nvPr/>
              </p14:nvContentPartPr>
              <p14:xfrm>
                <a:off x="4923582" y="5116458"/>
                <a:ext cx="367560" cy="37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24DDC-0626-472C-801C-27F594A822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05582" y="5098458"/>
                  <a:ext cx="40320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380DD67-BE61-497D-B181-178A02B435F5}"/>
              </a:ext>
            </a:extLst>
          </p:cNvPr>
          <p:cNvGrpSpPr/>
          <p:nvPr/>
        </p:nvGrpSpPr>
        <p:grpSpPr>
          <a:xfrm>
            <a:off x="6216702" y="4526058"/>
            <a:ext cx="651240" cy="844920"/>
            <a:chOff x="6216702" y="4526058"/>
            <a:chExt cx="651240" cy="8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A0010D-DB27-4F37-B6DE-19C54DF93328}"/>
                    </a:ext>
                  </a:extLst>
                </p14:cNvPr>
                <p14:cNvContentPartPr/>
                <p14:nvPr/>
              </p14:nvContentPartPr>
              <p14:xfrm>
                <a:off x="6216702" y="4526058"/>
                <a:ext cx="340920" cy="733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A0010D-DB27-4F37-B6DE-19C54DF933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99062" y="4508058"/>
                  <a:ext cx="37656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4A7791-B416-4E11-8E24-F4EA7053C4D5}"/>
                    </a:ext>
                  </a:extLst>
                </p14:cNvPr>
                <p14:cNvContentPartPr/>
                <p14:nvPr/>
              </p14:nvContentPartPr>
              <p14:xfrm>
                <a:off x="6681822" y="4983258"/>
                <a:ext cx="186120" cy="38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4A7791-B416-4E11-8E24-F4EA7053C4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3822" y="4965618"/>
                  <a:ext cx="22176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347385-827B-49DB-93F5-B94103E45813}"/>
              </a:ext>
            </a:extLst>
          </p:cNvPr>
          <p:cNvGrpSpPr/>
          <p:nvPr/>
        </p:nvGrpSpPr>
        <p:grpSpPr>
          <a:xfrm>
            <a:off x="8238102" y="2536338"/>
            <a:ext cx="958680" cy="470880"/>
            <a:chOff x="8238102" y="2536338"/>
            <a:chExt cx="95868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C4E3D2-E61B-41E2-81BE-654D624F3A41}"/>
                    </a:ext>
                  </a:extLst>
                </p14:cNvPr>
                <p14:cNvContentPartPr/>
                <p14:nvPr/>
              </p14:nvContentPartPr>
              <p14:xfrm>
                <a:off x="8238102" y="2536338"/>
                <a:ext cx="429120" cy="470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C4E3D2-E61B-41E2-81BE-654D624F3A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0462" y="2518338"/>
                  <a:ext cx="464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26C1F8-B44E-4FD6-B7C1-D6F8BEBAFE72}"/>
                    </a:ext>
                  </a:extLst>
                </p14:cNvPr>
                <p14:cNvContentPartPr/>
                <p14:nvPr/>
              </p14:nvContentPartPr>
              <p14:xfrm>
                <a:off x="8730222" y="2804178"/>
                <a:ext cx="71640" cy="12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26C1F8-B44E-4FD6-B7C1-D6F8BEBAFE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2582" y="2786178"/>
                  <a:ext cx="107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BD0B15-BCBB-4D24-9BE5-E46950503BBB}"/>
                    </a:ext>
                  </a:extLst>
                </p14:cNvPr>
                <p14:cNvContentPartPr/>
                <p14:nvPr/>
              </p14:nvContentPartPr>
              <p14:xfrm>
                <a:off x="8985462" y="2726778"/>
                <a:ext cx="200880" cy="2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BD0B15-BCBB-4D24-9BE5-E46950503B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67822" y="2708778"/>
                  <a:ext cx="236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D7CDF0-181E-4D1D-8597-124C5BED1E7D}"/>
                    </a:ext>
                  </a:extLst>
                </p14:cNvPr>
                <p14:cNvContentPartPr/>
                <p14:nvPr/>
              </p14:nvContentPartPr>
              <p14:xfrm>
                <a:off x="8985462" y="2812458"/>
                <a:ext cx="211320" cy="18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D7CDF0-181E-4D1D-8597-124C5BED1E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67822" y="2794818"/>
                  <a:ext cx="2469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7ABE0D1-50FA-485A-8CD9-AD2CDAACD980}"/>
                  </a:ext>
                </a:extLst>
              </p14:cNvPr>
              <p14:cNvContentPartPr/>
              <p14:nvPr/>
            </p14:nvContentPartPr>
            <p14:xfrm>
              <a:off x="1749102" y="1221258"/>
              <a:ext cx="1797120" cy="968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7ABE0D1-50FA-485A-8CD9-AD2CDAACD9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31462" y="1203618"/>
                <a:ext cx="1832760" cy="10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CBECA10-D430-4F29-8B3E-403D9903CD5A}"/>
              </a:ext>
            </a:extLst>
          </p:cNvPr>
          <p:cNvGrpSpPr/>
          <p:nvPr/>
        </p:nvGrpSpPr>
        <p:grpSpPr>
          <a:xfrm>
            <a:off x="875382" y="1212978"/>
            <a:ext cx="2570400" cy="1441080"/>
            <a:chOff x="875382" y="1212978"/>
            <a:chExt cx="2570400" cy="14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9DFF522-E305-4E9E-92FD-BECA6156F487}"/>
                    </a:ext>
                  </a:extLst>
                </p14:cNvPr>
                <p14:cNvContentPartPr/>
                <p14:nvPr/>
              </p14:nvContentPartPr>
              <p14:xfrm>
                <a:off x="2171382" y="1212978"/>
                <a:ext cx="1274400" cy="82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9DFF522-E305-4E9E-92FD-BECA6156F4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53382" y="1195338"/>
                  <a:ext cx="131004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EE2143-AB16-4281-B984-A3B00010A4B3}"/>
                    </a:ext>
                  </a:extLst>
                </p14:cNvPr>
                <p14:cNvContentPartPr/>
                <p14:nvPr/>
              </p14:nvContentPartPr>
              <p14:xfrm>
                <a:off x="875382" y="1862418"/>
                <a:ext cx="1253520" cy="79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EE2143-AB16-4281-B984-A3B00010A4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7742" y="1844778"/>
                  <a:ext cx="1289160" cy="82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6BF46D-8415-4279-A046-DFF19853A1A4}"/>
              </a:ext>
            </a:extLst>
          </p:cNvPr>
          <p:cNvGrpSpPr/>
          <p:nvPr/>
        </p:nvGrpSpPr>
        <p:grpSpPr>
          <a:xfrm>
            <a:off x="9530502" y="2485938"/>
            <a:ext cx="1907640" cy="590400"/>
            <a:chOff x="9530502" y="2485938"/>
            <a:chExt cx="190764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1C10B2-5F52-4437-AEED-47EFE5ECA5F0}"/>
                    </a:ext>
                  </a:extLst>
                </p14:cNvPr>
                <p14:cNvContentPartPr/>
                <p14:nvPr/>
              </p14:nvContentPartPr>
              <p14:xfrm>
                <a:off x="9530502" y="2485938"/>
                <a:ext cx="1907640" cy="257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1C10B2-5F52-4437-AEED-47EFE5ECA5F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2862" y="2467938"/>
                  <a:ext cx="1943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2CD0B1-6A42-4A85-ACEF-1A452B36C712}"/>
                    </a:ext>
                  </a:extLst>
                </p14:cNvPr>
                <p14:cNvContentPartPr/>
                <p14:nvPr/>
              </p14:nvContentPartPr>
              <p14:xfrm>
                <a:off x="10232142" y="2812098"/>
                <a:ext cx="419400" cy="261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B2CD0B1-6A42-4A85-ACEF-1A452B36C7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14502" y="2794458"/>
                  <a:ext cx="455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D0B6CD-8F0D-4DD4-ADFE-8EFDED95D0E5}"/>
                    </a:ext>
                  </a:extLst>
                </p14:cNvPr>
                <p14:cNvContentPartPr/>
                <p14:nvPr/>
              </p14:nvContentPartPr>
              <p14:xfrm>
                <a:off x="10690782" y="2988858"/>
                <a:ext cx="88200" cy="87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D0B6CD-8F0D-4DD4-ADFE-8EFDED95D0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73142" y="2971218"/>
                  <a:ext cx="12384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10449B0-7357-43B0-87F1-3F60A4610248}"/>
              </a:ext>
            </a:extLst>
          </p:cNvPr>
          <p:cNvGrpSpPr/>
          <p:nvPr/>
        </p:nvGrpSpPr>
        <p:grpSpPr>
          <a:xfrm>
            <a:off x="9396222" y="1866378"/>
            <a:ext cx="2189880" cy="663840"/>
            <a:chOff x="9396222" y="1866378"/>
            <a:chExt cx="218988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3DEEAB-46F5-46E6-8E03-BE246026EC60}"/>
                    </a:ext>
                  </a:extLst>
                </p14:cNvPr>
                <p14:cNvContentPartPr/>
                <p14:nvPr/>
              </p14:nvContentPartPr>
              <p14:xfrm>
                <a:off x="9396222" y="2280378"/>
                <a:ext cx="337320" cy="183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3DEEAB-46F5-46E6-8E03-BE246026EC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8222" y="2262378"/>
                  <a:ext cx="372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F3A6CF-C36E-454B-AA25-8C5A3AAA19F5}"/>
                    </a:ext>
                  </a:extLst>
                </p14:cNvPr>
                <p14:cNvContentPartPr/>
                <p14:nvPr/>
              </p14:nvContentPartPr>
              <p14:xfrm>
                <a:off x="9776742" y="2312058"/>
                <a:ext cx="77760" cy="87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F3A6CF-C36E-454B-AA25-8C5A3AAA19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59102" y="2294058"/>
                  <a:ext cx="113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B39024-AE8E-405A-A81C-085FA469E52A}"/>
                    </a:ext>
                  </a:extLst>
                </p14:cNvPr>
                <p14:cNvContentPartPr/>
                <p14:nvPr/>
              </p14:nvContentPartPr>
              <p14:xfrm>
                <a:off x="9952062" y="2110098"/>
                <a:ext cx="156600" cy="169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B39024-AE8E-405A-A81C-085FA469E5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34422" y="2092458"/>
                  <a:ext cx="192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D4F780-4F8D-46E2-9F48-A43D537CC7D3}"/>
                    </a:ext>
                  </a:extLst>
                </p14:cNvPr>
                <p14:cNvContentPartPr/>
                <p14:nvPr/>
              </p14:nvContentPartPr>
              <p14:xfrm>
                <a:off x="10216302" y="2350218"/>
                <a:ext cx="162360" cy="18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D4F780-4F8D-46E2-9F48-A43D537CC7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98662" y="2332218"/>
                  <a:ext cx="19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BF0422-3EB7-4CB3-A0A8-D71F7747E4D6}"/>
                    </a:ext>
                  </a:extLst>
                </p14:cNvPr>
                <p14:cNvContentPartPr/>
                <p14:nvPr/>
              </p14:nvContentPartPr>
              <p14:xfrm>
                <a:off x="10348422" y="2152218"/>
                <a:ext cx="208080" cy="6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BF0422-3EB7-4CB3-A0A8-D71F7747E4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30422" y="2134218"/>
                  <a:ext cx="243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C46492-14DC-4B11-894C-64B044EC707A}"/>
                    </a:ext>
                  </a:extLst>
                </p14:cNvPr>
                <p14:cNvContentPartPr/>
                <p14:nvPr/>
              </p14:nvContentPartPr>
              <p14:xfrm>
                <a:off x="10707342" y="2014338"/>
                <a:ext cx="305280" cy="214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C46492-14DC-4B11-894C-64B044EC70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89702" y="1996338"/>
                  <a:ext cx="340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62974F-03E3-48E6-86C3-429186DFFC1C}"/>
                    </a:ext>
                  </a:extLst>
                </p14:cNvPr>
                <p14:cNvContentPartPr/>
                <p14:nvPr/>
              </p14:nvContentPartPr>
              <p14:xfrm>
                <a:off x="11100822" y="2259138"/>
                <a:ext cx="97200" cy="63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62974F-03E3-48E6-86C3-429186DFFC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83182" y="2241498"/>
                  <a:ext cx="132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482C25A-D1A8-4863-A480-3D86B4F0943F}"/>
                    </a:ext>
                  </a:extLst>
                </p14:cNvPr>
                <p14:cNvContentPartPr/>
                <p14:nvPr/>
              </p14:nvContentPartPr>
              <p14:xfrm>
                <a:off x="11219262" y="1866378"/>
                <a:ext cx="366840" cy="21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482C25A-D1A8-4863-A480-3D86B4F094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01622" y="1848738"/>
                  <a:ext cx="40248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36F7B52-E2E5-4962-9223-300E1755B0EA}"/>
                  </a:ext>
                </a:extLst>
              </p14:cNvPr>
              <p14:cNvContentPartPr/>
              <p14:nvPr/>
            </p14:nvContentPartPr>
            <p14:xfrm>
              <a:off x="11631822" y="2178498"/>
              <a:ext cx="224640" cy="249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36F7B52-E2E5-4962-9223-300E1755B0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614182" y="2160858"/>
                <a:ext cx="2602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531EFBE6-6ED4-4FBC-B1BC-8B857497D51F}"/>
              </a:ext>
            </a:extLst>
          </p:cNvPr>
          <p:cNvGrpSpPr/>
          <p:nvPr/>
        </p:nvGrpSpPr>
        <p:grpSpPr>
          <a:xfrm>
            <a:off x="8220462" y="3701298"/>
            <a:ext cx="993600" cy="882720"/>
            <a:chOff x="8220462" y="3701298"/>
            <a:chExt cx="993600" cy="88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E6F135-6137-44F4-9766-04D4EF26AAEB}"/>
                    </a:ext>
                  </a:extLst>
                </p14:cNvPr>
                <p14:cNvContentPartPr/>
                <p14:nvPr/>
              </p14:nvContentPartPr>
              <p14:xfrm>
                <a:off x="8220462" y="3701298"/>
                <a:ext cx="536400" cy="484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E6F135-6137-44F4-9766-04D4EF26AA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02822" y="3683658"/>
                  <a:ext cx="5720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DF3D21-8C53-4E62-ABDD-8F687036F1E1}"/>
                    </a:ext>
                  </a:extLst>
                </p14:cNvPr>
                <p14:cNvContentPartPr/>
                <p14:nvPr/>
              </p14:nvContentPartPr>
              <p14:xfrm>
                <a:off x="8581902" y="4139058"/>
                <a:ext cx="353520" cy="444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DF3D21-8C53-4E62-ABDD-8F687036F1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64262" y="4121058"/>
                  <a:ext cx="3891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1D0B23-88E1-449D-8C89-31E02DB3B2D1}"/>
                    </a:ext>
                  </a:extLst>
                </p14:cNvPr>
                <p14:cNvContentPartPr/>
                <p14:nvPr/>
              </p14:nvContentPartPr>
              <p14:xfrm>
                <a:off x="9020382" y="3894618"/>
                <a:ext cx="19368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1D0B23-88E1-449D-8C89-31E02DB3B2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02742" y="3876978"/>
                  <a:ext cx="229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598039-ACDE-40C4-BBB5-95C312FFD3ED}"/>
                    </a:ext>
                  </a:extLst>
                </p14:cNvPr>
                <p14:cNvContentPartPr/>
                <p14:nvPr/>
              </p14:nvContentPartPr>
              <p14:xfrm>
                <a:off x="9047022" y="4068138"/>
                <a:ext cx="147240" cy="7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598039-ACDE-40C4-BBB5-95C312FFD3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29382" y="4050498"/>
                  <a:ext cx="1828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4EBF8C-5D86-416C-9AFC-714CF954CC21}"/>
              </a:ext>
            </a:extLst>
          </p:cNvPr>
          <p:cNvGrpSpPr/>
          <p:nvPr/>
        </p:nvGrpSpPr>
        <p:grpSpPr>
          <a:xfrm>
            <a:off x="9845502" y="3638298"/>
            <a:ext cx="2111400" cy="776520"/>
            <a:chOff x="9845502" y="3638298"/>
            <a:chExt cx="2111400" cy="7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3C3C1D-0481-4C5D-900A-801D7B89B861}"/>
                    </a:ext>
                  </a:extLst>
                </p14:cNvPr>
                <p14:cNvContentPartPr/>
                <p14:nvPr/>
              </p14:nvContentPartPr>
              <p14:xfrm>
                <a:off x="9845502" y="3638298"/>
                <a:ext cx="2111400" cy="37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3C3C1D-0481-4C5D-900A-801D7B89B8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27502" y="3620298"/>
                  <a:ext cx="2147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5CB48E-9DD1-441A-AAF8-BF7AACEB9E56}"/>
                    </a:ext>
                  </a:extLst>
                </p14:cNvPr>
                <p14:cNvContentPartPr/>
                <p14:nvPr/>
              </p14:nvContentPartPr>
              <p14:xfrm>
                <a:off x="10689702" y="4075698"/>
                <a:ext cx="472320" cy="339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5CB48E-9DD1-441A-AAF8-BF7AACEB9E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72062" y="4058058"/>
                  <a:ext cx="507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CE9504-5BBC-4596-9789-4D17C06A3E67}"/>
                    </a:ext>
                  </a:extLst>
                </p14:cNvPr>
                <p14:cNvContentPartPr/>
                <p14:nvPr/>
              </p14:nvContentPartPr>
              <p14:xfrm>
                <a:off x="11236182" y="4307898"/>
                <a:ext cx="22680" cy="61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CE9504-5BBC-4596-9789-4D17C06A3E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18542" y="4289898"/>
                  <a:ext cx="5832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224647C-2556-4E79-A8F6-8229B1101332}"/>
                  </a:ext>
                </a:extLst>
              </p14:cNvPr>
              <p14:cNvContentPartPr/>
              <p14:nvPr/>
            </p14:nvContentPartPr>
            <p14:xfrm>
              <a:off x="2136462" y="1107138"/>
              <a:ext cx="2714400" cy="1231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224647C-2556-4E79-A8F6-8229B110133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18462" y="1071498"/>
                <a:ext cx="2750040" cy="13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2E21098-95D8-4334-9D6B-405667C3F6B2}"/>
                  </a:ext>
                </a:extLst>
              </p14:cNvPr>
              <p14:cNvContentPartPr/>
              <p14:nvPr/>
            </p14:nvContentPartPr>
            <p14:xfrm>
              <a:off x="9567222" y="3601938"/>
              <a:ext cx="401400" cy="326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2E21098-95D8-4334-9D6B-405667C3F6B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49222" y="3565938"/>
                <a:ext cx="4370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49C5416-4A57-4A85-8112-3909C4057446}"/>
                  </a:ext>
                </a:extLst>
              </p14:cNvPr>
              <p14:cNvContentPartPr/>
              <p14:nvPr/>
            </p14:nvContentPartPr>
            <p14:xfrm>
              <a:off x="9987702" y="3683658"/>
              <a:ext cx="73080" cy="79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49C5416-4A57-4A85-8112-3909C405744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970062" y="3648018"/>
                <a:ext cx="1087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83087F1-01D5-460D-BBA4-061EAEA2362F}"/>
                  </a:ext>
                </a:extLst>
              </p14:cNvPr>
              <p14:cNvContentPartPr/>
              <p14:nvPr/>
            </p14:nvContentPartPr>
            <p14:xfrm>
              <a:off x="10084542" y="3491058"/>
              <a:ext cx="298080" cy="204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83087F1-01D5-460D-BBA4-061EAEA2362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66902" y="3455418"/>
                <a:ext cx="3337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E10A7E1-FA0C-4303-8D43-856A2FC85D96}"/>
                  </a:ext>
                </a:extLst>
              </p14:cNvPr>
              <p14:cNvContentPartPr/>
              <p14:nvPr/>
            </p14:nvContentPartPr>
            <p14:xfrm>
              <a:off x="10418622" y="3498978"/>
              <a:ext cx="217440" cy="199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E10A7E1-FA0C-4303-8D43-856A2FC85D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400622" y="3463338"/>
                <a:ext cx="2530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7BC882D-73DE-48EA-8D61-30CCF450E13C}"/>
                  </a:ext>
                </a:extLst>
              </p14:cNvPr>
              <p14:cNvContentPartPr/>
              <p14:nvPr/>
            </p14:nvContentPartPr>
            <p14:xfrm>
              <a:off x="10699782" y="3490698"/>
              <a:ext cx="204840" cy="114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7BC882D-73DE-48EA-8D61-30CCF450E13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82142" y="3455058"/>
                <a:ext cx="240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2D5B298-A4E9-4423-8EAD-B437166DA0B0}"/>
                  </a:ext>
                </a:extLst>
              </p14:cNvPr>
              <p14:cNvContentPartPr/>
              <p14:nvPr/>
            </p14:nvContentPartPr>
            <p14:xfrm>
              <a:off x="2021982" y="975378"/>
              <a:ext cx="3337200" cy="10101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2D5B298-A4E9-4423-8EAD-B437166DA0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004342" y="939738"/>
                <a:ext cx="337284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D4690B9-48F3-414B-8C1C-7AF169AC690A}"/>
                  </a:ext>
                </a:extLst>
              </p14:cNvPr>
              <p14:cNvContentPartPr/>
              <p14:nvPr/>
            </p14:nvContentPartPr>
            <p14:xfrm>
              <a:off x="10926582" y="3207378"/>
              <a:ext cx="372600" cy="344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D4690B9-48F3-414B-8C1C-7AF169AC690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08942" y="3171738"/>
                <a:ext cx="4082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F16A776-DCF8-4B27-A5FB-D7F4807D9C5C}"/>
                  </a:ext>
                </a:extLst>
              </p14:cNvPr>
              <p14:cNvContentPartPr/>
              <p14:nvPr/>
            </p14:nvContentPartPr>
            <p14:xfrm>
              <a:off x="11396382" y="3373338"/>
              <a:ext cx="124200" cy="174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F16A776-DCF8-4B27-A5FB-D7F4807D9C5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78742" y="3337338"/>
                <a:ext cx="159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7C14F8C-06CF-4DB5-857A-EFB8DF0BEC9D}"/>
                  </a:ext>
                </a:extLst>
              </p14:cNvPr>
              <p14:cNvContentPartPr/>
              <p14:nvPr/>
            </p14:nvContentPartPr>
            <p14:xfrm>
              <a:off x="11597982" y="3058698"/>
              <a:ext cx="314640" cy="254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7C14F8C-06CF-4DB5-857A-EFB8DF0BEC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579982" y="3023058"/>
                <a:ext cx="350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72B5FF3-4A24-457A-AD1E-339C0FAFE432}"/>
                  </a:ext>
                </a:extLst>
              </p14:cNvPr>
              <p14:cNvContentPartPr/>
              <p14:nvPr/>
            </p14:nvContentPartPr>
            <p14:xfrm>
              <a:off x="11949342" y="3305658"/>
              <a:ext cx="218880" cy="342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72B5FF3-4A24-457A-AD1E-339C0FAFE43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931342" y="3269658"/>
                <a:ext cx="254520" cy="41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74E122-56E2-44AA-8ACB-88218BAEEC9A}"/>
              </a:ext>
            </a:extLst>
          </p:cNvPr>
          <p:cNvGrpSpPr/>
          <p:nvPr/>
        </p:nvGrpSpPr>
        <p:grpSpPr>
          <a:xfrm>
            <a:off x="8253222" y="5266218"/>
            <a:ext cx="363600" cy="258120"/>
            <a:chOff x="8253222" y="5266218"/>
            <a:chExt cx="36360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8AEA18-7EF7-422E-8BA1-32BF8E7DC089}"/>
                    </a:ext>
                  </a:extLst>
                </p14:cNvPr>
                <p14:cNvContentPartPr/>
                <p14:nvPr/>
              </p14:nvContentPartPr>
              <p14:xfrm>
                <a:off x="8253222" y="5266218"/>
                <a:ext cx="249120" cy="258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8AEA18-7EF7-422E-8BA1-32BF8E7DC0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35582" y="5248218"/>
                  <a:ext cx="284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8AFF757-E188-4DF6-8D48-FF4232872EB0}"/>
                    </a:ext>
                  </a:extLst>
                </p14:cNvPr>
                <p14:cNvContentPartPr/>
                <p14:nvPr/>
              </p14:nvContentPartPr>
              <p14:xfrm>
                <a:off x="8588742" y="5345418"/>
                <a:ext cx="28080" cy="140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8AFF757-E188-4DF6-8D48-FF4232872E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71102" y="5327418"/>
                  <a:ext cx="637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9D9FBF5-1208-4EAE-BCAD-9ED403409358}"/>
                  </a:ext>
                </a:extLst>
              </p14:cNvPr>
              <p14:cNvContentPartPr/>
              <p14:nvPr/>
            </p14:nvContentPartPr>
            <p14:xfrm>
              <a:off x="9047022" y="5169378"/>
              <a:ext cx="182160" cy="53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9D9FBF5-1208-4EAE-BCAD-9ED40340935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29382" y="5151738"/>
                <a:ext cx="217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2E492B7-356E-43D8-9E7E-BEEF3B220E43}"/>
                  </a:ext>
                </a:extLst>
              </p14:cNvPr>
              <p14:cNvContentPartPr/>
              <p14:nvPr/>
            </p14:nvContentPartPr>
            <p14:xfrm>
              <a:off x="9108582" y="5371698"/>
              <a:ext cx="78840" cy="44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2E492B7-356E-43D8-9E7E-BEEF3B220E4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90582" y="5354058"/>
                <a:ext cx="114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C62636F-284E-47E4-93F9-48301477D4DF}"/>
                  </a:ext>
                </a:extLst>
              </p14:cNvPr>
              <p14:cNvContentPartPr/>
              <p14:nvPr/>
            </p14:nvContentPartPr>
            <p14:xfrm>
              <a:off x="1025862" y="2762778"/>
              <a:ext cx="1251720" cy="858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C62636F-284E-47E4-93F9-48301477D4D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8222" y="2744778"/>
                <a:ext cx="1287360" cy="89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EBF6AF6-ED20-45E8-B2C6-802A3B185488}"/>
              </a:ext>
            </a:extLst>
          </p:cNvPr>
          <p:cNvGrpSpPr/>
          <p:nvPr/>
        </p:nvGrpSpPr>
        <p:grpSpPr>
          <a:xfrm>
            <a:off x="9803022" y="4929618"/>
            <a:ext cx="1775160" cy="770040"/>
            <a:chOff x="9803022" y="4929618"/>
            <a:chExt cx="177516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2F9BFA1-32D1-414A-8003-C2C09FF7E648}"/>
                    </a:ext>
                  </a:extLst>
                </p14:cNvPr>
                <p14:cNvContentPartPr/>
                <p14:nvPr/>
              </p14:nvContentPartPr>
              <p14:xfrm>
                <a:off x="9803022" y="4929618"/>
                <a:ext cx="1775160" cy="354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2F9BFA1-32D1-414A-8003-C2C09FF7E64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85382" y="4911618"/>
                  <a:ext cx="18108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D0FB0A-D967-4C09-83AC-BCDDFDD33D64}"/>
                    </a:ext>
                  </a:extLst>
                </p14:cNvPr>
                <p14:cNvContentPartPr/>
                <p14:nvPr/>
              </p14:nvContentPartPr>
              <p14:xfrm>
                <a:off x="10620942" y="5275218"/>
                <a:ext cx="569520" cy="424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D0FB0A-D967-4C09-83AC-BCDDFDD33D6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02942" y="5257218"/>
                  <a:ext cx="6051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FA4C99-68C6-46CE-B6B2-99C9B0B15E6D}"/>
                    </a:ext>
                  </a:extLst>
                </p14:cNvPr>
                <p14:cNvContentPartPr/>
                <p14:nvPr/>
              </p14:nvContentPartPr>
              <p14:xfrm>
                <a:off x="11280102" y="5406618"/>
                <a:ext cx="103680" cy="100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FA4C99-68C6-46CE-B6B2-99C9B0B15E6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62462" y="5388978"/>
                  <a:ext cx="13932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D9EC89F-E861-4791-BA07-F4321CB99E5E}"/>
                  </a:ext>
                </a:extLst>
              </p14:cNvPr>
              <p14:cNvContentPartPr/>
              <p14:nvPr/>
            </p14:nvContentPartPr>
            <p14:xfrm>
              <a:off x="2171382" y="2223858"/>
              <a:ext cx="1302840" cy="888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D9EC89F-E861-4791-BA07-F4321CB99E5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53382" y="2188218"/>
                <a:ext cx="133848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947AC9C-54D6-4304-8D18-0218EFC0130B}"/>
                  </a:ext>
                </a:extLst>
              </p14:cNvPr>
              <p14:cNvContentPartPr/>
              <p14:nvPr/>
            </p14:nvContentPartPr>
            <p14:xfrm>
              <a:off x="9583422" y="4758978"/>
              <a:ext cx="530640" cy="272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947AC9C-54D6-4304-8D18-0218EFC0130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565422" y="4723338"/>
                <a:ext cx="566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197F229-5652-4F42-A743-EE01412FCD8A}"/>
                  </a:ext>
                </a:extLst>
              </p14:cNvPr>
              <p14:cNvContentPartPr/>
              <p14:nvPr/>
            </p14:nvContentPartPr>
            <p14:xfrm>
              <a:off x="10198662" y="4853298"/>
              <a:ext cx="85680" cy="117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197F229-5652-4F42-A743-EE01412FCD8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181022" y="4817298"/>
                <a:ext cx="1213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9E3C2CB-5BC3-4A04-B8CB-5E70267977D5}"/>
                  </a:ext>
                </a:extLst>
              </p14:cNvPr>
              <p14:cNvContentPartPr/>
              <p14:nvPr/>
            </p14:nvContentPartPr>
            <p14:xfrm>
              <a:off x="10359222" y="4650978"/>
              <a:ext cx="206640" cy="230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9E3C2CB-5BC3-4A04-B8CB-5E70267977D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341222" y="4614978"/>
                <a:ext cx="2422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89F63A5-A9E2-4F72-A64B-5B8463396509}"/>
                  </a:ext>
                </a:extLst>
              </p14:cNvPr>
              <p14:cNvContentPartPr/>
              <p14:nvPr/>
            </p14:nvContentPartPr>
            <p14:xfrm>
              <a:off x="10673502" y="4749978"/>
              <a:ext cx="271080" cy="279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89F63A5-A9E2-4F72-A64B-5B846339650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655862" y="4713978"/>
                <a:ext cx="3067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5C96AA2-2BF2-455C-92C8-D7ADD92DFFF0}"/>
                  </a:ext>
                </a:extLst>
              </p14:cNvPr>
              <p14:cNvContentPartPr/>
              <p14:nvPr/>
            </p14:nvContentPartPr>
            <p14:xfrm>
              <a:off x="11016222" y="4717938"/>
              <a:ext cx="180360" cy="73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5C96AA2-2BF2-455C-92C8-D7ADD92DFFF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998582" y="4682298"/>
                <a:ext cx="216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DEFF529-EC58-4206-BD92-85A58B3BE2EE}"/>
                  </a:ext>
                </a:extLst>
              </p14:cNvPr>
              <p14:cNvContentPartPr/>
              <p14:nvPr/>
            </p14:nvContentPartPr>
            <p14:xfrm>
              <a:off x="2021982" y="2039538"/>
              <a:ext cx="1706040" cy="10818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DEFF529-EC58-4206-BD92-85A58B3BE2E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04342" y="2003538"/>
                <a:ext cx="1741680" cy="11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CBC89F8-0956-4896-A890-1158DB5666BE}"/>
                  </a:ext>
                </a:extLst>
              </p14:cNvPr>
              <p14:cNvContentPartPr/>
              <p14:nvPr/>
            </p14:nvContentPartPr>
            <p14:xfrm>
              <a:off x="11383422" y="4475298"/>
              <a:ext cx="315360" cy="266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CBC89F8-0956-4896-A890-1158DB5666B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365782" y="4439298"/>
                <a:ext cx="3510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7231068-11BB-40BB-A39A-8B1BE796540A}"/>
                  </a:ext>
                </a:extLst>
              </p14:cNvPr>
              <p14:cNvContentPartPr/>
              <p14:nvPr/>
            </p14:nvContentPartPr>
            <p14:xfrm>
              <a:off x="11719662" y="4598058"/>
              <a:ext cx="60480" cy="71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7231068-11BB-40BB-A39A-8B1BE796540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702022" y="4562058"/>
                <a:ext cx="96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3F8279C-3680-4512-A464-60EAB133D6A0}"/>
                  </a:ext>
                </a:extLst>
              </p14:cNvPr>
              <p14:cNvContentPartPr/>
              <p14:nvPr/>
            </p14:nvContentPartPr>
            <p14:xfrm>
              <a:off x="11667102" y="4167138"/>
              <a:ext cx="352440" cy="342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3F8279C-3680-4512-A464-60EAB133D6A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649102" y="4131498"/>
                <a:ext cx="3880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C2756E4-960E-47F6-B293-45B9DA207E1B}"/>
                  </a:ext>
                </a:extLst>
              </p14:cNvPr>
              <p14:cNvContentPartPr/>
              <p14:nvPr/>
            </p14:nvContentPartPr>
            <p14:xfrm>
              <a:off x="12027462" y="4657458"/>
              <a:ext cx="431280" cy="214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C2756E4-960E-47F6-B293-45B9DA207E1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2009822" y="4621458"/>
                <a:ext cx="4669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6ACAFF5-962A-43E0-B66B-36D4D7E16D83}"/>
                  </a:ext>
                </a:extLst>
              </p14:cNvPr>
              <p14:cNvContentPartPr/>
              <p14:nvPr/>
            </p14:nvContentPartPr>
            <p14:xfrm>
              <a:off x="7452942" y="6224538"/>
              <a:ext cx="417960" cy="337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6ACAFF5-962A-43E0-B66B-36D4D7E16D8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435302" y="6188898"/>
                <a:ext cx="4536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B5F4128-5276-42A4-8AA4-F1DB78934E78}"/>
                  </a:ext>
                </a:extLst>
              </p14:cNvPr>
              <p14:cNvContentPartPr/>
              <p14:nvPr/>
            </p14:nvContentPartPr>
            <p14:xfrm>
              <a:off x="8079702" y="6503178"/>
              <a:ext cx="178560" cy="251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B5F4128-5276-42A4-8AA4-F1DB78934E7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061702" y="6467538"/>
                <a:ext cx="2142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2A2D379-7A3C-49A8-869A-4D10EEBCB1B8}"/>
                  </a:ext>
                </a:extLst>
              </p14:cNvPr>
              <p14:cNvContentPartPr/>
              <p14:nvPr/>
            </p14:nvContentPartPr>
            <p14:xfrm>
              <a:off x="8783142" y="6410658"/>
              <a:ext cx="272520" cy="86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2A2D379-7A3C-49A8-869A-4D10EEBCB1B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65502" y="6374658"/>
                <a:ext cx="308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EB0B7DE-CADA-437E-8277-439ED6F32D30}"/>
                  </a:ext>
                </a:extLst>
              </p14:cNvPr>
              <p14:cNvContentPartPr/>
              <p14:nvPr/>
            </p14:nvContentPartPr>
            <p14:xfrm>
              <a:off x="8862342" y="6632058"/>
              <a:ext cx="206640" cy="410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EB0B7DE-CADA-437E-8277-439ED6F32D3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44342" y="6596418"/>
                <a:ext cx="24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6399F40-3EBB-433B-8667-0BA5B02CE8A1}"/>
                  </a:ext>
                </a:extLst>
              </p14:cNvPr>
              <p14:cNvContentPartPr/>
              <p14:nvPr/>
            </p14:nvContentPartPr>
            <p14:xfrm>
              <a:off x="9609702" y="6225618"/>
              <a:ext cx="1770120" cy="2365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6399F40-3EBB-433B-8667-0BA5B02CE8A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591702" y="6189618"/>
                <a:ext cx="1805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9E4E026-42B2-43B5-A6F0-06E52088BC4F}"/>
                  </a:ext>
                </a:extLst>
              </p14:cNvPr>
              <p14:cNvContentPartPr/>
              <p14:nvPr/>
            </p14:nvContentPartPr>
            <p14:xfrm>
              <a:off x="10559382" y="6479418"/>
              <a:ext cx="525600" cy="370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9E4E026-42B2-43B5-A6F0-06E52088BC4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541382" y="6443778"/>
                <a:ext cx="5612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0060755-1A86-4367-AA21-CF8EA61D3675}"/>
                  </a:ext>
                </a:extLst>
              </p14:cNvPr>
              <p14:cNvContentPartPr/>
              <p14:nvPr/>
            </p14:nvContentPartPr>
            <p14:xfrm>
              <a:off x="11218182" y="6585300"/>
              <a:ext cx="36360" cy="174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0060755-1A86-4367-AA21-CF8EA61D367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200542" y="6549300"/>
                <a:ext cx="72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76DE1EF-8CC7-41EC-ABD9-CE4D26BF0805}"/>
                  </a:ext>
                </a:extLst>
              </p14:cNvPr>
              <p14:cNvContentPartPr/>
              <p14:nvPr/>
            </p14:nvContentPartPr>
            <p14:xfrm>
              <a:off x="2276862" y="2073420"/>
              <a:ext cx="3167280" cy="1232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76DE1EF-8CC7-41EC-ABD9-CE4D26BF080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59222" y="2037420"/>
                <a:ext cx="3202920" cy="13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109C465-BA02-4CC4-A74A-294546A9F417}"/>
                  </a:ext>
                </a:extLst>
              </p14:cNvPr>
              <p14:cNvContentPartPr/>
              <p14:nvPr/>
            </p14:nvContentPartPr>
            <p14:xfrm>
              <a:off x="9196422" y="5890500"/>
              <a:ext cx="690480" cy="369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109C465-BA02-4CC4-A74A-294546A9F41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78782" y="5854500"/>
                <a:ext cx="7261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A22FB0D-422B-4857-9442-B99D764BAD8D}"/>
                  </a:ext>
                </a:extLst>
              </p14:cNvPr>
              <p14:cNvContentPartPr/>
              <p14:nvPr/>
            </p14:nvContentPartPr>
            <p14:xfrm>
              <a:off x="9996342" y="6048900"/>
              <a:ext cx="87480" cy="1159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A22FB0D-422B-4857-9442-B99D764BAD8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978702" y="6012900"/>
                <a:ext cx="1231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8B79D49-4761-43AE-844B-350DB6E8D1CF}"/>
                  </a:ext>
                </a:extLst>
              </p14:cNvPr>
              <p14:cNvContentPartPr/>
              <p14:nvPr/>
            </p14:nvContentPartPr>
            <p14:xfrm>
              <a:off x="10187862" y="5881500"/>
              <a:ext cx="293040" cy="228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8B79D49-4761-43AE-844B-350DB6E8D1C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170222" y="5845860"/>
                <a:ext cx="3286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3737553-7A32-4621-BCD6-CB1D8D74C13C}"/>
                  </a:ext>
                </a:extLst>
              </p14:cNvPr>
              <p14:cNvContentPartPr/>
              <p14:nvPr/>
            </p14:nvContentPartPr>
            <p14:xfrm>
              <a:off x="10577742" y="5952060"/>
              <a:ext cx="219600" cy="258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3737553-7A32-4621-BCD6-CB1D8D74C13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560102" y="5916420"/>
                <a:ext cx="255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B68BD00-E0C0-4901-BD22-22F39412C6B9}"/>
                  </a:ext>
                </a:extLst>
              </p14:cNvPr>
              <p14:cNvContentPartPr/>
              <p14:nvPr/>
            </p14:nvContentPartPr>
            <p14:xfrm>
              <a:off x="10925502" y="5981220"/>
              <a:ext cx="190440" cy="71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B68BD00-E0C0-4901-BD22-22F39412C6B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07502" y="5945220"/>
                <a:ext cx="2260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736FA7E-0974-4EA7-A249-61E3635D0777}"/>
                  </a:ext>
                </a:extLst>
              </p14:cNvPr>
              <p14:cNvContentPartPr/>
              <p14:nvPr/>
            </p14:nvContentPartPr>
            <p14:xfrm>
              <a:off x="2083542" y="2312100"/>
              <a:ext cx="3769200" cy="822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736FA7E-0974-4EA7-A249-61E3635D077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065542" y="2276100"/>
                <a:ext cx="380484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8266136-4BF4-482A-9847-8238FA7AD8F9}"/>
                  </a:ext>
                </a:extLst>
              </p14:cNvPr>
              <p14:cNvContentPartPr/>
              <p14:nvPr/>
            </p14:nvContentPartPr>
            <p14:xfrm>
              <a:off x="11279382" y="5750460"/>
              <a:ext cx="219960" cy="263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8266136-4BF4-482A-9847-8238FA7AD8F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61382" y="5714460"/>
                <a:ext cx="255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7E05C4F-59B8-49BC-B808-ADBC8695AD08}"/>
                  </a:ext>
                </a:extLst>
              </p14:cNvPr>
              <p14:cNvContentPartPr/>
              <p14:nvPr/>
            </p14:nvContentPartPr>
            <p14:xfrm>
              <a:off x="11579262" y="5881860"/>
              <a:ext cx="35640" cy="70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7E05C4F-59B8-49BC-B808-ADBC8695AD0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561262" y="5845860"/>
                <a:ext cx="712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040D378-4114-4E7C-8058-7B8EF8A6D1CD}"/>
                  </a:ext>
                </a:extLst>
              </p14:cNvPr>
              <p14:cNvContentPartPr/>
              <p14:nvPr/>
            </p14:nvContentPartPr>
            <p14:xfrm>
              <a:off x="11614542" y="5433300"/>
              <a:ext cx="396360" cy="434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040D378-4114-4E7C-8058-7B8EF8A6D1C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596542" y="5397660"/>
                <a:ext cx="4320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0AAFBEB-7E38-40E4-8F2C-D05784ED77B7}"/>
                  </a:ext>
                </a:extLst>
              </p14:cNvPr>
              <p14:cNvContentPartPr/>
              <p14:nvPr/>
            </p14:nvContentPartPr>
            <p14:xfrm>
              <a:off x="12046902" y="5591700"/>
              <a:ext cx="298800" cy="431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0AAFBEB-7E38-40E4-8F2C-D05784ED77B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2028902" y="5555700"/>
                <a:ext cx="3344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EAF84ED-F028-46E4-9E0A-DA59D36D1D67}"/>
                  </a:ext>
                </a:extLst>
              </p14:cNvPr>
              <p14:cNvContentPartPr/>
              <p14:nvPr/>
            </p14:nvContentPartPr>
            <p14:xfrm>
              <a:off x="11192262" y="6166620"/>
              <a:ext cx="890280" cy="111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EAF84ED-F028-46E4-9E0A-DA59D36D1D6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174622" y="6130980"/>
                <a:ext cx="925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5183E53-7F2E-41D3-A1F6-EC42F70712EC}"/>
                  </a:ext>
                </a:extLst>
              </p14:cNvPr>
              <p14:cNvContentPartPr/>
              <p14:nvPr/>
            </p14:nvContentPartPr>
            <p14:xfrm>
              <a:off x="1578462" y="5973660"/>
              <a:ext cx="451800" cy="6145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5183E53-7F2E-41D3-A1F6-EC42F70712E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560822" y="5938020"/>
                <a:ext cx="48744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8C9177E-6AA1-4BB2-8D51-E8F2FFA5D0DE}"/>
                  </a:ext>
                </a:extLst>
              </p14:cNvPr>
              <p14:cNvContentPartPr/>
              <p14:nvPr/>
            </p14:nvContentPartPr>
            <p14:xfrm>
              <a:off x="2118822" y="6242220"/>
              <a:ext cx="58680" cy="105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8C9177E-6AA1-4BB2-8D51-E8F2FFA5D0D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100822" y="6206580"/>
                <a:ext cx="94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06E7055-0FC2-492E-B74D-E5923FFF4C5F}"/>
                  </a:ext>
                </a:extLst>
              </p14:cNvPr>
              <p14:cNvContentPartPr/>
              <p14:nvPr/>
            </p14:nvContentPartPr>
            <p14:xfrm>
              <a:off x="2663862" y="6136380"/>
              <a:ext cx="330840" cy="88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06E7055-0FC2-492E-B74D-E5923FFF4C5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645862" y="6100740"/>
                <a:ext cx="366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8898DB4-B476-4F33-AB03-C2B3D4C8E46A}"/>
                  </a:ext>
                </a:extLst>
              </p14:cNvPr>
              <p14:cNvContentPartPr/>
              <p14:nvPr/>
            </p14:nvContentPartPr>
            <p14:xfrm>
              <a:off x="2690142" y="6358500"/>
              <a:ext cx="336240" cy="121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8898DB4-B476-4F33-AB03-C2B3D4C8E46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672142" y="6322860"/>
                <a:ext cx="371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125C7FD-D110-4548-9B7D-C388952D9CC8}"/>
                  </a:ext>
                </a:extLst>
              </p14:cNvPr>
              <p14:cNvContentPartPr/>
              <p14:nvPr/>
            </p14:nvContentPartPr>
            <p14:xfrm>
              <a:off x="3533982" y="5798700"/>
              <a:ext cx="2178360" cy="4086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125C7FD-D110-4548-9B7D-C388952D9CC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516342" y="5763060"/>
                <a:ext cx="22140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039556D-0CC7-4DCC-9D0C-0CC8165F4066}"/>
                  </a:ext>
                </a:extLst>
              </p14:cNvPr>
              <p14:cNvContentPartPr/>
              <p14:nvPr/>
            </p14:nvContentPartPr>
            <p14:xfrm>
              <a:off x="4335702" y="6429780"/>
              <a:ext cx="317520" cy="288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039556D-0CC7-4DCC-9D0C-0CC8165F406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317702" y="6394140"/>
                <a:ext cx="35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C798D9F-9561-49E0-BD65-004FED08668E}"/>
                  </a:ext>
                </a:extLst>
              </p14:cNvPr>
              <p14:cNvContentPartPr/>
              <p14:nvPr/>
            </p14:nvContentPartPr>
            <p14:xfrm>
              <a:off x="4817742" y="6620220"/>
              <a:ext cx="105120" cy="105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C798D9F-9561-49E0-BD65-004FED08668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800102" y="6584220"/>
                <a:ext cx="1407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274FE6D-787E-4479-A203-AF502E16455F}"/>
                  </a:ext>
                </a:extLst>
              </p14:cNvPr>
              <p14:cNvContentPartPr/>
              <p14:nvPr/>
            </p14:nvContentPartPr>
            <p14:xfrm>
              <a:off x="2417622" y="3339180"/>
              <a:ext cx="1559880" cy="1276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274FE6D-787E-4479-A203-AF502E16455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399622" y="3303540"/>
                <a:ext cx="159552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AA62E1D-4CE8-4900-81C5-DF4B6D0FF676}"/>
                  </a:ext>
                </a:extLst>
              </p14:cNvPr>
              <p14:cNvContentPartPr/>
              <p14:nvPr/>
            </p14:nvContentPartPr>
            <p14:xfrm>
              <a:off x="2977422" y="5696820"/>
              <a:ext cx="417240" cy="449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AA62E1D-4CE8-4900-81C5-DF4B6D0FF67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959422" y="5661180"/>
                <a:ext cx="4528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0FE1F85-960B-4A1C-B74D-BA539B22EBAC}"/>
                  </a:ext>
                </a:extLst>
              </p14:cNvPr>
              <p14:cNvContentPartPr/>
              <p14:nvPr/>
            </p14:nvContentPartPr>
            <p14:xfrm>
              <a:off x="3560622" y="5908140"/>
              <a:ext cx="54360" cy="460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0FE1F85-960B-4A1C-B74D-BA539B22EBA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542622" y="5872140"/>
                <a:ext cx="900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7487098-F154-404A-B94D-19ACA563F65F}"/>
                  </a:ext>
                </a:extLst>
              </p14:cNvPr>
              <p14:cNvContentPartPr/>
              <p14:nvPr/>
            </p14:nvContentPartPr>
            <p14:xfrm>
              <a:off x="3771222" y="5758740"/>
              <a:ext cx="70920" cy="2660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7487098-F154-404A-B94D-19ACA563F65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753222" y="5723100"/>
                <a:ext cx="106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8488A9D-8CA6-4D13-A2C1-B6D3F417C58A}"/>
                  </a:ext>
                </a:extLst>
              </p14:cNvPr>
              <p14:cNvContentPartPr/>
              <p14:nvPr/>
            </p14:nvContentPartPr>
            <p14:xfrm>
              <a:off x="3727302" y="5820300"/>
              <a:ext cx="209880" cy="457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8488A9D-8CA6-4D13-A2C1-B6D3F417C58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709662" y="5784300"/>
                <a:ext cx="245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C20E7E2-EE0F-4AA4-8973-4F7B1D0B249E}"/>
                  </a:ext>
                </a:extLst>
              </p14:cNvPr>
              <p14:cNvContentPartPr/>
              <p14:nvPr/>
            </p14:nvContentPartPr>
            <p14:xfrm>
              <a:off x="3771582" y="5844060"/>
              <a:ext cx="79920" cy="46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C20E7E2-EE0F-4AA4-8973-4F7B1D0B249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753942" y="5808420"/>
                <a:ext cx="115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6114D6E-710C-4DF5-8899-664468AD196D}"/>
                  </a:ext>
                </a:extLst>
              </p14:cNvPr>
              <p14:cNvContentPartPr/>
              <p14:nvPr/>
            </p14:nvContentPartPr>
            <p14:xfrm>
              <a:off x="3947262" y="5556420"/>
              <a:ext cx="673200" cy="353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6114D6E-710C-4DF5-8899-664468AD196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929622" y="5520420"/>
                <a:ext cx="7088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2A4994F-2A0E-494A-95CD-1ED7CA6D2EE6}"/>
                  </a:ext>
                </a:extLst>
              </p14:cNvPr>
              <p14:cNvContentPartPr/>
              <p14:nvPr/>
            </p14:nvContentPartPr>
            <p14:xfrm>
              <a:off x="4747542" y="5660820"/>
              <a:ext cx="420840" cy="185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2A4994F-2A0E-494A-95CD-1ED7CA6D2EE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729902" y="5624820"/>
                <a:ext cx="456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84AFFE7-9FB7-4F7B-89A2-2E6C162B0740}"/>
                  </a:ext>
                </a:extLst>
              </p14:cNvPr>
              <p14:cNvContentPartPr/>
              <p14:nvPr/>
            </p14:nvContentPartPr>
            <p14:xfrm>
              <a:off x="5424702" y="5587740"/>
              <a:ext cx="289800" cy="921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84AFFE7-9FB7-4F7B-89A2-2E6C162B074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6702" y="5551740"/>
                <a:ext cx="325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C746DFE-5B53-4181-886B-488FC3540C59}"/>
                  </a:ext>
                </a:extLst>
              </p14:cNvPr>
              <p14:cNvContentPartPr/>
              <p14:nvPr/>
            </p14:nvContentPartPr>
            <p14:xfrm>
              <a:off x="5582742" y="5732460"/>
              <a:ext cx="1042560" cy="799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C746DFE-5B53-4181-886B-488FC3540C5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564742" y="5696820"/>
                <a:ext cx="10782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EAC7766-78DB-4DB3-80C7-A6BFB4C2C672}"/>
                  </a:ext>
                </a:extLst>
              </p14:cNvPr>
              <p14:cNvContentPartPr/>
              <p14:nvPr/>
            </p14:nvContentPartPr>
            <p14:xfrm>
              <a:off x="5732142" y="5204700"/>
              <a:ext cx="546480" cy="326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EAC7766-78DB-4DB3-80C7-A6BFB4C2C67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14502" y="5169060"/>
                <a:ext cx="5821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5BFB4F5-B0CA-4A58-B568-253084BB910D}"/>
                  </a:ext>
                </a:extLst>
              </p14:cNvPr>
              <p14:cNvContentPartPr/>
              <p14:nvPr/>
            </p14:nvContentPartPr>
            <p14:xfrm>
              <a:off x="6365382" y="5398380"/>
              <a:ext cx="95040" cy="188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5BFB4F5-B0CA-4A58-B568-253084BB910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47382" y="5362380"/>
                <a:ext cx="130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2CB562F-F5DD-4CD1-83D4-79DAF929A75F}"/>
                  </a:ext>
                </a:extLst>
              </p14:cNvPr>
              <p14:cNvContentPartPr/>
              <p14:nvPr/>
            </p14:nvContentPartPr>
            <p14:xfrm>
              <a:off x="6771822" y="5230980"/>
              <a:ext cx="130320" cy="303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2CB562F-F5DD-4CD1-83D4-79DAF929A75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753822" y="5195340"/>
                <a:ext cx="1659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AB193C8-E194-4C89-A238-01C15019BCE1}"/>
                  </a:ext>
                </a:extLst>
              </p14:cNvPr>
              <p14:cNvContentPartPr/>
              <p14:nvPr/>
            </p14:nvContentPartPr>
            <p14:xfrm>
              <a:off x="6664542" y="5404860"/>
              <a:ext cx="308880" cy="183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AB193C8-E194-4C89-A238-01C15019BCE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646542" y="5369220"/>
                <a:ext cx="344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67FC610-CE7C-4309-BF1E-5208B927797A}"/>
                  </a:ext>
                </a:extLst>
              </p14:cNvPr>
              <p14:cNvContentPartPr/>
              <p14:nvPr/>
            </p14:nvContentPartPr>
            <p14:xfrm>
              <a:off x="6620262" y="5230980"/>
              <a:ext cx="300600" cy="274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67FC610-CE7C-4309-BF1E-5208B927797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02262" y="5195340"/>
                <a:ext cx="3362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2A5CA5B-528E-4A2B-B5F7-9B21B8C19CDC}"/>
                  </a:ext>
                </a:extLst>
              </p14:cNvPr>
              <p14:cNvContentPartPr/>
              <p14:nvPr/>
            </p14:nvContentPartPr>
            <p14:xfrm>
              <a:off x="7128582" y="4984740"/>
              <a:ext cx="258120" cy="309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2A5CA5B-528E-4A2B-B5F7-9B21B8C19CD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110582" y="4949100"/>
                <a:ext cx="2937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9178754-8190-462E-A1A5-6AB461B6B920}"/>
                  </a:ext>
                </a:extLst>
              </p14:cNvPr>
              <p14:cNvContentPartPr/>
              <p14:nvPr/>
            </p14:nvContentPartPr>
            <p14:xfrm>
              <a:off x="7481742" y="5259420"/>
              <a:ext cx="319320" cy="2192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9178754-8190-462E-A1A5-6AB461B6B92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464102" y="5223420"/>
                <a:ext cx="354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DC2BCED-6AD8-40E7-9EB4-EE6830DB8D81}"/>
                  </a:ext>
                </a:extLst>
              </p14:cNvPr>
              <p14:cNvContentPartPr/>
              <p14:nvPr/>
            </p14:nvContentPartPr>
            <p14:xfrm>
              <a:off x="2197662" y="3288060"/>
              <a:ext cx="1450800" cy="13446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DC2BCED-6AD8-40E7-9EB4-EE6830DB8D8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180022" y="3252420"/>
                <a:ext cx="1486440" cy="14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60674EF-1307-4B4A-873F-0D011B8F116D}"/>
              </a:ext>
            </a:extLst>
          </p:cNvPr>
          <p:cNvGrpSpPr/>
          <p:nvPr/>
        </p:nvGrpSpPr>
        <p:grpSpPr>
          <a:xfrm>
            <a:off x="535902" y="2688300"/>
            <a:ext cx="667080" cy="1004760"/>
            <a:chOff x="535902" y="2688300"/>
            <a:chExt cx="667080" cy="100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EA268CA-6D58-4F56-86D5-051B57F6CC42}"/>
                    </a:ext>
                  </a:extLst>
                </p14:cNvPr>
                <p14:cNvContentPartPr/>
                <p14:nvPr/>
              </p14:nvContentPartPr>
              <p14:xfrm>
                <a:off x="535902" y="2688300"/>
                <a:ext cx="477720" cy="652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EA268CA-6D58-4F56-86D5-051B57F6CC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8262" y="2670300"/>
                  <a:ext cx="51336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A3D6C1F-71AC-43AA-93A0-4028FBD8D723}"/>
                    </a:ext>
                  </a:extLst>
                </p14:cNvPr>
                <p14:cNvContentPartPr/>
                <p14:nvPr/>
              </p14:nvContentPartPr>
              <p14:xfrm>
                <a:off x="782142" y="3186900"/>
                <a:ext cx="420840" cy="506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A3D6C1F-71AC-43AA-93A0-4028FBD8D72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4502" y="3168900"/>
                  <a:ext cx="4564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2637EC6-F7FD-4010-8B30-3CCFDC33C579}"/>
              </a:ext>
            </a:extLst>
          </p:cNvPr>
          <p:cNvGrpSpPr/>
          <p:nvPr/>
        </p:nvGrpSpPr>
        <p:grpSpPr>
          <a:xfrm>
            <a:off x="6961182" y="1336140"/>
            <a:ext cx="5149440" cy="2068920"/>
            <a:chOff x="6961182" y="1336140"/>
            <a:chExt cx="5149440" cy="20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E32B7E-E6B6-4AEA-815F-203AE587A1B1}"/>
                    </a:ext>
                  </a:extLst>
                </p14:cNvPr>
                <p14:cNvContentPartPr/>
                <p14:nvPr/>
              </p14:nvContentPartPr>
              <p14:xfrm>
                <a:off x="6961182" y="1768818"/>
                <a:ext cx="465480" cy="28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E32B7E-E6B6-4AEA-815F-203AE587A1B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43182" y="1751178"/>
                  <a:ext cx="501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5CD206-60E3-4F3D-8306-4CA904BE081C}"/>
                    </a:ext>
                  </a:extLst>
                </p14:cNvPr>
                <p14:cNvContentPartPr/>
                <p14:nvPr/>
              </p14:nvContentPartPr>
              <p14:xfrm>
                <a:off x="7302102" y="2061858"/>
                <a:ext cx="347400" cy="32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5CD206-60E3-4F3D-8306-4CA904BE081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84102" y="2043858"/>
                  <a:ext cx="3830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164D5C-40B0-4FFC-99CF-DCF63B1BCCD0}"/>
                    </a:ext>
                  </a:extLst>
                </p14:cNvPr>
                <p14:cNvContentPartPr/>
                <p14:nvPr/>
              </p14:nvContentPartPr>
              <p14:xfrm>
                <a:off x="7596222" y="2271378"/>
                <a:ext cx="32760" cy="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164D5C-40B0-4FFC-99CF-DCF63B1BCCD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78222" y="2253738"/>
                  <a:ext cx="68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D9440D-559A-4920-B97A-BAD011ABBA2D}"/>
                    </a:ext>
                  </a:extLst>
                </p14:cNvPr>
                <p14:cNvContentPartPr/>
                <p14:nvPr/>
              </p14:nvContentPartPr>
              <p14:xfrm>
                <a:off x="8255742" y="1815978"/>
                <a:ext cx="23760" cy="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D9440D-559A-4920-B97A-BAD011ABBA2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38102" y="1798338"/>
                  <a:ext cx="59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11D088-0DE4-41F5-BE95-4F616862E85D}"/>
                    </a:ext>
                  </a:extLst>
                </p14:cNvPr>
                <p14:cNvContentPartPr/>
                <p14:nvPr/>
              </p14:nvContentPartPr>
              <p14:xfrm>
                <a:off x="8818422" y="1810938"/>
                <a:ext cx="7632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11D088-0DE4-41F5-BE95-4F616862E85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00422" y="1792938"/>
                  <a:ext cx="11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8B3625-D2F8-427C-9B2F-1978633DD3B7}"/>
                    </a:ext>
                  </a:extLst>
                </p14:cNvPr>
                <p14:cNvContentPartPr/>
                <p14:nvPr/>
              </p14:nvContentPartPr>
              <p14:xfrm>
                <a:off x="9222702" y="1767018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8B3625-D2F8-427C-9B2F-1978633DD3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05062" y="17490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92295B-D7A8-476E-B513-B0DDC906B2A1}"/>
                    </a:ext>
                  </a:extLst>
                </p14:cNvPr>
                <p14:cNvContentPartPr/>
                <p14:nvPr/>
              </p14:nvContentPartPr>
              <p14:xfrm>
                <a:off x="9240342" y="1758738"/>
                <a:ext cx="53280" cy="8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92295B-D7A8-476E-B513-B0DDC906B2A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222702" y="1741098"/>
                  <a:ext cx="88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006BC7F-C303-41A4-B095-C943BCC14D90}"/>
                    </a:ext>
                  </a:extLst>
                </p14:cNvPr>
                <p14:cNvContentPartPr/>
                <p14:nvPr/>
              </p14:nvContentPartPr>
              <p14:xfrm>
                <a:off x="7426662" y="1336140"/>
                <a:ext cx="4683960" cy="2068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006BC7F-C303-41A4-B095-C943BCC14D9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08662" y="1318140"/>
                  <a:ext cx="4719600" cy="21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C6B1247-CFFA-4E05-A4BA-3A915BA273A6}"/>
                  </a:ext>
                </a:extLst>
              </p14:cNvPr>
              <p14:cNvContentPartPr/>
              <p14:nvPr/>
            </p14:nvContentPartPr>
            <p14:xfrm>
              <a:off x="11614542" y="2179260"/>
              <a:ext cx="284400" cy="539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C6B1247-CFFA-4E05-A4BA-3A915BA273A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1596542" y="2161620"/>
                <a:ext cx="320040" cy="5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1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07BD47-7C26-4234-B9F8-4E20CE58B948}"/>
                  </a:ext>
                </a:extLst>
              </p14:cNvPr>
              <p14:cNvContentPartPr/>
              <p14:nvPr/>
            </p14:nvContentPartPr>
            <p14:xfrm>
              <a:off x="1775742" y="2707698"/>
              <a:ext cx="3408120" cy="964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07BD47-7C26-4234-B9F8-4E20CE58B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102" y="2689698"/>
                <a:ext cx="344376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11E2BAD-3D49-4163-B12F-A95C2283D081}"/>
                  </a:ext>
                </a:extLst>
              </p14:cNvPr>
              <p14:cNvContentPartPr/>
              <p14:nvPr/>
            </p14:nvContentPartPr>
            <p14:xfrm>
              <a:off x="2136462" y="2259858"/>
              <a:ext cx="2945520" cy="130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11E2BAD-3D49-4163-B12F-A95C2283D0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462" y="2241858"/>
                <a:ext cx="2981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43857E-D0AC-4DA9-94C2-08080D9B7091}"/>
                  </a:ext>
                </a:extLst>
              </p14:cNvPr>
              <p14:cNvContentPartPr/>
              <p14:nvPr/>
            </p14:nvContentPartPr>
            <p14:xfrm>
              <a:off x="2197662" y="3524538"/>
              <a:ext cx="3276720" cy="572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43857E-D0AC-4DA9-94C2-08080D9B70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9662" y="3506538"/>
                <a:ext cx="331236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D673B22-7B0F-4374-A466-8BE73D993FA2}"/>
                  </a:ext>
                </a:extLst>
              </p14:cNvPr>
              <p14:cNvContentPartPr/>
              <p14:nvPr/>
            </p14:nvContentPartPr>
            <p14:xfrm>
              <a:off x="8255742" y="4282338"/>
              <a:ext cx="630000" cy="486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D673B22-7B0F-4374-A466-8BE73D993F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8102" y="4264698"/>
                <a:ext cx="6656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198B736-2A0E-4CEC-AB71-1DF1FBB2F14F}"/>
                  </a:ext>
                </a:extLst>
              </p14:cNvPr>
              <p14:cNvContentPartPr/>
              <p14:nvPr/>
            </p14:nvContentPartPr>
            <p14:xfrm>
              <a:off x="10875822" y="3006498"/>
              <a:ext cx="359640" cy="458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198B736-2A0E-4CEC-AB71-1DF1FBB2F1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7822" y="2988858"/>
                <a:ext cx="395280" cy="49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85C60DC-1E87-4A8C-89B3-764B2F1C919E}"/>
              </a:ext>
            </a:extLst>
          </p:cNvPr>
          <p:cNvGrpSpPr/>
          <p:nvPr/>
        </p:nvGrpSpPr>
        <p:grpSpPr>
          <a:xfrm>
            <a:off x="7365462" y="351498"/>
            <a:ext cx="4838400" cy="5626080"/>
            <a:chOff x="7365462" y="351498"/>
            <a:chExt cx="4838400" cy="56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E13DB3-CF74-4978-937B-D112EAE8010F}"/>
                    </a:ext>
                  </a:extLst>
                </p14:cNvPr>
                <p14:cNvContentPartPr/>
                <p14:nvPr/>
              </p14:nvContentPartPr>
              <p14:xfrm>
                <a:off x="7365462" y="1730298"/>
                <a:ext cx="452520" cy="44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E13DB3-CF74-4978-937B-D112EAE801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47822" y="1712658"/>
                  <a:ext cx="4881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AD0C57-C866-411C-B4CE-14C9F6072F86}"/>
                    </a:ext>
                  </a:extLst>
                </p14:cNvPr>
                <p14:cNvContentPartPr/>
                <p14:nvPr/>
              </p14:nvContentPartPr>
              <p14:xfrm>
                <a:off x="7947582" y="1921818"/>
                <a:ext cx="360" cy="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AD0C57-C866-411C-B4CE-14C9F6072F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29942" y="190381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0BE294-6283-4CB7-9F72-8CF78F51B38D}"/>
                    </a:ext>
                  </a:extLst>
                </p14:cNvPr>
                <p14:cNvContentPartPr/>
                <p14:nvPr/>
              </p14:nvContentPartPr>
              <p14:xfrm>
                <a:off x="8166102" y="1610778"/>
                <a:ext cx="310680" cy="58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0BE294-6283-4CB7-9F72-8CF78F51B3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8462" y="1593138"/>
                  <a:ext cx="3463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B9AB5C-A35F-4CBC-90B6-7B6253C13406}"/>
                    </a:ext>
                  </a:extLst>
                </p14:cNvPr>
                <p14:cNvContentPartPr/>
                <p14:nvPr/>
              </p14:nvContentPartPr>
              <p14:xfrm>
                <a:off x="8897622" y="1496298"/>
                <a:ext cx="291960" cy="73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B9AB5C-A35F-4CBC-90B6-7B6253C134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79622" y="1478298"/>
                  <a:ext cx="32760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4F172B-A6DF-461A-9469-965820AFD5A4}"/>
                    </a:ext>
                  </a:extLst>
                </p14:cNvPr>
                <p14:cNvContentPartPr/>
                <p14:nvPr/>
              </p14:nvContentPartPr>
              <p14:xfrm>
                <a:off x="9360222" y="1362738"/>
                <a:ext cx="326520" cy="440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4F172B-A6DF-461A-9469-965820AFD5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2222" y="1344738"/>
                  <a:ext cx="3621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932893-99B5-47DC-A45F-FA8937663B6C}"/>
                    </a:ext>
                  </a:extLst>
                </p14:cNvPr>
                <p14:cNvContentPartPr/>
                <p14:nvPr/>
              </p14:nvContentPartPr>
              <p14:xfrm>
                <a:off x="7587582" y="3217818"/>
                <a:ext cx="358560" cy="438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932893-99B5-47DC-A45F-FA8937663B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69582" y="3199818"/>
                  <a:ext cx="3942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61F47E-AF20-4A8E-82EC-7FE4A4AB9056}"/>
                    </a:ext>
                  </a:extLst>
                </p14:cNvPr>
                <p14:cNvContentPartPr/>
                <p14:nvPr/>
              </p14:nvContentPartPr>
              <p14:xfrm>
                <a:off x="8135502" y="2804538"/>
                <a:ext cx="181080" cy="466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61F47E-AF20-4A8E-82EC-7FE4A4AB90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17862" y="2786538"/>
                  <a:ext cx="2167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4EDC50-F164-404B-B6D2-3CFCFAAF9B3C}"/>
                    </a:ext>
                  </a:extLst>
                </p14:cNvPr>
                <p14:cNvContentPartPr/>
                <p14:nvPr/>
              </p14:nvContentPartPr>
              <p14:xfrm>
                <a:off x="8343582" y="2751618"/>
                <a:ext cx="258480" cy="337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4EDC50-F164-404B-B6D2-3CFCFAAF9B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25582" y="2733978"/>
                  <a:ext cx="294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0A9E63-E7F5-4086-ABF1-2BC35637C7DE}"/>
                    </a:ext>
                  </a:extLst>
                </p14:cNvPr>
                <p14:cNvContentPartPr/>
                <p14:nvPr/>
              </p14:nvContentPartPr>
              <p14:xfrm>
                <a:off x="8238102" y="2779338"/>
                <a:ext cx="368640" cy="192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0A9E63-E7F5-4086-ABF1-2BC35637C7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20462" y="2761698"/>
                  <a:ext cx="404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1DBD964-ED04-4E97-9797-8885EF4827B6}"/>
                    </a:ext>
                  </a:extLst>
                </p14:cNvPr>
                <p14:cNvContentPartPr/>
                <p14:nvPr/>
              </p14:nvContentPartPr>
              <p14:xfrm>
                <a:off x="8554542" y="2540658"/>
                <a:ext cx="370440" cy="58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1DBD964-ED04-4E97-9797-8885EF4827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36902" y="2522658"/>
                  <a:ext cx="40608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985862-97DC-42A7-A594-D84D5B055E28}"/>
                    </a:ext>
                  </a:extLst>
                </p14:cNvPr>
                <p14:cNvContentPartPr/>
                <p14:nvPr/>
              </p14:nvContentPartPr>
              <p14:xfrm>
                <a:off x="9688542" y="1309818"/>
                <a:ext cx="250560" cy="44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985862-97DC-42A7-A594-D84D5B055E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70902" y="1291818"/>
                  <a:ext cx="2862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601405-51E6-41FB-8210-B63F075CB2AC}"/>
                    </a:ext>
                  </a:extLst>
                </p14:cNvPr>
                <p14:cNvContentPartPr/>
                <p14:nvPr/>
              </p14:nvContentPartPr>
              <p14:xfrm>
                <a:off x="9618702" y="1523298"/>
                <a:ext cx="176040" cy="5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601405-51E6-41FB-8210-B63F075CB2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0702" y="1505298"/>
                  <a:ext cx="211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197112-5241-496D-A42F-8E7DAACB30F5}"/>
                    </a:ext>
                  </a:extLst>
                </p14:cNvPr>
                <p14:cNvContentPartPr/>
                <p14:nvPr/>
              </p14:nvContentPartPr>
              <p14:xfrm>
                <a:off x="9899862" y="1125138"/>
                <a:ext cx="284040" cy="50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197112-5241-496D-A42F-8E7DAACB30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81862" y="1107138"/>
                  <a:ext cx="3196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86932C-8E24-4081-A7B5-EA98B8940D23}"/>
                    </a:ext>
                  </a:extLst>
                </p14:cNvPr>
                <p14:cNvContentPartPr/>
                <p14:nvPr/>
              </p14:nvContentPartPr>
              <p14:xfrm>
                <a:off x="10251582" y="1111818"/>
                <a:ext cx="294840" cy="145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86932C-8E24-4081-A7B5-EA98B8940D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33942" y="1094178"/>
                  <a:ext cx="330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649939-1E0A-4B5C-81D7-1E43F05F2F74}"/>
                    </a:ext>
                  </a:extLst>
                </p14:cNvPr>
                <p14:cNvContentPartPr/>
                <p14:nvPr/>
              </p14:nvContentPartPr>
              <p14:xfrm>
                <a:off x="10366062" y="1323858"/>
                <a:ext cx="184320" cy="65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649939-1E0A-4B5C-81D7-1E43F05F2F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48062" y="1305858"/>
                  <a:ext cx="219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542F86-F50C-4339-89B2-6791DF74D716}"/>
                    </a:ext>
                  </a:extLst>
                </p14:cNvPr>
                <p14:cNvContentPartPr/>
                <p14:nvPr/>
              </p14:nvContentPartPr>
              <p14:xfrm>
                <a:off x="10699782" y="758298"/>
                <a:ext cx="612360" cy="43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542F86-F50C-4339-89B2-6791DF74D7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82142" y="740298"/>
                  <a:ext cx="648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C75D4B-E974-4232-9D06-58395A6CBF9B}"/>
                    </a:ext>
                  </a:extLst>
                </p14:cNvPr>
                <p14:cNvContentPartPr/>
                <p14:nvPr/>
              </p14:nvContentPartPr>
              <p14:xfrm>
                <a:off x="10708422" y="535458"/>
                <a:ext cx="36540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C75D4B-E974-4232-9D06-58395A6CBF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0782" y="517818"/>
                  <a:ext cx="401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B0A363-BC37-45CF-82EB-45B7DADE9476}"/>
                    </a:ext>
                  </a:extLst>
                </p14:cNvPr>
                <p14:cNvContentPartPr/>
                <p14:nvPr/>
              </p14:nvContentPartPr>
              <p14:xfrm>
                <a:off x="11410422" y="509538"/>
                <a:ext cx="187920" cy="42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B0A363-BC37-45CF-82EB-45B7DADE9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92422" y="491898"/>
                  <a:ext cx="223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CB1916-C300-4382-942B-6508FBCE3BFE}"/>
                    </a:ext>
                  </a:extLst>
                </p14:cNvPr>
                <p14:cNvContentPartPr/>
                <p14:nvPr/>
              </p14:nvContentPartPr>
              <p14:xfrm>
                <a:off x="11561622" y="421698"/>
                <a:ext cx="320040" cy="46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CB1916-C300-4382-942B-6508FBCE3B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543622" y="404058"/>
                  <a:ext cx="35568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EBCFDD-4098-4446-8745-BE2D75E512B2}"/>
                    </a:ext>
                  </a:extLst>
                </p14:cNvPr>
                <p14:cNvContentPartPr/>
                <p14:nvPr/>
              </p14:nvContentPartPr>
              <p14:xfrm>
                <a:off x="11376942" y="616458"/>
                <a:ext cx="324720" cy="131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EBCFDD-4098-4446-8745-BE2D75E512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58942" y="598818"/>
                  <a:ext cx="360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327EC62-2588-4B9A-A754-971F6016799B}"/>
                    </a:ext>
                  </a:extLst>
                </p14:cNvPr>
                <p14:cNvContentPartPr/>
                <p14:nvPr/>
              </p14:nvContentPartPr>
              <p14:xfrm>
                <a:off x="11640822" y="351498"/>
                <a:ext cx="371160" cy="496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327EC62-2588-4B9A-A754-971F601679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622822" y="333498"/>
                  <a:ext cx="4068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37EF5BC-E0AB-4F20-B59E-888AA3918C1A}"/>
                    </a:ext>
                  </a:extLst>
                </p14:cNvPr>
                <p14:cNvContentPartPr/>
                <p14:nvPr/>
              </p14:nvContentPartPr>
              <p14:xfrm>
                <a:off x="10409982" y="1994178"/>
                <a:ext cx="385920" cy="652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37EF5BC-E0AB-4F20-B59E-888AA3918C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91982" y="1976538"/>
                  <a:ext cx="4215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DDAD6EB-7C6E-446D-98B8-01FA77FED1B7}"/>
                    </a:ext>
                  </a:extLst>
                </p14:cNvPr>
                <p14:cNvContentPartPr/>
                <p14:nvPr/>
              </p14:nvContentPartPr>
              <p14:xfrm>
                <a:off x="10760262" y="1890138"/>
                <a:ext cx="184680" cy="353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DDAD6EB-7C6E-446D-98B8-01FA77FED1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42262" y="1872138"/>
                  <a:ext cx="220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CEC761-426D-457B-9807-EF920D9EE284}"/>
                    </a:ext>
                  </a:extLst>
                </p14:cNvPr>
                <p14:cNvContentPartPr/>
                <p14:nvPr/>
              </p14:nvContentPartPr>
              <p14:xfrm>
                <a:off x="10919742" y="1828578"/>
                <a:ext cx="228960" cy="425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CEC761-426D-457B-9807-EF920D9EE2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1742" y="1810578"/>
                  <a:ext cx="2646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0FB9F03-6541-48AE-960C-03699E258CFE}"/>
                    </a:ext>
                  </a:extLst>
                </p14:cNvPr>
                <p14:cNvContentPartPr/>
                <p14:nvPr/>
              </p14:nvContentPartPr>
              <p14:xfrm>
                <a:off x="10893462" y="1939818"/>
                <a:ext cx="200880" cy="117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0FB9F03-6541-48AE-960C-03699E258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75462" y="1922178"/>
                  <a:ext cx="236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BAB65E-D225-45A3-BC17-AB40AF2C2E52}"/>
                    </a:ext>
                  </a:extLst>
                </p14:cNvPr>
                <p14:cNvContentPartPr/>
                <p14:nvPr/>
              </p14:nvContentPartPr>
              <p14:xfrm>
                <a:off x="11007582" y="1749378"/>
                <a:ext cx="299160" cy="366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BAB65E-D225-45A3-BC17-AB40AF2C2E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9942" y="1731738"/>
                  <a:ext cx="334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803242-C5FD-4BE6-8F08-4ECB4CF38315}"/>
                    </a:ext>
                  </a:extLst>
                </p14:cNvPr>
                <p14:cNvContentPartPr/>
                <p14:nvPr/>
              </p14:nvContentPartPr>
              <p14:xfrm>
                <a:off x="11333022" y="1652898"/>
                <a:ext cx="63000" cy="61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803242-C5FD-4BE6-8F08-4ECB4CF383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15022" y="1635258"/>
                  <a:ext cx="98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CED20B0-E336-42F6-82F0-EED921214528}"/>
                    </a:ext>
                  </a:extLst>
                </p14:cNvPr>
                <p14:cNvContentPartPr/>
                <p14:nvPr/>
              </p14:nvContentPartPr>
              <p14:xfrm>
                <a:off x="11359302" y="1778898"/>
                <a:ext cx="117000" cy="75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CED20B0-E336-42F6-82F0-EED9212145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1302" y="1761258"/>
                  <a:ext cx="152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67D979-4605-49B9-A9D9-171B40ED05C5}"/>
                    </a:ext>
                  </a:extLst>
                </p14:cNvPr>
                <p14:cNvContentPartPr/>
                <p14:nvPr/>
              </p14:nvContentPartPr>
              <p14:xfrm>
                <a:off x="11534982" y="1434378"/>
                <a:ext cx="186480" cy="236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67D979-4605-49B9-A9D9-171B40ED05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17342" y="1416378"/>
                  <a:ext cx="222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FFF53C-30F6-4897-AEFB-2DFE33520470}"/>
                    </a:ext>
                  </a:extLst>
                </p14:cNvPr>
                <p14:cNvContentPartPr/>
                <p14:nvPr/>
              </p14:nvContentPartPr>
              <p14:xfrm>
                <a:off x="11429502" y="1310538"/>
                <a:ext cx="237600" cy="71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FFF53C-30F6-4897-AEFB-2DFE335204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11862" y="1292898"/>
                  <a:ext cx="273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ADE97E-8B28-423F-97E8-6E782B53BC21}"/>
                    </a:ext>
                  </a:extLst>
                </p14:cNvPr>
                <p14:cNvContentPartPr/>
                <p14:nvPr/>
              </p14:nvContentPartPr>
              <p14:xfrm>
                <a:off x="11780862" y="1195338"/>
                <a:ext cx="53640" cy="27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ADE97E-8B28-423F-97E8-6E782B53B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63222" y="1177698"/>
                  <a:ext cx="89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497C0D-A340-4E01-B068-CFDA8ABAE67E}"/>
                    </a:ext>
                  </a:extLst>
                </p14:cNvPr>
                <p14:cNvContentPartPr/>
                <p14:nvPr/>
              </p14:nvContentPartPr>
              <p14:xfrm>
                <a:off x="11919462" y="1169058"/>
                <a:ext cx="53640" cy="254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497C0D-A340-4E01-B068-CFDA8ABAE6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01822" y="1151418"/>
                  <a:ext cx="89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C8C701-F7FF-4C12-8C29-298317000052}"/>
                    </a:ext>
                  </a:extLst>
                </p14:cNvPr>
                <p14:cNvContentPartPr/>
                <p14:nvPr/>
              </p14:nvContentPartPr>
              <p14:xfrm>
                <a:off x="11895702" y="1250778"/>
                <a:ext cx="117360" cy="50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C8C701-F7FF-4C12-8C29-2983170000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77702" y="1232778"/>
                  <a:ext cx="153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B53717-1EF9-432F-BDD2-7B90328617F7}"/>
                    </a:ext>
                  </a:extLst>
                </p14:cNvPr>
                <p14:cNvContentPartPr/>
                <p14:nvPr/>
              </p14:nvContentPartPr>
              <p14:xfrm>
                <a:off x="11992182" y="1045938"/>
                <a:ext cx="152640" cy="43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B53717-1EF9-432F-BDD2-7B90328617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974542" y="1027938"/>
                  <a:ext cx="188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07F280-8605-4696-999B-5D7BA765DCE8}"/>
                    </a:ext>
                  </a:extLst>
                </p14:cNvPr>
                <p14:cNvContentPartPr/>
                <p14:nvPr/>
              </p14:nvContentPartPr>
              <p14:xfrm>
                <a:off x="9601062" y="2183898"/>
                <a:ext cx="1533240" cy="3793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07F280-8605-4696-999B-5D7BA765DC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3062" y="2165898"/>
                  <a:ext cx="1568880" cy="38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283731B-6773-4638-BD59-A160E1226104}"/>
                    </a:ext>
                  </a:extLst>
                </p14:cNvPr>
                <p14:cNvContentPartPr/>
                <p14:nvPr/>
              </p14:nvContentPartPr>
              <p14:xfrm>
                <a:off x="7766862" y="2215218"/>
                <a:ext cx="4437000" cy="2135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283731B-6773-4638-BD59-A160E12261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48862" y="2197578"/>
                  <a:ext cx="4472640" cy="21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9FB21F5-3975-463D-ADD2-F4B65AE55B14}"/>
                    </a:ext>
                  </a:extLst>
                </p14:cNvPr>
                <p14:cNvContentPartPr/>
                <p14:nvPr/>
              </p14:nvContentPartPr>
              <p14:xfrm>
                <a:off x="8625102" y="5232018"/>
                <a:ext cx="296280" cy="210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9FB21F5-3975-463D-ADD2-F4B65AE55B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7102" y="5214378"/>
                  <a:ext cx="331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A88180-92B9-4C9E-8BC7-104A10F39309}"/>
                    </a:ext>
                  </a:extLst>
                </p14:cNvPr>
                <p14:cNvContentPartPr/>
                <p14:nvPr/>
              </p14:nvContentPartPr>
              <p14:xfrm>
                <a:off x="9038022" y="4828818"/>
                <a:ext cx="440640" cy="591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A88180-92B9-4C9E-8BC7-104A10F393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0382" y="4810818"/>
                  <a:ext cx="47628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466776-F17C-4E13-9027-DB76D715CFE5}"/>
                    </a:ext>
                  </a:extLst>
                </p14:cNvPr>
                <p14:cNvContentPartPr/>
                <p14:nvPr/>
              </p14:nvContentPartPr>
              <p14:xfrm>
                <a:off x="11023782" y="3842058"/>
                <a:ext cx="468360" cy="667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466776-F17C-4E13-9027-DB76D715CF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05782" y="3824058"/>
                  <a:ext cx="504000" cy="70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9CFF839-DDB4-4130-8962-342BBA9A8A31}"/>
              </a:ext>
            </a:extLst>
          </p:cNvPr>
          <p:cNvGrpSpPr/>
          <p:nvPr/>
        </p:nvGrpSpPr>
        <p:grpSpPr>
          <a:xfrm>
            <a:off x="395502" y="-135222"/>
            <a:ext cx="11299320" cy="6878880"/>
            <a:chOff x="395502" y="-135222"/>
            <a:chExt cx="11299320" cy="68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757E07-A612-4BD0-BC63-1754F9327556}"/>
                    </a:ext>
                  </a:extLst>
                </p14:cNvPr>
                <p14:cNvContentPartPr/>
                <p14:nvPr/>
              </p14:nvContentPartPr>
              <p14:xfrm>
                <a:off x="779982" y="788898"/>
                <a:ext cx="472680" cy="56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757E07-A612-4BD0-BC63-1754F93275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1982" y="770898"/>
                  <a:ext cx="5083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37AED7-76E0-4EFD-BE2C-42F14E879E0C}"/>
                    </a:ext>
                  </a:extLst>
                </p14:cNvPr>
                <p14:cNvContentPartPr/>
                <p14:nvPr/>
              </p14:nvContentPartPr>
              <p14:xfrm>
                <a:off x="1344822" y="902658"/>
                <a:ext cx="405000" cy="28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37AED7-76E0-4EFD-BE2C-42F14E879E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26822" y="885018"/>
                  <a:ext cx="440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03CD4C-C0D8-4C44-A923-F21F5EA6BA36}"/>
                    </a:ext>
                  </a:extLst>
                </p14:cNvPr>
                <p14:cNvContentPartPr/>
                <p14:nvPr/>
              </p14:nvContentPartPr>
              <p14:xfrm>
                <a:off x="1820742" y="845418"/>
                <a:ext cx="421920" cy="33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03CD4C-C0D8-4C44-A923-F21F5EA6BA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02742" y="827418"/>
                  <a:ext cx="457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95E53D-3932-498C-A90E-A626A0F11471}"/>
                    </a:ext>
                  </a:extLst>
                </p14:cNvPr>
                <p14:cNvContentPartPr/>
                <p14:nvPr/>
              </p14:nvContentPartPr>
              <p14:xfrm>
                <a:off x="2575662" y="544818"/>
                <a:ext cx="174600" cy="53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95E53D-3932-498C-A90E-A626A0F114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57662" y="526818"/>
                  <a:ext cx="2102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0209BA-5432-4201-85CA-9D8E1F37FF9B}"/>
                    </a:ext>
                  </a:extLst>
                </p14:cNvPr>
                <p14:cNvContentPartPr/>
                <p14:nvPr/>
              </p14:nvContentPartPr>
              <p14:xfrm>
                <a:off x="2531742" y="846858"/>
                <a:ext cx="386280" cy="6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0209BA-5432-4201-85CA-9D8E1F37FF9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4102" y="828858"/>
                  <a:ext cx="421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5BD1CB-1180-4956-BB21-7879137BB320}"/>
                    </a:ext>
                  </a:extLst>
                </p14:cNvPr>
                <p14:cNvContentPartPr/>
                <p14:nvPr/>
              </p14:nvContentPartPr>
              <p14:xfrm>
                <a:off x="2901462" y="842178"/>
                <a:ext cx="291960" cy="28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5BD1CB-1180-4956-BB21-7879137BB3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83822" y="824538"/>
                  <a:ext cx="327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A50F30-A402-47EC-96CA-D534455DD7AF}"/>
                    </a:ext>
                  </a:extLst>
                </p14:cNvPr>
                <p14:cNvContentPartPr/>
                <p14:nvPr/>
              </p14:nvContentPartPr>
              <p14:xfrm>
                <a:off x="3694902" y="637338"/>
                <a:ext cx="1059120" cy="46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A50F30-A402-47EC-96CA-D534455DD7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76902" y="619698"/>
                  <a:ext cx="109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C8CF70-FCC8-4800-979B-B5746C3A46A0}"/>
                    </a:ext>
                  </a:extLst>
                </p14:cNvPr>
                <p14:cNvContentPartPr/>
                <p14:nvPr/>
              </p14:nvContentPartPr>
              <p14:xfrm>
                <a:off x="4923582" y="327738"/>
                <a:ext cx="284760" cy="43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C8CF70-FCC8-4800-979B-B5746C3A46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05582" y="310098"/>
                  <a:ext cx="320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724C8C-B53D-4885-92E3-74FDB9277477}"/>
                    </a:ext>
                  </a:extLst>
                </p14:cNvPr>
                <p14:cNvContentPartPr/>
                <p14:nvPr/>
              </p14:nvContentPartPr>
              <p14:xfrm>
                <a:off x="5864262" y="456978"/>
                <a:ext cx="897480" cy="25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724C8C-B53D-4885-92E3-74FDB92774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46262" y="439338"/>
                  <a:ext cx="933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4D7BFC-B312-4579-AD42-0174AB99195E}"/>
                    </a:ext>
                  </a:extLst>
                </p14:cNvPr>
                <p14:cNvContentPartPr/>
                <p14:nvPr/>
              </p14:nvContentPartPr>
              <p14:xfrm>
                <a:off x="6744822" y="412698"/>
                <a:ext cx="348840" cy="349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4D7BFC-B312-4579-AD42-0174AB9919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27182" y="395058"/>
                  <a:ext cx="384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1B130D-B657-4E20-9F3A-6FCEA91C32C6}"/>
                    </a:ext>
                  </a:extLst>
                </p14:cNvPr>
                <p14:cNvContentPartPr/>
                <p14:nvPr/>
              </p14:nvContentPartPr>
              <p14:xfrm>
                <a:off x="7136862" y="262218"/>
                <a:ext cx="277560" cy="67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1B130D-B657-4E20-9F3A-6FCEA91C32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9222" y="244218"/>
                  <a:ext cx="3132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45942C-C9D6-4E0A-AA02-040F85315CD3}"/>
                    </a:ext>
                  </a:extLst>
                </p14:cNvPr>
                <p14:cNvContentPartPr/>
                <p14:nvPr/>
              </p14:nvContentPartPr>
              <p14:xfrm>
                <a:off x="7374102" y="221898"/>
                <a:ext cx="456120" cy="576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45942C-C9D6-4E0A-AA02-040F85315C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6102" y="204258"/>
                  <a:ext cx="4917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40C841-7749-4A93-9743-28B546D7CE44}"/>
                    </a:ext>
                  </a:extLst>
                </p14:cNvPr>
                <p14:cNvContentPartPr/>
                <p14:nvPr/>
              </p14:nvContentPartPr>
              <p14:xfrm>
                <a:off x="8035782" y="439338"/>
                <a:ext cx="53640" cy="14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40C841-7749-4A93-9743-28B546D7CE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18142" y="421698"/>
                  <a:ext cx="89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ECE8AC-93F2-4D3D-B0A2-68E96DAEE9FC}"/>
                    </a:ext>
                  </a:extLst>
                </p14:cNvPr>
                <p14:cNvContentPartPr/>
                <p14:nvPr/>
              </p14:nvContentPartPr>
              <p14:xfrm>
                <a:off x="7993662" y="256458"/>
                <a:ext cx="7200" cy="1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ECE8AC-93F2-4D3D-B0A2-68E96DAEE9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6022" y="238458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5ADE70-27FE-45A4-A7AE-997D7BB6A4F9}"/>
                    </a:ext>
                  </a:extLst>
                </p14:cNvPr>
                <p14:cNvContentPartPr/>
                <p14:nvPr/>
              </p14:nvContentPartPr>
              <p14:xfrm>
                <a:off x="8202822" y="314778"/>
                <a:ext cx="263520" cy="21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5ADE70-27FE-45A4-A7AE-997D7BB6A4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5182" y="297138"/>
                  <a:ext cx="299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F93AE3-9C29-4AC7-AD42-42DBC7E41195}"/>
                    </a:ext>
                  </a:extLst>
                </p14:cNvPr>
                <p14:cNvContentPartPr/>
                <p14:nvPr/>
              </p14:nvContentPartPr>
              <p14:xfrm>
                <a:off x="8458062" y="228738"/>
                <a:ext cx="327240" cy="127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F93AE3-9C29-4AC7-AD42-42DBC7E411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40062" y="211098"/>
                  <a:ext cx="362880" cy="13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A9A619-AC09-47CC-BCCB-CE12F0E26C7B}"/>
                    </a:ext>
                  </a:extLst>
                </p14:cNvPr>
                <p14:cNvContentPartPr/>
                <p14:nvPr/>
              </p14:nvContentPartPr>
              <p14:xfrm>
                <a:off x="554982" y="958098"/>
                <a:ext cx="8263800" cy="87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A9A619-AC09-47CC-BCCB-CE12F0E26C7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7342" y="940458"/>
                  <a:ext cx="829944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F78939-C906-4C30-9349-016AB29C6DCC}"/>
                    </a:ext>
                  </a:extLst>
                </p14:cNvPr>
                <p14:cNvContentPartPr/>
                <p14:nvPr/>
              </p14:nvContentPartPr>
              <p14:xfrm>
                <a:off x="1290822" y="2468658"/>
                <a:ext cx="1102320" cy="197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F78939-C906-4C30-9349-016AB29C6D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73182" y="2451018"/>
                  <a:ext cx="1137960" cy="20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980F3F-C83A-4B1B-A941-4E6AFFA3134E}"/>
                    </a:ext>
                  </a:extLst>
                </p14:cNvPr>
                <p14:cNvContentPartPr/>
                <p14:nvPr/>
              </p14:nvContentPartPr>
              <p14:xfrm>
                <a:off x="1696542" y="2611218"/>
                <a:ext cx="52560" cy="24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980F3F-C83A-4B1B-A941-4E6AFFA313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78902" y="2593218"/>
                  <a:ext cx="88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4CBA94-CCF5-427B-83F4-9CC46EB53F6A}"/>
                    </a:ext>
                  </a:extLst>
                </p14:cNvPr>
                <p14:cNvContentPartPr/>
                <p14:nvPr/>
              </p14:nvContentPartPr>
              <p14:xfrm>
                <a:off x="1678542" y="3347058"/>
                <a:ext cx="29160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4CBA94-CCF5-427B-83F4-9CC46EB53F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60542" y="3329418"/>
                  <a:ext cx="327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61D2DD-F4C9-4254-B5D8-2FA2F2E36056}"/>
                    </a:ext>
                  </a:extLst>
                </p14:cNvPr>
                <p14:cNvContentPartPr/>
                <p14:nvPr/>
              </p14:nvContentPartPr>
              <p14:xfrm>
                <a:off x="1696542" y="3910818"/>
                <a:ext cx="359640" cy="35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61D2DD-F4C9-4254-B5D8-2FA2F2E3605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78902" y="3892818"/>
                  <a:ext cx="3952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4E7810-BC74-463C-94BA-4A39FF7F2F13}"/>
                    </a:ext>
                  </a:extLst>
                </p14:cNvPr>
                <p14:cNvContentPartPr/>
                <p14:nvPr/>
              </p14:nvContentPartPr>
              <p14:xfrm>
                <a:off x="4805502" y="2002098"/>
                <a:ext cx="1202040" cy="178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4E7810-BC74-463C-94BA-4A39FF7F2F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87502" y="1984458"/>
                  <a:ext cx="1237680" cy="18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38A9B6-43DF-4EE2-B551-75F2648E65FE}"/>
                    </a:ext>
                  </a:extLst>
                </p14:cNvPr>
                <p14:cNvContentPartPr/>
                <p14:nvPr/>
              </p14:nvContentPartPr>
              <p14:xfrm>
                <a:off x="5089182" y="2380818"/>
                <a:ext cx="299880" cy="292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38A9B6-43DF-4EE2-B551-75F2648E65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71542" y="2363178"/>
                  <a:ext cx="335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AC8C14-E5F5-4DBE-94BA-1CD03CC8A625}"/>
                    </a:ext>
                  </a:extLst>
                </p14:cNvPr>
                <p14:cNvContentPartPr/>
                <p14:nvPr/>
              </p14:nvContentPartPr>
              <p14:xfrm>
                <a:off x="5318862" y="2866098"/>
                <a:ext cx="426600" cy="39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AC8C14-E5F5-4DBE-94BA-1CD03CC8A6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0862" y="2848098"/>
                  <a:ext cx="462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A7DE2E-C0D6-4669-9C76-8C7E1CB9CC65}"/>
                    </a:ext>
                  </a:extLst>
                </p14:cNvPr>
                <p14:cNvContentPartPr/>
                <p14:nvPr/>
              </p14:nvContentPartPr>
              <p14:xfrm>
                <a:off x="5510742" y="3463698"/>
                <a:ext cx="155880" cy="15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A7DE2E-C0D6-4669-9C76-8C7E1CB9CC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93102" y="3446058"/>
                  <a:ext cx="191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F8138F-9B20-433A-A695-8F9CB11725ED}"/>
                    </a:ext>
                  </a:extLst>
                </p14:cNvPr>
                <p14:cNvContentPartPr/>
                <p14:nvPr/>
              </p14:nvContentPartPr>
              <p14:xfrm>
                <a:off x="1678902" y="4716858"/>
                <a:ext cx="246960" cy="50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F8138F-9B20-433A-A695-8F9CB11725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1262" y="4698858"/>
                  <a:ext cx="2826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BF450D-9C0B-4FC4-AE1D-125CA1E9E8DC}"/>
                    </a:ext>
                  </a:extLst>
                </p14:cNvPr>
                <p14:cNvContentPartPr/>
                <p14:nvPr/>
              </p14:nvContentPartPr>
              <p14:xfrm>
                <a:off x="1538142" y="4672218"/>
                <a:ext cx="213120" cy="163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BF450D-9C0B-4FC4-AE1D-125CA1E9E8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20502" y="4654218"/>
                  <a:ext cx="248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83ED4E-8182-44C9-ACC5-BF679D2B3484}"/>
                    </a:ext>
                  </a:extLst>
                </p14:cNvPr>
                <p14:cNvContentPartPr/>
                <p14:nvPr/>
              </p14:nvContentPartPr>
              <p14:xfrm>
                <a:off x="2065182" y="4615698"/>
                <a:ext cx="18720" cy="68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83ED4E-8182-44C9-ACC5-BF679D2B34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7542" y="4597698"/>
                  <a:ext cx="5436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E636FC-3899-408B-A1AA-FCF26EFB6CFF}"/>
                    </a:ext>
                  </a:extLst>
                </p14:cNvPr>
                <p14:cNvContentPartPr/>
                <p14:nvPr/>
              </p14:nvContentPartPr>
              <p14:xfrm>
                <a:off x="2150862" y="4789938"/>
                <a:ext cx="186840" cy="31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E636FC-3899-408B-A1AA-FCF26EFB6C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33222" y="4772298"/>
                  <a:ext cx="2224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7987102-7C18-4872-A4A5-E8981BBB9D5D}"/>
                    </a:ext>
                  </a:extLst>
                </p14:cNvPr>
                <p14:cNvContentPartPr/>
                <p14:nvPr/>
              </p14:nvContentPartPr>
              <p14:xfrm>
                <a:off x="1986702" y="5386098"/>
                <a:ext cx="412920" cy="339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7987102-7C18-4872-A4A5-E8981BBB9D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69062" y="5368098"/>
                  <a:ext cx="448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9504D1-80AF-4BA7-828C-ACC3882E7967}"/>
                    </a:ext>
                  </a:extLst>
                </p14:cNvPr>
                <p14:cNvContentPartPr/>
                <p14:nvPr/>
              </p14:nvContentPartPr>
              <p14:xfrm>
                <a:off x="2452542" y="5283858"/>
                <a:ext cx="184680" cy="29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9504D1-80AF-4BA7-828C-ACC3882E79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34902" y="5265858"/>
                  <a:ext cx="220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5D4609-93F1-420C-8506-F5DDB42C2384}"/>
                    </a:ext>
                  </a:extLst>
                </p14:cNvPr>
                <p14:cNvContentPartPr/>
                <p14:nvPr/>
              </p14:nvContentPartPr>
              <p14:xfrm>
                <a:off x="2531742" y="5248578"/>
                <a:ext cx="210240" cy="29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5D4609-93F1-420C-8506-F5DDB42C23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14102" y="5230938"/>
                  <a:ext cx="245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8C4DE9-1F6B-4226-84E0-F1ACB7F3EB42}"/>
                    </a:ext>
                  </a:extLst>
                </p14:cNvPr>
                <p14:cNvContentPartPr/>
                <p14:nvPr/>
              </p14:nvContentPartPr>
              <p14:xfrm>
                <a:off x="2496462" y="5347938"/>
                <a:ext cx="162360" cy="9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8C4DE9-1F6B-4226-84E0-F1ACB7F3EB4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78822" y="5330298"/>
                  <a:ext cx="198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10B6CF-7BEB-4804-BBC4-EE8E6C62F8AD}"/>
                    </a:ext>
                  </a:extLst>
                </p14:cNvPr>
                <p14:cNvContentPartPr/>
                <p14:nvPr/>
              </p14:nvContentPartPr>
              <p14:xfrm>
                <a:off x="2628582" y="5151738"/>
                <a:ext cx="403920" cy="404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10B6CF-7BEB-4804-BBC4-EE8E6C62F8A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10582" y="5134098"/>
                  <a:ext cx="4395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9063BA-1B73-4F75-B469-6425E887644D}"/>
                    </a:ext>
                  </a:extLst>
                </p14:cNvPr>
                <p14:cNvContentPartPr/>
                <p14:nvPr/>
              </p14:nvContentPartPr>
              <p14:xfrm>
                <a:off x="5396622" y="4298898"/>
                <a:ext cx="485640" cy="44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9063BA-1B73-4F75-B469-6425E88764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78622" y="4281258"/>
                  <a:ext cx="5212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4F0FB5-306E-4699-9838-621D8BD6EE42}"/>
                    </a:ext>
                  </a:extLst>
                </p14:cNvPr>
                <p14:cNvContentPartPr/>
                <p14:nvPr/>
              </p14:nvContentPartPr>
              <p14:xfrm>
                <a:off x="5989542" y="4184778"/>
                <a:ext cx="200520" cy="72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4F0FB5-306E-4699-9838-621D8BD6EE4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71542" y="4167138"/>
                  <a:ext cx="23616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92CDF2-7CB7-4363-9D95-D771C1071245}"/>
                    </a:ext>
                  </a:extLst>
                </p14:cNvPr>
                <p14:cNvContentPartPr/>
                <p14:nvPr/>
              </p14:nvContentPartPr>
              <p14:xfrm>
                <a:off x="6249102" y="4344618"/>
                <a:ext cx="222480" cy="47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92CDF2-7CB7-4363-9D95-D771C107124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31102" y="4326978"/>
                  <a:ext cx="2581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CB6B50-5A1E-41A4-AF87-F7554EDEE39D}"/>
                    </a:ext>
                  </a:extLst>
                </p14:cNvPr>
                <p14:cNvContentPartPr/>
                <p14:nvPr/>
              </p14:nvContentPartPr>
              <p14:xfrm>
                <a:off x="5799102" y="5058498"/>
                <a:ext cx="285480" cy="588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CB6B50-5A1E-41A4-AF87-F7554EDEE3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81462" y="5040498"/>
                  <a:ext cx="3211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6C13A1-D5A9-42B2-8BA1-AA491CB8B756}"/>
                    </a:ext>
                  </a:extLst>
                </p14:cNvPr>
                <p14:cNvContentPartPr/>
                <p14:nvPr/>
              </p14:nvContentPartPr>
              <p14:xfrm>
                <a:off x="6228942" y="5116458"/>
                <a:ext cx="207360" cy="33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6C13A1-D5A9-42B2-8BA1-AA491CB8B75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11302" y="5098818"/>
                  <a:ext cx="243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624A71-0F3B-463E-BED5-7F690C0C6E72}"/>
                    </a:ext>
                  </a:extLst>
                </p14:cNvPr>
                <p14:cNvContentPartPr/>
                <p14:nvPr/>
              </p14:nvContentPartPr>
              <p14:xfrm>
                <a:off x="6426942" y="4958418"/>
                <a:ext cx="271440" cy="34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624A71-0F3B-463E-BED5-7F690C0C6E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08942" y="4940778"/>
                  <a:ext cx="307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7ED526-494A-4E21-A5BD-C69EF58C7F9C}"/>
                    </a:ext>
                  </a:extLst>
                </p14:cNvPr>
                <p14:cNvContentPartPr/>
                <p14:nvPr/>
              </p14:nvContentPartPr>
              <p14:xfrm>
                <a:off x="6435582" y="5055978"/>
                <a:ext cx="256680" cy="11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7ED526-494A-4E21-A5BD-C69EF58C7F9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17942" y="5037978"/>
                  <a:ext cx="292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D7F944-65EF-4425-8C72-2E4F994417F1}"/>
                    </a:ext>
                  </a:extLst>
                </p14:cNvPr>
                <p14:cNvContentPartPr/>
                <p14:nvPr/>
              </p14:nvContentPartPr>
              <p14:xfrm>
                <a:off x="6716742" y="4870938"/>
                <a:ext cx="222480" cy="39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D7F944-65EF-4425-8C72-2E4F994417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99102" y="4852938"/>
                  <a:ext cx="258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9F3DE4-5FEF-4728-B368-6A9B8444B402}"/>
                    </a:ext>
                  </a:extLst>
                </p14:cNvPr>
                <p14:cNvContentPartPr/>
                <p14:nvPr/>
              </p14:nvContentPartPr>
              <p14:xfrm>
                <a:off x="6655542" y="6293658"/>
                <a:ext cx="848880" cy="434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9F3DE4-5FEF-4728-B368-6A9B8444B4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37542" y="6275658"/>
                  <a:ext cx="8845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57E46A8-7F19-466C-82D4-53DF1E2A9381}"/>
                    </a:ext>
                  </a:extLst>
                </p14:cNvPr>
                <p14:cNvContentPartPr/>
                <p14:nvPr/>
              </p14:nvContentPartPr>
              <p14:xfrm>
                <a:off x="7597302" y="6233538"/>
                <a:ext cx="300240" cy="157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57E46A8-7F19-466C-82D4-53DF1E2A93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79662" y="6215898"/>
                  <a:ext cx="335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D48565E-DBAC-4DAD-B35C-6DBF11F997F4}"/>
                    </a:ext>
                  </a:extLst>
                </p14:cNvPr>
                <p14:cNvContentPartPr/>
                <p14:nvPr/>
              </p14:nvContentPartPr>
              <p14:xfrm>
                <a:off x="7833822" y="6215898"/>
                <a:ext cx="294120" cy="163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D48565E-DBAC-4DAD-B35C-6DBF11F997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15822" y="6198258"/>
                  <a:ext cx="329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104B7C-C728-4F85-B902-5CE9F348F143}"/>
                    </a:ext>
                  </a:extLst>
                </p14:cNvPr>
                <p14:cNvContentPartPr/>
                <p14:nvPr/>
              </p14:nvContentPartPr>
              <p14:xfrm>
                <a:off x="8062062" y="5843298"/>
                <a:ext cx="460800" cy="700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104B7C-C728-4F85-B902-5CE9F348F1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44422" y="5825658"/>
                  <a:ext cx="49644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D12CF8-1533-424E-B628-C233204100EB}"/>
                    </a:ext>
                  </a:extLst>
                </p14:cNvPr>
                <p14:cNvContentPartPr/>
                <p14:nvPr/>
              </p14:nvContentPartPr>
              <p14:xfrm>
                <a:off x="8721582" y="5767338"/>
                <a:ext cx="421920" cy="345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D12CF8-1533-424E-B628-C233204100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03942" y="5749338"/>
                  <a:ext cx="457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5EFC4D1-3BB3-4BFE-AAB4-2DFA4DA8DD52}"/>
                    </a:ext>
                  </a:extLst>
                </p14:cNvPr>
                <p14:cNvContentPartPr/>
                <p14:nvPr/>
              </p14:nvContentPartPr>
              <p14:xfrm>
                <a:off x="8694942" y="5894778"/>
                <a:ext cx="192600" cy="83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5EFC4D1-3BB3-4BFE-AAB4-2DFA4DA8DD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77302" y="5877138"/>
                  <a:ext cx="228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1BF957-CF2A-4753-A933-EF6142C3F25E}"/>
                    </a:ext>
                  </a:extLst>
                </p14:cNvPr>
                <p14:cNvContentPartPr/>
                <p14:nvPr/>
              </p14:nvContentPartPr>
              <p14:xfrm>
                <a:off x="9086262" y="5759778"/>
                <a:ext cx="672120" cy="25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1BF957-CF2A-4753-A933-EF6142C3F25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8262" y="5742138"/>
                  <a:ext cx="707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3B90B7-A146-43E0-BB9D-0F3D3148E102}"/>
                    </a:ext>
                  </a:extLst>
                </p14:cNvPr>
                <p14:cNvContentPartPr/>
                <p14:nvPr/>
              </p14:nvContentPartPr>
              <p14:xfrm>
                <a:off x="8176182" y="6623418"/>
                <a:ext cx="132120" cy="120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3B90B7-A146-43E0-BB9D-0F3D3148E1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158182" y="6605418"/>
                  <a:ext cx="167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611531-2326-4A7A-A194-665EB87256DB}"/>
                    </a:ext>
                  </a:extLst>
                </p14:cNvPr>
                <p14:cNvContentPartPr/>
                <p14:nvPr/>
              </p14:nvContentPartPr>
              <p14:xfrm>
                <a:off x="8255742" y="6584898"/>
                <a:ext cx="313920" cy="90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611531-2326-4A7A-A194-665EB87256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8102" y="6567258"/>
                  <a:ext cx="349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7FF067-2FE9-4B13-A399-EFEC3E48E596}"/>
                    </a:ext>
                  </a:extLst>
                </p14:cNvPr>
                <p14:cNvContentPartPr/>
                <p14:nvPr/>
              </p14:nvContentPartPr>
              <p14:xfrm>
                <a:off x="8654982" y="6463578"/>
                <a:ext cx="245160" cy="150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7FF067-2FE9-4B13-A399-EFEC3E48E5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6982" y="6445578"/>
                  <a:ext cx="280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067847E-BECD-40C0-BBC6-A65215488B3E}"/>
                    </a:ext>
                  </a:extLst>
                </p14:cNvPr>
                <p14:cNvContentPartPr/>
                <p14:nvPr/>
              </p14:nvContentPartPr>
              <p14:xfrm>
                <a:off x="9099942" y="6189258"/>
                <a:ext cx="501120" cy="125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067847E-BECD-40C0-BBC6-A65215488B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81942" y="6171618"/>
                  <a:ext cx="536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F654660-3325-4AB0-9736-BBE3CB7421B4}"/>
                    </a:ext>
                  </a:extLst>
                </p14:cNvPr>
                <p14:cNvContentPartPr/>
                <p14:nvPr/>
              </p14:nvContentPartPr>
              <p14:xfrm>
                <a:off x="9637422" y="6077658"/>
                <a:ext cx="347400" cy="206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F654660-3325-4AB0-9736-BBE3CB7421B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19782" y="6060018"/>
                  <a:ext cx="383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8FD4017-3FAE-4432-9ECF-DF61AF5411EC}"/>
                    </a:ext>
                  </a:extLst>
                </p14:cNvPr>
                <p14:cNvContentPartPr/>
                <p14:nvPr/>
              </p14:nvContentPartPr>
              <p14:xfrm>
                <a:off x="10013982" y="5978298"/>
                <a:ext cx="368280" cy="413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8FD4017-3FAE-4432-9ECF-DF61AF5411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96342" y="5960658"/>
                  <a:ext cx="4039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D55AA1-9A4B-4CA1-8852-B2063131813C}"/>
                    </a:ext>
                  </a:extLst>
                </p14:cNvPr>
                <p14:cNvContentPartPr/>
                <p14:nvPr/>
              </p14:nvContentPartPr>
              <p14:xfrm>
                <a:off x="10317102" y="5881818"/>
                <a:ext cx="320400" cy="451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D55AA1-9A4B-4CA1-8852-B2063131813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99102" y="5864178"/>
                  <a:ext cx="356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4D8FCF3-D106-4BE9-989B-2ADC47177BD1}"/>
                    </a:ext>
                  </a:extLst>
                </p14:cNvPr>
                <p14:cNvContentPartPr/>
                <p14:nvPr/>
              </p14:nvContentPartPr>
              <p14:xfrm>
                <a:off x="10629582" y="5987298"/>
                <a:ext cx="135720" cy="75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4D8FCF3-D106-4BE9-989B-2ADC47177B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11582" y="5969658"/>
                  <a:ext cx="17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D1589BF-BCE2-4D95-BB62-578DA3B011DD}"/>
                    </a:ext>
                  </a:extLst>
                </p14:cNvPr>
                <p14:cNvContentPartPr/>
                <p14:nvPr/>
              </p14:nvContentPartPr>
              <p14:xfrm>
                <a:off x="10501782" y="5866698"/>
                <a:ext cx="13680" cy="24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D1589BF-BCE2-4D95-BB62-578DA3B011D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4142" y="5849058"/>
                  <a:ext cx="49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AB52F1-E8B8-42DE-93FE-F9F0C063AB6C}"/>
                    </a:ext>
                  </a:extLst>
                </p14:cNvPr>
                <p14:cNvContentPartPr/>
                <p14:nvPr/>
              </p14:nvContentPartPr>
              <p14:xfrm>
                <a:off x="10787982" y="5818098"/>
                <a:ext cx="374040" cy="242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AB52F1-E8B8-42DE-93FE-F9F0C063AB6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69982" y="5800098"/>
                  <a:ext cx="409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B5A84A9-4C38-4817-9142-CC66B598BAA0}"/>
                    </a:ext>
                  </a:extLst>
                </p14:cNvPr>
                <p14:cNvContentPartPr/>
                <p14:nvPr/>
              </p14:nvContentPartPr>
              <p14:xfrm>
                <a:off x="11062662" y="5477178"/>
                <a:ext cx="632160" cy="956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B5A84A9-4C38-4817-9142-CC66B598BA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45022" y="5459538"/>
                  <a:ext cx="6678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0D39A2-8468-4B04-8E51-D6471F758A4D}"/>
                    </a:ext>
                  </a:extLst>
                </p14:cNvPr>
                <p14:cNvContentPartPr/>
                <p14:nvPr/>
              </p14:nvContentPartPr>
              <p14:xfrm>
                <a:off x="9335742" y="397218"/>
                <a:ext cx="245520" cy="282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0D39A2-8468-4B04-8E51-D6471F758A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18102" y="379218"/>
                  <a:ext cx="281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5AB5E-032C-4949-BD1D-E94CB27DFEAA}"/>
                    </a:ext>
                  </a:extLst>
                </p14:cNvPr>
                <p14:cNvContentPartPr/>
                <p14:nvPr/>
              </p14:nvContentPartPr>
              <p14:xfrm>
                <a:off x="9618702" y="409818"/>
                <a:ext cx="311040" cy="263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5AB5E-032C-4949-BD1D-E94CB27DFE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00702" y="391818"/>
                  <a:ext cx="346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FC8F75-381B-45D8-A42A-FD1400460DE4}"/>
                    </a:ext>
                  </a:extLst>
                </p14:cNvPr>
                <p14:cNvContentPartPr/>
                <p14:nvPr/>
              </p14:nvContentPartPr>
              <p14:xfrm>
                <a:off x="10052502" y="-135222"/>
                <a:ext cx="339480" cy="704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FC8F75-381B-45D8-A42A-FD1400460DE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34862" y="-152862"/>
                  <a:ext cx="3751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475EE18-30FA-4E57-9105-BF3E76DEF0FD}"/>
                    </a:ext>
                  </a:extLst>
                </p14:cNvPr>
                <p14:cNvContentPartPr/>
                <p14:nvPr/>
              </p14:nvContentPartPr>
              <p14:xfrm>
                <a:off x="395502" y="1898377"/>
                <a:ext cx="872280" cy="442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475EE18-30FA-4E57-9105-BF3E76DEF0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7502" y="1880377"/>
                  <a:ext cx="907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D4EB003-1790-4CF4-B537-DBFCCDFF8DE6}"/>
                    </a:ext>
                  </a:extLst>
                </p14:cNvPr>
                <p14:cNvContentPartPr/>
                <p14:nvPr/>
              </p14:nvContentPartPr>
              <p14:xfrm>
                <a:off x="1474782" y="1850137"/>
                <a:ext cx="145080" cy="187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D4EB003-1790-4CF4-B537-DBFCCDFF8D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57142" y="1832137"/>
                  <a:ext cx="180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E420A91-60B6-4EB1-BFFD-4AD810EE2B09}"/>
                    </a:ext>
                  </a:extLst>
                </p14:cNvPr>
                <p14:cNvContentPartPr/>
                <p14:nvPr/>
              </p14:nvContentPartPr>
              <p14:xfrm>
                <a:off x="1661622" y="1747897"/>
                <a:ext cx="482400" cy="242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E420A91-60B6-4EB1-BFFD-4AD810EE2B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43622" y="1729897"/>
                  <a:ext cx="518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A63505-599D-4636-84BE-DADF4D876600}"/>
                    </a:ext>
                  </a:extLst>
                </p14:cNvPr>
                <p14:cNvContentPartPr/>
                <p14:nvPr/>
              </p14:nvContentPartPr>
              <p14:xfrm>
                <a:off x="2109822" y="1604257"/>
                <a:ext cx="487800" cy="610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A63505-599D-4636-84BE-DADF4D8766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91822" y="1586617"/>
                  <a:ext cx="5234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577407-AC36-42CB-95DD-BC7BAD4B0241}"/>
                    </a:ext>
                  </a:extLst>
                </p14:cNvPr>
                <p14:cNvContentPartPr/>
                <p14:nvPr/>
              </p14:nvContentPartPr>
              <p14:xfrm>
                <a:off x="2821902" y="1470337"/>
                <a:ext cx="435960" cy="662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577407-AC36-42CB-95DD-BC7BAD4B02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03902" y="1452337"/>
                  <a:ext cx="4716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CF7B19C-17F0-4694-8F83-8D22DF759E38}"/>
                    </a:ext>
                  </a:extLst>
                </p14:cNvPr>
                <p14:cNvContentPartPr/>
                <p14:nvPr/>
              </p14:nvContentPartPr>
              <p14:xfrm>
                <a:off x="2795622" y="1710817"/>
                <a:ext cx="500400" cy="188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CF7B19C-17F0-4694-8F83-8D22DF759E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77982" y="1693177"/>
                  <a:ext cx="536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C578E-A9AC-46C8-B97B-66DF693E5152}"/>
                    </a:ext>
                  </a:extLst>
                </p14:cNvPr>
                <p14:cNvContentPartPr/>
                <p14:nvPr/>
              </p14:nvContentPartPr>
              <p14:xfrm>
                <a:off x="3331662" y="1660057"/>
                <a:ext cx="390240" cy="251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C578E-A9AC-46C8-B97B-66DF693E515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14022" y="1642057"/>
                  <a:ext cx="425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0DBDA6B-E8C7-410F-8DD0-2B7F6C758B75}"/>
                    </a:ext>
                  </a:extLst>
                </p14:cNvPr>
                <p14:cNvContentPartPr/>
                <p14:nvPr/>
              </p14:nvContentPartPr>
              <p14:xfrm>
                <a:off x="4436502" y="1482937"/>
                <a:ext cx="902880" cy="391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0DBDA6B-E8C7-410F-8DD0-2B7F6C758B7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18862" y="1464937"/>
                  <a:ext cx="938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6AB8DB-D0E1-4196-8FEC-56334DB621E1}"/>
                    </a:ext>
                  </a:extLst>
                </p14:cNvPr>
                <p14:cNvContentPartPr/>
                <p14:nvPr/>
              </p14:nvContentPartPr>
              <p14:xfrm>
                <a:off x="5468622" y="1495177"/>
                <a:ext cx="344880" cy="309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6AB8DB-D0E1-4196-8FEC-56334DB621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50982" y="1477537"/>
                  <a:ext cx="380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59734CF-6D53-42CD-BA9F-7CDC127745C0}"/>
                    </a:ext>
                  </a:extLst>
                </p14:cNvPr>
                <p14:cNvContentPartPr/>
                <p14:nvPr/>
              </p14:nvContentPartPr>
              <p14:xfrm>
                <a:off x="6066222" y="1245697"/>
                <a:ext cx="551160" cy="495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59734CF-6D53-42CD-BA9F-7CDC127745C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48222" y="1227697"/>
                  <a:ext cx="5868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9A0C57F-4FE7-4CCD-96BA-FB5666080820}"/>
                    </a:ext>
                  </a:extLst>
                </p14:cNvPr>
                <p14:cNvContentPartPr/>
                <p14:nvPr/>
              </p14:nvContentPartPr>
              <p14:xfrm>
                <a:off x="6791982" y="1279897"/>
                <a:ext cx="506880" cy="323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9A0C57F-4FE7-4CCD-96BA-FB56660808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73982" y="1262257"/>
                  <a:ext cx="542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6F71C7-F5ED-4B48-AEFA-DF0DFCF439C8}"/>
                    </a:ext>
                  </a:extLst>
                </p14:cNvPr>
                <p14:cNvContentPartPr/>
                <p14:nvPr/>
              </p14:nvContentPartPr>
              <p14:xfrm>
                <a:off x="7230822" y="1088377"/>
                <a:ext cx="338760" cy="707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6F71C7-F5ED-4B48-AEFA-DF0DFCF439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13182" y="1070737"/>
                  <a:ext cx="37440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8CFBDC-897C-4812-B7DD-49FE79DD35B7}"/>
                    </a:ext>
                  </a:extLst>
                </p14:cNvPr>
                <p14:cNvContentPartPr/>
                <p14:nvPr/>
              </p14:nvContentPartPr>
              <p14:xfrm>
                <a:off x="7534662" y="1059937"/>
                <a:ext cx="318240" cy="559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8CFBDC-897C-4812-B7DD-49FE79DD35B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17022" y="1041937"/>
                  <a:ext cx="3538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A7E553F-F3A5-4521-A08F-AFD4B9AE81A1}"/>
                    </a:ext>
                  </a:extLst>
                </p14:cNvPr>
                <p14:cNvContentPartPr/>
                <p14:nvPr/>
              </p14:nvContentPartPr>
              <p14:xfrm>
                <a:off x="7833822" y="1195297"/>
                <a:ext cx="365040" cy="364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A7E553F-F3A5-4521-A08F-AFD4B9AE81A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15822" y="1177657"/>
                  <a:ext cx="400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D97618-3418-4F5A-9120-04937265EDAF}"/>
                    </a:ext>
                  </a:extLst>
                </p14:cNvPr>
                <p14:cNvContentPartPr/>
                <p14:nvPr/>
              </p14:nvContentPartPr>
              <p14:xfrm>
                <a:off x="7843902" y="975697"/>
                <a:ext cx="16200" cy="53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D97618-3418-4F5A-9120-04937265ED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26262" y="957697"/>
                  <a:ext cx="51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E2F22C5-DEAD-4D5B-A107-E06BEF79DF0B}"/>
                    </a:ext>
                  </a:extLst>
                </p14:cNvPr>
                <p14:cNvContentPartPr/>
                <p14:nvPr/>
              </p14:nvContentPartPr>
              <p14:xfrm>
                <a:off x="8104182" y="913417"/>
                <a:ext cx="290880" cy="365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E2F22C5-DEAD-4D5B-A107-E06BEF79DF0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86542" y="895777"/>
                  <a:ext cx="326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F45A10A-C916-493A-8462-EDD625765ACC}"/>
                    </a:ext>
                  </a:extLst>
                </p14:cNvPr>
                <p14:cNvContentPartPr/>
                <p14:nvPr/>
              </p14:nvContentPartPr>
              <p14:xfrm>
                <a:off x="8110302" y="863737"/>
                <a:ext cx="455760" cy="1433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F45A10A-C916-493A-8462-EDD625765A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92302" y="845737"/>
                  <a:ext cx="49140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DBEDDC2-FE21-494E-AFD4-F0AB55346DF5}"/>
              </a:ext>
            </a:extLst>
          </p:cNvPr>
          <p:cNvGrpSpPr/>
          <p:nvPr/>
        </p:nvGrpSpPr>
        <p:grpSpPr>
          <a:xfrm>
            <a:off x="1306302" y="2670577"/>
            <a:ext cx="7454880" cy="4055760"/>
            <a:chOff x="1306302" y="2670577"/>
            <a:chExt cx="7454880" cy="4055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3AD9AF-89B1-4AAA-B3F8-45BADF24B873}"/>
                    </a:ext>
                  </a:extLst>
                </p14:cNvPr>
                <p14:cNvContentPartPr/>
                <p14:nvPr/>
              </p14:nvContentPartPr>
              <p14:xfrm>
                <a:off x="1306302" y="5721577"/>
                <a:ext cx="1245600" cy="1004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3AD9AF-89B1-4AAA-B3F8-45BADF24B8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88662" y="5703937"/>
                  <a:ext cx="128124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D81F3AC-6553-4092-A149-A696E7E9DA19}"/>
                    </a:ext>
                  </a:extLst>
                </p14:cNvPr>
                <p14:cNvContentPartPr/>
                <p14:nvPr/>
              </p14:nvContentPartPr>
              <p14:xfrm>
                <a:off x="2520942" y="5175817"/>
                <a:ext cx="1449360" cy="900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D81F3AC-6553-4092-A149-A696E7E9DA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02942" y="5157817"/>
                  <a:ext cx="148500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C2966A-DB29-4144-8C19-2DAF0E698E2F}"/>
                    </a:ext>
                  </a:extLst>
                </p14:cNvPr>
                <p14:cNvContentPartPr/>
                <p14:nvPr/>
              </p14:nvContentPartPr>
              <p14:xfrm>
                <a:off x="4307982" y="4624297"/>
                <a:ext cx="494640" cy="340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C2966A-DB29-4144-8C19-2DAF0E698E2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289982" y="4606657"/>
                  <a:ext cx="530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DD0B44-B7F0-496C-BC9C-BFC380B49EE4}"/>
                    </a:ext>
                  </a:extLst>
                </p14:cNvPr>
                <p14:cNvContentPartPr/>
                <p14:nvPr/>
              </p14:nvContentPartPr>
              <p14:xfrm>
                <a:off x="4193502" y="4919137"/>
                <a:ext cx="882720" cy="452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DD0B44-B7F0-496C-BC9C-BFC380B49E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75862" y="4901497"/>
                  <a:ext cx="9183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2823EFD-34DE-4D29-AB58-7F3DB81D5CCE}"/>
                    </a:ext>
                  </a:extLst>
                </p14:cNvPr>
                <p14:cNvContentPartPr/>
                <p14:nvPr/>
              </p14:nvContentPartPr>
              <p14:xfrm>
                <a:off x="4008822" y="4463737"/>
                <a:ext cx="520920" cy="257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2823EFD-34DE-4D29-AB58-7F3DB81D5C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91182" y="4445737"/>
                  <a:ext cx="556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B61B16-84E0-40F4-BBBE-42CDEDE56DBE}"/>
                    </a:ext>
                  </a:extLst>
                </p14:cNvPr>
                <p14:cNvContentPartPr/>
                <p14:nvPr/>
              </p14:nvContentPartPr>
              <p14:xfrm>
                <a:off x="4800102" y="4286617"/>
                <a:ext cx="725760" cy="464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B61B16-84E0-40F4-BBBE-42CDEDE56DB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82462" y="4268617"/>
                  <a:ext cx="7614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0B3901-BFB4-4B99-8250-83E9EBACB9CC}"/>
                    </a:ext>
                  </a:extLst>
                </p14:cNvPr>
                <p14:cNvContentPartPr/>
                <p14:nvPr/>
              </p14:nvContentPartPr>
              <p14:xfrm>
                <a:off x="5195742" y="3800617"/>
                <a:ext cx="539640" cy="544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0B3901-BFB4-4B99-8250-83E9EBACB9C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78102" y="3782977"/>
                  <a:ext cx="5752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765F4A8-2B41-4203-BDE9-8DC69D8C9143}"/>
                    </a:ext>
                  </a:extLst>
                </p14:cNvPr>
                <p14:cNvContentPartPr/>
                <p14:nvPr/>
              </p14:nvContentPartPr>
              <p14:xfrm>
                <a:off x="5659062" y="3531337"/>
                <a:ext cx="1161720" cy="708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765F4A8-2B41-4203-BDE9-8DC69D8C914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41422" y="3513697"/>
                  <a:ext cx="11973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193B5C4-8623-400A-B960-FB0448551857}"/>
                    </a:ext>
                  </a:extLst>
                </p14:cNvPr>
                <p14:cNvContentPartPr/>
                <p14:nvPr/>
              </p14:nvContentPartPr>
              <p14:xfrm>
                <a:off x="6655542" y="3287977"/>
                <a:ext cx="749880" cy="356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193B5C4-8623-400A-B960-FB044855185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37542" y="3269977"/>
                  <a:ext cx="785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E2A9DF4-C584-406C-9F1F-61098EE117FE}"/>
                    </a:ext>
                  </a:extLst>
                </p14:cNvPr>
                <p14:cNvContentPartPr/>
                <p14:nvPr/>
              </p14:nvContentPartPr>
              <p14:xfrm>
                <a:off x="6708102" y="3488497"/>
                <a:ext cx="47520" cy="19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E2A9DF4-C584-406C-9F1F-61098EE117F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90462" y="3470497"/>
                  <a:ext cx="83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E46CB20-2E69-4BBE-8B8F-8BBE50AFB6F0}"/>
                    </a:ext>
                  </a:extLst>
                </p14:cNvPr>
                <p14:cNvContentPartPr/>
                <p14:nvPr/>
              </p14:nvContentPartPr>
              <p14:xfrm>
                <a:off x="7139022" y="3208777"/>
                <a:ext cx="209160" cy="99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E46CB20-2E69-4BBE-8B8F-8BBE50AFB6F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21022" y="3191137"/>
                  <a:ext cx="244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2AF442-6D79-40F9-A1C1-6B55D501F760}"/>
                    </a:ext>
                  </a:extLst>
                </p14:cNvPr>
                <p14:cNvContentPartPr/>
                <p14:nvPr/>
              </p14:nvContentPartPr>
              <p14:xfrm>
                <a:off x="7018422" y="3017977"/>
                <a:ext cx="208800" cy="226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2AF442-6D79-40F9-A1C1-6B55D501F76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00782" y="3000337"/>
                  <a:ext cx="244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46A95F-AA43-4D9A-9898-B5FF6E2B4EBD}"/>
                    </a:ext>
                  </a:extLst>
                </p14:cNvPr>
                <p14:cNvContentPartPr/>
                <p14:nvPr/>
              </p14:nvContentPartPr>
              <p14:xfrm>
                <a:off x="7077462" y="2886937"/>
                <a:ext cx="972360" cy="570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46A95F-AA43-4D9A-9898-B5FF6E2B4E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59462" y="2869297"/>
                  <a:ext cx="10080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A9BF139-83CB-47AE-A32B-A4FB87A9D364}"/>
                    </a:ext>
                  </a:extLst>
                </p14:cNvPr>
                <p14:cNvContentPartPr/>
                <p14:nvPr/>
              </p14:nvContentPartPr>
              <p14:xfrm>
                <a:off x="6444222" y="2818537"/>
                <a:ext cx="360" cy="3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A9BF139-83CB-47AE-A32B-A4FB87A9D3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26582" y="280053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3F80D9F-3FE2-4306-A80C-BDAF45B54096}"/>
                    </a:ext>
                  </a:extLst>
                </p14:cNvPr>
                <p14:cNvContentPartPr/>
                <p14:nvPr/>
              </p14:nvContentPartPr>
              <p14:xfrm>
                <a:off x="7640142" y="2693617"/>
                <a:ext cx="599040" cy="417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3F80D9F-3FE2-4306-A80C-BDAF45B5409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22142" y="2675617"/>
                  <a:ext cx="634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3CA702F-A0C9-4DD5-851B-C2892BE07BE5}"/>
                    </a:ext>
                  </a:extLst>
                </p14:cNvPr>
                <p14:cNvContentPartPr/>
                <p14:nvPr/>
              </p14:nvContentPartPr>
              <p14:xfrm>
                <a:off x="8283102" y="2670577"/>
                <a:ext cx="478080" cy="267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3CA702F-A0C9-4DD5-851B-C2892BE07BE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65462" y="2652937"/>
                  <a:ext cx="513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9C322ED-56C9-4039-9072-2F2377368C3C}"/>
                    </a:ext>
                  </a:extLst>
                </p14:cNvPr>
                <p14:cNvContentPartPr/>
                <p14:nvPr/>
              </p14:nvContentPartPr>
              <p14:xfrm>
                <a:off x="3662502" y="5952337"/>
                <a:ext cx="853200" cy="669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9C322ED-56C9-4039-9072-2F2377368C3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44862" y="5934337"/>
                  <a:ext cx="88884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62562A3-5692-4ACA-956E-4937007EEFD6}"/>
                    </a:ext>
                  </a:extLst>
                </p14:cNvPr>
                <p14:cNvContentPartPr/>
                <p14:nvPr/>
              </p14:nvContentPartPr>
              <p14:xfrm>
                <a:off x="4527582" y="4887097"/>
                <a:ext cx="1639440" cy="1676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62562A3-5692-4ACA-956E-4937007EEFD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09942" y="4869457"/>
                  <a:ext cx="167508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6E6427C-B7E9-473B-BF96-2A74A7286AF2}"/>
                    </a:ext>
                  </a:extLst>
                </p14:cNvPr>
                <p14:cNvContentPartPr/>
                <p14:nvPr/>
              </p14:nvContentPartPr>
              <p14:xfrm>
                <a:off x="5958942" y="4852897"/>
                <a:ext cx="740880" cy="450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6E6427C-B7E9-473B-BF96-2A74A7286A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41302" y="4835257"/>
                  <a:ext cx="7765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1F6EBD2-B3FA-457E-8876-0D19AD2B0D72}"/>
                    </a:ext>
                  </a:extLst>
                </p14:cNvPr>
                <p14:cNvContentPartPr/>
                <p14:nvPr/>
              </p14:nvContentPartPr>
              <p14:xfrm>
                <a:off x="6101502" y="4789897"/>
                <a:ext cx="535680" cy="406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1F6EBD2-B3FA-457E-8876-0D19AD2B0D7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83502" y="4772257"/>
                  <a:ext cx="5713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A881B74-3555-4874-B080-9204B83FF942}"/>
                    </a:ext>
                  </a:extLst>
                </p14:cNvPr>
                <p14:cNvContentPartPr/>
                <p14:nvPr/>
              </p14:nvContentPartPr>
              <p14:xfrm>
                <a:off x="6690462" y="3812497"/>
                <a:ext cx="1285560" cy="979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A881B74-3555-4874-B080-9204B83FF94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72822" y="3794497"/>
                  <a:ext cx="1321200" cy="101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039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EEF96F7-5914-48A5-B601-770FA8441497}"/>
              </a:ext>
            </a:extLst>
          </p:cNvPr>
          <p:cNvGrpSpPr/>
          <p:nvPr/>
        </p:nvGrpSpPr>
        <p:grpSpPr>
          <a:xfrm>
            <a:off x="808422" y="96618"/>
            <a:ext cx="9038880" cy="4695480"/>
            <a:chOff x="808422" y="96618"/>
            <a:chExt cx="9038880" cy="46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0C5F34-978B-4DBE-806D-CB90165C7677}"/>
                    </a:ext>
                  </a:extLst>
                </p14:cNvPr>
                <p14:cNvContentPartPr/>
                <p14:nvPr/>
              </p14:nvContentPartPr>
              <p14:xfrm>
                <a:off x="1845582" y="404058"/>
                <a:ext cx="434880" cy="85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0C5F34-978B-4DBE-806D-CB90165C76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27942" y="386418"/>
                  <a:ext cx="47052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47614A-0CEE-4359-9B5C-7580AC6D2B95}"/>
                    </a:ext>
                  </a:extLst>
                </p14:cNvPr>
                <p14:cNvContentPartPr/>
                <p14:nvPr/>
              </p14:nvContentPartPr>
              <p14:xfrm>
                <a:off x="2478462" y="263298"/>
                <a:ext cx="113760" cy="62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47614A-0CEE-4359-9B5C-7580AC6D2B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0462" y="245658"/>
                  <a:ext cx="1494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768B76-D2E3-4EF7-B21B-5C6B483C8BFC}"/>
                    </a:ext>
                  </a:extLst>
                </p14:cNvPr>
                <p14:cNvContentPartPr/>
                <p14:nvPr/>
              </p14:nvContentPartPr>
              <p14:xfrm>
                <a:off x="2657022" y="251418"/>
                <a:ext cx="121320" cy="514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768B76-D2E3-4EF7-B21B-5C6B483C8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9382" y="233778"/>
                  <a:ext cx="1569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92BD13-D869-46A8-A356-F2DA8DA9EB21}"/>
                    </a:ext>
                  </a:extLst>
                </p14:cNvPr>
                <p14:cNvContentPartPr/>
                <p14:nvPr/>
              </p14:nvContentPartPr>
              <p14:xfrm>
                <a:off x="2549382" y="392898"/>
                <a:ext cx="471960" cy="13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92BD13-D869-46A8-A356-F2DA8DA9EB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31742" y="374898"/>
                  <a:ext cx="507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3DF9AD-C8E3-4DB1-8A59-BDFA541A56E8}"/>
                    </a:ext>
                  </a:extLst>
                </p14:cNvPr>
                <p14:cNvContentPartPr/>
                <p14:nvPr/>
              </p14:nvContentPartPr>
              <p14:xfrm>
                <a:off x="2953662" y="184098"/>
                <a:ext cx="291240" cy="73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3DF9AD-C8E3-4DB1-8A59-BDFA541A5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6022" y="166458"/>
                  <a:ext cx="32688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5B086C-08BD-4E51-B3C8-D8CD74938A84}"/>
                    </a:ext>
                  </a:extLst>
                </p14:cNvPr>
                <p14:cNvContentPartPr/>
                <p14:nvPr/>
              </p14:nvContentPartPr>
              <p14:xfrm>
                <a:off x="3551622" y="482538"/>
                <a:ext cx="425160" cy="3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5B086C-08BD-4E51-B3C8-D8CD74938A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3982" y="464538"/>
                  <a:ext cx="460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6D57BD-017F-482F-A9A1-31359EFDA8A8}"/>
                    </a:ext>
                  </a:extLst>
                </p14:cNvPr>
                <p14:cNvContentPartPr/>
                <p14:nvPr/>
              </p14:nvContentPartPr>
              <p14:xfrm>
                <a:off x="3551622" y="693138"/>
                <a:ext cx="619560" cy="11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6D57BD-017F-482F-A9A1-31359EFDA8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33982" y="675498"/>
                  <a:ext cx="655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7CCD0D-5B3A-4AA9-B8D1-86C243863F11}"/>
                    </a:ext>
                  </a:extLst>
                </p14:cNvPr>
                <p14:cNvContentPartPr/>
                <p14:nvPr/>
              </p14:nvContentPartPr>
              <p14:xfrm>
                <a:off x="4589142" y="262218"/>
                <a:ext cx="559080" cy="538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7CCD0D-5B3A-4AA9-B8D1-86C243863F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1142" y="244218"/>
                  <a:ext cx="5947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1BF4AF-0783-4CB6-8B6F-E6FD12FC5025}"/>
                    </a:ext>
                  </a:extLst>
                </p14:cNvPr>
                <p14:cNvContentPartPr/>
                <p14:nvPr/>
              </p14:nvContentPartPr>
              <p14:xfrm>
                <a:off x="5292582" y="96618"/>
                <a:ext cx="70560" cy="53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1BF4AF-0783-4CB6-8B6F-E6FD12FC50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4942" y="78618"/>
                  <a:ext cx="1062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08BFEF-EE69-4324-A72A-7320B0690F06}"/>
                    </a:ext>
                  </a:extLst>
                </p14:cNvPr>
                <p14:cNvContentPartPr/>
                <p14:nvPr/>
              </p14:nvContentPartPr>
              <p14:xfrm>
                <a:off x="5433342" y="157818"/>
                <a:ext cx="156960" cy="38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08BFEF-EE69-4324-A72A-7320B0690F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5342" y="140178"/>
                  <a:ext cx="1926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4047CC-FADB-4496-95F3-A00662DF5801}"/>
                    </a:ext>
                  </a:extLst>
                </p14:cNvPr>
                <p14:cNvContentPartPr/>
                <p14:nvPr/>
              </p14:nvContentPartPr>
              <p14:xfrm>
                <a:off x="5363142" y="306498"/>
                <a:ext cx="201600" cy="3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4047CC-FADB-4496-95F3-A00662DF58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5142" y="288858"/>
                  <a:ext cx="237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6B7158-4BCA-4019-A909-173E7F310381}"/>
                    </a:ext>
                  </a:extLst>
                </p14:cNvPr>
                <p14:cNvContentPartPr/>
                <p14:nvPr/>
              </p14:nvContentPartPr>
              <p14:xfrm>
                <a:off x="5864262" y="380658"/>
                <a:ext cx="276120" cy="2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6B7158-4BCA-4019-A909-173E7F3103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6262" y="362658"/>
                  <a:ext cx="31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052AB3-ACC9-492F-A549-FD1EC5C2DBE5}"/>
                    </a:ext>
                  </a:extLst>
                </p14:cNvPr>
                <p14:cNvContentPartPr/>
                <p14:nvPr/>
              </p14:nvContentPartPr>
              <p14:xfrm>
                <a:off x="5591742" y="131538"/>
                <a:ext cx="185760" cy="45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052AB3-ACC9-492F-A549-FD1EC5C2DB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3742" y="113538"/>
                  <a:ext cx="2214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D4FA08-7059-4DC5-A044-2A800C884E86}"/>
                    </a:ext>
                  </a:extLst>
                </p14:cNvPr>
                <p14:cNvContentPartPr/>
                <p14:nvPr/>
              </p14:nvContentPartPr>
              <p14:xfrm>
                <a:off x="5969382" y="307578"/>
                <a:ext cx="16200" cy="13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D4FA08-7059-4DC5-A044-2A800C884E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1742" y="289578"/>
                  <a:ext cx="51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5670E0-FE86-4E73-B36A-6E45C960447E}"/>
                    </a:ext>
                  </a:extLst>
                </p14:cNvPr>
                <p14:cNvContentPartPr/>
                <p14:nvPr/>
              </p14:nvContentPartPr>
              <p14:xfrm>
                <a:off x="6197982" y="192378"/>
                <a:ext cx="297000" cy="340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5670E0-FE86-4E73-B36A-6E45C96044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80342" y="174738"/>
                  <a:ext cx="332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0BC5E2-E17E-427B-B00D-616D4619C044}"/>
                    </a:ext>
                  </a:extLst>
                </p14:cNvPr>
                <p14:cNvContentPartPr/>
                <p14:nvPr/>
              </p14:nvContentPartPr>
              <p14:xfrm>
                <a:off x="808422" y="1539138"/>
                <a:ext cx="241200" cy="57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0BC5E2-E17E-427B-B00D-616D4619C0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782" y="1521498"/>
                  <a:ext cx="2768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22BB3A-B502-4B1D-9DCA-E1DDEBC767F7}"/>
                    </a:ext>
                  </a:extLst>
                </p14:cNvPr>
                <p14:cNvContentPartPr/>
                <p14:nvPr/>
              </p14:nvContentPartPr>
              <p14:xfrm>
                <a:off x="1341222" y="1115058"/>
                <a:ext cx="474120" cy="72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22BB3A-B502-4B1D-9DCA-E1DDEBC767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23222" y="1097418"/>
                  <a:ext cx="5097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35992F-434D-44E4-A215-4375384E2234}"/>
                    </a:ext>
                  </a:extLst>
                </p14:cNvPr>
                <p14:cNvContentPartPr/>
                <p14:nvPr/>
              </p14:nvContentPartPr>
              <p14:xfrm>
                <a:off x="1362462" y="2050338"/>
                <a:ext cx="465120" cy="174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35992F-434D-44E4-A215-4375384E22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4462" y="2032698"/>
                  <a:ext cx="50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9B4D0D-FEBB-4706-AF64-0606DCDBD073}"/>
                    </a:ext>
                  </a:extLst>
                </p14:cNvPr>
                <p14:cNvContentPartPr/>
                <p14:nvPr/>
              </p14:nvContentPartPr>
              <p14:xfrm>
                <a:off x="1037022" y="2275698"/>
                <a:ext cx="840960" cy="35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9B4D0D-FEBB-4706-AF64-0606DCDBD0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9382" y="2258058"/>
                  <a:ext cx="8766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9EC040-3D9D-41F9-A61B-DB26ED0463CA}"/>
                    </a:ext>
                  </a:extLst>
                </p14:cNvPr>
                <p14:cNvContentPartPr/>
                <p14:nvPr/>
              </p14:nvContentPartPr>
              <p14:xfrm>
                <a:off x="2927742" y="2033778"/>
                <a:ext cx="507960" cy="67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9EC040-3D9D-41F9-A61B-DB26ED0463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9742" y="2015778"/>
                  <a:ext cx="54360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A045BA-2A91-44EE-8D69-0AD867BEC70F}"/>
                    </a:ext>
                  </a:extLst>
                </p14:cNvPr>
                <p14:cNvContentPartPr/>
                <p14:nvPr/>
              </p14:nvContentPartPr>
              <p14:xfrm>
                <a:off x="3832062" y="1767018"/>
                <a:ext cx="79200" cy="574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A045BA-2A91-44EE-8D69-0AD867BEC7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14062" y="1749018"/>
                  <a:ext cx="1148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2320A1-8D5D-4897-9452-92A27666EF18}"/>
                    </a:ext>
                  </a:extLst>
                </p14:cNvPr>
                <p14:cNvContentPartPr/>
                <p14:nvPr/>
              </p14:nvContentPartPr>
              <p14:xfrm>
                <a:off x="4114662" y="1731738"/>
                <a:ext cx="331200" cy="482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2320A1-8D5D-4897-9452-92A27666EF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6662" y="1714098"/>
                  <a:ext cx="3668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48CD28-D0BF-4D78-A8ED-5CDE62237CA8}"/>
                    </a:ext>
                  </a:extLst>
                </p14:cNvPr>
                <p14:cNvContentPartPr/>
                <p14:nvPr/>
              </p14:nvContentPartPr>
              <p14:xfrm>
                <a:off x="4000182" y="1986978"/>
                <a:ext cx="306720" cy="35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48CD28-D0BF-4D78-A8ED-5CDE62237C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82542" y="1968978"/>
                  <a:ext cx="342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B9A400-6EC0-4F4A-977C-E69A4F23B0C0}"/>
                    </a:ext>
                  </a:extLst>
                </p14:cNvPr>
                <p14:cNvContentPartPr/>
                <p14:nvPr/>
              </p14:nvContentPartPr>
              <p14:xfrm>
                <a:off x="4334262" y="1556058"/>
                <a:ext cx="380520" cy="889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B9A400-6EC0-4F4A-977C-E69A4F23B0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16262" y="1538058"/>
                  <a:ext cx="41616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DF2800-9B78-445A-828A-82C573E4710A}"/>
                    </a:ext>
                  </a:extLst>
                </p14:cNvPr>
                <p14:cNvContentPartPr/>
                <p14:nvPr/>
              </p14:nvContentPartPr>
              <p14:xfrm>
                <a:off x="5345502" y="1406298"/>
                <a:ext cx="1197720" cy="3385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DF2800-9B78-445A-828A-82C573E471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27502" y="1388658"/>
                  <a:ext cx="1233360" cy="34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396038-F07E-48C4-BBC4-F772C880F8C6}"/>
                    </a:ext>
                  </a:extLst>
                </p14:cNvPr>
                <p14:cNvContentPartPr/>
                <p14:nvPr/>
              </p14:nvContentPartPr>
              <p14:xfrm>
                <a:off x="5740782" y="1464258"/>
                <a:ext cx="435960" cy="73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396038-F07E-48C4-BBC4-F772C880F8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23142" y="1446258"/>
                  <a:ext cx="47160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34159B-B0BC-4ECA-8A1E-5D6F4A8C677A}"/>
                    </a:ext>
                  </a:extLst>
                </p14:cNvPr>
                <p14:cNvContentPartPr/>
                <p14:nvPr/>
              </p14:nvContentPartPr>
              <p14:xfrm>
                <a:off x="6224622" y="1362738"/>
                <a:ext cx="57600" cy="55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34159B-B0BC-4ECA-8A1E-5D6F4A8C67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06622" y="1344738"/>
                  <a:ext cx="93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42AC0F-C720-45BB-B950-EEFC44BBF3A9}"/>
                    </a:ext>
                  </a:extLst>
                </p14:cNvPr>
                <p14:cNvContentPartPr/>
                <p14:nvPr/>
              </p14:nvContentPartPr>
              <p14:xfrm>
                <a:off x="6401742" y="1391898"/>
                <a:ext cx="191160" cy="457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42AC0F-C720-45BB-B950-EEFC44BBF3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84102" y="1374258"/>
                  <a:ext cx="226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9D1AF6-2DEE-4CC5-BB23-29929B8A67B3}"/>
                    </a:ext>
                  </a:extLst>
                </p14:cNvPr>
                <p14:cNvContentPartPr/>
                <p14:nvPr/>
              </p14:nvContentPartPr>
              <p14:xfrm>
                <a:off x="6303822" y="1525098"/>
                <a:ext cx="369000" cy="7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9D1AF6-2DEE-4CC5-BB23-29929B8A67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6182" y="1507098"/>
                  <a:ext cx="40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4ACA8F-B6A9-4D55-93D6-CE34BF929C06}"/>
                    </a:ext>
                  </a:extLst>
                </p14:cNvPr>
                <p14:cNvContentPartPr/>
                <p14:nvPr/>
              </p14:nvContentPartPr>
              <p14:xfrm>
                <a:off x="6567702" y="1260858"/>
                <a:ext cx="475560" cy="612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4ACA8F-B6A9-4D55-93D6-CE34BF929C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49702" y="1242858"/>
                  <a:ext cx="51120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3FB764-5562-436C-AA76-E8EF22FBCD9C}"/>
                    </a:ext>
                  </a:extLst>
                </p14:cNvPr>
                <p14:cNvContentPartPr/>
                <p14:nvPr/>
              </p14:nvContentPartPr>
              <p14:xfrm>
                <a:off x="7191582" y="1399098"/>
                <a:ext cx="449280" cy="12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3FB764-5562-436C-AA76-E8EF22FBCD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73942" y="1381458"/>
                  <a:ext cx="48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181F3E-6CAD-44CC-BA38-3B4459BFCD76}"/>
                    </a:ext>
                  </a:extLst>
                </p14:cNvPr>
                <p14:cNvContentPartPr/>
                <p14:nvPr/>
              </p14:nvContentPartPr>
              <p14:xfrm>
                <a:off x="7262142" y="1614378"/>
                <a:ext cx="424080" cy="17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181F3E-6CAD-44CC-BA38-3B4459BFCD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44502" y="1596378"/>
                  <a:ext cx="459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4358A1-A6AA-4C85-8BD3-E7D214405B43}"/>
                    </a:ext>
                  </a:extLst>
                </p14:cNvPr>
                <p14:cNvContentPartPr/>
                <p14:nvPr/>
              </p14:nvContentPartPr>
              <p14:xfrm>
                <a:off x="7877742" y="1165098"/>
                <a:ext cx="323640" cy="43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4358A1-A6AA-4C85-8BD3-E7D214405B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59742" y="1147458"/>
                  <a:ext cx="3592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5EB584-12E4-4DB4-AAB6-44E139D18433}"/>
                    </a:ext>
                  </a:extLst>
                </p14:cNvPr>
                <p14:cNvContentPartPr/>
                <p14:nvPr/>
              </p14:nvContentPartPr>
              <p14:xfrm>
                <a:off x="8337102" y="1008498"/>
                <a:ext cx="50760" cy="47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5EB584-12E4-4DB4-AAB6-44E139D184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19102" y="990858"/>
                  <a:ext cx="864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36C9A6-157E-45CF-830E-02DD3801747C}"/>
                    </a:ext>
                  </a:extLst>
                </p14:cNvPr>
                <p14:cNvContentPartPr/>
                <p14:nvPr/>
              </p14:nvContentPartPr>
              <p14:xfrm>
                <a:off x="8572182" y="966738"/>
                <a:ext cx="160560" cy="433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36C9A6-157E-45CF-830E-02DD380174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54182" y="949098"/>
                  <a:ext cx="196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386403-5610-49F4-B1DF-5BE133A0318B}"/>
                    </a:ext>
                  </a:extLst>
                </p14:cNvPr>
                <p14:cNvContentPartPr/>
                <p14:nvPr/>
              </p14:nvContentPartPr>
              <p14:xfrm>
                <a:off x="8431422" y="1177698"/>
                <a:ext cx="264960" cy="5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386403-5610-49F4-B1DF-5BE133A031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3782" y="1160058"/>
                  <a:ext cx="30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708247-7A1B-4F0E-94AA-5276EDF20540}"/>
                    </a:ext>
                  </a:extLst>
                </p14:cNvPr>
                <p14:cNvContentPartPr/>
                <p14:nvPr/>
              </p14:nvContentPartPr>
              <p14:xfrm>
                <a:off x="8747862" y="945498"/>
                <a:ext cx="248760" cy="694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708247-7A1B-4F0E-94AA-5276EDF205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9862" y="927498"/>
                  <a:ext cx="28440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A22693-3BDD-4DCF-A6A1-BCF74302BB41}"/>
                    </a:ext>
                  </a:extLst>
                </p14:cNvPr>
                <p14:cNvContentPartPr/>
                <p14:nvPr/>
              </p14:nvContentPartPr>
              <p14:xfrm>
                <a:off x="9152502" y="1242858"/>
                <a:ext cx="264600" cy="137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A22693-3BDD-4DCF-A6A1-BCF74302BB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4502" y="1224858"/>
                  <a:ext cx="300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954066-E454-4421-911E-683B314690B3}"/>
                    </a:ext>
                  </a:extLst>
                </p14:cNvPr>
                <p14:cNvContentPartPr/>
                <p14:nvPr/>
              </p14:nvContentPartPr>
              <p14:xfrm>
                <a:off x="9170142" y="1142418"/>
                <a:ext cx="118080" cy="296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954066-E454-4421-911E-683B314690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52142" y="1124778"/>
                  <a:ext cx="153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BCD95B3-4E33-4048-AA1C-395A58AFB9DE}"/>
                    </a:ext>
                  </a:extLst>
                </p14:cNvPr>
                <p14:cNvContentPartPr/>
                <p14:nvPr/>
              </p14:nvContentPartPr>
              <p14:xfrm>
                <a:off x="9328182" y="937578"/>
                <a:ext cx="424440" cy="31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BCD95B3-4E33-4048-AA1C-395A58AFB9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10182" y="919938"/>
                  <a:ext cx="460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9F370D-4CDF-495B-AD53-0AF13A141A42}"/>
                    </a:ext>
                  </a:extLst>
                </p14:cNvPr>
                <p14:cNvContentPartPr/>
                <p14:nvPr/>
              </p14:nvContentPartPr>
              <p14:xfrm>
                <a:off x="2373702" y="1740378"/>
                <a:ext cx="7473600" cy="139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9F370D-4CDF-495B-AD53-0AF13A141A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5702" y="1722738"/>
                  <a:ext cx="7509240" cy="143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5F7D5F-DDD3-431D-A13C-D3750A1AAF51}"/>
                  </a:ext>
                </a:extLst>
              </p14:cNvPr>
              <p14:cNvContentPartPr/>
              <p14:nvPr/>
            </p14:nvContentPartPr>
            <p14:xfrm>
              <a:off x="3532542" y="3164538"/>
              <a:ext cx="509400" cy="663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5F7D5F-DDD3-431D-A13C-D3750A1AAF5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14902" y="3146898"/>
                <a:ext cx="5450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65748C1-7F2D-411E-9BEB-1860F5949570}"/>
                  </a:ext>
                </a:extLst>
              </p14:cNvPr>
              <p14:cNvContentPartPr/>
              <p14:nvPr/>
            </p14:nvContentPartPr>
            <p14:xfrm>
              <a:off x="6312462" y="2469378"/>
              <a:ext cx="793800" cy="609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65748C1-7F2D-411E-9BEB-1860F594957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94462" y="2451378"/>
                <a:ext cx="8294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D9CB682-4289-4F04-A57A-935488020512}"/>
                  </a:ext>
                </a:extLst>
              </p14:cNvPr>
              <p14:cNvContentPartPr/>
              <p14:nvPr/>
            </p14:nvContentPartPr>
            <p14:xfrm>
              <a:off x="3833142" y="4053018"/>
              <a:ext cx="148680" cy="531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D9CB682-4289-4F04-A57A-9354880205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15142" y="4035018"/>
                <a:ext cx="18432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81F731-248F-4E26-A2EC-F4694FFE6167}"/>
                  </a:ext>
                </a:extLst>
              </p14:cNvPr>
              <p14:cNvContentPartPr/>
              <p14:nvPr/>
            </p14:nvContentPartPr>
            <p14:xfrm>
              <a:off x="6866502" y="3585378"/>
              <a:ext cx="675000" cy="794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81F731-248F-4E26-A2EC-F4694FFE616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48502" y="3567738"/>
                <a:ext cx="710640" cy="83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2531843-BB0F-42D8-A654-3C3537DAAF4A}"/>
              </a:ext>
            </a:extLst>
          </p:cNvPr>
          <p:cNvGrpSpPr/>
          <p:nvPr/>
        </p:nvGrpSpPr>
        <p:grpSpPr>
          <a:xfrm>
            <a:off x="3730182" y="5011338"/>
            <a:ext cx="820800" cy="536760"/>
            <a:chOff x="3730182" y="5011338"/>
            <a:chExt cx="82080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4ED4A3-6A0C-4628-9191-288EC11337CB}"/>
                    </a:ext>
                  </a:extLst>
                </p14:cNvPr>
                <p14:cNvContentPartPr/>
                <p14:nvPr/>
              </p14:nvContentPartPr>
              <p14:xfrm>
                <a:off x="3730182" y="5361618"/>
                <a:ext cx="468360" cy="186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4ED4A3-6A0C-4628-9191-288EC11337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2182" y="5343618"/>
                  <a:ext cx="504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EA2456-35C2-4C6A-99CF-0FD91F0DAED0}"/>
                    </a:ext>
                  </a:extLst>
                </p14:cNvPr>
                <p14:cNvContentPartPr/>
                <p14:nvPr/>
              </p14:nvContentPartPr>
              <p14:xfrm>
                <a:off x="4290342" y="5011338"/>
                <a:ext cx="260640" cy="402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EA2456-35C2-4C6A-99CF-0FD91F0DAE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2702" y="4993338"/>
                  <a:ext cx="29628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A42244D-4DC5-4F2A-B1E9-93D49AF82E71}"/>
                  </a:ext>
                </a:extLst>
              </p14:cNvPr>
              <p14:cNvContentPartPr/>
              <p14:nvPr/>
            </p14:nvContentPartPr>
            <p14:xfrm>
              <a:off x="6435582" y="4633338"/>
              <a:ext cx="570600" cy="933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A42244D-4DC5-4F2A-B1E9-93D49AF82E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417942" y="4615338"/>
                <a:ext cx="60624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7EBD72-42E7-4CA6-A39F-2FAC1180CA8B}"/>
                  </a:ext>
                </a:extLst>
              </p14:cNvPr>
              <p14:cNvContentPartPr/>
              <p14:nvPr/>
            </p14:nvContentPartPr>
            <p14:xfrm>
              <a:off x="7508382" y="4694538"/>
              <a:ext cx="112320" cy="375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7EBD72-42E7-4CA6-A39F-2FAC1180CA8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90742" y="4676898"/>
                <a:ext cx="1479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43DA358-D620-4884-B6D3-0FFB4EFD1A38}"/>
                  </a:ext>
                </a:extLst>
              </p14:cNvPr>
              <p14:cNvContentPartPr/>
              <p14:nvPr/>
            </p14:nvContentPartPr>
            <p14:xfrm>
              <a:off x="4464582" y="5747178"/>
              <a:ext cx="630720" cy="550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43DA358-D620-4884-B6D3-0FFB4EFD1A3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46942" y="5729178"/>
                <a:ext cx="666360" cy="58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99B4D0A5-952C-4AC0-A4E2-4FF5A176F9E0}"/>
              </a:ext>
            </a:extLst>
          </p:cNvPr>
          <p:cNvGrpSpPr/>
          <p:nvPr/>
        </p:nvGrpSpPr>
        <p:grpSpPr>
          <a:xfrm>
            <a:off x="6892782" y="5336778"/>
            <a:ext cx="983520" cy="1094400"/>
            <a:chOff x="6892782" y="5336778"/>
            <a:chExt cx="983520" cy="10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05C8B-A907-40AA-8D59-382CE8C03F4D}"/>
                    </a:ext>
                  </a:extLst>
                </p14:cNvPr>
                <p14:cNvContentPartPr/>
                <p14:nvPr/>
              </p14:nvContentPartPr>
              <p14:xfrm>
                <a:off x="6892782" y="5406618"/>
                <a:ext cx="544320" cy="1024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05C8B-A907-40AA-8D59-382CE8C03F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4782" y="5388978"/>
                  <a:ext cx="579960" cy="10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36E672-316E-44B0-9ED5-D7148367C236}"/>
                    </a:ext>
                  </a:extLst>
                </p14:cNvPr>
                <p14:cNvContentPartPr/>
                <p14:nvPr/>
              </p14:nvContentPartPr>
              <p14:xfrm>
                <a:off x="7499022" y="5336778"/>
                <a:ext cx="377280" cy="49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36E672-316E-44B0-9ED5-D7148367C23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1382" y="5318778"/>
                  <a:ext cx="412920" cy="52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2C9369-C3E3-4A90-B00C-591BAA188F74}"/>
                  </a:ext>
                </a:extLst>
              </p14:cNvPr>
              <p14:cNvContentPartPr/>
              <p14:nvPr/>
            </p14:nvContentPartPr>
            <p14:xfrm>
              <a:off x="8756142" y="2548218"/>
              <a:ext cx="856080" cy="2062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2C9369-C3E3-4A90-B00C-591BAA188F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38142" y="2530578"/>
                <a:ext cx="891720" cy="20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C7485E-53CD-4BC0-ADF8-EFD771D6599A}"/>
                  </a:ext>
                </a:extLst>
              </p14:cNvPr>
              <p14:cNvContentPartPr/>
              <p14:nvPr/>
            </p14:nvContentPartPr>
            <p14:xfrm>
              <a:off x="11015502" y="1968258"/>
              <a:ext cx="794880" cy="2369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C7485E-53CD-4BC0-ADF8-EFD771D659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97502" y="1950618"/>
                <a:ext cx="830520" cy="24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BCFDE0C-45AC-45C2-9619-B1AE33AC0683}"/>
              </a:ext>
            </a:extLst>
          </p:cNvPr>
          <p:cNvGrpSpPr/>
          <p:nvPr/>
        </p:nvGrpSpPr>
        <p:grpSpPr>
          <a:xfrm>
            <a:off x="8940822" y="2830818"/>
            <a:ext cx="483480" cy="1500840"/>
            <a:chOff x="8940822" y="2830818"/>
            <a:chExt cx="483480" cy="150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853726-2AE3-4FFA-BB34-ADBA763BBB37}"/>
                    </a:ext>
                  </a:extLst>
                </p14:cNvPr>
                <p14:cNvContentPartPr/>
                <p14:nvPr/>
              </p14:nvContentPartPr>
              <p14:xfrm>
                <a:off x="8940822" y="2830818"/>
                <a:ext cx="142200" cy="30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853726-2AE3-4FFA-BB34-ADBA763BBB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2822" y="2812818"/>
                  <a:ext cx="1778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1E1CF5-CC71-4763-91C3-3A4419B90C79}"/>
                    </a:ext>
                  </a:extLst>
                </p14:cNvPr>
                <p14:cNvContentPartPr/>
                <p14:nvPr/>
              </p14:nvContentPartPr>
              <p14:xfrm>
                <a:off x="9073302" y="3279378"/>
                <a:ext cx="41400" cy="13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1E1CF5-CC71-4763-91C3-3A4419B90C7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5302" y="3261378"/>
                  <a:ext cx="77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CFFA9A-6489-4992-BC04-B3CE166E1B12}"/>
                    </a:ext>
                  </a:extLst>
                </p14:cNvPr>
                <p14:cNvContentPartPr/>
                <p14:nvPr/>
              </p14:nvContentPartPr>
              <p14:xfrm>
                <a:off x="9073302" y="3795978"/>
                <a:ext cx="124200" cy="6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CFFA9A-6489-4992-BC04-B3CE166E1B1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55302" y="3778338"/>
                  <a:ext cx="159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CD369E5-466F-4ADD-937B-419C4FEF0163}"/>
                    </a:ext>
                  </a:extLst>
                </p14:cNvPr>
                <p14:cNvContentPartPr/>
                <p14:nvPr/>
              </p14:nvContentPartPr>
              <p14:xfrm>
                <a:off x="9240342" y="3569538"/>
                <a:ext cx="147600" cy="25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CD369E5-466F-4ADD-937B-419C4FEF01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22702" y="3551538"/>
                  <a:ext cx="18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EA547B-FF54-41EC-B6E0-9CE6887F3CBA}"/>
                    </a:ext>
                  </a:extLst>
                </p14:cNvPr>
                <p14:cNvContentPartPr/>
                <p14:nvPr/>
              </p14:nvContentPartPr>
              <p14:xfrm>
                <a:off x="9230622" y="4057698"/>
                <a:ext cx="193680" cy="27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EA547B-FF54-41EC-B6E0-9CE6887F3C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12622" y="4039698"/>
                  <a:ext cx="22932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6BDF20-D3F5-4BFB-B994-103B2B48823D}"/>
              </a:ext>
            </a:extLst>
          </p:cNvPr>
          <p:cNvGrpSpPr/>
          <p:nvPr/>
        </p:nvGrpSpPr>
        <p:grpSpPr>
          <a:xfrm>
            <a:off x="11139702" y="2380458"/>
            <a:ext cx="537120" cy="1821240"/>
            <a:chOff x="11139702" y="2380458"/>
            <a:chExt cx="537120" cy="18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53E983-31D2-46A8-AB9F-4FDBC952C9B8}"/>
                    </a:ext>
                  </a:extLst>
                </p14:cNvPr>
                <p14:cNvContentPartPr/>
                <p14:nvPr/>
              </p14:nvContentPartPr>
              <p14:xfrm>
                <a:off x="11139702" y="2380458"/>
                <a:ext cx="263520" cy="31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53E983-31D2-46A8-AB9F-4FDBC952C9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21702" y="2362818"/>
                  <a:ext cx="299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D2B855-4D9E-4DFD-9CCC-894F3B681E78}"/>
                    </a:ext>
                  </a:extLst>
                </p14:cNvPr>
                <p14:cNvContentPartPr/>
                <p14:nvPr/>
              </p14:nvContentPartPr>
              <p14:xfrm>
                <a:off x="11200902" y="2904618"/>
                <a:ext cx="416520" cy="52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D2B855-4D9E-4DFD-9CCC-894F3B681E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83262" y="2886618"/>
                  <a:ext cx="452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7C0371-1F99-4A11-A3CE-44361CFAC639}"/>
                    </a:ext>
                  </a:extLst>
                </p14:cNvPr>
                <p14:cNvContentPartPr/>
                <p14:nvPr/>
              </p14:nvContentPartPr>
              <p14:xfrm>
                <a:off x="11464782" y="3639738"/>
                <a:ext cx="75240" cy="12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7C0371-1F99-4A11-A3CE-44361CFAC6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47142" y="3621738"/>
                  <a:ext cx="110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371E9E-E5D2-4CB8-81E7-BAAF183726CE}"/>
                    </a:ext>
                  </a:extLst>
                </p14:cNvPr>
                <p14:cNvContentPartPr/>
                <p14:nvPr/>
              </p14:nvContentPartPr>
              <p14:xfrm>
                <a:off x="11519502" y="3954738"/>
                <a:ext cx="157320" cy="246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371E9E-E5D2-4CB8-81E7-BAAF183726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01502" y="3937098"/>
                  <a:ext cx="192960" cy="28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DADB707-227F-477A-99E0-A0BA3EE6A41E}"/>
                  </a:ext>
                </a:extLst>
              </p14:cNvPr>
              <p14:cNvContentPartPr/>
              <p14:nvPr/>
            </p14:nvContentPartPr>
            <p14:xfrm>
              <a:off x="9099942" y="2346618"/>
              <a:ext cx="1972080" cy="466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DADB707-227F-477A-99E0-A0BA3EE6A4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81942" y="2328978"/>
                <a:ext cx="20077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FF9F232-FB9A-4170-8DA0-B077DA068133}"/>
                  </a:ext>
                </a:extLst>
              </p14:cNvPr>
              <p14:cNvContentPartPr/>
              <p14:nvPr/>
            </p14:nvContentPartPr>
            <p14:xfrm>
              <a:off x="9152502" y="3172098"/>
              <a:ext cx="2010960" cy="363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FF9F232-FB9A-4170-8DA0-B077DA0681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34502" y="3154098"/>
                <a:ext cx="204660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02BFED2-878B-46D0-A1D7-983FBEA47D50}"/>
              </a:ext>
            </a:extLst>
          </p:cNvPr>
          <p:cNvGrpSpPr/>
          <p:nvPr/>
        </p:nvGrpSpPr>
        <p:grpSpPr>
          <a:xfrm>
            <a:off x="9521862" y="3558378"/>
            <a:ext cx="1821600" cy="723240"/>
            <a:chOff x="9521862" y="3558378"/>
            <a:chExt cx="1821600" cy="7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A64AAE-66ED-453E-A330-A3C6D1E42BFE}"/>
                    </a:ext>
                  </a:extLst>
                </p14:cNvPr>
                <p14:cNvContentPartPr/>
                <p14:nvPr/>
              </p14:nvContentPartPr>
              <p14:xfrm>
                <a:off x="9521862" y="3558378"/>
                <a:ext cx="1778400" cy="290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A64AAE-66ED-453E-A330-A3C6D1E42B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04222" y="3540378"/>
                  <a:ext cx="1814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8CA20E-12A8-46D7-A17E-07C87A019179}"/>
                    </a:ext>
                  </a:extLst>
                </p14:cNvPr>
                <p14:cNvContentPartPr/>
                <p14:nvPr/>
              </p14:nvContentPartPr>
              <p14:xfrm>
                <a:off x="9592062" y="3894258"/>
                <a:ext cx="1751400" cy="387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8CA20E-12A8-46D7-A17E-07C87A0191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74062" y="3876258"/>
                  <a:ext cx="178704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E6C307-2273-44FC-A441-DECD57B2EBED}"/>
              </a:ext>
            </a:extLst>
          </p:cNvPr>
          <p:cNvGrpSpPr/>
          <p:nvPr/>
        </p:nvGrpSpPr>
        <p:grpSpPr>
          <a:xfrm>
            <a:off x="8439342" y="4650618"/>
            <a:ext cx="3528720" cy="1759320"/>
            <a:chOff x="8439342" y="4650618"/>
            <a:chExt cx="3528720" cy="17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C5F878-3D46-4EB9-91C8-6BE15AC6C5FC}"/>
                    </a:ext>
                  </a:extLst>
                </p14:cNvPr>
                <p14:cNvContentPartPr/>
                <p14:nvPr/>
              </p14:nvContentPartPr>
              <p14:xfrm>
                <a:off x="8439342" y="5855178"/>
                <a:ext cx="184320" cy="30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C5F878-3D46-4EB9-91C8-6BE15AC6C5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21702" y="5837538"/>
                  <a:ext cx="219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A838CB-DE2C-48BA-BB40-5F4C33859424}"/>
                    </a:ext>
                  </a:extLst>
                </p14:cNvPr>
                <p14:cNvContentPartPr/>
                <p14:nvPr/>
              </p14:nvContentPartPr>
              <p14:xfrm>
                <a:off x="8545902" y="5677338"/>
                <a:ext cx="404280" cy="252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A838CB-DE2C-48BA-BB40-5F4C3385942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27902" y="5659338"/>
                  <a:ext cx="439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5ADA84-C3D2-45B9-B59D-3AAD47380A65}"/>
                    </a:ext>
                  </a:extLst>
                </p14:cNvPr>
                <p14:cNvContentPartPr/>
                <p14:nvPr/>
              </p14:nvContentPartPr>
              <p14:xfrm>
                <a:off x="9053502" y="5467458"/>
                <a:ext cx="248760" cy="20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5ADA84-C3D2-45B9-B59D-3AAD47380A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35862" y="5449818"/>
                  <a:ext cx="284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2E4CEE-B491-4752-8CDA-CAF943A498C1}"/>
                    </a:ext>
                  </a:extLst>
                </p14:cNvPr>
                <p14:cNvContentPartPr/>
                <p14:nvPr/>
              </p14:nvContentPartPr>
              <p14:xfrm>
                <a:off x="9521862" y="4993698"/>
                <a:ext cx="563400" cy="418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2E4CEE-B491-4752-8CDA-CAF943A498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04222" y="4976058"/>
                  <a:ext cx="5990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52AFEA-38FE-46C4-8196-1DF32A61CF04}"/>
                    </a:ext>
                  </a:extLst>
                </p14:cNvPr>
                <p14:cNvContentPartPr/>
                <p14:nvPr/>
              </p14:nvContentPartPr>
              <p14:xfrm>
                <a:off x="10093542" y="4974618"/>
                <a:ext cx="258480" cy="27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52AFEA-38FE-46C4-8196-1DF32A61CF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75902" y="4956618"/>
                  <a:ext cx="2941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BCB9B3-9A80-403E-961A-F87398F9DE4D}"/>
                    </a:ext>
                  </a:extLst>
                </p14:cNvPr>
                <p14:cNvContentPartPr/>
                <p14:nvPr/>
              </p14:nvContentPartPr>
              <p14:xfrm>
                <a:off x="9473262" y="5213298"/>
                <a:ext cx="418320" cy="178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BCB9B3-9A80-403E-961A-F87398F9DE4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55622" y="5195658"/>
                  <a:ext cx="453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D631732-180C-4FF8-A9B4-B4F8D0A87021}"/>
                    </a:ext>
                  </a:extLst>
                </p14:cNvPr>
                <p14:cNvContentPartPr/>
                <p14:nvPr/>
              </p14:nvContentPartPr>
              <p14:xfrm>
                <a:off x="8932902" y="6150738"/>
                <a:ext cx="583920" cy="25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D631732-180C-4FF8-A9B4-B4F8D0A870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14902" y="6133098"/>
                  <a:ext cx="619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EE93AC0-ADE5-42E4-82D8-ADC46E28AF55}"/>
                    </a:ext>
                  </a:extLst>
                </p14:cNvPr>
                <p14:cNvContentPartPr/>
                <p14:nvPr/>
              </p14:nvContentPartPr>
              <p14:xfrm>
                <a:off x="9555702" y="5925018"/>
                <a:ext cx="193680" cy="221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EE93AC0-ADE5-42E4-82D8-ADC46E28AF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38062" y="5907018"/>
                  <a:ext cx="229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E023D5-20E9-418E-ACBE-603B5E03B773}"/>
                    </a:ext>
                  </a:extLst>
                </p14:cNvPr>
                <p14:cNvContentPartPr/>
                <p14:nvPr/>
              </p14:nvContentPartPr>
              <p14:xfrm>
                <a:off x="10110822" y="5491218"/>
                <a:ext cx="514800" cy="399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E023D5-20E9-418E-ACBE-603B5E03B7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92822" y="5473218"/>
                  <a:ext cx="5504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B86B95-FD2E-4F14-9BDA-90427D6658F7}"/>
                    </a:ext>
                  </a:extLst>
                </p14:cNvPr>
                <p14:cNvContentPartPr/>
                <p14:nvPr/>
              </p14:nvContentPartPr>
              <p14:xfrm>
                <a:off x="10614822" y="5292858"/>
                <a:ext cx="285120" cy="204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B86B95-FD2E-4F14-9BDA-90427D6658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96822" y="5274858"/>
                  <a:ext cx="320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2558FA-9B80-4BE9-9F3F-68AC26DDABE6}"/>
                    </a:ext>
                  </a:extLst>
                </p14:cNvPr>
                <p14:cNvContentPartPr/>
                <p14:nvPr/>
              </p14:nvContentPartPr>
              <p14:xfrm>
                <a:off x="10794462" y="5081538"/>
                <a:ext cx="311400" cy="37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2558FA-9B80-4BE9-9F3F-68AC26DDAB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76462" y="5063538"/>
                  <a:ext cx="347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A119483-62F5-411A-9EF5-B89EEB0A8C27}"/>
                    </a:ext>
                  </a:extLst>
                </p14:cNvPr>
                <p14:cNvContentPartPr/>
                <p14:nvPr/>
              </p14:nvContentPartPr>
              <p14:xfrm>
                <a:off x="11031342" y="4939338"/>
                <a:ext cx="283320" cy="414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A119483-62F5-411A-9EF5-B89EEB0A8C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13342" y="4921338"/>
                  <a:ext cx="318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DED2DB-931E-4B83-84BA-7FD6CDD4FA80}"/>
                    </a:ext>
                  </a:extLst>
                </p14:cNvPr>
                <p14:cNvContentPartPr/>
                <p14:nvPr/>
              </p14:nvContentPartPr>
              <p14:xfrm>
                <a:off x="11350662" y="5046618"/>
                <a:ext cx="111600" cy="15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DED2DB-931E-4B83-84BA-7FD6CDD4FA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32662" y="5028618"/>
                  <a:ext cx="147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A35721-DB55-45EB-B4AA-0214BE530DAE}"/>
                    </a:ext>
                  </a:extLst>
                </p14:cNvPr>
                <p14:cNvContentPartPr/>
                <p14:nvPr/>
              </p14:nvContentPartPr>
              <p14:xfrm>
                <a:off x="11210262" y="4906578"/>
                <a:ext cx="17280" cy="6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A35721-DB55-45EB-B4AA-0214BE530D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92622" y="4888578"/>
                  <a:ext cx="52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299C42-B2FA-4C5D-AFFB-9DCA8CF4F0F9}"/>
                    </a:ext>
                  </a:extLst>
                </p14:cNvPr>
                <p14:cNvContentPartPr/>
                <p14:nvPr/>
              </p14:nvContentPartPr>
              <p14:xfrm>
                <a:off x="11473422" y="4904778"/>
                <a:ext cx="197640" cy="240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299C42-B2FA-4C5D-AFFB-9DCA8CF4F0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55782" y="4886778"/>
                  <a:ext cx="233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3D877D3-2DC2-473B-A387-1E52461834BA}"/>
                    </a:ext>
                  </a:extLst>
                </p14:cNvPr>
                <p14:cNvContentPartPr/>
                <p14:nvPr/>
              </p14:nvContentPartPr>
              <p14:xfrm>
                <a:off x="11578182" y="4650618"/>
                <a:ext cx="389880" cy="979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3D877D3-2DC2-473B-A387-1E52461834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0182" y="4632978"/>
                  <a:ext cx="425520" cy="10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AF71AA5-8F96-4E55-82EF-8CA739EEBE4D}"/>
              </a:ext>
            </a:extLst>
          </p:cNvPr>
          <p:cNvGrpSpPr/>
          <p:nvPr/>
        </p:nvGrpSpPr>
        <p:grpSpPr>
          <a:xfrm>
            <a:off x="201822" y="3048258"/>
            <a:ext cx="5169240" cy="3611880"/>
            <a:chOff x="201822" y="3048258"/>
            <a:chExt cx="5169240" cy="3611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D689C8-D56E-4891-8912-62D53E0048A2}"/>
                    </a:ext>
                  </a:extLst>
                </p14:cNvPr>
                <p14:cNvContentPartPr/>
                <p14:nvPr/>
              </p14:nvContentPartPr>
              <p14:xfrm>
                <a:off x="542382" y="5353338"/>
                <a:ext cx="540000" cy="703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D689C8-D56E-4891-8912-62D53E0048A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4742" y="5335698"/>
                  <a:ext cx="57564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6A1EB1-10F3-4522-9CB0-37A4C07F77D4}"/>
                    </a:ext>
                  </a:extLst>
                </p14:cNvPr>
                <p14:cNvContentPartPr/>
                <p14:nvPr/>
              </p14:nvContentPartPr>
              <p14:xfrm>
                <a:off x="606462" y="5909178"/>
                <a:ext cx="852840" cy="50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6A1EB1-10F3-4522-9CB0-37A4C07F77D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8462" y="5891178"/>
                  <a:ext cx="8884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FD240F-253D-43A7-815D-BB4400A2F0DD}"/>
                    </a:ext>
                  </a:extLst>
                </p14:cNvPr>
                <p14:cNvContentPartPr/>
                <p14:nvPr/>
              </p14:nvContentPartPr>
              <p14:xfrm>
                <a:off x="201822" y="4951578"/>
                <a:ext cx="576360" cy="684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FD240F-253D-43A7-815D-BB4400A2F0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4182" y="4933578"/>
                  <a:ext cx="61200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A69F06-2581-4F89-AB72-48E50956F12C}"/>
                    </a:ext>
                  </a:extLst>
                </p14:cNvPr>
                <p14:cNvContentPartPr/>
                <p14:nvPr/>
              </p14:nvContentPartPr>
              <p14:xfrm>
                <a:off x="1292262" y="5448738"/>
                <a:ext cx="417960" cy="337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A69F06-2581-4F89-AB72-48E50956F1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74622" y="5431098"/>
                  <a:ext cx="453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4EAFF4-A293-4DA8-A9DF-F65648E92949}"/>
                    </a:ext>
                  </a:extLst>
                </p14:cNvPr>
                <p14:cNvContentPartPr/>
                <p14:nvPr/>
              </p14:nvContentPartPr>
              <p14:xfrm>
                <a:off x="1485582" y="4912338"/>
                <a:ext cx="450720" cy="56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4EAFF4-A293-4DA8-A9DF-F65648E9294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67942" y="4894338"/>
                  <a:ext cx="4863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1920B5-C360-498A-A103-E1732470EC2D}"/>
                    </a:ext>
                  </a:extLst>
                </p14:cNvPr>
                <p14:cNvContentPartPr/>
                <p14:nvPr/>
              </p14:nvContentPartPr>
              <p14:xfrm>
                <a:off x="1940982" y="4518858"/>
                <a:ext cx="759240" cy="615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1920B5-C360-498A-A103-E1732470EC2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23342" y="4501218"/>
                  <a:ext cx="7948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D9C998-5162-4EF3-B8B7-38DFFB9FE5DF}"/>
                    </a:ext>
                  </a:extLst>
                </p14:cNvPr>
                <p14:cNvContentPartPr/>
                <p14:nvPr/>
              </p14:nvContentPartPr>
              <p14:xfrm>
                <a:off x="2523102" y="4253178"/>
                <a:ext cx="485640" cy="418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D9C998-5162-4EF3-B8B7-38DFFB9FE5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05462" y="4235538"/>
                  <a:ext cx="5212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0907043-AA22-4392-ABCA-2F352FE4C4FC}"/>
                    </a:ext>
                  </a:extLst>
                </p14:cNvPr>
                <p14:cNvContentPartPr/>
                <p14:nvPr/>
              </p14:nvContentPartPr>
              <p14:xfrm>
                <a:off x="2478822" y="4325538"/>
                <a:ext cx="300960" cy="167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0907043-AA22-4392-ABCA-2F352FE4C4F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61182" y="4307538"/>
                  <a:ext cx="336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43383D-F2BA-4E6A-9CA9-3EC8A814C6C9}"/>
                    </a:ext>
                  </a:extLst>
                </p14:cNvPr>
                <p14:cNvContentPartPr/>
                <p14:nvPr/>
              </p14:nvContentPartPr>
              <p14:xfrm>
                <a:off x="2971302" y="4325538"/>
                <a:ext cx="102240" cy="111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43383D-F2BA-4E6A-9CA9-3EC8A814C6C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53662" y="4307538"/>
                  <a:ext cx="137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176F25-3E70-4C06-BD1E-BFBBAF54459D}"/>
                    </a:ext>
                  </a:extLst>
                </p14:cNvPr>
                <p14:cNvContentPartPr/>
                <p14:nvPr/>
              </p14:nvContentPartPr>
              <p14:xfrm>
                <a:off x="2672502" y="3956178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176F25-3E70-4C06-BD1E-BFBBAF54459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54502" y="39385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0D101A0-6042-404B-A352-B67583A5966C}"/>
                    </a:ext>
                  </a:extLst>
                </p14:cNvPr>
                <p14:cNvContentPartPr/>
                <p14:nvPr/>
              </p14:nvContentPartPr>
              <p14:xfrm>
                <a:off x="2751702" y="3762858"/>
                <a:ext cx="812520" cy="527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0D101A0-6042-404B-A352-B67583A596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734062" y="3744858"/>
                  <a:ext cx="8481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A44E0A-896B-4DEC-8188-E5DB47F41612}"/>
                    </a:ext>
                  </a:extLst>
                </p14:cNvPr>
                <p14:cNvContentPartPr/>
                <p14:nvPr/>
              </p14:nvContentPartPr>
              <p14:xfrm>
                <a:off x="3226182" y="3261738"/>
                <a:ext cx="846000" cy="524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A44E0A-896B-4DEC-8188-E5DB47F416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08542" y="3243738"/>
                  <a:ext cx="8816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E0717A5-47BD-4571-AD6A-B54D18733539}"/>
                    </a:ext>
                  </a:extLst>
                </p14:cNvPr>
                <p14:cNvContentPartPr/>
                <p14:nvPr/>
              </p14:nvContentPartPr>
              <p14:xfrm>
                <a:off x="4010622" y="3048258"/>
                <a:ext cx="764280" cy="622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E0717A5-47BD-4571-AD6A-B54D1873353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92982" y="3030618"/>
                  <a:ext cx="7999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4BAD56-9524-46AC-BCDC-A36CF356AE01}"/>
                    </a:ext>
                  </a:extLst>
                </p14:cNvPr>
                <p14:cNvContentPartPr/>
                <p14:nvPr/>
              </p14:nvContentPartPr>
              <p14:xfrm>
                <a:off x="1441302" y="5837898"/>
                <a:ext cx="498960" cy="73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4BAD56-9524-46AC-BCDC-A36CF356AE0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23302" y="5819898"/>
                  <a:ext cx="53460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BC40A16-6DF0-4000-B056-24E0CA7E8C19}"/>
                    </a:ext>
                  </a:extLst>
                </p14:cNvPr>
                <p14:cNvContentPartPr/>
                <p14:nvPr/>
              </p14:nvContentPartPr>
              <p14:xfrm>
                <a:off x="2118822" y="4834578"/>
                <a:ext cx="1315440" cy="1825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BC40A16-6DF0-4000-B056-24E0CA7E8C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0822" y="4816938"/>
                  <a:ext cx="1351080" cy="18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EB6B79-DB8C-4CB6-A92F-5F5F577BD914}"/>
                    </a:ext>
                  </a:extLst>
                </p14:cNvPr>
                <p14:cNvContentPartPr/>
                <p14:nvPr/>
              </p14:nvContentPartPr>
              <p14:xfrm>
                <a:off x="3208542" y="4474938"/>
                <a:ext cx="806400" cy="785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EB6B79-DB8C-4CB6-A92F-5F5F577BD91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90902" y="4457298"/>
                  <a:ext cx="842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09074C-EF21-4FF8-987B-D11E7486BE0E}"/>
                    </a:ext>
                  </a:extLst>
                </p14:cNvPr>
                <p14:cNvContentPartPr/>
                <p14:nvPr/>
              </p14:nvContentPartPr>
              <p14:xfrm>
                <a:off x="3243822" y="4770138"/>
                <a:ext cx="237600" cy="10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09074C-EF21-4FF8-987B-D11E7486BE0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26182" y="4752138"/>
                  <a:ext cx="273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DF8B1F8-2048-4492-B885-4E3C9EC0F765}"/>
                    </a:ext>
                  </a:extLst>
                </p14:cNvPr>
                <p14:cNvContentPartPr/>
                <p14:nvPr/>
              </p14:nvContentPartPr>
              <p14:xfrm>
                <a:off x="3618942" y="4455138"/>
                <a:ext cx="677160" cy="525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DF8B1F8-2048-4492-B885-4E3C9EC0F7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00942" y="4437138"/>
                  <a:ext cx="7128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5EE5F0-4714-45B4-972C-C85D1A9FFE9E}"/>
                    </a:ext>
                  </a:extLst>
                </p14:cNvPr>
                <p14:cNvContentPartPr/>
                <p14:nvPr/>
              </p14:nvContentPartPr>
              <p14:xfrm>
                <a:off x="4211142" y="3971298"/>
                <a:ext cx="1159920" cy="830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5EE5F0-4714-45B4-972C-C85D1A9FFE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93502" y="3953658"/>
                  <a:ext cx="1195560" cy="86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62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58EFBC-25BB-4644-86FF-08AB625C47BF}"/>
              </a:ext>
            </a:extLst>
          </p:cNvPr>
          <p:cNvSpPr txBox="1"/>
          <p:nvPr/>
        </p:nvSpPr>
        <p:spPr>
          <a:xfrm>
            <a:off x="0" y="457200"/>
            <a:ext cx="1177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invertible system, there should be one to one mapping between input and output each and every instant of time is known as Invertible system otherwise it is Non-invertible system</a:t>
            </a:r>
            <a:endParaRPr lang="th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479CF6-9A74-4FC9-933B-41F27BFB045F}"/>
                  </a:ext>
                </a:extLst>
              </p14:cNvPr>
              <p14:cNvContentPartPr/>
              <p14:nvPr/>
            </p14:nvContentPartPr>
            <p14:xfrm>
              <a:off x="1588902" y="2921178"/>
              <a:ext cx="791280" cy="59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479CF6-9A74-4FC9-933B-41F27BFB0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902" y="2885538"/>
                <a:ext cx="82692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71D40A-25F4-4647-B995-870ED40A8899}"/>
                  </a:ext>
                </a:extLst>
              </p14:cNvPr>
              <p14:cNvContentPartPr/>
              <p14:nvPr/>
            </p14:nvContentPartPr>
            <p14:xfrm>
              <a:off x="2408982" y="2739738"/>
              <a:ext cx="392400" cy="33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71D40A-25F4-4647-B995-870ED40A8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0982" y="2704098"/>
                <a:ext cx="4280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11DDB7-5AA3-4749-A0DF-CE7F72A459D6}"/>
                  </a:ext>
                </a:extLst>
              </p14:cNvPr>
              <p14:cNvContentPartPr/>
              <p14:nvPr/>
            </p14:nvContentPartPr>
            <p14:xfrm>
              <a:off x="2792742" y="2434458"/>
              <a:ext cx="446400" cy="55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11DDB7-5AA3-4749-A0DF-CE7F72A459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742" y="2398818"/>
                <a:ext cx="4820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DE0719-AFB9-419B-B94C-324F39C86156}"/>
                  </a:ext>
                </a:extLst>
              </p14:cNvPr>
              <p14:cNvContentPartPr/>
              <p14:nvPr/>
            </p14:nvContentPartPr>
            <p14:xfrm>
              <a:off x="3437502" y="2391258"/>
              <a:ext cx="381240" cy="25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DE0719-AFB9-419B-B94C-324F39C86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9502" y="2355258"/>
                <a:ext cx="416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D31891-8E33-4E9A-B486-90EC59943F3D}"/>
                  </a:ext>
                </a:extLst>
              </p14:cNvPr>
              <p14:cNvContentPartPr/>
              <p14:nvPr/>
            </p14:nvContentPartPr>
            <p14:xfrm>
              <a:off x="3314382" y="2465418"/>
              <a:ext cx="254880" cy="119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D31891-8E33-4E9A-B486-90EC59943F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6742" y="2429418"/>
                <a:ext cx="290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5837B0-A8BB-44E2-91D1-B5641D761E84}"/>
                  </a:ext>
                </a:extLst>
              </p14:cNvPr>
              <p14:cNvContentPartPr/>
              <p14:nvPr/>
            </p14:nvContentPartPr>
            <p14:xfrm>
              <a:off x="3724062" y="2319258"/>
              <a:ext cx="418320" cy="234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5837B0-A8BB-44E2-91D1-B5641D761E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06062" y="2283618"/>
                <a:ext cx="453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685124-80CB-410F-AA11-F2D209E6BCAF}"/>
                  </a:ext>
                </a:extLst>
              </p14:cNvPr>
              <p14:cNvContentPartPr/>
              <p14:nvPr/>
            </p14:nvContentPartPr>
            <p14:xfrm>
              <a:off x="2020542" y="3461538"/>
              <a:ext cx="971640" cy="64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685124-80CB-410F-AA11-F2D209E6BC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02902" y="3425898"/>
                <a:ext cx="100728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5A9FC8-A8F4-4905-AF4A-584E3B8C4BD9}"/>
                  </a:ext>
                </a:extLst>
              </p14:cNvPr>
              <p14:cNvContentPartPr/>
              <p14:nvPr/>
            </p14:nvContentPartPr>
            <p14:xfrm>
              <a:off x="3066702" y="3209898"/>
              <a:ext cx="400680" cy="405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5A9FC8-A8F4-4905-AF4A-584E3B8C4B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8702" y="3174258"/>
                <a:ext cx="4363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5F6DF9-63B9-4E85-B513-3C6234FADF53}"/>
                  </a:ext>
                </a:extLst>
              </p14:cNvPr>
              <p14:cNvContentPartPr/>
              <p14:nvPr/>
            </p14:nvContentPartPr>
            <p14:xfrm>
              <a:off x="3648462" y="2941338"/>
              <a:ext cx="410040" cy="34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5F6DF9-63B9-4E85-B513-3C6234FADF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0462" y="2905698"/>
                <a:ext cx="4456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3AD6EC-7817-4815-A8D1-59E977C1E89A}"/>
                  </a:ext>
                </a:extLst>
              </p14:cNvPr>
              <p14:cNvContentPartPr/>
              <p14:nvPr/>
            </p14:nvContentPartPr>
            <p14:xfrm>
              <a:off x="4099902" y="2759898"/>
              <a:ext cx="251280" cy="15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3AD6EC-7817-4815-A8D1-59E977C1E8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1902" y="2724258"/>
                <a:ext cx="286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91C09A-A430-4086-85A8-3ACFF3394CD6}"/>
                  </a:ext>
                </a:extLst>
              </p14:cNvPr>
              <p14:cNvContentPartPr/>
              <p14:nvPr/>
            </p14:nvContentPartPr>
            <p14:xfrm>
              <a:off x="4387182" y="2605098"/>
              <a:ext cx="322560" cy="435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91C09A-A430-4086-85A8-3ACFF3394C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9182" y="2569458"/>
                <a:ext cx="3582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440914-A382-42E1-8D47-A531E1CB42B9}"/>
                  </a:ext>
                </a:extLst>
              </p14:cNvPr>
              <p14:cNvContentPartPr/>
              <p14:nvPr/>
            </p14:nvContentPartPr>
            <p14:xfrm>
              <a:off x="4604262" y="2303778"/>
              <a:ext cx="334800" cy="63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440914-A382-42E1-8D47-A531E1CB42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6622" y="2267778"/>
                <a:ext cx="37044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822879A-ED87-4124-99D3-C4507789F08C}"/>
                  </a:ext>
                </a:extLst>
              </p14:cNvPr>
              <p14:cNvContentPartPr/>
              <p14:nvPr/>
            </p14:nvContentPartPr>
            <p14:xfrm>
              <a:off x="5020062" y="2479098"/>
              <a:ext cx="169560" cy="238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822879A-ED87-4124-99D3-C4507789F0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2422" y="2443458"/>
                <a:ext cx="205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6FFF2D-1CAF-43DC-AA1D-079B0F7EBD5D}"/>
                  </a:ext>
                </a:extLst>
              </p14:cNvPr>
              <p14:cNvContentPartPr/>
              <p14:nvPr/>
            </p14:nvContentPartPr>
            <p14:xfrm>
              <a:off x="4958502" y="2287578"/>
              <a:ext cx="360" cy="16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6FFF2D-1CAF-43DC-AA1D-079B0F7EBD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40862" y="225157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1EC440-D1F0-4ACD-8E55-FD6507011267}"/>
                  </a:ext>
                </a:extLst>
              </p14:cNvPr>
              <p14:cNvContentPartPr/>
              <p14:nvPr/>
            </p14:nvContentPartPr>
            <p14:xfrm>
              <a:off x="5116902" y="2268498"/>
              <a:ext cx="292320" cy="227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1EC440-D1F0-4ACD-8E55-FD65070112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98902" y="2232498"/>
                <a:ext cx="3279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288C4C-5ECC-4913-B277-97F6AA97D148}"/>
                  </a:ext>
                </a:extLst>
              </p14:cNvPr>
              <p14:cNvContentPartPr/>
              <p14:nvPr/>
            </p14:nvContentPartPr>
            <p14:xfrm>
              <a:off x="5398422" y="2059338"/>
              <a:ext cx="751680" cy="120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288C4C-5ECC-4913-B277-97F6AA97D1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80422" y="2023338"/>
                <a:ext cx="78732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1785BDA-9DB9-4E2A-B80A-3B79063CAC57}"/>
                  </a:ext>
                </a:extLst>
              </p14:cNvPr>
              <p14:cNvContentPartPr/>
              <p14:nvPr/>
            </p14:nvContentPartPr>
            <p14:xfrm>
              <a:off x="7991862" y="2079498"/>
              <a:ext cx="805320" cy="575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1785BDA-9DB9-4E2A-B80A-3B79063CAC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73862" y="2043498"/>
                <a:ext cx="84096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82AE41-5A32-4FEA-9F69-6B83876C5D28}"/>
                  </a:ext>
                </a:extLst>
              </p14:cNvPr>
              <p14:cNvContentPartPr/>
              <p14:nvPr/>
            </p14:nvContentPartPr>
            <p14:xfrm>
              <a:off x="8877462" y="2004258"/>
              <a:ext cx="442440" cy="256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82AE41-5A32-4FEA-9F69-6B83876C5D2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59462" y="1968618"/>
                <a:ext cx="4780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758F20-3200-434E-A028-C33D3B7539B5}"/>
                  </a:ext>
                </a:extLst>
              </p14:cNvPr>
              <p14:cNvContentPartPr/>
              <p14:nvPr/>
            </p14:nvContentPartPr>
            <p14:xfrm>
              <a:off x="9345822" y="1866018"/>
              <a:ext cx="280080" cy="261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758F20-3200-434E-A028-C33D3B7539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27822" y="1830018"/>
                <a:ext cx="315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4211FE8-3282-42D8-A733-E460E61B6650}"/>
                  </a:ext>
                </a:extLst>
              </p14:cNvPr>
              <p14:cNvContentPartPr/>
              <p14:nvPr/>
            </p14:nvContentPartPr>
            <p14:xfrm>
              <a:off x="9671262" y="1646418"/>
              <a:ext cx="522720" cy="77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4211FE8-3282-42D8-A733-E460E61B66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53262" y="1610778"/>
                <a:ext cx="5583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885593-6F58-475B-B562-4CEFA28E4CD7}"/>
                  </a:ext>
                </a:extLst>
              </p14:cNvPr>
              <p14:cNvContentPartPr/>
              <p14:nvPr/>
            </p14:nvContentPartPr>
            <p14:xfrm>
              <a:off x="10427262" y="1503138"/>
              <a:ext cx="637200" cy="503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885593-6F58-475B-B562-4CEFA28E4C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09622" y="1467498"/>
                <a:ext cx="67284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E3EC37-27F5-4471-97C7-6A2F599FAC7B}"/>
                  </a:ext>
                </a:extLst>
              </p14:cNvPr>
              <p14:cNvContentPartPr/>
              <p14:nvPr/>
            </p14:nvContentPartPr>
            <p14:xfrm>
              <a:off x="10377942" y="1733178"/>
              <a:ext cx="162720" cy="78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E3EC37-27F5-4471-97C7-6A2F599FAC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59942" y="1697178"/>
                <a:ext cx="198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75F4E5-50DC-400F-A016-8DE705B9BF6D}"/>
                  </a:ext>
                </a:extLst>
              </p14:cNvPr>
              <p14:cNvContentPartPr/>
              <p14:nvPr/>
            </p14:nvContentPartPr>
            <p14:xfrm>
              <a:off x="10753062" y="1599258"/>
              <a:ext cx="451080" cy="213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75F4E5-50DC-400F-A016-8DE705B9BF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35422" y="1563258"/>
                <a:ext cx="486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9961E3-DF8D-4FAD-853A-783315E061F3}"/>
                  </a:ext>
                </a:extLst>
              </p14:cNvPr>
              <p14:cNvContentPartPr/>
              <p14:nvPr/>
            </p14:nvContentPartPr>
            <p14:xfrm>
              <a:off x="7942902" y="2953218"/>
              <a:ext cx="1261080" cy="626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9961E3-DF8D-4FAD-853A-783315E061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24902" y="2917218"/>
                <a:ext cx="12967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3BFE5C3-3AA9-4FDF-8613-487050E1E654}"/>
                  </a:ext>
                </a:extLst>
              </p14:cNvPr>
              <p14:cNvContentPartPr/>
              <p14:nvPr/>
            </p14:nvContentPartPr>
            <p14:xfrm>
              <a:off x="9287862" y="2750898"/>
              <a:ext cx="550080" cy="247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3BFE5C3-3AA9-4FDF-8613-487050E1E6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69862" y="2715258"/>
                <a:ext cx="5857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0A8690-CB4F-475D-B21C-4DC274986E34}"/>
                  </a:ext>
                </a:extLst>
              </p14:cNvPr>
              <p14:cNvContentPartPr/>
              <p14:nvPr/>
            </p14:nvContentPartPr>
            <p14:xfrm>
              <a:off x="10172382" y="2416458"/>
              <a:ext cx="503280" cy="415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0A8690-CB4F-475D-B21C-4DC274986E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4382" y="2380818"/>
                <a:ext cx="5389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B5C5608-0209-46B5-B162-7A065DB2893B}"/>
                  </a:ext>
                </a:extLst>
              </p14:cNvPr>
              <p14:cNvContentPartPr/>
              <p14:nvPr/>
            </p14:nvContentPartPr>
            <p14:xfrm>
              <a:off x="10612302" y="2355978"/>
              <a:ext cx="401400" cy="249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B5C5608-0209-46B5-B162-7A065DB289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94662" y="2319978"/>
                <a:ext cx="4370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F59252-B82B-45FB-BC31-085B1209ACDC}"/>
                  </a:ext>
                </a:extLst>
              </p14:cNvPr>
              <p14:cNvContentPartPr/>
              <p14:nvPr/>
            </p14:nvContentPartPr>
            <p14:xfrm>
              <a:off x="11022702" y="2035578"/>
              <a:ext cx="290520" cy="616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F59252-B82B-45FB-BC31-085B1209AC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04702" y="1999938"/>
                <a:ext cx="32616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D9D3616-72A9-4AFA-B188-21DBFF4B3FC9}"/>
                  </a:ext>
                </a:extLst>
              </p14:cNvPr>
              <p14:cNvContentPartPr/>
              <p14:nvPr/>
            </p14:nvContentPartPr>
            <p14:xfrm>
              <a:off x="11207742" y="1902378"/>
              <a:ext cx="313200" cy="669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D9D3616-72A9-4AFA-B188-21DBFF4B3F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189742" y="1866738"/>
                <a:ext cx="34884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AD2F37-7B49-4936-BF42-74326AD62999}"/>
                  </a:ext>
                </a:extLst>
              </p14:cNvPr>
              <p14:cNvContentPartPr/>
              <p14:nvPr/>
            </p14:nvContentPartPr>
            <p14:xfrm>
              <a:off x="11508702" y="2101098"/>
              <a:ext cx="181800" cy="189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AD2F37-7B49-4936-BF42-74326AD629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91062" y="2065098"/>
                <a:ext cx="217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0D24B8-95C8-4DD1-B1ED-80A1BF6BF798}"/>
                  </a:ext>
                </a:extLst>
              </p14:cNvPr>
              <p14:cNvContentPartPr/>
              <p14:nvPr/>
            </p14:nvContentPartPr>
            <p14:xfrm>
              <a:off x="11482422" y="1847658"/>
              <a:ext cx="360" cy="16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0D24B8-95C8-4DD1-B1ED-80A1BF6BF7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64782" y="1812018"/>
                <a:ext cx="36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37F0A4-44B3-48AA-8013-A367AFB74872}"/>
                  </a:ext>
                </a:extLst>
              </p14:cNvPr>
              <p14:cNvContentPartPr/>
              <p14:nvPr/>
            </p14:nvContentPartPr>
            <p14:xfrm>
              <a:off x="11658462" y="1907778"/>
              <a:ext cx="316800" cy="289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37F0A4-44B3-48AA-8013-A367AFB7487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640462" y="1871778"/>
                <a:ext cx="3524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FC8932A-F84A-4379-AE2C-5981C3CE5810}"/>
                  </a:ext>
                </a:extLst>
              </p14:cNvPr>
              <p14:cNvContentPartPr/>
              <p14:nvPr/>
            </p14:nvContentPartPr>
            <p14:xfrm>
              <a:off x="11764302" y="1720578"/>
              <a:ext cx="396360" cy="1255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FC8932A-F84A-4379-AE2C-5981C3CE58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746662" y="1684578"/>
                <a:ext cx="432000" cy="13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5BCD554-A883-47FA-ACEE-6CEC0C89CD48}"/>
                  </a:ext>
                </a:extLst>
              </p14:cNvPr>
              <p14:cNvContentPartPr/>
              <p14:nvPr/>
            </p14:nvContentPartPr>
            <p14:xfrm>
              <a:off x="3301062" y="3552978"/>
              <a:ext cx="1016280" cy="1256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5BCD554-A883-47FA-ACEE-6CEC0C89CD4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83062" y="3517338"/>
                <a:ext cx="1051920" cy="13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0C2F1B9-C9A3-411E-80CE-E5E2788E8BAA}"/>
                  </a:ext>
                </a:extLst>
              </p14:cNvPr>
              <p14:cNvContentPartPr/>
              <p14:nvPr/>
            </p14:nvContentPartPr>
            <p14:xfrm>
              <a:off x="5688222" y="905178"/>
              <a:ext cx="1793520" cy="62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0C2F1B9-C9A3-411E-80CE-E5E2788E8B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670582" y="869538"/>
                <a:ext cx="1829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FAEAAE-1B1B-438B-B28E-CD940235176D}"/>
                  </a:ext>
                </a:extLst>
              </p14:cNvPr>
              <p14:cNvContentPartPr/>
              <p14:nvPr/>
            </p14:nvContentPartPr>
            <p14:xfrm>
              <a:off x="1132782" y="984738"/>
              <a:ext cx="2445480" cy="55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FAEAAE-1B1B-438B-B28E-CD940235176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5142" y="948738"/>
                <a:ext cx="2481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5A66977-66BD-4807-973F-0CE14F5E8BC7}"/>
                  </a:ext>
                </a:extLst>
              </p14:cNvPr>
              <p14:cNvContentPartPr/>
              <p14:nvPr/>
            </p14:nvContentPartPr>
            <p14:xfrm>
              <a:off x="186702" y="931458"/>
              <a:ext cx="2259360" cy="4809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5A66977-66BD-4807-973F-0CE14F5E8BC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69062" y="895818"/>
                <a:ext cx="2295000" cy="48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59906F8-3405-4084-A14F-FAA611B9526B}"/>
                  </a:ext>
                </a:extLst>
              </p14:cNvPr>
              <p14:cNvContentPartPr/>
              <p14:nvPr/>
            </p14:nvContentPartPr>
            <p14:xfrm>
              <a:off x="1977702" y="5899098"/>
              <a:ext cx="428760" cy="455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59906F8-3405-4084-A14F-FAA611B9526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60062" y="5863458"/>
                <a:ext cx="4644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902A58C-E14F-4D10-AD8B-083AFE212D70}"/>
                  </a:ext>
                </a:extLst>
              </p14:cNvPr>
              <p14:cNvContentPartPr/>
              <p14:nvPr/>
            </p14:nvContentPartPr>
            <p14:xfrm>
              <a:off x="1995342" y="6356658"/>
              <a:ext cx="706680" cy="351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902A58C-E14F-4D10-AD8B-083AFE212D7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77702" y="6320658"/>
                <a:ext cx="7423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91BA7D9-2416-49B9-BEBE-923E123F3CC2}"/>
                  </a:ext>
                </a:extLst>
              </p14:cNvPr>
              <p14:cNvContentPartPr/>
              <p14:nvPr/>
            </p14:nvContentPartPr>
            <p14:xfrm>
              <a:off x="1458942" y="5770578"/>
              <a:ext cx="843120" cy="234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91BA7D9-2416-49B9-BEBE-923E123F3CC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41302" y="5734938"/>
                <a:ext cx="878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ACAFA6E-1871-42F7-93D5-9207575DBE42}"/>
                  </a:ext>
                </a:extLst>
              </p14:cNvPr>
              <p14:cNvContentPartPr/>
              <p14:nvPr/>
            </p14:nvContentPartPr>
            <p14:xfrm>
              <a:off x="2514102" y="6078378"/>
              <a:ext cx="3960" cy="5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ACAFA6E-1871-42F7-93D5-9207575DBE4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496462" y="6042738"/>
                <a:ext cx="39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59ECDB-12A8-44CD-A9F5-848E742B9ECC}"/>
                  </a:ext>
                </a:extLst>
              </p14:cNvPr>
              <p14:cNvContentPartPr/>
              <p14:nvPr/>
            </p14:nvContentPartPr>
            <p14:xfrm>
              <a:off x="2741622" y="5266218"/>
              <a:ext cx="565200" cy="581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59ECDB-12A8-44CD-A9F5-848E742B9EC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723622" y="5230218"/>
                <a:ext cx="6008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0C4EFE3-29E4-4FA3-9CC9-1C4544D20366}"/>
                  </a:ext>
                </a:extLst>
              </p14:cNvPr>
              <p14:cNvContentPartPr/>
              <p14:nvPr/>
            </p14:nvContentPartPr>
            <p14:xfrm>
              <a:off x="2742702" y="5239578"/>
              <a:ext cx="219600" cy="15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0C4EFE3-29E4-4FA3-9CC9-1C4544D2036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725062" y="5203578"/>
                <a:ext cx="255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7299514-72AC-4B5F-ABD7-4425A373CBD6}"/>
                  </a:ext>
                </a:extLst>
              </p14:cNvPr>
              <p14:cNvContentPartPr/>
              <p14:nvPr/>
            </p14:nvContentPartPr>
            <p14:xfrm>
              <a:off x="9181662" y="3437418"/>
              <a:ext cx="753480" cy="9554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7299514-72AC-4B5F-ABD7-4425A373CBD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164022" y="3401778"/>
                <a:ext cx="78912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54F98FE-71FF-49FE-8E9C-02C22E018D82}"/>
                  </a:ext>
                </a:extLst>
              </p14:cNvPr>
              <p14:cNvContentPartPr/>
              <p14:nvPr/>
            </p14:nvContentPartPr>
            <p14:xfrm>
              <a:off x="7573902" y="5386818"/>
              <a:ext cx="789840" cy="631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54F98FE-71FF-49FE-8E9C-02C22E018D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556262" y="5351178"/>
                <a:ext cx="82548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AB75CB4-7C57-48DA-AC3A-84E043709A84}"/>
                  </a:ext>
                </a:extLst>
              </p14:cNvPr>
              <p14:cNvContentPartPr/>
              <p14:nvPr/>
            </p14:nvContentPartPr>
            <p14:xfrm>
              <a:off x="8466702" y="5517498"/>
              <a:ext cx="360" cy="3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AB75CB4-7C57-48DA-AC3A-84E043709A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449062" y="5481858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58713DE-F229-4280-B6D5-802C23AE33DA}"/>
                  </a:ext>
                </a:extLst>
              </p14:cNvPr>
              <p14:cNvContentPartPr/>
              <p14:nvPr/>
            </p14:nvContentPartPr>
            <p14:xfrm>
              <a:off x="8536902" y="4923138"/>
              <a:ext cx="433800" cy="636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58713DE-F229-4280-B6D5-802C23AE33D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519262" y="4887498"/>
                <a:ext cx="4694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F25248-F720-442B-8358-074D4208CB9B}"/>
                  </a:ext>
                </a:extLst>
              </p14:cNvPr>
              <p14:cNvContentPartPr/>
              <p14:nvPr/>
            </p14:nvContentPartPr>
            <p14:xfrm>
              <a:off x="8150262" y="4759338"/>
              <a:ext cx="452160" cy="217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F25248-F720-442B-8358-074D4208CB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132262" y="4723338"/>
                <a:ext cx="487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94775E-95D9-465A-84B2-AA531026DEB3}"/>
                  </a:ext>
                </a:extLst>
              </p14:cNvPr>
              <p14:cNvContentPartPr/>
              <p14:nvPr/>
            </p14:nvContentPartPr>
            <p14:xfrm>
              <a:off x="9055662" y="5125458"/>
              <a:ext cx="360" cy="9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94775E-95D9-465A-84B2-AA531026DEB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038022" y="5089458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5E9EACF-B088-40B8-BFDA-E639D2AF7731}"/>
                  </a:ext>
                </a:extLst>
              </p14:cNvPr>
              <p14:cNvContentPartPr/>
              <p14:nvPr/>
            </p14:nvContentPartPr>
            <p14:xfrm>
              <a:off x="9398022" y="4676898"/>
              <a:ext cx="445680" cy="518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5E9EACF-B088-40B8-BFDA-E639D2AF773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380022" y="4641258"/>
                <a:ext cx="4813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72EC73B-94A2-47DF-B003-4A165E54C9D7}"/>
                  </a:ext>
                </a:extLst>
              </p14:cNvPr>
              <p14:cNvContentPartPr/>
              <p14:nvPr/>
            </p14:nvContentPartPr>
            <p14:xfrm>
              <a:off x="9468942" y="4640898"/>
              <a:ext cx="60120" cy="54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72EC73B-94A2-47DF-B003-4A165E54C9D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51302" y="4605258"/>
                <a:ext cx="95760" cy="1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39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1B8A1F-3659-410D-AE9D-79FB3FE04DD3}"/>
              </a:ext>
            </a:extLst>
          </p:cNvPr>
          <p:cNvGrpSpPr/>
          <p:nvPr/>
        </p:nvGrpSpPr>
        <p:grpSpPr>
          <a:xfrm>
            <a:off x="364902" y="324498"/>
            <a:ext cx="695880" cy="1234080"/>
            <a:chOff x="364902" y="324498"/>
            <a:chExt cx="695880" cy="12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1AF03D-3D6A-4AC7-9858-517C8700EA56}"/>
                    </a:ext>
                  </a:extLst>
                </p14:cNvPr>
                <p14:cNvContentPartPr/>
                <p14:nvPr/>
              </p14:nvContentPartPr>
              <p14:xfrm>
                <a:off x="364902" y="324498"/>
                <a:ext cx="695880" cy="88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1AF03D-3D6A-4AC7-9858-517C8700EA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262" y="306858"/>
                  <a:ext cx="73152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A64EA1-94EB-43A4-95AA-78F53928426F}"/>
                    </a:ext>
                  </a:extLst>
                </p14:cNvPr>
                <p14:cNvContentPartPr/>
                <p14:nvPr/>
              </p14:nvContentPartPr>
              <p14:xfrm>
                <a:off x="694302" y="890418"/>
                <a:ext cx="291960" cy="668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A64EA1-94EB-43A4-95AA-78F5392842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6302" y="872418"/>
                  <a:ext cx="327600" cy="70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6B1678-CA6F-4E88-A280-67BB1F2A7381}"/>
                  </a:ext>
                </a:extLst>
              </p14:cNvPr>
              <p14:cNvContentPartPr/>
              <p14:nvPr/>
            </p14:nvContentPartPr>
            <p14:xfrm>
              <a:off x="1394142" y="676578"/>
              <a:ext cx="39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6B1678-CA6F-4E88-A280-67BB1F2A73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6502" y="658938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E19DCF-812D-4C18-B7FD-D77F14A4DA75}"/>
                  </a:ext>
                </a:extLst>
              </p14:cNvPr>
              <p14:cNvContentPartPr/>
              <p14:nvPr/>
            </p14:nvContentPartPr>
            <p14:xfrm>
              <a:off x="1406382" y="104593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E19DCF-812D-4C18-B7FD-D77F14A4DA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8382" y="102793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6761A-B85F-4536-8FA7-BE971D40E610}"/>
              </a:ext>
            </a:extLst>
          </p:cNvPr>
          <p:cNvGrpSpPr/>
          <p:nvPr/>
        </p:nvGrpSpPr>
        <p:grpSpPr>
          <a:xfrm>
            <a:off x="2731542" y="454098"/>
            <a:ext cx="1898280" cy="1081440"/>
            <a:chOff x="2731542" y="454098"/>
            <a:chExt cx="1898280" cy="10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A6606B-F491-418A-9C7C-D3840DAE619A}"/>
                    </a:ext>
                  </a:extLst>
                </p14:cNvPr>
                <p14:cNvContentPartPr/>
                <p14:nvPr/>
              </p14:nvContentPartPr>
              <p14:xfrm>
                <a:off x="2731542" y="454098"/>
                <a:ext cx="374400" cy="108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A6606B-F491-418A-9C7C-D3840DAE61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3542" y="436098"/>
                  <a:ext cx="41004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CC3060-2643-4C8F-AFB6-3A324CE97066}"/>
                    </a:ext>
                  </a:extLst>
                </p14:cNvPr>
                <p14:cNvContentPartPr/>
                <p14:nvPr/>
              </p14:nvContentPartPr>
              <p14:xfrm>
                <a:off x="3306102" y="486498"/>
                <a:ext cx="145440" cy="45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CC3060-2643-4C8F-AFB6-3A324CE970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88102" y="468498"/>
                  <a:ext cx="1810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98DD30-C89C-4A68-AF1E-7D9D7A4DAEA0}"/>
                    </a:ext>
                  </a:extLst>
                </p14:cNvPr>
                <p14:cNvContentPartPr/>
                <p14:nvPr/>
              </p14:nvContentPartPr>
              <p14:xfrm>
                <a:off x="3569262" y="474258"/>
                <a:ext cx="113760" cy="449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98DD30-C89C-4A68-AF1E-7D9D7A4DAE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1262" y="456618"/>
                  <a:ext cx="1494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B8D06B-2BCA-437C-9EF1-DD0576C8F5B9}"/>
                    </a:ext>
                  </a:extLst>
                </p14:cNvPr>
                <p14:cNvContentPartPr/>
                <p14:nvPr/>
              </p14:nvContentPartPr>
              <p14:xfrm>
                <a:off x="3490062" y="685578"/>
                <a:ext cx="210960" cy="105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B8D06B-2BCA-437C-9EF1-DD0576C8F5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2422" y="667578"/>
                  <a:ext cx="246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EA5AC6-3401-457A-9A72-D84E93332451}"/>
                    </a:ext>
                  </a:extLst>
                </p14:cNvPr>
                <p14:cNvContentPartPr/>
                <p14:nvPr/>
              </p14:nvContentPartPr>
              <p14:xfrm>
                <a:off x="3762582" y="500898"/>
                <a:ext cx="125640" cy="56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EA5AC6-3401-457A-9A72-D84E933324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4942" y="483258"/>
                  <a:ext cx="1612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84CC54-F2B4-4572-AB75-72E4FF8B8F9B}"/>
                    </a:ext>
                  </a:extLst>
                </p14:cNvPr>
                <p14:cNvContentPartPr/>
                <p14:nvPr/>
              </p14:nvContentPartPr>
              <p14:xfrm>
                <a:off x="4237422" y="651018"/>
                <a:ext cx="392400" cy="19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84CC54-F2B4-4572-AB75-72E4FF8B8F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9782" y="633018"/>
                  <a:ext cx="428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C8062D-B40D-43C9-AA15-E6C3C18DE95E}"/>
                    </a:ext>
                  </a:extLst>
                </p14:cNvPr>
                <p14:cNvContentPartPr/>
                <p14:nvPr/>
              </p14:nvContentPartPr>
              <p14:xfrm>
                <a:off x="4070382" y="886458"/>
                <a:ext cx="547200" cy="24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C8062D-B40D-43C9-AA15-E6C3C18DE9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52742" y="868818"/>
                  <a:ext cx="58284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8C376A-ED40-49EF-B025-479871E8C9E5}"/>
              </a:ext>
            </a:extLst>
          </p:cNvPr>
          <p:cNvGrpSpPr/>
          <p:nvPr/>
        </p:nvGrpSpPr>
        <p:grpSpPr>
          <a:xfrm>
            <a:off x="5063982" y="87618"/>
            <a:ext cx="1913760" cy="1357200"/>
            <a:chOff x="5063982" y="87618"/>
            <a:chExt cx="1913760" cy="13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462268-067D-478A-A87A-FE28E06FA7ED}"/>
                    </a:ext>
                  </a:extLst>
                </p14:cNvPr>
                <p14:cNvContentPartPr/>
                <p14:nvPr/>
              </p14:nvContentPartPr>
              <p14:xfrm>
                <a:off x="5063982" y="201738"/>
                <a:ext cx="228240" cy="124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462268-067D-478A-A87A-FE28E06FA7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45982" y="184098"/>
                  <a:ext cx="26388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B1B7C2-8723-4D7F-8A51-213E87239822}"/>
                    </a:ext>
                  </a:extLst>
                </p14:cNvPr>
                <p14:cNvContentPartPr/>
                <p14:nvPr/>
              </p14:nvContentPartPr>
              <p14:xfrm>
                <a:off x="5310222" y="302898"/>
                <a:ext cx="537840" cy="54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B1B7C2-8723-4D7F-8A51-213E872398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92222" y="284898"/>
                  <a:ext cx="5734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A44128-1D3F-4BE9-A3F9-1E38992A2BBB}"/>
                    </a:ext>
                  </a:extLst>
                </p14:cNvPr>
                <p14:cNvContentPartPr/>
                <p14:nvPr/>
              </p14:nvContentPartPr>
              <p14:xfrm>
                <a:off x="5996022" y="114258"/>
                <a:ext cx="204480" cy="69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A44128-1D3F-4BE9-A3F9-1E38992A2B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8022" y="96258"/>
                  <a:ext cx="24012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EB6B9D-3B9C-4A06-A680-1E4FBCC1B53E}"/>
                    </a:ext>
                  </a:extLst>
                </p14:cNvPr>
                <p14:cNvContentPartPr/>
                <p14:nvPr/>
              </p14:nvContentPartPr>
              <p14:xfrm>
                <a:off x="6180702" y="193098"/>
                <a:ext cx="192960" cy="52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EB6B9D-3B9C-4A06-A680-1E4FBCC1B5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62702" y="175458"/>
                  <a:ext cx="2286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0C76F-22B8-43BD-8AFE-DBBE8EE087E2}"/>
                    </a:ext>
                  </a:extLst>
                </p14:cNvPr>
                <p14:cNvContentPartPr/>
                <p14:nvPr/>
              </p14:nvContentPartPr>
              <p14:xfrm>
                <a:off x="6136782" y="422778"/>
                <a:ext cx="219600" cy="6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0C76F-22B8-43BD-8AFE-DBBE8EE087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18782" y="404778"/>
                  <a:ext cx="255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F29A85-068F-409F-BD6E-C20C777D1993}"/>
                    </a:ext>
                  </a:extLst>
                </p14:cNvPr>
                <p14:cNvContentPartPr/>
                <p14:nvPr/>
              </p14:nvContentPartPr>
              <p14:xfrm>
                <a:off x="6409302" y="157818"/>
                <a:ext cx="338040" cy="63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F29A85-068F-409F-BD6E-C20C777D19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91302" y="140178"/>
                  <a:ext cx="3736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8FA6D9-4D5A-45FC-BCC7-E8FAFD302923}"/>
                    </a:ext>
                  </a:extLst>
                </p14:cNvPr>
                <p14:cNvContentPartPr/>
                <p14:nvPr/>
              </p14:nvContentPartPr>
              <p14:xfrm>
                <a:off x="6708102" y="87618"/>
                <a:ext cx="269640" cy="135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8FA6D9-4D5A-45FC-BCC7-E8FAFD3029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0462" y="69618"/>
                  <a:ext cx="305280" cy="13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3F4CCD-8154-44A7-919C-4418015D57AC}"/>
              </a:ext>
            </a:extLst>
          </p:cNvPr>
          <p:cNvGrpSpPr/>
          <p:nvPr/>
        </p:nvGrpSpPr>
        <p:grpSpPr>
          <a:xfrm>
            <a:off x="9073302" y="782058"/>
            <a:ext cx="1752120" cy="1304640"/>
            <a:chOff x="9073302" y="782058"/>
            <a:chExt cx="1752120" cy="13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4E3667-391A-4A66-88CA-8DC0FB434402}"/>
                    </a:ext>
                  </a:extLst>
                </p14:cNvPr>
                <p14:cNvContentPartPr/>
                <p14:nvPr/>
              </p14:nvContentPartPr>
              <p14:xfrm>
                <a:off x="9073302" y="843978"/>
                <a:ext cx="289440" cy="124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4E3667-391A-4A66-88CA-8DC0FB4344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5302" y="825978"/>
                  <a:ext cx="32508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1C8A6E-62BC-4AED-829B-AC0A420CCBF7}"/>
                    </a:ext>
                  </a:extLst>
                </p14:cNvPr>
                <p14:cNvContentPartPr/>
                <p14:nvPr/>
              </p14:nvContentPartPr>
              <p14:xfrm>
                <a:off x="9486582" y="1410978"/>
                <a:ext cx="186840" cy="3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1C8A6E-62BC-4AED-829B-AC0A420CCB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68942" y="1393338"/>
                  <a:ext cx="222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397FBB-4347-49D2-BB91-E441F6DCABD7}"/>
                    </a:ext>
                  </a:extLst>
                </p14:cNvPr>
                <p14:cNvContentPartPr/>
                <p14:nvPr/>
              </p14:nvContentPartPr>
              <p14:xfrm>
                <a:off x="9829662" y="1125138"/>
                <a:ext cx="147240" cy="685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397FBB-4347-49D2-BB91-E441F6DCAB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11662" y="1107138"/>
                  <a:ext cx="1828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CCAED2-5843-4211-AEAA-263B25BE276A}"/>
                    </a:ext>
                  </a:extLst>
                </p14:cNvPr>
                <p14:cNvContentPartPr/>
                <p14:nvPr/>
              </p14:nvContentPartPr>
              <p14:xfrm>
                <a:off x="10022982" y="782058"/>
                <a:ext cx="115920" cy="119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CCAED2-5843-4211-AEAA-263B25BE2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5342" y="764058"/>
                  <a:ext cx="15156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C64F69-63D6-483F-968B-9CF2C64B5E6F}"/>
                    </a:ext>
                  </a:extLst>
                </p14:cNvPr>
                <p14:cNvContentPartPr/>
                <p14:nvPr/>
              </p14:nvContentPartPr>
              <p14:xfrm>
                <a:off x="10357062" y="1246458"/>
                <a:ext cx="468360" cy="24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C64F69-63D6-483F-968B-9CF2C64B5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39062" y="1228818"/>
                  <a:ext cx="504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C130F5-A013-44B3-9ECA-288E476C8BA9}"/>
                    </a:ext>
                  </a:extLst>
                </p14:cNvPr>
                <p14:cNvContentPartPr/>
                <p14:nvPr/>
              </p14:nvContentPartPr>
              <p14:xfrm>
                <a:off x="10488822" y="1668738"/>
                <a:ext cx="233280" cy="98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C130F5-A013-44B3-9ECA-288E476C8B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71182" y="1650738"/>
                  <a:ext cx="2689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EF4822-EC3F-431E-BA3C-B4649ED69575}"/>
              </a:ext>
            </a:extLst>
          </p:cNvPr>
          <p:cNvGrpSpPr/>
          <p:nvPr/>
        </p:nvGrpSpPr>
        <p:grpSpPr>
          <a:xfrm>
            <a:off x="11218542" y="771258"/>
            <a:ext cx="1035000" cy="813960"/>
            <a:chOff x="11218542" y="771258"/>
            <a:chExt cx="1035000" cy="81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51827-348A-47C3-884A-97089707739C}"/>
                    </a:ext>
                  </a:extLst>
                </p14:cNvPr>
                <p14:cNvContentPartPr/>
                <p14:nvPr/>
              </p14:nvContentPartPr>
              <p14:xfrm>
                <a:off x="11218542" y="1309818"/>
                <a:ext cx="360360" cy="11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51827-348A-47C3-884A-9708970773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00902" y="1291818"/>
                  <a:ext cx="396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1E4B21-9B70-48D1-A40F-1147701212B0}"/>
                    </a:ext>
                  </a:extLst>
                </p14:cNvPr>
                <p14:cNvContentPartPr/>
                <p14:nvPr/>
              </p14:nvContentPartPr>
              <p14:xfrm>
                <a:off x="11350662" y="1186338"/>
                <a:ext cx="219240" cy="39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1E4B21-9B70-48D1-A40F-1147701212B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32662" y="1168698"/>
                  <a:ext cx="2548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C71CA9-26B9-4201-B40B-994017D41877}"/>
                    </a:ext>
                  </a:extLst>
                </p14:cNvPr>
                <p14:cNvContentPartPr/>
                <p14:nvPr/>
              </p14:nvContentPartPr>
              <p14:xfrm>
                <a:off x="11579262" y="849738"/>
                <a:ext cx="348480" cy="45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C71CA9-26B9-4201-B40B-994017D41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61262" y="831738"/>
                  <a:ext cx="384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CEB924-8169-4105-BBEA-90BC200CB4DB}"/>
                    </a:ext>
                  </a:extLst>
                </p14:cNvPr>
                <p14:cNvContentPartPr/>
                <p14:nvPr/>
              </p14:nvContentPartPr>
              <p14:xfrm>
                <a:off x="11974542" y="771258"/>
                <a:ext cx="279000" cy="43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CEB924-8169-4105-BBEA-90BC200CB4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56542" y="753258"/>
                  <a:ext cx="314640" cy="46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E8B4717-FEAF-4D35-9420-BC56D8960110}"/>
                  </a:ext>
                </a:extLst>
              </p14:cNvPr>
              <p14:cNvContentPartPr/>
              <p14:nvPr/>
            </p14:nvContentPartPr>
            <p14:xfrm>
              <a:off x="9548142" y="2839818"/>
              <a:ext cx="179280" cy="919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E8B4717-FEAF-4D35-9420-BC56D89601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30142" y="2821818"/>
                <a:ext cx="214920" cy="9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C07FE23-A9C8-409F-B765-5D97F9FE26C1}"/>
                  </a:ext>
                </a:extLst>
              </p14:cNvPr>
              <p14:cNvContentPartPr/>
              <p14:nvPr/>
            </p14:nvContentPartPr>
            <p14:xfrm>
              <a:off x="9471462" y="2498538"/>
              <a:ext cx="15480" cy="42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C07FE23-A9C8-409F-B765-5D97F9FE26C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53462" y="2480538"/>
                <a:ext cx="5112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76838CB3-0F79-4002-9000-BBF99BC1E127}"/>
              </a:ext>
            </a:extLst>
          </p:cNvPr>
          <p:cNvGrpSpPr/>
          <p:nvPr/>
        </p:nvGrpSpPr>
        <p:grpSpPr>
          <a:xfrm>
            <a:off x="9741462" y="4260378"/>
            <a:ext cx="402480" cy="702360"/>
            <a:chOff x="9741462" y="4260378"/>
            <a:chExt cx="402480" cy="70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ED455A-4BD2-4CA9-9C37-21A39A06F247}"/>
                    </a:ext>
                  </a:extLst>
                </p14:cNvPr>
                <p14:cNvContentPartPr/>
                <p14:nvPr/>
              </p14:nvContentPartPr>
              <p14:xfrm>
                <a:off x="9741462" y="4411938"/>
                <a:ext cx="402480" cy="55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ED455A-4BD2-4CA9-9C37-21A39A06F2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23462" y="4394298"/>
                  <a:ext cx="4381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1F584AC-1669-40E0-99BC-A81F944588BE}"/>
                    </a:ext>
                  </a:extLst>
                </p14:cNvPr>
                <p14:cNvContentPartPr/>
                <p14:nvPr/>
              </p14:nvContentPartPr>
              <p14:xfrm>
                <a:off x="9912102" y="4260378"/>
                <a:ext cx="5760" cy="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1F584AC-1669-40E0-99BC-A81F944588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94102" y="4242738"/>
                  <a:ext cx="414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709EBB6-E48F-421C-9059-B27ADCD637BC}"/>
                  </a:ext>
                </a:extLst>
              </p14:cNvPr>
              <p14:cNvContentPartPr/>
              <p14:nvPr/>
            </p14:nvContentPartPr>
            <p14:xfrm>
              <a:off x="413142" y="1774938"/>
              <a:ext cx="449280" cy="888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709EBB6-E48F-421C-9059-B27ADCD637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5142" y="1757298"/>
                <a:ext cx="48492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3AB2A82-8F2F-4D40-81BC-098BA65D9CD6}"/>
                  </a:ext>
                </a:extLst>
              </p14:cNvPr>
              <p14:cNvContentPartPr/>
              <p14:nvPr/>
            </p14:nvContentPartPr>
            <p14:xfrm>
              <a:off x="934062" y="1313778"/>
              <a:ext cx="568800" cy="986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3AB2A82-8F2F-4D40-81BC-098BA65D9CD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6422" y="1295778"/>
                <a:ext cx="60444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2FC383-4637-4DB1-A41C-D2E69CDE9F61}"/>
                  </a:ext>
                </a:extLst>
              </p14:cNvPr>
              <p14:cNvContentPartPr/>
              <p14:nvPr/>
            </p14:nvContentPartPr>
            <p14:xfrm>
              <a:off x="659382" y="2161578"/>
              <a:ext cx="1201320" cy="687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2FC383-4637-4DB1-A41C-D2E69CDE9F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382" y="2143578"/>
                <a:ext cx="123696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E886916-6A7D-423A-9BA9-04E9C84106DF}"/>
                  </a:ext>
                </a:extLst>
              </p14:cNvPr>
              <p14:cNvContentPartPr/>
              <p14:nvPr/>
            </p14:nvContentPartPr>
            <p14:xfrm>
              <a:off x="799782" y="2415738"/>
              <a:ext cx="1016640" cy="687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E886916-6A7D-423A-9BA9-04E9C84106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2142" y="2397738"/>
                <a:ext cx="10522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2E0D63D-6358-4459-8A48-B8778B815AC5}"/>
                  </a:ext>
                </a:extLst>
              </p14:cNvPr>
              <p14:cNvContentPartPr/>
              <p14:nvPr/>
            </p14:nvContentPartPr>
            <p14:xfrm>
              <a:off x="896622" y="2915418"/>
              <a:ext cx="922680" cy="927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2E0D63D-6358-4459-8A48-B8778B815AC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8622" y="2897778"/>
                <a:ext cx="95832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894568E-2E9D-4FA0-B725-F1B99B0448A9}"/>
                  </a:ext>
                </a:extLst>
              </p14:cNvPr>
              <p14:cNvContentPartPr/>
              <p14:nvPr/>
            </p14:nvContentPartPr>
            <p14:xfrm>
              <a:off x="1870782" y="2758458"/>
              <a:ext cx="181440" cy="486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894568E-2E9D-4FA0-B725-F1B99B0448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52782" y="2740818"/>
                <a:ext cx="2170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65757A3-8564-4C4E-B0E2-354B75A62C7A}"/>
                  </a:ext>
                </a:extLst>
              </p14:cNvPr>
              <p14:cNvContentPartPr/>
              <p14:nvPr/>
            </p14:nvContentPartPr>
            <p14:xfrm>
              <a:off x="2092182" y="2733978"/>
              <a:ext cx="148320" cy="380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65757A3-8564-4C4E-B0E2-354B75A62C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74182" y="2716338"/>
                <a:ext cx="1839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E7D722-F885-4F69-9DD2-28C41B8F7EF5}"/>
                  </a:ext>
                </a:extLst>
              </p14:cNvPr>
              <p14:cNvContentPartPr/>
              <p14:nvPr/>
            </p14:nvContentPartPr>
            <p14:xfrm>
              <a:off x="2030622" y="2865738"/>
              <a:ext cx="276120" cy="53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E7D722-F885-4F69-9DD2-28C41B8F7E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12982" y="2847738"/>
                <a:ext cx="311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FF2C75-4517-471D-AEF4-00ED0E3C49F8}"/>
                  </a:ext>
                </a:extLst>
              </p14:cNvPr>
              <p14:cNvContentPartPr/>
              <p14:nvPr/>
            </p14:nvContentPartPr>
            <p14:xfrm>
              <a:off x="2312142" y="2452458"/>
              <a:ext cx="249120" cy="713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FF2C75-4517-471D-AEF4-00ED0E3C49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94142" y="2434818"/>
                <a:ext cx="2847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30B966-9489-499F-95AA-1C1141792FFE}"/>
                  </a:ext>
                </a:extLst>
              </p14:cNvPr>
              <p14:cNvContentPartPr/>
              <p14:nvPr/>
            </p14:nvContentPartPr>
            <p14:xfrm>
              <a:off x="624102" y="2536338"/>
              <a:ext cx="7638120" cy="1613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30B966-9489-499F-95AA-1C1141792FF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6102" y="2518338"/>
                <a:ext cx="7673760" cy="16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3BD72FB-BD31-43B3-8F59-C777C72023DA}"/>
                  </a:ext>
                </a:extLst>
              </p14:cNvPr>
              <p14:cNvContentPartPr/>
              <p14:nvPr/>
            </p14:nvContentPartPr>
            <p14:xfrm>
              <a:off x="1511862" y="4239138"/>
              <a:ext cx="768240" cy="708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3BD72FB-BD31-43B3-8F59-C777C72023D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94222" y="4221138"/>
                <a:ext cx="803880" cy="74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3FE9083E-95F9-46A7-B477-761B72CB84F5}"/>
              </a:ext>
            </a:extLst>
          </p:cNvPr>
          <p:cNvGrpSpPr/>
          <p:nvPr/>
        </p:nvGrpSpPr>
        <p:grpSpPr>
          <a:xfrm>
            <a:off x="3744942" y="1414938"/>
            <a:ext cx="4130280" cy="4587120"/>
            <a:chOff x="3744942" y="1414938"/>
            <a:chExt cx="4130280" cy="45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294D3A-B26B-4474-ACBF-6BD79A84BE30}"/>
                    </a:ext>
                  </a:extLst>
                </p14:cNvPr>
                <p14:cNvContentPartPr/>
                <p14:nvPr/>
              </p14:nvContentPartPr>
              <p14:xfrm>
                <a:off x="3744942" y="2065818"/>
                <a:ext cx="1071000" cy="3936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294D3A-B26B-4474-ACBF-6BD79A84BE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27302" y="2047818"/>
                  <a:ext cx="1106640" cy="39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51A7F3-5FFE-4FC4-BD4B-68493180E134}"/>
                    </a:ext>
                  </a:extLst>
                </p14:cNvPr>
                <p14:cNvContentPartPr/>
                <p14:nvPr/>
              </p14:nvContentPartPr>
              <p14:xfrm>
                <a:off x="4140942" y="2399898"/>
                <a:ext cx="478440" cy="1012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51A7F3-5FFE-4FC4-BD4B-68493180E1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2942" y="2382258"/>
                  <a:ext cx="51408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C5DEB5-EC1F-46BB-AEFD-284E6F58E139}"/>
                    </a:ext>
                  </a:extLst>
                </p14:cNvPr>
                <p14:cNvContentPartPr/>
                <p14:nvPr/>
              </p14:nvContentPartPr>
              <p14:xfrm>
                <a:off x="4617942" y="2127738"/>
                <a:ext cx="78840" cy="511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C5DEB5-EC1F-46BB-AEFD-284E6F58E1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99942" y="2109738"/>
                  <a:ext cx="1144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EF5732-F354-415A-9DDA-240EB3733BA0}"/>
                    </a:ext>
                  </a:extLst>
                </p14:cNvPr>
                <p14:cNvContentPartPr/>
                <p14:nvPr/>
              </p14:nvContentPartPr>
              <p14:xfrm>
                <a:off x="4729902" y="2039538"/>
                <a:ext cx="148320" cy="49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EF5732-F354-415A-9DDA-240EB3733B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2262" y="2021538"/>
                  <a:ext cx="1839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7D4ED7-E381-4CF1-B006-E5B0FEE032BF}"/>
                    </a:ext>
                  </a:extLst>
                </p14:cNvPr>
                <p14:cNvContentPartPr/>
                <p14:nvPr/>
              </p14:nvContentPartPr>
              <p14:xfrm>
                <a:off x="4685982" y="2219538"/>
                <a:ext cx="317160" cy="11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7D4ED7-E381-4CF1-B006-E5B0FEE032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67982" y="2201898"/>
                  <a:ext cx="352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428437-6776-440A-92FA-475C8738A010}"/>
                    </a:ext>
                  </a:extLst>
                </p14:cNvPr>
                <p14:cNvContentPartPr/>
                <p14:nvPr/>
              </p14:nvContentPartPr>
              <p14:xfrm>
                <a:off x="4888302" y="1995258"/>
                <a:ext cx="329400" cy="678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428437-6776-440A-92FA-475C8738A0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70302" y="1977258"/>
                  <a:ext cx="3650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676257-E405-46AD-9B3E-45C40092A72F}"/>
                    </a:ext>
                  </a:extLst>
                </p14:cNvPr>
                <p14:cNvContentPartPr/>
                <p14:nvPr/>
              </p14:nvContentPartPr>
              <p14:xfrm>
                <a:off x="5450622" y="2172018"/>
                <a:ext cx="357840" cy="157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676257-E405-46AD-9B3E-45C40092A7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32982" y="2154378"/>
                  <a:ext cx="393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423B31-266B-4385-BC6D-0E70513C74DF}"/>
                    </a:ext>
                  </a:extLst>
                </p14:cNvPr>
                <p14:cNvContentPartPr/>
                <p14:nvPr/>
              </p14:nvContentPartPr>
              <p14:xfrm>
                <a:off x="5371782" y="2418258"/>
                <a:ext cx="426600" cy="140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423B31-266B-4385-BC6D-0E70513C74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53782" y="2400258"/>
                  <a:ext cx="4622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133F77-EBA1-4E4E-91A9-9B2768233B51}"/>
                    </a:ext>
                  </a:extLst>
                </p14:cNvPr>
                <p14:cNvContentPartPr/>
                <p14:nvPr/>
              </p14:nvContentPartPr>
              <p14:xfrm>
                <a:off x="5855262" y="1564698"/>
                <a:ext cx="316800" cy="1215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133F77-EBA1-4E4E-91A9-9B2768233B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7262" y="1546698"/>
                  <a:ext cx="352440" cy="12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306A53-A9B2-431F-A278-5EAE8B472FCD}"/>
                    </a:ext>
                  </a:extLst>
                </p14:cNvPr>
                <p14:cNvContentPartPr/>
                <p14:nvPr/>
              </p14:nvContentPartPr>
              <p14:xfrm>
                <a:off x="6259542" y="1857738"/>
                <a:ext cx="239040" cy="39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306A53-A9B2-431F-A278-5EAE8B472F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41902" y="1839738"/>
                  <a:ext cx="274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10EA87-2C66-478A-8B69-62E85B4C9F20}"/>
                    </a:ext>
                  </a:extLst>
                </p14:cNvPr>
                <p14:cNvContentPartPr/>
                <p14:nvPr/>
              </p14:nvContentPartPr>
              <p14:xfrm>
                <a:off x="6672822" y="1689978"/>
                <a:ext cx="177120" cy="583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10EA87-2C66-478A-8B69-62E85B4C9F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54822" y="1672338"/>
                  <a:ext cx="2127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3BF7287-FD67-4395-9C4D-7296E6DB3A4A}"/>
                    </a:ext>
                  </a:extLst>
                </p14:cNvPr>
                <p14:cNvContentPartPr/>
                <p14:nvPr/>
              </p14:nvContentPartPr>
              <p14:xfrm>
                <a:off x="6954342" y="1705458"/>
                <a:ext cx="236520" cy="65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3BF7287-FD67-4395-9C4D-7296E6DB3A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6702" y="1687818"/>
                  <a:ext cx="2721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50ABC2-9DBB-411D-BFD7-A1F1DF6EA2E4}"/>
                    </a:ext>
                  </a:extLst>
                </p14:cNvPr>
                <p14:cNvContentPartPr/>
                <p14:nvPr/>
              </p14:nvContentPartPr>
              <p14:xfrm>
                <a:off x="6901782" y="1955658"/>
                <a:ext cx="187920" cy="13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50ABC2-9DBB-411D-BFD7-A1F1DF6EA2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782" y="1938018"/>
                  <a:ext cx="223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FEF091-02BC-4642-B9DD-870535C919F3}"/>
                    </a:ext>
                  </a:extLst>
                </p14:cNvPr>
                <p14:cNvContentPartPr/>
                <p14:nvPr/>
              </p14:nvContentPartPr>
              <p14:xfrm>
                <a:off x="7358982" y="1916418"/>
                <a:ext cx="133920" cy="33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FEF091-02BC-4642-B9DD-870535C919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40982" y="1898778"/>
                  <a:ext cx="169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760E0E-2829-407F-9FBC-F35EE2AFB1BD}"/>
                    </a:ext>
                  </a:extLst>
                </p14:cNvPr>
                <p14:cNvContentPartPr/>
                <p14:nvPr/>
              </p14:nvContentPartPr>
              <p14:xfrm>
                <a:off x="7174302" y="1775658"/>
                <a:ext cx="239040" cy="32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760E0E-2829-407F-9FBC-F35EE2AFB1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56302" y="1757658"/>
                  <a:ext cx="274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C25A2B-28A7-4757-88A1-E783F91AA8A1}"/>
                    </a:ext>
                  </a:extLst>
                </p14:cNvPr>
                <p14:cNvContentPartPr/>
                <p14:nvPr/>
              </p14:nvContentPartPr>
              <p14:xfrm>
                <a:off x="7534662" y="1414938"/>
                <a:ext cx="340560" cy="107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C25A2B-28A7-4757-88A1-E783F91AA8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17022" y="1397298"/>
                  <a:ext cx="37620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6C1051-14DB-41AB-B66F-7A40FE2C2718}"/>
                    </a:ext>
                  </a:extLst>
                </p14:cNvPr>
                <p14:cNvContentPartPr/>
                <p14:nvPr/>
              </p14:nvContentPartPr>
              <p14:xfrm>
                <a:off x="4589142" y="3523458"/>
                <a:ext cx="934920" cy="581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6C1051-14DB-41AB-B66F-7A40FE2C27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71142" y="3505458"/>
                  <a:ext cx="970560" cy="61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173CC0-F360-465C-9050-572FC9A5619D}"/>
                  </a:ext>
                </a:extLst>
              </p14:cNvPr>
              <p14:cNvContentPartPr/>
              <p14:nvPr/>
            </p14:nvContentPartPr>
            <p14:xfrm>
              <a:off x="5028702" y="4496538"/>
              <a:ext cx="850680" cy="909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173CC0-F360-465C-9050-572FC9A5619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11062" y="4478898"/>
                <a:ext cx="886320" cy="9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212F7D-F461-4639-8885-9930E938EB2C}"/>
              </a:ext>
            </a:extLst>
          </p:cNvPr>
          <p:cNvGrpSpPr/>
          <p:nvPr/>
        </p:nvGrpSpPr>
        <p:grpSpPr>
          <a:xfrm>
            <a:off x="10119822" y="2584578"/>
            <a:ext cx="1994400" cy="4203000"/>
            <a:chOff x="10119822" y="2584578"/>
            <a:chExt cx="1994400" cy="42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047406-B551-461E-A841-AC7E349F0702}"/>
                    </a:ext>
                  </a:extLst>
                </p14:cNvPr>
                <p14:cNvContentPartPr/>
                <p14:nvPr/>
              </p14:nvContentPartPr>
              <p14:xfrm>
                <a:off x="10453542" y="2962578"/>
                <a:ext cx="750600" cy="42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047406-B551-461E-A841-AC7E349F07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35902" y="2944578"/>
                  <a:ext cx="7862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849A13-63AA-4BD8-8EA5-FE243051DBA0}"/>
                    </a:ext>
                  </a:extLst>
                </p14:cNvPr>
                <p14:cNvContentPartPr/>
                <p14:nvPr/>
              </p14:nvContentPartPr>
              <p14:xfrm>
                <a:off x="11025222" y="2611218"/>
                <a:ext cx="323640" cy="820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849A13-63AA-4BD8-8EA5-FE243051DB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07582" y="2593218"/>
                  <a:ext cx="35928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C305CD-4138-4942-9953-F835BA8192A0}"/>
                    </a:ext>
                  </a:extLst>
                </p14:cNvPr>
                <p14:cNvContentPartPr/>
                <p14:nvPr/>
              </p14:nvContentPartPr>
              <p14:xfrm>
                <a:off x="10119822" y="2584578"/>
                <a:ext cx="338040" cy="1166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C305CD-4138-4942-9953-F835BA8192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1822" y="2566578"/>
                  <a:ext cx="373680" cy="12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C13EA0-7E09-4954-85D8-8E333A21FA07}"/>
                    </a:ext>
                  </a:extLst>
                </p14:cNvPr>
                <p14:cNvContentPartPr/>
                <p14:nvPr/>
              </p14:nvContentPartPr>
              <p14:xfrm>
                <a:off x="10453542" y="4099458"/>
                <a:ext cx="588600" cy="173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C13EA0-7E09-4954-85D8-8E333A21FA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35902" y="4081818"/>
                  <a:ext cx="624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6289B0-0C5D-48FC-99BC-93A0DEB977A2}"/>
                    </a:ext>
                  </a:extLst>
                </p14:cNvPr>
                <p14:cNvContentPartPr/>
                <p14:nvPr/>
              </p14:nvContentPartPr>
              <p14:xfrm>
                <a:off x="10539582" y="4523538"/>
                <a:ext cx="110880" cy="37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6289B0-0C5D-48FC-99BC-93A0DEB977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21942" y="4505898"/>
                  <a:ext cx="146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5F1F61-2CF0-4E46-8C70-69E582013971}"/>
                    </a:ext>
                  </a:extLst>
                </p14:cNvPr>
                <p14:cNvContentPartPr/>
                <p14:nvPr/>
              </p14:nvContentPartPr>
              <p14:xfrm>
                <a:off x="11157342" y="3935298"/>
                <a:ext cx="398520" cy="414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5F1F61-2CF0-4E46-8C70-69E582013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39342" y="3917658"/>
                  <a:ext cx="434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769076-B9EA-4727-B157-AB1DC981DF8B}"/>
                    </a:ext>
                  </a:extLst>
                </p14:cNvPr>
                <p14:cNvContentPartPr/>
                <p14:nvPr/>
              </p14:nvContentPartPr>
              <p14:xfrm>
                <a:off x="10559022" y="4415178"/>
                <a:ext cx="195120" cy="9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769076-B9EA-4727-B157-AB1DC981DF8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41022" y="4397538"/>
                  <a:ext cx="230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C40053-81CC-45DE-AC1A-FAA7861BB830}"/>
                    </a:ext>
                  </a:extLst>
                </p14:cNvPr>
                <p14:cNvContentPartPr/>
                <p14:nvPr/>
              </p14:nvContentPartPr>
              <p14:xfrm>
                <a:off x="10479462" y="4956618"/>
                <a:ext cx="480960" cy="934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C40053-81CC-45DE-AC1A-FAA7861BB8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61822" y="4938978"/>
                  <a:ext cx="51660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B0B309-E1F5-487A-A7AA-78DA78CC74C6}"/>
                    </a:ext>
                  </a:extLst>
                </p14:cNvPr>
                <p14:cNvContentPartPr/>
                <p14:nvPr/>
              </p14:nvContentPartPr>
              <p14:xfrm>
                <a:off x="10928382" y="5198538"/>
                <a:ext cx="205560" cy="156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B0B309-E1F5-487A-A7AA-78DA78CC74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10742" y="5180538"/>
                  <a:ext cx="241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10C3EA-08B8-46E4-92DE-3E9B7F2721BE}"/>
                    </a:ext>
                  </a:extLst>
                </p14:cNvPr>
                <p14:cNvContentPartPr/>
                <p14:nvPr/>
              </p14:nvContentPartPr>
              <p14:xfrm>
                <a:off x="11139702" y="4922418"/>
                <a:ext cx="399600" cy="435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10C3EA-08B8-46E4-92DE-3E9B7F2721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21702" y="4904778"/>
                  <a:ext cx="4352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800204-2E8D-4176-9279-41B9CCDD92E2}"/>
                    </a:ext>
                  </a:extLst>
                </p14:cNvPr>
                <p14:cNvContentPartPr/>
                <p14:nvPr/>
              </p14:nvContentPartPr>
              <p14:xfrm>
                <a:off x="11552622" y="4598058"/>
                <a:ext cx="416160" cy="942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800204-2E8D-4176-9279-41B9CCDD92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34982" y="4580058"/>
                  <a:ext cx="45180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ECE1D4-CF91-4C36-A7F4-112586D6548B}"/>
                    </a:ext>
                  </a:extLst>
                </p14:cNvPr>
                <p14:cNvContentPartPr/>
                <p14:nvPr/>
              </p14:nvContentPartPr>
              <p14:xfrm>
                <a:off x="10603302" y="6251898"/>
                <a:ext cx="389880" cy="236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ECE1D4-CF91-4C36-A7F4-112586D654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85302" y="6233898"/>
                  <a:ext cx="425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7D9104-3141-4FD5-A1B7-442248D9D4FB}"/>
                    </a:ext>
                  </a:extLst>
                </p14:cNvPr>
                <p14:cNvContentPartPr/>
                <p14:nvPr/>
              </p14:nvContentPartPr>
              <p14:xfrm>
                <a:off x="10690782" y="6570498"/>
                <a:ext cx="441720" cy="217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7D9104-3141-4FD5-A1B7-442248D9D4F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73142" y="6552858"/>
                  <a:ext cx="477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A20B1C2-C20E-491A-BD98-494401FBB589}"/>
                    </a:ext>
                  </a:extLst>
                </p14:cNvPr>
                <p14:cNvContentPartPr/>
                <p14:nvPr/>
              </p14:nvContentPartPr>
              <p14:xfrm>
                <a:off x="11280102" y="6082338"/>
                <a:ext cx="578880" cy="450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A20B1C2-C20E-491A-BD98-494401FBB5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62462" y="6064698"/>
                  <a:ext cx="614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3D905B-5A30-43AC-B9D6-F13E291152EA}"/>
                    </a:ext>
                  </a:extLst>
                </p14:cNvPr>
                <p14:cNvContentPartPr/>
                <p14:nvPr/>
              </p14:nvContentPartPr>
              <p14:xfrm>
                <a:off x="11693382" y="5776338"/>
                <a:ext cx="420840" cy="698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3D905B-5A30-43AC-B9D6-F13E291152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75742" y="5758338"/>
                  <a:ext cx="45648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9F78E7-E6D3-4228-BBEE-9F9A4CB2710A}"/>
                    </a:ext>
                  </a:extLst>
                </p14:cNvPr>
                <p14:cNvContentPartPr/>
                <p14:nvPr/>
              </p14:nvContentPartPr>
              <p14:xfrm>
                <a:off x="11165982" y="6013578"/>
                <a:ext cx="325440" cy="711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9F78E7-E6D3-4228-BBEE-9F9A4CB271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47982" y="5995578"/>
                  <a:ext cx="361080" cy="74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18E979-34CF-456C-BF2E-DD1505635765}"/>
              </a:ext>
            </a:extLst>
          </p:cNvPr>
          <p:cNvGrpSpPr/>
          <p:nvPr/>
        </p:nvGrpSpPr>
        <p:grpSpPr>
          <a:xfrm>
            <a:off x="1169142" y="5219418"/>
            <a:ext cx="4547160" cy="1541880"/>
            <a:chOff x="1169142" y="5219418"/>
            <a:chExt cx="4547160" cy="15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7ED7A70-419E-48B5-86F4-8B92FF5641D8}"/>
                    </a:ext>
                  </a:extLst>
                </p14:cNvPr>
                <p14:cNvContentPartPr/>
                <p14:nvPr/>
              </p14:nvContentPartPr>
              <p14:xfrm>
                <a:off x="1169142" y="5713698"/>
                <a:ext cx="706320" cy="16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7ED7A70-419E-48B5-86F4-8B92FF5641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51142" y="5695698"/>
                  <a:ext cx="741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D3D951F-C404-45AA-8D35-1A4FF3E3EBF1}"/>
                    </a:ext>
                  </a:extLst>
                </p14:cNvPr>
                <p14:cNvContentPartPr/>
                <p14:nvPr/>
              </p14:nvContentPartPr>
              <p14:xfrm>
                <a:off x="1988862" y="5219418"/>
                <a:ext cx="834120" cy="63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D3D951F-C404-45AA-8D35-1A4FF3E3EB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70862" y="5201778"/>
                  <a:ext cx="8697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BB0AEE-48D8-4E7B-BEA7-51644A83984A}"/>
                    </a:ext>
                  </a:extLst>
                </p14:cNvPr>
                <p14:cNvContentPartPr/>
                <p14:nvPr/>
              </p14:nvContentPartPr>
              <p14:xfrm>
                <a:off x="2294502" y="5985858"/>
                <a:ext cx="772920" cy="515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BB0AEE-48D8-4E7B-BEA7-51644A8398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76862" y="5967858"/>
                  <a:ext cx="8085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CC4E38-284E-4377-9DAF-97FF67ACD1F7}"/>
                    </a:ext>
                  </a:extLst>
                </p14:cNvPr>
                <p14:cNvContentPartPr/>
                <p14:nvPr/>
              </p14:nvContentPartPr>
              <p14:xfrm>
                <a:off x="3121062" y="5908098"/>
                <a:ext cx="273600" cy="600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CC4E38-284E-4377-9DAF-97FF67ACD1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03062" y="5890458"/>
                  <a:ext cx="3092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DAC0294-F204-424D-A685-26DB541EC198}"/>
                    </a:ext>
                  </a:extLst>
                </p14:cNvPr>
                <p14:cNvContentPartPr/>
                <p14:nvPr/>
              </p14:nvContentPartPr>
              <p14:xfrm>
                <a:off x="3015222" y="5711178"/>
                <a:ext cx="360" cy="3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DAC0294-F204-424D-A685-26DB541EC1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97582" y="569353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BAD160-03BD-4162-93C9-125A7D805682}"/>
                    </a:ext>
                  </a:extLst>
                </p14:cNvPr>
                <p14:cNvContentPartPr/>
                <p14:nvPr/>
              </p14:nvContentPartPr>
              <p14:xfrm>
                <a:off x="4756182" y="5864178"/>
                <a:ext cx="182520" cy="275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BAD160-03BD-4162-93C9-125A7D8056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38542" y="5846178"/>
                  <a:ext cx="218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ABDDFF0-4A7F-4322-A805-EBC532E71CB2}"/>
                    </a:ext>
                  </a:extLst>
                </p14:cNvPr>
                <p14:cNvContentPartPr/>
                <p14:nvPr/>
              </p14:nvContentPartPr>
              <p14:xfrm>
                <a:off x="5107902" y="5633778"/>
                <a:ext cx="438120" cy="451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ABDDFF0-4A7F-4322-A805-EBC532E71C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89902" y="5615778"/>
                  <a:ext cx="473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B48369-93F9-4F06-A481-27F1B07AE45E}"/>
                    </a:ext>
                  </a:extLst>
                </p14:cNvPr>
                <p14:cNvContentPartPr/>
                <p14:nvPr/>
              </p14:nvContentPartPr>
              <p14:xfrm>
                <a:off x="3270462" y="6675978"/>
                <a:ext cx="160560" cy="85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B48369-93F9-4F06-A481-27F1B07AE4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52822" y="6657978"/>
                  <a:ext cx="196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984A31-9A95-4037-BA51-9F68CEF89471}"/>
                    </a:ext>
                  </a:extLst>
                </p14:cNvPr>
                <p14:cNvContentPartPr/>
                <p14:nvPr/>
              </p14:nvContentPartPr>
              <p14:xfrm>
                <a:off x="3613542" y="6390858"/>
                <a:ext cx="462600" cy="304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984A31-9A95-4037-BA51-9F68CEF894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95542" y="6373218"/>
                  <a:ext cx="4982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D0E547-EBA8-466E-964B-32DF228D9C39}"/>
                    </a:ext>
                  </a:extLst>
                </p14:cNvPr>
                <p14:cNvContentPartPr/>
                <p14:nvPr/>
              </p14:nvContentPartPr>
              <p14:xfrm>
                <a:off x="4105662" y="6286098"/>
                <a:ext cx="282240" cy="41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D0E547-EBA8-466E-964B-32DF228D9C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87662" y="6268098"/>
                  <a:ext cx="3178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724278-97F6-4B96-B117-6B7B47E16877}"/>
                    </a:ext>
                  </a:extLst>
                </p14:cNvPr>
                <p14:cNvContentPartPr/>
                <p14:nvPr/>
              </p14:nvContentPartPr>
              <p14:xfrm>
                <a:off x="3850782" y="5978298"/>
                <a:ext cx="1440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724278-97F6-4B96-B117-6B7B47E1687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32782" y="5960658"/>
                  <a:ext cx="50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4A5866-A860-4B09-9E63-F3A3587786FD}"/>
                    </a:ext>
                  </a:extLst>
                </p14:cNvPr>
                <p14:cNvContentPartPr/>
                <p14:nvPr/>
              </p14:nvContentPartPr>
              <p14:xfrm>
                <a:off x="4720902" y="5864178"/>
                <a:ext cx="379800" cy="547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4A5866-A860-4B09-9E63-F3A3587786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03262" y="5846178"/>
                  <a:ext cx="415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7D73EA7-D99A-4C50-A0C0-DD1E180C9031}"/>
                    </a:ext>
                  </a:extLst>
                </p14:cNvPr>
                <p14:cNvContentPartPr/>
                <p14:nvPr/>
              </p14:nvContentPartPr>
              <p14:xfrm>
                <a:off x="5534862" y="6283218"/>
                <a:ext cx="181440" cy="324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7D73EA7-D99A-4C50-A0C0-DD1E180C903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17222" y="6265578"/>
                  <a:ext cx="21708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76533BC-B458-442F-8DF7-B5243F5E76CE}"/>
              </a:ext>
            </a:extLst>
          </p:cNvPr>
          <p:cNvGrpSpPr/>
          <p:nvPr/>
        </p:nvGrpSpPr>
        <p:grpSpPr>
          <a:xfrm>
            <a:off x="6186822" y="2839818"/>
            <a:ext cx="2252160" cy="1645200"/>
            <a:chOff x="6186822" y="2839818"/>
            <a:chExt cx="2252160" cy="16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841D556-89F7-487C-980C-AC3CCF9A67D2}"/>
                    </a:ext>
                  </a:extLst>
                </p14:cNvPr>
                <p14:cNvContentPartPr/>
                <p14:nvPr/>
              </p14:nvContentPartPr>
              <p14:xfrm>
                <a:off x="6186822" y="3894258"/>
                <a:ext cx="462600" cy="590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841D556-89F7-487C-980C-AC3CCF9A67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68822" y="3876618"/>
                  <a:ext cx="4982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605664-DCD3-4C7A-9A0F-670859E8403E}"/>
                    </a:ext>
                  </a:extLst>
                </p14:cNvPr>
                <p14:cNvContentPartPr/>
                <p14:nvPr/>
              </p14:nvContentPartPr>
              <p14:xfrm>
                <a:off x="6761022" y="3627138"/>
                <a:ext cx="263520" cy="290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605664-DCD3-4C7A-9A0F-670859E8403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43382" y="3609138"/>
                  <a:ext cx="299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63D2F4B-E9DA-45E4-B98D-3B1174E12118}"/>
                    </a:ext>
                  </a:extLst>
                </p14:cNvPr>
                <p14:cNvContentPartPr/>
                <p14:nvPr/>
              </p14:nvContentPartPr>
              <p14:xfrm>
                <a:off x="7033542" y="3404298"/>
                <a:ext cx="347760" cy="26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63D2F4B-E9DA-45E4-B98D-3B1174E121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15902" y="3386298"/>
                  <a:ext cx="383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1FA8284-40E2-4F6A-AD35-AFCF89B79F60}"/>
                    </a:ext>
                  </a:extLst>
                </p14:cNvPr>
                <p14:cNvContentPartPr/>
                <p14:nvPr/>
              </p14:nvContentPartPr>
              <p14:xfrm>
                <a:off x="7332342" y="3079578"/>
                <a:ext cx="488880" cy="1019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1FA8284-40E2-4F6A-AD35-AFCF89B79F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14342" y="3061938"/>
                  <a:ext cx="52452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3CC1C8-32E0-47A3-BB58-F90A255091E5}"/>
                    </a:ext>
                  </a:extLst>
                </p14:cNvPr>
                <p14:cNvContentPartPr/>
                <p14:nvPr/>
              </p14:nvContentPartPr>
              <p14:xfrm>
                <a:off x="7842462" y="2839818"/>
                <a:ext cx="578880" cy="634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3CC1C8-32E0-47A3-BB58-F90A255091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24462" y="2821818"/>
                  <a:ext cx="61452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5C533A-F649-4367-A053-7A007CB6F9CF}"/>
                    </a:ext>
                  </a:extLst>
                </p14:cNvPr>
                <p14:cNvContentPartPr/>
                <p14:nvPr/>
              </p14:nvContentPartPr>
              <p14:xfrm>
                <a:off x="7745622" y="3106578"/>
                <a:ext cx="347400" cy="137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5C533A-F649-4367-A053-7A007CB6F9C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27982" y="3088938"/>
                  <a:ext cx="383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C7EC0EA-CCFF-4369-B328-5D0A8C96AA37}"/>
                    </a:ext>
                  </a:extLst>
                </p14:cNvPr>
                <p14:cNvContentPartPr/>
                <p14:nvPr/>
              </p14:nvContentPartPr>
              <p14:xfrm>
                <a:off x="8221182" y="3024138"/>
                <a:ext cx="217800" cy="39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C7EC0EA-CCFF-4369-B328-5D0A8C96AA3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03182" y="3006138"/>
                  <a:ext cx="25344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D2C81F2-F574-41A8-A742-39D605745AF2}"/>
              </a:ext>
            </a:extLst>
          </p:cNvPr>
          <p:cNvGrpSpPr/>
          <p:nvPr/>
        </p:nvGrpSpPr>
        <p:grpSpPr>
          <a:xfrm>
            <a:off x="6277182" y="4226538"/>
            <a:ext cx="3187800" cy="2451960"/>
            <a:chOff x="6277182" y="4226538"/>
            <a:chExt cx="3187800" cy="24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18C48FC-0169-4364-95DA-F3C808E0FEE2}"/>
                    </a:ext>
                  </a:extLst>
                </p14:cNvPr>
                <p14:cNvContentPartPr/>
                <p14:nvPr/>
              </p14:nvContentPartPr>
              <p14:xfrm>
                <a:off x="6319302" y="4641258"/>
                <a:ext cx="1555200" cy="65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18C48FC-0169-4364-95DA-F3C808E0FE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01302" y="4623618"/>
                  <a:ext cx="159084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6CA12C7-2E12-4725-A889-1DFACE076A76}"/>
                    </a:ext>
                  </a:extLst>
                </p14:cNvPr>
                <p14:cNvContentPartPr/>
                <p14:nvPr/>
              </p14:nvContentPartPr>
              <p14:xfrm>
                <a:off x="7840302" y="4226538"/>
                <a:ext cx="616680" cy="528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6CA12C7-2E12-4725-A889-1DFACE076A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22302" y="4208898"/>
                  <a:ext cx="652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63B27C4-618F-41A4-BC5F-60C925741594}"/>
                    </a:ext>
                  </a:extLst>
                </p14:cNvPr>
                <p14:cNvContentPartPr/>
                <p14:nvPr/>
              </p14:nvContentPartPr>
              <p14:xfrm>
                <a:off x="6277182" y="5697498"/>
                <a:ext cx="791280" cy="506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63B27C4-618F-41A4-BC5F-60C92574159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59542" y="5679858"/>
                  <a:ext cx="8269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D6E2306-FF48-4F5E-9270-D9EC5DBF0CAE}"/>
                    </a:ext>
                  </a:extLst>
                </p14:cNvPr>
                <p14:cNvContentPartPr/>
                <p14:nvPr/>
              </p14:nvContentPartPr>
              <p14:xfrm>
                <a:off x="7120302" y="5520018"/>
                <a:ext cx="384480" cy="332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D6E2306-FF48-4F5E-9270-D9EC5DBF0CA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02662" y="5502378"/>
                  <a:ext cx="420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2CB0A1-7FA7-44DD-8663-42659D6045C3}"/>
                    </a:ext>
                  </a:extLst>
                </p14:cNvPr>
                <p14:cNvContentPartPr/>
                <p14:nvPr/>
              </p14:nvContentPartPr>
              <p14:xfrm>
                <a:off x="7569942" y="5193858"/>
                <a:ext cx="439560" cy="867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2CB0A1-7FA7-44DD-8663-42659D6045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51942" y="5176218"/>
                  <a:ext cx="47520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41A56BC-B087-490D-88E3-491A54473B43}"/>
                    </a:ext>
                  </a:extLst>
                </p14:cNvPr>
                <p14:cNvContentPartPr/>
                <p14:nvPr/>
              </p14:nvContentPartPr>
              <p14:xfrm>
                <a:off x="8009502" y="4958058"/>
                <a:ext cx="300960" cy="788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41A56BC-B087-490D-88E3-491A54473B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91862" y="4940058"/>
                  <a:ext cx="33660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781219-5C39-42B0-9DD7-76CFB890C537}"/>
                    </a:ext>
                  </a:extLst>
                </p14:cNvPr>
                <p14:cNvContentPartPr/>
                <p14:nvPr/>
              </p14:nvContentPartPr>
              <p14:xfrm>
                <a:off x="8396502" y="5172978"/>
                <a:ext cx="129600" cy="21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781219-5C39-42B0-9DD7-76CFB890C5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78502" y="5155338"/>
                  <a:ext cx="165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F937B9-617F-42E3-9B09-44EA942CB18F}"/>
                    </a:ext>
                  </a:extLst>
                </p14:cNvPr>
                <p14:cNvContentPartPr/>
                <p14:nvPr/>
              </p14:nvContentPartPr>
              <p14:xfrm>
                <a:off x="8334942" y="4922778"/>
                <a:ext cx="35280" cy="194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F937B9-617F-42E3-9B09-44EA942CB18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17302" y="4905138"/>
                  <a:ext cx="70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25285A2-FB33-49F8-B778-75871B72065C}"/>
                    </a:ext>
                  </a:extLst>
                </p14:cNvPr>
                <p14:cNvContentPartPr/>
                <p14:nvPr/>
              </p14:nvContentPartPr>
              <p14:xfrm>
                <a:off x="8545902" y="4963458"/>
                <a:ext cx="349920" cy="343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25285A2-FB33-49F8-B778-75871B72065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27902" y="4945458"/>
                  <a:ext cx="385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0D9E0B4-2E2B-4684-936B-B71E80349F2A}"/>
                    </a:ext>
                  </a:extLst>
                </p14:cNvPr>
                <p14:cNvContentPartPr/>
                <p14:nvPr/>
              </p14:nvContentPartPr>
              <p14:xfrm>
                <a:off x="8703582" y="4730178"/>
                <a:ext cx="761400" cy="1615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0D9E0B4-2E2B-4684-936B-B71E80349F2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85942" y="4712538"/>
                  <a:ext cx="797040" cy="16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BB9424-D308-4D70-A889-94447659E0B3}"/>
                    </a:ext>
                  </a:extLst>
                </p14:cNvPr>
                <p14:cNvContentPartPr/>
                <p14:nvPr/>
              </p14:nvContentPartPr>
              <p14:xfrm>
                <a:off x="6575982" y="6256938"/>
                <a:ext cx="634680" cy="421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BB9424-D308-4D70-A889-94447659E0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58342" y="6239298"/>
                  <a:ext cx="6703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620DAE1-5EA9-4FC6-BBBE-F21E422C408C}"/>
                    </a:ext>
                  </a:extLst>
                </p14:cNvPr>
                <p14:cNvContentPartPr/>
                <p14:nvPr/>
              </p14:nvContentPartPr>
              <p14:xfrm>
                <a:off x="7306062" y="6391578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620DAE1-5EA9-4FC6-BBBE-F21E422C40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8062" y="63739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9AE4481-74CE-4B60-969E-A73F09A281F7}"/>
                    </a:ext>
                  </a:extLst>
                </p14:cNvPr>
                <p14:cNvContentPartPr/>
                <p14:nvPr/>
              </p14:nvContentPartPr>
              <p14:xfrm>
                <a:off x="7402902" y="6075138"/>
                <a:ext cx="254880" cy="464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9AE4481-74CE-4B60-969E-A73F09A281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4902" y="6057138"/>
                  <a:ext cx="2905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382F1F3-E095-4CF5-A809-5AEDA3431D7C}"/>
                    </a:ext>
                  </a:extLst>
                </p14:cNvPr>
                <p14:cNvContentPartPr/>
                <p14:nvPr/>
              </p14:nvContentPartPr>
              <p14:xfrm>
                <a:off x="7560942" y="6470418"/>
                <a:ext cx="351360" cy="7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382F1F3-E095-4CF5-A809-5AEDA3431D7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43302" y="6452778"/>
                  <a:ext cx="387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54EDE0F-293A-4458-9428-4B3ABAEB377E}"/>
                    </a:ext>
                  </a:extLst>
                </p14:cNvPr>
                <p14:cNvContentPartPr/>
                <p14:nvPr/>
              </p14:nvContentPartPr>
              <p14:xfrm>
                <a:off x="7209222" y="6022578"/>
                <a:ext cx="315720" cy="105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54EDE0F-293A-4458-9428-4B3ABAEB377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91582" y="6004938"/>
                  <a:ext cx="351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10C334-BB93-4CAE-AB1F-4E450E83A7D3}"/>
                    </a:ext>
                  </a:extLst>
                </p14:cNvPr>
                <p14:cNvContentPartPr/>
                <p14:nvPr/>
              </p14:nvContentPartPr>
              <p14:xfrm>
                <a:off x="8079702" y="6382938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10C334-BB93-4CAE-AB1F-4E450E83A7D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61702" y="636493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5ABB013-CDC4-42CB-8701-5A1F6328CA2B}"/>
                    </a:ext>
                  </a:extLst>
                </p14:cNvPr>
                <p14:cNvContentPartPr/>
                <p14:nvPr/>
              </p14:nvContentPartPr>
              <p14:xfrm>
                <a:off x="8228022" y="5776338"/>
                <a:ext cx="513720" cy="691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5ABB013-CDC4-42CB-8701-5A1F6328CA2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10382" y="5758338"/>
                  <a:ext cx="549360" cy="72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860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56275FD-888C-4A29-A9E6-7201580988C3}"/>
              </a:ext>
            </a:extLst>
          </p:cNvPr>
          <p:cNvGrpSpPr/>
          <p:nvPr/>
        </p:nvGrpSpPr>
        <p:grpSpPr>
          <a:xfrm>
            <a:off x="236022" y="192378"/>
            <a:ext cx="660960" cy="526680"/>
            <a:chOff x="236022" y="192378"/>
            <a:chExt cx="66096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FC58C-CF11-4962-8F0F-27B5C300D9D6}"/>
                    </a:ext>
                  </a:extLst>
                </p14:cNvPr>
                <p14:cNvContentPartPr/>
                <p14:nvPr/>
              </p14:nvContentPartPr>
              <p14:xfrm>
                <a:off x="236022" y="192378"/>
                <a:ext cx="536040" cy="39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FC58C-CF11-4962-8F0F-27B5C300D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382" y="174738"/>
                  <a:ext cx="571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D322C3-2300-4289-844F-D7E8FEE571D7}"/>
                    </a:ext>
                  </a:extLst>
                </p14:cNvPr>
                <p14:cNvContentPartPr/>
                <p14:nvPr/>
              </p14:nvContentPartPr>
              <p14:xfrm>
                <a:off x="527262" y="411618"/>
                <a:ext cx="95400" cy="30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D322C3-2300-4289-844F-D7E8FEE571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622" y="393618"/>
                  <a:ext cx="131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51715C-07A2-46CE-90DE-3D5CAD690D70}"/>
                    </a:ext>
                  </a:extLst>
                </p14:cNvPr>
                <p14:cNvContentPartPr/>
                <p14:nvPr/>
              </p14:nvContentPartPr>
              <p14:xfrm>
                <a:off x="878982" y="409458"/>
                <a:ext cx="360" cy="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51715C-07A2-46CE-90DE-3D5CAD690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982" y="391458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38F5E3-3B97-46ED-8005-D2008C82A5C3}"/>
                    </a:ext>
                  </a:extLst>
                </p14:cNvPr>
                <p14:cNvContentPartPr/>
                <p14:nvPr/>
              </p14:nvContentPartPr>
              <p14:xfrm>
                <a:off x="896622" y="58009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38F5E3-3B97-46ED-8005-D2008C82A5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622" y="5620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217CB3-4530-49DE-9D85-2CD8E3C3B803}"/>
              </a:ext>
            </a:extLst>
          </p:cNvPr>
          <p:cNvGrpSpPr/>
          <p:nvPr/>
        </p:nvGrpSpPr>
        <p:grpSpPr>
          <a:xfrm>
            <a:off x="1197222" y="114258"/>
            <a:ext cx="1160640" cy="547560"/>
            <a:chOff x="1197222" y="114258"/>
            <a:chExt cx="116064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C9DF5-B14F-4E9C-8BF2-F31F333E2219}"/>
                    </a:ext>
                  </a:extLst>
                </p14:cNvPr>
                <p14:cNvContentPartPr/>
                <p14:nvPr/>
              </p14:nvContentPartPr>
              <p14:xfrm>
                <a:off x="1197222" y="351498"/>
                <a:ext cx="209160" cy="29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C9DF5-B14F-4E9C-8BF2-F31F333E22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9582" y="333498"/>
                  <a:ext cx="244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47234E-68B9-4391-A823-A2F83808C8C7}"/>
                    </a:ext>
                  </a:extLst>
                </p14:cNvPr>
                <p14:cNvContentPartPr/>
                <p14:nvPr/>
              </p14:nvContentPartPr>
              <p14:xfrm>
                <a:off x="1488822" y="275538"/>
                <a:ext cx="108360" cy="284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47234E-68B9-4391-A823-A2F83808C8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1182" y="257898"/>
                  <a:ext cx="1440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E91B68-A122-4904-9A1D-4954A805DFE3}"/>
                    </a:ext>
                  </a:extLst>
                </p14:cNvPr>
                <p14:cNvContentPartPr/>
                <p14:nvPr/>
              </p14:nvContentPartPr>
              <p14:xfrm>
                <a:off x="1642542" y="199218"/>
                <a:ext cx="124920" cy="30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E91B68-A122-4904-9A1D-4954A805DF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4542" y="181218"/>
                  <a:ext cx="160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B1E127-44B4-4E2B-83C5-29B5534237EC}"/>
                    </a:ext>
                  </a:extLst>
                </p14:cNvPr>
                <p14:cNvContentPartPr/>
                <p14:nvPr/>
              </p14:nvContentPartPr>
              <p14:xfrm>
                <a:off x="1758102" y="114258"/>
                <a:ext cx="276120" cy="30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B1E127-44B4-4E2B-83C5-29B5534237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40462" y="96258"/>
                  <a:ext cx="311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F04947-7E80-4BE3-B31D-F5A08DBE1EFA}"/>
                    </a:ext>
                  </a:extLst>
                </p14:cNvPr>
                <p14:cNvContentPartPr/>
                <p14:nvPr/>
              </p14:nvContentPartPr>
              <p14:xfrm>
                <a:off x="1951422" y="144498"/>
                <a:ext cx="406440" cy="517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F04947-7E80-4BE3-B31D-F5A08DBE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33782" y="126858"/>
                  <a:ext cx="442080" cy="55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82662A-6AFB-4439-8614-2AAD3BC9EA00}"/>
              </a:ext>
            </a:extLst>
          </p:cNvPr>
          <p:cNvGrpSpPr/>
          <p:nvPr/>
        </p:nvGrpSpPr>
        <p:grpSpPr>
          <a:xfrm>
            <a:off x="2637582" y="210738"/>
            <a:ext cx="1008360" cy="329760"/>
            <a:chOff x="2637582" y="210738"/>
            <a:chExt cx="10083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4DEC5E-2EE5-40E9-9C54-1B1070D99038}"/>
                    </a:ext>
                  </a:extLst>
                </p14:cNvPr>
                <p14:cNvContentPartPr/>
                <p14:nvPr/>
              </p14:nvContentPartPr>
              <p14:xfrm>
                <a:off x="2637582" y="210738"/>
                <a:ext cx="238680" cy="29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4DEC5E-2EE5-40E9-9C54-1B1070D990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9582" y="193098"/>
                  <a:ext cx="274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ACC9AD-1C85-4DA1-ACB8-6519C358C3D5}"/>
                    </a:ext>
                  </a:extLst>
                </p14:cNvPr>
                <p14:cNvContentPartPr/>
                <p14:nvPr/>
              </p14:nvContentPartPr>
              <p14:xfrm>
                <a:off x="2804262" y="210738"/>
                <a:ext cx="482760" cy="32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ACC9AD-1C85-4DA1-ACB8-6519C358C3D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6622" y="193098"/>
                  <a:ext cx="5184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CCBBF6-8903-4770-94F3-31FF413040A3}"/>
                    </a:ext>
                  </a:extLst>
                </p14:cNvPr>
                <p14:cNvContentPartPr/>
                <p14:nvPr/>
              </p14:nvContentPartPr>
              <p14:xfrm>
                <a:off x="3382422" y="305778"/>
                <a:ext cx="263520" cy="133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CCBBF6-8903-4770-94F3-31FF413040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4422" y="288138"/>
                  <a:ext cx="299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A3A73C-2AF3-418F-93FC-C64F39C2BD11}"/>
                    </a:ext>
                  </a:extLst>
                </p14:cNvPr>
                <p14:cNvContentPartPr/>
                <p14:nvPr/>
              </p14:nvContentPartPr>
              <p14:xfrm>
                <a:off x="3024582" y="298578"/>
                <a:ext cx="123120" cy="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A3A73C-2AF3-418F-93FC-C64F39C2B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6582" y="280578"/>
                  <a:ext cx="158760" cy="45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BE5D9B-29BE-4B6E-A6F4-44998C8D47C4}"/>
              </a:ext>
            </a:extLst>
          </p:cNvPr>
          <p:cNvSpPr txBox="1"/>
          <p:nvPr/>
        </p:nvSpPr>
        <p:spPr>
          <a:xfrm>
            <a:off x="3059722" y="413238"/>
            <a:ext cx="8897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Apply the routh array, determine the stability of the system represented by the characteristics equation of S</a:t>
            </a:r>
            <a:r>
              <a:rPr lang="en-US" sz="2000" baseline="30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 + 8S</a:t>
            </a:r>
            <a:r>
              <a:rPr lang="en-US" sz="2000" baseline="30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+ 18S</a:t>
            </a:r>
            <a:r>
              <a:rPr lang="en-US" sz="2000" baseline="30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+ 16S + 5 = 0</a:t>
            </a:r>
            <a:endParaRPr lang="th-TH" sz="2000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E23442-EA6D-43D7-A736-B1FAF7622E7C}"/>
              </a:ext>
            </a:extLst>
          </p:cNvPr>
          <p:cNvGrpSpPr/>
          <p:nvPr/>
        </p:nvGrpSpPr>
        <p:grpSpPr>
          <a:xfrm>
            <a:off x="500982" y="1041978"/>
            <a:ext cx="1986480" cy="4876920"/>
            <a:chOff x="500982" y="1041978"/>
            <a:chExt cx="1986480" cy="48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F0FF22-913A-4FA6-B998-5C981B7136BA}"/>
                    </a:ext>
                  </a:extLst>
                </p14:cNvPr>
                <p14:cNvContentPartPr/>
                <p14:nvPr/>
              </p14:nvContentPartPr>
              <p14:xfrm>
                <a:off x="500982" y="1224138"/>
                <a:ext cx="398520" cy="455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F0FF22-913A-4FA6-B998-5C981B7136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982" y="1206138"/>
                  <a:ext cx="4341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B084FA-82AC-4EF7-BE66-4FD56CEDB102}"/>
                    </a:ext>
                  </a:extLst>
                </p14:cNvPr>
                <p14:cNvContentPartPr/>
                <p14:nvPr/>
              </p14:nvContentPartPr>
              <p14:xfrm>
                <a:off x="981942" y="1041978"/>
                <a:ext cx="504720" cy="443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B084FA-82AC-4EF7-BE66-4FD56CEDB1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4302" y="1024338"/>
                  <a:ext cx="5403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0F711C-425D-49DF-A236-D1F00964B063}"/>
                    </a:ext>
                  </a:extLst>
                </p14:cNvPr>
                <p14:cNvContentPartPr/>
                <p14:nvPr/>
              </p14:nvContentPartPr>
              <p14:xfrm>
                <a:off x="808422" y="1529058"/>
                <a:ext cx="567720" cy="35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0F711C-425D-49DF-A236-D1F00964B0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782" y="1511058"/>
                  <a:ext cx="603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45DF98-19B2-4076-8957-62A3443C5B2D}"/>
                    </a:ext>
                  </a:extLst>
                </p14:cNvPr>
                <p14:cNvContentPartPr/>
                <p14:nvPr/>
              </p14:nvContentPartPr>
              <p14:xfrm>
                <a:off x="878982" y="1776738"/>
                <a:ext cx="357840" cy="24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45DF98-19B2-4076-8957-62A3443C5B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0982" y="1758738"/>
                  <a:ext cx="393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A9D38E-5CD9-4FBC-BA3F-E01C42DAD9BE}"/>
                    </a:ext>
                  </a:extLst>
                </p14:cNvPr>
                <p14:cNvContentPartPr/>
                <p14:nvPr/>
              </p14:nvContentPartPr>
              <p14:xfrm>
                <a:off x="762702" y="2232858"/>
                <a:ext cx="344880" cy="68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A9D38E-5CD9-4FBC-BA3F-E01C42DAD9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062" y="2215218"/>
                  <a:ext cx="38052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F76B0E-8E1C-48B8-B3FE-E3E406B425AB}"/>
                    </a:ext>
                  </a:extLst>
                </p14:cNvPr>
                <p14:cNvContentPartPr/>
                <p14:nvPr/>
              </p14:nvContentPartPr>
              <p14:xfrm>
                <a:off x="1010022" y="1986618"/>
                <a:ext cx="318240" cy="37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F76B0E-8E1C-48B8-B3FE-E3E406B425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022" y="1968978"/>
                  <a:ext cx="353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7B4709-7201-4CA6-BEEC-FB5766C24AFF}"/>
                    </a:ext>
                  </a:extLst>
                </p14:cNvPr>
                <p14:cNvContentPartPr/>
                <p14:nvPr/>
              </p14:nvContentPartPr>
              <p14:xfrm>
                <a:off x="859542" y="3155898"/>
                <a:ext cx="151560" cy="399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7B4709-7201-4CA6-BEEC-FB5766C24A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1902" y="3138258"/>
                  <a:ext cx="1872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1C3920-7A71-48AD-A034-094CBEAD8710}"/>
                    </a:ext>
                  </a:extLst>
                </p14:cNvPr>
                <p14:cNvContentPartPr/>
                <p14:nvPr/>
              </p14:nvContentPartPr>
              <p14:xfrm>
                <a:off x="1028382" y="2902098"/>
                <a:ext cx="239040" cy="35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1C3920-7A71-48AD-A034-094CBEAD87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0742" y="2884458"/>
                  <a:ext cx="274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161061-78B5-477A-96B7-0ACAB76A8C06}"/>
                    </a:ext>
                  </a:extLst>
                </p14:cNvPr>
                <p14:cNvContentPartPr/>
                <p14:nvPr/>
              </p14:nvContentPartPr>
              <p14:xfrm>
                <a:off x="808062" y="3894258"/>
                <a:ext cx="328680" cy="554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161061-78B5-477A-96B7-0ACAB76A8C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062" y="3876618"/>
                  <a:ext cx="364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03C785-DC1D-4D74-B0EF-2C068C193A65}"/>
                    </a:ext>
                  </a:extLst>
                </p14:cNvPr>
                <p14:cNvContentPartPr/>
                <p14:nvPr/>
              </p14:nvContentPartPr>
              <p14:xfrm>
                <a:off x="1052502" y="3656658"/>
                <a:ext cx="249480" cy="19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03C785-DC1D-4D74-B0EF-2C068C193A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4862" y="3639018"/>
                  <a:ext cx="285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30DD88-816B-4A0F-A6F8-705761213CC8}"/>
                    </a:ext>
                  </a:extLst>
                </p14:cNvPr>
                <p14:cNvContentPartPr/>
                <p14:nvPr/>
              </p14:nvContentPartPr>
              <p14:xfrm>
                <a:off x="1028742" y="4624698"/>
                <a:ext cx="213120" cy="589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30DD88-816B-4A0F-A6F8-705761213C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742" y="4606698"/>
                  <a:ext cx="2487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2E7380-045F-4F3D-B721-FDFEC4608E35}"/>
                    </a:ext>
                  </a:extLst>
                </p14:cNvPr>
                <p14:cNvContentPartPr/>
                <p14:nvPr/>
              </p14:nvContentPartPr>
              <p14:xfrm>
                <a:off x="1169142" y="4504818"/>
                <a:ext cx="30600" cy="9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2E7380-045F-4F3D-B721-FDFEC4608E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1142" y="4486818"/>
                  <a:ext cx="6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B02664-C935-4038-A9A1-EFC015E95BAB}"/>
                    </a:ext>
                  </a:extLst>
                </p14:cNvPr>
                <p14:cNvContentPartPr/>
                <p14:nvPr/>
              </p14:nvContentPartPr>
              <p14:xfrm>
                <a:off x="1136742" y="5433258"/>
                <a:ext cx="155880" cy="485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B02664-C935-4038-A9A1-EFC015E95B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9102" y="5415618"/>
                  <a:ext cx="191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295E1E-234A-48A5-B9C8-D94E486F0EB1}"/>
                    </a:ext>
                  </a:extLst>
                </p14:cNvPr>
                <p14:cNvContentPartPr/>
                <p14:nvPr/>
              </p14:nvContentPartPr>
              <p14:xfrm>
                <a:off x="1373982" y="5247498"/>
                <a:ext cx="84240" cy="8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295E1E-234A-48A5-B9C8-D94E486F0E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56342" y="5229498"/>
                  <a:ext cx="119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6B8FDF-45E4-45D6-BA19-7CB4F872449D}"/>
                    </a:ext>
                  </a:extLst>
                </p14:cNvPr>
                <p14:cNvContentPartPr/>
                <p14:nvPr/>
              </p14:nvContentPartPr>
              <p14:xfrm>
                <a:off x="1608702" y="1661178"/>
                <a:ext cx="878760" cy="388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6B8FDF-45E4-45D6-BA19-7CB4F87244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90702" y="1643538"/>
                  <a:ext cx="914400" cy="39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1ECCBC-DB51-401E-B439-EF264EADCE79}"/>
                  </a:ext>
                </a:extLst>
              </p14:cNvPr>
              <p14:cNvContentPartPr/>
              <p14:nvPr/>
            </p14:nvContentPartPr>
            <p14:xfrm>
              <a:off x="1793382" y="1793298"/>
              <a:ext cx="44640" cy="182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1ECCBC-DB51-401E-B439-EF264EADCE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75742" y="1775298"/>
                <a:ext cx="802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6EABD7E-8D6B-4FA8-9FE3-CA5DE9406978}"/>
              </a:ext>
            </a:extLst>
          </p:cNvPr>
          <p:cNvGrpSpPr/>
          <p:nvPr/>
        </p:nvGrpSpPr>
        <p:grpSpPr>
          <a:xfrm>
            <a:off x="3454782" y="1284258"/>
            <a:ext cx="708480" cy="531720"/>
            <a:chOff x="3454782" y="1284258"/>
            <a:chExt cx="708480" cy="5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D0BD4A-1BFB-4E76-9068-72D29BF9923B}"/>
                    </a:ext>
                  </a:extLst>
                </p14:cNvPr>
                <p14:cNvContentPartPr/>
                <p14:nvPr/>
              </p14:nvContentPartPr>
              <p14:xfrm>
                <a:off x="3454782" y="1520778"/>
                <a:ext cx="72000" cy="211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D0BD4A-1BFB-4E76-9068-72D29BF99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37142" y="1502778"/>
                  <a:ext cx="107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3B2AC4-0290-40AD-8383-7C313B29A73B}"/>
                    </a:ext>
                  </a:extLst>
                </p14:cNvPr>
                <p14:cNvContentPartPr/>
                <p14:nvPr/>
              </p14:nvContentPartPr>
              <p14:xfrm>
                <a:off x="3707142" y="1284258"/>
                <a:ext cx="456120" cy="53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3B2AC4-0290-40AD-8383-7C313B29A7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89502" y="1266618"/>
                  <a:ext cx="491760" cy="56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1C17165-21CC-4151-AE0C-6340499BC08D}"/>
                  </a:ext>
                </a:extLst>
              </p14:cNvPr>
              <p14:cNvContentPartPr/>
              <p14:nvPr/>
            </p14:nvContentPartPr>
            <p14:xfrm>
              <a:off x="5365302" y="1353738"/>
              <a:ext cx="380520" cy="422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1C17165-21CC-4151-AE0C-6340499BC08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47662" y="1335738"/>
                <a:ext cx="4161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7FECD79-3730-4227-BB2E-EFAC17956EB8}"/>
                  </a:ext>
                </a:extLst>
              </p14:cNvPr>
              <p14:cNvContentPartPr/>
              <p14:nvPr/>
            </p14:nvContentPartPr>
            <p14:xfrm>
              <a:off x="2003982" y="2528778"/>
              <a:ext cx="291960" cy="636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7FECD79-3730-4227-BB2E-EFAC17956E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85982" y="2510778"/>
                <a:ext cx="327600" cy="6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C7FCACD-BC3B-4364-9100-9C72619604EC}"/>
              </a:ext>
            </a:extLst>
          </p:cNvPr>
          <p:cNvGrpSpPr/>
          <p:nvPr/>
        </p:nvGrpSpPr>
        <p:grpSpPr>
          <a:xfrm>
            <a:off x="3824502" y="2179938"/>
            <a:ext cx="554400" cy="600120"/>
            <a:chOff x="3824502" y="2179938"/>
            <a:chExt cx="55440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DAEBA0-290B-4F50-B010-9E058E557FBC}"/>
                    </a:ext>
                  </a:extLst>
                </p14:cNvPr>
                <p14:cNvContentPartPr/>
                <p14:nvPr/>
              </p14:nvContentPartPr>
              <p14:xfrm>
                <a:off x="3824502" y="2461458"/>
                <a:ext cx="88920" cy="31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DAEBA0-290B-4F50-B010-9E058E557F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06502" y="2443818"/>
                  <a:ext cx="124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4531C2-78CB-40BB-9463-5B2FE9681E21}"/>
                    </a:ext>
                  </a:extLst>
                </p14:cNvPr>
                <p14:cNvContentPartPr/>
                <p14:nvPr/>
              </p14:nvContentPartPr>
              <p14:xfrm>
                <a:off x="4172982" y="2179938"/>
                <a:ext cx="205920" cy="329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4531C2-78CB-40BB-9463-5B2FE9681E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4982" y="2162298"/>
                  <a:ext cx="241560" cy="36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0E01ADD-40FA-4310-B0BD-24FEF6F500C1}"/>
                  </a:ext>
                </a:extLst>
              </p14:cNvPr>
              <p14:cNvContentPartPr/>
              <p14:nvPr/>
            </p14:nvContentPartPr>
            <p14:xfrm>
              <a:off x="5670222" y="2193258"/>
              <a:ext cx="196920" cy="200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0E01ADD-40FA-4310-B0BD-24FEF6F500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52582" y="2175618"/>
                <a:ext cx="23256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F9259D5-04FF-4702-BCE9-3333B5B2E0D5}"/>
              </a:ext>
            </a:extLst>
          </p:cNvPr>
          <p:cNvGrpSpPr/>
          <p:nvPr/>
        </p:nvGrpSpPr>
        <p:grpSpPr>
          <a:xfrm>
            <a:off x="2329782" y="3701298"/>
            <a:ext cx="318600" cy="448560"/>
            <a:chOff x="2329782" y="3701298"/>
            <a:chExt cx="31860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70123E-4177-4207-BDD1-0ED930C29125}"/>
                    </a:ext>
                  </a:extLst>
                </p14:cNvPr>
                <p14:cNvContentPartPr/>
                <p14:nvPr/>
              </p14:nvContentPartPr>
              <p14:xfrm>
                <a:off x="2329782" y="3824418"/>
                <a:ext cx="43560" cy="325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70123E-4177-4207-BDD1-0ED930C29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11782" y="3806418"/>
                  <a:ext cx="79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848CC18-60B5-49BE-B2B5-18928DC3E941}"/>
                    </a:ext>
                  </a:extLst>
                </p14:cNvPr>
                <p14:cNvContentPartPr/>
                <p14:nvPr/>
              </p14:nvContentPartPr>
              <p14:xfrm>
                <a:off x="2467662" y="3701298"/>
                <a:ext cx="180720" cy="432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848CC18-60B5-49BE-B2B5-18928DC3E9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50022" y="3683658"/>
                  <a:ext cx="216360" cy="46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BBC9779-BEDA-4017-A725-C67643197816}"/>
                  </a:ext>
                </a:extLst>
              </p14:cNvPr>
              <p14:cNvContentPartPr/>
              <p14:nvPr/>
            </p14:nvContentPartPr>
            <p14:xfrm>
              <a:off x="4414542" y="3578178"/>
              <a:ext cx="429120" cy="3315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BBC9779-BEDA-4017-A725-C6764319781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96902" y="3560178"/>
                <a:ext cx="464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1F27359-BD8C-4537-A1B4-BF366D900F59}"/>
                  </a:ext>
                </a:extLst>
              </p14:cNvPr>
              <p14:cNvContentPartPr/>
              <p14:nvPr/>
            </p14:nvContentPartPr>
            <p14:xfrm>
              <a:off x="6030222" y="3562698"/>
              <a:ext cx="440280" cy="404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1F27359-BD8C-4537-A1B4-BF366D900F5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12222" y="3545058"/>
                <a:ext cx="4759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65689C5-B4B1-4A8F-8305-3D052C998553}"/>
              </a:ext>
            </a:extLst>
          </p:cNvPr>
          <p:cNvGrpSpPr/>
          <p:nvPr/>
        </p:nvGrpSpPr>
        <p:grpSpPr>
          <a:xfrm>
            <a:off x="2742702" y="4467378"/>
            <a:ext cx="1002240" cy="444240"/>
            <a:chOff x="2742702" y="4467378"/>
            <a:chExt cx="100224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840C5E9-8C0C-4A6B-B6A4-13B12F515830}"/>
                    </a:ext>
                  </a:extLst>
                </p14:cNvPr>
                <p14:cNvContentPartPr/>
                <p14:nvPr/>
              </p14:nvContentPartPr>
              <p14:xfrm>
                <a:off x="2742702" y="4712178"/>
                <a:ext cx="52560" cy="116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840C5E9-8C0C-4A6B-B6A4-13B12F5158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5062" y="4694538"/>
                  <a:ext cx="88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87A2529-AE90-4DAA-9940-A0FF8D5004FD}"/>
                    </a:ext>
                  </a:extLst>
                </p14:cNvPr>
                <p14:cNvContentPartPr/>
                <p14:nvPr/>
              </p14:nvContentPartPr>
              <p14:xfrm>
                <a:off x="2936382" y="4547658"/>
                <a:ext cx="282600" cy="358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87A2529-AE90-4DAA-9940-A0FF8D5004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18382" y="4530018"/>
                  <a:ext cx="318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E93D214-EF91-436A-B7A4-3F1BB0CE5915}"/>
                    </a:ext>
                  </a:extLst>
                </p14:cNvPr>
                <p14:cNvContentPartPr/>
                <p14:nvPr/>
              </p14:nvContentPartPr>
              <p14:xfrm>
                <a:off x="3314382" y="4607058"/>
                <a:ext cx="360" cy="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E93D214-EF91-436A-B7A4-3F1BB0CE59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96742" y="45890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63ACE14-9943-4C61-A17D-9E852363A465}"/>
                    </a:ext>
                  </a:extLst>
                </p14:cNvPr>
                <p14:cNvContentPartPr/>
                <p14:nvPr/>
              </p14:nvContentPartPr>
              <p14:xfrm>
                <a:off x="3387822" y="4467378"/>
                <a:ext cx="357120" cy="444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63ACE14-9943-4C61-A17D-9E852363A4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69822" y="4449738"/>
                  <a:ext cx="392760" cy="47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E589BC46-0B7E-4013-902C-70FD32F7B25C}"/>
                  </a:ext>
                </a:extLst>
              </p14:cNvPr>
              <p14:cNvContentPartPr/>
              <p14:nvPr/>
            </p14:nvContentPartPr>
            <p14:xfrm>
              <a:off x="4561062" y="4824498"/>
              <a:ext cx="252000" cy="2242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E589BC46-0B7E-4013-902C-70FD32F7B2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43422" y="4806858"/>
                <a:ext cx="287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7ACE0DB-E016-44AF-B0EC-34015AD78C05}"/>
                  </a:ext>
                </a:extLst>
              </p14:cNvPr>
              <p14:cNvContentPartPr/>
              <p14:nvPr/>
            </p14:nvContentPartPr>
            <p14:xfrm>
              <a:off x="5926182" y="4459098"/>
              <a:ext cx="303840" cy="1846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7ACE0DB-E016-44AF-B0EC-34015AD78C0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08182" y="4441458"/>
                <a:ext cx="339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346D194-7854-497C-B93A-FD775D8FA84F}"/>
                  </a:ext>
                </a:extLst>
              </p14:cNvPr>
              <p14:cNvContentPartPr/>
              <p14:nvPr/>
            </p14:nvContentPartPr>
            <p14:xfrm>
              <a:off x="8150982" y="1568298"/>
              <a:ext cx="184680" cy="32400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346D194-7854-497C-B93A-FD775D8FA8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32982" y="1550298"/>
                <a:ext cx="220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091DA37-2FFB-4970-A72C-AB7D6E2DE2C3}"/>
                  </a:ext>
                </a:extLst>
              </p14:cNvPr>
              <p14:cNvContentPartPr/>
              <p14:nvPr/>
            </p14:nvContentPartPr>
            <p14:xfrm>
              <a:off x="8353662" y="1927578"/>
              <a:ext cx="536040" cy="4644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091DA37-2FFB-4970-A72C-AB7D6E2DE2C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36022" y="1909578"/>
                <a:ext cx="5716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CE406EB-EE26-4099-BEB0-38796E410478}"/>
                  </a:ext>
                </a:extLst>
              </p14:cNvPr>
              <p14:cNvContentPartPr/>
              <p14:nvPr/>
            </p14:nvContentPartPr>
            <p14:xfrm>
              <a:off x="8783142" y="1656498"/>
              <a:ext cx="288720" cy="1018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CE406EB-EE26-4099-BEB0-38796E41047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65502" y="1638858"/>
                <a:ext cx="324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E7D6929-C0D3-4F3C-AB32-E041DF47BF46}"/>
                  </a:ext>
                </a:extLst>
              </p14:cNvPr>
              <p14:cNvContentPartPr/>
              <p14:nvPr/>
            </p14:nvContentPartPr>
            <p14:xfrm>
              <a:off x="8844702" y="1804458"/>
              <a:ext cx="263160" cy="59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E7D6929-C0D3-4F3C-AB32-E041DF47BF4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26702" y="1786818"/>
                <a:ext cx="298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DD995C4-DF78-4B46-80FD-30EA78DE4213}"/>
                  </a:ext>
                </a:extLst>
              </p14:cNvPr>
              <p14:cNvContentPartPr/>
              <p14:nvPr/>
            </p14:nvContentPartPr>
            <p14:xfrm>
              <a:off x="9170142" y="1353738"/>
              <a:ext cx="273960" cy="3654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DD995C4-DF78-4B46-80FD-30EA78DE421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52142" y="1335738"/>
                <a:ext cx="3096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22B16E5-4170-40EA-8036-7BFEF12B56B0}"/>
                  </a:ext>
                </a:extLst>
              </p14:cNvPr>
              <p14:cNvContentPartPr/>
              <p14:nvPr/>
            </p14:nvContentPartPr>
            <p14:xfrm>
              <a:off x="9530502" y="1538418"/>
              <a:ext cx="41760" cy="1353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22B16E5-4170-40EA-8036-7BFEF12B56B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12862" y="1520418"/>
                <a:ext cx="774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A71CC23-A686-4AE3-81B5-B80F52364F23}"/>
                  </a:ext>
                </a:extLst>
              </p14:cNvPr>
              <p14:cNvContentPartPr/>
              <p14:nvPr/>
            </p14:nvContentPartPr>
            <p14:xfrm>
              <a:off x="9671622" y="1313058"/>
              <a:ext cx="227520" cy="2887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A71CC23-A686-4AE3-81B5-B80F52364F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53982" y="1295418"/>
                <a:ext cx="2631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B02B6D5-FEED-4CEF-9362-37D20357A79D}"/>
                  </a:ext>
                </a:extLst>
              </p14:cNvPr>
              <p14:cNvContentPartPr/>
              <p14:nvPr/>
            </p14:nvContentPartPr>
            <p14:xfrm>
              <a:off x="10006062" y="1427178"/>
              <a:ext cx="351720" cy="334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B02B6D5-FEED-4CEF-9362-37D20357A79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88422" y="1409178"/>
                <a:ext cx="3873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011C713-32D6-43C5-B242-8896618459C7}"/>
                  </a:ext>
                </a:extLst>
              </p14:cNvPr>
              <p14:cNvContentPartPr/>
              <p14:nvPr/>
            </p14:nvContentPartPr>
            <p14:xfrm>
              <a:off x="10366062" y="1227018"/>
              <a:ext cx="252000" cy="1004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011C713-32D6-43C5-B242-8896618459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48062" y="1209378"/>
                <a:ext cx="287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B267CD63-2576-4180-AB27-CA1DCEEE3858}"/>
                  </a:ext>
                </a:extLst>
              </p14:cNvPr>
              <p14:cNvContentPartPr/>
              <p14:nvPr/>
            </p14:nvContentPartPr>
            <p14:xfrm>
              <a:off x="10857102" y="983298"/>
              <a:ext cx="227880" cy="2412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B267CD63-2576-4180-AB27-CA1DCEEE385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39462" y="965298"/>
                <a:ext cx="2635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890C5A9-E8E7-42EB-820E-3E92C287D113}"/>
                  </a:ext>
                </a:extLst>
              </p14:cNvPr>
              <p14:cNvContentPartPr/>
              <p14:nvPr/>
            </p14:nvContentPartPr>
            <p14:xfrm>
              <a:off x="11095782" y="1089858"/>
              <a:ext cx="81720" cy="838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890C5A9-E8E7-42EB-820E-3E92C287D11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077782" y="1071858"/>
                <a:ext cx="1173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7A211F3-EB3C-4F06-BAF8-26D1EEA77D1B}"/>
                  </a:ext>
                </a:extLst>
              </p14:cNvPr>
              <p14:cNvContentPartPr/>
              <p14:nvPr/>
            </p14:nvContentPartPr>
            <p14:xfrm>
              <a:off x="11178582" y="905178"/>
              <a:ext cx="289440" cy="2649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7A211F3-EB3C-4F06-BAF8-26D1EEA77D1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160582" y="887538"/>
                <a:ext cx="325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D39D7EB-5D43-430F-AAB8-60CE20C03FF8}"/>
                  </a:ext>
                </a:extLst>
              </p14:cNvPr>
              <p14:cNvContentPartPr/>
              <p14:nvPr/>
            </p14:nvContentPartPr>
            <p14:xfrm>
              <a:off x="11475942" y="873498"/>
              <a:ext cx="356400" cy="3200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D39D7EB-5D43-430F-AAB8-60CE20C03FF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58302" y="855498"/>
                <a:ext cx="3920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6CE8A32-ED91-4304-8029-3264DE817965}"/>
                  </a:ext>
                </a:extLst>
              </p14:cNvPr>
              <p14:cNvContentPartPr/>
              <p14:nvPr/>
            </p14:nvContentPartPr>
            <p14:xfrm>
              <a:off x="9345822" y="1396218"/>
              <a:ext cx="2330640" cy="6523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6CE8A32-ED91-4304-8029-3264DE81796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27822" y="1378578"/>
                <a:ext cx="236628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745AE69-0CE0-4963-B1A3-792A52D5FA1E}"/>
                  </a:ext>
                </a:extLst>
              </p14:cNvPr>
              <p14:cNvContentPartPr/>
              <p14:nvPr/>
            </p14:nvContentPartPr>
            <p14:xfrm>
              <a:off x="10745502" y="2007498"/>
              <a:ext cx="438840" cy="4374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745AE69-0CE0-4963-B1A3-792A52D5FA1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27502" y="1989498"/>
                <a:ext cx="4744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50FE1C3-A28E-4CCE-80AF-FBE3E23FAB35}"/>
                  </a:ext>
                </a:extLst>
              </p14:cNvPr>
              <p14:cNvContentPartPr/>
              <p14:nvPr/>
            </p14:nvContentPartPr>
            <p14:xfrm>
              <a:off x="11209902" y="2206578"/>
              <a:ext cx="105840" cy="961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50FE1C3-A28E-4CCE-80AF-FBE3E23FAB3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192262" y="2188938"/>
                <a:ext cx="141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26F4BEE-6324-4EA9-97E5-7503A3DD269A}"/>
                  </a:ext>
                </a:extLst>
              </p14:cNvPr>
              <p14:cNvContentPartPr/>
              <p14:nvPr/>
            </p14:nvContentPartPr>
            <p14:xfrm>
              <a:off x="8774502" y="3422298"/>
              <a:ext cx="362880" cy="1033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26F4BEE-6324-4EA9-97E5-7503A3DD269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56862" y="3404298"/>
                <a:ext cx="398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34CBFBE-3FFE-4C14-A746-6EF635DA4A41}"/>
                  </a:ext>
                </a:extLst>
              </p14:cNvPr>
              <p14:cNvContentPartPr/>
              <p14:nvPr/>
            </p14:nvContentPartPr>
            <p14:xfrm>
              <a:off x="8871342" y="3619218"/>
              <a:ext cx="227520" cy="1087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34CBFBE-3FFE-4C14-A746-6EF635DA4A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53342" y="3601578"/>
                <a:ext cx="263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A119657-F7A0-4265-A280-690AAD4F7626}"/>
                  </a:ext>
                </a:extLst>
              </p14:cNvPr>
              <p14:cNvContentPartPr/>
              <p14:nvPr/>
            </p14:nvContentPartPr>
            <p14:xfrm>
              <a:off x="9363462" y="3164898"/>
              <a:ext cx="86400" cy="2660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A119657-F7A0-4265-A280-690AAD4F762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45462" y="3147258"/>
                <a:ext cx="122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BDC3B11-8A8D-48D3-963C-C9DDA1D7988D}"/>
                  </a:ext>
                </a:extLst>
              </p14:cNvPr>
              <p14:cNvContentPartPr/>
              <p14:nvPr/>
            </p14:nvContentPartPr>
            <p14:xfrm>
              <a:off x="9563262" y="2971578"/>
              <a:ext cx="238680" cy="4140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BDC3B11-8A8D-48D3-963C-C9DDA1D798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45622" y="2953938"/>
                <a:ext cx="2743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F0039B5-9994-4BC4-9B68-EA07D3E1B4E1}"/>
                  </a:ext>
                </a:extLst>
              </p14:cNvPr>
              <p14:cNvContentPartPr/>
              <p14:nvPr/>
            </p14:nvContentPartPr>
            <p14:xfrm>
              <a:off x="9871422" y="3077058"/>
              <a:ext cx="160560" cy="2754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F0039B5-9994-4BC4-9B68-EA07D3E1B4E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53782" y="3059058"/>
                <a:ext cx="196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8604CB40-D4A5-49D5-BAF0-AC5A669DA991}"/>
                  </a:ext>
                </a:extLst>
              </p14:cNvPr>
              <p14:cNvContentPartPr/>
              <p14:nvPr/>
            </p14:nvContentPartPr>
            <p14:xfrm>
              <a:off x="9803022" y="3112338"/>
              <a:ext cx="288000" cy="2138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8604CB40-D4A5-49D5-BAF0-AC5A669DA99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785382" y="3094338"/>
                <a:ext cx="3236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E8B4B81-5848-4B3C-B4C4-15D8F98E7F77}"/>
                  </a:ext>
                </a:extLst>
              </p14:cNvPr>
              <p14:cNvContentPartPr/>
              <p14:nvPr/>
            </p14:nvContentPartPr>
            <p14:xfrm>
              <a:off x="9829662" y="3139698"/>
              <a:ext cx="229320" cy="1047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E8B4B81-5848-4B3C-B4C4-15D8F98E7F7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11662" y="3121698"/>
                <a:ext cx="264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101771DF-20D3-480E-B4DF-AFAE6D6B28CA}"/>
                  </a:ext>
                </a:extLst>
              </p14:cNvPr>
              <p14:cNvContentPartPr/>
              <p14:nvPr/>
            </p14:nvContentPartPr>
            <p14:xfrm>
              <a:off x="10220262" y="2962578"/>
              <a:ext cx="507960" cy="2127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101771DF-20D3-480E-B4DF-AFAE6D6B28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02622" y="2944938"/>
                <a:ext cx="543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59E8E59-CE61-4E5C-9C8F-FBD9BB9E47E9}"/>
                  </a:ext>
                </a:extLst>
              </p14:cNvPr>
              <p14:cNvContentPartPr/>
              <p14:nvPr/>
            </p14:nvContentPartPr>
            <p14:xfrm>
              <a:off x="10822902" y="2817858"/>
              <a:ext cx="108000" cy="572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59E8E59-CE61-4E5C-9C8F-FBD9BB9E47E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04902" y="2800218"/>
                <a:ext cx="1436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842D8F48-A9B7-464F-8E0D-C25C1342D85B}"/>
                  </a:ext>
                </a:extLst>
              </p14:cNvPr>
              <p14:cNvContentPartPr/>
              <p14:nvPr/>
            </p14:nvContentPartPr>
            <p14:xfrm>
              <a:off x="10978422" y="2678178"/>
              <a:ext cx="200520" cy="1771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842D8F48-A9B7-464F-8E0D-C25C1342D85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60782" y="2660538"/>
                <a:ext cx="2361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3DF0F3B-0EF6-46B2-A7A6-4D4122F9ABE8}"/>
                  </a:ext>
                </a:extLst>
              </p14:cNvPr>
              <p14:cNvContentPartPr/>
              <p14:nvPr/>
            </p14:nvContentPartPr>
            <p14:xfrm>
              <a:off x="11207382" y="2602218"/>
              <a:ext cx="108360" cy="12672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3DF0F3B-0EF6-46B2-A7A6-4D4122F9AB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189742" y="2584218"/>
                <a:ext cx="144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0F8BBA7-C335-401E-9017-EF802F065E4E}"/>
                  </a:ext>
                </a:extLst>
              </p14:cNvPr>
              <p14:cNvContentPartPr/>
              <p14:nvPr/>
            </p14:nvContentPartPr>
            <p14:xfrm>
              <a:off x="11192262" y="2619858"/>
              <a:ext cx="128160" cy="576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0F8BBA7-C335-401E-9017-EF802F065E4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174622" y="2601858"/>
                <a:ext cx="163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59709F3-9B84-4EC1-A24A-B909C927B415}"/>
                  </a:ext>
                </a:extLst>
              </p14:cNvPr>
              <p14:cNvContentPartPr/>
              <p14:nvPr/>
            </p14:nvContentPartPr>
            <p14:xfrm>
              <a:off x="11404302" y="2562978"/>
              <a:ext cx="230400" cy="18180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59709F3-9B84-4EC1-A24A-B909C927B41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86662" y="2545338"/>
                <a:ext cx="2660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49E730FD-FBB3-4B7C-8C44-4F21499B71C2}"/>
                  </a:ext>
                </a:extLst>
              </p14:cNvPr>
              <p14:cNvContentPartPr/>
              <p14:nvPr/>
            </p14:nvContentPartPr>
            <p14:xfrm>
              <a:off x="9071502" y="4273338"/>
              <a:ext cx="246240" cy="28368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49E730FD-FBB3-4B7C-8C44-4F21499B71C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53862" y="4255698"/>
                <a:ext cx="2818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F1A0E6A-2888-4458-8DF5-878C476821FF}"/>
                  </a:ext>
                </a:extLst>
              </p14:cNvPr>
              <p14:cNvContentPartPr/>
              <p14:nvPr/>
            </p14:nvContentPartPr>
            <p14:xfrm>
              <a:off x="9433662" y="4334538"/>
              <a:ext cx="20880" cy="691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F1A0E6A-2888-4458-8DF5-878C476821F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16022" y="4316538"/>
                <a:ext cx="56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259E86B-CFF7-4157-8444-433F5114A967}"/>
                  </a:ext>
                </a:extLst>
              </p14:cNvPr>
              <p14:cNvContentPartPr/>
              <p14:nvPr/>
            </p14:nvContentPartPr>
            <p14:xfrm>
              <a:off x="9587022" y="4026738"/>
              <a:ext cx="198720" cy="2617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259E86B-CFF7-4157-8444-433F5114A96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69382" y="4008738"/>
                <a:ext cx="234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8B80F4F-6AB1-4AF2-9247-A91C177C1009}"/>
                  </a:ext>
                </a:extLst>
              </p14:cNvPr>
              <p14:cNvContentPartPr/>
              <p14:nvPr/>
            </p14:nvContentPartPr>
            <p14:xfrm>
              <a:off x="9512862" y="4096938"/>
              <a:ext cx="224280" cy="1022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8B80F4F-6AB1-4AF2-9247-A91C177C100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95222" y="4078938"/>
                <a:ext cx="259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BBC9053-B9F6-4AAF-8E3F-E009B2B3EB7C}"/>
                  </a:ext>
                </a:extLst>
              </p14:cNvPr>
              <p14:cNvContentPartPr/>
              <p14:nvPr/>
            </p14:nvContentPartPr>
            <p14:xfrm>
              <a:off x="9601062" y="4053018"/>
              <a:ext cx="124920" cy="1591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BBC9053-B9F6-4AAF-8E3F-E009B2B3EB7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83062" y="4035018"/>
                <a:ext cx="160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2C801B8-D0A2-4FF1-AE4C-436B2D81C419}"/>
                  </a:ext>
                </a:extLst>
              </p14:cNvPr>
              <p14:cNvContentPartPr/>
              <p14:nvPr/>
            </p14:nvContentPartPr>
            <p14:xfrm>
              <a:off x="9829662" y="3666018"/>
              <a:ext cx="423360" cy="3445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2C801B8-D0A2-4FF1-AE4C-436B2D81C41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11662" y="3648378"/>
                <a:ext cx="4590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78A1ADA8-6C41-46F5-90FC-9F2CF3A4917B}"/>
                  </a:ext>
                </a:extLst>
              </p14:cNvPr>
              <p14:cNvContentPartPr/>
              <p14:nvPr/>
            </p14:nvContentPartPr>
            <p14:xfrm>
              <a:off x="10198662" y="4037178"/>
              <a:ext cx="193680" cy="2689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78A1ADA8-6C41-46F5-90FC-9F2CF3A4917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181022" y="4019178"/>
                <a:ext cx="229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7328658-348B-4089-A78E-7E6D43DB9403}"/>
                  </a:ext>
                </a:extLst>
              </p14:cNvPr>
              <p14:cNvContentPartPr/>
              <p14:nvPr/>
            </p14:nvContentPartPr>
            <p14:xfrm>
              <a:off x="10497462" y="3635418"/>
              <a:ext cx="163080" cy="662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7328658-348B-4089-A78E-7E6D43DB940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79822" y="3617418"/>
                <a:ext cx="1987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FCD88464-F542-4506-BC62-9CB55725E959}"/>
                  </a:ext>
                </a:extLst>
              </p14:cNvPr>
              <p14:cNvContentPartPr/>
              <p14:nvPr/>
            </p14:nvContentPartPr>
            <p14:xfrm>
              <a:off x="10803822" y="3402138"/>
              <a:ext cx="174240" cy="1512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FCD88464-F542-4506-BC62-9CB55725E95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786182" y="3384138"/>
                <a:ext cx="2098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0A56A63-D8E4-494D-98DA-61F005AF3075}"/>
                  </a:ext>
                </a:extLst>
              </p14:cNvPr>
              <p14:cNvContentPartPr/>
              <p14:nvPr/>
            </p14:nvContentPartPr>
            <p14:xfrm>
              <a:off x="11042502" y="3500418"/>
              <a:ext cx="174240" cy="24264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0A56A63-D8E4-494D-98DA-61F005AF307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024502" y="3482778"/>
                <a:ext cx="209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99BFFEFE-5D47-44D8-A576-9A86A0725F90}"/>
                  </a:ext>
                </a:extLst>
              </p14:cNvPr>
              <p14:cNvContentPartPr/>
              <p14:nvPr/>
            </p14:nvContentPartPr>
            <p14:xfrm>
              <a:off x="11164182" y="3182538"/>
              <a:ext cx="160200" cy="2304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99BFFEFE-5D47-44D8-A576-9A86A0725F9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146542" y="3164898"/>
                <a:ext cx="195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6F88176-DAE4-41A3-BDF9-BD28E0877AF8}"/>
                  </a:ext>
                </a:extLst>
              </p14:cNvPr>
              <p14:cNvContentPartPr/>
              <p14:nvPr/>
            </p14:nvContentPartPr>
            <p14:xfrm>
              <a:off x="11113062" y="3226458"/>
              <a:ext cx="245160" cy="1180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6F88176-DAE4-41A3-BDF9-BD28E0877AF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095062" y="3208818"/>
                <a:ext cx="2808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944493C4-C7E2-434C-AEA4-F5A9824CA860}"/>
                  </a:ext>
                </a:extLst>
              </p14:cNvPr>
              <p14:cNvContentPartPr/>
              <p14:nvPr/>
            </p14:nvContentPartPr>
            <p14:xfrm>
              <a:off x="11130702" y="3256698"/>
              <a:ext cx="183960" cy="928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944493C4-C7E2-434C-AEA4-F5A9824CA86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112702" y="3239058"/>
                <a:ext cx="2196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F711A47-B5B1-4D8C-B396-2C7377EE4305}"/>
                  </a:ext>
                </a:extLst>
              </p14:cNvPr>
              <p14:cNvContentPartPr/>
              <p14:nvPr/>
            </p14:nvContentPartPr>
            <p14:xfrm>
              <a:off x="11165982" y="3646218"/>
              <a:ext cx="110520" cy="640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F711A47-B5B1-4D8C-B396-2C7377EE430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147982" y="3628218"/>
                <a:ext cx="146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692FDDF-F1F5-43FF-85D2-E6AE26934289}"/>
                  </a:ext>
                </a:extLst>
              </p14:cNvPr>
              <p14:cNvContentPartPr/>
              <p14:nvPr/>
            </p14:nvContentPartPr>
            <p14:xfrm>
              <a:off x="11457222" y="3015498"/>
              <a:ext cx="234000" cy="2235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692FDDF-F1F5-43FF-85D2-E6AE2693428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39222" y="2997498"/>
                <a:ext cx="269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241F29F8-A338-4646-B788-DAF102383273}"/>
                  </a:ext>
                </a:extLst>
              </p14:cNvPr>
              <p14:cNvContentPartPr/>
              <p14:nvPr/>
            </p14:nvContentPartPr>
            <p14:xfrm>
              <a:off x="11745942" y="3050778"/>
              <a:ext cx="33120" cy="1047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241F29F8-A338-4646-B788-DAF10238327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728302" y="3032778"/>
                <a:ext cx="68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002DE35-C5FD-43D0-A616-1BF1D72497E8}"/>
                  </a:ext>
                </a:extLst>
              </p14:cNvPr>
              <p14:cNvContentPartPr/>
              <p14:nvPr/>
            </p14:nvContentPartPr>
            <p14:xfrm>
              <a:off x="9126222" y="3559818"/>
              <a:ext cx="2923920" cy="12844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002DE35-C5FD-43D0-A616-1BF1D72497E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108222" y="3542178"/>
                <a:ext cx="2959560" cy="132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DEAD1DA-71B8-443B-909D-E66E1AAD0B7F}"/>
              </a:ext>
            </a:extLst>
          </p:cNvPr>
          <p:cNvGrpSpPr/>
          <p:nvPr/>
        </p:nvGrpSpPr>
        <p:grpSpPr>
          <a:xfrm>
            <a:off x="7905822" y="4656378"/>
            <a:ext cx="3814200" cy="2043720"/>
            <a:chOff x="7905822" y="4656378"/>
            <a:chExt cx="3814200" cy="20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E791657-459B-4820-AF4D-8653F7E73963}"/>
                    </a:ext>
                  </a:extLst>
                </p14:cNvPr>
                <p14:cNvContentPartPr/>
                <p14:nvPr/>
              </p14:nvContentPartPr>
              <p14:xfrm>
                <a:off x="7905822" y="4726578"/>
                <a:ext cx="266760" cy="4453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E791657-459B-4820-AF4D-8653F7E739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88182" y="4708578"/>
                  <a:ext cx="30240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8A5338F-E5F1-42EE-B598-65437B3AB737}"/>
                    </a:ext>
                  </a:extLst>
                </p14:cNvPr>
                <p14:cNvContentPartPr/>
                <p14:nvPr/>
              </p14:nvContentPartPr>
              <p14:xfrm>
                <a:off x="8264382" y="4888218"/>
                <a:ext cx="93600" cy="1184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8A5338F-E5F1-42EE-B598-65437B3AB7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46742" y="4870218"/>
                  <a:ext cx="129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84F8CCB-AA64-4217-8424-735C6576048C}"/>
                    </a:ext>
                  </a:extLst>
                </p14:cNvPr>
                <p14:cNvContentPartPr/>
                <p14:nvPr/>
              </p14:nvContentPartPr>
              <p14:xfrm>
                <a:off x="8483982" y="4656378"/>
                <a:ext cx="366120" cy="188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84F8CCB-AA64-4217-8424-735C657604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66342" y="4638378"/>
                  <a:ext cx="401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0683A57-EFA7-4AB7-ACBA-EA42A58043CE}"/>
                    </a:ext>
                  </a:extLst>
                </p14:cNvPr>
                <p14:cNvContentPartPr/>
                <p14:nvPr/>
              </p14:nvContentPartPr>
              <p14:xfrm>
                <a:off x="8599182" y="4855818"/>
                <a:ext cx="231480" cy="738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0683A57-EFA7-4AB7-ACBA-EA42A58043C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81542" y="4837818"/>
                  <a:ext cx="267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335528EB-551F-4EFE-BA48-C5A3AF74772C}"/>
                    </a:ext>
                  </a:extLst>
                </p14:cNvPr>
                <p14:cNvContentPartPr/>
                <p14:nvPr/>
              </p14:nvContentPartPr>
              <p14:xfrm>
                <a:off x="10198302" y="4818738"/>
                <a:ext cx="310680" cy="1681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335528EB-551F-4EFE-BA48-C5A3AF74772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80302" y="4800738"/>
                  <a:ext cx="346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B7BB221-343B-4A70-A9FF-FC1A4A769D24}"/>
                    </a:ext>
                  </a:extLst>
                </p14:cNvPr>
                <p14:cNvContentPartPr/>
                <p14:nvPr/>
              </p14:nvContentPartPr>
              <p14:xfrm>
                <a:off x="10559382" y="4800378"/>
                <a:ext cx="72000" cy="99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B7BB221-343B-4A70-A9FF-FC1A4A769D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41382" y="4782378"/>
                  <a:ext cx="107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D43A30C-0CED-4130-9E9D-2BE27CA4FC7F}"/>
                    </a:ext>
                  </a:extLst>
                </p14:cNvPr>
                <p14:cNvContentPartPr/>
                <p14:nvPr/>
              </p14:nvContentPartPr>
              <p14:xfrm>
                <a:off x="8027142" y="6248298"/>
                <a:ext cx="451800" cy="2138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D43A30C-0CED-4130-9E9D-2BE27CA4FC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09502" y="6230658"/>
                  <a:ext cx="487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10D5FCD-5069-446E-B0B8-25E187589E5A}"/>
                    </a:ext>
                  </a:extLst>
                </p14:cNvPr>
                <p14:cNvContentPartPr/>
                <p14:nvPr/>
              </p14:nvContentPartPr>
              <p14:xfrm>
                <a:off x="8123982" y="6616218"/>
                <a:ext cx="196920" cy="838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10D5FCD-5069-446E-B0B8-25E187589E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05982" y="6598218"/>
                  <a:ext cx="23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F26D2C4D-05AE-4F56-8DDF-79030A823285}"/>
                    </a:ext>
                  </a:extLst>
                </p14:cNvPr>
                <p14:cNvContentPartPr/>
                <p14:nvPr/>
              </p14:nvContentPartPr>
              <p14:xfrm>
                <a:off x="9134862" y="5411298"/>
                <a:ext cx="2293200" cy="8575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26D2C4D-05AE-4F56-8DDF-79030A8232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16862" y="5393658"/>
                  <a:ext cx="232884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1341D90-0931-4A84-A923-562B470B866F}"/>
                    </a:ext>
                  </a:extLst>
                </p14:cNvPr>
                <p14:cNvContentPartPr/>
                <p14:nvPr/>
              </p14:nvContentPartPr>
              <p14:xfrm>
                <a:off x="9908862" y="6162978"/>
                <a:ext cx="135360" cy="2642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1341D90-0931-4A84-A923-562B470B86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90862" y="6145338"/>
                  <a:ext cx="171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B3070EEB-FEDD-48DF-A178-DE5F08E2EAFF}"/>
                    </a:ext>
                  </a:extLst>
                </p14:cNvPr>
                <p14:cNvContentPartPr/>
                <p14:nvPr/>
              </p14:nvContentPartPr>
              <p14:xfrm>
                <a:off x="10128462" y="5992698"/>
                <a:ext cx="321120" cy="48960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B3070EEB-FEDD-48DF-A178-DE5F08E2EAF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10462" y="5974698"/>
                  <a:ext cx="3567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4E6BD4D-7371-4F3D-B23A-DCCC59CCE8B0}"/>
                    </a:ext>
                  </a:extLst>
                </p14:cNvPr>
                <p14:cNvContentPartPr/>
                <p14:nvPr/>
              </p14:nvContentPartPr>
              <p14:xfrm>
                <a:off x="10497462" y="6277458"/>
                <a:ext cx="360" cy="3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4E6BD4D-7371-4F3D-B23A-DCCC59CCE8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79822" y="62594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76AB95C-4330-4A7D-8228-4BB94CE8E462}"/>
                    </a:ext>
                  </a:extLst>
                </p14:cNvPr>
                <p14:cNvContentPartPr/>
                <p14:nvPr/>
              </p14:nvContentPartPr>
              <p14:xfrm>
                <a:off x="10724982" y="5943018"/>
                <a:ext cx="400680" cy="4654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76AB95C-4330-4A7D-8228-4BB94CE8E46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06982" y="5925378"/>
                  <a:ext cx="4363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EF2E8E4-D6A8-47CA-ABE1-DC27C0600D39}"/>
                    </a:ext>
                  </a:extLst>
                </p14:cNvPr>
                <p14:cNvContentPartPr/>
                <p14:nvPr/>
              </p14:nvContentPartPr>
              <p14:xfrm>
                <a:off x="8906262" y="5617938"/>
                <a:ext cx="96840" cy="2145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EF2E8E4-D6A8-47CA-ABE1-DC27C0600D3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888262" y="5599938"/>
                  <a:ext cx="132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C80EEC4-4779-4FC3-9716-EB3BD8CCD16A}"/>
                    </a:ext>
                  </a:extLst>
                </p14:cNvPr>
                <p14:cNvContentPartPr/>
                <p14:nvPr/>
              </p14:nvContentPartPr>
              <p14:xfrm>
                <a:off x="9117222" y="5443338"/>
                <a:ext cx="419760" cy="44820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C80EEC4-4779-4FC3-9716-EB3BD8CCD16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99222" y="5425338"/>
                  <a:ext cx="4554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E53402F-C438-40D3-AF8E-753990CE361B}"/>
                    </a:ext>
                  </a:extLst>
                </p14:cNvPr>
                <p14:cNvContentPartPr/>
                <p14:nvPr/>
              </p14:nvContentPartPr>
              <p14:xfrm>
                <a:off x="9495222" y="5556378"/>
                <a:ext cx="360" cy="3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E53402F-C438-40D3-AF8E-753990CE36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77582" y="55383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69D436F-1585-43D0-9668-72BF3AAE6971}"/>
                    </a:ext>
                  </a:extLst>
                </p14:cNvPr>
                <p14:cNvContentPartPr/>
                <p14:nvPr/>
              </p14:nvContentPartPr>
              <p14:xfrm>
                <a:off x="9686022" y="5397978"/>
                <a:ext cx="205920" cy="3873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69D436F-1585-43D0-9668-72BF3AAE69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68382" y="5380338"/>
                  <a:ext cx="2415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35A3F64-D2D9-4404-8934-4A71844503BB}"/>
                    </a:ext>
                  </a:extLst>
                </p14:cNvPr>
                <p14:cNvContentPartPr/>
                <p14:nvPr/>
              </p14:nvContentPartPr>
              <p14:xfrm>
                <a:off x="10056102" y="5301498"/>
                <a:ext cx="151920" cy="2548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35A3F64-D2D9-4404-8934-4A71844503B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38102" y="5283498"/>
                  <a:ext cx="187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E34D896-34EF-413F-A158-C6D5A6599100}"/>
                    </a:ext>
                  </a:extLst>
                </p14:cNvPr>
                <p14:cNvContentPartPr/>
                <p14:nvPr/>
              </p14:nvContentPartPr>
              <p14:xfrm>
                <a:off x="10005342" y="5380698"/>
                <a:ext cx="273240" cy="13824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E34D896-34EF-413F-A158-C6D5A65991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87702" y="5362698"/>
                  <a:ext cx="308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A5AA2B3-011E-4E39-BFCA-3AE8DB14168E}"/>
                    </a:ext>
                  </a:extLst>
                </p14:cNvPr>
                <p14:cNvContentPartPr/>
                <p14:nvPr/>
              </p14:nvContentPartPr>
              <p14:xfrm>
                <a:off x="9996342" y="5395098"/>
                <a:ext cx="175320" cy="914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A5AA2B3-011E-4E39-BFCA-3AE8DB14168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78702" y="5377098"/>
                  <a:ext cx="210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0A9C6EF-8B75-4757-9B47-6C83E74FCA39}"/>
                    </a:ext>
                  </a:extLst>
                </p14:cNvPr>
                <p14:cNvContentPartPr/>
                <p14:nvPr/>
              </p14:nvContentPartPr>
              <p14:xfrm>
                <a:off x="10110822" y="5266218"/>
                <a:ext cx="102960" cy="1843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0A9C6EF-8B75-4757-9B47-6C83E74FCA3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92822" y="5248218"/>
                  <a:ext cx="138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B3A589CC-9A07-4636-AB74-548CB67269B1}"/>
                    </a:ext>
                  </a:extLst>
                </p14:cNvPr>
                <p14:cNvContentPartPr/>
                <p14:nvPr/>
              </p14:nvContentPartPr>
              <p14:xfrm>
                <a:off x="10303422" y="5188098"/>
                <a:ext cx="253440" cy="3322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B3A589CC-9A07-4636-AB74-548CB67269B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85782" y="5170098"/>
                  <a:ext cx="289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3E18C19-5182-499A-A373-7E3D7179CEBE}"/>
                    </a:ext>
                  </a:extLst>
                </p14:cNvPr>
                <p14:cNvContentPartPr/>
                <p14:nvPr/>
              </p14:nvContentPartPr>
              <p14:xfrm>
                <a:off x="10699782" y="5193498"/>
                <a:ext cx="206640" cy="1170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3E18C19-5182-499A-A373-7E3D7179CE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82142" y="5175858"/>
                  <a:ext cx="242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BA62163-59E8-4441-9E19-DAB3B51A9592}"/>
                    </a:ext>
                  </a:extLst>
                </p14:cNvPr>
                <p14:cNvContentPartPr/>
                <p14:nvPr/>
              </p14:nvContentPartPr>
              <p14:xfrm>
                <a:off x="11059422" y="4758258"/>
                <a:ext cx="353520" cy="45720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BA62163-59E8-4441-9E19-DAB3B51A95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41422" y="4740258"/>
                  <a:ext cx="3891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15C5A6B-0F82-41F2-A223-2CB5D12D4CB8}"/>
                    </a:ext>
                  </a:extLst>
                </p14:cNvPr>
                <p14:cNvContentPartPr/>
                <p14:nvPr/>
              </p14:nvContentPartPr>
              <p14:xfrm>
                <a:off x="10236102" y="5494818"/>
                <a:ext cx="1483920" cy="9554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15C5A6B-0F82-41F2-A223-2CB5D12D4C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18462" y="5477178"/>
                  <a:ext cx="1519560" cy="9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1EA6872-5E43-46ED-AD2C-97E4F9E6F0B3}"/>
                    </a:ext>
                  </a:extLst>
                </p14:cNvPr>
                <p14:cNvContentPartPr/>
                <p14:nvPr/>
              </p14:nvContentPartPr>
              <p14:xfrm>
                <a:off x="9391902" y="5055258"/>
                <a:ext cx="306000" cy="8532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1EA6872-5E43-46ED-AD2C-97E4F9E6F0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73902" y="5037258"/>
                  <a:ext cx="341640" cy="88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5B00415-1C49-40BB-823E-C4A0EE70741F}"/>
              </a:ext>
            </a:extLst>
          </p:cNvPr>
          <p:cNvGrpSpPr/>
          <p:nvPr/>
        </p:nvGrpSpPr>
        <p:grpSpPr>
          <a:xfrm>
            <a:off x="3559542" y="5464578"/>
            <a:ext cx="440640" cy="647280"/>
            <a:chOff x="3559542" y="5464578"/>
            <a:chExt cx="440640" cy="64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EE67134-9E96-4CE7-B0F7-6286F31D6C86}"/>
                    </a:ext>
                  </a:extLst>
                </p14:cNvPr>
                <p14:cNvContentPartPr/>
                <p14:nvPr/>
              </p14:nvContentPartPr>
              <p14:xfrm>
                <a:off x="3559542" y="5561418"/>
                <a:ext cx="440640" cy="5504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EE67134-9E96-4CE7-B0F7-6286F31D6C8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41542" y="5543418"/>
                  <a:ext cx="4762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6E10350-16C0-4ADB-AEDC-87CF08DC24D9}"/>
                    </a:ext>
                  </a:extLst>
                </p14:cNvPr>
                <p14:cNvContentPartPr/>
                <p14:nvPr/>
              </p14:nvContentPartPr>
              <p14:xfrm>
                <a:off x="3604542" y="5464578"/>
                <a:ext cx="280440" cy="10980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6E10350-16C0-4ADB-AEDC-87CF08DC24D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86542" y="5446578"/>
                  <a:ext cx="3160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069D7245-4D92-415B-824D-3DC2F6F94D41}"/>
                  </a:ext>
                </a:extLst>
              </p14:cNvPr>
              <p14:cNvContentPartPr/>
              <p14:nvPr/>
            </p14:nvContentPartPr>
            <p14:xfrm>
              <a:off x="2364702" y="5195658"/>
              <a:ext cx="281520" cy="10558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069D7245-4D92-415B-824D-3DC2F6F94D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346702" y="5178018"/>
                <a:ext cx="317160" cy="10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5FE069CB-7ACB-4904-B4B6-5DACF2F93C51}"/>
              </a:ext>
            </a:extLst>
          </p:cNvPr>
          <p:cNvGrpSpPr/>
          <p:nvPr/>
        </p:nvGrpSpPr>
        <p:grpSpPr>
          <a:xfrm>
            <a:off x="4845102" y="5338578"/>
            <a:ext cx="2270160" cy="1424520"/>
            <a:chOff x="4845102" y="5338578"/>
            <a:chExt cx="2270160" cy="14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717C53A-0C90-4869-ABCB-BDEF4195C954}"/>
                    </a:ext>
                  </a:extLst>
                </p14:cNvPr>
                <p14:cNvContentPartPr/>
                <p14:nvPr/>
              </p14:nvContentPartPr>
              <p14:xfrm>
                <a:off x="4845102" y="5609298"/>
                <a:ext cx="174960" cy="2534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717C53A-0C90-4869-ABCB-BDEF4195C9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27462" y="5591298"/>
                  <a:ext cx="210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6876130-F612-4F7A-8DEC-66554E0A0510}"/>
                    </a:ext>
                  </a:extLst>
                </p14:cNvPr>
                <p14:cNvContentPartPr/>
                <p14:nvPr/>
              </p14:nvContentPartPr>
              <p14:xfrm>
                <a:off x="6243702" y="5338578"/>
                <a:ext cx="455760" cy="3042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6876130-F612-4F7A-8DEC-66554E0A051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26062" y="5320578"/>
                  <a:ext cx="491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5E636E7-8701-4146-AB02-22530B714644}"/>
                    </a:ext>
                  </a:extLst>
                </p14:cNvPr>
                <p14:cNvContentPartPr/>
                <p14:nvPr/>
              </p14:nvContentPartPr>
              <p14:xfrm>
                <a:off x="5070822" y="6030858"/>
                <a:ext cx="365400" cy="7322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5E636E7-8701-4146-AB02-22530B71464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53182" y="6013218"/>
                  <a:ext cx="40104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FB95EF2-F559-40EC-8874-FE1DA6FD2FB5}"/>
                    </a:ext>
                  </a:extLst>
                </p14:cNvPr>
                <p14:cNvContentPartPr/>
                <p14:nvPr/>
              </p14:nvContentPartPr>
              <p14:xfrm>
                <a:off x="5415702" y="6004938"/>
                <a:ext cx="345960" cy="37944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FB95EF2-F559-40EC-8874-FE1DA6FD2F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97702" y="5986938"/>
                  <a:ext cx="3816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F66D95C-366D-4196-802A-A9BFE7D67A39}"/>
                    </a:ext>
                  </a:extLst>
                </p14:cNvPr>
                <p14:cNvContentPartPr/>
                <p14:nvPr/>
              </p14:nvContentPartPr>
              <p14:xfrm>
                <a:off x="5389422" y="6168378"/>
                <a:ext cx="189000" cy="14472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F66D95C-366D-4196-802A-A9BFE7D67A3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371422" y="6150378"/>
                  <a:ext cx="224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D78D703-60D9-4844-843F-99C7F2DCB049}"/>
                    </a:ext>
                  </a:extLst>
                </p14:cNvPr>
                <p14:cNvContentPartPr/>
                <p14:nvPr/>
              </p14:nvContentPartPr>
              <p14:xfrm>
                <a:off x="5821062" y="6136698"/>
                <a:ext cx="331920" cy="29232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D78D703-60D9-4844-843F-99C7F2DCB0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803422" y="6119058"/>
                  <a:ext cx="367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CDE491C-A255-4FBA-8287-CBE98451D5F9}"/>
                    </a:ext>
                  </a:extLst>
                </p14:cNvPr>
                <p14:cNvContentPartPr/>
                <p14:nvPr/>
              </p14:nvContentPartPr>
              <p14:xfrm>
                <a:off x="5951742" y="5995938"/>
                <a:ext cx="552240" cy="3394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CDE491C-A255-4FBA-8287-CBE98451D5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34102" y="5978298"/>
                  <a:ext cx="5878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C6B4F7F-57C0-43AE-9D8C-81EA2840D5B5}"/>
                    </a:ext>
                  </a:extLst>
                </p14:cNvPr>
                <p14:cNvContentPartPr/>
                <p14:nvPr/>
              </p14:nvContentPartPr>
              <p14:xfrm>
                <a:off x="6303822" y="5978298"/>
                <a:ext cx="379080" cy="1713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C6B4F7F-57C0-43AE-9D8C-81EA2840D5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86182" y="5960658"/>
                  <a:ext cx="414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981C6C0-A1BA-476C-97B4-47319D98071A}"/>
                    </a:ext>
                  </a:extLst>
                </p14:cNvPr>
                <p14:cNvContentPartPr/>
                <p14:nvPr/>
              </p14:nvContentPartPr>
              <p14:xfrm>
                <a:off x="6690462" y="5757978"/>
                <a:ext cx="424800" cy="345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981C6C0-A1BA-476C-97B4-47319D98071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72822" y="5739978"/>
                  <a:ext cx="460440" cy="38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3" name="Picture 402">
            <a:extLst>
              <a:ext uri="{FF2B5EF4-FFF2-40B4-BE49-F238E27FC236}">
                <a16:creationId xmlns:a16="http://schemas.microsoft.com/office/drawing/2014/main" id="{2A3D0A18-BABE-41CC-8E84-F19CE6A4924E}"/>
              </a:ext>
            </a:extLst>
          </p:cNvPr>
          <p:cNvPicPr>
            <a:picLocks noChangeAspect="1"/>
          </p:cNvPicPr>
          <p:nvPr/>
        </p:nvPicPr>
        <p:blipFill>
          <a:blip r:embed="rId260"/>
          <a:stretch>
            <a:fillRect/>
          </a:stretch>
        </p:blipFill>
        <p:spPr>
          <a:xfrm>
            <a:off x="7121768" y="-298938"/>
            <a:ext cx="621413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103B0FEC-B25D-49FB-86E8-7AC4A57A5BB0}"/>
                  </a:ext>
                </a:extLst>
              </p14:cNvPr>
              <p14:cNvContentPartPr/>
              <p14:nvPr/>
            </p14:nvContentPartPr>
            <p14:xfrm>
              <a:off x="1863775" y="1228417"/>
              <a:ext cx="274320" cy="4172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103B0FEC-B25D-49FB-86E8-7AC4A57A5BB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845775" y="1210777"/>
                <a:ext cx="309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8711FCE1-7C96-45EB-BD6D-00A696867ED3}"/>
                  </a:ext>
                </a:extLst>
              </p14:cNvPr>
              <p14:cNvContentPartPr/>
              <p14:nvPr/>
            </p14:nvContentPartPr>
            <p14:xfrm>
              <a:off x="10506295" y="2852377"/>
              <a:ext cx="608040" cy="6746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8711FCE1-7C96-45EB-BD6D-00A696867ED3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488655" y="2834377"/>
                <a:ext cx="6436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9E7021A7-97C0-4EBC-9848-EA2C9744C0AA}"/>
                  </a:ext>
                </a:extLst>
              </p14:cNvPr>
              <p14:cNvContentPartPr/>
              <p14:nvPr/>
            </p14:nvContentPartPr>
            <p14:xfrm>
              <a:off x="2373535" y="3029137"/>
              <a:ext cx="749520" cy="6112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9E7021A7-97C0-4EBC-9848-EA2C9744C0A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355535" y="3011497"/>
                <a:ext cx="7851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28CC6F6-162F-4EB6-B6CA-96CCC98EA170}"/>
                  </a:ext>
                </a:extLst>
              </p14:cNvPr>
              <p14:cNvContentPartPr/>
              <p14:nvPr/>
            </p14:nvContentPartPr>
            <p14:xfrm>
              <a:off x="10682335" y="4018777"/>
              <a:ext cx="247680" cy="784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28CC6F6-162F-4EB6-B6CA-96CCC98EA170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664335" y="4000777"/>
                <a:ext cx="2833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CA46DAD-8FCC-40FD-BCEF-DEE2EBE15E30}"/>
              </a:ext>
            </a:extLst>
          </p:cNvPr>
          <p:cNvGrpSpPr/>
          <p:nvPr/>
        </p:nvGrpSpPr>
        <p:grpSpPr>
          <a:xfrm>
            <a:off x="11332855" y="3947137"/>
            <a:ext cx="696960" cy="158760"/>
            <a:chOff x="11332855" y="3947137"/>
            <a:chExt cx="69696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D732CEA-998B-440C-A02D-847941FFABFC}"/>
                    </a:ext>
                  </a:extLst>
                </p14:cNvPr>
                <p14:cNvContentPartPr/>
                <p14:nvPr/>
              </p14:nvContentPartPr>
              <p14:xfrm>
                <a:off x="11332855" y="4105537"/>
                <a:ext cx="360" cy="3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D732CEA-998B-440C-A02D-847941FFAB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14855" y="40878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95461EA-81CC-49B9-B42F-A8BE1D20BE09}"/>
                    </a:ext>
                  </a:extLst>
                </p14:cNvPr>
                <p14:cNvContentPartPr/>
                <p14:nvPr/>
              </p14:nvContentPartPr>
              <p14:xfrm>
                <a:off x="11332855" y="3947137"/>
                <a:ext cx="118080" cy="1587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95461EA-81CC-49B9-B42F-A8BE1D20BE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14855" y="3929497"/>
                  <a:ext cx="153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32A6E2E-8C96-4B96-8A6E-9A3E76CBC86D}"/>
                    </a:ext>
                  </a:extLst>
                </p14:cNvPr>
                <p14:cNvContentPartPr/>
                <p14:nvPr/>
              </p14:nvContentPartPr>
              <p14:xfrm>
                <a:off x="11807695" y="4063417"/>
                <a:ext cx="222120" cy="338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32A6E2E-8C96-4B96-8A6E-9A3E76CBC86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790055" y="4045417"/>
                  <a:ext cx="2577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B9EF748-A787-4D3A-BA03-5582826B5AC4}"/>
                  </a:ext>
                </a:extLst>
              </p14:cNvPr>
              <p14:cNvContentPartPr/>
              <p14:nvPr/>
            </p14:nvContentPartPr>
            <p14:xfrm>
              <a:off x="5072815" y="3052897"/>
              <a:ext cx="426960" cy="34128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B9EF748-A787-4D3A-BA03-5582826B5AC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055175" y="3034897"/>
                <a:ext cx="462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CD4BAABB-B354-410F-99CE-2C7FDFB8C1F9}"/>
                  </a:ext>
                </a:extLst>
              </p14:cNvPr>
              <p14:cNvContentPartPr/>
              <p14:nvPr/>
            </p14:nvContentPartPr>
            <p14:xfrm>
              <a:off x="6022135" y="3339097"/>
              <a:ext cx="391680" cy="11808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CD4BAABB-B354-410F-99CE-2C7FDFB8C1F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004495" y="3321457"/>
                <a:ext cx="427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4EDCB24E-C54F-47F6-805F-308C6035ACB6}"/>
                  </a:ext>
                </a:extLst>
              </p14:cNvPr>
              <p14:cNvContentPartPr/>
              <p14:nvPr/>
            </p14:nvContentPartPr>
            <p14:xfrm>
              <a:off x="10603135" y="4339897"/>
              <a:ext cx="224640" cy="19692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4EDCB24E-C54F-47F6-805F-308C6035ACB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585135" y="4322257"/>
                <a:ext cx="2602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46BCC50-5C70-4322-99FD-F8B6369BF63F}"/>
              </a:ext>
            </a:extLst>
          </p:cNvPr>
          <p:cNvGrpSpPr/>
          <p:nvPr/>
        </p:nvGrpSpPr>
        <p:grpSpPr>
          <a:xfrm>
            <a:off x="11447335" y="4281577"/>
            <a:ext cx="316800" cy="70560"/>
            <a:chOff x="11447335" y="4281577"/>
            <a:chExt cx="31680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871D01D-F90E-4267-927D-60B4EF4A3652}"/>
                    </a:ext>
                  </a:extLst>
                </p14:cNvPr>
                <p14:cNvContentPartPr/>
                <p14:nvPr/>
              </p14:nvContentPartPr>
              <p14:xfrm>
                <a:off x="11447335" y="4281577"/>
                <a:ext cx="360" cy="39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871D01D-F90E-4267-927D-60B4EF4A36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29335" y="4263577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54624E-8E63-41A3-AFF3-DE71A23F59DF}"/>
                    </a:ext>
                  </a:extLst>
                </p14:cNvPr>
                <p14:cNvContentPartPr/>
                <p14:nvPr/>
              </p14:nvContentPartPr>
              <p14:xfrm>
                <a:off x="11763775" y="4351777"/>
                <a:ext cx="360" cy="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54624E-8E63-41A3-AFF3-DE71A23F59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46135" y="43341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2461ECDF-CED3-4399-B85A-95D663B15E0C}"/>
                  </a:ext>
                </a:extLst>
              </p14:cNvPr>
              <p14:cNvContentPartPr/>
              <p14:nvPr/>
            </p14:nvContentPartPr>
            <p14:xfrm>
              <a:off x="8220295" y="5326297"/>
              <a:ext cx="1319760" cy="76644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2461ECDF-CED3-4399-B85A-95D663B15E0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202655" y="5308297"/>
                <a:ext cx="135540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DBA64833-670C-4195-9E6F-E322CA1A5DC6}"/>
                  </a:ext>
                </a:extLst>
              </p14:cNvPr>
              <p14:cNvContentPartPr/>
              <p14:nvPr/>
            </p14:nvContentPartPr>
            <p14:xfrm>
              <a:off x="3534175" y="5856217"/>
              <a:ext cx="1455480" cy="78264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DBA64833-670C-4195-9E6F-E322CA1A5DC6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516535" y="5838577"/>
                <a:ext cx="1491120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4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AEC3974-DE8F-4CEA-A63C-E52BD06813FD}"/>
              </a:ext>
            </a:extLst>
          </p:cNvPr>
          <p:cNvGrpSpPr/>
          <p:nvPr/>
        </p:nvGrpSpPr>
        <p:grpSpPr>
          <a:xfrm>
            <a:off x="1555062" y="150618"/>
            <a:ext cx="3483360" cy="958680"/>
            <a:chOff x="1555062" y="150618"/>
            <a:chExt cx="3483360" cy="9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D294AF-196A-47C0-983A-67F3C22C2B30}"/>
                    </a:ext>
                  </a:extLst>
                </p14:cNvPr>
                <p14:cNvContentPartPr/>
                <p14:nvPr/>
              </p14:nvContentPartPr>
              <p14:xfrm>
                <a:off x="1555062" y="571098"/>
                <a:ext cx="319320" cy="53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D294AF-196A-47C0-983A-67F3C22C2B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7062" y="553098"/>
                  <a:ext cx="3549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60B172-8358-49BD-BB4E-D215AAF680BF}"/>
                    </a:ext>
                  </a:extLst>
                </p14:cNvPr>
                <p14:cNvContentPartPr/>
                <p14:nvPr/>
              </p14:nvContentPartPr>
              <p14:xfrm>
                <a:off x="1863582" y="237018"/>
                <a:ext cx="237960" cy="38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60B172-8358-49BD-BB4E-D215AAF680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5582" y="219378"/>
                  <a:ext cx="273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410CD2-6DAB-4978-BAD4-D54D12B96C9D}"/>
                    </a:ext>
                  </a:extLst>
                </p14:cNvPr>
                <p14:cNvContentPartPr/>
                <p14:nvPr/>
              </p14:nvContentPartPr>
              <p14:xfrm>
                <a:off x="2426622" y="861618"/>
                <a:ext cx="625680" cy="1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410CD2-6DAB-4978-BAD4-D54D12B96C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08622" y="843618"/>
                  <a:ext cx="661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D3F5F3-4C5D-4CC2-A378-82B05176244F}"/>
                    </a:ext>
                  </a:extLst>
                </p14:cNvPr>
                <p14:cNvContentPartPr/>
                <p14:nvPr/>
              </p14:nvContentPartPr>
              <p14:xfrm>
                <a:off x="2716422" y="738138"/>
                <a:ext cx="113400" cy="26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D3F5F3-4C5D-4CC2-A378-82B0517624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782" y="720498"/>
                  <a:ext cx="149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A9C4F8-5133-43A3-847C-386A749BEAA6}"/>
                    </a:ext>
                  </a:extLst>
                </p14:cNvPr>
                <p14:cNvContentPartPr/>
                <p14:nvPr/>
              </p14:nvContentPartPr>
              <p14:xfrm>
                <a:off x="3131142" y="455178"/>
                <a:ext cx="371160" cy="51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A9C4F8-5133-43A3-847C-386A749BEA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13502" y="437538"/>
                  <a:ext cx="406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1F7972-46DA-4701-A025-F4185EB97D7F}"/>
                    </a:ext>
                  </a:extLst>
                </p14:cNvPr>
                <p14:cNvContentPartPr/>
                <p14:nvPr/>
              </p14:nvContentPartPr>
              <p14:xfrm>
                <a:off x="3612822" y="328458"/>
                <a:ext cx="357120" cy="56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1F7972-46DA-4701-A025-F4185EB97D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4822" y="310818"/>
                  <a:ext cx="3927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2C599F-B2FE-4CE1-AD70-AF6284A5FC18}"/>
                    </a:ext>
                  </a:extLst>
                </p14:cNvPr>
                <p14:cNvContentPartPr/>
                <p14:nvPr/>
              </p14:nvContentPartPr>
              <p14:xfrm>
                <a:off x="3833142" y="150618"/>
                <a:ext cx="360360" cy="39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2C599F-B2FE-4CE1-AD70-AF6284A5FC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5142" y="132978"/>
                  <a:ext cx="396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76178D-7A66-4AB0-BB6E-463C7877F7AF}"/>
                    </a:ext>
                  </a:extLst>
                </p14:cNvPr>
                <p14:cNvContentPartPr/>
                <p14:nvPr/>
              </p14:nvContentPartPr>
              <p14:xfrm>
                <a:off x="4360542" y="773418"/>
                <a:ext cx="677880" cy="13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76178D-7A66-4AB0-BB6E-463C7877F7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42542" y="755778"/>
                  <a:ext cx="713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275050-F113-46F1-8A58-1531DCA9D216}"/>
                    </a:ext>
                  </a:extLst>
                </p14:cNvPr>
                <p14:cNvContentPartPr/>
                <p14:nvPr/>
              </p14:nvContentPartPr>
              <p14:xfrm>
                <a:off x="4677342" y="650298"/>
                <a:ext cx="129240" cy="387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275050-F113-46F1-8A58-1531DCA9D2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9342" y="632658"/>
                  <a:ext cx="164880" cy="42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41F92A-9CFC-4D18-A646-96C1FAB9B52E}"/>
              </a:ext>
            </a:extLst>
          </p:cNvPr>
          <p:cNvGrpSpPr/>
          <p:nvPr/>
        </p:nvGrpSpPr>
        <p:grpSpPr>
          <a:xfrm>
            <a:off x="5299422" y="105258"/>
            <a:ext cx="5034240" cy="671400"/>
            <a:chOff x="5299422" y="105258"/>
            <a:chExt cx="503424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3D8A22-0806-4DE8-AC19-97379C6D2F87}"/>
                    </a:ext>
                  </a:extLst>
                </p14:cNvPr>
                <p14:cNvContentPartPr/>
                <p14:nvPr/>
              </p14:nvContentPartPr>
              <p14:xfrm>
                <a:off x="5299422" y="272298"/>
                <a:ext cx="250200" cy="50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3D8A22-0806-4DE8-AC19-97379C6D2F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81422" y="254298"/>
                  <a:ext cx="2858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929A98-B20C-411F-8298-308B89826456}"/>
                    </a:ext>
                  </a:extLst>
                </p14:cNvPr>
                <p14:cNvContentPartPr/>
                <p14:nvPr/>
              </p14:nvContentPartPr>
              <p14:xfrm>
                <a:off x="5773902" y="335658"/>
                <a:ext cx="343080" cy="35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929A98-B20C-411F-8298-308B898264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56262" y="318018"/>
                  <a:ext cx="378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5DDDE4-52CD-4692-9457-D4046EF82BA8}"/>
                    </a:ext>
                  </a:extLst>
                </p14:cNvPr>
                <p14:cNvContentPartPr/>
                <p14:nvPr/>
              </p14:nvContentPartPr>
              <p14:xfrm>
                <a:off x="6075222" y="113898"/>
                <a:ext cx="429840" cy="16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5DDDE4-52CD-4692-9457-D4046EF82B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7222" y="96258"/>
                  <a:ext cx="465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4B32D9-3437-4B02-848F-5C99A74300DF}"/>
                    </a:ext>
                  </a:extLst>
                </p14:cNvPr>
                <p14:cNvContentPartPr/>
                <p14:nvPr/>
              </p14:nvContentPartPr>
              <p14:xfrm>
                <a:off x="6550062" y="509538"/>
                <a:ext cx="453240" cy="7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4B32D9-3437-4B02-848F-5C99A74300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2062" y="491898"/>
                  <a:ext cx="488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5BD363-7D35-4C49-9697-02656E625EBF}"/>
                    </a:ext>
                  </a:extLst>
                </p14:cNvPr>
                <p14:cNvContentPartPr/>
                <p14:nvPr/>
              </p14:nvContentPartPr>
              <p14:xfrm>
                <a:off x="6752022" y="404058"/>
                <a:ext cx="62640" cy="21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5BD363-7D35-4C49-9697-02656E625E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34382" y="386418"/>
                  <a:ext cx="98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58B207-E045-4C5C-B104-9F2F5B409924}"/>
                    </a:ext>
                  </a:extLst>
                </p14:cNvPr>
                <p14:cNvContentPartPr/>
                <p14:nvPr/>
              </p14:nvContentPartPr>
              <p14:xfrm>
                <a:off x="7130022" y="184098"/>
                <a:ext cx="334440" cy="518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58B207-E045-4C5C-B104-9F2F5B4099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2382" y="166458"/>
                  <a:ext cx="37008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D06CD5-2C8C-4703-B024-FB4B0F716A1C}"/>
                    </a:ext>
                  </a:extLst>
                </p14:cNvPr>
                <p14:cNvContentPartPr/>
                <p14:nvPr/>
              </p14:nvContentPartPr>
              <p14:xfrm>
                <a:off x="7668222" y="105258"/>
                <a:ext cx="310680" cy="51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D06CD5-2C8C-4703-B024-FB4B0F716A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50582" y="87258"/>
                  <a:ext cx="3463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458124-2067-4EAC-B924-2CCF1E42C9DD}"/>
                    </a:ext>
                  </a:extLst>
                </p14:cNvPr>
                <p14:cNvContentPartPr/>
                <p14:nvPr/>
              </p14:nvContentPartPr>
              <p14:xfrm>
                <a:off x="8158902" y="334578"/>
                <a:ext cx="515160" cy="70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458124-2067-4EAC-B924-2CCF1E42C9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0902" y="316578"/>
                  <a:ext cx="550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5EBB85-9D56-4C73-B5B3-D7C598C565B0}"/>
                    </a:ext>
                  </a:extLst>
                </p14:cNvPr>
                <p14:cNvContentPartPr/>
                <p14:nvPr/>
              </p14:nvContentPartPr>
              <p14:xfrm>
                <a:off x="8369862" y="228378"/>
                <a:ext cx="148320" cy="35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5EBB85-9D56-4C73-B5B3-D7C598C565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51862" y="210738"/>
                  <a:ext cx="183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7FCA26-17CE-4672-984E-C6D7AA19AA2C}"/>
                    </a:ext>
                  </a:extLst>
                </p14:cNvPr>
                <p14:cNvContentPartPr/>
                <p14:nvPr/>
              </p14:nvContentPartPr>
              <p14:xfrm>
                <a:off x="8888982" y="157818"/>
                <a:ext cx="105480" cy="280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7FCA26-17CE-4672-984E-C6D7AA19AA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70982" y="140178"/>
                  <a:ext cx="141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3E3839-4F7A-4825-9DB3-24912557B099}"/>
                    </a:ext>
                  </a:extLst>
                </p14:cNvPr>
                <p14:cNvContentPartPr/>
                <p14:nvPr/>
              </p14:nvContentPartPr>
              <p14:xfrm>
                <a:off x="9328182" y="224058"/>
                <a:ext cx="413280" cy="4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3E3839-4F7A-4825-9DB3-24912557B0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10182" y="206058"/>
                  <a:ext cx="448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270495-2A13-4974-838B-1408E4B2E1FE}"/>
                    </a:ext>
                  </a:extLst>
                </p14:cNvPr>
                <p14:cNvContentPartPr/>
                <p14:nvPr/>
              </p14:nvContentPartPr>
              <p14:xfrm>
                <a:off x="9416382" y="362658"/>
                <a:ext cx="420120" cy="8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270495-2A13-4974-838B-1408E4B2E1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98382" y="345018"/>
                  <a:ext cx="455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CF1BED-C2B0-47F8-96A1-38D9F6513486}"/>
                    </a:ext>
                  </a:extLst>
                </p14:cNvPr>
                <p14:cNvContentPartPr/>
                <p14:nvPr/>
              </p14:nvContentPartPr>
              <p14:xfrm>
                <a:off x="10082022" y="210738"/>
                <a:ext cx="251640" cy="20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CF1BED-C2B0-47F8-96A1-38D9F65134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4382" y="193098"/>
                  <a:ext cx="28728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EED341E-2FFF-4E20-9169-ADDC9F9AB0BF}"/>
              </a:ext>
            </a:extLst>
          </p:cNvPr>
          <p:cNvGrpSpPr/>
          <p:nvPr/>
        </p:nvGrpSpPr>
        <p:grpSpPr>
          <a:xfrm>
            <a:off x="527982" y="814458"/>
            <a:ext cx="10719360" cy="5471280"/>
            <a:chOff x="527982" y="814458"/>
            <a:chExt cx="10719360" cy="54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D667EE-AD9C-41F3-9B5D-135FA3CAD62A}"/>
                    </a:ext>
                  </a:extLst>
                </p14:cNvPr>
                <p14:cNvContentPartPr/>
                <p14:nvPr/>
              </p14:nvContentPartPr>
              <p14:xfrm>
                <a:off x="6505782" y="1283538"/>
                <a:ext cx="36000" cy="237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D667EE-AD9C-41F3-9B5D-135FA3CAD6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88142" y="1265538"/>
                  <a:ext cx="71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0434D5-06C0-452C-A82C-436D9220E0D1}"/>
                    </a:ext>
                  </a:extLst>
                </p14:cNvPr>
                <p14:cNvContentPartPr/>
                <p14:nvPr/>
              </p14:nvContentPartPr>
              <p14:xfrm>
                <a:off x="6451062" y="2048178"/>
                <a:ext cx="294840" cy="20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0434D5-06C0-452C-A82C-436D9220E0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33422" y="2030178"/>
                  <a:ext cx="33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7FF08-95AC-4C35-8D03-080D374BEB2A}"/>
                    </a:ext>
                  </a:extLst>
                </p14:cNvPr>
                <p14:cNvContentPartPr/>
                <p14:nvPr/>
              </p14:nvContentPartPr>
              <p14:xfrm>
                <a:off x="527982" y="1385778"/>
                <a:ext cx="356400" cy="54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7FF08-95AC-4C35-8D03-080D374BEB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342" y="1368138"/>
                  <a:ext cx="39204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6565AB-73D5-43EB-9432-4A87E9C79F55}"/>
                    </a:ext>
                  </a:extLst>
                </p14:cNvPr>
                <p14:cNvContentPartPr/>
                <p14:nvPr/>
              </p14:nvContentPartPr>
              <p14:xfrm>
                <a:off x="740382" y="814458"/>
                <a:ext cx="562680" cy="89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6565AB-73D5-43EB-9432-4A87E9C79F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2382" y="796458"/>
                  <a:ext cx="59832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6E1603-798E-43EF-B574-145E85987CAF}"/>
                    </a:ext>
                  </a:extLst>
                </p14:cNvPr>
                <p14:cNvContentPartPr/>
                <p14:nvPr/>
              </p14:nvContentPartPr>
              <p14:xfrm>
                <a:off x="588822" y="1677378"/>
                <a:ext cx="769320" cy="41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6E1603-798E-43EF-B574-145E85987C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0822" y="1659378"/>
                  <a:ext cx="8049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E0EFE3-0819-4B41-A955-055B1E240EBD}"/>
                    </a:ext>
                  </a:extLst>
                </p14:cNvPr>
                <p14:cNvContentPartPr/>
                <p14:nvPr/>
              </p14:nvContentPartPr>
              <p14:xfrm>
                <a:off x="720582" y="1990938"/>
                <a:ext cx="337320" cy="22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E0EFE3-0819-4B41-A955-055B1E240E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2942" y="1973298"/>
                  <a:ext cx="372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9E6F63-E398-49A3-A9BA-8E75D742FF6C}"/>
                    </a:ext>
                  </a:extLst>
                </p14:cNvPr>
                <p14:cNvContentPartPr/>
                <p14:nvPr/>
              </p14:nvContentPartPr>
              <p14:xfrm>
                <a:off x="1642902" y="1961418"/>
                <a:ext cx="221040" cy="56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9E6F63-E398-49A3-A9BA-8E75D742FF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24902" y="1943778"/>
                  <a:ext cx="2566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B234F5-6AAC-4F3F-B874-651CDFEAE870}"/>
                    </a:ext>
                  </a:extLst>
                </p14:cNvPr>
                <p14:cNvContentPartPr/>
                <p14:nvPr/>
              </p14:nvContentPartPr>
              <p14:xfrm>
                <a:off x="1855662" y="1538418"/>
                <a:ext cx="135000" cy="335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B234F5-6AAC-4F3F-B874-651CDFEAE8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37662" y="1520418"/>
                  <a:ext cx="1706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A17118-4CA9-4D39-B25E-4AD8FA6EFAA9}"/>
                    </a:ext>
                  </a:extLst>
                </p14:cNvPr>
                <p14:cNvContentPartPr/>
                <p14:nvPr/>
              </p14:nvContentPartPr>
              <p14:xfrm>
                <a:off x="1661982" y="2848458"/>
                <a:ext cx="132120" cy="46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A17118-4CA9-4D39-B25E-4AD8FA6EFA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43982" y="2830458"/>
                  <a:ext cx="1677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BF9B6D-B07C-474A-9C1F-A721FAAB5221}"/>
                    </a:ext>
                  </a:extLst>
                </p14:cNvPr>
                <p14:cNvContentPartPr/>
                <p14:nvPr/>
              </p14:nvContentPartPr>
              <p14:xfrm>
                <a:off x="1828302" y="2636058"/>
                <a:ext cx="165960" cy="32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BF9B6D-B07C-474A-9C1F-A721FAAB52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10662" y="2618418"/>
                  <a:ext cx="201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439731-F448-45C2-8F8E-D5B6987D0E96}"/>
                    </a:ext>
                  </a:extLst>
                </p14:cNvPr>
                <p14:cNvContentPartPr/>
                <p14:nvPr/>
              </p14:nvContentPartPr>
              <p14:xfrm>
                <a:off x="1627422" y="3666018"/>
                <a:ext cx="192600" cy="48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439731-F448-45C2-8F8E-D5B6987D0E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9782" y="3648378"/>
                  <a:ext cx="2282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93D87A-25D3-4CE7-909A-E99EBEC39A3E}"/>
                    </a:ext>
                  </a:extLst>
                </p14:cNvPr>
                <p14:cNvContentPartPr/>
                <p14:nvPr/>
              </p14:nvContentPartPr>
              <p14:xfrm>
                <a:off x="1881582" y="3492858"/>
                <a:ext cx="135000" cy="19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93D87A-25D3-4CE7-909A-E99EBEC39A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3582" y="3475218"/>
                  <a:ext cx="170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FE269EA-14FC-4BFF-85B9-6E2195EA55A5}"/>
                    </a:ext>
                  </a:extLst>
                </p14:cNvPr>
                <p14:cNvContentPartPr/>
                <p14:nvPr/>
              </p14:nvContentPartPr>
              <p14:xfrm>
                <a:off x="1676022" y="4598058"/>
                <a:ext cx="155160" cy="52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FE269EA-14FC-4BFF-85B9-6E2195EA55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8022" y="4580058"/>
                  <a:ext cx="1908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4973E6-B09D-4732-B063-2CFA32FE2D5D}"/>
                    </a:ext>
                  </a:extLst>
                </p14:cNvPr>
                <p14:cNvContentPartPr/>
                <p14:nvPr/>
              </p14:nvContentPartPr>
              <p14:xfrm>
                <a:off x="1837302" y="4237698"/>
                <a:ext cx="71640" cy="20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4973E6-B09D-4732-B063-2CFA32FE2D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302" y="4220058"/>
                  <a:ext cx="107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74B3CD-B266-405F-BED8-FA6B0627D7CB}"/>
                    </a:ext>
                  </a:extLst>
                </p14:cNvPr>
                <p14:cNvContentPartPr/>
                <p14:nvPr/>
              </p14:nvContentPartPr>
              <p14:xfrm>
                <a:off x="1668822" y="5521098"/>
                <a:ext cx="186480" cy="625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74B3CD-B266-405F-BED8-FA6B0627D7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51182" y="5503098"/>
                  <a:ext cx="22212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1DF20E-F73F-42CA-91FB-FCB4BD487D78}"/>
                    </a:ext>
                  </a:extLst>
                </p14:cNvPr>
                <p14:cNvContentPartPr/>
                <p14:nvPr/>
              </p14:nvContentPartPr>
              <p14:xfrm>
                <a:off x="1914702" y="5379978"/>
                <a:ext cx="259560" cy="117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1DF20E-F73F-42CA-91FB-FCB4BD487D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96702" y="5362338"/>
                  <a:ext cx="29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60E668-B48C-4AB2-A519-0F3A033F8304}"/>
                    </a:ext>
                  </a:extLst>
                </p14:cNvPr>
                <p14:cNvContentPartPr/>
                <p14:nvPr/>
              </p14:nvContentPartPr>
              <p14:xfrm>
                <a:off x="2427342" y="1265898"/>
                <a:ext cx="456840" cy="5019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60E668-B48C-4AB2-A519-0F3A033F83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09342" y="1247898"/>
                  <a:ext cx="492480" cy="50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CF871D-48FC-4C9A-91AE-584DE5CD5560}"/>
                    </a:ext>
                  </a:extLst>
                </p14:cNvPr>
                <p14:cNvContentPartPr/>
                <p14:nvPr/>
              </p14:nvContentPartPr>
              <p14:xfrm>
                <a:off x="2769342" y="1661178"/>
                <a:ext cx="60840" cy="240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CF871D-48FC-4C9A-91AE-584DE5CD55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51702" y="1643538"/>
                  <a:ext cx="96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0156859-5886-4484-8662-25D477E3AE36}"/>
                    </a:ext>
                  </a:extLst>
                </p14:cNvPr>
                <p14:cNvContentPartPr/>
                <p14:nvPr/>
              </p14:nvContentPartPr>
              <p14:xfrm>
                <a:off x="4545942" y="1423938"/>
                <a:ext cx="229680" cy="34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156859-5886-4484-8662-25D477E3AE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28302" y="1406298"/>
                  <a:ext cx="265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EFC855-4D22-44A7-9029-C062BE8F9E4F}"/>
                    </a:ext>
                  </a:extLst>
                </p14:cNvPr>
                <p14:cNvContentPartPr/>
                <p14:nvPr/>
              </p14:nvContentPartPr>
              <p14:xfrm>
                <a:off x="2716422" y="2627778"/>
                <a:ext cx="379080" cy="29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EFC855-4D22-44A7-9029-C062BE8F9E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8782" y="2609778"/>
                  <a:ext cx="414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BF32E4-4C9F-429D-BC36-C62C8531F062}"/>
                    </a:ext>
                  </a:extLst>
                </p14:cNvPr>
                <p14:cNvContentPartPr/>
                <p14:nvPr/>
              </p14:nvContentPartPr>
              <p14:xfrm>
                <a:off x="4668702" y="2057178"/>
                <a:ext cx="242280" cy="58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BF32E4-4C9F-429D-BC36-C62C8531F0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50702" y="2039178"/>
                  <a:ext cx="27792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9E3801C-6E6F-40DD-8616-D6D10617BC5B}"/>
                    </a:ext>
                  </a:extLst>
                </p14:cNvPr>
                <p14:cNvContentPartPr/>
                <p14:nvPr/>
              </p14:nvContentPartPr>
              <p14:xfrm>
                <a:off x="3024582" y="3402138"/>
                <a:ext cx="177840" cy="306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9E3801C-6E6F-40DD-8616-D6D10617BC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06582" y="3384498"/>
                  <a:ext cx="213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7D85C8-A28D-4825-BC4D-6750056DBB0B}"/>
                    </a:ext>
                  </a:extLst>
                </p14:cNvPr>
                <p14:cNvContentPartPr/>
                <p14:nvPr/>
              </p14:nvContentPartPr>
              <p14:xfrm>
                <a:off x="5222022" y="3112338"/>
                <a:ext cx="50760" cy="162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7D85C8-A28D-4825-BC4D-6750056DBB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4382" y="3094338"/>
                  <a:ext cx="86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CA60389-E82B-4C5B-A75C-45E262C07C86}"/>
                    </a:ext>
                  </a:extLst>
                </p14:cNvPr>
                <p14:cNvContentPartPr/>
                <p14:nvPr/>
              </p14:nvContentPartPr>
              <p14:xfrm>
                <a:off x="3648462" y="4580058"/>
                <a:ext cx="328680" cy="320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CA60389-E82B-4C5B-A75C-45E262C07C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0462" y="4562418"/>
                  <a:ext cx="3643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C8E0C4-7C3B-4A55-9669-066C9081A3AD}"/>
                    </a:ext>
                  </a:extLst>
                </p14:cNvPr>
                <p14:cNvContentPartPr/>
                <p14:nvPr/>
              </p14:nvContentPartPr>
              <p14:xfrm>
                <a:off x="4027542" y="4562778"/>
                <a:ext cx="17280" cy="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C8E0C4-7C3B-4A55-9669-066C9081A3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09542" y="4544778"/>
                  <a:ext cx="52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4118531-1978-4B4D-8F97-E54D1C902C48}"/>
                    </a:ext>
                  </a:extLst>
                </p14:cNvPr>
                <p14:cNvContentPartPr/>
                <p14:nvPr/>
              </p14:nvContentPartPr>
              <p14:xfrm>
                <a:off x="4204302" y="4282338"/>
                <a:ext cx="352080" cy="315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4118531-1978-4B4D-8F97-E54D1C902C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86302" y="4264338"/>
                  <a:ext cx="3877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856AE3-6754-4B0C-B404-8B6B8C2EBB99}"/>
                    </a:ext>
                  </a:extLst>
                </p14:cNvPr>
                <p14:cNvContentPartPr/>
                <p14:nvPr/>
              </p14:nvContentPartPr>
              <p14:xfrm>
                <a:off x="4255062" y="4151298"/>
                <a:ext cx="123840" cy="130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856AE3-6754-4B0C-B404-8B6B8C2EBB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37422" y="4133298"/>
                  <a:ext cx="159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FE9B7D1-DC43-46DA-8F91-105CA93F12A1}"/>
                    </a:ext>
                  </a:extLst>
                </p14:cNvPr>
                <p14:cNvContentPartPr/>
                <p14:nvPr/>
              </p14:nvContentPartPr>
              <p14:xfrm>
                <a:off x="6127422" y="3852138"/>
                <a:ext cx="274680" cy="159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FE9B7D1-DC43-46DA-8F91-105CA93F12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09782" y="3834498"/>
                  <a:ext cx="310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AE3C944-F125-4475-9E80-6E7B8F55593C}"/>
                    </a:ext>
                  </a:extLst>
                </p14:cNvPr>
                <p14:cNvContentPartPr/>
                <p14:nvPr/>
              </p14:nvContentPartPr>
              <p14:xfrm>
                <a:off x="3692382" y="5828898"/>
                <a:ext cx="360" cy="167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AE3C944-F125-4475-9E80-6E7B8F5559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74742" y="5810898"/>
                  <a:ext cx="3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93C52F9-415A-4860-8046-85A61F2D783C}"/>
                    </a:ext>
                  </a:extLst>
                </p14:cNvPr>
                <p14:cNvContentPartPr/>
                <p14:nvPr/>
              </p14:nvContentPartPr>
              <p14:xfrm>
                <a:off x="5247582" y="4865898"/>
                <a:ext cx="151200" cy="403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93C52F9-415A-4860-8046-85A61F2D78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29582" y="4848258"/>
                  <a:ext cx="186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CD35FF4-1E37-42C7-8148-EB307AF78D0C}"/>
                    </a:ext>
                  </a:extLst>
                </p14:cNvPr>
                <p14:cNvContentPartPr/>
                <p14:nvPr/>
              </p14:nvContentPartPr>
              <p14:xfrm>
                <a:off x="6584262" y="4659618"/>
                <a:ext cx="281520" cy="188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CD35FF4-1E37-42C7-8148-EB307AF78D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66262" y="4641978"/>
                  <a:ext cx="317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656804-C519-46E6-BED3-F9204509A206}"/>
                    </a:ext>
                  </a:extLst>
                </p14:cNvPr>
                <p14:cNvContentPartPr/>
                <p14:nvPr/>
              </p14:nvContentPartPr>
              <p14:xfrm>
                <a:off x="7636182" y="2536698"/>
                <a:ext cx="790560" cy="1127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656804-C519-46E6-BED3-F9204509A2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18542" y="2518698"/>
                  <a:ext cx="82620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C40DEC4-5A22-4A1E-BDE8-700D871E9295}"/>
                    </a:ext>
                  </a:extLst>
                </p14:cNvPr>
                <p14:cNvContentPartPr/>
                <p14:nvPr/>
              </p14:nvContentPartPr>
              <p14:xfrm>
                <a:off x="8457702" y="2637498"/>
                <a:ext cx="683640" cy="546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C40DEC4-5A22-4A1E-BDE8-700D871E92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0062" y="2619498"/>
                  <a:ext cx="719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4564E6E-9F00-4032-ACED-737FDDACBB34}"/>
                    </a:ext>
                  </a:extLst>
                </p14:cNvPr>
                <p14:cNvContentPartPr/>
                <p14:nvPr/>
              </p14:nvContentPartPr>
              <p14:xfrm>
                <a:off x="8361222" y="2740458"/>
                <a:ext cx="622080" cy="151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4564E6E-9F00-4032-ACED-737FDDACBB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43222" y="2722818"/>
                  <a:ext cx="657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883843-8774-4ECB-A292-58578565227A}"/>
                    </a:ext>
                  </a:extLst>
                </p14:cNvPr>
                <p14:cNvContentPartPr/>
                <p14:nvPr/>
              </p14:nvContentPartPr>
              <p14:xfrm>
                <a:off x="9337542" y="2575938"/>
                <a:ext cx="362520" cy="386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883843-8774-4ECB-A292-5857856522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19542" y="2557938"/>
                  <a:ext cx="398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23B0ED8-3533-4E9C-B496-1580A0353E8D}"/>
                    </a:ext>
                  </a:extLst>
                </p14:cNvPr>
                <p14:cNvContentPartPr/>
                <p14:nvPr/>
              </p14:nvContentPartPr>
              <p14:xfrm>
                <a:off x="9530502" y="2124498"/>
                <a:ext cx="915840" cy="590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23B0ED8-3533-4E9C-B496-1580A0353E8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12502" y="2106498"/>
                  <a:ext cx="9514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E97C03F-285A-4864-BFD5-5DBFA2757BAB}"/>
                    </a:ext>
                  </a:extLst>
                </p14:cNvPr>
                <p14:cNvContentPartPr/>
                <p14:nvPr/>
              </p14:nvContentPartPr>
              <p14:xfrm>
                <a:off x="10215582" y="1972938"/>
                <a:ext cx="610560" cy="395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E97C03F-285A-4864-BFD5-5DBFA2757B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97942" y="1954938"/>
                  <a:ext cx="646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DE72408-5906-41CB-8C2D-972EC2392EA0}"/>
                    </a:ext>
                  </a:extLst>
                </p14:cNvPr>
                <p14:cNvContentPartPr/>
                <p14:nvPr/>
              </p14:nvContentPartPr>
              <p14:xfrm>
                <a:off x="10802022" y="1897338"/>
                <a:ext cx="445320" cy="549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DE72408-5906-41CB-8C2D-972EC2392E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84022" y="1879338"/>
                  <a:ext cx="4809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94E3DF-5682-49F3-8228-B5C9B6FD1D30}"/>
                    </a:ext>
                  </a:extLst>
                </p14:cNvPr>
                <p14:cNvContentPartPr/>
                <p14:nvPr/>
              </p14:nvContentPartPr>
              <p14:xfrm>
                <a:off x="6048582" y="3561978"/>
                <a:ext cx="4730040" cy="2276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94E3DF-5682-49F3-8228-B5C9B6FD1D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30942" y="3543978"/>
                  <a:ext cx="4765680" cy="23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83E7E41-F1A5-4A16-AEFC-2943C86DB96C}"/>
                    </a:ext>
                  </a:extLst>
                </p14:cNvPr>
                <p14:cNvContentPartPr/>
                <p14:nvPr/>
              </p14:nvContentPartPr>
              <p14:xfrm>
                <a:off x="7217862" y="4577538"/>
                <a:ext cx="2893320" cy="1374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83E7E41-F1A5-4A16-AEFC-2943C86DB9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00222" y="4559538"/>
                  <a:ext cx="2928960" cy="141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12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EECFA9-7ED5-42C0-8A58-1A8A4D53D8D5}"/>
              </a:ext>
            </a:extLst>
          </p:cNvPr>
          <p:cNvGrpSpPr/>
          <p:nvPr/>
        </p:nvGrpSpPr>
        <p:grpSpPr>
          <a:xfrm>
            <a:off x="314142" y="245298"/>
            <a:ext cx="626760" cy="603360"/>
            <a:chOff x="314142" y="245298"/>
            <a:chExt cx="62676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F72D991-72CB-47D6-B30F-EC35380A6CF9}"/>
                    </a:ext>
                  </a:extLst>
                </p14:cNvPr>
                <p14:cNvContentPartPr/>
                <p14:nvPr/>
              </p14:nvContentPartPr>
              <p14:xfrm>
                <a:off x="314142" y="245298"/>
                <a:ext cx="365400" cy="55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F72D991-72CB-47D6-B30F-EC35380A6C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142" y="227298"/>
                  <a:ext cx="4010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553BD7-4E07-4373-91E1-CA9DEAA08533}"/>
                    </a:ext>
                  </a:extLst>
                </p14:cNvPr>
                <p14:cNvContentPartPr/>
                <p14:nvPr/>
              </p14:nvContentPartPr>
              <p14:xfrm>
                <a:off x="439422" y="554538"/>
                <a:ext cx="248760" cy="29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553BD7-4E07-4373-91E1-CA9DEAA085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422" y="536538"/>
                  <a:ext cx="284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FC6E2A-B5F4-4E54-9FC2-64D4C0211349}"/>
                    </a:ext>
                  </a:extLst>
                </p14:cNvPr>
                <p14:cNvContentPartPr/>
                <p14:nvPr/>
              </p14:nvContentPartPr>
              <p14:xfrm>
                <a:off x="878982" y="48325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FC6E2A-B5F4-4E54-9FC2-64D4C02113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982" y="46561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8C8DD9-1CE6-4C00-97E8-0F61BF4B6509}"/>
                    </a:ext>
                  </a:extLst>
                </p14:cNvPr>
                <p14:cNvContentPartPr/>
                <p14:nvPr/>
              </p14:nvContentPartPr>
              <p14:xfrm>
                <a:off x="940542" y="79105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8C8DD9-1CE6-4C00-97E8-0F61BF4B65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2542" y="77305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B71927-9154-4B75-BE06-A22E9265C906}"/>
              </a:ext>
            </a:extLst>
          </p:cNvPr>
          <p:cNvGrpSpPr/>
          <p:nvPr/>
        </p:nvGrpSpPr>
        <p:grpSpPr>
          <a:xfrm>
            <a:off x="1984902" y="-26862"/>
            <a:ext cx="1834560" cy="1046880"/>
            <a:chOff x="1984902" y="-26862"/>
            <a:chExt cx="1834560" cy="10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97413E-30BF-4F29-9466-58B0D215EAFE}"/>
                    </a:ext>
                  </a:extLst>
                </p14:cNvPr>
                <p14:cNvContentPartPr/>
                <p14:nvPr/>
              </p14:nvContentPartPr>
              <p14:xfrm>
                <a:off x="1984902" y="366978"/>
                <a:ext cx="468000" cy="65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97413E-30BF-4F29-9466-58B0D215E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67262" y="349338"/>
                  <a:ext cx="5036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48F1F8-5E9F-4506-8DDD-F95BDB06494A}"/>
                    </a:ext>
                  </a:extLst>
                </p14:cNvPr>
                <p14:cNvContentPartPr/>
                <p14:nvPr/>
              </p14:nvContentPartPr>
              <p14:xfrm>
                <a:off x="2365782" y="-26862"/>
                <a:ext cx="264240" cy="34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48F1F8-5E9F-4506-8DDD-F95BDB0649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47782" y="-44502"/>
                  <a:ext cx="2998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FC0832-D606-44EE-9DA3-CD588D2D6040}"/>
                    </a:ext>
                  </a:extLst>
                </p14:cNvPr>
                <p14:cNvContentPartPr/>
                <p14:nvPr/>
              </p14:nvContentPartPr>
              <p14:xfrm>
                <a:off x="2698782" y="544417"/>
                <a:ext cx="523800" cy="8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FC0832-D606-44EE-9DA3-CD588D2D60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81142" y="526777"/>
                  <a:ext cx="559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E021F4-D416-4A47-A7C6-7A5069D6FABA}"/>
                    </a:ext>
                  </a:extLst>
                </p14:cNvPr>
                <p14:cNvContentPartPr/>
                <p14:nvPr/>
              </p14:nvContentPartPr>
              <p14:xfrm>
                <a:off x="2848542" y="412657"/>
                <a:ext cx="211680" cy="30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E021F4-D416-4A47-A7C6-7A5069D6FA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30542" y="395017"/>
                  <a:ext cx="247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955652-E651-4A73-85AD-AFF0E3D34BB6}"/>
                    </a:ext>
                  </a:extLst>
                </p14:cNvPr>
                <p14:cNvContentPartPr/>
                <p14:nvPr/>
              </p14:nvContentPartPr>
              <p14:xfrm>
                <a:off x="3402222" y="242017"/>
                <a:ext cx="417240" cy="54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955652-E651-4A73-85AD-AFF0E3D34B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84582" y="224377"/>
                  <a:ext cx="452880" cy="58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41494D-9546-4D4D-8F88-E83BFF8B0212}"/>
              </a:ext>
            </a:extLst>
          </p:cNvPr>
          <p:cNvGrpSpPr/>
          <p:nvPr/>
        </p:nvGrpSpPr>
        <p:grpSpPr>
          <a:xfrm>
            <a:off x="468942" y="950497"/>
            <a:ext cx="989280" cy="1546200"/>
            <a:chOff x="468942" y="950497"/>
            <a:chExt cx="989280" cy="15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08523E-6595-4FDB-A4AA-0CD7B576C90C}"/>
                    </a:ext>
                  </a:extLst>
                </p14:cNvPr>
                <p14:cNvContentPartPr/>
                <p14:nvPr/>
              </p14:nvContentPartPr>
              <p14:xfrm>
                <a:off x="468942" y="1428937"/>
                <a:ext cx="290880" cy="45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08523E-6595-4FDB-A4AA-0CD7B576C9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1302" y="1410937"/>
                  <a:ext cx="3265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D9214B-4E6C-4DF4-9B7D-F25639A82A18}"/>
                    </a:ext>
                  </a:extLst>
                </p14:cNvPr>
                <p14:cNvContentPartPr/>
                <p14:nvPr/>
              </p14:nvContentPartPr>
              <p14:xfrm>
                <a:off x="730302" y="950497"/>
                <a:ext cx="611640" cy="852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D9214B-4E6C-4DF4-9B7D-F25639A82A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2302" y="932497"/>
                  <a:ext cx="64728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0013AA-610F-4428-9305-DCDECC818392}"/>
                    </a:ext>
                  </a:extLst>
                </p14:cNvPr>
                <p14:cNvContentPartPr/>
                <p14:nvPr/>
              </p14:nvContentPartPr>
              <p14:xfrm>
                <a:off x="632742" y="1750057"/>
                <a:ext cx="825480" cy="38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0013AA-610F-4428-9305-DCDECC8183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4742" y="1732417"/>
                  <a:ext cx="8611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54249C-11F7-4B6B-8E89-A0DF644C7BAA}"/>
                    </a:ext>
                  </a:extLst>
                </p14:cNvPr>
                <p14:cNvContentPartPr/>
                <p14:nvPr/>
              </p14:nvContentPartPr>
              <p14:xfrm>
                <a:off x="544902" y="2082697"/>
                <a:ext cx="777600" cy="414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54249C-11F7-4B6B-8E89-A0DF644C7B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7262" y="2065057"/>
                  <a:ext cx="81324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DF6DB82-38A7-4F92-B8D3-F519D1F815F2}"/>
              </a:ext>
            </a:extLst>
          </p:cNvPr>
          <p:cNvGrpSpPr/>
          <p:nvPr/>
        </p:nvGrpSpPr>
        <p:grpSpPr>
          <a:xfrm>
            <a:off x="1928022" y="1212937"/>
            <a:ext cx="1432440" cy="5698440"/>
            <a:chOff x="1928022" y="1212937"/>
            <a:chExt cx="1432440" cy="56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AB9C7D-C3D5-408F-BB37-F52F0F8D68EB}"/>
                    </a:ext>
                  </a:extLst>
                </p14:cNvPr>
                <p14:cNvContentPartPr/>
                <p14:nvPr/>
              </p14:nvContentPartPr>
              <p14:xfrm>
                <a:off x="1928022" y="1705417"/>
                <a:ext cx="284400" cy="521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AB9C7D-C3D5-408F-BB37-F52F0F8D68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10382" y="1687777"/>
                  <a:ext cx="3200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D02487-DA0B-404B-9198-6FAF41F7F903}"/>
                    </a:ext>
                  </a:extLst>
                </p14:cNvPr>
                <p14:cNvContentPartPr/>
                <p14:nvPr/>
              </p14:nvContentPartPr>
              <p14:xfrm>
                <a:off x="2239422" y="1415257"/>
                <a:ext cx="207000" cy="336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D02487-DA0B-404B-9198-6FAF41F7F9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21782" y="1397617"/>
                  <a:ext cx="242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07711E-D1C0-40AC-A8AA-8409504DD80C}"/>
                    </a:ext>
                  </a:extLst>
                </p14:cNvPr>
                <p14:cNvContentPartPr/>
                <p14:nvPr/>
              </p14:nvContentPartPr>
              <p14:xfrm>
                <a:off x="2039262" y="2646097"/>
                <a:ext cx="197280" cy="45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07711E-D1C0-40AC-A8AA-8409504DD8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21262" y="2628097"/>
                  <a:ext cx="2329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8E1441-8116-49FB-8279-82A7EEB02750}"/>
                    </a:ext>
                  </a:extLst>
                </p14:cNvPr>
                <p14:cNvContentPartPr/>
                <p14:nvPr/>
              </p14:nvContentPartPr>
              <p14:xfrm>
                <a:off x="2273622" y="2566897"/>
                <a:ext cx="205560" cy="369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8E1441-8116-49FB-8279-82A7EEB02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55982" y="2548897"/>
                  <a:ext cx="241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F9FC47-660E-449E-9760-9F188442F704}"/>
                    </a:ext>
                  </a:extLst>
                </p14:cNvPr>
                <p14:cNvContentPartPr/>
                <p14:nvPr/>
              </p14:nvContentPartPr>
              <p14:xfrm>
                <a:off x="2086422" y="3657337"/>
                <a:ext cx="213840" cy="40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F9FC47-660E-449E-9760-9F188442F70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68422" y="3639697"/>
                  <a:ext cx="249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F58EA2-03DE-456F-8A4F-D85A2F39ABE7}"/>
                    </a:ext>
                  </a:extLst>
                </p14:cNvPr>
                <p14:cNvContentPartPr/>
                <p14:nvPr/>
              </p14:nvContentPartPr>
              <p14:xfrm>
                <a:off x="2180022" y="3441697"/>
                <a:ext cx="249840" cy="25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F58EA2-03DE-456F-8A4F-D85A2F39ABE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2022" y="3423697"/>
                  <a:ext cx="285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948761-7602-43C7-85CF-7F5C9D52C50E}"/>
                    </a:ext>
                  </a:extLst>
                </p14:cNvPr>
                <p14:cNvContentPartPr/>
                <p14:nvPr/>
              </p14:nvContentPartPr>
              <p14:xfrm>
                <a:off x="2109822" y="4605577"/>
                <a:ext cx="162360" cy="40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948761-7602-43C7-85CF-7F5C9D52C5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92182" y="4587937"/>
                  <a:ext cx="1980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E75D2C-ED65-4361-B856-0DBD5C13C885}"/>
                    </a:ext>
                  </a:extLst>
                </p14:cNvPr>
                <p14:cNvContentPartPr/>
                <p14:nvPr/>
              </p14:nvContentPartPr>
              <p14:xfrm>
                <a:off x="2250222" y="4419817"/>
                <a:ext cx="165960" cy="11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E75D2C-ED65-4361-B856-0DBD5C13C8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32582" y="4402177"/>
                  <a:ext cx="201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E07C71-B353-45C2-A0A3-05622E3166AE}"/>
                    </a:ext>
                  </a:extLst>
                </p14:cNvPr>
                <p14:cNvContentPartPr/>
                <p14:nvPr/>
              </p14:nvContentPartPr>
              <p14:xfrm>
                <a:off x="2117382" y="5477137"/>
                <a:ext cx="143640" cy="26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E07C71-B353-45C2-A0A3-05622E3166A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99382" y="5459137"/>
                  <a:ext cx="179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6C7C02-0A7A-4868-A1AE-DCD80F802FBC}"/>
                    </a:ext>
                  </a:extLst>
                </p14:cNvPr>
                <p14:cNvContentPartPr/>
                <p14:nvPr/>
              </p14:nvContentPartPr>
              <p14:xfrm>
                <a:off x="2329782" y="5293537"/>
                <a:ext cx="192240" cy="12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6C7C02-0A7A-4868-A1AE-DCD80F802F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11782" y="5275537"/>
                  <a:ext cx="227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389560-5577-4F22-A33A-32995C59D9F5}"/>
                    </a:ext>
                  </a:extLst>
                </p14:cNvPr>
                <p14:cNvContentPartPr/>
                <p14:nvPr/>
              </p14:nvContentPartPr>
              <p14:xfrm>
                <a:off x="2273622" y="5978257"/>
                <a:ext cx="152280" cy="313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389560-5577-4F22-A33A-32995C59D9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55982" y="5960617"/>
                  <a:ext cx="187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ABF74D-540B-494D-AB70-2EE911AE8E62}"/>
                    </a:ext>
                  </a:extLst>
                </p14:cNvPr>
                <p14:cNvContentPartPr/>
                <p14:nvPr/>
              </p14:nvContentPartPr>
              <p14:xfrm>
                <a:off x="2452542" y="5758657"/>
                <a:ext cx="8280" cy="12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ABF74D-540B-494D-AB70-2EE911AE8E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34902" y="5740657"/>
                  <a:ext cx="43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93B026A-F3F6-4EAA-ADC9-87F911F4F6C5}"/>
                    </a:ext>
                  </a:extLst>
                </p14:cNvPr>
                <p14:cNvContentPartPr/>
                <p14:nvPr/>
              </p14:nvContentPartPr>
              <p14:xfrm>
                <a:off x="2365062" y="6506377"/>
                <a:ext cx="148680" cy="405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93B026A-F3F6-4EAA-ADC9-87F911F4F6C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47062" y="6488377"/>
                  <a:ext cx="184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ADA1FFE-F7FA-49B0-8ABA-2482446D19CF}"/>
                    </a:ext>
                  </a:extLst>
                </p14:cNvPr>
                <p14:cNvContentPartPr/>
                <p14:nvPr/>
              </p14:nvContentPartPr>
              <p14:xfrm>
                <a:off x="2531022" y="6400537"/>
                <a:ext cx="165600" cy="12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ADA1FFE-F7FA-49B0-8ABA-2482446D19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13022" y="6382897"/>
                  <a:ext cx="201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362D1D-A350-4B94-99C7-09815EAC914C}"/>
                    </a:ext>
                  </a:extLst>
                </p14:cNvPr>
                <p14:cNvContentPartPr/>
                <p14:nvPr/>
              </p14:nvContentPartPr>
              <p14:xfrm>
                <a:off x="2655222" y="1212937"/>
                <a:ext cx="705240" cy="5396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362D1D-A350-4B94-99C7-09815EAC91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37222" y="1195297"/>
                  <a:ext cx="740880" cy="54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88C0F19-C7B5-402A-8573-D8EE79A63CB7}"/>
                  </a:ext>
                </a:extLst>
              </p14:cNvPr>
              <p14:cNvContentPartPr/>
              <p14:nvPr/>
            </p14:nvContentPartPr>
            <p14:xfrm>
              <a:off x="3032862" y="1327417"/>
              <a:ext cx="35640" cy="247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88C0F19-C7B5-402A-8573-D8EE79A63CB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15222" y="1309417"/>
                <a:ext cx="712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18A232C-2C4F-4189-881D-2BDC94F4842A}"/>
                  </a:ext>
                </a:extLst>
              </p14:cNvPr>
              <p14:cNvContentPartPr/>
              <p14:nvPr/>
            </p14:nvContentPartPr>
            <p14:xfrm>
              <a:off x="4281342" y="1122937"/>
              <a:ext cx="387360" cy="404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18A232C-2C4F-4189-881D-2BDC94F4842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263702" y="1104937"/>
                <a:ext cx="4230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9FF3263-32BA-4EC4-B759-F83A2A8FF651}"/>
                  </a:ext>
                </a:extLst>
              </p14:cNvPr>
              <p14:cNvContentPartPr/>
              <p14:nvPr/>
            </p14:nvContentPartPr>
            <p14:xfrm>
              <a:off x="7841742" y="1028617"/>
              <a:ext cx="362160" cy="306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9FF3263-32BA-4EC4-B759-F83A2A8FF65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24102" y="1010617"/>
                <a:ext cx="397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BBC3E17-675D-4D7C-AF63-62D4E2448A2D}"/>
                  </a:ext>
                </a:extLst>
              </p14:cNvPr>
              <p14:cNvContentPartPr/>
              <p14:nvPr/>
            </p14:nvContentPartPr>
            <p14:xfrm>
              <a:off x="2960142" y="2196097"/>
              <a:ext cx="267480" cy="325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BBC3E17-675D-4D7C-AF63-62D4E2448A2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42142" y="2178457"/>
                <a:ext cx="3031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71F8A13-9517-4906-BF99-FA29A151B420}"/>
                  </a:ext>
                </a:extLst>
              </p14:cNvPr>
              <p14:cNvContentPartPr/>
              <p14:nvPr/>
            </p14:nvContentPartPr>
            <p14:xfrm>
              <a:off x="4334262" y="2057497"/>
              <a:ext cx="344160" cy="317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71F8A13-9517-4906-BF99-FA29A151B42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16262" y="2039497"/>
                <a:ext cx="37980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0C55C170-5BC1-477D-8A29-030D5828DEBA}"/>
              </a:ext>
            </a:extLst>
          </p:cNvPr>
          <p:cNvGrpSpPr/>
          <p:nvPr/>
        </p:nvGrpSpPr>
        <p:grpSpPr>
          <a:xfrm>
            <a:off x="3994062" y="34657"/>
            <a:ext cx="6697440" cy="802440"/>
            <a:chOff x="3994062" y="34657"/>
            <a:chExt cx="6697440" cy="8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157D5A-2F37-4C1B-BF2A-F51C27759512}"/>
                    </a:ext>
                  </a:extLst>
                </p14:cNvPr>
                <p14:cNvContentPartPr/>
                <p14:nvPr/>
              </p14:nvContentPartPr>
              <p14:xfrm>
                <a:off x="3994062" y="193057"/>
                <a:ext cx="366840" cy="423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157D5A-2F37-4C1B-BF2A-F51C2775951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76062" y="175417"/>
                  <a:ext cx="402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2721EB-78F4-434F-97A0-089BC831A21F}"/>
                    </a:ext>
                  </a:extLst>
                </p14:cNvPr>
                <p14:cNvContentPartPr/>
                <p14:nvPr/>
              </p14:nvContentPartPr>
              <p14:xfrm>
                <a:off x="4182702" y="34657"/>
                <a:ext cx="274680" cy="25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2721EB-78F4-434F-97A0-089BC831A21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64702" y="16657"/>
                  <a:ext cx="310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E24675-6EE7-4A80-96FE-7B1BAAAC0430}"/>
                    </a:ext>
                  </a:extLst>
                </p14:cNvPr>
                <p14:cNvContentPartPr/>
                <p14:nvPr/>
              </p14:nvContentPartPr>
              <p14:xfrm>
                <a:off x="4651062" y="465217"/>
                <a:ext cx="345960" cy="3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E24675-6EE7-4A80-96FE-7B1BAAAC04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33062" y="447577"/>
                  <a:ext cx="381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4354E7-F01B-400E-9EC7-BC0C0CACF70C}"/>
                    </a:ext>
                  </a:extLst>
                </p14:cNvPr>
                <p14:cNvContentPartPr/>
                <p14:nvPr/>
              </p14:nvContentPartPr>
              <p14:xfrm>
                <a:off x="4747542" y="368737"/>
                <a:ext cx="95400" cy="15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4354E7-F01B-400E-9EC7-BC0C0CACF7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29902" y="351097"/>
                  <a:ext cx="131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194C72-F2D3-407F-917A-B24DE37A3EA9}"/>
                    </a:ext>
                  </a:extLst>
                </p14:cNvPr>
                <p14:cNvContentPartPr/>
                <p14:nvPr/>
              </p14:nvContentPartPr>
              <p14:xfrm>
                <a:off x="5116902" y="236977"/>
                <a:ext cx="477720" cy="60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194C72-F2D3-407F-917A-B24DE37A3EA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98902" y="219337"/>
                  <a:ext cx="5133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92815E-3BAE-4F85-8D74-253C3CB8B9F9}"/>
                    </a:ext>
                  </a:extLst>
                </p14:cNvPr>
                <p14:cNvContentPartPr/>
                <p14:nvPr/>
              </p14:nvContentPartPr>
              <p14:xfrm>
                <a:off x="5855262" y="210697"/>
                <a:ext cx="231840" cy="494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92815E-3BAE-4F85-8D74-253C3CB8B9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37622" y="192697"/>
                  <a:ext cx="2674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43F604-FE72-4482-8825-011B81974C6B}"/>
                    </a:ext>
                  </a:extLst>
                </p14:cNvPr>
                <p14:cNvContentPartPr/>
                <p14:nvPr/>
              </p14:nvContentPartPr>
              <p14:xfrm>
                <a:off x="6118422" y="43657"/>
                <a:ext cx="106920" cy="21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43F604-FE72-4482-8825-011B81974C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00782" y="25657"/>
                  <a:ext cx="142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B92297-AD28-40FB-82C2-280844FC98B6}"/>
                    </a:ext>
                  </a:extLst>
                </p14:cNvPr>
                <p14:cNvContentPartPr/>
                <p14:nvPr/>
              </p14:nvContentPartPr>
              <p14:xfrm>
                <a:off x="6374022" y="474577"/>
                <a:ext cx="372240" cy="3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B92297-AD28-40FB-82C2-280844FC98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56022" y="456577"/>
                  <a:ext cx="407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F7474E-2C1C-487F-8115-304E1C985D24}"/>
                    </a:ext>
                  </a:extLst>
                </p14:cNvPr>
                <p14:cNvContentPartPr/>
                <p14:nvPr/>
              </p14:nvContentPartPr>
              <p14:xfrm>
                <a:off x="6505782" y="386377"/>
                <a:ext cx="90000" cy="20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F7474E-2C1C-487F-8115-304E1C985D2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88142" y="368737"/>
                  <a:ext cx="125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96636F-06B3-4303-8252-6FB006FEEE73}"/>
                    </a:ext>
                  </a:extLst>
                </p14:cNvPr>
                <p14:cNvContentPartPr/>
                <p14:nvPr/>
              </p14:nvContentPartPr>
              <p14:xfrm>
                <a:off x="6919422" y="244897"/>
                <a:ext cx="650160" cy="45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96636F-06B3-4303-8252-6FB006FEEE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01422" y="226897"/>
                  <a:ext cx="6858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729E38-12DD-4672-999B-1F07F1AEC38E}"/>
                    </a:ext>
                  </a:extLst>
                </p14:cNvPr>
                <p14:cNvContentPartPr/>
                <p14:nvPr/>
              </p14:nvContentPartPr>
              <p14:xfrm>
                <a:off x="7621782" y="219337"/>
                <a:ext cx="322560" cy="49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729E38-12DD-4672-999B-1F07F1AEC3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604142" y="201697"/>
                  <a:ext cx="3582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84FDF6-B55A-47B9-BF3B-1E3D8CB71946}"/>
                    </a:ext>
                  </a:extLst>
                </p14:cNvPr>
                <p14:cNvContentPartPr/>
                <p14:nvPr/>
              </p14:nvContentPartPr>
              <p14:xfrm>
                <a:off x="7991862" y="35017"/>
                <a:ext cx="247320" cy="26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84FDF6-B55A-47B9-BF3B-1E3D8CB719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74222" y="17377"/>
                  <a:ext cx="282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3463F6-FC12-4E60-BD8B-CC0629F91330}"/>
                    </a:ext>
                  </a:extLst>
                </p14:cNvPr>
                <p14:cNvContentPartPr/>
                <p14:nvPr/>
              </p14:nvContentPartPr>
              <p14:xfrm>
                <a:off x="8378862" y="482857"/>
                <a:ext cx="39024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3463F6-FC12-4E60-BD8B-CC0629F913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60862" y="465217"/>
                  <a:ext cx="425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C74E3C-DEB2-4314-85EA-1C8D7B551CE4}"/>
                    </a:ext>
                  </a:extLst>
                </p14:cNvPr>
                <p14:cNvContentPartPr/>
                <p14:nvPr/>
              </p14:nvContentPartPr>
              <p14:xfrm>
                <a:off x="8501622" y="351457"/>
                <a:ext cx="115920" cy="28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C74E3C-DEB2-4314-85EA-1C8D7B551CE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83982" y="333457"/>
                  <a:ext cx="151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AACD51-472B-4457-9C04-263E5FE6A168}"/>
                    </a:ext>
                  </a:extLst>
                </p14:cNvPr>
                <p14:cNvContentPartPr/>
                <p14:nvPr/>
              </p14:nvContentPartPr>
              <p14:xfrm>
                <a:off x="9303702" y="219337"/>
                <a:ext cx="311400" cy="470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AACD51-472B-4457-9C04-263E5FE6A1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85702" y="201337"/>
                  <a:ext cx="3470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BCE353-CDA8-4F8F-B1B4-8795F5CCF9EC}"/>
                    </a:ext>
                  </a:extLst>
                </p14:cNvPr>
                <p14:cNvContentPartPr/>
                <p14:nvPr/>
              </p14:nvContentPartPr>
              <p14:xfrm>
                <a:off x="9785382" y="377377"/>
                <a:ext cx="573120" cy="123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BCE353-CDA8-4F8F-B1B4-8795F5CCF9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67742" y="359377"/>
                  <a:ext cx="608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BEBBF9-59F8-44FC-B768-FE3B871C4C2F}"/>
                    </a:ext>
                  </a:extLst>
                </p14:cNvPr>
                <p14:cNvContentPartPr/>
                <p14:nvPr/>
              </p14:nvContentPartPr>
              <p14:xfrm>
                <a:off x="10013982" y="281257"/>
                <a:ext cx="68760" cy="26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BEBBF9-59F8-44FC-B768-FE3B871C4C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96342" y="263257"/>
                  <a:ext cx="104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3BAEA9-6A0F-4D2C-B539-F9839C1B3843}"/>
                    </a:ext>
                  </a:extLst>
                </p14:cNvPr>
                <p14:cNvContentPartPr/>
                <p14:nvPr/>
              </p14:nvContentPartPr>
              <p14:xfrm>
                <a:off x="10505742" y="166777"/>
                <a:ext cx="185760" cy="42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3BAEA9-6A0F-4D2C-B539-F9839C1B384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88102" y="149137"/>
                  <a:ext cx="221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83018C-7D95-4A31-8295-58A3720DEB52}"/>
                    </a:ext>
                  </a:extLst>
                </p14:cNvPr>
                <p14:cNvContentPartPr/>
                <p14:nvPr/>
              </p14:nvContentPartPr>
              <p14:xfrm>
                <a:off x="9354822" y="50497"/>
                <a:ext cx="263520" cy="92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83018C-7D95-4A31-8295-58A3720DEB5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36822" y="32497"/>
                  <a:ext cx="2991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932B50C-93DD-4CFA-B919-8BEC48F79279}"/>
              </a:ext>
            </a:extLst>
          </p:cNvPr>
          <p:cNvGrpSpPr/>
          <p:nvPr/>
        </p:nvGrpSpPr>
        <p:grpSpPr>
          <a:xfrm>
            <a:off x="10805982" y="110977"/>
            <a:ext cx="1388520" cy="399600"/>
            <a:chOff x="10805982" y="110977"/>
            <a:chExt cx="13885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170071-CB31-4C06-A869-162D27084D48}"/>
                    </a:ext>
                  </a:extLst>
                </p14:cNvPr>
                <p14:cNvContentPartPr/>
                <p14:nvPr/>
              </p14:nvContentPartPr>
              <p14:xfrm>
                <a:off x="10805982" y="210697"/>
                <a:ext cx="182520" cy="253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170071-CB31-4C06-A869-162D27084D4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88342" y="193057"/>
                  <a:ext cx="218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0367F2C-6F5A-4F76-9FA6-FB9C56B0145B}"/>
                    </a:ext>
                  </a:extLst>
                </p14:cNvPr>
                <p14:cNvContentPartPr/>
                <p14:nvPr/>
              </p14:nvContentPartPr>
              <p14:xfrm>
                <a:off x="11164182" y="327697"/>
                <a:ext cx="242280" cy="65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0367F2C-6F5A-4F76-9FA6-FB9C56B014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46542" y="309697"/>
                  <a:ext cx="277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CD3072-C1B7-4B8D-B06E-2CC3ABC10943}"/>
                    </a:ext>
                  </a:extLst>
                </p14:cNvPr>
                <p14:cNvContentPartPr/>
                <p14:nvPr/>
              </p14:nvContentPartPr>
              <p14:xfrm>
                <a:off x="11262462" y="289897"/>
                <a:ext cx="18720" cy="149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CD3072-C1B7-4B8D-B06E-2CC3ABC1094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244822" y="271897"/>
                  <a:ext cx="54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AF2171-1413-4F58-9D15-52BCCD84BEF6}"/>
                    </a:ext>
                  </a:extLst>
                </p14:cNvPr>
                <p14:cNvContentPartPr/>
                <p14:nvPr/>
              </p14:nvContentPartPr>
              <p14:xfrm>
                <a:off x="11473422" y="175417"/>
                <a:ext cx="194760" cy="335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AF2171-1413-4F58-9D15-52BCCD84BEF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455422" y="157777"/>
                  <a:ext cx="230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EDA8A3-2BFE-4127-8BE7-E0B0AC5004F7}"/>
                    </a:ext>
                  </a:extLst>
                </p14:cNvPr>
                <p14:cNvContentPartPr/>
                <p14:nvPr/>
              </p14:nvContentPartPr>
              <p14:xfrm>
                <a:off x="11790222" y="238417"/>
                <a:ext cx="129960" cy="51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EDA8A3-2BFE-4127-8BE7-E0B0AC5004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72582" y="220777"/>
                  <a:ext cx="165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CECDC1C-73C7-41BA-A4F9-4646B85BD6E2}"/>
                    </a:ext>
                  </a:extLst>
                </p14:cNvPr>
                <p14:cNvContentPartPr/>
                <p14:nvPr/>
              </p14:nvContentPartPr>
              <p14:xfrm>
                <a:off x="11816502" y="347137"/>
                <a:ext cx="199440" cy="30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CECDC1C-73C7-41BA-A4F9-4646B85BD6E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798502" y="329497"/>
                  <a:ext cx="235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8E6137-7375-46EA-A4FA-1E3747EA9527}"/>
                    </a:ext>
                  </a:extLst>
                </p14:cNvPr>
                <p14:cNvContentPartPr/>
                <p14:nvPr/>
              </p14:nvContentPartPr>
              <p14:xfrm>
                <a:off x="12050502" y="110977"/>
                <a:ext cx="144000" cy="171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8E6137-7375-46EA-A4FA-1E3747EA95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032502" y="93337"/>
                  <a:ext cx="1796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D63B473-7E7D-4AC9-9854-EA74C90567C8}"/>
                  </a:ext>
                </a:extLst>
              </p14:cNvPr>
              <p14:cNvContentPartPr/>
              <p14:nvPr/>
            </p14:nvContentPartPr>
            <p14:xfrm>
              <a:off x="5934462" y="1107457"/>
              <a:ext cx="62280" cy="299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D63B473-7E7D-4AC9-9854-EA74C90567C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16822" y="1089817"/>
                <a:ext cx="97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A6F0A7-031E-4122-AA5E-37C4C4A8599E}"/>
                  </a:ext>
                </a:extLst>
              </p14:cNvPr>
              <p14:cNvContentPartPr/>
              <p14:nvPr/>
            </p14:nvContentPartPr>
            <p14:xfrm>
              <a:off x="5996022" y="1705417"/>
              <a:ext cx="420120" cy="536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A6F0A7-031E-4122-AA5E-37C4C4A8599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78382" y="1687777"/>
                <a:ext cx="4557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BE2D86C-634B-4140-8192-743FA842650F}"/>
                  </a:ext>
                </a:extLst>
              </p14:cNvPr>
              <p14:cNvContentPartPr/>
              <p14:nvPr/>
            </p14:nvContentPartPr>
            <p14:xfrm>
              <a:off x="8033982" y="1692097"/>
              <a:ext cx="282240" cy="392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BE2D86C-634B-4140-8192-743FA842650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015982" y="1674097"/>
                <a:ext cx="31788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6C71F1C-EAD1-4D89-8B97-D0C68B1F24F6}"/>
              </a:ext>
            </a:extLst>
          </p:cNvPr>
          <p:cNvGrpSpPr/>
          <p:nvPr/>
        </p:nvGrpSpPr>
        <p:grpSpPr>
          <a:xfrm>
            <a:off x="3052302" y="3086017"/>
            <a:ext cx="1066680" cy="606960"/>
            <a:chOff x="3052302" y="3086017"/>
            <a:chExt cx="106668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51EA3FC-7362-44BC-98A9-D92D0235A0F7}"/>
                    </a:ext>
                  </a:extLst>
                </p14:cNvPr>
                <p14:cNvContentPartPr/>
                <p14:nvPr/>
              </p14:nvContentPartPr>
              <p14:xfrm>
                <a:off x="3052302" y="3129577"/>
                <a:ext cx="479160" cy="54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51EA3FC-7362-44BC-98A9-D92D0235A0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34302" y="3111937"/>
                  <a:ext cx="5148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C806DB0-6EFF-4E58-88CE-9480980B2060}"/>
                    </a:ext>
                  </a:extLst>
                </p14:cNvPr>
                <p14:cNvContentPartPr/>
                <p14:nvPr/>
              </p14:nvContentPartPr>
              <p14:xfrm>
                <a:off x="3568182" y="3086017"/>
                <a:ext cx="133200" cy="606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C806DB0-6EFF-4E58-88CE-9480980B206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50542" y="3068017"/>
                  <a:ext cx="1688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781755-C45A-4655-B56C-A639F3A60FEE}"/>
                    </a:ext>
                  </a:extLst>
                </p14:cNvPr>
                <p14:cNvContentPartPr/>
                <p14:nvPr/>
              </p14:nvContentPartPr>
              <p14:xfrm>
                <a:off x="3727302" y="3302737"/>
                <a:ext cx="391680" cy="267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781755-C45A-4655-B56C-A639F3A60FE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09662" y="3285097"/>
                  <a:ext cx="42732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BA411A9-3B53-49FD-BBF7-FBA37233FA0D}"/>
                  </a:ext>
                </a:extLst>
              </p14:cNvPr>
              <p14:cNvContentPartPr/>
              <p14:nvPr/>
            </p14:nvContentPartPr>
            <p14:xfrm>
              <a:off x="4640262" y="2971177"/>
              <a:ext cx="381600" cy="348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BA411A9-3B53-49FD-BBF7-FBA37233FA0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622262" y="2953537"/>
                <a:ext cx="417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611EAEA-54BB-4282-BD3F-DB85C5448F97}"/>
                  </a:ext>
                </a:extLst>
              </p14:cNvPr>
              <p14:cNvContentPartPr/>
              <p14:nvPr/>
            </p14:nvContentPartPr>
            <p14:xfrm>
              <a:off x="6092502" y="2569777"/>
              <a:ext cx="519840" cy="524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611EAEA-54BB-4282-BD3F-DB85C5448F9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074502" y="2551777"/>
                <a:ext cx="5554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507E1D2-74BC-40EB-96DE-DACC8DA86608}"/>
                  </a:ext>
                </a:extLst>
              </p14:cNvPr>
              <p14:cNvContentPartPr/>
              <p14:nvPr/>
            </p14:nvContentPartPr>
            <p14:xfrm>
              <a:off x="8121822" y="2550697"/>
              <a:ext cx="351720" cy="318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507E1D2-74BC-40EB-96DE-DACC8DA8660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104182" y="2533057"/>
                <a:ext cx="3873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C4B48F0-5ED1-42D9-BFF2-14AA7312D1BC}"/>
                  </a:ext>
                </a:extLst>
              </p14:cNvPr>
              <p14:cNvContentPartPr/>
              <p14:nvPr/>
            </p14:nvContentPartPr>
            <p14:xfrm>
              <a:off x="3331662" y="4033897"/>
              <a:ext cx="450000" cy="502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C4B48F0-5ED1-42D9-BFF2-14AA7312D1B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313662" y="4016257"/>
                <a:ext cx="485640" cy="53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91F03E8-3576-4B24-BC11-F24B5CDB4D54}"/>
              </a:ext>
            </a:extLst>
          </p:cNvPr>
          <p:cNvGrpSpPr/>
          <p:nvPr/>
        </p:nvGrpSpPr>
        <p:grpSpPr>
          <a:xfrm>
            <a:off x="4747542" y="3716737"/>
            <a:ext cx="1248840" cy="904680"/>
            <a:chOff x="4747542" y="3716737"/>
            <a:chExt cx="1248840" cy="9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986564-1B67-4546-90E1-CD5817694EA7}"/>
                    </a:ext>
                  </a:extLst>
                </p14:cNvPr>
                <p14:cNvContentPartPr/>
                <p14:nvPr/>
              </p14:nvContentPartPr>
              <p14:xfrm>
                <a:off x="4747542" y="4052617"/>
                <a:ext cx="307800" cy="2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986564-1B67-4546-90E1-CD5817694EA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29902" y="4034617"/>
                  <a:ext cx="343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D05459-F4B7-4881-8A74-27526CC91CF0}"/>
                    </a:ext>
                  </a:extLst>
                </p14:cNvPr>
                <p14:cNvContentPartPr/>
                <p14:nvPr/>
              </p14:nvContentPartPr>
              <p14:xfrm>
                <a:off x="5116902" y="3850657"/>
                <a:ext cx="78840" cy="246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D05459-F4B7-4881-8A74-27526CC91CF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98902" y="3833017"/>
                  <a:ext cx="114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7D6C0B-6D87-4BA5-82B6-7B4AA826E68E}"/>
                    </a:ext>
                  </a:extLst>
                </p14:cNvPr>
                <p14:cNvContentPartPr/>
                <p14:nvPr/>
              </p14:nvContentPartPr>
              <p14:xfrm>
                <a:off x="5301582" y="3716737"/>
                <a:ext cx="368640" cy="311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7D6C0B-6D87-4BA5-82B6-7B4AA826E68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83582" y="3698737"/>
                  <a:ext cx="404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7B40AB5-9B4C-467C-AADF-540F1A6636D9}"/>
                    </a:ext>
                  </a:extLst>
                </p14:cNvPr>
                <p14:cNvContentPartPr/>
                <p14:nvPr/>
              </p14:nvContentPartPr>
              <p14:xfrm>
                <a:off x="5245422" y="3912217"/>
                <a:ext cx="672120" cy="532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7B40AB5-9B4C-467C-AADF-540F1A6636D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27422" y="3894577"/>
                  <a:ext cx="7077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4DE611C-887D-4935-9919-7B0AC8C685AE}"/>
                    </a:ext>
                  </a:extLst>
                </p14:cNvPr>
                <p14:cNvContentPartPr/>
                <p14:nvPr/>
              </p14:nvContentPartPr>
              <p14:xfrm>
                <a:off x="5600022" y="4263577"/>
                <a:ext cx="396360" cy="357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4DE611C-887D-4935-9919-7B0AC8C685A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82022" y="4245937"/>
                  <a:ext cx="432000" cy="3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43CAED2-D1AD-40A2-AFB7-0F91E5FD2824}"/>
                  </a:ext>
                </a:extLst>
              </p14:cNvPr>
              <p14:cNvContentPartPr/>
              <p14:nvPr/>
            </p14:nvContentPartPr>
            <p14:xfrm>
              <a:off x="6644742" y="3757417"/>
              <a:ext cx="304920" cy="192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43CAED2-D1AD-40A2-AFB7-0F91E5FD282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626742" y="3739417"/>
                <a:ext cx="3405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9CD0AC2-30D4-4234-9664-B0714249ADE5}"/>
                  </a:ext>
                </a:extLst>
              </p14:cNvPr>
              <p14:cNvContentPartPr/>
              <p14:nvPr/>
            </p14:nvContentPartPr>
            <p14:xfrm>
              <a:off x="8444022" y="3543217"/>
              <a:ext cx="345600" cy="196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9CD0AC2-30D4-4234-9664-B0714249ADE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426022" y="3525217"/>
                <a:ext cx="381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A7A6F15-8DCB-4361-8FE8-5CA7128B2C25}"/>
                  </a:ext>
                </a:extLst>
              </p14:cNvPr>
              <p14:cNvContentPartPr/>
              <p14:nvPr/>
            </p14:nvContentPartPr>
            <p14:xfrm>
              <a:off x="3332022" y="5025697"/>
              <a:ext cx="458280" cy="470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A7A6F15-8DCB-4361-8FE8-5CA7128B2C2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314022" y="5007697"/>
                <a:ext cx="4939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A3135F-D3F5-43F0-8CC3-6F5FE0AF1591}"/>
                  </a:ext>
                </a:extLst>
              </p14:cNvPr>
              <p14:cNvContentPartPr/>
              <p14:nvPr/>
            </p14:nvContentPartPr>
            <p14:xfrm>
              <a:off x="5173062" y="4703497"/>
              <a:ext cx="261000" cy="483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A3135F-D3F5-43F0-8CC3-6F5FE0AF159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155422" y="4685857"/>
                <a:ext cx="296640" cy="51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85EBBF7-FFE4-4E2C-9C1E-4FF46BD9DD9F}"/>
              </a:ext>
            </a:extLst>
          </p:cNvPr>
          <p:cNvGrpSpPr/>
          <p:nvPr/>
        </p:nvGrpSpPr>
        <p:grpSpPr>
          <a:xfrm>
            <a:off x="3428502" y="5512417"/>
            <a:ext cx="1362600" cy="614520"/>
            <a:chOff x="3428502" y="5512417"/>
            <a:chExt cx="136260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298662-B502-475D-AFC5-92C53C200678}"/>
                    </a:ext>
                  </a:extLst>
                </p14:cNvPr>
                <p14:cNvContentPartPr/>
                <p14:nvPr/>
              </p14:nvContentPartPr>
              <p14:xfrm>
                <a:off x="3428502" y="5867377"/>
                <a:ext cx="143640" cy="62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298662-B502-475D-AFC5-92C53C2006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10502" y="5849377"/>
                  <a:ext cx="179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9CF1E2F-051E-4B38-9723-C4BFCA5A4C66}"/>
                    </a:ext>
                  </a:extLst>
                </p14:cNvPr>
                <p14:cNvContentPartPr/>
                <p14:nvPr/>
              </p14:nvContentPartPr>
              <p14:xfrm>
                <a:off x="3666102" y="5665057"/>
                <a:ext cx="183600" cy="200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9CF1E2F-051E-4B38-9723-C4BFCA5A4C6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8102" y="5647417"/>
                  <a:ext cx="219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F3F4AB-E5B5-425D-BF8F-20E2725E1D32}"/>
                    </a:ext>
                  </a:extLst>
                </p14:cNvPr>
                <p14:cNvContentPartPr/>
                <p14:nvPr/>
              </p14:nvContentPartPr>
              <p14:xfrm>
                <a:off x="3928182" y="5512417"/>
                <a:ext cx="101160" cy="292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F3F4AB-E5B5-425D-BF8F-20E2725E1D3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10542" y="5494417"/>
                  <a:ext cx="136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D2E320F-AE4F-4B9D-979E-903DE66F76D0}"/>
                    </a:ext>
                  </a:extLst>
                </p14:cNvPr>
                <p14:cNvContentPartPr/>
                <p14:nvPr/>
              </p14:nvContentPartPr>
              <p14:xfrm>
                <a:off x="3908382" y="5653177"/>
                <a:ext cx="364680" cy="463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D2E320F-AE4F-4B9D-979E-903DE66F76D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90742" y="5635537"/>
                  <a:ext cx="4003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8B3534-DBC8-4210-B8CA-6D4F7404CEB1}"/>
                    </a:ext>
                  </a:extLst>
                </p14:cNvPr>
                <p14:cNvContentPartPr/>
                <p14:nvPr/>
              </p14:nvContentPartPr>
              <p14:xfrm>
                <a:off x="4239942" y="5899057"/>
                <a:ext cx="55440" cy="153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8B3534-DBC8-4210-B8CA-6D4F7404CEB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21942" y="5881417"/>
                  <a:ext cx="91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9F4A32-4854-4A89-9BF9-2B3377707282}"/>
                    </a:ext>
                  </a:extLst>
                </p14:cNvPr>
                <p14:cNvContentPartPr/>
                <p14:nvPr/>
              </p14:nvContentPartPr>
              <p14:xfrm>
                <a:off x="4363062" y="5750017"/>
                <a:ext cx="428040" cy="376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9F4A32-4854-4A89-9BF9-2B337770728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45062" y="5732017"/>
                  <a:ext cx="46368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012A284-78E8-438F-9D33-DE1CEC794466}"/>
                  </a:ext>
                </a:extLst>
              </p14:cNvPr>
              <p14:cNvContentPartPr/>
              <p14:nvPr/>
            </p14:nvContentPartPr>
            <p14:xfrm>
              <a:off x="5416782" y="5413417"/>
              <a:ext cx="414720" cy="313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012A284-78E8-438F-9D33-DE1CEC79446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398782" y="5395417"/>
                <a:ext cx="4503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1FB1D4B-DBDB-42BF-8B00-3BBE5FABC06A}"/>
                  </a:ext>
                </a:extLst>
              </p14:cNvPr>
              <p14:cNvContentPartPr/>
              <p14:nvPr/>
            </p14:nvContentPartPr>
            <p14:xfrm>
              <a:off x="3772662" y="6238897"/>
              <a:ext cx="279720" cy="392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1FB1D4B-DBDB-42BF-8B00-3BBE5FABC06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55022" y="6221257"/>
                <a:ext cx="3153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EE5759B-A56F-49ED-A9EE-E48D90926F52}"/>
                  </a:ext>
                </a:extLst>
              </p14:cNvPr>
              <p14:cNvContentPartPr/>
              <p14:nvPr/>
            </p14:nvContentPartPr>
            <p14:xfrm>
              <a:off x="2767542" y="761497"/>
              <a:ext cx="2168280" cy="6450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EE5759B-A56F-49ED-A9EE-E48D90926F5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749542" y="725857"/>
                <a:ext cx="2203920" cy="65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442F09-BD46-4C30-942A-E36BE1F15578}"/>
                  </a:ext>
                </a:extLst>
              </p14:cNvPr>
              <p14:cNvContentPartPr/>
              <p14:nvPr/>
            </p14:nvContentPartPr>
            <p14:xfrm>
              <a:off x="6910062" y="4433497"/>
              <a:ext cx="759600" cy="556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442F09-BD46-4C30-942A-E36BE1F1557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892422" y="4397857"/>
                <a:ext cx="7952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591871C-0D2C-4CAE-AB25-08F88A74A724}"/>
                  </a:ext>
                </a:extLst>
              </p14:cNvPr>
              <p14:cNvContentPartPr/>
              <p14:nvPr/>
            </p14:nvContentPartPr>
            <p14:xfrm>
              <a:off x="7622862" y="4578937"/>
              <a:ext cx="475200" cy="183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591871C-0D2C-4CAE-AB25-08F88A74A72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04862" y="4543297"/>
                <a:ext cx="5108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5E7638E-0AEA-4C4B-BF95-39C333C54D87}"/>
                  </a:ext>
                </a:extLst>
              </p14:cNvPr>
              <p14:cNvContentPartPr/>
              <p14:nvPr/>
            </p14:nvContentPartPr>
            <p14:xfrm>
              <a:off x="8261142" y="4158457"/>
              <a:ext cx="333000" cy="4845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5E7638E-0AEA-4C4B-BF95-39C333C54D8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243142" y="4122817"/>
                <a:ext cx="36864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C9E1A43-7A68-40EB-9010-F2AA501BD991}"/>
                  </a:ext>
                </a:extLst>
              </p14:cNvPr>
              <p14:cNvContentPartPr/>
              <p14:nvPr/>
            </p14:nvContentPartPr>
            <p14:xfrm>
              <a:off x="8378862" y="3973777"/>
              <a:ext cx="696240" cy="509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C9E1A43-7A68-40EB-9010-F2AA501BD99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60862" y="3937777"/>
                <a:ext cx="73188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AF99F09-B61E-479C-8A13-8BFCB05E1BC9}"/>
                  </a:ext>
                </a:extLst>
              </p14:cNvPr>
              <p14:cNvContentPartPr/>
              <p14:nvPr/>
            </p14:nvContentPartPr>
            <p14:xfrm>
              <a:off x="8501622" y="4118137"/>
              <a:ext cx="388080" cy="286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AF99F09-B61E-479C-8A13-8BFCB05E1BC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83982" y="4082497"/>
                <a:ext cx="4237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B39FB5F-710B-4902-AF4C-060DB6B97423}"/>
                  </a:ext>
                </a:extLst>
              </p14:cNvPr>
              <p14:cNvContentPartPr/>
              <p14:nvPr/>
            </p14:nvContentPartPr>
            <p14:xfrm>
              <a:off x="8817342" y="3919777"/>
              <a:ext cx="452520" cy="4244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B39FB5F-710B-4902-AF4C-060DB6B9742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799702" y="3884137"/>
                <a:ext cx="4881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794DEB1-A33B-472D-B510-6CF517909366}"/>
                  </a:ext>
                </a:extLst>
              </p14:cNvPr>
              <p14:cNvContentPartPr/>
              <p14:nvPr/>
            </p14:nvContentPartPr>
            <p14:xfrm>
              <a:off x="9020382" y="3428737"/>
              <a:ext cx="1221840" cy="678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794DEB1-A33B-472D-B510-6CF51790936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002742" y="3393097"/>
                <a:ext cx="125748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FCD37B1-05ED-4770-B2A6-1CC168825F0A}"/>
                  </a:ext>
                </a:extLst>
              </p14:cNvPr>
              <p14:cNvContentPartPr/>
              <p14:nvPr/>
            </p14:nvContentPartPr>
            <p14:xfrm>
              <a:off x="9925062" y="3018337"/>
              <a:ext cx="835920" cy="894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FCD37B1-05ED-4770-B2A6-1CC168825F0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907422" y="2982337"/>
                <a:ext cx="87156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0D01593-E6AC-4B0F-98EB-E78CFE18C9E4}"/>
                  </a:ext>
                </a:extLst>
              </p14:cNvPr>
              <p14:cNvContentPartPr/>
              <p14:nvPr/>
            </p14:nvContentPartPr>
            <p14:xfrm>
              <a:off x="10484862" y="3119137"/>
              <a:ext cx="700200" cy="608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0D01593-E6AC-4B0F-98EB-E78CFE18C9E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467222" y="3083137"/>
                <a:ext cx="7358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4EBD160-A183-46E9-A8C8-F4B4E4CDBE9A}"/>
                  </a:ext>
                </a:extLst>
              </p14:cNvPr>
              <p14:cNvContentPartPr/>
              <p14:nvPr/>
            </p14:nvContentPartPr>
            <p14:xfrm>
              <a:off x="6550062" y="3843097"/>
              <a:ext cx="4597560" cy="2153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4EBD160-A183-46E9-A8C8-F4B4E4CDBE9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532062" y="3807457"/>
                <a:ext cx="4633200" cy="22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80E4953-C6D7-463E-94B2-8CCFA98F486B}"/>
                  </a:ext>
                </a:extLst>
              </p14:cNvPr>
              <p14:cNvContentPartPr/>
              <p14:nvPr/>
            </p14:nvContentPartPr>
            <p14:xfrm>
              <a:off x="7200582" y="4264297"/>
              <a:ext cx="3941640" cy="1864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80E4953-C6D7-463E-94B2-8CCFA98F486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82942" y="4228297"/>
                <a:ext cx="3977280" cy="19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98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C79E0A-28C2-4BD5-BCD1-4A79873B31BE}"/>
                  </a:ext>
                </a:extLst>
              </p14:cNvPr>
              <p14:cNvContentPartPr/>
              <p14:nvPr/>
            </p14:nvContentPartPr>
            <p14:xfrm>
              <a:off x="1883022" y="1450218"/>
              <a:ext cx="908640" cy="94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C79E0A-28C2-4BD5-BCD1-4A79873B3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382" y="1414218"/>
                <a:ext cx="94428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A09D32-FAAE-46DE-BFB6-59B31BB965E0}"/>
                  </a:ext>
                </a:extLst>
              </p14:cNvPr>
              <p14:cNvContentPartPr/>
              <p14:nvPr/>
            </p14:nvContentPartPr>
            <p14:xfrm>
              <a:off x="2955102" y="1881138"/>
              <a:ext cx="267120" cy="21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A09D32-FAAE-46DE-BFB6-59B31BB965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7462" y="1845498"/>
                <a:ext cx="3027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9CF980-6ED0-487D-A721-5A8AB7CFD8CF}"/>
                  </a:ext>
                </a:extLst>
              </p14:cNvPr>
              <p14:cNvContentPartPr/>
              <p14:nvPr/>
            </p14:nvContentPartPr>
            <p14:xfrm>
              <a:off x="3191262" y="1728498"/>
              <a:ext cx="675360" cy="24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9CF980-6ED0-487D-A721-5A8AB7CFD8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3622" y="1692858"/>
                <a:ext cx="711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09016F-5093-4FDF-8E91-467D3D6E60FA}"/>
                  </a:ext>
                </a:extLst>
              </p14:cNvPr>
              <p14:cNvContentPartPr/>
              <p14:nvPr/>
            </p14:nvContentPartPr>
            <p14:xfrm>
              <a:off x="3814062" y="1264458"/>
              <a:ext cx="370080" cy="489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09016F-5093-4FDF-8E91-467D3D6E60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6062" y="1228458"/>
                <a:ext cx="4057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03DAC6-ABFE-469E-A8CA-EB711651A316}"/>
                  </a:ext>
                </a:extLst>
              </p14:cNvPr>
              <p14:cNvContentPartPr/>
              <p14:nvPr/>
            </p14:nvContentPartPr>
            <p14:xfrm>
              <a:off x="4017822" y="1045938"/>
              <a:ext cx="718920" cy="285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03DAC6-ABFE-469E-A8CA-EB711651A3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0182" y="1009938"/>
                <a:ext cx="754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F80AD4-E738-4FFA-A516-F2885C8496CB}"/>
                  </a:ext>
                </a:extLst>
              </p14:cNvPr>
              <p14:cNvContentPartPr/>
              <p14:nvPr/>
            </p14:nvContentPartPr>
            <p14:xfrm>
              <a:off x="4606782" y="1116498"/>
              <a:ext cx="164160" cy="56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F80AD4-E738-4FFA-A516-F2885C8496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8782" y="1080498"/>
                <a:ext cx="199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F6BFB2-4129-4555-AAEB-F379A3670439}"/>
                  </a:ext>
                </a:extLst>
              </p14:cNvPr>
              <p14:cNvContentPartPr/>
              <p14:nvPr/>
            </p14:nvContentPartPr>
            <p14:xfrm>
              <a:off x="4328862" y="973938"/>
              <a:ext cx="576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F6BFB2-4129-4555-AAEB-F379A36704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11222" y="938298"/>
                <a:ext cx="41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C52409-D166-49D1-9933-244E2F35986B}"/>
                  </a:ext>
                </a:extLst>
              </p14:cNvPr>
              <p14:cNvContentPartPr/>
              <p14:nvPr/>
            </p14:nvContentPartPr>
            <p14:xfrm>
              <a:off x="4712262" y="744978"/>
              <a:ext cx="725040" cy="310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C52409-D166-49D1-9933-244E2F3598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94622" y="709338"/>
                <a:ext cx="7606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64B6CC-0D55-4F04-B8F8-59A3F4FA4187}"/>
                  </a:ext>
                </a:extLst>
              </p14:cNvPr>
              <p14:cNvContentPartPr/>
              <p14:nvPr/>
            </p14:nvContentPartPr>
            <p14:xfrm>
              <a:off x="5227782" y="482538"/>
              <a:ext cx="1067760" cy="113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64B6CC-0D55-4F04-B8F8-59A3F4FA41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0142" y="446898"/>
                <a:ext cx="110340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56F92B-374A-4013-AB16-8452DA3A69C8}"/>
                  </a:ext>
                </a:extLst>
              </p14:cNvPr>
              <p14:cNvContentPartPr/>
              <p14:nvPr/>
            </p14:nvContentPartPr>
            <p14:xfrm>
              <a:off x="2619942" y="2688618"/>
              <a:ext cx="430200" cy="559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56F92B-374A-4013-AB16-8452DA3A69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1942" y="2652618"/>
                <a:ext cx="4658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04BAF9-3741-4F85-868F-47AF0A62ADD4}"/>
                  </a:ext>
                </a:extLst>
              </p14:cNvPr>
              <p14:cNvContentPartPr/>
              <p14:nvPr/>
            </p14:nvContentPartPr>
            <p14:xfrm>
              <a:off x="2821902" y="2663418"/>
              <a:ext cx="941040" cy="37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04BAF9-3741-4F85-868F-47AF0A62AD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04262" y="2627778"/>
                <a:ext cx="9766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3C1FE8-3918-43E8-845D-2CDAD1FEEE08}"/>
                  </a:ext>
                </a:extLst>
              </p14:cNvPr>
              <p14:cNvContentPartPr/>
              <p14:nvPr/>
            </p14:nvContentPartPr>
            <p14:xfrm>
              <a:off x="3744582" y="2276058"/>
              <a:ext cx="620280" cy="42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3C1FE8-3918-43E8-845D-2CDAD1FEEE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6942" y="2240058"/>
                <a:ext cx="6559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44352B-7F62-44CE-9596-F9A800B0F706}"/>
                  </a:ext>
                </a:extLst>
              </p14:cNvPr>
              <p14:cNvContentPartPr/>
              <p14:nvPr/>
            </p14:nvContentPartPr>
            <p14:xfrm>
              <a:off x="4315542" y="1750818"/>
              <a:ext cx="1045080" cy="74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44352B-7F62-44CE-9596-F9A800B0F7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97902" y="1715178"/>
                <a:ext cx="108072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8E7A5B-C133-4707-BE23-6F6642F6DA47}"/>
                  </a:ext>
                </a:extLst>
              </p14:cNvPr>
              <p14:cNvContentPartPr/>
              <p14:nvPr/>
            </p14:nvContentPartPr>
            <p14:xfrm>
              <a:off x="5493462" y="1653978"/>
              <a:ext cx="574200" cy="414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8E7A5B-C133-4707-BE23-6F6642F6DA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75822" y="1618338"/>
                <a:ext cx="609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63A2E8-4602-4940-9A57-B27E96E73945}"/>
                  </a:ext>
                </a:extLst>
              </p14:cNvPr>
              <p14:cNvContentPartPr/>
              <p14:nvPr/>
            </p14:nvContentPartPr>
            <p14:xfrm>
              <a:off x="6277182" y="1229538"/>
              <a:ext cx="1191240" cy="475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63A2E8-4602-4940-9A57-B27E96E739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59542" y="1193898"/>
                <a:ext cx="12268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36C588F-5EBF-4E8B-AD35-9A44DC6ADE70}"/>
                  </a:ext>
                </a:extLst>
              </p14:cNvPr>
              <p14:cNvContentPartPr/>
              <p14:nvPr/>
            </p14:nvContentPartPr>
            <p14:xfrm>
              <a:off x="3217542" y="239989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36C588F-5EBF-4E8B-AD35-9A44DC6ADE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99902" y="236425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CF95464-54F2-47F4-AF5E-4FE5BD60F5F9}"/>
                  </a:ext>
                </a:extLst>
              </p14:cNvPr>
              <p14:cNvContentPartPr/>
              <p14:nvPr/>
            </p14:nvContentPartPr>
            <p14:xfrm>
              <a:off x="2190822" y="2338698"/>
              <a:ext cx="974520" cy="587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CF95464-54F2-47F4-AF5E-4FE5BD60F5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2822" y="2302698"/>
                <a:ext cx="10101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06DF6A-F91A-4D63-B6CE-D0564A1291A2}"/>
                  </a:ext>
                </a:extLst>
              </p14:cNvPr>
              <p14:cNvContentPartPr/>
              <p14:nvPr/>
            </p14:nvContentPartPr>
            <p14:xfrm>
              <a:off x="4614702" y="2557218"/>
              <a:ext cx="1356120" cy="73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06DF6A-F91A-4D63-B6CE-D0564A1291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96702" y="2521218"/>
                <a:ext cx="139176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6E4D57-D8E5-44AF-8584-59558C4D8BB8}"/>
                  </a:ext>
                </a:extLst>
              </p14:cNvPr>
              <p14:cNvContentPartPr/>
              <p14:nvPr/>
            </p14:nvContentPartPr>
            <p14:xfrm>
              <a:off x="3055902" y="4196298"/>
              <a:ext cx="1068120" cy="799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6E4D57-D8E5-44AF-8584-59558C4D8B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8262" y="4160658"/>
                <a:ext cx="110376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6C4702B-2B32-490A-8A31-270B79797574}"/>
                  </a:ext>
                </a:extLst>
              </p14:cNvPr>
              <p14:cNvContentPartPr/>
              <p14:nvPr/>
            </p14:nvContentPartPr>
            <p14:xfrm>
              <a:off x="3824502" y="3918738"/>
              <a:ext cx="1514520" cy="867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6C4702B-2B32-490A-8A31-270B797975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6502" y="3882738"/>
                <a:ext cx="155016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8F44521-2071-4B6B-8A3A-488F9C9AC2DA}"/>
                  </a:ext>
                </a:extLst>
              </p14:cNvPr>
              <p14:cNvContentPartPr/>
              <p14:nvPr/>
            </p14:nvContentPartPr>
            <p14:xfrm>
              <a:off x="4737102" y="3546858"/>
              <a:ext cx="1257120" cy="718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8F44521-2071-4B6B-8A3A-488F9C9AC2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19102" y="3511218"/>
                <a:ext cx="129276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FF2FFD-89F3-4FD9-AE45-15B4A182C012}"/>
                  </a:ext>
                </a:extLst>
              </p14:cNvPr>
              <p14:cNvContentPartPr/>
              <p14:nvPr/>
            </p14:nvContentPartPr>
            <p14:xfrm>
              <a:off x="5407062" y="3516978"/>
              <a:ext cx="478080" cy="72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FF2FFD-89F3-4FD9-AE45-15B4A182C0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89062" y="3480978"/>
                <a:ext cx="5137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DAFFE1-1678-424F-BB7C-BFA5A5924000}"/>
                  </a:ext>
                </a:extLst>
              </p14:cNvPr>
              <p14:cNvContentPartPr/>
              <p14:nvPr/>
            </p14:nvContentPartPr>
            <p14:xfrm>
              <a:off x="5695422" y="3296658"/>
              <a:ext cx="512280" cy="301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DAFFE1-1678-424F-BB7C-BFA5A59240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7422" y="3260658"/>
                <a:ext cx="547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D9D298A-EA9F-40F2-94A5-84DC74F2460D}"/>
                  </a:ext>
                </a:extLst>
              </p14:cNvPr>
              <p14:cNvContentPartPr/>
              <p14:nvPr/>
            </p14:nvContentPartPr>
            <p14:xfrm>
              <a:off x="6163062" y="3164898"/>
              <a:ext cx="224280" cy="15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D9D298A-EA9F-40F2-94A5-84DC74F246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45062" y="3129258"/>
                <a:ext cx="259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E0B9781-618B-4320-8C6B-9E382627EE71}"/>
                  </a:ext>
                </a:extLst>
              </p14:cNvPr>
              <p14:cNvContentPartPr/>
              <p14:nvPr/>
            </p14:nvContentPartPr>
            <p14:xfrm>
              <a:off x="5696862" y="3114858"/>
              <a:ext cx="360" cy="24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E0B9781-618B-4320-8C6B-9E382627EE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79222" y="3078858"/>
                <a:ext cx="3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9D209B-9948-4014-B251-02A589A60193}"/>
                  </a:ext>
                </a:extLst>
              </p14:cNvPr>
              <p14:cNvContentPartPr/>
              <p14:nvPr/>
            </p14:nvContentPartPr>
            <p14:xfrm>
              <a:off x="6250182" y="2765658"/>
              <a:ext cx="713160" cy="585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9D209B-9948-4014-B251-02A589A601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32542" y="2729658"/>
                <a:ext cx="7488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782BCF-3F94-40AD-A5F8-9290BC731721}"/>
                  </a:ext>
                </a:extLst>
              </p14:cNvPr>
              <p14:cNvContentPartPr/>
              <p14:nvPr/>
            </p14:nvContentPartPr>
            <p14:xfrm>
              <a:off x="6576342" y="2619858"/>
              <a:ext cx="773640" cy="346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782BCF-3F94-40AD-A5F8-9290BC73172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58342" y="2583858"/>
                <a:ext cx="8092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C23F703-5C76-4916-8E70-9DCA5F3A4B46}"/>
                  </a:ext>
                </a:extLst>
              </p14:cNvPr>
              <p14:cNvContentPartPr/>
              <p14:nvPr/>
            </p14:nvContentPartPr>
            <p14:xfrm>
              <a:off x="6647262" y="2698698"/>
              <a:ext cx="342720" cy="176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C23F703-5C76-4916-8E70-9DCA5F3A4B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29622" y="2663058"/>
                <a:ext cx="378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F15F89-B602-49E8-85C1-5A9F0BF53E64}"/>
                  </a:ext>
                </a:extLst>
              </p14:cNvPr>
              <p14:cNvContentPartPr/>
              <p14:nvPr/>
            </p14:nvContentPartPr>
            <p14:xfrm>
              <a:off x="7552302" y="1819578"/>
              <a:ext cx="671040" cy="599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F15F89-B602-49E8-85C1-5A9F0BF53E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34662" y="1783578"/>
                <a:ext cx="7066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130808-226A-48D4-8300-D70B1A26792B}"/>
                  </a:ext>
                </a:extLst>
              </p14:cNvPr>
              <p14:cNvContentPartPr/>
              <p14:nvPr/>
            </p14:nvContentPartPr>
            <p14:xfrm>
              <a:off x="7833822" y="1775658"/>
              <a:ext cx="918360" cy="473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130808-226A-48D4-8300-D70B1A2679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15822" y="1739658"/>
                <a:ext cx="95400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CF54AC-AC9F-44B9-B334-204E3E100274}"/>
                  </a:ext>
                </a:extLst>
              </p14:cNvPr>
              <p14:cNvContentPartPr/>
              <p14:nvPr/>
            </p14:nvContentPartPr>
            <p14:xfrm>
              <a:off x="8603862" y="1449138"/>
              <a:ext cx="1258560" cy="600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CF54AC-AC9F-44B9-B334-204E3E10027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86222" y="1413138"/>
                <a:ext cx="129420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95DB47-F365-433D-B1DF-0F9BA848DD5B}"/>
                  </a:ext>
                </a:extLst>
              </p14:cNvPr>
              <p14:cNvContentPartPr/>
              <p14:nvPr/>
            </p14:nvContentPartPr>
            <p14:xfrm>
              <a:off x="9592062" y="868458"/>
              <a:ext cx="779400" cy="591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95DB47-F365-433D-B1DF-0F9BA848DD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74062" y="832458"/>
                <a:ext cx="81504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C1253B-1428-4A75-819A-D6F7984F4569}"/>
                  </a:ext>
                </a:extLst>
              </p14:cNvPr>
              <p14:cNvContentPartPr/>
              <p14:nvPr/>
            </p14:nvContentPartPr>
            <p14:xfrm>
              <a:off x="10265262" y="402618"/>
              <a:ext cx="1224720" cy="75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C1253B-1428-4A75-819A-D6F7984F45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47262" y="366618"/>
                <a:ext cx="126036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D729E9-D54B-4571-A5A4-9495D8E95CD4}"/>
                  </a:ext>
                </a:extLst>
              </p14:cNvPr>
              <p14:cNvContentPartPr/>
              <p14:nvPr/>
            </p14:nvContentPartPr>
            <p14:xfrm>
              <a:off x="7982862" y="1652538"/>
              <a:ext cx="69480" cy="1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D729E9-D54B-4571-A5A4-9495D8E95C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65222" y="1616898"/>
                <a:ext cx="1051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3963C2-215B-4402-95E2-EC86568B393F}"/>
                  </a:ext>
                </a:extLst>
              </p14:cNvPr>
              <p14:cNvContentPartPr/>
              <p14:nvPr/>
            </p14:nvContentPartPr>
            <p14:xfrm>
              <a:off x="7113822" y="1608618"/>
              <a:ext cx="746640" cy="478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3963C2-215B-4402-95E2-EC86568B39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95822" y="1572618"/>
                <a:ext cx="78228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EE9A2D-7AFF-45C8-8E65-79A7B288BD97}"/>
                  </a:ext>
                </a:extLst>
              </p14:cNvPr>
              <p14:cNvContentPartPr/>
              <p14:nvPr/>
            </p14:nvContentPartPr>
            <p14:xfrm>
              <a:off x="3639822" y="1452018"/>
              <a:ext cx="8000280" cy="4483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EE9A2D-7AFF-45C8-8E65-79A7B288BD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21822" y="1416018"/>
                <a:ext cx="8035920" cy="45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50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688A34-805C-4C96-9653-A492021720C0}"/>
                  </a:ext>
                </a:extLst>
              </p14:cNvPr>
              <p14:cNvContentPartPr/>
              <p14:nvPr/>
            </p14:nvContentPartPr>
            <p14:xfrm>
              <a:off x="461742" y="342858"/>
              <a:ext cx="425520" cy="687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688A34-805C-4C96-9653-A492021720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742" y="306858"/>
                <a:ext cx="46116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FF8479-ED0E-41D9-9226-CF961C365223}"/>
                  </a:ext>
                </a:extLst>
              </p14:cNvPr>
              <p14:cNvContentPartPr/>
              <p14:nvPr/>
            </p14:nvContentPartPr>
            <p14:xfrm>
              <a:off x="974022" y="791058"/>
              <a:ext cx="254520" cy="24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FF8479-ED0E-41D9-9226-CF961C365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022" y="755058"/>
                <a:ext cx="290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34AD1B-3464-47B8-95BC-7D301D3B5867}"/>
                  </a:ext>
                </a:extLst>
              </p14:cNvPr>
              <p14:cNvContentPartPr/>
              <p14:nvPr/>
            </p14:nvContentPartPr>
            <p14:xfrm>
              <a:off x="1336182" y="725898"/>
              <a:ext cx="666000" cy="28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34AD1B-3464-47B8-95BC-7D301D3B58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8182" y="689898"/>
                <a:ext cx="701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05E76-E74F-4986-9C89-3269CB65C3B9}"/>
                  </a:ext>
                </a:extLst>
              </p14:cNvPr>
              <p14:cNvContentPartPr/>
              <p14:nvPr/>
            </p14:nvContentPartPr>
            <p14:xfrm>
              <a:off x="2153742" y="447258"/>
              <a:ext cx="458640" cy="562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05E76-E74F-4986-9C89-3269CB65C3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5742" y="411618"/>
                <a:ext cx="4942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21E5B6-0C36-460E-B5E7-1C48C364F662}"/>
                  </a:ext>
                </a:extLst>
              </p14:cNvPr>
              <p14:cNvContentPartPr/>
              <p14:nvPr/>
            </p14:nvContentPartPr>
            <p14:xfrm>
              <a:off x="2716422" y="280938"/>
              <a:ext cx="365400" cy="391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21E5B6-0C36-460E-B5E7-1C48C364F6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8782" y="244938"/>
                <a:ext cx="4010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E768BE-375C-4D07-A546-7B0627210CFA}"/>
                  </a:ext>
                </a:extLst>
              </p14:cNvPr>
              <p14:cNvContentPartPr/>
              <p14:nvPr/>
            </p14:nvContentPartPr>
            <p14:xfrm>
              <a:off x="3050502" y="430338"/>
              <a:ext cx="85680" cy="141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E768BE-375C-4D07-A546-7B0627210C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2862" y="394698"/>
                <a:ext cx="121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852D5F-1E45-4427-A858-F4A788238A95}"/>
                  </a:ext>
                </a:extLst>
              </p14:cNvPr>
              <p14:cNvContentPartPr/>
              <p14:nvPr/>
            </p14:nvContentPartPr>
            <p14:xfrm>
              <a:off x="2903622" y="314778"/>
              <a:ext cx="24120" cy="5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852D5F-1E45-4427-A858-F4A788238A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5982" y="278778"/>
                <a:ext cx="59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9E2D90-317F-450E-9A16-BA36CA57AA5D}"/>
                  </a:ext>
                </a:extLst>
              </p14:cNvPr>
              <p14:cNvContentPartPr/>
              <p14:nvPr/>
            </p14:nvContentPartPr>
            <p14:xfrm>
              <a:off x="3208542" y="404058"/>
              <a:ext cx="403920" cy="175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9E2D90-317F-450E-9A16-BA36CA57AA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90902" y="368418"/>
                <a:ext cx="4395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C539CF-5989-47A5-9C28-76CC91456FC7}"/>
                  </a:ext>
                </a:extLst>
              </p14:cNvPr>
              <p14:cNvContentPartPr/>
              <p14:nvPr/>
            </p14:nvContentPartPr>
            <p14:xfrm>
              <a:off x="3644502" y="280938"/>
              <a:ext cx="481680" cy="975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C539CF-5989-47A5-9C28-76CC91456F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6502" y="244938"/>
                <a:ext cx="51732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E93AA4-D11A-4EB7-A086-4BA981F1F271}"/>
                  </a:ext>
                </a:extLst>
              </p14:cNvPr>
              <p14:cNvContentPartPr/>
              <p14:nvPr/>
            </p14:nvContentPartPr>
            <p14:xfrm>
              <a:off x="4176222" y="34249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E93AA4-D11A-4EB7-A086-4BA981F1F2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8222" y="30649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C7C230-A811-4196-A8BE-0902CFC483BE}"/>
                  </a:ext>
                </a:extLst>
              </p14:cNvPr>
              <p14:cNvContentPartPr/>
              <p14:nvPr/>
            </p14:nvContentPartPr>
            <p14:xfrm>
              <a:off x="4202142" y="615378"/>
              <a:ext cx="39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C7C230-A811-4196-A8BE-0902CFC483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84502" y="579378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92A866-FAAB-45C7-A3C5-0AABDE3EE30D}"/>
                  </a:ext>
                </a:extLst>
              </p14:cNvPr>
              <p14:cNvContentPartPr/>
              <p14:nvPr/>
            </p14:nvContentPartPr>
            <p14:xfrm>
              <a:off x="324942" y="1129818"/>
              <a:ext cx="4174920" cy="55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92A866-FAAB-45C7-A3C5-0AABDE3EE3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7302" y="1094178"/>
                <a:ext cx="421056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8DD209-AFE2-4A75-8200-5515CAF66A7C}"/>
                  </a:ext>
                </a:extLst>
              </p14:cNvPr>
              <p14:cNvContentPartPr/>
              <p14:nvPr/>
            </p14:nvContentPartPr>
            <p14:xfrm>
              <a:off x="386502" y="1560018"/>
              <a:ext cx="3564360" cy="47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8DD209-AFE2-4A75-8200-5515CAF66A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8502" y="1524378"/>
                <a:ext cx="36000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A3925C8-4BF0-41C8-9C95-218430AE8697}"/>
                  </a:ext>
                </a:extLst>
              </p14:cNvPr>
              <p14:cNvContentPartPr/>
              <p14:nvPr/>
            </p14:nvContentPartPr>
            <p14:xfrm>
              <a:off x="2997582" y="632137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A3925C8-4BF0-41C8-9C95-218430AE86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79942" y="6285378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B435E6-2E09-4101-94F3-77B33B1BC73C}"/>
              </a:ext>
            </a:extLst>
          </p:cNvPr>
          <p:cNvSpPr txBox="1"/>
          <p:nvPr/>
        </p:nvSpPr>
        <p:spPr>
          <a:xfrm>
            <a:off x="307731" y="2303584"/>
            <a:ext cx="11104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is the process of conversion of a continuous-time signal into a discrete time signal is known as Sampling.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Sampling is the process of the reduction of a continuous-time signal into a discrete time signal is known as Sampling.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609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89C46-3ECC-4657-9840-44C9C3169AB8}"/>
                  </a:ext>
                </a:extLst>
              </p14:cNvPr>
              <p14:cNvContentPartPr/>
              <p14:nvPr/>
            </p14:nvContentPartPr>
            <p14:xfrm>
              <a:off x="676662" y="2317458"/>
              <a:ext cx="7830360" cy="24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89C46-3ECC-4657-9840-44C9C3169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662" y="2281818"/>
                <a:ext cx="78660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F4C556-9B48-4DDF-9E08-1AF70717930B}"/>
                  </a:ext>
                </a:extLst>
              </p14:cNvPr>
              <p14:cNvContentPartPr/>
              <p14:nvPr/>
            </p14:nvContentPartPr>
            <p14:xfrm>
              <a:off x="1977342" y="641298"/>
              <a:ext cx="546120" cy="358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F4C556-9B48-4DDF-9E08-1AF707179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342" y="605658"/>
                <a:ext cx="581760" cy="36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C0EF9B-906B-4AAD-B180-1C6013DEC3E4}"/>
                  </a:ext>
                </a:extLst>
              </p14:cNvPr>
              <p14:cNvContentPartPr/>
              <p14:nvPr/>
            </p14:nvContentPartPr>
            <p14:xfrm>
              <a:off x="2188302" y="914898"/>
              <a:ext cx="6943680" cy="284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C0EF9B-906B-4AAD-B180-1C6013DEC3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0302" y="878898"/>
                <a:ext cx="6979320" cy="29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1E8793-8992-4D1F-A9FF-2E8A8BA7ED83}"/>
                  </a:ext>
                </a:extLst>
              </p14:cNvPr>
              <p14:cNvContentPartPr/>
              <p14:nvPr/>
            </p14:nvContentPartPr>
            <p14:xfrm>
              <a:off x="2672142" y="4721178"/>
              <a:ext cx="309240" cy="208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1E8793-8992-4D1F-A9FF-2E8A8BA7ED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4142" y="4685538"/>
                <a:ext cx="34488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012490-E1DB-4996-AC1F-0EF9A007797A}"/>
                  </a:ext>
                </a:extLst>
              </p14:cNvPr>
              <p14:cNvContentPartPr/>
              <p14:nvPr/>
            </p14:nvContentPartPr>
            <p14:xfrm>
              <a:off x="1520502" y="6180563"/>
              <a:ext cx="8232840" cy="44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012490-E1DB-4996-AC1F-0EF9A00779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2862" y="6144923"/>
                <a:ext cx="82684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9F86B7-CDF1-44BE-B491-8F8AA0929677}"/>
                  </a:ext>
                </a:extLst>
              </p14:cNvPr>
              <p14:cNvContentPartPr/>
              <p14:nvPr/>
            </p14:nvContentPartPr>
            <p14:xfrm>
              <a:off x="2611662" y="1397243"/>
              <a:ext cx="168480" cy="9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9F86B7-CDF1-44BE-B491-8F8AA09296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4022" y="1361243"/>
                <a:ext cx="2041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25D57B-4352-4D54-A3A5-1683828EDEF8}"/>
                  </a:ext>
                </a:extLst>
              </p14:cNvPr>
              <p14:cNvContentPartPr/>
              <p14:nvPr/>
            </p14:nvContentPartPr>
            <p14:xfrm>
              <a:off x="3289182" y="2482643"/>
              <a:ext cx="60840" cy="70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25D57B-4352-4D54-A3A5-1683828EDE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1542" y="2447003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BC61AE-33AC-4F0D-8B70-E77ADA2226E1}"/>
                  </a:ext>
                </a:extLst>
              </p14:cNvPr>
              <p14:cNvContentPartPr/>
              <p14:nvPr/>
            </p14:nvContentPartPr>
            <p14:xfrm>
              <a:off x="3931782" y="3469763"/>
              <a:ext cx="42120" cy="29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BC61AE-33AC-4F0D-8B70-E77ADA2226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4142" y="3433763"/>
                <a:ext cx="77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CC60F2-F7CC-4358-94CE-5893D0976EE0}"/>
                  </a:ext>
                </a:extLst>
              </p14:cNvPr>
              <p14:cNvContentPartPr/>
              <p14:nvPr/>
            </p14:nvContentPartPr>
            <p14:xfrm>
              <a:off x="4376382" y="1054163"/>
              <a:ext cx="220680" cy="4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CC60F2-F7CC-4358-94CE-5893D0976E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8742" y="1018163"/>
                <a:ext cx="256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489505-E6FA-4B7F-9D91-6C8EAE48AE77}"/>
                  </a:ext>
                </a:extLst>
              </p14:cNvPr>
              <p14:cNvContentPartPr/>
              <p14:nvPr/>
            </p14:nvContentPartPr>
            <p14:xfrm>
              <a:off x="5115462" y="2389403"/>
              <a:ext cx="43560" cy="81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489505-E6FA-4B7F-9D91-6C8EAE48AE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97822" y="2353403"/>
                <a:ext cx="79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BBA3A1-CB52-442F-8C26-27E2FA2234ED}"/>
                  </a:ext>
                </a:extLst>
              </p14:cNvPr>
              <p14:cNvContentPartPr/>
              <p14:nvPr/>
            </p14:nvContentPartPr>
            <p14:xfrm>
              <a:off x="5574102" y="3660923"/>
              <a:ext cx="57960" cy="37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BBA3A1-CB52-442F-8C26-27E2FA2234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56102" y="3625283"/>
                <a:ext cx="93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4D2577-636D-4B7A-8483-C5526855A178}"/>
                  </a:ext>
                </a:extLst>
              </p14:cNvPr>
              <p14:cNvContentPartPr/>
              <p14:nvPr/>
            </p14:nvContentPartPr>
            <p14:xfrm>
              <a:off x="3323022" y="5266163"/>
              <a:ext cx="82800" cy="692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4D2577-636D-4B7A-8483-C5526855A1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05022" y="5230523"/>
                <a:ext cx="1184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2E22920-C388-4D83-8D86-CB1C4D3CED4F}"/>
                  </a:ext>
                </a:extLst>
              </p14:cNvPr>
              <p14:cNvContentPartPr/>
              <p14:nvPr/>
            </p14:nvContentPartPr>
            <p14:xfrm>
              <a:off x="3411582" y="5951963"/>
              <a:ext cx="22680" cy="187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2E22920-C388-4D83-8D86-CB1C4D3CED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3582" y="5916323"/>
                <a:ext cx="583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EB68B3-3762-4F69-9BA6-22953C9EFDB6}"/>
                  </a:ext>
                </a:extLst>
              </p14:cNvPr>
              <p14:cNvContentPartPr/>
              <p14:nvPr/>
            </p14:nvContentPartPr>
            <p14:xfrm>
              <a:off x="3299982" y="5225843"/>
              <a:ext cx="57240" cy="77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EB68B3-3762-4F69-9BA6-22953C9EFD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2342" y="5189843"/>
                <a:ext cx="92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60FFB2-2B7E-48DD-8F9A-C56F4771349D}"/>
                  </a:ext>
                </a:extLst>
              </p14:cNvPr>
              <p14:cNvContentPartPr/>
              <p14:nvPr/>
            </p14:nvContentPartPr>
            <p14:xfrm>
              <a:off x="3965262" y="6054923"/>
              <a:ext cx="89640" cy="11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60FFB2-2B7E-48DD-8F9A-C56F477134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47262" y="6018923"/>
                <a:ext cx="125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2AC462-122D-45DF-9230-12BAD0DA4EE7}"/>
                  </a:ext>
                </a:extLst>
              </p14:cNvPr>
              <p14:cNvContentPartPr/>
              <p14:nvPr/>
            </p14:nvContentPartPr>
            <p14:xfrm>
              <a:off x="4773822" y="6215843"/>
              <a:ext cx="146880" cy="589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2AC462-122D-45DF-9230-12BAD0DA4E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6182" y="6180203"/>
                <a:ext cx="1825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8676B5-2181-4FAC-9022-B121F8F66133}"/>
                  </a:ext>
                </a:extLst>
              </p14:cNvPr>
              <p14:cNvContentPartPr/>
              <p14:nvPr/>
            </p14:nvContentPartPr>
            <p14:xfrm>
              <a:off x="5467902" y="5245283"/>
              <a:ext cx="203400" cy="979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8676B5-2181-4FAC-9022-B121F8F661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9902" y="5209643"/>
                <a:ext cx="23904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8372F2-5866-473A-8213-A78759D6D824}"/>
                  </a:ext>
                </a:extLst>
              </p14:cNvPr>
              <p14:cNvContentPartPr/>
              <p14:nvPr/>
            </p14:nvContentPartPr>
            <p14:xfrm>
              <a:off x="6470502" y="6382883"/>
              <a:ext cx="112320" cy="420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8372F2-5866-473A-8213-A78759D6D8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2862" y="6346883"/>
                <a:ext cx="14796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2522D0-82AF-4ED7-B888-E34932A94110}"/>
                  </a:ext>
                </a:extLst>
              </p14:cNvPr>
              <p14:cNvContentPartPr/>
              <p14:nvPr/>
            </p14:nvContentPartPr>
            <p14:xfrm>
              <a:off x="8316582" y="992963"/>
              <a:ext cx="2748600" cy="3976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2522D0-82AF-4ED7-B888-E34932A941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98582" y="957323"/>
                <a:ext cx="2784240" cy="40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163CC6-8C95-487E-A769-67FA1C687925}"/>
                  </a:ext>
                </a:extLst>
              </p14:cNvPr>
              <p14:cNvContentPartPr/>
              <p14:nvPr/>
            </p14:nvContentPartPr>
            <p14:xfrm>
              <a:off x="7447542" y="4993643"/>
              <a:ext cx="556560" cy="887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163CC6-8C95-487E-A769-67FA1C6879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9902" y="4958003"/>
                <a:ext cx="59220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128447-A007-4641-9580-EE347B33E999}"/>
                  </a:ext>
                </a:extLst>
              </p14:cNvPr>
              <p14:cNvContentPartPr/>
              <p14:nvPr/>
            </p14:nvContentPartPr>
            <p14:xfrm>
              <a:off x="8138382" y="5375603"/>
              <a:ext cx="475920" cy="412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128447-A007-4641-9580-EE347B33E9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0382" y="5339963"/>
                <a:ext cx="5115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0B0474-5AF9-400E-A685-C8C6AADCFA71}"/>
                  </a:ext>
                </a:extLst>
              </p14:cNvPr>
              <p14:cNvContentPartPr/>
              <p14:nvPr/>
            </p14:nvContentPartPr>
            <p14:xfrm>
              <a:off x="8651382" y="5291003"/>
              <a:ext cx="819000" cy="457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0B0474-5AF9-400E-A685-C8C6AADCFA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33382" y="5255003"/>
                <a:ext cx="8546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69BD8C7-86B5-4DE6-A9CF-B4DA6F85402F}"/>
                  </a:ext>
                </a:extLst>
              </p14:cNvPr>
              <p14:cNvContentPartPr/>
              <p14:nvPr/>
            </p14:nvContentPartPr>
            <p14:xfrm>
              <a:off x="9425382" y="4541843"/>
              <a:ext cx="495360" cy="934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69BD8C7-86B5-4DE6-A9CF-B4DA6F8540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07742" y="4506203"/>
                <a:ext cx="531000" cy="10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CBB2FE7-AA36-4338-9407-28D7B0D2B54B}"/>
                  </a:ext>
                </a:extLst>
              </p14:cNvPr>
              <p14:cNvContentPartPr/>
              <p14:nvPr/>
            </p14:nvContentPartPr>
            <p14:xfrm>
              <a:off x="9635982" y="4396043"/>
              <a:ext cx="565560" cy="713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CBB2FE7-AA36-4338-9407-28D7B0D2B5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17982" y="4360043"/>
                <a:ext cx="60120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72883D-EB6B-41FD-9272-6C19239F1C92}"/>
                  </a:ext>
                </a:extLst>
              </p14:cNvPr>
              <p14:cNvContentPartPr/>
              <p14:nvPr/>
            </p14:nvContentPartPr>
            <p14:xfrm>
              <a:off x="10189662" y="4738763"/>
              <a:ext cx="91800" cy="58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72883D-EB6B-41FD-9272-6C19239F1C9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72022" y="4703123"/>
                <a:ext cx="127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FF9A5D-AEC2-4847-8005-CE9B31274167}"/>
                  </a:ext>
                </a:extLst>
              </p14:cNvPr>
              <p14:cNvContentPartPr/>
              <p14:nvPr/>
            </p14:nvContentPartPr>
            <p14:xfrm>
              <a:off x="9952422" y="4421963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FF9A5D-AEC2-4847-8005-CE9B312741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34782" y="438632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79342F7-5085-4A0D-97D6-E0882A9BF201}"/>
                  </a:ext>
                </a:extLst>
              </p14:cNvPr>
              <p14:cNvContentPartPr/>
              <p14:nvPr/>
            </p14:nvContentPartPr>
            <p14:xfrm>
              <a:off x="10392342" y="4580363"/>
              <a:ext cx="514800" cy="209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79342F7-5085-4A0D-97D6-E0882A9BF20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74342" y="4544363"/>
                <a:ext cx="5504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C27A4C-1159-45CF-A87E-BAED09BACB53}"/>
                  </a:ext>
                </a:extLst>
              </p14:cNvPr>
              <p14:cNvContentPartPr/>
              <p14:nvPr/>
            </p14:nvContentPartPr>
            <p14:xfrm>
              <a:off x="10888422" y="4096883"/>
              <a:ext cx="817200" cy="1193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C27A4C-1159-45CF-A87E-BAED09BACB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70422" y="4060883"/>
                <a:ext cx="852840" cy="12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45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FCCDE-EC60-4DB4-9D8D-6E5570AD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70" y="1914324"/>
            <a:ext cx="5753100" cy="355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ED738-2E8A-442C-A211-519A3F71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622422"/>
            <a:ext cx="5886450" cy="2219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D221DF-5726-4660-930E-E1A818D1CD8C}"/>
                  </a:ext>
                </a:extLst>
              </p14:cNvPr>
              <p14:cNvContentPartPr/>
              <p14:nvPr/>
            </p14:nvContentPartPr>
            <p14:xfrm>
              <a:off x="7455462" y="1088058"/>
              <a:ext cx="1578600" cy="1320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D221DF-5726-4660-930E-E1A818D1C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7822" y="1052058"/>
                <a:ext cx="1614240" cy="13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9C24E9-F830-4860-ADF5-3685EC95C1DE}"/>
                  </a:ext>
                </a:extLst>
              </p14:cNvPr>
              <p14:cNvContentPartPr/>
              <p14:nvPr/>
            </p14:nvContentPartPr>
            <p14:xfrm>
              <a:off x="6857862" y="1902738"/>
              <a:ext cx="2186280" cy="161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9C24E9-F830-4860-ADF5-3685EC95C1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9862" y="1866738"/>
                <a:ext cx="2221920" cy="16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EDB3AD-B322-4C54-869C-234799A323CC}"/>
                  </a:ext>
                </a:extLst>
              </p14:cNvPr>
              <p14:cNvContentPartPr/>
              <p14:nvPr/>
            </p14:nvContentPartPr>
            <p14:xfrm>
              <a:off x="6857862" y="4379178"/>
              <a:ext cx="1157040" cy="85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EDB3AD-B322-4C54-869C-234799A323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9862" y="4343538"/>
                <a:ext cx="119268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8A2ADB-46B1-465F-A7E1-D0F8AD995BA0}"/>
                  </a:ext>
                </a:extLst>
              </p14:cNvPr>
              <p14:cNvContentPartPr/>
              <p14:nvPr/>
            </p14:nvContentPartPr>
            <p14:xfrm>
              <a:off x="6743382" y="4618218"/>
              <a:ext cx="783360" cy="674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8A2ADB-46B1-465F-A7E1-D0F8AD995B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5742" y="4582578"/>
                <a:ext cx="8190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F16B6D-5F7E-4263-BD5F-D8287C0C39E9}"/>
                  </a:ext>
                </a:extLst>
              </p14:cNvPr>
              <p14:cNvContentPartPr/>
              <p14:nvPr/>
            </p14:nvContentPartPr>
            <p14:xfrm>
              <a:off x="843702" y="763698"/>
              <a:ext cx="4901400" cy="162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F16B6D-5F7E-4263-BD5F-D8287C0C39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702" y="728058"/>
                <a:ext cx="4937040" cy="16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DF5567-E70B-4D01-9B37-53EA8F26AA49}"/>
                  </a:ext>
                </a:extLst>
              </p14:cNvPr>
              <p14:cNvContentPartPr/>
              <p14:nvPr/>
            </p14:nvContentPartPr>
            <p14:xfrm>
              <a:off x="6426942" y="60618"/>
              <a:ext cx="1538640" cy="75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DF5567-E70B-4D01-9B37-53EA8F26AA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8942" y="24978"/>
                <a:ext cx="15742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4F18D7-443B-45DB-8C93-CF475FDA0211}"/>
                  </a:ext>
                </a:extLst>
              </p14:cNvPr>
              <p14:cNvContentPartPr/>
              <p14:nvPr/>
            </p14:nvContentPartPr>
            <p14:xfrm>
              <a:off x="6716742" y="469218"/>
              <a:ext cx="1237320" cy="882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4F18D7-443B-45DB-8C93-CF475FDA02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99102" y="433218"/>
                <a:ext cx="1272960" cy="9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255</Words>
  <Application>Microsoft Office PowerPoint</Application>
  <PresentationFormat>Widescreen</PresentationFormat>
  <Paragraphs>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Plantagenet Cherokee</vt:lpstr>
      <vt:lpstr>Office Theme</vt:lpstr>
      <vt:lpstr>Lecture No 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 09</dc:title>
  <dc:creator>Wazir laghari</dc:creator>
  <cp:lastModifiedBy>Wazir laghari</cp:lastModifiedBy>
  <cp:revision>11</cp:revision>
  <dcterms:created xsi:type="dcterms:W3CDTF">2020-12-30T11:50:30Z</dcterms:created>
  <dcterms:modified xsi:type="dcterms:W3CDTF">2020-12-30T13:20:59Z</dcterms:modified>
</cp:coreProperties>
</file>