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27.1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176 725,'-35'-105,"3"15,3-2,-27-164,45 197,7 43,1 0,0 0,1 0,1 0,1-27,34 92,6 30,-5 2,28 89,-34-87,208 677,-41 13,-191-752,11 42,155 708,-162-712,-4-22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43.7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161 605,'18'36,"269"491,203 213,-489-738,30 47,-31-48,1 1,-1-1,1 0,-1 1,1-1,-1 0,0 1,0-1,1 0,-1 1,0-1,0 0,0 1,-1-1,1 2,-1-2,1-1,-1 1,1 0,-1-1,0 1,1-1,-1 0,0 1,1-1,-1 1,0-1,1 0,-1 0,0 1,0-1,0 0,1 0,-1 0,0 0,0 0,0 0,1 0,-1 0,0 0,0 0,1 0,-1-1,0 1,-1-1,-6-1,0 0,-1-1,1-1,0 1,1-1,-1-1,1 1,-9-8,-58-53,44 36,27 27,-408-395,361 341,1-2,4-3,2-1,3-2,-50-109,79 149,1 0,2-1,1 0,1-1,-4-26,9 43,1 1,-1-1,1 1,1-1,0 1,0 0,1-1,-1 1,2 0,-1 0,1 0,1 0,-1 0,1 1,1 0,-1 0,1 0,1 0,7-7,2 0,1 2,0 0,1 1,1 0,-1 2,2 0,24-8,16-3,64-12,-62 20,0 3,0 3,1 2,-1 3,1 2,-1 3,0 3,0 3,0 2,83 29,2 9,-2 6,165 91,247 192,-530-321,-12-7,1-1,0 0,0-2,22 10,-33-17,1 1,0-1,0 0,0 0,0 0,0-1,0 1,0-1,0-1,0 1,0-1,0 1,0-2,0 1,0 0,-1-1,1 0,0 0,6-4,-7 4,0-1,0 1,0-1,0 0,-1 0,1 0,-1-1,0 1,0-1,0 0,0 0,0 0,-1 0,3-7,-4 7,0 0,-1 1,0-1,1 0,-2 0,1 0,0 0,-1 0,1 0,-1 0,0 1,-1-1,1 0,0 1,-1-1,0 1,0-1,-4-5,-16-19,-1 1,-1 0,-50-41,9 8,-674-673,721 715,11 13,1 0,0 0,0-1,1 0,0 0,0 0,0 0,1-1,0 0,0 0,-3-9,6 15,1 1,0-1,0 1,0-1,0 1,0-1,0 1,0-1,0 1,0-1,0 1,0 0,0-1,0 1,0-1,0 1,0-1,1 1,-1-1,0 1,0 0,0-1,1 1,-1-1,0 1,1 0,-1-1,0 1,1 0,-1-1,0 1,1 0,-1 0,1-1,-1 1,0 0,1 0,0 0,24 2,22 19,122 102,-98-68,-16-14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23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0,'0'5,"0"9,4 11,6 15,6 13,8 14,5 18,5 10,2 12,7 0,-3-6,-5-6,1-12,-6-10,-4-19,-6-14,-7-9,-5-10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30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0 785,'3'33,"1"1,1 0,2-1,2 0,16 41,1 8,210 596,-227-655,-8-19,4 7,0 0,-1 0,0 1,-1-1,-1 1,0 0,0 0,-1 0,-1 21,0-32,0-1,0 0,0 1,0-1,0 1,0-1,0 1,0-1,0 0,0 1,0-1,0 1,-1-1,1 0,0 1,0-1,0 1,-1-1,1 0,0 1,-1-1,1 0,0 0,-1 1,1-1,0 0,-1 0,1 1,0-1,-1 0,1 0,-1 0,1 0,0 1,-1-1,1 0,-1 0,0 0,-14-14,-7-27,-123-427,117 368,4 15,5-2,3 0,-5-98,19 135,2 0,2 1,2-1,3 1,2 0,1 0,20-51,-12 50,3 1,53-92,-61 120,1 0,1 1,1 1,1 0,0 1,2 1,0 1,33-22,-47 35,-1 1,1-1,0 1,0 0,0 1,0-1,1 1,-1 0,0 0,0 0,1 1,-1 0,1 0,-1 0,0 1,1 0,-1 0,0 0,0 1,0-1,0 1,0 0,0 1,0-1,-1 1,1 0,-1 0,7 7,8 8,0 1,-2 1,0 0,22 36,-25-35,-11-16,33 45,-3 1,-2 2,24 57,-53-105,0 0,0 0,0 0,-1 0,0 0,0 1,0-1,-1 0,0 1,0-1,0 1,-1-1,1 0,-3 8,-1-5,0 1,0-1,-1 1,0-1,0-1,-1 1,-9 8,-254 333,178-222,-5-4,-127 124,219-243,-22 20,26-24,-1 1,1 0,-1-1,0 1,1 0,-1-1,0 1,1-1,-1 1,0-1,0 1,1-1,-1 0,0 1,0-1,0 0,0 0,1 1,-1-1,0 0,0 0,0 0,0 0,0 0,0 0,0-1,0 0,1 0,0 0,0-1,0 1,0 0,0 0,0-1,1 1,-1 0,0 0,1 0,-1 0,0-1,1 1,0 0,-1 0,1 0,-1 0,1 0,0 0,2-1,21-27,-21 26,7-8,0 1,0 0,23-16,-28 22,1 1,0 0,0 1,0-1,1 1,-1 0,1 1,-1-1,1 1,11 0,20 1,0 1,-1 3,0 1,57 14,140 56,-129-38,-20-5,-41-15,80 19,-102-32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31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254 271,'1'-1,"1"0,-1 1,1-1,0 0,-1 0,0 0,1 0,-1 0,0 0,1-1,-1 1,0 0,0-1,0 1,0-1,0 1,1-4,14-28,-9 12,1 0,-2-1,6-29,-11 47,0-1,0 1,-1-1,0 1,1 0,-2-1,1 1,-1-1,1 1,-1 0,0-1,-1 1,1 0,-1 0,0 0,0 0,0 0,-4-4,4 6,0 0,0 1,0 0,-1-1,1 1,-1 0,1 0,-1 0,1 1,-1-1,0 1,1-1,-1 1,0 0,1 0,-1 0,0 0,1 1,-1-1,1 1,-1-1,0 1,1 0,-1 0,-4 3,-9 3,0 1,-24 17,33-21,-13 8,1 1,1 0,0 1,-31 32,45-41,0 0,1 0,-1 0,1 0,0 1,1-1,-1 1,1 0,0 0,0 0,1 0,0 0,0 0,0 0,1 0,0 1,0-1,1 0,-1 0,1 0,1 0,3 12,0-6,0-1,1 0,1 0,0 0,0 0,1-1,1-1,-1 1,2-1,-1-1,1 0,13 9,-1-3,0 0,2-1,0-2,48 17,-63-26,1 0,-1 0,1-1,-1 0,1-1,-1 0,1-1,-1 0,1 0,-1-1,15-5,9-5,58-28,-64 27,160-80,-150 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33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1 401,'3'2,"0"0,0 0,-1 0,1 0,0 1,-1-1,1 1,-1-1,0 1,0 0,0 0,-1 0,1 0,0 0,1 7,4 3,216 443,-124-238,-47-113,-18-38,-2 1,32 104,-63-168,0 0,0 0,-1 0,0-1,0 1,0 0,0 0,-1 5,1-9,0 1,0-1,0 0,0 1,0-1,-1 0,1 1,0-1,0 0,0 1,0-1,-1 0,1 1,0-1,0 0,-1 0,1 1,0-1,0 0,-1 0,1 1,0-1,-1 0,1 0,0 0,-1 0,1 1,0-1,-1 0,1 0,0 0,-1 0,-17-15,-35-69,3-3,3-1,-38-106,44 99,-7-14,5-3,-55-218,94 310,0 0,1 0,1 0,2-1,2-39,-1 51,1 1,1-1,-1 0,1 0,1 1,0 0,0-1,0 1,1 1,0-1,1 1,0 0,0 0,0 0,11-7,20-13,1 2,1 2,1 1,2 2,-1 2,2 2,65-16,-105 32,0-1,-1 0,1 1,0-1,-1 1,1 0,0 0,0 0,0 0,-1 0,1 1,0-1,-1 1,1 0,0 0,-1 0,1 0,-1 0,1 1,-1-1,4 3,-3-1,-1 1,1-1,0 0,-1 1,0 0,0-1,0 1,0 0,-1 0,1 0,-1 0,1 8,0-1,-1 0,0 0,-1 0,0 0,-1 1,0-1,-1 0,0-1,-1 1,-5 13,-3-3,-1-1,0 0,-29 33,-16 24,45-61,0 0,-1-1,0 0,-1 0,-1-2,0 0,-1-1,0 0,-1-1,-1-1,-20 9,23-12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34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16,'0'-1,"0"0,0 1,0-1,0 0,0 1,0-1,0 0,0 1,1-1,-1 1,0-1,1 0,-1 1,0-1,1 1,-1-1,1 1,-1-1,0 1,1 0,-1-1,1 1,0-1,-1 1,1 0,-1-1,1 1,-1 0,1 0,0 0,-1-1,1 1,0 0,-1 0,1 0,0 0,-1 0,1 0,-1 0,1 0,0 0,-1 1,2-1,27 12,-14 1,0 1,-2 1,0 0,0 1,-2 1,0 0,-1 0,14 32,-3-7,56 102,-7 3,-7 3,-6 3,-7 3,32 166,-72-265,4-1,1-1,34 79,-40-117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35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888 282,'0'-21,"-1"0,0 0,-2 0,0 0,-2 0,-8-26,10 40,1 1,-1 0,0 0,0 0,-1 0,0 0,0 1,0 0,-1-1,1 2,-1-1,0 0,-1 1,1 0,-1 1,0-1,0 1,0 0,0 0,-1 1,1 0,-1 0,-11-2,1 3,0 0,0 2,0-1,0 2,0 1,0 0,0 1,1 0,0 2,0 0,0 0,-26 16,0 4,1 2,1 1,-40 39,52-41,1 2,1 0,2 2,1 1,1 1,2 0,1 2,2 0,1 1,2 1,2 0,1 1,2 0,1 1,3 0,-2 45,6-76,1 1,0-1,1 1,0 0,0-1,0 1,1-1,4 10,-5-15,1 0,-1-1,1 1,0 0,0-1,0 1,0-1,0 0,1 1,-1-1,1 0,-1-1,1 1,0 0,-1-1,1 1,0-1,0 0,0 0,0 0,1-1,-1 1,0-1,5 1,7 0,-1 0,0 0,1-2,-1 0,1 0,-1-1,0-1,0-1,0 0,-1 0,1-1,-1-1,0-1,0 0,-1 0,0-1,-1 0,1-2,18-19,159-217,-53 66,-93 122,52-90,-94 147,-1 1,0 0,0-1,0 1,0 0,1 0,-1-1,0 1,0 0,1 0,-1-1,0 1,0 0,1 0,-1 0,0-1,1 1,-1 0,0 0,1 0,-1 0,0 0,1 0,-1 0,0 0,1 0,-1 0,0 0,1 0,-1 0,0 0,1 0,-1 0,0 0,0 0,1 0,-1 1,0-1,1 0,-1 0,0 0,0 0,1 1,-1-1,0 0,0 0,1 1,-1-1,0 0,0 1,0-1,1 0,-1 0,0 1,0-1,0 0,0 1,0 0,13 26,-9-18,140 230,-32-62,-51-65,-20-35,91 131,-118-192,-2-6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36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883 23,'-1'-2,"1"1,-1 0,0 0,1-1,-1 1,0 0,0 0,0 0,0 0,0 0,0 0,0 0,0 0,0 0,0 0,-1 1,1-1,0 0,0 1,-1-1,1 1,-1-1,1 1,0 0,-1 0,1 0,-1-1,1 2,-1-1,-1 0,-48 2,36 1,1 1,0 0,0 1,0 1,1 0,-1 0,1 2,-19 13,-9 12,-41 40,51-44,-67 64,4 5,-147 201,238-295,-10 14,1 1,-11 22,21-37,0 0,0 0,0 0,1 0,0 0,0 0,0 0,0 0,1 0,-1 1,1-1,0 0,1 0,-1 1,1-1,-1 0,4 8,-2-9,0-1,0 1,0-1,0 0,0 1,1-1,-1 0,1 0,0-1,-1 1,1 0,0-1,0 0,0 0,0 0,0 0,0 0,0 0,0-1,1 0,-1 1,0-1,0 0,5-1,10 0,0-1,34-9,-49 10,45-10,132-27,-89 26,0-5,-1-3,-1-5,-2-3,121-56,-143 53,149-80,-208 108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37.5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133 710,'16'-2,"0"-1,-1 0,1-1,-1-1,0-1,26-12,-4 2,9-3,-1-2,0-2,76-53,-101 61,-1 0,-1-1,-1-1,0 0,-1-2,-1 1,-1-2,-1 0,0-1,10-24,-17 27,-1 1,-1-1,-1-1,0 1,-2 0,0-1,0 1,-2-1,-5-30,6 46,0 0,-1-1,1 1,-1-1,0 1,0 0,0-1,-1 1,1 0,-1 0,1 0,-1 0,0 0,0 0,-1 1,1-1,-1 1,1-1,-1 1,0 0,1 0,-1 0,0 0,-1 1,1-1,0 1,0 0,0 0,-1 0,1 0,-1 1,1-1,-1 1,1 0,-1 0,1 0,-7 1,-3 1,1 0,-1 1,1 1,0 0,0 0,0 1,1 0,0 1,-15 11,-20 18,2 2,1 3,2 0,-55 73,50-51,3 2,-67 132,99-173,0 1,2 0,1 1,1 0,1 0,1 1,-2 31,6-47,1 0,0-1,1 1,0 0,1 0,0-1,0 1,1-1,0 0,1 0,0 0,0 0,1 0,0-1,1 0,-1 0,2 0,-1-1,1 0,0 0,16 11,22 11,1-2,1-2,86 31,-48-26,121 24,55-12,-216-43,-30-4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38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1165,'12'-10,"0"0,1 1,26-14,-12 7,361-229,-291 177,164-151,-242 200,0-1,-1-1,-1-1,-1-1,-2 0,0 0,18-43,-28 56,0 0,0-1,-1 1,-1-1,0 0,0 0,-1 0,-1 0,0 0,0 0,-1 0,0 0,-1 0,0 0,-1 0,0 1,-1-1,0 1,0 0,-1 0,-10-14,8 15,0 1,-1 1,0 0,0 0,0 0,-1 1,0 0,0 1,0 0,-1 0,0 1,0 0,0 1,0 0,-1 1,-12-2,-19 0,-1 1,-73 5,95-1,-11 1,0 1,1 2,-1 1,1 1,0 2,0 1,1 1,-48 26,42-15,1 1,0 2,2 1,1 1,1 2,-29 37,38-41,2 1,0 1,2 1,1 1,1 0,2 1,-21 60,30-71,1-1,0 0,1 1,1-1,1 1,0 0,2 0,0-1,1 1,1 0,0-1,2 0,0 0,1 0,13 26,-7-19,1 0,2-1,0 0,2-1,0-1,1-1,2 0,0-2,1 0,28 19,24 4,2-3,1-3,2-4,105 29,-154-52,0-2,1-1,0-2,0 0,0-2,50-3,-69-2,0 1,0-1,0-1,-1 0,1 0,-1-1,18-11,-16 8,7-3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41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0 276,'13'9,"-1"0,0 0,0 1,-1 1,15 18,-3-4,359 400,-271-273,-81-107,2 0,68 71,-71-87,-12-11,2 0,29 21,-48-38,1-1,-1 1,1-1,-1 0,1 1,0-1,-1 0,1 1,-1-1,1 0,0 0,-1 0,1 1,0-1,-1 0,1 0,0 0,-1 0,1 0,0 0,-1 0,1-1,0 1,-1 0,1 0,0 0,-1-1,1 1,-1 0,2-1,7-20,-7-39,-2 52,-3-206,4-299,3 468,2-1,2 2,2-1,2 1,1 0,34-71,-29 68,-13 27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43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1484,'8'-2,"-1"0,1 0,-1 0,0-1,1 0,-1-1,-1 0,1 0,10-8,7-3,11-7,0-1,-2-2,-1-1,-1-2,-2-1,51-64,-29 24,-4-3,51-102,-85 147,0 0,-2-1,-1-1,-1 0,8-47,-17 74,1 1,-1-1,1 0,-1 1,0-1,0 0,0 0,0 1,0-1,0 0,0 1,-1-1,1 0,0 0,-1 1,0-1,1 1,-1-1,0 0,0 1,0 0,0-1,0 1,0-1,0 1,0 0,0 0,-1 0,1 0,-1 0,1 0,-1 0,1 0,-1 0,1 1,-1-1,0 1,1-1,-1 1,0 0,1-1,-1 1,-3 0,0 1,-1-1,0 1,0 0,1 1,-1 0,1 0,0 0,-1 0,1 1,0 0,-9 6,-4 7,0 0,1 1,0 1,1 1,2 0,0 1,1 1,1 0,0 1,2 0,1 0,-9 33,13-37,1 1,0-1,2 0,0 1,1 0,1-1,1 1,0-1,2 1,0-1,1 0,1 0,0 0,1 0,2-1,14 27,-4-16,1 0,2-2,1 0,1-2,0 0,31 21,-33-28,2-1,-1-1,2-2,0 0,0-1,2-2,50 15,-72-24,0-1,0 0,0 1,-1-1,1 0,0-1,0 1,0-1,-1 0,1 0,0 0,-1 0,1 0,-1-1,1 0,-1 0,0 0,1 0,-1 0,0-1,-1 1,1-1,4-5,4-6,0-1,-1-1,15-29,-11 18,251-489,-194 356,64-221,-121 338,-1-1,-3-1,-2 0,-2 0,1-55,-7 98,0 0,0-1,0 1,0 0,0 0,0 0,-1 0,1 0,-1 0,1 0,-1 0,0 0,0 0,0 1,0-1,0 0,0 0,-1 1,1-1,0 1,-1-1,-1 0,1 1,0 1,1 0,-1 0,0 0,0 0,1 1,-1-1,0 0,1 1,-1-1,0 1,1-1,-1 1,1 0,-1 0,1 0,-1 0,1 0,0 0,-1 0,1 0,0 1,0-1,0 0,0 1,-1 1,-10 13,1 0,0 0,1 2,1-1,1 1,0 0,1 1,2 0,-1 0,2 0,1 1,0-1,1 40,1-43,2 0,0 0,1 0,0-1,1 1,1-1,1 1,0-1,1 0,0-1,1 0,1 0,1 0,-1-1,2 0,0-1,20 20,-3-11,1-2,1 0,0-2,43 18,130 41,-171-65,-26-10,0 1,-1-1,0 1,1 0,-1 1,0-1,0 1,0-1,0 1,-1 0,1 1,4 4,-7-5,0-1,0 0,0 1,0-1,-1 1,1-1,-1 1,1-1,-1 1,0-1,0 1,0 0,0-1,-1 1,1-1,-1 1,1-1,-1 1,0-1,0 0,0 1,0-1,-1 0,-1 3,-49 85,4 3,5 1,-44 136,85-223,0 1,0 0,1 0,-1 0,2 0,-1 0,2 14,0-19,-1 0,1-1,0 1,0 0,0-1,1 1,-1-1,1 1,-1-1,1 0,0 1,0-1,0 0,0 0,0-1,0 1,0 0,1-1,-1 1,1-1,-1 0,1 1,0-1,-1-1,5 2,124 31,2-7,219 17,-285-44,-43-3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24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0 379,'49'-50,"-13"12,59-48,-54 55,1 1,2 3,78-38,-100 56,0 0,0 1,1 1,1 2,-1 0,1 1,0 2,-1 0,1 1,30 4,-45-2,1 1,-1 0,1 0,-1 1,0 0,0 1,0 0,-1 0,1 1,-1 0,0 1,0 0,8 8,-6-4,-1 1,-1 0,0 0,0 1,-1 0,0 0,-1 1,5 17,1 12,-2-1,-2 1,-2 1,-1-1,-2 45,-13 445,0-467,-2 0,-25 74,22-84,14-53,0 0,1 0,-1 0,1 0,0 0,-1 0,1-1,0 1,0 0,0 0,0 0,1 0,-1 0,0 0,2 3,-2-5,1 1,-1-1,1 1,-1-1,1 0,0 1,-1-1,1 0,0 1,-1-1,1 0,-1 0,1 0,0 1,0-1,-1 0,1 0,0 0,-1 0,1 0,0 0,-1 0,1-1,0 1,-1 0,1 0,0-1,0 1,11-6,-1 1,0-2,19-13,-6 3,855-525,-833 509,-16 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44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1 302,'1'4,"1"1,-1-1,1 0,0 0,0 0,1 0,-1 0,1 0,0-1,0 1,0-1,0 0,5 4,5 6,74 75,3-3,5-4,188 124,-273-198,1 1,0 0,1-1,0 0,0-1,0 0,1-1,0-1,18 5,-29-9,-1 0,1 0,-1 0,1 0,0 0,-1 0,1-1,-1 1,1 0,-1-1,1 0,-1 1,1-1,-1 0,1 1,-1-1,0 0,0 0,1 0,-1 0,0 0,0-1,0 1,0 0,0-1,0 1,-1 0,1-1,0 1,-1-1,1 1,-1-1,1 1,-1-3,3-7,-2 0,0 0,0 0,-1-11,0 11,-12-611,11 585,-2 0,-11-56,8 186,12-8,3 0,27 112,60 162,187 474,-184-600,30 81,-106-246,-3 1,21 124,-29-60,-6 206,-7-322,0-1,-1 0,0 1,-1-1,-11 30,14-43,-1-1,-1 1,1-1,0 0,0 1,-1-1,1 0,-1 0,0 0,0 0,0 0,0-1,0 1,0 0,0-1,0 0,-1 1,-3 0,3-1,0-1,0 0,0 0,0-1,0 1,0-1,0 1,1-1,-1 0,0 0,0 0,0 0,1-1,-1 1,0-1,1 0,-1 1,1-1,0 0,-3-4,-22-23,2-1,1 0,1-2,2-1,-23-47,31 56,-63-127,7-2,-69-226,112 297,-27-143,48 191,1-1,2 1,1-1,2 0,1 1,2-1,10-39,93-246,0-2,-90 268,-11 41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45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1 359,'0'12,"0"0,0 1,1-1,1 0,0 1,0-1,1 0,1-1,0 1,1-1,9 18,152 228,-131-206,25 54,-55-105,0-10,3-19,-7 25,31-138,95-348,-113 445,-7 22,0 0,1 0,1 1,1 0,0 1,22-31,-30 50,1-1,0 1,0 0,-1 0,1-1,1 2,-1-1,0 0,0 1,1-1,-1 1,0 0,1 0,-1 1,1-1,0 1,-1-1,1 1,-1 0,1 1,0-1,-1 0,1 1,-1 0,1 0,6 3,8 3,0 1,0 1,28 19,-31-19,68 46,-3 3,77 74,-137-112,0 0,-2 1,0 1,-1 1,-2 0,0 1,12 28,-5 0,-2 0,20 84,-9-40,-23-77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47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1,'-11'31,"2"-12,-4 29,2 0,2 1,2 0,2 1,3 68,6-21,32 170,-29-224,3-1,2 0,1 0,33 69,-36-92,1-1,0 0,1-1,1 0,1-1,0 0,1-1,1-1,0 0,1-1,32 19,-38-26,1 0,-1 0,1-1,0-1,0 1,17 2,-27-7,1 0,-1 0,1 0,-1 0,1 0,-1 0,1-1,-1 1,1-1,-1 1,1-1,-1 0,1 0,-1 0,0-1,0 1,0 0,0-1,0 1,0-1,0 0,0 0,0 0,-1 0,1 0,-1 0,0 0,1 0,-1-1,0 1,0 0,0-1,-1 1,1-1,-1 1,1-1,-1-3,5-29,2-54,-6 51,9-46,7 1,40-112,-57 193,1-1,0 1,0 0,0 0,0 0,0 0,1 0,-1 0,1 0,-1 0,1 0,0 1,0-1,-1 0,1 1,0 0,1-1,-1 1,0 0,0 0,0 0,1 1,-1-1,0 0,1 1,-1 0,0-1,1 1,-1 0,1 0,-1 0,1 1,-1-1,0 1,1-1,3 3,11 2,-1 1,0 1,-1 1,20 13,-11-7,73 40,178 93,-223-124,0-1,1-3,81 18,-128-35,0-1,0 0,-1 0,1-1,0 0,0 0,0 0,0-1,0 0,-1 0,11-3,-13 2,0 1,0-1,0 0,0-1,0 1,-1 0,1-1,-1 0,0 1,0-1,0 0,0 0,0 0,0-1,-1 1,0 0,1 0,-1-1,-1 1,2-7,4-31,-3 0,-1 0,-1 0,-7-44,2-17,2 52,-16-91,15 114,-1-46,4 46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48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1,'4'4,"2"6,4 1,0 3,-2 3,-1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48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46 178,'0'-4,"-4"-6,-2-10,1-5,1-4,-4 5,1 0,0 2,2 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49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0,'2'19,"1"0,0 0,1 0,1 0,12 27,-6-13,377 1071,-376-1069,-4-8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50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1,'4'45,"2"1,1-1,3 0,1 0,30 71,-17-45,26 79,167 538,-212-667,18 44,-20-65,-1-9,0-14,1-92,21-137,-17 202,-4 17,14-55,-15 80,0 0,1 0,0 0,1 1,-1-1,2 1,-1 0,1 0,0 0,0 1,12-11,-11 13,-1 1,1 0,0 0,1 0,-1 1,0 0,1 0,-1 1,1 0,-1 0,1 0,-1 1,1 0,13 2,-4-1,-1 2,1 0,0 1,-1 0,17 8,21 14,-1 3,-2 2,-1 2,58 50,-98-75,0 0,-1 0,15 19,-15-14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50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457 96,'-36'-2,"0"-1,1-3,-41-10,-32-6,75 15,-1-1,-41-16,68 22,-10-4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51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11,'-4'0,"-2"-4,1-2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53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0 159,'8'1,"0"0,-1 0,1 1,-1 0,1 0,-1 0,0 1,0 1,0-1,0 1,0 0,-1 0,0 1,0 0,0 0,5 7,12 13,-2 0,26 42,-26-37,27 39,-2 1,62 132,-87-127,-26-147,3 1,3-1,12-79,-8 114,2-1,2 1,1 0,2 1,2 0,1 1,32-53,-44 82,1 1,1 0,-1 0,1 1,0-1,0 1,0 0,0 0,1 1,0-1,-1 1,1 0,0 1,1 0,-1 0,0 0,14-1,6 0,0 1,0 2,32 3,-25-1,7 1,-2 1,1 2,0 1,-1 2,-1 2,0 2,0 1,44 24,-36-15,-16-9,0 1,53 38,-76-48,1 1,-1 0,1 0,-2 0,1 1,-1 0,0 0,0 0,-1 0,0 1,0 0,-1 0,0 0,0 0,-1 0,1 10,15 185,-14-125,3 0,32 138,-31-194,0-7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25.0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0,'0'9,"5"10,5 12,9 13,2 7,6 4,3 1,0 4,3-4,2-3,-3-7,-1-6,-6-10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54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0 296,'97'-5,"155"-27,-149 16,1-5,174-58,-140 36,139-41,-251 75,-7 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55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0,'2'10,"0"-1,1 1,1-1,-1 0,2 0,-1 0,1 0,0-1,1 0,12 14,2 5,90 151,-7 4,88 221,-154-301,-32-87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56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525 0,'-2'18,"-1"0,0-1,-2 1,0-1,-1 0,-13 28,-1 2,-25 87,25-70,-3-2,-39 79,0-40,36-60,-36 71,6 24,-24 50,62-161,11-23,6-17,4 2,1 0,-1 1,2-1,0 1,1 0,0 0,0 0,1 1,16-19,10-8,48-43,-41 42,-23 25,0 0,0 1,24-13,31-24,-70 48,1 1,-1-1,1 0,-1 1,1-1,0 1,0 0,-1 0,1 0,0 0,0 0,0 1,0-1,0 1,0 0,0 0,0 0,0 0,0 1,0-1,0 1,0 0,0 0,0 0,0 0,-1 0,5 3,7 5,-1 0,0 1,-1 0,15 16,15 13,43 24,3-4,173 87,-248-139,80 32,-84-36,0 0,0-1,1 0,-1 0,1-1,0 0,18-1,-12-3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06.4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5088 1,'-6'29,"-1"0,-16 40,-40 104,-6 1,-8-4,-184 295,185-351,-6-4,-4-4,-5-3,-169 147,154-163,-4-4,-2-5,-5-5,-2-6,-203 84,-268 55,32-13,422-141,-656 286,708-293,2 4,2 3,2 4,3 3,-70 71,98-81,1 2,3 2,2 2,3 2,2 1,2 2,-44 112,51-92,4 2,3 0,4 1,-10 152,21-67,23 240,105 408,6 62,-112-262,-34-3,12-481,-2 606,7-535,13-3,-1-22,3 237,33-3,30-47,9 43,-40-45,-46-354,1 0,0-1,1 1,0-1,1 0,-1 0,1 0,1 0,7 9,6 6,32 31,-6-8,197 272,-26 23,-20-29,-156-254,232 368,-204-308,89 217,-114-221,-36-101,-1-17,-1-25,-2 17,38-306,35-220,-63 475,32-224,-46 307,-2 0,0 0,-13 34,-7 33,-55 406,14-79,51-319,-14 66,27-158,1-1,-1 1,0 0,0-1,0 1,-1 0,1-1,0 0,-1 1,0-1,0 0,-3 4,4-6,0 1,0 0,-1 0,1-1,0 1,0-1,-1 1,1-1,-1 1,1-1,0 0,-1 0,1 0,-1 0,1 0,-1 0,1 0,-3 0,-3-3,-1 0,1 0,0-1,-1 0,2 0,-1-1,-9-7,-121-81,-247-127,383 220,-74-33,54 24,0 0,0-1,-21-14,41 23,-1 0,1 0,-1 0,1 0,-1 0,1 0,0 0,-1 0,1-1,0 1,0 0,0-1,0 1,0-1,0 1,1-1,-1 0,0 1,1-1,-1 0,1 1,0-1,0 0,-1 0,1 1,0-1,0 0,1 0,-1 1,0-1,1 0,-1 0,1 1,-1-1,1 0,0 1,-1-1,1 1,0-1,0 1,0-1,0 1,1 0,-1 0,0-1,3 0,8-9,1 2,0-1,0 2,20-10,-14 7,175-97,84-52,-151 73,-115 78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09.4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60 447,'-5'-2,"1"0,0 0,0 0,0-1,0 1,0-1,0 0,1 0,0 0,-1-1,1 1,0-1,1 0,-1 0,-3-6,6 10,0-1,0 1,0 0,0 0,0 0,0-1,0 1,0 0,0 0,0 0,0-1,0 1,1 0,-1 0,0 0,0 0,0-1,0 1,0 0,0 0,0 0,1 0,-1-1,0 1,0 0,0 0,0 0,1 0,-1 0,0 0,0 0,0 0,1-1,-1 1,0 0,0 0,0 0,1 0,-1 0,0 0,0 0,0 0,1 0,-1 0,0 1,19 0,17 6,6 4,-6-1,0-1,0-1,0-3,54 3,-86-9,-1 0,1 0,-1 0,0-1,1 1,-1-1,0 1,0-1,0 0,0 0,0-1,-1 1,1 0,-1-1,1 0,-1 0,0 1,0-1,0-1,0 1,-1 0,1 0,-1 0,2-7,4-11,-1-1,5-36,-10 52,6-58,-3-1,-5-83,2 160,2 0,-1-1,2 1,-1-1,1 0,1 0,10 17,55 88,-48-82,116 169,17 26,-125-178,-2 1,36 93,-57-126,-1 1,0 0,-2 0,0 0,-1 0,-1 0,-1 1,-1-1,-1 1,0-1,-2 1,0-1,-2 0,0 0,-11 28,-4 4,-1-1,-3-1,-2-1,-47 66,69-109,-1 0,-1 0,1-1,-1 1,0-1,0-1,0 1,-1-1,1 0,-1 0,0-1,0 0,0 0,-1-1,1 0,-1 0,0-1,-11 1,6-2,1 0,0-2,-1 0,1 0,0-1,0 0,0-1,0-1,1 0,-21-11,15 6,1-1,0-1,0 0,1-1,0 0,1-1,1-1,0 0,1-1,1 0,1-1,-13-26,18 30,0 1,0-1,1-1,1 1,1 0,0-1,0 1,1-1,1 0,0 0,1 1,1-1,0 1,1-1,0 1,1 0,0 0,11-22,-12 30,0-1,0 1,0-1,1 1,0 0,0 1,0-1,0 1,1-1,0 1,0 0,0 1,9-6,-5 6,0 0,0 0,0 1,0 1,1-1,-1 1,0 1,15 0,14 3,61 11,-78-8,0-2,0-1,1-1,0 0,-1-2,1 0,0-2,-1 0,23-6,-27 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10.6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0,'2'0,"-1"1,1-1,-1 0,1 1,-1-1,1 1,-1-1,0 1,1 0,-1 0,0-1,1 1,-1 0,0 0,0 0,0 0,0 1,0-1,0 0,0 0,0 1,0-1,-1 0,1 1,-1-1,1 1,-1-1,1 1,-1-1,0 1,0-1,1 1,-1 1,-1 65,0-52,-23 315,-2 55,23-314,-4 108,24 293,-13-442,1-1,2 0,1 0,1-1,2 0,16 31,-20-45,2 0,0-1,0-1,1 1,1-2,0 1,1-1,0-1,1 0,0-1,1-1,27 15,-20-15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11.9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0 129,'5'1,"-1"1,0 0,0 0,-1 0,1 0,0 1,-1 0,1-1,-1 1,0 1,0-1,0 0,3 6,2 0,68 79,-5 3,101 172,-164-251,-2 0,1 0,-2 0,1 1,-2 0,0 0,0 1,-1-1,-1 1,0 0,-1 19,0-73,-2 1,-11-67,3 33,-41-393,49 463,1 1,-1-1,1 1,0 0,0-1,0 1,0-1,0 1,1-1,-1 1,1-1,0 1,-1 0,1 0,0-1,0 1,1 0,-1 0,0 0,1 0,-1 0,1 0,-1 0,1 1,0-1,0 0,0 1,0 0,0-1,0 1,1 0,-1 0,0 0,0 0,1 1,-1-1,1 1,-1-1,0 1,1 0,-1 0,1 0,-1 0,1 0,-1 1,1-1,-1 1,0 0,1-1,-1 1,0 0,0 0,1 1,1 0,44 25,-1 2,-2 2,0 1,-3 3,-1 1,-1 2,34 44,-54-57,0 0,-2 1,-1 2,-2-1,0 2,17 47,-25-55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12.6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75,'222'-1,"273"-35,-344 2,-130 30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13.2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31,'0'-1,"0"0,0 0,0 0,0-1,0 1,0 0,0 0,0 0,0 0,0-1,1 1,-1 0,0 0,1 0,-1 0,1 0,-1 0,1 0,0 0,-1 0,1 0,0 0,0 0,0 1,0-1,0 0,-1 1,3-2,-1 2,0 0,-1 0,1 0,0 0,0 0,0 1,0-1,0 0,-1 1,1 0,0-1,0 1,-1 0,1 0,2 2,5 3,1 1,-1 0,-1 1,14 15,418 571,-218-284,-207-290,-2 1,17 35,-24-43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14.6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342 8,'0'-1,"0"1,-1-1,1 1,0-1,0 1,-1 0,1-1,0 1,-1 0,1-1,-1 1,1 0,0-1,-1 1,1 0,-1 0,1 0,-1-1,1 1,-1 0,1 0,-1 0,1 0,-1 0,1 0,-1 0,1 0,-1 0,1 0,0 0,-1 0,1 0,-1 0,1 1,-1-1,1 0,-1 0,1 0,-1 1,1-1,0 0,-1 1,1-1,0 0,-1 1,1 0,-25 13,-82 61,-70 45,163-107,25-6,48-3,-21-2,0 8,-1 1,0 2,54 28,7 2,137 47,-153-49,-22-10,-45-24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25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1 551,'1'-10,"0"1,0-1,1 0,1 0,0 0,0 1,1 0,0 0,0 0,7-9,9-14,32-35,-47 60,41-50,70-67,-95 105,1 0,0 1,1 2,1 0,1 1,39-17,-57 29,0 1,0-1,0 1,1 0,-1 1,1 0,-1 0,1 0,-1 1,1 1,-1-1,1 1,-1 0,1 1,-1 0,11 3,-11-1,0 0,0 1,0-1,-1 1,0 1,1-1,-2 1,1 0,-1 0,0 1,0-1,-1 1,0 0,0 0,3 11,4 12,-1 0,-1 1,-2 0,-2 0,-1 1,-1-1,-1 1,-4 42,-5 13,-33 154,-88 230,124-460,-10 44,14-54,0 0,0 0,0 0,-1 0,1 0,0 0,1 0,-1 0,0 0,0 0,0 0,1 0,-1 0,0 0,1 0,-1 0,1 0,-1-1,1 1,-1 0,1 0,0 0,-1-1,1 1,0 0,0-1,-1 1,1-1,0 1,0-1,0 1,0-1,0 1,0-1,0 0,0 0,0 1,0-1,0 0,0 0,0 0,0 0,0 0,0 0,1-1,13-1,0-1,0-1,0 0,17-9,19-4,85-21,1 7,2 6,0 6,186-2,-314 21,9-1,0 1,0 1,36 6,-51-6,-1 0,1 1,-1-1,0 1,1 0,-1 0,0 0,0 0,0 1,-1-1,1 1,0 0,-1 1,0-1,0 0,0 1,0 0,-1 0,1-1,-1 2,4 7,-3 0,0 0,-1 0,0 1,-1-1,0 1,-1 0,0-1,-3 18,-24 103,21-110,-11 46,-32 79,38-119,-2-1,0-1,-2 0,-1-1,-27 33,36-51,-1-2,0 1,-1-1,1 0,-1-1,0 0,-1 0,1-1,-1 0,0-1,0 0,-20 3,15-2,-9 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15.3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1,'10'1,"0"1,0 0,0 1,-1 0,1 1,-1 0,0 0,0 1,11 7,11 5,94 52,197 143,-262-164,-2 1,-3 4,-2 1,-2 3,-3 2,-2 2,-3 2,59 116,54 172,-94-199,-55-131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16.1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1 167,'45'0,"112"1,264-32,-117-7,-88 12,-19-7,-181 29,1 0,-1-1,18-9,-20 9,5-2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17.0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0 152,'33'-3,"-1"-1,0-1,0-2,-1-1,50-21,32-7,175-19,-223 51,-45 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19.8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 1,'27'29,"-1"2,-1 1,-2 2,20 37,-17-28,71 126,-6 5,-9 3,108 340,-175-457,-2 0,-4 1,-2-1,-2 2,-4-1,-1 0,-4 1,-2-1,-16 65,-25 68,-99 266,128-409,-293 928,257-763,9 2,-27 359,62-342,11-1,10 1,10-2,80 361,38-20,121 613,-59-80,96-28,-269-1007,-17-49,-2 1,0 0,-2 1,0-1,-2 1,-1 1,2 38,-17 71,-52 247,-119 233,117-423,6-26,-6-3,-8-2,-158 255,184-347,34-50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21.7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1 349,'0'-1,"0"0,1 0,0 0,-1 0,1-1,-1 1,1 0,0 0,0 0,0 0,0 1,0-1,0 0,0 0,0 0,0 1,0-1,0 1,0-1,0 1,1-1,-1 1,0-1,0 1,1 0,-1 0,0 0,2 0,43-4,-39 3,9 1,0 0,0 0,0 2,-1 0,1 1,0 0,-1 1,0 1,29 13,-21-5,-1 0,0 2,-1 1,0 0,23 25,5 7,-2 2,-3 2,52 77,-82-107,0 1,-2 0,-1 1,-1 0,-1 1,-1 0,-1 0,-1 0,-2 1,0 0,0 51,-6-292,-1 54,2 52,3-124,2 196,17-69,-13 76,-2-1,-1 1,2-46,-7 11,0 65,0 0,0-1,0 1,0 0,1 0,-1-1,0 1,0 0,0 0,0-1,0 1,0 0,1 0,-1 0,0-1,0 1,0 0,1 0,-1 0,0 0,0 0,1-1,-1 1,0 0,0 0,1 0,-1 0,0 0,0 0,1 0,-1 0,0 0,0 0,1 0,-1 0,0 0,0 0,1 0,-1 0,0 0,0 0,1 0,-1 1,0-1,0 0,1 0,-1 0,0 0,0 0,0 1,1-1,-1 0,0 0,0 0,0 1,0-1,1 0,-1 0,0 1,0-1,0 0,0 0,0 1,0-1,0 0,0 1,13 16,8 23,3-2,1-1,1-1,2-1,2-2,1 0,2-2,0-2,40 26,427 248,-472-287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23.0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1,'2'79,"4"1,19 93,51 151,-66-294,1 0,1-1,2-1,1 0,1-1,1 0,1-2,24 27,19 13,107 91,-133-125,-16-13,0-1,1-2,36 23,2-17,-47-18,0 1,0 0,0 0,11 7,119 78,-121-77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24.5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1,'34'38,"-3"1,30 49,-21-30,252 413,-270-413,-72-156,-40-163,78 218,3-1,1-1,2 1,0-53,6 94,-1-1,2 1,-1 0,0 0,1 0,-1 0,1 0,0 0,0 0,0 0,0 0,1 0,-1 0,1 0,0 1,-1-1,4-3,0 2,1 1,-1-1,1 1,0 0,-1 0,11-3,11-5,-18 7,0 0,-1 1,2 0,-1 0,0 1,0 1,1-1,-1 1,1 1,-1 0,1 0,-1 1,0 0,1 1,10 3,-6 0,0 1,0 0,-1 2,0-1,0 1,-1 1,0 0,19 20,311 347,-331-361,-1 1,0 1,-1 0,-1 0,-1 0,-1 1,0 0,4 23,-3-13,1 0,17 37,-7-27,-2-3,28 45,-31-61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25.6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1 167,'20'-2,"0"-1,0 0,0-1,-1-2,36-13,32-9,8 4,178-35,-228 55,0 2,59 5,-67-1,0-1,0-1,1-2,42-9,-57 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26.4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0,'1'17,"1"-1,0 0,1 0,0 0,2-1,0 1,0-1,15 28,8 6,43 56,-24-37,102 176,-45-70,-87-147,-2 0,-1 1,16 47,-25-59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28.0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0,'-3'7,"0"-1,0 1,0-1,-1 0,0 0,0-1,0 1,-1-1,0 0,-8 7,7-6,-146 174,109-125,26-34,7-7,-2 0,1-1,-2 0,-15 13,27-26,1 0,0 1,-1-1,1 0,-1 1,1-1,0 0,-1 1,1-1,0 1,-1-1,1 1,0-1,0 0,-1 1,1-1,0 1,0-1,0 1,0-1,0 1,-1-1,1 1,0 0,0-1,0 1,1-1,-1 1,0-1,0 1,0-1,0 1,0-1,1 1,-1-1,0 1,0-1,1 0,-1 1,0-1,1 1,-1-1,0 0,1 1,-1-1,0 0,1 1,-1-1,1 0,-1 0,1 1,-1-1,1 0,-1 0,1 0,-1 0,1 0,41 15,-27-11,60 26,171 55,-215-76,-1 1,0 2,-1 1,0 1,48 33,-4-8,-52-30,-2 1,26 18,-32-18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28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0 109,'97'-29,"1"4,190-23,-254 45,0 0,1 3,0 0,-1 3,0 0,0 2,0 2,0 1,-1 2,0 1,-1 1,46 26,372 256,-169-100,-221-154,-22-14,1-1,46 20,-75-41,1-1,-1 0,1-1,-1 0,19 0,-18-1,1 0,-1 1,0 0,21 6,6 11,-1 2,-1 1,-1 2,58 50,-72-56,161 133,215 230,-396-380,-1 0,1 0,0 0,0 0,0 0,0-1,0 1,1 0,-1 0,0-1,0 1,0 0,1-1,-1 1,0-1,1 0,-1 1,0-1,1 0,-1 0,0 0,1 0,-1 0,0 0,1 0,-1-1,0 1,1 0,-1-1,0 1,1-1,-1 1,0-1,0 0,0 1,0-1,1 0,-1 0,0 0,0 0,-1 0,1 0,1-2,6-7,-1 0,0 0,-1-1,5-13,2-1,37-61,-17 28,48-65,-77 118,0 1,0 0,0 0,0 0,1 1,0 0,0 0,0 0,0 0,0 1,0 0,1 0,-1 0,1 1,0-1,-1 1,1 1,0-1,-1 1,1 0,0 0,0 1,-1 0,1 0,0 0,10 4,6 3,1 1,-2 0,1 2,-1 1,22 15,14 15,-1 2,96 99,76 125,-187-214,-3 3,-2 1,35 79,-58-113,2-1,17 23,-21-32,-1 0,0 1,-1 0,0 0,-1 1,-1 0,7 23,-13-35,-1 0,1 0,-1 0,0 0,-1-1,1 1,0 0,-1 0,0 0,0-1,0 1,0 0,-1-1,0 1,1-1,-1 1,0-1,-1 0,1 0,0 0,-1 0,-3 3,-6 4,-1 0,-1 0,-28 15,13-8,17-11,1-1,-1 0,0 0,-1-1,1-1,-1 0,1-1,-1 0,0-1,0 0,0-1,0-1,1 0,-1-1,0 0,0-1,1 0,0-1,0 0,0-1,0-1,1 0,-1 0,1-1,1 0,0-1,0 0,0-1,-15-19,22 24,0 1,1-1,0 0,0 0,0-1,1 1,-1 0,1-1,0 1,0 0,1-1,-1 1,1-1,0 0,0 1,0-1,1 1,0-1,0 1,0-1,0 1,1 0,-1 0,1-1,4-5,5-7,1 0,0 0,1 1,21-19,-30 31,230-220,1-1,-150 140,198-218,-261 275,-17 19,1 1,1 0,-1 1,13-12,-16 17,-1 0,1 1,0-1,-1 1,1-1,0 1,0 0,0 0,0 1,0-1,0 0,0 1,0 0,0 0,0 0,0 0,0 0,0 0,5 2,274 70,-276-70,7 0,-1 0,0 1,-1 1,1 0,13 7,-23-10,-1 0,1 0,-1 0,1 0,-1 0,1 0,-1 0,0 1,1-1,-1 1,0-1,0 1,0-1,0 1,0-1,0 1,-1 0,1-1,-1 1,1 0,-1 0,1 0,-1-1,0 1,0 0,0 0,0 0,0 0,0 0,-1-1,1 1,-1 0,1 0,-1-1,0 1,1 0,-1-1,0 1,0 0,0-1,0 1,-1-1,-1 2,-51 64,-67 65,49-57,-13 17,-472 536,428-458,118-157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29.2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1,'2'4,"1"-1,0 1,0-1,0 1,0-1,1 0,-1 0,1-1,0 1,6 2,6 7,205 187,277 322,-450-465,-2 2,67 114,-109-166,0 1,-1 0,1 0,-2 1,1-1,-1 0,0 1,-1 0,0-1,0 1,0 0,-1-1,-1 1,1 0,-1 0,0-1,-1 1,0-1,0 1,0-1,-1 0,0 1,-1-1,0-1,-5 9,-1-3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30.6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1 424,'24'-3,"-1"0,1-2,-1-1,0-1,-1-1,0 0,27-16,-3 4,493-183,-420 164,177-35,-198 56,-66 12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31.5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1,'2'21,"2"0,0 1,1-1,1 0,1-1,1 0,1 0,14 24,9 22,171 370,-48-133,-146-287,-1-1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33.6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28,'13'-1,"0"0,0-1,17-5,29-4,402 5,-250 9,-87-5,137 5,-177 8,-47-5,47 1,32-8,65 3,-178-2,0 0,0 0,0 1,0-1,0 1,0 0,0 0,0 0,0 0,2 2,0 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35.2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1,'14'1,"-1"0,0 2,1-1,-1 2,-1 0,1 0,0 1,-1 1,0 0,-1 0,19 14,12 12,60 58,-83-72,43 43,-3 2,-3 3,-2 2,-4 2,-3 3,-3 2,-3 1,-3 2,-4 2,-4 1,-3 1,-4 2,-3 0,-4 1,5 93,-17-60,-5-1,-6 1,-4 0,-32 137,-145 451,7-36,87-56,86-495,6 0,4 0,22 144,-11-188,4-2,3 0,3-1,3-1,4-1,72 124,-31-83,4-4,5-3,106 105,-92-110,363 406,-377-405,-5 3,-4 4,75 152,-48-49,-26-52,104 168,-164-308,1-1,1 0,24 21,-2 0,-31-32,0 1,0 0,-1 0,0 0,0 1,-1-1,0 1,0 0,-1 0,0 0,2 13,-1 13,-1 54,-2-26,13 137,8 0,76 322,-58-376,6-3,6-2,6-2,93 163,-114-244,64 77,-84-113,-2-3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37.1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1 171,'7'1,"0"0,0 1,0 0,-1 0,1 0,-1 1,1-1,-1 2,0-1,0 1,0 0,0 0,-1 0,0 1,6 6,10 11,36 49,-55-69,122 195,-116-182,-1 0,-1 0,-1 0,0 1,-1 0,-1 0,0 0,1 32,-30-132,-4-7,-27-103,51 167,1 0,2 0,0 0,2-1,3-36,-2 61,1 0,0 0,-1 1,1-1,0 0,1 0,-1 0,0 1,1-1,0 0,-1 1,1 0,0-1,0 1,0 0,1 0,-1 0,0 0,1 0,-1 1,6-3,4-2,1 1,0 1,23-5,2-1,-20 3,0 1,0 1,0 1,1 0,21 0,-33 4,0 0,1 1,-1 0,0 0,0 0,1 1,-1 1,0-1,-1 1,1 0,0 0,-1 1,0 0,1 0,-2 1,7 5,75 71,-3 5,110 145,-183-218,-1 0,0 1,-1 0,-1 0,0 1,-1 0,-1 1,0-1,-1 1,4 21,-8-17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37.9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24,'533'0,"-521"-1,0 0,1-1,20-6,0 0,-15 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38.6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1,'1'9,"0"0,1 1,-1-1,2 0,-1 0,1 0,6 12,35 60,-31-59,-5-9,223 402,-164-282,58 168,-108-241,-13-37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40.6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1,'1'31,"-2"1,-1-1,-1 0,-2 0,-1 0,-2-1,-1 0,-1 0,-22 43,28-66,-1-1,0 0,-1 0,1 0,-1-1,0 1,-1-2,1 1,-1-1,0 0,0 0,0-1,-15 5,13-4,0-1,0 2,1-1,-1 1,1 0,0 1,-14 12,22-18,0 0,0 0,0 0,-1 0,1 0,0 1,0-1,0 0,-1 0,1 0,0 1,0-1,0 0,0 0,0 0,0 1,-1-1,1 0,0 0,0 1,0-1,0 0,0 0,0 1,0-1,0 0,0 0,0 1,0-1,0 0,0 0,0 1,0-1,0 0,1 0,-1 0,0 1,0-1,0 0,0 0,0 1,1-1,-1 0,0 0,0 0,0 1,17 2,32-7,-38 3,14-1,0 1,0 2,0 0,-1 2,1 0,0 2,-1 1,0 1,0 0,25 14,-29-14,0 0,32 7,-40-12,0 0,0 1,0 0,-1 1,0 1,1 0,-1 0,-1 1,1 0,16 14,-20-13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41.8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0,'704'795,"-641"-715,-3 3,-4 3,-4 1,75 175,-98-181,-4 2,-4 1,-3 0,-4 1,-4 1,-3 0,-4 0,-10 106,3-164,-2-8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29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1341,'-53'17,"0"2,1 3,-65 37,217-132,18-7,782-567,-879 630,3-1,0-1,-2-2,0 0,32-41,-50 57,0-1,-1 1,0 0,0-1,0 0,-1 0,1 0,-1 0,-1 0,1 0,-1 0,0 0,-1-1,0 1,0 0,0-1,0 1,-1 0,0-1,-1 1,1 0,-1 0,0 0,-1 0,0 0,1 1,-2-1,-5-7,-8-9,-2 1,0 1,-1 1,-2 0,1 2,-2 0,0 2,-37-19,11 10,-1 2,-1 3,-71-19,90 29,-1 2,0 0,0 2,0 2,-64 1,94 3,0-1,0 1,1 0,-1 0,0 0,0 0,1 0,-1 1,1-1,-1 1,1 0,-1-1,1 1,0 0,0 1,0-1,0 0,0 0,1 1,-1-1,1 1,-1 0,1-1,0 1,0 0,0 0,-1 5,0 7,0 0,0 0,2 0,1 19,2 11,3 0,1-1,2 1,2-2,3 0,22 51,134 243,-147-295,542 866,-258-503,-171-234,141 232,-255-365,4 3,-1 2,-3 0,-2 1,24 76,-38-91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43.0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0,'0'277,"50"385,-41-601,73 402,-65-396,3-1,2 0,3-2,59 107,-82-167,0-1,0 0,0 0,0 0,1 0,-1 0,1-1,0 1,-1-1,1 0,1 0,-1 0,0 0,0 0,1 0,-1-1,1 0,-1 0,1 0,0 0,6 0,9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45.7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1 351,'4'1,"-1"-1,1 1,0 0,-1 1,1-1,-1 0,0 1,1 0,-1 0,0 0,0 0,4 4,38 37,-32-30,141 149,-134-137,0 0,-1 2,-2 0,27 56,-43-80,0 1,-1-1,1 1,-1 0,1-1,-1 1,0 0,-1-1,1 1,-1 0,1-1,-1 1,0-1,0 1,-1-1,1 0,-1 1,1-1,-1 0,0 0,-1 0,1 0,0 0,-1-1,1 1,-4 2,3-2,-1 0,1 0,-1 0,0-1,0 1,0-1,0 0,0 0,0 0,-1-1,1 0,0 1,-1-1,1-1,-1 1,0-1,1 0,-1 0,1 0,-8-1,9 0,1 0,0-1,0 1,0 0,1 0,-1-1,0 1,0-1,1 0,-1 0,1 1,0-1,-1 0,1 0,0 0,0 0,0 0,0-1,1 1,-1 0,1 0,-1-1,1 1,0 0,-1-4,4-61,-3 62,10-55,16-59,-13 68,13-103,-25 139,-2 2,2 1,0-1,0 1,1 0,1 0,0-1,1 2,0-1,1 0,10-18,-3 10,-1-1,0 0,-2-1,0 0,-2-1,0 0,6-42,-12 56,-6 19,-4 22,7-6,1 0,1 1,1-1,2 1,0-1,2 0,1-1,1 1,16 38,-14-43,2 1,0-2,1 1,1-1,0-1,2-1,0 0,2-1,-1 0,2-1,19 13,25 8,-42-26,0 1,25 20,-13-11,-17-14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46.7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0,'2'60,"3"0,2-1,3 0,2-1,3 0,35 87,-36-107,31 81,86 164,-111-246,3-1,0-2,2 0,2-2,1-1,1-1,2-1,50 37,-2-14,2-3,111 48,-182-92,1-1,-1 2,-1 0,10 7,-3 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48.7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31,'0'-1,"0"0,-1-1,1 1,0 0,0 0,0 0,0 0,0-1,0 1,1 0,-1 0,0 0,1-1,-1 1,0 0,1 0,0 0,-1 0,1 0,-1 0,1 0,0 0,0 0,0 1,0-1,-1 0,3-1,-2 2,1 0,0 1,-1-1,1 0,-1 0,1 1,-1-1,1 1,-1-1,1 1,-1 0,0 0,1 0,-1-1,0 1,0 0,2 2,7 7,0 0,-1 0,12 17,57 100,-6 2,62 156,-110-218,-18-48,1 1,0-1,17 30,-49-143,-107-427,132 519,-1 0,0-1,1 1,-1 0,1 0,0 0,-1 0,1 0,0-1,1 1,-1 0,0 0,1 0,-1 0,1 0,-1 0,1 0,0 0,0 0,0 0,0 0,0 0,3-3,-1 3,0 0,1 0,-1 1,1-1,-1 1,1 0,-1 0,1 0,0 1,-1-1,1 1,0 0,5 0,22 0,32-2,0 3,110 16,-156-13,-1 1,1 1,-1 0,0 1,0 1,-1 0,0 2,-1-1,0 2,0 0,-1 0,-1 1,14 16,-8-6,-2 1,0 1,-1 0,-1 1,-1 1,-2 0,12 35,-15-35,41 151,-44-157,1-5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49.8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0,5 0,3 0,2 0,0 0,2 0,-1 0,0 0,0 0,-1 0,1 0,-1 0,0 0,-4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50.8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1,'1'5,"0"0,1 0,0 0,0 0,0 0,1 0,3 4,4 9,43 97,144 350,-170-396,-17-46,-2 0,0 0,-1 1,-1 0,4 33,-9-36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52.7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1,'-3'1,"0"0,0 0,0 0,0 0,0 0,0 1,0 0,0-1,1 1,-1 0,1 0,-4 4,-26 29,-62 85,93-119,0 0,1 0,-1 0,1 0,-1 0,1 0,-1 0,1 0,0 1,-1-1,1 0,0 0,0 0,0 1,0-1,0 0,0 0,0 1,0-1,1 0,-1 0,0 0,1 1,-1-1,1 0,0 0,-1 0,1 0,0 0,-1 0,3 2,36 37,-13-15,58 74,-50-61,-10-9,-15-17,1-1,0 0,21 18,-5-5,-24-21,0 0,1-1,-1 1,0-1,1 0,-1 1,1-1,0 0,0 0,0-1,0 1,0-1,0 1,0-1,0 0,1 0,-1-1,0 1,1-1,-1 1,7-1,63-10,-50 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54.1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45,'5'-4,"5"-2,5 1,5 1,3 1,1 1,2 1,0 0,1 1,-1 1,0-1,-5-4,-1-2,0 1,-4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56.5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1 221,'24'-22,"1"1,47-31,8-5,-70 48,1 1,0 0,1 1,0 0,0 1,0 1,21-7,-26 10,1 0,-1 1,1 0,0 0,-1 1,1 0,0 1,0-1,-1 2,1-1,-1 1,1 0,-1 0,11 6,10 4,-1 1,0 1,0 2,-2 1,0 1,-1 1,31 31,-53-48,0 1,0 0,0 0,-1 0,1 0,-1 0,0 0,1 0,-1 0,-1 1,1-1,0 0,-1 1,0-1,1 0,-1 1,-1-1,1 0,0 1,-1-1,0 0,0 1,0-1,0 0,0 0,-1 0,1 0,-1 0,0 0,0 0,0-1,0 1,-4 3,-1 1,0 0,-1 0,0 0,0-1,-1 0,0-1,0 0,0 0,-19 6,-6-3,27-7,-1 0,1 1,0 0,0 0,0 1,0 0,0 0,0 0,1 1,-9 6,15-9,-1-1,1 1,0 0,-1 0,1 0,0 0,0 0,0 0,0 0,0 0,0 0,0 0,0 0,0 0,1 0,-1-1,0 1,0 0,1 0,-1 0,1 0,-1 0,1-1,-1 1,1 0,-1 0,1-1,0 1,-1 0,1-1,0 1,0 0,0-1,-1 0,3 2,34 23,-32-22,8 4,11 6,-1 1,0 1,-1 1,-1 1,0 1,-2 1,26 30,-38-35,-1 0,0 1,-1 0,0 0,-1 0,-1 0,0 0,-1 1,-1 0,0-1,-3 25,2-36,-1-1,0 0,0 1,0-1,0 0,-1 0,1 0,-1 0,1 0,-1 0,0 0,0-1,-1 1,1-1,-1 1,1-1,-1 0,0 0,-4 3,-9 4,0-1,-30 10,-17 11,-49 34,98-56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7:57.8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1,'4'0,"-1"1,1 0,0 0,-1 0,1 0,-1 1,1 0,-1-1,0 1,1 1,4 3,35 34,-35-33,48 49,94 123,-121-137,-1 0,-3 2,-1 1,20 56,-27-53,-2 0,-3 0,-1 1,-3 0,-2 1,-2 0,-2 0,-3 0,-8 69,0-8,6 1,18 191,-12-266,1-8,-2 46,-2-67,-1 1,0-1,-1 0,0 1,0-1,0 0,-1 0,0 0,-8 13,0-5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30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0 914,'2'-3,"-1"0,0 1,1-1,0 0,-1 1,1-1,0 1,0 0,1 0,-1 0,0 0,1 0,-1 0,5-2,4-4,170-161,-23 20,-87 83,-42 37,1 2,1 0,1 2,1 2,1 1,46-22,-20 18,64-39,-99 50,-2-1,0 0,0-2,-2-1,22-25,29-15,-62 49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13.1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0 271,'78'80,"111"102,-166-163,1-1,0-1,2-1,0-1,0-2,48 18,-64-27,1-1,0 0,0-1,-1 0,19 0,-26-2,-1 0,1 0,-1 0,0-1,1 1,-1-1,0 1,0-1,1 0,-1 0,0 0,0 0,0 0,0-1,0 1,0-1,0 1,-1-1,1 0,-1 1,1-1,-1 0,1 0,-1 0,0 0,0 0,0-1,0 1,0 0,-1 0,2-5,12-87,-5-2,-3 1,-8-113,1 102,3 78,-2 27,0 1,0 0,0 0,0 0,0 0,0 0,0-1,1 1,-1 0,0 0,0 0,0 0,0 0,0 0,0 0,0 0,0-1,0 1,1 0,-1 0,0 0,0 0,0 0,0 0,0 0,1 0,-1 0,0 0,0 0,0 0,0 0,0 0,1 0,-1 0,0 0,0 0,0 0,0 0,0 0,0 0,1 0,-1 0,0 0,0 0,0 0,0 0,0 0,0 1,1-1,-1 0,0 0,0 0,0 0,0 0,0 0,0 0,0 1,0-1,0 0,0 0,0 0,0 0,1 0,-1 0,0 1,18 43,-16-40,85 207,158 275,-133-279,103 265,-211-462,-1-1,0 1,0 0,-1 0,-1 0,2 13,-3-21,0 0,0 0,-1 0,1 0,-1 0,1 0,-1 0,1 0,-1 0,0 0,0 0,0-1,0 1,0 0,-1 0,1-1,0 1,-1-1,1 1,-1-1,0 0,1 0,-1 0,0 0,0 0,0 0,0 0,0 0,0-1,0 1,0-1,0 1,0-1,0 0,-4 0,-39 2,-63-5,22 0,83 3,-10 0,0 0,0-1,0 0,0-1,-13-4,23 5,0 0,0 0,0 0,1-1,-1 1,0-1,1 1,-1-1,1 0,-1 0,1 0,0-1,0 1,0 0,0-1,1 0,-1 1,0-1,1 0,0 0,0 0,0 0,0 0,0 0,1 0,-1-5,-1-23,2 0,1 0,1 0,11-54,45-117,-36 155,-9 27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13.8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1,'-1'0,"0"1,-1 0,1 0,0-1,-1 1,1 0,0 0,0 1,0-1,0 0,0 0,0 1,0-1,0 0,0 1,1-1,-1 1,0-1,1 1,0-1,-1 1,1 1,-11 42,11-43,-12 85,5 0,5 134,3-117,0-12,3 0,28 154,-29-235,0 0,0 0,1 0,0 0,1-1,0 1,1-1,0-1,0 1,10 10,-2-4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14.9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24,'2'1,"0"-1,0 0,-1 1,1 0,0-1,-1 1,1 0,0 0,-1 0,1 0,-1 0,0 0,1 1,-1-1,0 0,0 1,2 2,21 33,-17-24,286 514,-278-482,-13-38,0 1,1-1,0 1,0-1,8 14,-6-22,-2-11,0-11,-1-150,-3 101,3-1,14-92,-10 123,9-43,-14 80,0-1,1 1,0 0,0 0,0 0,1 0,-1 0,1 1,0-1,1 1,6-7,-9 9,1 1,-1 0,1 0,-1 0,1 0,0 0,-1 0,1 1,0-1,0 1,-1-1,1 1,0-1,0 1,0 0,0 0,0 0,0 0,-1 0,1 0,3 1,-1 1,-1-1,0 1,1 0,-1-1,0 2,0-1,0 0,0 0,-1 1,4 4,4 5,-2 0,0 0,0 1,8 20,219 504,-227-517,-2-3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15.5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60 1,'1'8,"0"0,0-1,1 1,5 13,4 24,-8-20,-1 1,-2 0,-3 31,2-46,-2 1,1-1,-1 1,-1-1,0 0,0 0,-1 0,-1-1,-8 13,-16 26,21-37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16.2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1,'1'18,"1"0,0 1,1-1,1 0,1-1,1 1,11 25,70 116,-34-67,-7-12,-27-51,-2 1,-2 0,0 1,14 48,-23-53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17.3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1,'-1'7,"-1"1,1-1,-2 0,1 0,-1 1,0-1,0-1,0 1,-5 6,-11 23,7 0,2 0,-11 67,15-63,-3 0,-15 45,14-64,3-2,8-19,-1 0,1 0,0 0,0 1,0-1,0 0,0 0,0 0,0 0,-1 0,1-1,0 1,0 0,0 0,0-1,0 1,-1 0,1-1,0 1,0-1,-1 1,1-1,0 1,0-1,0 0,15-6,0 0,1 2,0 0,0 1,1 0,34-1,113 5,-91 2,-25-1,-1 1,1 3,71 17,-98-16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18.1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12,'0'0,"0"-1,0 1,-1 0,1 0,0-1,0 1,0 0,0 0,0-1,0 1,0 0,0-1,0 1,0 0,0 0,0-1,0 1,0 0,0-1,0 1,0 0,0 0,0-1,0 1,0 0,0-1,1 1,-1 0,0 0,0-1,0 1,0 0,1 0,-1 0,0-1,0 1,0 0,1 0,-1 0,0 0,0 0,1-1,-1 1,0 0,1 0,-1 0,0 0,0 0,1 0,-1 0,0 0,1 0,-1 0,0 0,0 0,1 0,-1 0,0 0,1 1,18 20,19 42,-37-60,141 239,-53-94,71 162,-148-280,-4-5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20.2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1,'9'0,"-1"1,0 0,1 1,-1 0,0 0,0 1,0 0,13 6,59 42,-32-20,1 0,-7-5,1-1,65 27,-104-50,0-1,0 0,0 0,0-1,0 1,0-1,0 0,0 0,0 0,0 0,0-1,0 0,0 0,0 0,0 0,-1 0,1-1,0 0,5-3,-7 4,0 0,0 1,0-1,0 1,0-1,0 1,0 0,1-1,-1 1,0 0,0 1,0-1,0 0,1 1,-1-1,0 1,0-1,0 1,0 0,0 0,0 0,0 0,3 3,3 3,0 0,-1 0,13 16,-5-5,403 522,-394-506,-9-14,-1 1,-1 0,-1 1,0 1,9 29,-19-47,0 0,0 1,-1-1,0 1,0-1,-1 1,1 0,-1-1,0 1,-1 0,0-1,1 1,-2-1,1 1,-1-1,0 1,0-1,0 0,-1 0,1 0,-1 0,0 0,-1-1,1 0,-1 1,0-1,0 0,-1-1,-4 4,4-4,1 0,-1-1,1 0,-1 0,0 0,0-1,0 0,0 1,0-2,0 1,0-1,-1 1,1-2,0 1,0 0,0-1,0 0,0 0,0-1,0 1,0-1,-8-4,-9-5,1-2,0 0,-28-24,32 24,-6-3,1-2,1 0,1-2,1 0,0-1,-27-41,41 53,0 0,0 0,1-1,0 1,1-1,0 0,0 0,1-1,1 1,0 0,0-1,1 1,0-1,1 1,0 0,1-1,0 1,0 0,1 0,0 0,7-12,57-115,-60 121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20.9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75 90,'-1'-84,"-3"79,-4 12,-4 16,-1 23,1 0,3 0,-6 90,16 145,1-238,1 0,20 83,-19-111,1 0,1 0,0 0,1-1,0 0,2 0,-1-1,1 0,1-1,1 0,16 15,-2-6,1-1,1-2,1-1,1-1,51 21,158 40,-205-68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22.0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0 284,'13'0,"0"1,1 1,-1 0,0 0,-1 1,1 1,-1 0,1 1,-1 0,0 1,-1 0,0 1,0 0,0 1,-1 1,17 16,154 177,-112-120,-63-74,0 0,-1 1,0-1,5 12,-8-15,-3-7,-12-32,-1-11,1-1,3 0,-6-69,4-145,10 229,1 16,1 0,0 0,4-29,-4 41,1 1,-1-1,1 1,-1-1,1 1,0 0,0-1,0 1,1 0,-1 0,1-1,-1 1,1 0,-1 0,1 1,0-1,0 0,0 1,0-1,0 1,1-1,-1 1,0 0,1 0,-1 0,0 0,1 1,4-2,6 1,1 1,0 0,-1 1,1 1,0 0,-1 1,0 0,0 1,23 10,10 7,56 36,-65-36,-16-9,-1 1,-1 0,0 1,-1 1,0 1,-1 0,-1 1,0 1,-2 1,0 0,-1 1,10 22,-8-14,28 40,-33-54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32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1464,'1'9,"0"-1,1 1,0-1,0 1,1-1,0 0,1 0,0 0,0 0,0-1,1 1,0-1,8 8,9 9,1 0,28 22,-29-26,2-2,-1 0,2-2,0 0,52 22,-76-38,0 0,0 1,0-1,0 0,0 0,0 0,0 1,0-1,0 0,0 0,0-1,0 1,1 0,-1 0,0 0,0-1,0 1,0-1,-1 1,1-1,0 1,0-1,0 1,0-1,0 0,-1 1,1-1,0 0,0 0,-1 0,1 1,-1-1,1 0,-1 0,1 0,-1 0,0 0,1 0,-1 0,0 0,0 0,1 0,-1-2,4-53,-5 47,-3-76,-5 0,-20-88,19 117,-11-45,-10-73,44 189,6 18,18 35,3-2,92 114,-107-151,1-1,1 0,1-3,2 0,0-2,2-1,63 33,-82-49,1 0,0-1,0 0,0-1,1-1,18 2,-30-4,0-1,-1 0,1 0,0 0,0 0,0 0,0-1,0 1,-1-1,1 0,0 0,0 0,-1 0,1 0,-1-1,1 1,-1-1,1 0,-1 1,0-1,0 0,0 0,0-1,0 1,-1 0,1-1,-1 1,1-1,-1 1,0-1,0 0,0 1,0-1,0 0,-1 0,1 0,-1 1,0-4,0-31,-1 0,-2 1,-2-1,-1 1,-22-68,11 36,-29-106,-90-223,87 283,-4 2,-125-193,171 295,-2-6,-1 1,0 0,-2 1,0 0,0 1,-1 1,-1 0,-17-13,31 25,-1-1,0 1,1 0,-1-1,0 1,1-1,-1 1,0 0,0 0,1-1,-1 1,0 0,0 0,1 0,-1 0,0 0,0 0,1 0,-1 0,0 0,0 0,1 1,-1-1,0 0,0 0,1 1,-1-1,0 0,1 1,-2 0,2 0,-1 1,0-1,0 0,1 1,-1-1,1 1,0-1,-1 1,1-1,0 1,0-1,0 1,0-1,0 3,11 49,1-30,1-2,1 1,0-2,2 0,0-1,30 27,-25-24,54 53,2-3,4-3,3-5,154 92,-183-128,1-2,2-2,0-3,100 21,-143-38,0-1,0-1,0-1,0 0,1-1,-1 0,0-1,0-1,0-1,0 0,0 0,-1-2,1 0,-1 0,21-13,114-60,-127 66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22.6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0,'3'2,"1"0,0 1,0-1,-1 1,0 0,1 0,-1 0,0 0,0 1,-1-1,1 1,2 5,10 10,10 8,-1 1,-2 1,-1 1,-1 1,-2 1,-1 0,16 45,-31-73,0 1,0 0,-1 0,1-1,-1 1,0 0,-1 0,1 1,-1-1,0 0,0 0,0 0,-1 0,0 0,0 0,0 0,-1 0,1-1,-1 1,-5 8,-4-1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23.3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0,'2'10,"0"0,0 0,1 0,0-1,1 1,0-1,0 0,1 0,0-1,1 1,7 8,11 20,584 1032,-594-1044,29 53,-2 3,29 85,-64-145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24.4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 0,'2'211,"-5"226,-1-386,-19 87,22-134,0-1,1 0,-1 0,0 0,1 0,0 0,0 0,0 0,0 0,0 0,1 0,-1 0,1 0,0 0,0 0,0 0,2 3,-1-4,-1 0,1 0,0-1,0 1,1-1,-1 1,0-1,0 0,1 0,-1 0,0 0,1-1,-1 1,1-1,-1 1,1-1,-1 0,1 0,4 0,95 3,196 32,-242-24,0 3,-1 2,0 3,101 50,-102-46,-43-19,0 0,-1 0,1 1,-1 1,0 0,15 11,-15-5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25.2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1,'1'6,"1"0,0 0,0 0,1-1,0 1,0 0,0-1,1 0,6 9,7 9,406 723,-323-549,145 410,-243-600,102 391,-87-324,-11-49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26.0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1 534,'28'-2,"0"-1,0-1,41-12,-5 1,1332-294,-1073 233,113-21,-357 87,-54 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26.8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1 188,'6'0,"0"-2,1 1,-1-1,0 0,0 0,11-6,11-3,63-16,2 5,0 4,1 4,0 4,119 2,-132 8,0-4,103-19,73-4,-228 21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27.5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0,'-8'10,"0"0,0 1,1 0,0 0,1 0,1 1,0 0,0 0,1 1,-3 15,-2 17,-3 70,10-95,-5 641,30-453,-21-186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29.2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0 267,'2'3,"-1"0,0 1,1-1,0 0,-1 0,1-1,1 1,-1 0,0 0,1-1,-1 0,1 1,-1-1,1 0,5 2,4 6,46 36,122 75,76 19,-160-89,-72-38,48 24,-67-34,1-1,-1 0,0-1,0 1,1-1,-1 0,1 0,-1-1,1 1,-1-1,6-1,-9 0,0 1,-1-1,1 0,-1 0,1 0,-1 0,1 0,-1 0,1 0,-1 0,0 0,0-1,1 1,-1 0,0-1,0 1,0-1,-1 0,1 1,0-1,-1 0,1 1,-1-1,1 0,-1-3,3-50,-3 45,-1-84,-8-317,9 397,-1 1,0-1,0 1,-2 0,0-1,0 1,-8-18,10 30,1 1,0-1,0 1,0-1,-1 0,1 1,0-1,-1 1,1-1,0 1,-1 0,1-1,-1 1,1-1,-1 1,1 0,-1-1,1 1,-1 0,1-1,-1 1,1 0,-1 0,1 0,-1 0,0-1,1 1,-1 0,1 0,-1 0,0 0,1 0,-1 0,0 1,-13 16,-2 33,13-20,2 0,1 0,1 1,2-1,0 0,10 32,59 177,-47-167,173 412,40-20,-223-437,4 8,-1 0,23 64,-41-97,0 0,0 0,1 0,-1 0,-1 0,1 0,0 0,0 0,-1 0,1 0,-1 0,0 0,1 0,-1 0,0-1,0 1,0 0,0-1,-1 1,1 0,0-1,-1 0,1 1,-1-1,1 0,-1 0,-3 2,-9 6,0-1,-27 10,-3 4,34-16,1 1,-1-1,0-1,0 1,-1-2,0 0,-15 4,20-7,-1 0,1-1,-1 0,0 0,1 0,-1-1,0 0,1-1,-1 1,1-1,0 0,0-1,0 0,-9-4,-38-25,2-1,-60-50,-84-90,192 170,-4-3,0-1,0 0,0-1,1 0,0 0,0 0,1-1,-8-17,12 23,0 0,0 1,1-1,-1 0,1 0,0 0,0-1,0 1,0 0,0 0,1 0,-1 1,1-1,0 0,0 0,0 0,0 0,1 1,-1-1,1 0,-1 1,1-1,0 1,0 0,0 0,0 0,1 0,-1 0,0 0,1 0,-1 1,5-3,7-5,0 1,1 1,-1 0,1 1,26-7,-22 10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30.3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1,'-2'0,"1"1,-1 0,0-1,0 1,0 0,1 0,-1 0,0 1,1-1,-1 0,1 1,-1-1,1 1,0-1,-2 4,-22 31,20-28,-32 60,3 0,4 2,-24 78,50-137,-18 54,2 0,4 2,2 0,-5 76,17-111,1-1,1 1,1 0,2-1,2 0,0 0,2 0,2-1,0 1,2-2,18 35,-2-20,2-2,2 0,1-2,2-1,49 42,-9-17,148 98,-135-112,159 69,-210-103,-6-3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31.4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34,'1'6,"1"1,0-1,0 0,0 1,1-1,-1 0,2-1,-1 1,1 0,6 7,5 9,66 114,252 467,-323-582,-8-25,-13-36,8 29,-18-85,4 0,4-1,4-1,8-188,1 274,1-1,0 0,1 0,1 1,0-1,7-17,-9 27,1 0,-1-1,1 1,0 0,0 0,1 0,-1 0,1 0,-1 0,1 1,0-1,0 1,0 0,0 0,0 0,1 0,-1 0,1 1,-1 0,1-1,0 1,-1 1,1-1,0 1,6-1,31 0,-1 3,0 1,1 1,-1 3,68 20,-85-19,1 1,-1 1,-1 1,1 1,-2 1,0 1,-1 0,0 2,-1 1,24 26,-22-17,-1 1,-1 1,-1 0,-1 2,-2 0,18 51,-13-19,-3 1,13 94,-14-59,21 204,-36-275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32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1 272,'0'-4,"4"-2,10-4,7-4,9-5,7-6,10-5,11-9,7-3,2-2,-11 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32.0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0,'5'0,"5"0,5 0,5 0,7 0,8 0,10 0,11 0,9 0,5 0,5 0,1 0,-7 0,-11 0,-12 0,-8 0,-8 0,-8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32.6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0,'3'1,"0"0,-1-1,1 1,0 1,0-1,-1 0,1 1,0-1,-1 1,0 0,1 0,-1 0,0 0,3 3,30 38,-33-40,77 108,-5 3,-5 3,-5 3,-6 2,84 257,-129-322,-10-36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33.9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0,'-2'18,"-1"0,-1 0,0 0,-1 0,-1-1,-10 22,-3 10,-11 37,-4-1,-48 85,50-110,15-26,0-2,-3 0,0-1,-42 48,61-78,1 0,-1 0,0 0,0 0,0 0,0 0,0 0,0 0,0-1,0 1,0 0,-1-1,1 1,0 0,0-1,-1 0,1 1,0-1,-1 0,1 0,0 1,-1-1,1 0,0 0,-1-1,1 1,0 0,-1 0,1-1,0 1,0 0,-2-2,2 1,1 0,-1 0,1 0,-1 0,1 0,0-1,0 1,-1 0,1 0,0 0,0-1,0 1,0 0,1 0,-1 0,0 0,0-1,1 1,-1 0,0 0,1 0,-1 0,1 0,0 0,-1 0,1 0,0 0,0 0,0 0,-1 0,1 1,0-1,0 0,0 0,0 1,2-1,4-5,1 0,1 1,-1 0,1 0,0 1,0 0,0 1,0 0,0 0,1 1,0 0,-1 1,1 0,11 0,-9 1,1 1,-1 0,0 1,0 0,0 1,0 0,-1 1,1 0,-1 1,0 0,11 7,174 101,52 35,-230-135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35.1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0,'1'14,"0"0,1 0,1-1,0 1,1-1,0 0,9 20,53 87,-40-75,126 211,73 130,-163-272,55 111,-113-218,0 0,-1 1,0 0,0-1,-1 1,0 0,-1 0,0 0,0 0,0 0,-1 1,-1-1,1 0,-1 0,-1 0,1 0,-1 0,-1 0,1-1,-1 1,-6 9,4-6,1 1,-1-1,2 1,0 0,0 0,1 0,-1 14,4 90,-1-7,-3-88,-2-5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40.1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0,'0'4,"1"-1,0 0,0 0,0 0,1 0,-1-1,1 1,0 0,2 3,7 12,213 397,-1-5,-181-328,-34-68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40.9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1 700,'7'-1,"-1"-1,1 0,-1 0,1 0,-1-1,0 0,7-4,-2 1,861-483,-629 346,-193 112,-35 22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41.5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0,'0'4,"8"6,3 10,8 10,10 8,4 11,4 1,2 1,5 4,-4-3,0-5,-7-3,-5-9,-3-6,-1-7,-5-9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41.9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43.4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0 588,'11'0,"-1"1,0 1,1 0,-1 0,0 1,0 1,0-1,0 2,-1-1,16 11,8 8,45 41,-28-23,226 203,-181-156,-87-81,-1 1,0 0,0 1,-1 0,0 0,5 10,-17-75,2-61,4 95,1 1,1-1,1 1,1-1,1 1,9-22,-11 36,0 0,1 0,0 0,0 1,1-1,-1 1,2 0,-1 0,1 1,-1 0,1-1,1 2,7-5,-3 2,1 2,0-1,0 2,0-1,1 2,0 0,19-3,-10 4,1 1,0 1,-1 1,1 1,-1 1,1 1,-1 0,0 2,21 8,-17-2,-1 1,-1 0,0 2,-1 1,0 1,-1 0,-1 2,29 34,-25-23,-1 2,-1 0,-2 1,-2 1,25 59,-42-88,16 46,-17-49,-1 0,1-1,-1 1,1-1,-1 1,0 0,0-1,1 1,-1 0,0-1,-1 1,1 0,0-1,0 1,-1 0,1-1,-1 1,1-1,-1 1,0 0,0-1,1 0,-1 1,0-1,-2 2,2-2,0-1,0 0,0 0,-1 0,1 0,0 0,0 0,0 0,0 0,0 0,-1 0,1-1,0 1,0 0,0-1,0 1,0-1,0 1,0-1,0 0,0 1,0-1,1 0,-1 0,0 1,0-1,0 0,1 0,-1 0,1 0,-1 0,1 0,-1 0,1 0,-1-2,-17-40,2-6,2 0,3-1,1-1,-2-54,11 80,0 0,2 0,1 1,1-1,1 0,1 1,2 0,0 0,1 1,17-35,1 14,1 1,1 1,3 1,2 2,1 1,1 2,3 1,0 2,69-44,-75 56,2 2,0 1,1 2,1 1,0 2,0 2,2 1,-1 1,1 3,0 1,1 1,-1 2,50 5,-78-2,0 1,0 1,0 0,0 0,0 1,-1 0,1 1,-1 0,0 0,-1 1,1 0,-1 0,0 1,-1 0,0 1,0 0,10 14,5 12,-1 1,-1 2,16 43,-17-39,27 71,-41-94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44.7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285 841,'13'-2,"-1"0,1 0,0-1,-1-1,0 0,16-7,19-7,50-7,-61 17,1-2,61-25,-90 31,-1-1,0 1,0-2,-1 1,1-1,-1 0,-1 0,1 0,-1-1,0 0,8-14,2-9,18-52,-25 62,14-34,-3-2,-2 0,19-111,-36 160,1-1,-1 0,0 0,-1 0,1 1,-2-1,1 0,-1 1,0-1,-1 1,0 0,-3-8,3 11,0 0,0 0,0 0,0 0,-1 0,0 1,1 0,-1 0,0 0,-1 0,1 0,0 1,-1 0,0 0,1 0,-1 0,0 1,0 0,-6-1,-23-2,0 2,0 2,0 1,0 1,0 2,0 1,1 2,0 1,0 2,1 1,0 1,1 2,-33 19,40-17,0 1,1 0,1 2,0 0,2 2,0 0,2 1,0 1,1 1,2 0,0 1,2 1,0 0,2 1,1 0,1 1,2 0,-7 44,6-21,3 0,1 91,5-125,0 0,1 0,1-1,1 1,0-1,1 0,1 0,1-1,0 0,1 0,0 0,15 19,-12-22,1-1,0 0,1-1,-1 0,2-1,0 0,0-1,0 0,1-2,0 0,29 8,2-3,1-1,84 4,-120-13,0-2,0 1,0-1,-1-1,1 0,-1 0,18-8,69-35,-52 22,98-46,378-193,-483 240,-13 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34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1101,'0'26,"0"0,2 0,1 0,8 32,-8-47,1 0,0-1,1 1,0-1,1 0,0-1,0 1,1-1,0 0,1-1,0 1,11 8,1-3,0 0,1-1,0 0,1-2,0-1,1-1,40 11,-22-10,0-2,0-1,72 1,-109-8,-1 1,1-1,0 0,-1-1,1 1,-1 0,1-1,-1 0,1 0,-1 0,0 0,1-1,-1 1,0-1,0 0,0 0,4-3,-5 2,0 0,0-1,-1 1,1-1,-1 1,1-1,-1 1,0-1,0 0,-1 0,1 1,-1-1,0 0,0 0,0 0,-1-5,-7-68,-3 0,-36-124,-75-141,116 327,3 6,0-1,-1 1,-1 0,0 0,0 1,-1-1,1 1,-2 1,-9-11,16 17,-1 1,1-1,0 1,-1 0,1-1,0 1,-1-1,1 1,0 0,-1-1,1 1,0 0,-1 0,1-1,-1 1,1 0,-1 0,1 0,-1-1,1 1,-1 0,1 0,-1 0,1 0,-1 0,1 0,-1 0,1 0,-1 0,1 0,-1 0,1 1,-1-1,1 0,-1 0,1 0,-1 1,1-1,0 0,-1 0,1 1,-1-1,1 0,0 1,-1-1,1 1,0-1,-1 0,1 1,0-1,0 1,0-1,-1 1,1-1,0 1,0-1,0 1,0-1,0 1,0-1,0 1,0-1,0 1,0-1,0 1,0-1,0 1,7 36,4-15,1-1,1 0,1 0,1-2,1 0,1 0,27 23,145 102,-157-121,209 131,-203-133,1-3,0 0,1-3,69 17,-106-31,0 0,0-1,0 1,0 0,0-1,1 0,-1 0,0 0,0 0,0-1,1 1,-1-1,0 0,0 1,0-2,0 1,6-3,-8 2,1 0,-1 0,0 0,0 0,1-1,-1 1,-1 0,1-1,0 1,0-1,-1 1,0 0,1-1,-1 1,0-1,0 0,0 1,-1-1,1 1,0 0,-1-1,0 1,-1-4,-10-33,-3 0,-1 1,-37-66,9 21,-178-459,135 314,85 224,-2-10,-1 0,-1 1,0 0,0 0,-2 0,0 1,0 0,-1 1,-12-14,20 24,0 0,0 0,-1 0,1 1,0-1,0 0,0 0,-1 1,1-1,0 0,-1 1,1 0,0-1,-1 1,1 0,-1 0,1-1,0 1,-1 0,1 0,-1 1,1-1,-1 0,1 0,0 1,-1-1,1 1,0-1,-1 1,1 0,0-1,0 1,-1 0,1 0,0 0,0 0,0 0,0 0,0 0,0 0,1 0,-1 0,0 1,1-1,-1 0,0 1,1-1,-1 0,1 1,0-1,-1 3,-2 9,0-1,1 1,0 0,0 17,1-3,2 0,0-1,2 1,1-1,0 0,2 0,13 34,-12-43,1 0,1-1,0 0,1 0,0-1,2-1,0 0,0 0,1-1,1-1,26 19,0-6,1-2,1-1,1-3,0-1,77 19,238 37,-324-68,-32-6,1 0,0 0,0 1,0 0,-1-1,1 1,0 0,-1 0,1 1,-1-1,1 1,-1-1,0 1,0 0,1-1,2 5,-4-3,0-1,0 1,0 0,0-1,-1 1,1 0,-1-1,0 1,0 0,0-1,0 1,-1 0,1-1,0 1,-1 0,0-1,-1 4,-6 25,2 1,1-1,1 1,2 0,1-1,2 1,1 0,1 0,2 0,1-1,2 0,1 0,21 50,-26-74,0 1,0-1,0 0,1 0,0-1,0 0,1 1,-1-2,1 1,1-1,-1 0,1 0,12 6,-8-6,0-1,0 0,1-1,-1 0,1-1,0 0,0-1,22-1,-22 0,1 0,0-1,-1 0,1-1,14-4,-22 4,0 0,0-1,0 1,0-1,-1-1,1 1,-1 0,0-1,0 0,0 0,0 0,-1-1,0 1,4-7,22-41,-3-1,24-70,-46 114,13-36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46.0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72,'1'8,"0"0,1 0,0 0,1-1,0 1,0 0,1-1,0 0,6 9,1 4,49 83,84 110,89 85,-133-173,-89-111,-7-8,0 0,1 0,-1-1,1 0,0 0,0 0,1 0,-1-1,1 0,8 5,-12-9,-1 0,0 0,0 0,0 0,0 0,0 0,0 0,0 0,1 0,-1 0,0 0,0-1,0 1,0 0,0-1,0 1,0-1,0 1,0-1,0 0,0 1,0-1,-1 0,1 0,0 0,0 1,-1-1,1 0,-1 0,1 0,0 0,-1 0,0 0,1 0,0-2,10-41,-4-23,-3 0,-6-103,-2 52,3 57,-1 22,2 0,2 0,1 1,10-44,-6 53,2-5,-2 0,5-52,-11 64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47.4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159 296,'0'-18,"0"-22,-7-56,6 86,0 1,-1-1,0 1,-1 0,0 0,-1 0,0 1,0-1,0 1,-1 0,-11-13,15 19,-1 0,1 0,-1 1,0-1,0 0,0 1,0 0,0-1,0 1,0 0,-1 0,1 0,0 0,-1 1,1-1,-5 0,5 1,1 0,-1 1,0-1,1 0,-1 1,0-1,1 1,-1 0,1 0,-1 0,1-1,-1 1,1 0,0 1,-1-1,1 0,0 0,-2 3,-1 2,1 0,-1 0,1 1,1-1,-1 1,1 0,0-1,0 1,1 0,-1 8,-2 34,2-1,2 0,12 90,-12-133,1-1,0 0,0 0,0 0,1 0,-1 0,1 0,0-1,0 1,0 0,1-1,-1 1,1-1,0 0,0 0,0 0,0 0,0-1,1 1,-1-1,1 0,0 0,-1 0,1 0,0-1,0 0,0 1,1-1,-1-1,0 1,0-1,0 1,1-1,-1-1,0 1,0 0,0-1,0 0,1 0,-1 0,0-1,0 1,-1-1,1 0,0 0,-1 0,1-1,-1 1,1-1,-1 0,0 0,0 0,-1 0,4-5,70-108,-76 115,1 1,-1-1,1 1,-1-1,1 1,0-1,-1 1,1 0,-1-1,1 1,0 0,0-1,-1 1,1 0,0 0,-1 0,1 0,0 0,0 0,-1 0,1 0,0 0,0 0,-1 0,1 0,0 0,-1 0,1 1,0-1,-1 0,1 1,0-1,-1 0,1 1,0-1,-1 1,1-1,-1 1,1-1,-1 1,1-1,0 2,23 30,-20-26,51 80,-21-30,3-1,2-3,63 68,-61-78,-26-25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48.8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1,'1'24,"1"1,1 0,2-1,0 1,9 23,51 119,-22-61,-13-27,-30-79,0 0,1 0,-1 1,0-1,0 0,0 0,0 0,0 1,0-1,0 0,0 0,0 0,0 1,0-1,0 0,0 0,0 0,0 1,0-1,0 0,0 0,0 0,0 1,0-1,-1 0,1 0,0 0,0 1,0-1,0 0,0 0,0 0,-1 0,1 1,0-1,0 0,0 0,-1 0,1 0,0 0,0 0,0 0,-1 0,1 0,0 0,0 1,0-1,-1 0,1 0,0 0,0 0,0 0,-1-1,1 1,-19-6,-18-14,-6-9,-44-40,-16-11,-24 3,75 47,-61-45,99 62,2 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50.1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0,'5'5,"1"5,-1 5,4 1,4-3,0 1,-2 1,1 0,-1 0,-3 3,2-2,-1 0,-2 2,-2-2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50.6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52.9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17 462,'-2'0,"1"1,0-1,0 1,0 0,0-1,0 1,0 0,1 0,-1 0,0 0,0 0,1 0,-1 0,0 0,1 0,-1 0,1 0,-1 1,1-1,0 0,0 0,-1 0,1 1,0-1,0 0,0 0,0 1,0-1,1 0,-1 2,4 43,2-25,0 0,1 0,1-1,1 0,1 0,23 34,0-7,55 60,-73-90,89 90,-95-98,1-1,0 0,0-1,1 0,0-1,0 0,0-1,1 0,16 4,-26-8,1-1,0 0,0 0,0 0,-1 0,1-1,0 1,0-1,-1 0,1 1,0-1,-1 0,1-1,-1 1,1 0,-1-1,0 0,1 1,-1-1,0 0,0 0,0 0,-1 0,1 0,0-1,-1 1,1-1,-1 1,0-1,0 1,0-1,1-3,5-13,-1-1,-1 0,3-28,-4 27,1-9,61-359,-52 273,-1-163,-13 276,0 0,0 0,0 0,0 0,0 0,-1 0,1 0,-1 0,0 0,0 0,0 0,-1 1,1-1,-1 0,1 1,-1-1,0 1,0-1,0 1,0 0,-4-3,2 3,-1 0,1 0,0 1,-1 0,1 0,-1 0,0 0,1 1,-1 0,1 0,-1 0,0 0,-7 2,1 1,0-1,1 2,-1-1,1 1,0 1,0 0,0 1,1-1,0 2,0-1,0 1,1 1,-11 11,-9 14,1 1,-25 41,32-45,-6 9,1 2,-24 50,41-72,1 0,1 0,1 1,0-1,1 1,2 0,-2 37,4-36,0-2,0 0,2 0,4 25,-5-38,1-1,0 1,0 0,0-1,1 1,0-1,0 0,0 0,0 0,1 0,0-1,0 1,1-1,7 6,18 13,19 15,1-3,68 36,-116-70,1 1,0-1,-1 0,1 1,0-1,0-1,-1 1,1 0,0-1,0 1,0-1,0 0,0 0,0 0,0 0,0-1,0 1,0-1,-1 0,1 0,0 0,0 0,4-3,-3 1,0-1,0 0,-1 0,0 0,1-1,-1 1,-1-1,1 0,-1 0,0 0,0 0,2-8,121-468,-87 319,-29 109,-7 41,-1-1,2 1,-1 0,2 0,0 0,0 0,8-15,-12 27,0 0,1 0,-1 0,0-1,0 1,1 0,-1 0,0 0,1 0,-1-1,0 1,1 0,-1 0,0 0,1 0,-1 0,0 0,1 0,-1 0,0 0,1 0,-1 0,0 0,0 0,1 0,-1 0,0 0,1 1,-1-1,0 0,1 0,-1 0,0 0,0 1,1-1,-1 0,0 0,0 1,1-1,-1 0,0 0,0 1,0-1,0 0,1 0,-1 1,0-1,0 0,0 1,0-1,0 0,0 1,10 20,-10-20,246 603,-165-372,-74-216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54.4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0 105,'119'118,"-6"5,128 181,-224-271,-13-15,-4-18,0 1,-1-1,1 0,0 0,0 1,0-1,0 0,0 0,-1 1,1-1,0 0,0 0,0 1,-1-1,1 0,0 0,0 0,-1 1,1-1,0 0,-1 0,1 0,0 0,0 0,-1 0,1 0,0 0,-1 0,1 0,0 0,-1 0,1 0,0 0,-1 0,1 0,0 0,-1 0,1 0,0 0,0 0,-1 0,1-1,-2 0,0 0,1 0,-1 0,0-1,1 1,-1 0,1-1,0 1,-1-1,1 0,0 1,0-1,0 0,0 0,0 0,1 0,-1 0,1 0,-1 0,1 0,-1-3,-4-51,5 50,-2-328,4 165,-2 165,-1 0,2-1,-1 1,0 0,1-1,0 1,0 0,0 0,1 0,-1 0,1 0,0 0,0 0,0 0,1 1,-1-1,1 1,0 0,3-4,-2 5,0-1,1 1,-1 0,0 0,1 1,-1-1,1 1,-1 0,1 0,0 0,-1 1,1 0,0 0,0 0,-1 0,1 1,7 2,3 0,-1 2,0 0,0 1,0 0,-1 1,0 0,0 1,-1 1,0 0,-1 0,18 20,10 14,55 78,-76-96,16 20,-2 1,-2 2,-3 1,-1 1,27 76,-46-101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55.6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0,'207'379,"-204"-374,314 674,-244-534,-48-100,26 64,-50-107,-1 1,1-1,0 0,0 1,0-1,0 0,1 0,-1 0,1 0,-1 0,1 0,0 0,-1 0,1-1,0 1,0-1,0 1,0-1,1 0,-1 0,0 0,1 0,-1 0,0 0,1-1,-1 1,1-1,-1 0,1 0,-1 0,1 0,-1 0,1 0,-1 0,1-1,-1 0,0 1,3-2,3-1,0-1,-1 0,1 0,-1-1,0 0,0 0,0 0,-1-1,0 0,6-8,-2 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8:56.3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1 187,'9'-1,"0"-1,0 0,0 0,0-1,14-5,11-4,406-94,-424 103,0 1,1-2,-1 1,0-2,0 0,30-14,-33 10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14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759 610,'-14'-16,"2"0,-1-1,2 0,-11-21,-10-16,-21-26,-3 2,-3 3,-87-84,138 150,-1 1,0 1,0 0,-1 0,-14-7,22 13,0 0,0 0,0 0,0 0,-1 0,1 1,0-1,0 1,0 0,0 0,-1 0,1 0,0 0,0 0,0 0,0 1,-1-1,1 1,0-1,0 1,0 0,0 0,0 0,0 0,1 0,-1 1,0-1,0 0,1 1,-1-1,1 1,-1 0,1 0,0-1,-2 5,-14 28,2 1,1 0,2 1,2 1,-10 57,9-39,-22 114,-9 177,18 176,23-506,0 24,1 1,2-1,1 1,10 41,-10-71,0 1,1-1,0 0,0-1,2 1,-1-1,1 0,1 0,-1-1,2 0,-1 0,1 0,1-1,0 0,0-1,0 0,1 0,18 8,0-3,1-1,0-2,0-1,1-2,0 0,1-2,50 0,216-18,-83-15,0-10,218-68,-418 103,13-3,-1-1,0-1,43-22,-63 28,-1 0,0 0,1-1,-1 0,-1 0,1 0,0 0,-1-1,0 0,0 0,-1 0,1 0,-1-1,0 1,0-1,-1 0,0 0,0 0,0 0,-1 0,2-12,-3-27,-1-1,-2 1,-2 0,-2 0,-2 0,-2 1,-18-47,0 18,-3 1,-3 1,-54-81,42 80,-4 2,-114-121,136 162,-1 2,-1 0,-1 3,-1 1,-1 1,-1 1,-1 3,-55-21,70 33,-1 1,0 1,0 1,0 1,-1 1,1 1,0 1,-25 4,-6 3,1 3,-62 21,48-7,1 3,2 2,-104 68,132-73,8-3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44.5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0,'-15'7,"-1"0,1 1,0 1,1 0,0 1,0 1,-18 19,4-6,-18 17,1 1,3 2,1 2,-48 72,71-91,0 2,2 0,1 1,2 1,1 0,1 1,2 0,1 0,-6 59,12-80,2 1,0 0,0 0,1-1,1 1,0-1,0 1,1-1,1 0,0 0,0 0,1 0,1-1,0 0,0 0,0 0,2-1,-1 0,1-1,0 1,1-1,0-1,0 0,1 0,-1-1,2 0,-1 0,0-1,1-1,0 0,13 3,19 3,0-2,1-2,0-1,0-3,0-1,0-2,87-15,-103 10,-1-1,0-1,35-16,-47 17,0 0,-1-1,0 0,-1-2,0 1,0-1,13-15,-21 19,-1 0,0 0,-1 0,1-1,-1 1,-1-1,1 0,-1 0,0 0,0 0,-1 0,1-12,-1-12,-4-53,0 33,3 27,-2 0,0 0,-2 0,0 0,-2 0,-1 1,0 0,-2 0,-18-33,20 44,-1 1,0-1,-1 2,0-1,0 1,-1 0,-1 1,0 0,0 1,-1 0,1 1,-2 0,1 1,-1 0,0 1,0 0,0 1,-15-2,-24-4,-357-81,370 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35.3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683 508,'2'-9,"0"0,1 0,0 0,1 0,-1 1,1-1,1 1,0 0,0 0,1 1,9-11,14-23,-14 15,-2-2,0 0,-2 0,-1-1,-1 0,-2-1,6-40,-13 67,1 0,-1-1,0 1,1 0,-2-1,1 1,0 0,-1-1,1 1,-1 0,0-1,0 1,0 0,-1 0,1 0,-1 0,1 0,-4-3,2 3,-1 1,1-1,-1 1,0 0,0 0,0 0,0 1,0-1,0 1,0 0,0 0,-1 0,1 1,-6 0,-13-1,0 2,0 0,-1 1,1 2,1 0,-1 2,1 0,0 2,-26 12,-5 5,0 3,-68 49,78-47,1 2,-44 44,72-62,0 1,0 1,2 0,0 1,0 1,2-1,0 2,-11 30,19-42,0 0,0 0,1 0,0 0,0 0,0 1,1-1,0 0,1 1,0-1,0 0,0 0,1 0,0 0,5 11,-2-8,1 0,0-1,1 1,0-1,0 0,1-1,0 0,1 0,9 7,15 7,2-1,0-1,2-2,56 20,-40-20,1-3,1-1,1-3,0-3,0-2,0-2,1-3,64-7,-113 5,0 0,0 0,0 0,-1-1,1 0,-1-1,1 0,-1 0,0 0,12-8,-7 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15.1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1 349,'32'-48,"-2"4,-6 17,2 1,1 1,1 1,1 2,0 1,2 1,1 1,0 2,1 2,46-16,-69 29,1-1,0 1,-1 1,1 0,0 0,-1 1,1 1,0 0,0 0,18 5,-12-1,0 1,-1 1,0 0,0 1,30 21,-18-8,-1 1,-1 2,-1 0,-2 2,0 1,21 32,-25-29,-2 0,-1 1,-1 1,-2 1,17 65,20 177,-42-206,3-1,3 0,2-1,34 82,33 22,-72-151,1-1,1 0,1-1,0 0,2-2,22 21,-24-27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15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15.9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18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99,'35'36,"-2"-3,2-2,1-1,1-1,1-3,2-1,0-1,2-3,0-1,2-2,0-2,0-2,65 11,-105-24,0 0,0 0,0-1,0 1,0-1,0 0,0 0,0-1,0 1,0-1,0 0,0 0,0 0,0 0,6-3,-8 1,0 1,0 0,0-1,0 1,0-1,0 0,-1 1,1-1,-1 0,0 0,0 0,0 0,0 0,0 0,-1 0,1 0,-1-1,0 1,0 0,-1-5,-3-82,-24-140,27 226,1 0,0 0,0 0,-1 0,0 0,0 1,0-1,0 0,-1 1,1-1,-1 1,0-1,-2-2,3 6,1 1,-1 0,1 0,-1-1,1 1,0 0,0 0,-1 0,1-1,0 1,0 0,0 0,0 0,0 0,0 0,0-1,0 1,1 0,-1 0,0 0,0 0,1-1,0 3,5 25,29 65,4-2,99 169,-52-106,-48-82,198 390,-165-308,54 175,-107-275,-2 0,-2 2,-3 0,6 83,-17-135,0 0,0-1,0 1,-1 0,1-1,-1 1,0 0,0-1,-1 1,1-1,0 0,-1 1,0-1,-3 4,4-6,0 0,-1 0,1 0,0 0,-1 0,1 0,-1 0,1-1,-1 1,0 0,1-1,-1 1,1-1,-1 0,0 0,0 0,1 0,-1 0,0 0,1 0,-1 0,0-1,1 1,-1 0,0-1,1 0,-1 1,1-1,-1 0,1 0,0 0,-3-2,-31-22,1-2,2-1,-54-60,25 25,33 36,-149-161,152 159,2-1,1-2,1 0,-27-59,45 86,0 0,1-1,0 1,1 0,-1-1,1 1,0-1,0 0,0 1,1-1,0 0,0 1,1-1,0 0,0 1,0-1,0 0,1 1,0 0,0-1,0 1,1 0,0 0,0 0,0 1,1-1,-1 1,1-1,0 1,0 1,1-1,-1 0,7-3,1-3,0 0,0 0,-1-2,-1 1,0-2,0 1,-1-1,-1 0,0-1,-1 0,8-22,4-2,-11 20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19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1,'-1'1,"-1"0,1 1,-1-1,1 1,0-1,-1 1,1 0,0-1,0 1,0 0,0 0,1 0,-1 0,0 0,1 0,-1 0,1 0,0 0,0 0,0 3,-2 2,-12 90,3 2,5-1,7 116,-1-193,2 66,4-1,4 1,27 116,-27-165,1-1,1 0,3-1,0 0,3-2,1 0,1 0,2-2,50 57,-57-74,2 0,-1-2,2 0,-1-1,2-1,0-1,0 0,0-2,1 0,1-1,-1-1,1-1,0 0,28 1,-23-5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20.2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19,'0'-1,"0"0,0 0,0 0,0 0,0 0,-1 0,1 0,0 0,-1 1,1-1,-1 0,1 0,-1 0,0 0,1 0,-1 1,0-1,0 0,0 0,1 1,0 0,-1 0,1 0,0 0,-1 0,1 0,-1 0,1 0,0 0,-1 0,1 0,0 0,-1 0,1 0,0 0,-1 1,1-1,0 0,-1 0,1 0,0 0,-1 1,1-1,0 0,0 0,-1 1,1-1,0 0,0 1,-1-1,1 0,0 1,0-1,0 0,0 1,-1-1,1 0,0 1,0-1,0 0,0 1,0-1,0 0,0 1,0-1,0 0,0 1,0-1,0 1,1-1,-1 0,0 1,0-1,0 1,1 29,0 1,2 0,2 0,1-1,15 48,-15-54,40 133,7-1,7-3,127 234,-172-360,73 118,-77-128,0-2,2 1,0-2,1 0,0 0,23 15,-32-25,1-1,1 0,-1 0,0-1,1 0,0 0,-1 0,1-1,0 0,9 0,73-5,-32 0,18-3,0-3,0-4,113-34,-158 39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21.3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1 265,'9'-1,"0"-1,1-1,-1 0,-1 0,1 0,12-8,-5 4,48-26,-44 22,0 0,1 2,0 0,25-6,127-33,-101 24,2 3,105-16,-146 31,-8-1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21.9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0,'7'1,"0"-1,1 1,-1 1,0-1,0 1,0 1,0-1,0 1,-1 0,1 1,-1-1,8 7,8 7,-2 1,20 22,-11-12,179 183,-8 8,243 349,-382-478,64 127,-103-174,-3 0,-2 2,-2 0,-1 0,11 73,-22-90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22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1 218,'47'-3,"-1"-2,1-2,49-15,4 1,80-9,74-15,-194 31,-1-2,68-28,-104 34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23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1 129,'0'1,"1"0,-1 1,1-1,-1 0,1 0,0 0,-1 0,1 0,0 0,0 0,0 0,0 0,0 0,0 0,0-1,0 1,0 0,0-1,0 1,0-1,0 1,1-1,-1 0,0 1,0-1,1 0,-1 0,0 0,0 0,3 0,41-1,375-88,-323 72,-6 0,114-7,-182 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36.1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1096,'0'-1,"-1"-6,1 0,1 0,-1 0,1 0,0 1,4-12,-4 16,0 0,0 0,0 1,0-1,0 1,0-1,0 1,1-1,-1 1,1 0,-1-1,1 1,0 0,-1 0,1 0,0 1,-1-1,1 0,0 0,0 1,0 0,0-1,0 1,0 0,0 0,0 0,0 0,-1 0,4 1,13 2,-1 0,0 2,0 0,0 1,-1 1,19 10,50 27,-1 4,-2 3,-3 5,109 96,255 298,116 262,-538-685,-20-27,-1 0,0 1,0-1,0 0,0 0,1 0,-1 1,0-1,0 0,0 0,1 0,-1 1,0-1,0 0,1 0,-1 0,0 0,0 0,1 0,-1 0,0 0,1 0,-1 0,0 0,0 0,1 0,-1 0,0 0,1 0,-1 0,0 0,0 0,1 0,-1 0,0 0,0 0,1-1,-1 1,0 0,0 0,1 0,-1 0,0-1,0 1,0 0,0 0,1 0,-1-1,0 1,0 0,0 0,0-1,0 1,0 0,1-1,-1 1,0 0,0 0,0-1,0 1,0 0,0-1,0 1,0 0,0-26,-8-47,-30-119,18 100,-240-976,88 386,142 564,-38-189,63 274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25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0,'2'15,"0"-1,0 1,1-1,10 28,0 0,144 510,38-13,-190-525,3 4,0 1,1-1,1 0,14 18,-21-31,1-1,1 1,-1-1,1 0,-1 0,1-1,0 1,0-1,1 0,-1 0,1-1,-1 0,1 0,0 0,0 0,0-1,12 1,30-2,0-2,-1-2,1-2,56-15,23-3,116-9,-207 26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26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1 232,'49'-3,"0"-3,96-22,-66 11,3 1,445-82,5 37,-477 59,-14 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27.4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1 534,'7'-7,"0"0,1 1,0 0,0 0,0 0,1 1,-1 0,2 1,-1 0,0 0,1 1,-1 0,12-1,-7 2,-1 1,1 1,-1 0,1 1,-1 0,1 1,-1 1,23 7,-2 4,-1 1,0 1,-1 2,-1 1,-1 1,35 31,-41-31,-1 1,0 0,-2 2,-1 1,-1 0,24 40,-35-48,0 0,0 1,-2-1,0 2,-1-1,-1 0,0 1,-1 0,-1 0,-1 0,-1 0,-2 29,1-44,1 1,-1-1,0 1,0-1,0 0,0 1,0-1,-1 0,0 0,0 0,1 0,-2 0,1 0,-5 4,7-6,-1-1,1 0,0 0,-1 1,1-1,-1 0,1 0,-1 1,1-1,-1 0,1 0,-1 0,1 0,-1 0,1 0,-1 0,1 0,-1 0,1 0,-1 0,1 0,-1 0,1 0,-1 0,1 0,0-1,-1 1,1 0,-1 0,1-1,-1 1,1 0,-1-1,0-1,-1 0,1 0,0 0,0 0,1-1,-1 1,0 0,1 0,-1-1,1 1,0 0,0-4,-1-18,2 1,1 0,1 0,0 0,9-25,40-117,-25 87,124-331,-70 200,-77 200,-1 2,0-1,-1 1,0-1,0 1,0-1,0-11,-2 19,0 0,0-1,-1 1,1 0,0 0,0 0,0-1,-1 1,1 0,0 0,0 0,0-1,-1 1,1 0,0 0,0 0,-1 0,1 0,0 0,0 0,-1 0,1 0,0 0,-1 0,1 0,0 0,0 0,-1 0,1 0,0 0,-1 0,1 0,0 0,0 0,-1 0,1 0,0 0,0 1,-1-1,1 0,0 0,0 0,0 1,-1-1,1 0,0 0,0 0,0 1,0-1,0 0,-1 1,-12 10,3-1,2 2,0-1,0 1,1 1,0-1,1 1,1 0,-7 23,2 0,2 0,-3 42,9-56,1 0,2 0,0-1,1 1,1 0,1-1,1 1,1-1,1 0,13 27,-16-38,1 0,0-1,0 0,1 0,1 0,-1-1,1 1,1-2,0 1,0-1,0 0,1-1,0 0,0 0,0-1,1 0,0-1,0 0,0 0,0-1,1 0,17 1,-6-3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28.0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0,'-3'4,"0"1,1-1,0 1,-1 0,2-1,-1 1,0 0,1 0,0 0,0 0,0 7,-1 4,-11 66,3 1,3 101,24 168,26 0,-33-303,1-1,3-1,1 0,3-1,27 52,-35-81,1 0,0 0,1-1,1-1,1 0,0 0,0-2,29 20,-14-14,1-1,1-2,1-1,36 11,-43-17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28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1,'-1'0,"0"0,0 1,0-1,1 0,-1 1,0-1,0 1,0-1,0 1,0 0,1-1,-1 1,0 0,1 0,-1-1,0 1,1 0,-1 0,1 0,-1 0,1 0,0 0,-1 0,1-1,0 1,0 0,0 0,-1 2,-2 30,3-14,2 0,0-1,1 1,1-1,7 21,39 91,-18-48,-20-51,72 181,-67-175,2-1,1-1,40 52,-54-81,0 0,1 0,0 0,0-1,1 0,-1-1,1 0,0 0,0 0,1-1,-1 0,1-1,-1 0,1 0,9 0,22 2,82-3,-82-2,-18 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29.5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0 143,'9'0,"11"-4,6-2,12 0,8 2,13-3,10-5,5 0,0 1,-6 0,-4-4,-10 1,-5 3,-7-1,-6 2,-9 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30.3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1,'75'81,"72"104,-69-84,175 240,-239-320,-1 1,-1 0,-1 1,-1 1,-1 0,-1 0,-1 0,-1 1,-1 0,-2 1,2 32,42 590,-29-550,-14-77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41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1168,'4'-7,"0"0,0 1,0-2,-1 1,0 0,-1 0,0-1,0 0,1-12,4-9,11-51,-3-1,5-107,-9-166,-10 348,-1-31,-2-103,1 127,0-1,-2 0,0 0,0 1,-1 0,0 0,-11-21,13 31,-1 0,1-1,-1 1,0 0,1 1,-2-1,1 0,0 1,0-1,-5-1,6 3,1 0,0 1,0-1,0 0,0 1,-1 0,1-1,0 1,0 0,-1-1,1 1,0 0,-1 0,1 0,0 0,-1 0,1 0,0 1,0-1,-1 0,1 1,0-1,0 1,-1-1,1 1,0-1,0 1,0 0,0 0,0 0,0-1,0 1,-1 2,1-1,1-1,-1 1,1-1,0 1,0 0,0-1,0 1,0-1,0 1,0 0,0-1,1 1,-1-1,0 1,1-1,0 1,-1-1,1 1,0-1,-1 1,1-1,0 0,0 0,0 1,1-1,-1 0,0 0,0 0,0 0,3 1,43 32,-46-33,68 37,130 52,-50-26,-133-57,22 11,-1 1,39 26,-66-38,0 1,0 0,-1 1,0 0,0 0,-1 0,-1 1,1 1,-2-1,1 1,6 18,-2 1,-3 0,0 0,-2 1,-1 0,0 40,-3-11,-12 108,6-141,-2 0,0 0,-1 0,-2-1,-1 0,-1 0,-1-1,-1-1,-1 0,-1-1,-1 0,-1-2,-2 0,-23 23,-28 28,32-31,-1-3,-60 47,83-74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42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438 734,'-13'10,"0"0,0 1,2 0,-1 0,1 2,1-1,0 1,-14 26,7-14,-34 52,-72 149,104-184,1 0,3 1,2 1,1 0,-9 78,20-118,1 0,-1 0,1 0,0 0,0 0,0 0,1 0,-1 0,1 0,0 0,0 0,1 0,-1-1,1 1,0 0,0-1,3 5,-2-5,0-1,0 0,1 0,-1 0,1 0,0-1,-1 1,1-1,0 0,0 0,0 0,0-1,0 1,0-1,0 0,0 0,0-1,4 0,19-2,-1-1,1-1,-1-1,0-2,0 0,-1-2,0-1,-1-1,0-1,-1-1,-1-1,0 0,27-27,-45 38,0 0,0 0,-1-1,0 1,0-1,0 1,0-1,-1 0,0 0,0 0,0 0,-1 0,1-1,-1 1,0-1,0-8,-2 9,0 0,0-1,-1 1,1 0,-1 0,0 0,-1 1,1-1,-1 0,0 1,0 0,0-1,0 1,-1 0,0 1,-8-7,-4-3,-1 2,0 0,-1 0,0 2,-1 1,0 0,-29-8,-146-25,110 26,82 15,1 0,-1 0,0 0,0-1,1 1,-1-1,0 0,1 1,-1-1,1 0,-1 0,1 0,-1 0,1 0,0 0,-1 0,1-1,0 1,0 0,0-1,0 1,0-1,0-1,0 1,1 0,-1-1,1 1,0 0,0-1,1 1,-1 0,0-1,1 1,-1 0,1-1,0 1,-1 0,1 0,2-3,6-10,1 0,0 1,23-24,-22 24,135-157,194-302,-331 459,-1 1,-1-1,0-1,-1 1,5-18,-10 28,0 0,0-1,-1 1,1 0,-1 0,0-1,0 1,-1 0,1 0,-1 0,0-1,0 1,-1 0,1 0,-1 1,0-1,0 0,0 0,0 1,-1-1,1 1,-1 0,-6-6,-35-27,-76-48,112 79,-13-3,24 22,29 33,-27-39,38 52,481 711,-358-524,-61-92,-87-126,-2 1,18 45,-23-51,-4-9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43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0 890,'5'0,"-1"-1,0 0,0 0,0 0,0 0,0-1,0 1,0-1,0 0,4-4,14-5,530-213,13 35,-387 132,537-162,-158 50,-538 166,-38 15,-7 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38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2411,'-14'1,"0"2,0 0,0 0,1 1,0 1,-1 0,2 1,-1 0,1 1,-20 15,1-3,-60 36,3 4,2 4,-110 105,154-126,1 1,3 2,1 2,2 2,3 1,2 1,-39 90,66-134,-2 5,0-1,0 1,1 0,1 0,0 1,0-1,2 1,-1-1,1 1,2 16,0-26,0-1,0 1,0-1,0 0,1 0,-1 1,1-1,-1 0,1 0,0 0,0 0,0-1,0 1,0-1,0 1,1-1,-1 0,0 1,1-1,-1 0,1-1,-1 1,1 0,0-1,-1 1,1-1,0 0,-1 0,1 0,2-1,14 1,-1-1,1 0,18-5,-29 4,31-5,-1-1,0-3,-1-1,0-2,-1-1,0-2,-1-1,33-24,-50 29,0 0,0-2,-1 0,-1-1,-1-1,0 0,-1-1,-1 0,-1-1,0-1,-2 0,0 0,-1-1,-1 0,6-30,-3-23,-3 0,-4 0,-8-125,0 74,2-141,1 265,1 0,0 0,0 0,0 0,0 0,0 0,0 0,0 0,0 0,0 0,1 0,-1 0,0 0,0 0,1 0,-1 0,1 0,-1 1,1-1,-1 0,1 0,0 0,-1 1,2-2,-1 2,0 0,0 0,0 0,0 1,0-1,0 0,0 1,0-1,0 0,0 1,0-1,-1 1,1 0,0-1,0 1,0 0,-1-1,1 1,0 1,40 54,-36-49,334 460,-279-397,4-1,2-4,3-3,93 65,-139-112,0 0,1-2,1-1,33 12,-48-21,0 1,0-2,0 1,0-1,0-1,0 0,0-1,1 1,-1-2,0 0,0 0,1-1,-1 0,15-5,-21 4,0 1,0-1,0 0,0 0,0 0,0 0,-1-1,0 0,0 1,0-1,0-1,0 1,-1 0,0 0,0-1,0 0,0 1,1-9,2-8,-2 1,0-1,0-26,-2-35,-4 0,-17-103,-45-166,64 348,-47-216,-10 2,-116-285,117 369,-6 3,-5 2,-6 4,-157-201,214 304,7 7,-1 1,1 0,-2 1,0 0,0 0,-1 2,-1-1,-24-13,37 24,0-1,1 0,-1 1,0-1,0 1,0-1,0 1,0 0,0-1,0 1,0 0,0 0,0-1,0 1,0 0,0 0,0 0,0 0,0 1,0-1,0 0,0 0,0 1,0-1,0 0,0 1,0-1,0 1,0-1,1 1,-1-1,0 1,0 0,1 0,-1-1,0 1,1 0,-1 0,0 0,1 0,-1-1,1 1,0 0,-1 0,1 0,0 0,-1 0,1 0,0 0,0 0,0 0,0 0,0 0,0 2,1 8,-1 0,2 0,-1 0,4 12,-3-15,14 54,2 0,50 111,77 104,-93-191,2-3,5-2,3-2,3-4,4-2,2-4,4-2,125 85,-92-82,3-5,213 90,-322-154,0 0,0 0,0 0,0-1,0 1,1 0,-1-1,0 0,0 1,1-1,-1 0,0 0,1 0,-1-1,4 0,-5 0,0 0,0 0,0 0,-1 0,1 0,0-1,0 1,-1 0,1 0,-1-1,1 1,-1-1,1 1,-1 0,0-1,0 1,0-1,0 1,0-1,0 1,0 0,0-1,-1 1,1-1,0 1,-1-2,-20-96,-66-186,47 165,-45-153,-67-199,140 436,9 24,-1 0,0 1,0-1,-1 1,-1 0,0 0,0 1,-1-1,-9-9,16 20,0 0,0 0,0-1,0 1,0 0,0 0,-1 0,1-1,0 1,0 0,0 0,-1 0,1 0,0-1,0 1,0 0,-1 0,1 0,0 0,0 0,-1 0,1 0,0 0,0 0,-1 0,1 0,0 0,0 0,-1 0,1 0,0 0,0 0,-1 0,1 0,0 0,0 0,-1 0,1 0,0 0,0 1,0-1,-1 0,1 0,0 0,0 1,-2 13,9 20,7 1,1-1,2-1,1 0,33 43,104 114,-55-82,6-4,3-5,154 107,-250-197,-1 1,0-1,1-1,0 0,0-1,1-1,0 1,0-2,23 6,-36-11,1 0,0 0,0 0,0 0,-1 0,1-1,0 1,0 0,-1-1,1 1,0-1,-1 0,1 1,-1-1,1 0,-1 0,1 0,-1 0,1-1,-1 1,0 0,0 0,0-1,1 1,-1-1,-1 1,1-1,0 1,0-1,-1 0,1 1,0-1,-1 0,0 1,1-1,-1 0,0 0,0 0,0 1,-1-4,2-10,-2 0,0 1,-6-28,-127-553,61 292,56 226,-140-532,146 587,19 54,45 107,96 178,-126-271,20 37,3-2,4-2,116 141,-111-167,-37-36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43.9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1123,'24'-21,"1"2,1 0,1 1,0 2,40-18,-11 6,887-433,119 31,-991 406,55-22,-114 40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47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403 254,'-1'-24,"0"1,-1-1,-10-37,11 53,-1 1,0-1,-1 1,0-1,0 1,0 0,-1 1,0-1,-1 1,1-1,-1 1,0 0,-1 1,-11-10,15 13,-1 1,0 0,1-1,-1 1,0 0,0 0,0 1,0-1,1 0,-1 1,0 0,0 0,0 0,0 0,0 0,0 0,0 1,0 0,0-1,0 1,0 0,1 0,-1 1,0-1,-3 3,2-1,1-1,0 1,0 0,0 0,0 0,0 1,1-1,-1 1,1-1,0 1,0 0,0 0,1 0,-1 0,1 0,0 0,-1 6,1 6,0-1,1 1,1 0,0-1,1 1,1-1,0 0,1 0,11 29,-4-23,0 1,1-2,1 1,1-2,29 33,1-9,2-2,2-2,1-2,62 35,7-10,-81-45,-1 1,47 34,-80-49,0-1,0 1,0-1,-1 1,1 0,-1 0,0 0,0 0,0 0,0 1,-1-1,1 0,-1 1,0 0,0-1,0 1,0 5,0-1,-1 0,-1 0,1 0,-1 0,-1 0,0 0,-5 14,-5 7,-1-1,-1-1,-24 33,33-53,-68 102,-159 178,166-217,-3-3,-3-3,-97 66,150-117,11-7,0 0,0 0,-1-1,1 0,-1-1,0 0,-1 0,-13 3,21-7,1 0,-1 0,1-1,-1 1,1 0,-1-1,1 1,-1-1,1 1,0-1,-1 0,1 0,0 1,0-1,-1 0,1 0,0 0,0-1,0 1,0 0,0 0,1 0,-1-1,0 1,0 0,1-1,-1 1,1-1,0 1,-1-1,1-2,-11-57,10 51,-4-83,4 0,20-182,-14 244,0-1,16-47,-10 47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47.6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0,'60'704,"-49"-616,-3-27,27 181,-26-200,1 0,2-1,28 63,-38-99,0-1,0 0,0 0,0 0,1 0,-1 0,1-1,0 1,1-1,-1 0,0 0,1 0,0 0,-1-1,1 1,0-1,6 2,-1-2,0 0,1-1,-1 0,1 0,0-1,-1-1,12-1,24 0,-25 1,-1 0,1-1,-1-1,20-5,-22 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48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0 178,'0'-4,"4"-2,2-3,4-1,9 1,5 3,3 2,10-2,11-5,11-1,12-2,6 1,9-1,5 1,1 4,-3-2,-7-3,-19 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49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0 483,'37'-2,"0"-1,-1-1,1-3,-1 0,-1-3,0 0,65-31,134-71,-197 92,-2-2,0-2,-2-1,37-34,-63 51,0 1,0-1,-1-1,0 1,0-1,8-18,-13 26,-1-1,1 0,0 1,-1-1,1 0,-1 1,0-1,1 0,-1 1,0-1,0 0,0 0,0 1,-1-1,1 0,0 0,-1 1,1-1,-1 0,1 1,-1-1,0 1,0-1,0 1,0-1,0 1,0-1,0 1,0 0,-1 0,1-1,0 1,-1 0,1 0,-1 1,1-1,-1 0,1 0,-1 1,0-1,1 1,-1-1,0 1,0 0,1 0,-1-1,-3 2,-9-2,0 0,0 1,0 1,0 0,0 1,0 1,1 0,-1 1,1 0,0 1,-14 7,-21 13,-65 44,53-29,2 3,-94 88,127-106,2 1,0 1,2 0,1 2,1 1,1 0,-24 59,40-85,1-1,0 1,-1-1,1 1,0-1,1 1,-1 0,1 0,-1-1,1 1,0 0,1 0,-1-1,1 1,-1 0,1-1,0 1,1-1,-1 1,2 3,1-3,-1-1,1 0,-1 1,1-2,0 1,0 0,0-1,0 0,1 0,-1 0,1 0,-1-1,1 0,-1 0,10 1,221 30,355 2,-231-33,-336-1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50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206 789,'5'81,"4"0,3-1,23 79,-18-82,72 292,-47-204,-39-155,-2-4,1 0,-1 0,0 1,0-1,0 0,-1 11,-5-10,-4-15,-7-22,15 29,-50-112,-72-234,4-131,83 304,-27-343,62 500,0 0,2 0,0 0,0 0,7-28,-7 41,1 0,-1 0,1 0,-1 0,1 1,0-1,1 1,-1-1,0 1,1 0,0 0,0 0,0 0,0 1,0-1,1 1,-1 0,1 0,-1 0,1 0,0 1,0-1,0 1,0 0,0 0,0 0,0 1,7-1,110 0,-109 1,-1 1,1 1,-1 0,1 0,-1 1,0 0,1 1,12 7,-19-7,0 0,-1 0,1 0,-1 0,0 1,0 0,0 0,-1 0,0 0,0 1,0-1,-1 1,0 0,0-1,0 1,0 0,0 8,2 14,-1 0,-1 39,-2-56,-2 63,-3 1,-3-1,-4 0,-3 0,-3-2,-42 109,42-125,14-38,-2 1,-1-2,-15 32,12-35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51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0 524,'0'-523,"2"553,2 1,1-1,9 36,2 3,189 1221,-203-1274,-1-10,0 0,0 0,0 0,-1 0,0 0,0 0,0 0,-1 0,0 0,0 0,-1 0,0 0,-3 8,5-13,0-1,-1 0,1 1,0-1,0 0,-1 1,1-1,0 0,-1 1,1-1,0 0,-1 0,1 1,0-1,-1 0,1 0,-1 0,1 0,0 1,-1-1,1 0,-1 0,1 0,-1 0,1 0,0 0,-1 0,1 0,-1 0,1 0,-1 0,1-1,0 1,-1 0,1 0,-1 0,1-1,0 1,-1 0,-16-20,-3-28,16 37,1-1,0 0,1 0,1 0,0 0,0 0,1 0,1-1,0 1,5-21,-5 31,0 0,0 0,0 0,0 0,1 0,-1 0,1 0,0 0,-1 1,1-1,0 0,0 1,0 0,0-1,0 1,0 0,1 0,-1 0,0 1,1-1,-1 0,0 1,1 0,-1-1,0 1,1 0,-1 0,1 0,3 1,2 1,0-1,0 1,-1 0,0 1,1-1,-1 2,12 6,-1 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52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1056,'29'-11,"-12"2,711-218,19 64,394-38,7 36,-1019 148,1147-199,-1127 173,-129 39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53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1 607,'33'-14,"0"2,59-13,-33 9,960-219,17 63,-70 52,-887 112,105 3,-172 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58.1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27,'-1'-26,"8"65,105 312,-75-247,254 655,-284-742,1 0,0-1,1 0,1 0,17 20,-21-30,0 0,0-1,0 1,1-1,0-1,0 0,0 0,0 0,1-1,-1 0,1 0,0 0,0-1,15 1,37 1,0-3,1-3,-1-2,82-17,89-6,-169 21,-38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39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222 908,'2'-7,"1"1,-1 0,1 0,1 0,-1 0,1 0,0 1,5-6,1-3,191-311,-176 275,-1-1,-3-1,-2-1,20-97,-36 136,6-57,-8 68,-1 0,0-1,0 1,0-1,-1 1,1 0,-1-1,0 1,0 0,0-1,0 1,-1 0,1 0,-1 0,0 0,-4-5,4 7,0 0,0 0,-1 0,1 0,-1 0,1 0,-1 1,1-1,-1 1,1 0,-1-1,0 1,1 0,-1 1,1-1,-1 0,1 1,-1 0,1-1,-1 1,1 0,-1 0,1 0,0 1,-3 1,-65 42,60-37,-37 28,2 1,2 3,1 1,3 2,1 2,2 2,2 1,3 1,-38 78,66-120,0 0,0 0,1 1,0-1,0 1,1-1,0 1,0 0,1-1,0 1,0 0,1 0,0-1,4 16,-2-15,1 1,0-1,0 0,1-1,0 1,1-1,-1 0,1 0,1-1,-1 0,1 0,12 8,13 7,1-1,1-2,1-2,0-1,1-1,63 14,0-7,132 11,49-12,382-19,-650-2,1 1,-1-1,1 0,0-1,23-6,-34 7,0 1,0-1,0 0,0 0,0 0,0 0,0-1,0 1,0 0,-1-1,1 1,-1-1,1 0,-1 0,1 1,-1-1,0 0,0 0,0 0,0 0,0 0,0 0,-1-1,1 1,-1 0,1 0,-1-1,0 1,0 0,0 0,0-1,0 1,-1-3,-8-30,-1 0,-1 1,-2 0,-18-33,3 3,-24-63,-57-126,83 200,-2 2,-56-78,43 86,41 43,-1-1,1 1,0-1,-1 0,0 1,1-1,-1 1,1-1,-1 1,0 0,1-1,-1 1,0-1,1 1,-1 0,0 0,1-1,-1 1,0 0,0 0,1 0,-1 0,0 0,0 0,1 0,-1 0,0 0,0 0,1 0,-1 1,0-1,0 0,1 1,-1-1,0 0,1 1,-1-1,0 1,1-1,-1 1,1-1,-1 1,1-1,-1 1,1-1,-1 1,1 0,0-1,-1 1,1 0,0-1,0 1,-1 0,1 0,0-1,0 1,0 0,0 0,0-1,0 1,0 0,0 0,0-1,0 1,1 1,-1 9,1 0,0-1,0 1,1 0,1-1,0 0,5 12,36 76,-26-63,105 205,-54-109,90 234,-158-363,5 17,0-1,-1 1,3 27,-7-41,-1 0,0 0,0 0,0 0,-1 0,1 0,-1-1,0 1,-1 0,1 0,-1-1,0 1,0-1,0 1,-1-1,0 0,0 0,-5 5,-9 7,-1-1,0-1,-2-1,1-1,-1-1,-29 12,-27 16,59-29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9:59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0 173,'1'-2,"-1"0,1 0,-1 0,1 0,0 0,0 0,0 0,0 0,0 1,0-1,0 0,1 1,-1-1,0 1,1-1,0 1,-1 0,1 0,0 0,-1 0,1 0,0 0,3-1,52-17,-43 15,15-3,1 1,49-3,-46 7,59-14,196-51,-267 63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00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1136,'65'-5,"-1"-3,123-31,-90 17,1328-235,-312 58,-264 20,-412 56,-439 119,-14-2,-18-2,-38-9,1-3,-111-47,69 23,-26-2,-161-33,267 73,6 1,54 3,149 14,0 8,297 71,-270-51,-200-39,-1 0,1 0,0 0,-1 0,1 0,-1 0,1 1,-1-1,1 1,-1 0,0 0,0 0,0 0,0 0,0 0,-1 0,1 1,-1-1,1 1,-1-1,0 1,0-1,0 1,0 0,0-1,-1 1,1 0,-1 0,0 0,0 3,-1 8,0 0,-1 1,-1-2,-9 28,4-13,-40 163,-66 220,102-381,1-6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02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0,'4'5,"-1"-1,0 1,0 0,0 0,-1 0,0 0,0 1,2 9,5 10,161 331,-36-85,-4 27,-34-73,141 241,-227-449,0-1,1 0,1-1,20 21,-26-31,-1 0,1-1,0 0,0 0,1 0,-1-1,1 0,0 0,-1-1,1 1,0-2,1 1,-1-1,13 1,50 1,-1-4,92-11,-131 6,-7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03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1 296,'4'-1,"0"0,1-1,-1 1,0-1,0 0,0 0,6-4,14-7,285-70,-234 67,0-2,-1-4,137-61,-190 74,0 0,27-7,-37 13,9-3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03.6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1 262,'3'0,"113"1,-1-5,137-23,-108 2,30-4,209-64,-198 25,-170 60,-3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04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0,'370'410,"-368"-408,160 200,211 342,-234-294,-120-217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05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1,'-3'1,"0"1,1-1,-1 1,1 0,-1 0,1 0,0 0,0 0,0 0,0 1,0-1,0 1,0-1,1 1,0 0,-1 0,0 5,-4 2,-164 378,119-262,-26 54,-60 160,124-311,6-23,4-20,4 6,0 0,1 0,0 0,1 0,0 0,0 0,0 0,1 1,0 0,1 0,0 0,0 0,6-6,-2 3,1-1,0 2,0-1,1 1,0 1,0 0,16-7,-18 11,1 0,1 1,-1 0,0 1,1 0,-1 1,1 0,-1 1,1 0,0 1,-1 0,14 3,14 5,0 1,36 17,-26-10,119 43,130 42,-259-89,1-2,0-2,1-1,-1-2,64 1,-79-8,-3 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11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16 233,'-9'-52,"7"47,1-1,0 0,0 0,0 0,0 0,1 0,1-8,-1 11,1 0,0 0,0 1,1-1,-1 0,0 0,1 1,0-1,0 1,-1-1,2 1,-1 0,0 0,0 0,1 0,-1 0,1 0,-1 1,4-2,10-4,1 1,1 1,-1 1,0 0,1 1,0 1,0 1,25 1,12-3,58-6,378-20,-457 26,14 2,-44 5,-11 3,-17 8,21-14,-14 6,0 0,0-1,-1-1,0-1,-1 0,1-1,-19 0,-42 7,-143 26,137-18,62-12,0-1,-1 0,-39 1,54-6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16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1 886,'45'11,"-12"-1,318 78,-285-73,-33-7,65 7,-95-15,1 0,-1-1,1 1,-1-1,1 0,-1 0,0 0,1 0,-1 0,0-1,0 0,0 1,0-1,0-1,0 1,0 0,-1-1,1 1,-1-1,0 0,0 1,0-1,0 0,0 0,-1-1,3-5,3-9,-1 0,0 0,4-32,-9 44,22-138,-7-2,-6 1,-12-208,2 346,-3-34,3 39,0 0,-1 0,1 1,0-1,0 0,-1 0,1 1,-1-1,0 1,1-1,-1 0,0 1,0-1,0 1,0 0,-2-3,1 5,1 1,1 0,-1 0,0 0,0 0,1 0,-1 0,1 0,-1 0,1 0,0 0,0 0,0 2,0-4,0 34,2-1,1 1,2-1,1 0,12 38,-9-37,138 461,31-7,-23-65,-139-377,113 364,-116-355,-3 0,-2 1,-2 0,-3 1,-6 85,3-135,-1 0,0-1,0 1,-1 0,0-1,0 1,-1-1,1 0,-1 0,-1 0,1 0,-1 0,-5 6,6-10,1 0,-1 0,1 0,-1 0,0-1,0 1,1-1,-1 0,0 0,0 0,0 0,-1 0,1 0,0-1,0 0,0 0,0 0,-1 0,1 0,0 0,0-1,0 0,0 1,0-1,0 0,0-1,0 1,0 0,-5-4,-16-11,1-1,1-1,0-1,-33-37,15 16,-62-71,5-4,-102-158,187 257,1 0,1-1,1-1,-9-21,16 32,0 0,0 0,1 0,-1 0,2 0,-1 0,1 0,0-1,0 1,1 0,0 0,1 0,-1 0,6-13,8-13,2 1,1 0,2 2,37-45,-51 69,1 1,1-1,-1 2,1-1,0 1,0 0,0 0,0 1,1 0,-1 1,16-3,5-2,3-3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17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0,'-3'2,"0"-1,1 1,-1 0,1 0,-1 0,1 0,0 0,0 0,0 1,0-1,0 1,1-1,-1 1,1 0,-1 0,1 0,-1 3,-1 1,-20 47,3 2,3 0,2 1,-9 67,9-52,-37 242,-12 344,60-594,2 1,10 92,-4-129,1 0,2-1,0 1,2-1,1 0,1-1,1-1,17 26,-5-15,3 0,1-2,2-1,1-1,1-2,1-1,53 34,-21-21,3-2,1-4,96 36,-115-55,59 12,-101-27,25 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06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57,'0'1589,"-31"-1676,-300-1026,308 1031,11 43,2-1,-9-73,19 110,0-1,0 0,1 0,-1 1,1-1,0 0,0 1,0-1,0 1,0-1,1 1,0-1,0 1,0 0,4-6,0 4,-1-1,1 1,0 0,0 0,1 1,-1-1,10-3,7-2,0 1,1 1,46-9,14 6,1 3,0 5,109 9,-193-6,98 5,138 24,-198-21,-1 1,0 2,0 1,-1 2,-1 2,53 30,-78-39,0 1,-1 0,1 1,-1 0,-1 1,0 0,0 0,-1 1,-1 0,0 0,0 1,-1 0,0 0,-1 1,-1-1,0 1,3 16,4 18,1 0,3-1,22 50,0-1,63 125,-69-157,-26-54,1 0,0 0,0-1,0 0,13 12,-6-8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18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1,'2'23,"2"0,0 0,1-1,2 1,0-1,1-1,1 1,13 21,3 11,85 194,163 380,-270-622,1 1,0 0,0-1,0 0,1 0,0 0,0 0,1-1,-1 0,1 0,0-1,0 1,9 3,9 4,1 0,36 10,-2 0,-38-14,-1 0,28 5,-40-11,-1-1,1 0,0 0,0 0,1-1,-1-1,0 1,0-1,11-3,-4-2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18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1 169,'4'0,"6"0,5-4,5-2,7-4,8 0,11-3,5 1,4-1,0-4,4 2,-4 3,-7-1,-7 2,-7 3,-8-1,-5 0,-6 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19.5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0,'4'7,"-1"0,0 0,0 1,0-1,-1 1,0 0,-1-1,0 1,0 0,0 0,-2 15,2-9,0-5,-1 0,1 0,-2 0,1 0,-1 0,-1 0,1 0,-2-1,1 1,-1 0,0-1,-1 0,0 0,0 0,-1 0,0-1,-1 0,1 0,-1 0,0-1,-1 1,0-1,0-1,0 0,-10 6,-173 102,189-112,1-1,-1 0,1 0,-1 0,1 1,-1-1,1 0,-1 0,1 1,0-1,-1 0,1 1,-1-1,1 0,0 1,-1-1,1 0,0 1,0-1,-1 1,1-1,0 0,0 1,0-1,-1 1,1-1,0 1,0-1,0 1,0 0,4 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20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1,'3'36,"2"1,2-1,1 0,1 0,26 61,-14-40,344 1059,-330-1022,3 14,-34-90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21.2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1,'-1'10,"-1"1,0-1,0 0,-1 0,-1 0,1 0,-9 15,-8 23,-232 654,159-501,91-196,-5 5,10-22,11-23,-6 23,0-1,0 1,1 1,1 0,0 0,0 1,1 0,0 1,1 0,17-10,-21 15,1 0,-1 0,1 1,0 0,0 1,-1 0,2 0,-1 1,0 0,0 1,0 0,0 0,1 1,-1 0,0 0,0 1,13 5,144 51,331 107,-275-97,-190-58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21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1,'6'1,"0"1,0-1,0 1,-1 1,1-1,-1 1,1 0,-1 0,0 0,0 1,0 0,-1 0,9 9,3 1,180 183,-85-79,113 115,271 367,-469-563,-1 0,36 73,-52-89,-1 0,-1 0,-1 1,-1 0,-1 0,0 1,-1 30,-2-24,-1-4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22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0 155,'629'-30,"-9"-36,-330 33,91 8,-351 25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23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1 303,'35'-3,"-1"0,1-2,59-17,16-3,222-27,85-14,-363 56,545-83,-364 70,-212 22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26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0 420,'1'-6,"1"0,-1 0,1 0,0 0,0 1,1-1,4-8,8-20,-5 2,27-82,-34 106,0 0,-1 0,0-1,-1 1,0-1,0 1,-1-1,0 1,0-1,-1 0,0 1,-1-1,0 1,0 0,-1 0,0-1,0 2,-1-1,0 0,-8-11,10 19,4 10,6 16,219 461,60 144,-238-509,219 481,-261-589,1 0,0-1,1 0,0-1,21 22,-25-30,1 0,-1 0,1 0,0-1,0 0,0 0,0 0,0-1,1 0,-1 0,1-1,-1 0,1 0,0 0,13-1,211-14,-217 11,0 1,-1-2,0 0,13-6,34-9,371-88,-424 104,-7 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26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0 317,'2'-2,"-1"0,1-1,-1 1,1 0,0 0,0 0,0 0,0 0,0 1,0-1,1 1,-1-1,1 1,-1 0,1 0,-1 0,1 0,4-1,0 0,86-34,2 5,121-23,203-16,-80 29,630 5,-963 36,-1 0,1 0,0-1,-1 0,1 0,-1 0,10-4,-3-1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07.0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1 373,'0'-1,"1"0,-1 0,1 0,0 0,-1 0,1 0,0 0,0 0,0 0,0 0,0 0,0 0,0 0,0 1,0-1,0 0,0 1,1-1,1 0,33-13,-21 8,166-62,199-47,52-18,-402 122,-7 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28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1059,'28'-27,"2"1,1 1,1 2,1 1,1 1,1 2,1 2,64-23,-71 31,1 1,-1 1,2 2,-1 1,0 1,1 2,0 1,-1 1,1 2,-1 1,56 14,-66-11,1 0,-1 1,0 1,-1 1,0 1,-1 1,0 0,0 1,-2 1,0 0,0 2,-1 0,-1 0,-1 1,0 1,-2 0,0 1,0 0,-2 1,-1 0,0 0,-1 1,-2 0,0 0,3 33,-6-11,-2 1,-1-1,-3 1,-2-1,-1 0,-2 0,-15 41,-7 3,-4-1,-55 100,88-184,-17 32,18-33,1 0,-1 0,1 0,-1 0,1 0,-1-1,0 1,1 0,-1 0,0 0,1-1,-1 1,0 0,0-1,0 1,0-1,0 1,0-1,0 1,0-1,0 0,0 1,0-1,0 0,0 0,0 0,-1 0,1-2,1 0,-1 0,1 0,0 0,0 0,0 0,0 0,0 1,0-1,0 0,1 0,-1 0,1 0,0 0,1-3,0-3,53-377,-11 56,73-234,51 13,-150 503,-10 21,1 1,2 1,24-44,-41 79,0 0,1 0,0 1,1-1,0 1,1 0,0 0,1 0,-2 25,3-9,1 0,1-1,8 45,1-28,1 0,3 0,2-2,1 0,2 0,2-2,2-1,2 0,1-2,1-1,41 40,-40-52,1-1,2-1,0-1,1-2,1-2,49 20,-1 0,-57-24,27 10,-35-20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28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1,'-8'10,"0"0,0 0,1 1,1 0,-1 1,2-1,-6 16,-24 88,17-31,3 2,5 0,3 1,7 144,4-164,23 117,-19-150,1 1,2-1,1-1,2 0,19 34,-21-49,0-1,1 0,1-1,1 0,0-1,1-1,1-1,0 0,0-1,30 15,18 5,121 40,-148-59,524 166,-85-29,-448-141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30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0,'1'5,"0"0,1 0,-1 0,1 0,0 0,0 0,0-1,1 1,4 5,5 11,544 1043,-522-1003,4 10,92 128,-128-196,0-1,0 1,1-1,-1 1,0-1,1 0,0 0,-1 0,1 0,0-1,0 1,0-1,0 0,0 1,1-1,-1-1,0 1,0 0,1-1,-1 0,0 0,1 0,-1 0,0 0,1-1,-1 1,5-2,6-4,-1 1,0-2,0 0,-1 0,15-13,26-13,195-74,-107 51,-116 45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31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1 237,'21'-1,"-1"-1,1-2,-1 0,40-13,2-1,39-7,390-77,-469 99,-10 2,-1 0,0-1,1 0,-1-1,0 0,0-1,16-7,32-14,-39 16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32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0 225,'47'-3,"0"-2,80-19,-69 12,273-65,-99 21,-84 15,-126 35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33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1,'2'8,"-1"0,2-1,-1 1,1 0,0 0,0-1,6 10,6 13,234 449,-199-393,233 401,-154-283,-117-181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34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551 0,'-3'1,"1"-1,-1 1,0 0,1 0,-1 0,1 0,-1 0,1 1,0-1,-1 1,1-1,0 1,0 0,-2 3,-31 35,28-31,-96 123,29-35,-93 94,149-172,12-13,1 1,-1-1,-1 1,1-2,-1 1,0-1,0 0,0 0,-1-1,0 0,-13 5,7-10,24-7,22-8,-29 14,20-8,0 1,1 2,0 0,0 1,0 1,45-2,-11 8,-1 3,0 3,0 2,61 17,217 82,-117-34,-97-38,113 39,-183-51,-36-15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35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1,'5'1,"-1"0,0 1,0-1,0 1,0 0,0 0,0 1,0-1,-1 1,1 0,-1-1,4 6,4 1,38 36,-2 2,-3 1,65 92,-44-55,75 103,-7 6,195 385,-291-496,-3 2,-3 1,34 166,-59-220,-2-1,0 52,-5-61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36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22,'-1'-1,"1"0,0 0,-1 0,1 0,-1 0,1 1,-1-1,0 0,1 0,-1 0,0 0,0 0,1 1,-1-1,0 0,0 1,0-1,0 1,0-1,0 1,0-1,0 1,0 0,0-1,0 1,0 0,0 0,-2 0,-32-4,7 7,0 1,1 1,0 1,0 2,1 0,0 2,-36 19,54-25,-1 0,1 1,0 0,0 1,0-1,1 1,0 1,0 0,0 0,1 0,-6 9,9-11,1-1,-1 1,1 0,0 0,1 0,-1 0,1 0,0 0,0 0,0 0,1 1,0-1,0 0,0 1,1-1,0 0,0 0,0 0,0 0,1 0,4 9,6 8,0-1,2 0,0-2,2 1,0-2,20 19,117 92,-142-120,337 247,-115-87,-204-149,-10-7,0 0,-1 2,-1 0,29 33,-43-45,0 1,-1-1,1 1,-1 0,0 0,0 0,0 0,-1 0,1 0,-1 0,0 0,-1 1,1-1,0 0,-1 1,0-1,0 1,-1-1,1 0,-1 1,0-1,0 0,0 0,-1 0,1 0,-1 0,0 0,0 0,-1 0,1 0,-6 5,-88 93,9-10,66-67,9-9,-1 0,-1-1,-1 0,-19 14,33-28,-1 0,1 0,-1 0,0 0,0-1,1 1,-1 0,0-1,0 0,0 1,0-1,0 0,0 0,0 0,0 0,1 0,-1-1,0 1,0 0,0-1,0 0,0 1,1-1,-1 0,0 0,1 0,-1 0,0 0,1 0,0 0,-3-3,-4-4,0-1,0 0,1-1,-7-11,-1-2,-26-27,-2 2,-2 2,-65-51,85 78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37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43 258,'2'-53,"-1"34,0 0,-1 0,-1 0,0 0,-2 0,0 0,-1 0,-7-19,11 37,0 0,-1 1,1-1,0 0,-1 0,1 0,-1 1,1-1,-1 0,1 0,-1 1,1-1,-1 0,0 1,1-1,-1 1,0-1,1 1,-1-1,-1 0,-6 12,4 33,15 42,4-1,4-1,57 161,-20-106,106 189,-129-268,2-2,85 106,-104-146,1 0,1-1,0-1,1-1,1-1,0 0,1-1,0-2,1 0,0-1,42 12,-17-11,0-2,0-2,54 1,-72-7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07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1036 1,'-36'1,"0"2,0 1,0 2,-40 12,-131 55,149-48,0 2,2 3,1 2,-52 40,79-51,1 2,1 0,1 2,1 1,2 1,0 0,2 2,-31 58,46-78,1 1,0-1,0 1,1 0,0 0,1 0,1 0,-1 0,1 0,1 0,1 15,0-19,0 0,1 0,0 0,1 0,-1 0,1 0,0 0,1-1,-1 1,1-1,0 0,0 0,1-1,-1 1,1-1,0 0,0 0,1-1,6 4,19 10,2-1,0-1,1-2,64 15,144 17,234-9,-469-36,-1 0,1 0,-1 1,1 0,-1 0,1 0,-1 1,0 0,9 4,-13-4,-1-1,1 1,-1-1,1 1,-1 0,0 0,0 0,0-1,0 1,0 0,0 0,0 1,-1-1,1 0,-1 0,1 0,-1 0,0 0,0 1,0-1,0 0,0 0,-1 0,1 0,-1 1,1-1,-1 0,0 0,0 0,-1 2,-12 33,-1-2,-1 0,-3 0,0-2,-46 59,-139 137,176-200,-1-1,-2-1,-1-2,0-1,-2-2,-1-1,-41 18,60-33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37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0 226,'1'-3,"-1"0,1 0,0-1,0 1,0 0,0 0,0 0,1 1,0-1,-1 0,1 0,0 1,0-1,0 1,1 0,-1-1,1 1,-1 0,1 0,0 1,-1-1,5-1,11-6,0 0,30-8,-19 6,37-15,0 2,2 4,1 3,93-12,-125 25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38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103 458,'6'0,"-1"-1,0 0,1 0,-1 0,0 0,0-1,0 0,0 0,0-1,8-4,47-39,-17 11,85-49,-66 46,-1-3,94-84,-153 124,0-1,0 0,0 0,-1 0,1-1,0 1,-1 0,0-1,1 1,-1-1,0 1,0-1,0 1,-1-1,2-4,-3 6,1-1,0 1,-1 0,1 0,-1-1,0 1,1 0,-1 0,0 0,0 0,0 0,0 0,0 0,0 0,0 0,0 0,0 0,0 1,0-1,0 0,-1 1,1-1,0 1,-1-1,1 1,0 0,-1 0,1-1,0 1,-1 0,1 0,-2 1,-19-3,1 2,-1 0,1 2,-1 0,1 1,0 1,0 1,0 1,1 1,-32 15,2 4,0 2,-82 62,127-85,-22 15,0 1,-24 27,45-43,0 1,1 0,0 0,1 1,-1 0,1-1,0 1,1 1,0-1,0 1,0-1,1 1,0 0,-1 14,4-17,0 0,0 0,0 0,0 0,1-1,0 1,0 0,1-1,-1 0,1 1,0-1,0 0,0 0,1-1,-1 1,1-1,0 1,0-1,0-1,8 6,11 5,1 0,39 14,-58-25,670 218,-667-217,132 31,-126-31,0-1,1-1,-1 0,1-1,-1-1,1 0,23-5,-17-1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39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53 454,'6'20,"1"0,1-1,0 0,18 27,-25-44,337 529,-101-175,-231-347,-1-2,0 0,0 1,-1-1,0 1,0 0,-1 0,0 0,-1 0,1 0,-1 1,-1-1,1 10,-2-17,0-1,0 1,0-1,0 1,0-1,0 1,0 0,0-1,-1 1,1-1,0 1,0-1,-1 1,1-1,0 0,0 1,-1-1,1 1,-1-1,1 0,0 1,-1-1,1 0,-1 1,1-1,-1 0,1 1,-1-1,1 0,-1 0,1 0,-1 0,1 1,-1-1,1 0,-1 0,1 0,-1 0,1 0,-1 0,1 0,-1-1,0 1,1 0,-1 0,1 0,-1 0,1-1,-1 1,1 0,0 0,-1-1,1 1,-1 0,1-1,0 1,-1-1,1 1,0 0,-1-1,0 0,-26-28,-56-101,-83-175,115 206,6 13,-55-101,-112-301,206 473,1-1,1 1,1-1,0 0,1 0,1-1,0 1,3-21,-2 32,1 0,0 0,0 0,1 0,-1 1,1-1,0 0,0 1,1-1,0 1,-1-1,1 1,1 0,-1 0,0 1,1-1,0 1,0 0,0 0,0 0,1 0,-1 1,1-1,-1 1,1 1,0-1,0 0,0 1,9-1,-5 1,0 1,0 0,0 1,0 0,0 0,0 1,0 0,0 0,0 1,-1 0,1 1,15 9,2 3,1 2,33 29,-25-18,-2 1,0 2,37 49,-59-66,0 0,-2 0,0 1,0 1,-2-1,0 1,-1 0,-1 1,0 0,-1-1,1 25,-3-11,-2 0,-1 0,-2 0,-1-1,-1 1,-2-1,-1 0,-1-1,-2 0,-19 38,15-44,1-6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40.7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0 471,'8'-9,"0"-1,-1 0,-1-1,10-19,8-14,-8 17,2 1,0 1,2 0,1 2,0 0,2 1,30-22,71-38,-104 70,0 2,0 1,1 0,35-9,-53 17,-1 1,1-1,0 1,0 0,0 0,0 0,-1 1,1-1,0 1,0-1,0 1,-1 0,1 0,-1 0,1 1,-1-1,1 0,-1 1,1 0,-1-1,0 1,0 0,0 0,0 1,2 2,4 7,0 1,0 0,10 25,-2-5,-4-11,18 32,44 113,-68-149,-1-1,0 1,-1 0,-1 1,-1-1,-1 0,0 1,-1-1,-1 1,-1-1,-5 22,2-26,0-1,-1 0,-1 0,0-1,-1 0,0 0,-1-1,0 0,-1 0,0-1,0 0,-1-1,-24 15,35-24,0 0,0 0,-1 0,1 1,0-1,0 0,0 0,0 0,0 0,0 0,0 0,0 0,0 0,-1 0,1 0,0 0,0 0,0 0,0 1,0-1,0 0,0 0,0 0,0 0,0 0,0 0,0 0,0 0,0 1,0-1,0 0,0 0,0 0,0 0,0 0,0 0,0 0,0 0,0 1,0-1,0 0,0 0,0 0,0 0,0 0,0 0,0 0,0 0,0 1,1-1,-1 0,0 0,0 0,0 0,0 0,0 0,0 0,0 0,0 0,0 0,1 0,-1 0,0 0,0 0,0 0,0 0,0 0,0 0,15 2,18-2,707-5,-497 5,-217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41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1835,'1'-3,"0"1,0-1,0 1,1 0,-1-1,1 1,-1 0,1 0,0 0,0 0,0 0,0 0,0 0,0 1,0-1,1 1,-1 0,1 0,-1 0,5-2,3-2,464-202,-384 171,1785-591,54 127,-1002 317,-237 53,-289 30,-373 94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42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1699,'133'-56,"948"-369,-791 319,-170 61,551-199,10 29,-528 178,261-29,159 23,-59 7,924-140,-369 23,-619 73,-414 71,-13 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46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1,'5'6,"0"0,0 1,-1 0,1 0,4 14,8 11,79 130,209 320,-257-417,2-2,3-3,3-1,2-4,66 50,-81-77,0-1,2-2,0-2,2-2,1-3,0-1,1-2,0-3,75 10,10-9,0-6,181-14,-303 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47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1 128,'0'-4,"4"-2,6-3,5-6,9 1,5 3,1 2,5-1,0 1,3-1,-1-1,2 3,-2 3,-2 1,-3 2,-7 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47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1141,'27'-2,"0"-1,0-2,35-9,-18 3,-16 5,314-78,687-250,-518 151,724-293,-1234 476,24-13,-18 7,-14 3,-8 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48.3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47,'88'-20,"248"-1,-269 17,0 3,89 10,-126-6,-1 2,0 1,0 1,-1 2,0 0,0 2,44 25,-69-34,1 0,-1 1,0-1,0 1,0 0,0 0,0 0,-1 1,1-1,-1 1,0-1,0 1,0 0,-1-1,1 1,-1 0,0 0,0 0,0 0,-1 1,0-1,1 0,-1 0,-1 5,-1 10,-1 0,-1 0,-1 0,-8 20,-3 15,2 14,3 0,-2 105,14 144,2-163,-3-130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09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1 355,'0'45,"1"-1,2 0,3 0,18 77,-20-108,0-1,0 0,1 1,1-1,0-1,1 1,0-1,0-1,1 1,1-1,-1 0,2-1,0 0,0-1,0 0,1 0,0-1,0-1,1 0,18 7,-1-4,1-2,0-1,1-1,-1-2,1-1,43-3,-24-2,-1-3,1-2,53-16,-80 18,0-1,-1-2,0 0,28-17,-44 23,0-1,0-1,0 1,-1-1,0 0,0 0,0-1,5-8,-8 11,0 0,0-1,-1 1,0-1,1 0,-1 1,0-1,-1 0,1 1,-1-1,0 0,0 0,0 0,0 1,-1-1,-1-7,-9-21,-1 1,-2 1,-1 0,-2 1,-27-38,44 67,-7-10,1 0,-1 1,-1 0,1 0,-2 1,1-1,-20-12,28 21,0-1,0 1,0 0,0 0,-1 0,1-1,0 1,0 0,0 0,-1 0,1 0,0-1,0 1,-1 0,1 0,0 0,0 0,-1 0,1 0,0 0,0 0,-1 0,1 0,0 0,0 0,-1 0,1 0,0 0,-1 0,1 0,0 0,0 0,-1 0,1 1,0-1,0 0,0 0,-1 0,1 0,0 0,0 1,-1-1,5 14,17 19,444 529,-194-245,-257-299,11 11,24 39,-44-60,0 1,0-1,-1 1,0 0,-1 0,0 0,0 1,-1-1,2 20,-4-24,-1 0,0 0,0 0,0 0,0 0,-1 0,0 0,0 0,0-1,0 1,-6 6,-38 47,39-49,-60 60,-2-3,-4-2,-91 61,148-113,0 0,-1-1,0-1,-1 0,0-1,0-1,-1-1,-32 8,49-15,0 0,-1 0,1 0,0-1,0 1,0 0,0-1,0 1,-1-1,1 0,0 0,0 1,1-2,-1 1,0 0,0 0,0 0,1-1,-1 1,1-1,-1 1,1-1,0 0,-1 0,1 1,0-1,0 0,0 0,0 0,1 0,-1 0,0-1,1 1,0 0,-1 0,1-3,-2-13,0 0,1-1,2-26,0 19,32-506,36-1,-50 401,-14 92,2 1,17-57,-20 85,0 0,0 0,1 1,0 0,1 0,0 0,1 1,0 0,1 0,-1 1,2 0,-1 0,15-9,63-33,3 5,181-65,-29 31,-50 19,-187 59,-1 0,1-1,-1 1,1-1,-1 1,0-1,0 0,0 0,0-1,4-2,-7 4,0 1,0 0,0 0,0-1,0 1,0 0,0 0,1-1,-1 1,0 0,0 0,0-1,0 1,0 0,0 0,0-1,0 1,-1 0,1 0,0-1,0 1,0 0,0 0,0-1,0 1,0 0,0 0,-1-1,1 1,0 0,0 0,0 0,-1 0,1-1,0 1,0 0,0 0,-1 0,1 0,0 0,-1-1,-26-4,-19 4,0 1,-1 3,1 2,0 1,-75 22,92-20,1 2,0 1,1 1,0 1,1 2,1 0,0 2,1 0,-41 40,58-50,0 1,0 0,1 1,-1 0,2-1,-1 2,2-1,-1 1,1-1,0 1,1 1,-2 12,4-14,1-1,-1 0,2 1,0-1,0 0,0 0,1 0,0 1,0-2,1 1,0 0,1 0,0-1,0 0,10 14,2-3,0 0,1 0,1-1,1-2,0 0,1-1,1 0,0-2,1-1,0 0,36 11,19 2,1-2,91 11,-13-14,-99-14,-1 2,104 28,-153-33,1 0,-1 1,1 0,-1 0,0 0,0 1,0 0,-1 1,1-1,-1 1,0 1,-1-1,1 1,-1 0,0 0,0 1,-1-1,0 1,0 0,-1 0,0 0,0 1,0-1,-1 1,0-1,-1 1,1 0,-2 0,1 0,-1 9,0-2,-1 0,-1 0,0 0,0 0,-2 0,0 0,0-1,-1 0,-1 0,-1 0,0-1,0 0,-2 0,-9 12,-81 113,86-118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49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 92,'-2'0,"0"-1,0 0,0 0,0 0,0 0,0-1,1 1,-1 0,0-1,1 1,-1-1,1 0,-1 1,-1-5,-20-28,22 32,-7-13,-3-3,14 34,84 249,157 324,-222-541,82 156,-92-185,0 0,2-1,0-1,0 0,2-1,0 0,35 25,-36-33,0 1,1-2,0 0,1-1,0-1,0-1,33 5,128 2,-142-10,17 0,-8 2,0-3,84-10,-103 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50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43 295,'-4'0,"1"0,-1 1,0-2,1 1,-1 0,0-1,1 0,-1 0,-3-1,7 2,-1-1,1 1,0 0,0 0,-1-1,1 1,0 0,0 0,0-1,0 1,0 0,-1-1,1 1,0 0,0-1,0 1,0 0,0-1,0 1,0 0,0 0,0-1,0 1,0 0,0-1,0 1,0 0,1-1,-1 1,0 0,0-1,0 1,0 0,1-1,17-18,6 1,1 1,0 1,1 1,34-13,116-39,-154 59,243-73,-235 71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51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1 195,'53'-3,"86"-15,-42 3,102-7,166-23,-8-29,-324 64,-9 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51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17 196,'-9'-104,"3"49,6 53,-1 0,1 0,0 0,0 0,0 0,0 1,0-1,0 0,1 0,-1 0,0 0,1 0,0 0,-1 0,3-3,-2 5,-1 0,1-1,-1 1,1 0,0 0,-1-1,1 1,0 0,-1 0,1 0,0 0,-1 0,1 0,0 0,-1 0,1 0,0 0,-1 0,1 0,0 1,-1-1,1 0,0 0,-1 1,1-1,-1 0,1 1,0 0,8 6,-1 0,0 0,0 1,8 11,283 376,-88-112,138 186,-336-449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0:52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472 0,'-1'6,"0"0,0-1,-1 1,0-1,0 0,0 1,-5 7,-5 13,-29 67,-4-3,-86 133,21-40,92-151,8-12,-1-1,0 0,-2-1,-16 20,29-38,0 1,-1-1,1 1,0-1,0 1,-1-1,1 1,0-1,-1 0,1 1,-1-1,1 1,0-1,-1 0,1 1,-1-1,1 0,-1 0,1 1,-1-1,1 0,-1 0,1 0,-1 0,0 0,1 1,-1-1,1 0,-1 0,1 0,-1-1,0 1,1 0,-1 0,1 0,-1 0,1 0,-1-1,1 1,-1 0,1 0,-1-1,1 1,-1-1,1 0,-1 0,1-1,0 1,0 0,0 0,0-1,0 1,0 0,0 0,0 0,0-1,1 1,-1 0,0 0,1 0,-1-1,1 1,-1 0,2-2,2-2,1 0,-1 0,1 0,0 0,0 1,0 0,0 0,1 0,0 1,-1 0,2 0,-1 0,0 1,0 0,1 0,-1 0,12 0,12-2,1 3,51 2,-38 1,11 0,0 3,-1 2,0 3,69 21,201 86,-304-109,5 3,1-2,0-1,1-1,0-1,0-1,54 2,-57-7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00.8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6744 0,'10'2,"-1"0,1 0,-1 1,0 1,0-1,-1 2,1-1,-1 1,10 7,-5-4,78 54,144 129,-213-172,318 293,-264-234,-4 4,76 112,-133-173,-2 1,0 1,-2 0,0 0,-2 1,9 29,-15-39,-1 0,0 0,0 0,-2 0,0 0,0 1,-1-1,-1 0,0 0,-1 0,-1-1,-8 22,-7 8,-3-1,-1-1,-2-2,-2 0,-45 49,-175 164,218-225,-116 106,-5-7,-6-6,-5-7,-299 157,305-196,-3-6,-2-7,-4-7,-1-7,-286 42,143-55,-1-14,-1-13,0-14,-356-54,77-12,-2 38,498 38,0 4,1 3,1 5,0 4,1 3,1 5,1 3,2 4,-150 84,183-88,2 3,2 2,1 2,1 3,-41 45,54-47,2 2,2 0,1 3,3 0,1 1,-27 68,0 29,6 2,-51 284,21 309,78 8,11-600,6-1,6 0,48 154,-42-199,4-2,4-1,3-2,5-2,4-2,4-3,4-2,85 96,135 88,-189-189,-3 5,79 97,-149-159,128 177,-139-189,-1 0,0 1,-1 0,0 0,0 0,-1 1,-1-1,0 1,0 0,-1 0,-1-1,0 1,0 0,-1 0,-5 19,-4 8,-1-1,-3-1,-25 52,-63 128,-174 404,-153 649,60-161,69-366,287-712,1 1,-12 48,21-64,0 1,1-1,1 1,1-1,0 1,5 32,0-12,-3-22,0-1,0 0,2 0,-1 0,8 16,-9-26,0 0,0 0,1 0,0 0,0-1,0 1,0-1,0 0,1 0,-1 0,1 0,0 0,0-1,0 0,0 0,0 0,1 0,-1 0,0-1,9 1,580 171,-44-10,-454-145,-55-12,-1 2,70 22,-34 6,-55-25,0-1,1 0,29 7,282 81,-323-95,0 1,0 0,0 0,13 9,-4 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04.5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1 173,'0'-1,"0"1,0-1,-1 0,1 0,0 0,0 0,1 0,-1 0,0 0,0 0,0 0,1 0,-1 0,0 0,1 1,-1-1,1 0,-1 0,1 0,-1 1,1-1,0 0,-1 0,2 0,-1 1,0-1,0 1,0 0,0 0,1 1,-1-1,0 0,0 0,0 0,0 1,0-1,-1 0,1 1,0-1,0 1,0-1,0 1,1 1,40 39,-39-38,122 136,6-7,179 141,-299-264,-6-4,0-1,1 0,-1 1,1-2,0 1,0-1,0 0,0 0,1 0,-1-1,11 2,-15-4,-1 0,0 0,1-1,-1 1,0-1,1 1,-1-1,0 1,0-1,1 0,-1 0,0 1,0-1,0 0,0 0,0 0,0 0,0 0,-1-1,1 1,0 0,0 0,-1 0,1-1,-1 1,1 0,-1-1,0 1,1-1,-1 1,0 0,0-1,0-1,1-54,-1 51,-10-101,-37-168,-5-43,94 424,24 31,91 140,104 117,128 221,-368-576,-3 0,-1 1,-2 1,-2 0,-1 1,-2 0,4 47,-12-54,0-1,-3 1,0 0,-3-1,-1 1,-1-1,-2 0,-1-1,-18 43,11-39,-1-1,-3 0,0-1,-3-1,0-1,-2-1,-42 41,65-71,1-1,0 1,-1-1,1 1,-1-1,1 0,-1 1,0-1,0 0,1 0,-1 0,0 0,0-1,0 1,0 0,0-1,0 0,0 1,0-1,0 0,0 0,-3 0,2-2,0 1,1-1,-1 0,0 0,1 0,0 0,0-1,-1 1,1 0,1-1,-1 0,0 1,1-1,-2-3,-370-652,352 622,-67-124,78 138,0-1,2 0,0-1,2 0,-5-30,10 49,1-1,0 0,0 0,1 0,0 1,0-1,0 0,0 1,1-1,0 1,0 0,1-1,-1 1,1 0,5-6,5-5,0 1,1 0,18-14,18-20,-40 38,0 0,1 1,0 0,0 1,1 0,0 0,1 2,0-1,25-9,-21 10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05.1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0,'-8'280,"5"159,11-341,3-1,26 100,-28-161,1-1,2 0,2-1,0 0,3-1,0 0,2-2,40 50,-40-61,1-1,1-1,0 0,2-2,0-1,0-1,2 0,-1-2,2-1,-1-1,48 11,-14-8,0-3,0-2,1-3,77-3,-100-3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05.9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0,'124'280,"5"8,-92-211,84 152,-119-227,0 1,0 0,0 0,1-1,-1 1,1-1,-1 0,1 0,0 0,0 0,0 0,0 0,0-1,0 0,1 1,-1-1,0 0,1-1,-1 1,0-1,1 1,-1-1,1 0,-1 0,1-1,5 0,7-3,0 0,0-1,0-1,21-11,-2 1,138-52,157-68,-322 133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06.9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0 454,'0'-3,"1"0,0 0,0 0,-1 0,2 0,-1 1,0-1,0 0,1 1,0-1,-1 1,1-1,3-2,32-31,-26 26,2-2,1 0,0 0,0 1,1 1,1 0,0 1,0 1,22-8,94-27,146-26,-230 56,81-34,-24 8,-66 26,1-1,53-11,-71 22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10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0,'4'2,"0"1,0-1,0 1,-1-1,1 1,-1 0,0 0,0 1,0-1,0 1,0-1,-1 1,3 4,1 1,271 434,-270-432,1 0,0 0,0-1,1-1,0 1,1-1,0-1,0 0,15 9,13 4,57 25,-42-22,76 34,239 71,-348-122,-5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07.4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0 295,'38'-2,"-1"-3,0 0,46-14,-6 1,361-83,-92 19,-131 26,-194 49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08.0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1,'37'40,"-2"1,-2 2,32 56,-6-11,40 53,482 653,-569-777,-4-5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09.1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0,'-2'12,"0"-1,0 0,-1 0,0 0,-1 0,0 0,-1-1,0 1,-7 9,-12 28,-312 678,324-704,7-14,1 0,0 0,0 0,0 0,1 1,0-1,1 1,-2 14,3-22,1-1,0 1,0-1,0 1,0-1,0 0,0 1,0-1,0 1,0-1,0 1,0-1,1 1,-1-1,0 0,0 1,0-1,1 1,-1-1,0 0,0 1,1-1,-1 0,0 1,0-1,1 0,-1 1,1-1,-1 0,0 0,1 1,-1-1,1 0,-1 0,0 0,1 0,-1 0,1 1,-1-1,1 0,-1 0,0 0,1 0,-1 0,1 0,-1 0,1-1,-1 1,1 0,-1 0,0 0,1 0,-1 0,1-1,-1 1,0 0,1 0,-1-1,0 1,1 0,-1-1,0 1,1 0,-1-1,1 0,25-22,-25 22,62-75,-54 62,1 0,0 1,1 1,0 0,1 0,1 1,0 0,0 1,1 1,28-15,-15 15,0 0,0 2,1 1,0 2,1 0,-1 2,51 2,-23 5,-1 3,-1 2,56 17,-52-11,0-2,65 7,-101-20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09.8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32,'-1'-1,"1"0,0 0,0 0,0-1,0 1,0 0,0 0,1 0,-1-1,0 1,0 0,1 0,-1 0,1 0,-1 0,1 0,0 0,-1 0,1 0,0 0,0 0,-1 0,1 0,0 0,0 1,0-1,0 0,2 0,-1 0,0 1,1 0,-1 0,0 0,1 0,-1 0,0 1,1-1,-1 1,0-1,0 1,0 0,4 2,9 5,0 0,-1 1,14 13,567 506,-485-424,360 367,-459-456,0 1,-1 0,0 0,-1 1,-1 0,11 35,-2-8,-10-26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10.8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31 353,'-4'4,"1"0,-1 0,1 0,0 0,0 1,1 0,-1-1,-1 7,3-11,1 1,0 0,0-1,0 1,0 0,0-1,0 1,0-1,0 1,0 0,0-1,0 1,0 0,0-1,0 1,1 0,-1-1,0 1,0-1,1 1,-1-1,0 1,1-1,-1 1,1-1,0 2,1-2,-1 1,1 0,0-1,-1 1,1-1,0 1,0-1,0 0,0 0,-1 0,1 0,0 0,0 0,3-1,69-15,-1-3,116-47,-46 15,165-44,399-69,-684 160,-5 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11.4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0 379,'27'-24,"0"1,2 1,0 1,2 2,0 1,1 1,1 2,0 1,66-18,14 6,197-18,-188 30,-105 11,456-70,-460 70,42-6,-53 8,0 1,0 0,0 0,0 0,1 0,-1 0,0 0,0 1,0-1,0 1,0 0,0-1,0 1,0 0,0 0,0 0,0 0,0 1,-1-1,3 2,-1 6,-4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12.3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0,'11'14,"0"1,-1 0,0 1,-1 0,-1 0,10 29,-2-8,95 232,16 34,-94-236,2-2,63 88,-74-124,1-1,1-1,2-1,0-1,2-2,1-1,0-1,35 16,48 19,120 42,-192-82,51 21,164 41,-251-76,-2-1,0 0,0 0,0 0,0 0,0-1,0 0,1 1,-1-2,0 1,0 0,0-1,0 0,0 1,0-2,4-1,-4-2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12.9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0 188,'6'-4,"1"0,-1 1,1 0,0 0,0 0,0 1,0 0,0 0,11 0,5-3,460-107,-461 106,11-3,64-9,-64 14,0-2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13.4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1 358,'150'-5,"-1"-6,170-35,281-96,-333 57,-112 33,-120 41,-10 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14.2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0,'29'32,"47"68,-33-39,611 903,-496-668,-147-275,-3-4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11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1 309,'1'-5,"1"-1,0 1,1 0,0-1,-1 1,1 0,1 1,-1-1,1 0,0 1,5-5,1-3,26-27,1 1,2 2,59-43,-90 74,1 0,-1 1,1-1,0 1,0 1,0 0,0 0,0 1,1 0,16-1,10 2,58 5,-19-1,-1-3,-52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15.2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530 0,'-3'1,"1"-1,0 1,-1 0,1 0,0 0,0 0,0 0,-1 0,1 0,0 1,1-1,-1 1,0 0,0 0,1-1,-3 4,-27 39,20-27,-109 155,-96 122,209-286,1-1,-1 0,0 0,-1-1,1 1,-1-2,0 1,-1-1,0 0,1-1,-19 6,27-10,0 0,0 0,0 1,0-1,0 0,0 0,0 0,-1 0,1 0,0 0,0 0,0 0,0 0,0 0,0 0,-1 0,1 0,0 0,0 0,0 0,0 0,0 0,0 0,0 0,-1-1,1 1,0 0,0 0,0 0,0 0,0 0,0 0,0 0,0 0,0 0,-1 0,1-1,0 1,0 0,0 0,0 0,0 0,0 0,0 0,0 0,0-1,0 1,0 0,0 0,0 0,0 0,0 0,0 0,0-1,0 1,0 0,0 0,0 0,0 0,0 0,0 0,1-1,7-10,15-9,-12 16,1 0,-1 1,1 0,0 1,0 0,0 1,0 1,0 0,0 0,13 3,14 3,63 18,460 154,-531-167,122 51,-79-29,-45-21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15.8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0,'7'2,"0"-1,0 1,0 1,0-1,-1 1,1 0,-1 0,9 6,-1-1,321 199,-272-166,82 57,176 153,-251-188,-3 3,-3 3,-3 2,63 98,-59-66,61 131,-98-172,-3 1,-2 1,23 114,-40-144,16 76,-4 1,3 133,-21-210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17.0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0,'2'0,"1"1,0-1,0 0,0 1,0 0,-1-1,1 1,0 0,-1 0,1 1,-1-1,1 1,-1-1,0 1,1 0,-1-1,0 1,0 1,0-1,0 0,-1 0,1 1,-1-1,1 1,-1-1,0 1,0-1,0 1,0 0,0 3,3 11,-1 1,-1-1,0 37,-1-23,72 550,50-8,67 91,-146-543,6-2,4-2,93 145,-134-241,0 0,1-1,2-1,0-1,1 0,0-1,2 0,0-2,38 24,-33-28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18.8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0 380,'30'2,"-1"0,0 2,0 1,0 2,53 18,130 69,-207-91,267 139,-205-102,119 93,-168-117,0 0,-1 1,-1 0,0 1,24 38,-34-45,0 0,-1 0,0 1,-1-1,-1 1,0 0,0 0,-1 0,0 1,-2-1,1 0,-1 0,-3 17,-4 14,-2 0,-2-1,-1 0,-33 71,-93 149,117-223,15-28,-147 240,163-279,-2 0,8-51,-2 9,223-927,-97 300,-138 683,0-5,1 0,10-35,-17 73,0-1,1 0,1 1,1 23,3 91,1-77,3 1,2-1,25 92,-22-114,1 0,2 0,1-1,2-1,1-1,40 55,-53-80,-1-1,0 0,1 0,0 0,0 0,0-1,1 0,0 0,0 0,0-1,0 1,0-2,0 1,1-1,0 0,8 2,6-3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19.7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0,'3'86,"19"120,33 94,-41-229,161 628,-134-578,5-2,5-2,108 182,-128-252,2 0,2-3,62 63,-73-85,0 0,2-2,0-1,2 0,0-3,0 0,47 17,-41-22,-6-5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20.4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0,'2'2,"1"0,0 1,0-1,-1 1,1-1,-1 1,0 0,0 0,0 0,0 0,0 0,-1 0,0 0,2 6,2 1,137 284,-45-86,346 606,-429-792,0-1,1 0,1 0,1-2,26 25,-34-37,0 0,1 0,0-1,0 0,0-1,1 0,0 0,0-1,0-1,0 0,1 0,-1-1,1-1,13 1,222 23,-27-1,-191-23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21.0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0 519,'9'-4,"10"-2,8 1,7-8,10-2,24-6,30-9,29-11,26-17,18-6,4-2,-13 12,-22 9,-27 9,-27 11,-25 4,-23 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21.6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0 458,'6'-1,"0"0,0-1,0 0,0 0,-1 0,1 0,-1-1,7-4,13-6,726-334,-660 303,-25 18,-43 20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22.1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0,'68'73,"-4"3,79 119,-60-78,318 459,-229-326,-65-87,-94-143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23.1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353 0,'-3'60,"-3"-1,-18 76,14-83,-25 107,-98 270,122-396,4-11,0 0,-2 0,0-1,-1-1,-1 0,-28 37,39-56,-1 0,0 0,1 0,-1 0,0 0,0 0,0 0,0 0,0 0,0 0,0-1,0 1,0 0,-1-1,1 1,0-1,0 1,-1-1,1 0,0 0,0 1,-1-1,1 0,0 0,-1 0,1 0,-2-1,2 0,0 0,0-1,1 1,-1 0,1-1,-1 1,1-1,-1 1,1 0,0-1,0 1,0-1,0 1,0-1,0 1,0-1,0 1,1-1,-1 1,0-1,1 1,-1 0,1-1,1-1,4-13,0-1,1 2,1-1,1 1,1 0,-1 0,17-16,-22 27,0-1,0 1,1 1,0-1,0 1,0-1,0 1,0 1,0-1,1 1,6-2,-8 3,0 1,0-1,0 1,0 0,0 0,0 0,1 1,-1 0,0-1,-1 1,1 1,0-1,0 1,0-1,-1 1,1 0,6 5,253 189,-180-138,411 256,-403-267,-61-33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45.6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1 344,'40'24,"-1"1,65 56,-34-25,378 257,-483-340,-56-58,54 49,-48-48,-129-165,204 235,0-1,2 0,-1 0,2-1,-9-27,13 35,0-1,1 0,1 0,-1 0,1-1,1 1,0 0,0 0,1 0,0-1,0 1,4-11,-2 15,0-1,-1 1,2 1,-1-1,1 0,0 1,0 0,0-1,0 2,1-1,-1 0,1 1,0 0,0 0,0 0,1 1,8-3,11-3,0 0,38-5,-61 13,32-6,2 2,-1 2,0 1,0 2,1 1,-1 2,42 10,-31-2,0 2,-1 2,0 1,77 45,-62-25,-1 2,-3 4,-1 1,-2 3,-3 2,-1 3,54 75,-93-113,0 0,14 29,-14-17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14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0 905,'20'-1,"1"-1,-1-1,0-1,0 0,-1-2,20-7,113-55,-120 52,26-13,94-64,-122 72,-2-1,-1-2,-1-1,40-48,-58 61,0-1,-1 0,0-1,-1 1,-1-1,0 0,-1-1,0 1,-2-1,1 0,-2 0,0 0,-1-24,-1 19,-1 1,-1 0,0 0,-1 0,-1 0,-1 0,-1 1,-1 0,0 1,-11-18,17 31,-1 0,1 0,-1 0,0 0,-1 1,1-1,0 1,-1 0,0 0,0 0,0 1,0-1,0 1,0 0,-1 0,1 0,-1 1,1-1,-1 1,0 0,-5 0,5 2,0-1,0 1,0 1,1-1,-1 1,1-1,-1 1,1 0,0 1,0-1,0 1,0 0,0 0,0 0,1 1,-1-1,1 1,0-1,0 1,-4 9,-20 30,1 1,3 2,2 0,2 1,2 1,2 1,2 0,2 1,2 0,-3 101,12-134,1 1,1-1,1 1,1-1,0 0,1 0,0-1,2 1,0-1,1 0,0-1,1 0,1 0,1-1,0-1,0 1,1-2,1 0,0 0,1-1,0-1,1 0,0-1,0 0,1-2,0 0,1 0,-1-2,1 0,0-1,25 3,-11-2,0-2,0-1,1-2,59-7,-75 4,1 0,-1-1,1-1,-1-1,0 0,-1-1,0-1,0 0,-1-1,22-18,-14 10,-4 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24.1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0,'8'1,"-1"-1,0 1,-1 1,1-1,0 1,0 0,-1 1,1-1,-1 1,11 7,58 48,-64-48,126 107,323 292,-357-308,-5 4,106 147,-180-216,-1 0,-2 2,-1 1,-2 0,-2 1,15 60,-17-39,-3 0,-3 0,1 115,-20 483,11-634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25.7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26.2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1,'-5'0,"-1"4,-3 2,-1-1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26.7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32.5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0 274,'5'4,"1"0,-1-1,1 0,-1 0,1-1,0 1,0-1,7 1,17 8,-1 0,0 0,0-2,1-2,0 0,44 3,-71-10,1 0,-1 0,0 0,1 0,-1-1,0 1,0-1,0 0,1 0,-1 0,0-1,0 1,0-1,0 1,-1-1,5-3,-2 0,0 0,0 0,-1 0,0-1,0 1,0-1,4-10,1-4,-1-1,-1 0,8-42,-7 6,-7 42,1 0,0 0,1 1,0-1,9-20,-12 34,0 1,1 0,-1 0,0-1,0 1,0 0,1 0,-1-1,0 1,0 0,0 0,1 0,-1-1,0 1,0 0,1 0,-1 0,0 0,1 0,-1 0,0-1,1 1,-1 0,0 0,0 0,1 0,-1 0,0 0,1 0,-1 0,0 0,1 1,-1-1,0 0,1 0,-1 0,0 0,0 0,1 0,-1 1,0-1,0 0,1 0,-1 0,0 1,0-1,0 0,1 0,-1 1,13 15,-10-12,23 31,355 505,-336-463,-3 2,-4 1,40 123,-60-141,-2 2,-3-1,-2 2,-4 0,-1 92,-6-152,0 0,-1 0,0 0,0 0,-1 0,1-1,-1 1,0 0,0-1,0 1,-1-1,0 0,0 0,0 0,0 0,-1 0,1-1,-1 1,0-1,0 0,0 0,0-1,-1 1,1-1,-1 0,0 0,-9 2,7-2,0 0,0 0,0-1,0 0,-1-1,1 0,0 0,-1 0,1-1,0 0,0 0,0-1,0 0,0 0,0-1,0 0,1 0,-1 0,-6-6,-13-12,0-2,2 0,0-1,2-2,1 0,-30-51,45 66,1-1,0 0,1-1,1 1,0-1,0 1,1-1,1 0,0 0,1-14,4-20,12-68,-5 46,-10 66,1-19,2 1,0-1,13-38,-14 54,0-1,1 1,0-1,-1 1,2 0,-1 1,1-1,0 1,0 0,0 0,1 0,0 1,0 0,0 0,11-5,172-67,-167 65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33.2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1,'-2'0,"-1"1,1-1,0 1,-1 0,1-1,0 1,0 0,0 0,0 1,0-1,0 0,0 1,0-1,1 1,-1-1,1 1,-1 0,1 0,-1 0,-1 3,-24 51,18-36,-18 41,2 0,4 2,2 0,-16 100,27-112,3 1,2 0,2 1,2-1,3 0,13 66,-12-97,0-1,2 1,0-1,1 0,1-1,1 0,1 0,0-1,2-1,0 0,0 0,2-1,0-1,1-1,0 0,1-1,1-1,0 0,0-1,1-1,1-1,20 6,7 2,0-3,2-2,-1-2,1-2,77 2,-91-9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34.0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1,'1'12,"0"-1,1 1,0-1,1 0,1 1,-1-1,2-1,-1 1,11 16,8 10,32 40,-32-47,406 519,-410-526,-6-5,1-1,1-1,0 0,18 13,-29-26,0-1,1 0,-1 0,1-1,-1 1,1-1,0 0,-1 0,1-1,0 1,0-1,-1 0,1-1,0 1,9-3,8-2,44-15,-51 15,175-64,-4-7,181-104,-304 140,-47 25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35.1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1 321,'0'-3,"1"-1,0 1,0-1,0 1,0 0,0-1,1 1,-1 0,1 0,0 0,0 0,0 0,0 1,1-1,-1 1,1-1,-1 1,1 0,0 0,0 0,4-2,11-6,0 1,29-10,-25 10,-3 1,12-5,1 0,0 3,57-13,-69 19,0-2,-1 0,0-2,-1 0,1-1,-1-1,25-18,52-26,-70 44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35.6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1,'13'0,"0"1,0 0,0 1,0 1,-1 0,1 1,-1 0,0 1,17 9,-23-11,0 1,0-1,0 1,0 1,-1-1,0 1,0 0,0 0,-1 1,0-1,0 1,0 0,0 0,-1 1,0-1,-1 0,1 1,-1 0,1 8,-2-6,-1 0,0 0,-1 0,0 0,-1 0,0 0,0 0,-1 0,-7 16,-42 78,39-81,-4 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36.6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1,'3'0,"1"1,-1 0,0 0,1 0,-1 0,0 1,0-1,0 1,0 0,0 0,0 0,-1 0,1 0,0 1,2 3,40 50,-31-35,457 662,-456-657,-1 0,18 44,-24-49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15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1 224,'9'1,"-1"1,1 0,0 1,-1 0,0 0,0 1,0 0,0 0,0 1,10 8,4 2,74 51,103 90,-164-127,-24-21,0 1,-1 0,0 0,-1 1,0 0,-1 0,0 1,0 1,-1-1,10 24,-86-178,24 45,-31-75,64 142,2 0,2-1,-9-53,17 81,-1 1,1-1,0 1,0 0,0-1,0 1,1-1,-1 1,1 0,0-1,0 1,0 0,0 0,1 0,2-4,-3 5,1 1,0-1,0 1,-1-1,1 1,0 0,0-1,1 1,-1 0,0 1,0-1,0 0,1 1,-1-1,0 1,1 0,-1-1,0 1,1 0,-1 1,0-1,1 0,1 1,12 2,0 1,0 0,-1 1,0 1,26 13,72 50,-66-39,91 61,-3 5,-5 7,-4 5,114 128,-240-236,16 16,0 1,-1 0,0 2,-2 0,0 0,-1 1,-1 0,8 23,-57-179,-25-177,61 304,0 0,1-1,1 1,0 0,0-1,1 1,2-16,-2 22,1 0,-1 0,1 0,-1 0,1 0,0 0,0 1,0-1,1 0,-1 1,1 0,-1 0,1 0,0 0,0 0,-1 0,1 1,1-1,-1 1,0 0,0 0,0 0,1 0,3 0,12-3,0 2,0 0,0 1,0 1,0 1,0 0,0 2,0 0,0 1,-1 1,0 1,29 12,-20-4,0 0,-1 2,0 1,-1 1,-1 1,-1 1,22 26,2 3,69 80,-65-78,-39-39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37.9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0,'-10'12,"1"1,0 0,1 1,1-1,0 2,1-1,-5 16,-3 5,-14 35,20-45,-1-1,-1-1,-1 0,-2 0,0-1,-1-1,-20 24,18-23,15-19,-1-1,1 1,-1-1,1 0,-1 1,0-1,0 0,0 0,0 0,0 0,-1-1,1 1,0 0,-1-1,1 0,-1 0,-4 2,14-5,3-1,0 0,1 1,-1 0,12 0,1 4,0 1,-1 1,1 1,-1 1,0 1,30 14,122 68,-161-81,296 183,-294-182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38.9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1,'34'30,"70"50,9 6,-39-17,-3 3,90 119,95 183,-228-330,-3 1,-1 1,30 80,-53-122,1 1,-1-1,0 1,-1 0,1-1,-1 1,0 6,-3 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40.2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15 545,'0'0,"0"1,-1-1,1 0,-1 0,1 0,0 0,-1 0,1 0,-1 1,1-1,0 0,-1 0,1 0,-1 0,1-1,-1 1,1 0,0 0,-1 0,1 0,-1 0,1 0,0-1,-1 1,1 0,-1 0,1-1,0 1,-1 0,1 0,0-1,0 1,-1 0,1-1,0 1,0-1,-1 1,1 0,0-1,0 1,0-1,16-14,35-11,30 0,126-22,-34 9,73-26,755-170,-861 217,-83 12,-1-2,73-20,-103 14,-20 6,-17 5,-3 5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41.0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1 362,'7'-1,"0"-1,0 0,0 0,0-1,10-5,-1 1,106-43,-29 10,169-48,-121 56,186-16,-241 39,314-43,-366 43,-7 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41.9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1,'-26'806,"1"-164,12-420,1 28,13 199,-1-426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44.1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1 418,'29'28,"2"-2,1-1,2-1,58 31,153 54,-230-103,-6-1,0-1,1 0,0-1,0 0,0 0,0-1,0 0,0-1,0-1,19 0,-27-1,-1 1,1-1,0 0,0 0,-1 0,1-1,0 1,-1 0,1-1,-1 1,0-1,1 1,-1-1,0 1,0-1,0 0,0 0,0 0,-1 1,1-1,0 0,-1 0,1 0,-1 0,0-4,1-58,-2 46,-1-97,-5 0,-34-180,40 291,-6-41,7 44,0 0,0 1,0-1,0 1,-1-1,1 0,0 1,1-1,-1 1,0-1,0 0,0 1,0-1,0 1,1-1,-1 0,0 1,0-1,1 1,-1-1,0 1,1-1,-1 1,1 0,-1-1,1 1,-1-1,0 1,1 0,0-1,-1 1,1 0,-1 0,1-1,-1 1,1 0,-1 0,1 0,0 0,-1 0,1 0,-1 0,1 0,0 0,-1 0,1 0,-1 0,1 0,0 0,-1 0,1 1,-1-1,1 0,-1 0,1 1,-1-1,1 0,-1 1,1-1,-1 1,1-1,-1 1,1-1,-1 1,20 16,0 0,-2 1,0 1,-1 0,25 40,-9-15,207 280,-14 9,216 431,-429-738,76 162,-76-157,-2 1,-1 1,-2 0,5 35,-12-57,-1-1,-1 0,0 0,0 0,-1 0,0 0,0 0,-1 0,-1 0,0-1,0 0,-1 0,0 0,0 0,-10 11,-11 12,-2-1,-45 39,44-42,22-22,1 0,-1 0,-1 0,1-1,-1 0,1-1,-1 0,-1 0,1 0,0-1,-18 4,20-7,0 1,-1-1,1-1,0 1,0-1,0 0,0 0,0 0,0-1,1 0,-1 0,0-1,1 1,-1-1,1-1,0 1,0-1,-6-5,-37-38,2-1,2-3,-60-90,83 111,2-1,1-2,1 0,2 0,1-1,2-1,1 0,2-1,1 0,2-1,2 1,-1-41,4 27,-1 8,2 1,6-44,-5 75,1-1,0 1,1-1,0 1,0 0,1 0,1 0,0 1,0-1,0 1,1 0,14-15,-1 9,-1 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45.0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 0,'-3'68,"-14"81,-1 0,12-66,3 0,14 149,-7-206,0 0,2 0,0-1,2 1,1-2,1 1,1-1,1-1,1 0,1 0,1-2,35 40,-26-38,2-1,0-1,1-1,1-2,1 0,41 17,-24-16,0-2,2-2,78 14,-93-23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45.8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50,'-3'-4,"0"-1,0 1,0 0,0 1,-1-1,0 1,1-1,-1 1,-1 0,1 1,0-1,-1 1,-5-3,9 5,1 0,-1 0,1 0,-1 0,1 0,-1 0,1 0,-1 0,1 0,-1 0,1 0,-1 0,1 0,0 0,-1 0,1 1,-1-1,1 0,-1 0,1 1,-1-1,1 0,0 1,-1-1,1 0,0 1,-1-1,1 1,0-1,-1 0,1 1,0-1,0 1,0-1,-1 1,1-1,0 1,0-1,0 1,0-1,0 1,0-1,0 1,0-1,0 1,1 26,5 3,2 0,1 0,1 0,1-1,22 38,88 134,-91-154,259 381,-221-338,5-3,129 121,-194-200,1-1,0 0,0 0,0-1,1-1,0 1,0-1,1-1,-1 0,1-1,0 0,0 0,0-1,0-1,1 0,-1 0,0-1,1 0,13-3,-2 1,-1 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46.4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1 312,'3'-3,"2"0,-1 1,0 0,0 0,1 0,-1 1,1-1,-1 1,1 0,7 0,9-4,1076-217,-977 204,52-10,-142 19,-11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47.1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0 308,'13'-4,"12"-6,16-5,13-5,19-3,22-2,13-5,13-2,-1-4,-3 4,-10 4,-14 6,-14 6,-17 7,-14 5,-11 2,-12 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16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0 383,'1'16,"1"0,0 0,1 0,0-1,2 1,0-1,0 0,15 26,0-5,3-1,30 39,-30-44,2-2,1-1,1-1,1-1,32 22,-43-36,0 0,1-1,0 0,0-2,1 0,0-1,1-1,0-1,0-1,38 4,-38-7,-1-1,1-1,-1-1,1 0,-1-2,0 0,20-7,-31 8,0-1,1 0,-2 0,1 0,0-1,-1 0,0-1,0 1,-1-1,0-1,0 1,0-1,-1 0,0-1,0 1,0-1,-1 0,3-9,7-26,-1 0,-3-1,-2-1,-1 1,0-47,-5-1,-14-133,9 203,3 7,-1 0,-1 1,0-1,-1 1,0 0,-2 0,1 0,-11-19,14 31,0 0,0 1,0-1,-1 0,1 1,-1-1,1 1,-1-1,0 1,1 0,-1-1,0 1,0 0,-4-1,5 1,-1 1,1 0,0 0,0 0,0 0,-1 0,1 0,0 0,0 1,0-1,-1 0,1 1,0-1,0 1,0-1,0 1,0-1,0 1,-2 1,0 1,1 0,-1 0,1 0,0 0,0 0,0 0,0 1,0-1,1 1,0-1,-1 1,1 0,1-1,-1 1,0 4,1 1,0 0,1 0,0 0,1 0,0 0,0-1,1 1,0-1,0 1,1-1,0 0,1-1,0 1,0-1,8 10,5 3,0-1,2 0,41 30,41 17,3-6,183 78,-150-75,-73-32,21 7,-2 5,98 65,-174-102,0 0,-1 0,0 1,0 0,0 0,9 14,-15-19,1-1,-2 1,1 0,0-1,0 1,0 0,-1 0,1 0,-1-1,1 1,-1 0,0 0,0 0,0 0,0 0,0 0,0-1,0 1,-1 0,1 0,-1 0,1 0,-1-1,0 1,0 0,1-1,-1 1,0 0,-1-1,1 1,0-1,0 0,-1 1,1-1,-1 0,1 0,-1 0,1 0,-1 0,-2 1,-66 25,51-19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47.7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0,'3'1,"1"1,-1-1,0 1,0-1,0 1,-1 0,1 0,0 1,-1-1,1 0,-1 1,0 0,0-1,0 1,0 0,2 5,6 6,79 110,128 238,-107-168,-90-159,58 93,-7 4,58 147,-120-253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49.0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1,'-7'9,"0"0,0 0,1 1,0 0,1 0,-5 15,-9 14,-149 272,160-299,-1 1,0-1,-1 0,0-1,0 0,-1-1,-16 12,-11 5,-43 22,80-48,-1 0,0 0,1 0,-1-1,0 1,0 0,0-1,0 1,0-1,0 1,1-1,-1 0,0 0,0 0,-3 0,4-1,0 1,1 0,-1-1,0 1,0-1,0 1,0-1,1 1,-1-1,0 0,0 1,1-1,-1 0,1 0,-1 1,0-1,1 0,-1 0,1 0,0 0,-1 0,1 0,-1-3,1 0,-1 1,1-1,0 1,0-1,0 0,1 1,-1-1,1 1,0-1,0 1,0-1,0 1,1 0,1-4,-1 4,-1-1,1 1,0 0,0 0,0 0,1 0,-1 0,1 0,-1 1,1-1,0 1,0 0,0 0,0 0,1 0,-1 0,0 1,1 0,-1-1,1 1,-1 1,1-1,0 0,-1 1,6 0,-3 1,0 0,0 0,1 1,-2 0,1 1,0-1,0 1,-1 0,1 1,-1-1,0 1,0 0,0 0,5 7,409 425,-348-377,-44-38,-12-8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49.9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1,'17'17,"-1"2,21 33,21 24,200 186,93 106,-339-353,-1 0,0 1,-2 0,1 1,-2 1,0-1,-2 1,0 0,4 19,-4 0,-1 0,-2 1,-3 59,-4 48,-5 328,14-412,1-39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53.0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13,'0'-1,"0"1,0 0,0-1,0 1,-1 0,1-1,0 1,0 0,0-1,0 1,0-1,0 1,0 0,0-1,1 1,-1 0,0-1,0 1,0 0,0-1,0 1,1 0,-1-1,0 1,0 0,0-1,1 1,-1 0,0 0,0-1,1 1,-1 0,0 0,1 0,-1-1,0 1,1 0,-1 0,0 0,1 0,-1 0,0 0,1 0,-1 0,1 0,18 13,25 41,-39-47,325 477,-265-385,-39-60,15 22,-3 0,42 93,-78-149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54.1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1 846,'2'-1,"0"0,1 0,-1-1,0 1,0-1,0 1,0-1,0 0,0 0,1-3,15-11,14-2,1 1,1 2,49-15,-12 4,92-36,243-100,29-17,-385 150,-40 22,1 1,-1 0,21-8,-4 5,-1-2,40-21,71-34,-69 36,134-51,-181 72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54.8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1,'0'4,"4"6,2 6,4 4,9 2,5 8,7 6,3 1,4-1,-4-3,-4-2,-3-2,-2-3,-4 0,-7-1,-1 0,-2-5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55.2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85 172,'0'-5,"-4"-5,-2-5,1-5,-4-3,-4-2,-4-1,0 0,4 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56.7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0 406,'1'3,"-1"-1,0 1,1 0,-1-1,1 1,0-1,0 1,0-1,0 1,0-1,3 4,4-3,-2-21,-5-203,-1 218,0 1,0 0,1 0,-1 0,1 0,-1-1,1 1,0 0,0 0,0 0,0 0,0 0,0 1,0-1,1 0,-1 0,1 1,-1-1,1 1,0-1,3-1,-2 1,0 1,1 0,0 0,-1 0,1 0,0 1,-1-1,1 1,0 0,0 0,6 1,8 3,0 0,0 1,0 1,17 8,-34-14,70 34,-1 3,85 60,-50-30,-104-67,0 1,-1-1,1 1,-1-1,1 1,0-1,-1 0,1 1,0-1,-1 0,1 0,0 0,-1 1,1-1,0 0,0 0,-1 0,1 0,0 0,0 0,-1 0,1-1,0 1,-1 0,1 0,0-1,0 1,-1 0,1-1,1 0,-1 0,0-1,0 1,-1-1,1 1,0-1,0 0,-1 1,1-1,-1 0,0 0,1 0,-1-3,-4-67,2 56,-1-23,1 15,0 1,1-1,2 1,4-33,-4 50,1 1,-1-1,1 1,0-1,0 1,0 0,1 0,0 0,0 0,0 0,1 0,-1 1,1 0,0-1,0 2,1-1,-1 0,1 1,0 0,0 0,0 0,11-3,-4 2,0 1,1 0,0 1,-1 1,1 0,0 1,0 0,-1 1,1 0,0 1,-1 1,1 0,23 9,-21-6,0 0,-1 1,1 1,-1 0,-1 1,0 1,0 0,-1 1,0 0,16 20,-17-15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58.0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1 582,'5'-2,"1"0,-1 0,0-1,1 1,-1-1,0-1,-1 1,1-1,8-8,2 0,70-53,-2-4,95-103,-175 170,-1 0,0-1,0 1,0-1,0 0,-1 0,1 0,-1 0,1 0,-1 0,0 0,0 0,-1 0,1-1,-1 1,1 0,-1-1,0 1,0 0,-1 0,1-1,-1 1,1 0,-1 0,0-1,-3-4,0-1,-1 1,0 0,-1 0,0 1,0 0,0 0,-1 0,-11-8,3 6,1 1,-2 0,1 1,-1 1,0 0,-1 1,1 1,-1 1,0 0,0 1,0 0,0 2,-21 2,34-2,0 1,-1 0,1 1,0-1,0 1,0 0,1 0,-1 0,0 0,1 1,-1-1,1 1,0 0,0 0,0 0,0 0,1 1,-1-1,1 1,0 0,0-1,0 1,0 0,1 0,0 0,-2 6,-2 12,0 0,2 1,-2 38,2 2,6 71,-2-130,0-1,0 1,0 0,0 0,1-1,-1 1,1-1,0 1,0-1,0 0,1 0,-1 0,1 0,-1 0,1 0,0-1,6 5,5 2,1 0,28 12,-14-8,120 69,158 116,-302-195,0 1,0-1,0 1,1-2,0 1,-1 0,1-1,0 0,0-1,0 1,1-1,-1 0,0-1,0 0,0 0,1 0,7-1,-4-2,1-1,-1 0,0 0,-1-1,1 0,-1-1,0 0,0 0,9-10,-2 3,355-265,-295 222,-60 44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1:59.5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1 442,'4'2,"0"0,0 0,0 0,0 1,0-1,0 1,-1 0,1 0,-1 0,0 1,0-1,0 1,0 0,3 7,3 1,134 193,-60-82,526 835,-603-947,177 300,-182-310,21 27,-21-27,-1-1,1 0,-1 1,1-1,-1 0,1 0,-1 1,1-1,-1 0,1 0,-1 0,1 0,-1 1,1-1,-1 0,1 0,0 0,-1 0,1 0,-1 0,1-1,-1 1,1 0,-1 0,1 0,-1 0,1-1,-1 1,1 0,-1-1,1 1,-1 0,1-1,-1 1,1 0,-1-1,0 1,1-1,-1 1,0-1,1 1,-1-1,0 1,0-1,0 1,1-1,-1 1,0-1,0 1,0-1,0 1,0-1,0 1,0-1,0 0,23-99,-5-1,7-123,-7 48,84-849,-100 1000,4-65,4 1,3 0,29-99,-42 185,1 2,-1 0,0 0,0-1,1 1,-1 0,0 0,1 0,-1 0,1 0,-1 0,1 0,0 0,-1 0,1 0,0 0,0 0,0 0,1-1,2 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17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00.8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20,'-2'-2,"1"1,-1-1,1 0,-1 1,0 0,1-1,-1 1,0 0,0 0,0 0,0 0,0 0,0 0,0 1,0-1,0 1,0 0,-1-1,1 1,0 0,0 0,-4 1,3 0,0 0,0 0,1 0,-1 1,0 0,0-1,1 1,-1 0,1 0,0 0,0 1,0-1,-4 5,-1 4,0 1,1 0,0 0,1 0,0 0,-3 16,1 5,1 0,1 1,2 0,1 0,1 0,3 0,0 0,2-1,2 1,1-1,2 0,1 0,1-1,2-1,1 0,1-1,2 0,35 47,26 18,158 152,-233-244,1 1,0 0,1-1,-1 1,1-1,-1 0,1-1,0 1,5 1,-9-4,0 0,0 1,0-1,0 0,0 0,0 0,0 0,0 0,0-1,0 1,-1 0,1 0,0 0,0-1,0 1,0-1,0 1,-1 0,1-1,0 0,1 0,0-1,-1 0,0 0,1 0,-1 0,0 0,0-1,0 1,-1 0,1 0,-1-1,1 1,0-4,4-59,-3-1,-10-120,4 137,-8-95,-6 0,-65-246,76 366,10 36,13 39,5-5,3 0,1-2,33 43,101 117,-142-184,-13-15,0-1,0 1,1-1,0 0,-1 0,1-1,1 1,-1-1,0 0,1-1,0 1,-1-1,1 0,0 0,0-1,0 0,0 0,1 0,-1-1,0 0,8-1,7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20.0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103 280,'-3'1,"1"0,0 0,0 0,0 0,0 1,0-1,0 1,1-1,-1 1,1 0,-1 0,1 0,-1 0,1 0,0 0,0 0,0 0,-1 5,-1-3,-8 22,1-1,1 2,1-1,1 1,1 0,-2 38,0 169,8-222,0 39,2 0,2 0,3-1,2 0,21 71,-22-99,0-1,1 0,1 0,1-1,0 0,2-1,0 0,1-1,1-1,1 0,0-1,2-1,-1-1,30 19,-13-15,1-2,0-1,1-2,0-1,1-2,0-2,1-1,0-2,0-1,0-2,0-2,70-9,-92 7,-1-1,1 0,-1-2,0 0,27-12,-36 14,-1-1,1 1,-1-1,0 0,0 0,-1-1,1 0,-1 0,0 0,0 0,-1 0,1-1,-1 0,0 0,-1 0,1 0,1-6,13-68,-3 0,4-113,-11 83,-16-212,4 273,-2-1,-3 1,-2 0,-1 0,-3 2,-36-75,41 103,0 0,-1 1,-2 0,0 1,0 0,-2 1,-22-19,28 28,0-1,0 1,0 1,-1-1,0 2,-1 0,1 0,-1 1,0 0,0 1,0 1,0 0,0 0,-20 1,25 2,1 0,-1 0,0 1,0 0,1 1,-1-1,1 1,0 1,0-1,0 1,0 0,-8 8,-9 9,-32 38,13-14,-1-3,-123 128,142-143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20.8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1 105,'-1'-4,"1"0,0 0,0 0,1 0,-1 0,1 0,0 0,0 0,0 0,1 0,-1 0,1 1,0-1,0 0,0 1,0 0,1-1,-1 1,7-5,-3 4,-1 1,1 0,0 1,0-1,1 1,-1 1,0-1,1 1,-1 0,1 0,11 1,3-1,-1 1,1 0,0 2,-1 0,1 2,-1 0,0 1,-1 1,1 1,-1 1,0 0,-1 1,0 2,23 16,-34-21,-1 1,0-1,0 1,-1 1,0-1,0 1,-1 0,1 0,-2 0,1 1,3 17,1 7,5 63,-10-68,18 260,-4-31,-13-211,1-1,3 0,2-1,1 0,19 45,-8-54,-11-25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22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2 471,'-1'4,"1"-1,0 1,0 0,0 0,0-1,1 1,-1 0,1-1,0 1,0 0,1-1,-1 1,1-1,-1 0,1 1,0-1,0 0,1 0,-1 0,1 0,-1-1,1 1,0-1,0 0,0 1,0-1,0 0,1-1,-1 1,0-1,1 1,0-1,-1 0,1 0,0-1,-1 1,6-1,98 10,-94-9,1-2,-1 1,0-1,1-1,25-7,-35 7,-1 0,1 0,0-1,-1 1,0-1,0 1,0-1,0 0,0-1,0 1,-1 0,0-1,1 1,-1-1,0 0,-1 0,1 1,-1-1,2-7,2-11,-1 0,3-34,-3 22,11-78,2-141,17 335,250 584,-14-41,-141-212,-108-324,-3 1,9 154,-26-214,-4 48,3-70,-1-1,0 1,-1-1,0 1,0-1,-1 0,0 0,0 0,0 0,-1 0,-7 10,9-15,0-1,-1 1,1 0,0 0,-1-1,1 1,-1-1,1 0,-1 0,1 0,-1 0,0 0,0-1,1 1,-1-1,0 0,0 1,0-1,0-1,1 1,-1 0,0-1,0 1,0-1,1 0,-1 0,0 0,1 0,-1 0,1-1,-4-2,-10-6,0-1,1-1,-23-22,20 17,-56-47,3-3,-120-147,173 190,1 0,2-1,0 0,2-1,0-1,2 0,1-1,2 0,0-1,2 0,1 0,2 0,0 0,3-41,3 26,3 0,1 0,2 0,3 1,1 1,33-74,-44 111,0 0,1 1,-1-1,1 1,0 0,0 0,0 0,0 0,1 0,0 1,-1 0,1 0,1 0,-1 0,0 0,1 1,-1 0,1 0,0 0,5-1,10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23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1,'0'13,"13"468,-5-398,3-1,4 0,44 138,49 57,-88-234,2-2,1 0,3-1,38 46,-59-80,1 1,0-1,0 0,1-1,0 0,0 0,10 5,6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24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0 334,'10'0,"-1"0,1 1,-1 0,1 1,-1 0,0 0,0 1,0 0,11 6,-7-2,0 2,-1-1,0 2,-1-1,12 15,25 26,-2 1,-3 3,-2 2,54 96,-81-133,-14-19,0 0,1 0,-1 0,0 0,0 0,0 0,1 0,-1 0,0 0,0 0,0 0,1 0,-1-1,0 1,0 0,0 0,1 0,-1 0,0 0,0 0,0-1,0 1,1 0,-1 0,0 0,0-1,0 1,0 0,0 0,0 0,0-1,0 1,0 0,0 0,1 0,-1-1,0 1,0 0,0 0,0 0,-1-1,1 1,0 0,0-1,-3-43,0 26,-18-118,-6-183,26 272,-1 14,3-44,0 69,0 1,0-1,0 1,1-1,0 1,1 0,0 0,0 0,0 0,1 0,6-8,-7 12,1 0,0 0,0 0,0 0,1 1,-1 0,0 0,1 0,0 1,-1-1,1 1,0 0,0 0,-1 1,1 0,8 0,3 0,0 1,-1 0,29 7,-21-1,0 0,0 2,-1 1,0 1,30 21,98 78,-120-87,13 9,-2 2,-2 1,-1 3,-2 0,-1 3,42 64,-75-101,90 160,-76-129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25.3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0,'10'1,"0"0,0 1,-1-1,1 2,0 0,-1 0,1 0,-1 1,0 1,14 9,7 6,43 39,-62-50,83 80,-4 4,-4 4,139 206,-79-78,214 449,-303-524,-47-120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2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61,'1172'-37,"-687"22,-445 11,-12-1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26.6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0 128,'22'-1,"-1"-2,0 0,0-1,0-2,25-8,50-13,103-4,2 9,286 5,-236 19,-227-2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28.8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27,'3'-3,"1"0,0 1,0-1,0 1,0 0,1 0,-1 1,0-1,1 1,-1 0,1 0,7 0,64-2,-51 4,12-1,0 2,0 2,0 2,-1 1,0 1,0 2,-1 2,0 1,-1 2,-1 1,0 2,48 34,-59-36,-1 2,0 0,-1 1,-1 1,0 0,-2 2,-1 0,0 1,-2 0,-1 1,0 1,-2 0,-1 1,-1 0,-1 1,-2-1,6 45,-6 17,-3 0,-5 0,-3 0,-4 0,-34 143,26-195,6-25,11-11,0-1,-1 1,1 0,0 0,-1 0,1-1,0 1,-1 0,1 0,0-1,-1 1,1 0,0-1,0 1,-1 0,1-1,0 1,0-1,0 1,0 0,-1-1,1 1,0-1,0 1,0 0,0-1,0 1,0-1,0 1,0 0,0-1,0 1,0-1,1 0,-1-10,1 0,1 0,0 0,0 1,7-18,-2 4,119-378,81-148,-161 439,-41 99,-1 0,1 0,3-22,-8 34,0 0,-1 0,1 0,0 1,0-1,-1 0,1 0,0 0,0 0,-1 0,1 0,0 0,-1 0,1 1,0-1,0 0,-1 0,1 0,0 0,-1 0,1-1,0 1,0 0,-1 0,1 0,0 0,-1 0,1 0,0 0,0 0,-1-1,1 1,0 0,0 0,0 0,-1-1,1 1,0 0,0 0,0-1,-1 1,1 0,0 0,0-1,0 1,0 0,0 0,0-1,0 1,0 0,0-1,0 1,0-1,-17 24,4 8,0 0,3 1,0 0,3 0,-9 66,15-79,1-1,0 1,2-1,0 1,1-1,0 0,2 0,0 0,1-1,1 0,0 0,15 22,-10-20,1-2,2 0,-1 0,2-1,0-1,1-1,0 0,1-1,1-1,0-1,41 17,-30-16,1-1,0-1,1-2,0-2,0-1,0-1,48 0,-50-5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18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1042,'2'-5,"0"1,0 0,0-1,1 1,0 0,0 0,0 1,0-1,8-6,5-7,8-18,0-2,-3 0,-1-1,29-79,-27 52,-3-2,13-89,-28 133,-1-1,-1 0,-1 0,-1 0,-2 0,0 0,-1 0,-8-28,8 42,0 1,-1-1,-1 0,1 1,-1 0,-1 0,1 1,-2-1,1 1,-1 0,0 1,-1 0,0 0,0 0,0 1,-1 1,0-1,0 1,0 1,-1 0,-11-4,3 3,0 1,0 1,0 0,-1 2,1 0,0 1,-1 0,1 2,0 0,0 1,0 1,0 1,-26 10,30-9,0 0,0 1,1 0,0 1,0 1,1 0,0 1,1 0,0 0,0 1,1 1,1 0,0 0,0 1,1 0,-10 25,15-32,0 2,1-1,1 0,-1 0,1 1,0-1,0 0,1 1,0-1,1 1,0-1,0 1,0-1,5 14,-2-11,1 0,0 0,1-1,0 1,0-1,1-1,0 1,1-1,9 8,12 7,1-2,1-1,1-1,0-2,37 15,72 24,3-6,260 55,-396-103,-1-1,0 1,0 0,1 0,-1 1,9 5,-15-7,0 0,0 0,0 0,1 0,-1 0,0 0,0 0,0 1,-1-1,1 0,0 1,0-1,-1 1,1-1,-1 1,1-1,-1 1,0-1,0 1,0-1,1 1,-2 0,1-1,0 1,0-1,0 1,-1-1,1 1,0-1,-1 1,0-1,1 1,-1-1,-1 3,-23 42,-45 65,14-25,31-48,-1-1,-2-1,-64 63,71-82,3-5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29.3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1,'-1'0,"0"1,0-1,0 1,-1-1,1 1,0 0,0-1,0 1,0 0,0 0,1 0,-1 0,0 0,0 0,1 0,-1 0,0 0,1 0,-1 0,1 0,-1 1,1-1,0 0,-1 0,1 0,0 1,0-1,0 2,-4 45,4-41,0 73,3 0,4 0,3-1,4 0,3-1,3 0,45 108,-35-115,3-1,3-2,2-2,4-2,2-1,3-2,104 102,-114-130,3-1,0-3,2-1,1-2,84 37,-38-28,1-4,103 21,-162-45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30.3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0 182,'17'-15,"1"0,1 1,0 1,0 1,1 0,1 2,35-13,-16 9,1 2,0 2,52-6,-36 8,0 3,0 3,110 9,-157-5,1 0,-1 0,0 1,-1 0,1 1,0 0,-1 1,0 0,0 0,0 1,12 11,-11-7,1 1,-1 0,-1 1,0 0,-1 1,0 0,8 17,-1 9,-1 1,-1 0,-3 1,10 75,-18-92,0 1,-1 0,-2-1,-1 1,0-1,-2 1,-1-1,-1 0,-1 0,-1-1,-1 0,-1 0,-1-1,0 0,-2-1,-16 20,28-40,-18 29,21-20,18-10,132-33,309-59,276 7,-710 82,34-3,-17 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31.4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1 285,'6'1,"0"1,1 1,-1-1,0 1,-1 0,1 1,0-1,-1 1,0 0,6 6,3 2,26 20,-2 1,67 78,53 90,-153-194,34 51,-38-56,1 1,-1 0,1-1,-1 1,0 0,0 0,0 0,-1 0,1 0,-1 0,1 0,-1 1,0-1,0 0,0 0,-1 0,-1 6,2-9,0 0,0 1,0-1,0 0,0 0,0 1,-1-1,1 0,0 0,0 1,0-1,0 0,-1 0,1 0,0 1,0-1,0 0,-1 0,1 0,0 0,0 0,-1 1,1-1,0 0,0 0,-1 0,1 0,0 0,-1 0,1 0,0 0,0 0,-1 0,1 0,0 0,0 0,-1 0,1-1,-11-8,-5-18,8 6,0-1,2 0,0 0,1-1,-3-45,6-121,3 121,-2-6,0 19,7-72,-6 122,1 0,0 0,0 0,1 0,0 1,-1-1,1 1,1-1,-1 1,1-1,-1 1,1 0,1 0,-1 1,0-1,8-5,-5 5,1 0,0 0,0 0,0 1,0 1,0-1,1 1,-1 0,16-1,-1 1,0 2,0 0,0 2,0 0,0 1,35 11,-27-4,-1 1,0 1,-1 1,-1 2,0 1,-1 1,0 1,-2 1,0 2,-2 0,0 1,-1 1,-1 1,-2 1,0 1,-2 0,0 2,17 44,223 629,-246-666,8 51,-16-71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32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0,'21'2,"0"0,0 2,-1 0,1 1,-1 1,0 1,0 1,-1 0,0 2,0 0,-1 1,28 23,-2 2,-1 2,-2 3,52 63,-57-57,-2 1,-2 2,-2 1,-2 1,-3 1,-2 2,-3 0,-2 1,-2 1,-3 1,-2 0,5 112,-16 114,-3-163,3-80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36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1421,'0'-1,"0"1,0 0,0-1,0 1,0 0,-1 0,1-1,0 1,0 0,0 0,0-1,0 1,0 0,-1 0,1-1,0 1,0 0,0 0,-1 0,1-1,0 1,0 0,-1 0,1 0,0 0,0 0,-1-1,1 1,0 0,0 0,-1 0,1 0,0 0,-1 0,1 0,0 0,0 0,-1 0,1 0,0 0,-1 0,1 0,0 0,0 0,-1 1,1-1,0 0,0 0,-1 0,1 0,0 1,0-1,0 0,-1 0,1 0,0 1,0-1,0 0,-1 0,1 1,0-1,5-25,58-106,-1 5,-32 45,-4-2,-3-1,21-158,-32 121,-6 0,-10-142,4 253,-1 1,0 0,-1-1,0 1,0 0,-1 0,0 0,-1 0,-8-14,10 20,0 0,0 1,0-1,0 1,0 0,-1 0,1 0,-1 0,0 0,1 0,-1 1,0-1,0 1,0 0,0 0,0 0,0 0,0 0,-1 1,1 0,0-1,0 1,-1 0,1 1,0-1,0 0,0 1,0 0,-1 0,1 0,-4 2,4-2,1-1,-1 1,1 0,-1 0,1 1,0-1,-1 0,1 1,0 0,0-1,0 1,0 0,0 0,1 0,-1 0,1 0,-1 0,1 1,0-1,-1 1,1-1,0 0,1 1,-1 0,0-1,1 1,-1 5,2-4,-1 1,1-1,0 1,0-1,1 1,-1-1,1 1,0-1,0 0,1 0,-1 0,1 0,0 0,0-1,4 5,37 31,2-3,1-1,2-2,73 36,0 2,-76-42,147 94,-154-95,-1 1,58 60,-90-81,0 1,0-1,0 1,-1 0,0 1,-1-1,0 1,-1 0,0 0,0 1,-1-1,-1 0,1 1,-2-1,1 1,-2-1,1 1,-1-1,-1 1,-4 14,-3 10,-2 0,-1 0,-2-1,-28 49,-5-4,-3-2,-4-2,-3-3,-83 82,129-144,4-5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37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1019 806,'-53'31,"2"2,0 2,3 2,1 3,2 1,-58 68,17-4,-130 209,129-168,-120 277,203-412,-1 0,1 0,1 1,0-1,-3 21,6-31,0 1,0-1,0 1,1-1,-1 1,0-1,0 1,1-1,-1 0,1 1,-1-1,1 1,0-1,-1 0,1 0,0 0,0 1,0-1,0 0,0 0,2 1,-1-1,1 0,-1 0,1 0,-1 0,1-1,0 1,0-1,-1 0,1 0,0 0,0 0,-1 0,1-1,0 1,5-2,44-14,0-1,84-43,-41 18,-60 27,279-124,-213 89,98-65,-176 101,-1-2,-1 0,0-2,-1 0,-1-1,-1-1,21-29,-34 41,0 0,0-1,-1 1,0-1,0 0,-1 0,0 0,0-1,-1 1,-1-1,0 1,0-1,-1 1,0-1,0 0,-1 1,-1-1,1 1,-1-1,-1 1,0 0,0 0,-7-12,-6-8,-2 1,-1 1,0 1,-40-39,8 15,-63-47,89 77,-1 1,-1 2,0 0,-2 2,1 1,-2 2,0 0,0 2,-1 2,0 0,0 2,-45-2,72 8,0 0,-1-1,1 1,0-1,0 0,0 0,0 0,-4-2,7 2,1 1,-1 0,1 0,0-1,0 1,-1 0,1 0,0-1,-1 1,1 0,0-1,0 1,0-1,-1 1,1 0,0-1,0 1,0-1,0 1,0 0,0-1,0 1,0-1,0 1,0 0,0-1,0 1,0-1,0 0,15-18,-8 13,-1 0,0 0,0-1,-1 0,1 0,-2 0,1 0,-1-1,0 0,-1 0,1 0,-2 0,1-1,-1 1,0 0,-1-1,0 0,-1 1,1-1,-2 0,-1-15,-14-95,-5 1,-6 0,-64-177,81 273,19 48,36 67,101 151,79 71,-221-310,262 330,330 317,-531-589,-40-41,-1 1,0 2,20 30,-31-35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38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1709,'1'-3,"1"-1,-1 1,1 0,0 0,0 0,0 0,0 0,1 1,-1-1,1 1,0-1,0 1,0 0,0 0,0 0,0 1,5-3,5-3,252-159,368-167,310-78,-240 111,-21-35,-500 240,-156 81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38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1 851,'9'-1,"1"-1,-1 0,0 0,1-1,-1 0,0 0,-1-1,14-8,17-6,629-217,-384 142,-161 51,481-157,8 30,-605 167,182-49,-163 41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41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1162 1,'-37'0,"-52"6,74-3,-1 0,1 1,0 0,1 2,-1 0,-17 9,-24 19,2 2,1 2,-61 57,-126 154,16 43,195-248,2 2,2 1,2 1,-32 98,51-135,1 1,1 0,0 0,1 0,0 0,0 0,2 0,-1 0,2 0,-1 0,6 17,-4-21,0 0,1 0,0 0,0-1,1 1,0-1,0 0,0-1,1 1,0-1,1 0,-1-1,1 0,0 0,1 0,10 5,21 7,1-3,1-1,-1-2,2-1,57 4,23 7,-58-10,-40-8,-1 1,1 1,35 13,-58-18,0 0,1 1,-1 0,0-1,0 1,0 0,0-1,0 1,-1 0,1 0,0 0,0 0,0 0,-1 0,1 0,-1 0,1 0,-1 0,1 0,-1 0,1 0,-1 1,0-1,0 0,0 0,1 0,-1 1,0-1,-1 0,1 0,0 1,0-1,0 0,-1 0,1 0,-1 0,1 0,-1 1,1-1,-1 0,1 0,-1 0,0 0,0-1,-1 3,-6 8,-1-1,0 0,-15 12,13-12,-325 341,134-135,196-209,-34 28,40-34,-1-1,0 1,1-1,-1 0,1 1,-1-1,0 0,1 0,-1 1,0-1,0 0,1 0,-1 0,0 0,1 0,-1 0,0 0,0 0,1 0,-1 0,0 0,1-1,-1 1,0 0,1 0,-1-1,0 1,1 0,-1-1,0 1,1-1,-1 1,1-1,-1 1,1-1,-1 1,1-1,0 1,-1-1,1 0,-1 1,1-1,0 0,0 1,-1-1,1 0,0 1,0-1,0 0,0 0,0 1,0-1,0 0,0 1,0-1,0 0,0 0,1 0,-2-22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41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1,'5'59,"2"0,4 0,17 61,69 216,-51-188,7-2,5-2,129 226,-146-305,2-3,3-2,95 97,-102-120,1-2,3-2,0-2,2-1,1-3,57 25,-81-43,2 0,33 8,-22-10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19.7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842 1,'-31'1,"-1"2,1 1,0 1,0 2,1 1,0 2,0 0,1 2,1 2,0 0,1 2,0 1,1 1,-25 23,8-3,2 3,2 1,1 2,2 2,3 1,-49 90,72-120,0 1,2 1,0-1,1 1,1 0,1 1,0 0,2 0,-2 20,5-38,0 1,1-1,-1 1,1-1,-1 1,1-1,0 0,0 1,0-1,0 0,0 0,1 0,-1 0,1 0,-1 0,1 0,0 0,0 0,-1-1,1 1,0-1,1 0,-1 1,0-1,0 0,1 0,-1 0,0-1,1 1,-1 0,1-1,-1 0,1 1,-1-1,3 0,12 0,0 0,1-1,32-6,-39 5,3 0,0-1,1-1,-1 0,-1 0,1-1,-1-1,1 0,-2-1,1-1,-1 0,0 0,-1-1,0-1,0 0,-1 0,0-1,-1-1,-1 1,1-1,-2-1,0 0,0 0,-1 0,-1 0,5-17,64-295,-36 141,-36 176,0 0,0 1,1-1,1 0,-1 1,5-7,-7 13,-1 0,1 0,0 0,-1 0,1 0,0 0,0 0,-1 0,1 0,0 0,0 1,0-1,0 0,0 1,1-1,-1 1,0-1,0 1,0-1,0 1,0 0,1 0,-1-1,0 1,0 0,1 0,-1 0,0 0,0 1,0-1,1 0,-1 0,0 1,0-1,0 1,0-1,1 1,-1-1,0 1,0 0,0-1,0 1,-1 0,1 0,0 0,0 0,0 0,-1 0,2 1,21 30,-1 1,-2 0,31 70,-30-58,9 21,-19-37,2 0,2-1,0-1,26 35,-33-54,0 0,0-1,0 0,1 0,1-1,-1 0,15 6,78 28,-29-13,-39-12,108 53,-113-51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42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1 128,'4'0,"6"0,10 0,14 0,18-4,27-1,29-5,22 0,10-3,3-3,-10-4,-15 2,-19 4,-22 5,-19 3,-21 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43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681 231,'6'-1,"-1"0,0 0,1-1,-1 1,0-1,0-1,8-3,14-7,10 3,-15 4,0 0,40-19,-58 23,0 1,0-1,-1 0,1-1,-1 1,0-1,1 1,-1-1,0 0,-1 0,1 0,0-1,-1 1,0-1,0 1,0-1,0 0,0 0,-1 0,0 0,0 0,1-4,-2 5,0 0,-1 0,1 1,0-1,-1 0,0 0,0 1,0-1,0 0,0 1,0-1,-1 1,1-1,-1 1,0 0,1 0,-1 0,0 0,0 0,-1 0,1 0,0 1,0-1,-1 1,1-1,-1 1,0 0,1 0,-1 0,0 1,-3-2,-11-2,0 1,0 1,-31-1,46 3,-371 4,313 1,0 2,0 3,1 3,-66 24,121-37,0 2,1-1,-1 0,1 1,-1-1,1 1,0 0,-1 0,1 0,0 1,1-1,-1 1,0 0,1-1,-1 1,1 0,0 1,0-1,0 0,0 1,1-1,-1 1,0 4,1-2,1 0,1 0,-1 0,1 0,0 0,0 0,1 0,0 0,0 0,0 0,1-1,-1 1,7 8,6 12,1-1,2-1,0-1,1 0,2-2,0 0,1-1,1-1,1-1,0-2,2 0,0-1,0-2,1-1,1-1,30 9,-9-6,585 163,-627-175,77 11,-78-12,-1-1,1 0,0-1,0 1,0-1,-1 0,1 0,-1-1,1 0,-1 0,1 0,5-4,3-5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44.4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0 476,'4'2,"-1"0,1-1,-1 2,0-1,1 0,-1 1,-1-1,1 1,0 0,0 0,-1 0,0 0,0 1,3 5,0-2,269 460,-171-279,352 688,-452-869,11 19,-2 1,15 51,-25-61,-8-16,-14-23,-56-102,5-4,-61-158,81 174,47 103,-318-789,304 738,3 0,2-1,3 0,3 0,1-121,7 170,0 1,0 0,1 0,0 0,1 0,1 0,0 0,0 1,1 0,11-18,-11 20,1 2,0-1,1 0,-1 1,1 1,0-1,1 1,-1 0,1 1,0-1,1 2,-1-1,17-4,12-2,0 2,0 2,0 1,0 1,1 3,0 1,-1 1,1 3,-1 0,0 3,0 1,-1 2,0 1,0 2,-2 1,0 2,0 2,-2 1,44 32,-28-13,-1 2,-3 2,65 78,-105-115,0 0,-1 0,0 1,0-1,0 1,-1-1,1 1,-1 0,-1 0,1 0,-1 0,0 0,-1 1,1-1,-1 0,0 0,-1 0,1 1,-1-1,-1 0,1 0,-1 0,0 0,0-1,-6 11,-7 9,0-2,-1 0,-2-1,-29 31,14-17,4-3,-171 179,185-198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46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1370,'3'-6,"1"-1,0 1,-1-1,0 1,-1-1,0 0,0 0,0-1,-1 1,1-14,5-18,39-106,8-34,129-704,-174 848,-5 59,0 9,12 42,3-1,4-1,40 88,-18-44,118 373,-121-333,25 191,-64-333,-1 1,0 0,0 0,-2 0,-1 19,1-30,-1-1,0 0,0 0,0 0,0 0,-1 0,0 0,0 0,0-1,0 1,0 0,-1-1,1 0,-1 0,0 1,0-2,0 1,-1 0,1-1,-7 5,-16 4,-1 0,0-2,-1 0,-30 4,9-2,354-100,76 1,-366 88,-19 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46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1 658,'135'-11,"-34"2,307-15,790-54,705-132,-1246 90,102-14,-619 112,-6 0,170-5,-287 27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47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1 577,'1636'-130,"-714"106,-50 1,-2-39,780-189,-1156 173,-470 73,-12 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56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1191,'0'-4,"0"0,0 1,0-1,1 0,-1 0,1 0,0 1,0-1,1 1,-1-1,1 1,-1-1,1 1,0 0,1 0,-1 0,0 0,1 0,0 0,-1 1,1-1,0 1,1 0,-1 0,0 0,0 0,1 0,-1 1,1 0,0 0,-1 0,1 0,4 0,102-25,1 6,1 4,0 6,182 5,-236 7,0 2,0 3,-1 2,112 34,-149-36,0 0,0 2,-1 0,0 1,-1 1,0 1,0 1,-1 0,-1 1,-1 1,0 0,0 1,-2 1,0 0,-1 1,17 33,-17-20,-1 0,-2 1,-1 0,-2 1,0-1,-3 1,-1 0,-1 0,-1 1,-7 36,-4 7,-3 0,-3-2,-33 87,48-156,-11 35,-1-1,-3 0,-1-1,-28 44,46-82,-1 0,1 0,-1 0,0 0,1 0,-1-1,0 1,1 0,-1-1,0 1,0 0,0-1,1 1,-1-1,0 1,0-1,0 1,0-1,0 0,-2 1,2-2,1 1,-1 0,1 0,-1-1,0 1,1-1,-1 1,1-1,-1 1,1-1,-1 1,1-1,-1 1,1-1,0 1,-1-1,1 0,0 1,0-1,-1 0,1 1,0-2,-7-49,7 43,-35-378,-8-160,39 407,27-269,-6 292,5 0,47-143,-67 252,1 0,-1 0,-1 0,1-1,-1 1,-1 0,1 0,-1-1,0 1,-1 0,0-1,0 1,-1 0,1 0,-1 0,-1 0,0 0,0 1,0-1,-1 1,-8-12,-71-148,83 166,0-1,0 0,-1 0,1 0,-1 1,1-1,0 0,-1 1,1-1,-1 0,0 1,1-1,-1 1,0-1,1 0,-1 1,0 0,1-1,-1 1,0-1,0 1,0 0,1 0,-1-1,0 1,0 0,0 0,-1 0,1 1,0-1,0 1,1 0,-1 0,0 0,0 0,1 0,-1 0,1 0,-1 0,1 0,-1 0,1 1,0-1,-1 0,1 0,0 2,-2 6,1 0,1 1,-1-1,2 13,7 18,1 0,2 0,2 0,1-2,38 70,120 171,-113-193,70 78,-92-123,1-3,1 0,79 55,-109-87,0-1,0 1,0-2,1 1,0-2,0 1,18 3,-3-4,49 1,-73-4,2 0,0 1,1 0,-1 0,0-1,0 2,0-1,0 0,0 1,-1-1,1 1,0 0,-1 0,1 0,-1 0,1 1,1 2,36 48,-23-28,84 105,-88-113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58.2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0 559,'1'-3,"-1"0,1 0,0 1,-1-1,1 0,1 0,-1 1,0-1,1 1,-1-1,1 1,0 0,0-1,0 1,0 0,0 0,0 0,1 1,-1-1,0 0,1 1,0 0,-1-1,1 1,0 0,3-1,13-4,1 1,35-5,-37 7,818-109,-255 40,897-191,-1465 260,130-22,-119 23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2:59.1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0,'33'0,"458"9,-357-1,215 43,-251-31,-18-5,-1 3,114 42,-190-59,0 0,0 0,0 0,0 0,-1 1,1-1,0 1,-1 0,1 0,-1 0,0 0,1 0,-1 1,0-1,0 1,-1-1,1 1,0 0,-1-1,0 1,1 0,-1 0,0 0,0 6,-1 0,-1 0,0-1,0 1,-1 0,-1-1,1 1,-7 13,-62 197,-60 314,71-263,30-106,24-145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00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1 132,'10'1,"0"0,0 0,0 1,0 1,-1 0,1 0,-1 1,0 0,12 7,79 56,-69-44,85 66,110 109,-180-155,-36-34,13 11,37 45,-55-59,-1-1,0 1,0 0,0 0,-1 0,0 0,0 1,-1 0,0-1,0 1,0 0,-1 0,0 0,0 8,-2-12,1-1,0 1,-1-1,0 1,1-1,-1 0,0 1,0-1,0 0,-1 0,1 0,0 0,-1 0,0 0,1 0,-1 0,0-1,0 1,0-1,0 1,-3 1,4-3,0 1,0-1,-1 0,1 1,0-1,0 0,-1 0,1 0,0 0,-1 0,1 0,0 0,0 0,-1 0,1-1,0 1,0 0,-1-1,1 1,0-1,0 0,0 1,0-1,0 0,0 1,0-1,0 0,0 0,0 0,0 0,1 0,-1 0,0 0,1 0,-1-1,1 1,-1 0,1 0,-1 0,1-1,0 1,-1-2,-4-22,1 0,1 0,1-1,3-49,0 28,11-218,-7 226,1 1,2 0,1 1,27-69,-34 103,-1-1,1 1,-1-1,1 1,0 0,0 0,0 0,1 0,-1 0,1 1,0-1,-1 1,1-1,0 1,0 0,1 0,-1 0,0 1,1-1,-1 1,1 0,-1 0,1 0,4 0,2 1,0 0,-1 1,1 1,0-1,-1 2,1-1,-1 1,11 5,334 142,-300-123,-1 2,-2 3,-1 2,63 55,-94-69,0 1,-1 1,-1 0,-1 1,-1 1,-2 1,0 0,-1 0,-2 2,0-1,-2 1,6 37,0 19,-4 1,-2 152,-8-207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20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1,'4'0,"6"4,6 6,8 5,9 9,7 9,10 7,9 10,3 0,0 1,-3 0,-6-9,-9-7,-7-5,-10-4,-5-1,-7-6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01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0 316,'91'-4,"104"-17,-81 6,1404-213,-1321 194,-164 27,-12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01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1,'4'0,"-1"0,1 1,-1 0,1 0,-1 0,1 0,-1 1,0-1,0 1,1 0,-1 0,-1 0,1 0,0 1,3 3,39 49,-31-36,648 814,-609-767,-3 2,-4 2,40 78,-73-122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02.6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530 1,'-14'282,"9"-240,-3 1,-1-1,-1-1,-26 62,20-73,0-1,-2-1,-1-1,-2-1,-27 28,-20 28,-151 225,201-286,18-21,0 0,0 0,0 0,0 0,0 0,0 0,0 0,0-1,0 1,0 0,-1 0,1 0,0 0,0 0,0 0,0 0,0 0,0 0,0 0,0 0,0 0,-1 0,1 0,0 0,0 0,0 0,0 0,0 0,0 0,0 0,0 0,-1 0,1 0,0 0,0 0,0 0,0 0,0 0,0 0,0 0,0 0,0 0,-1 0,1 0,0 0,0 0,0 0,0 0,0 0,0 0,0 1,0-1,0 0,0 0,0 0,0 0,0 0,0 0,0 0,0 0,-1 1,24-36,-15 25,1 0,0 1,1-1,0 2,18-13,-23 18,0 1,-1 0,1 0,0 1,0-1,0 1,1 0,-1 1,0-1,0 1,0 0,1 0,-1 1,0-1,0 1,0 0,10 4,49 19,88 47,1 0,657 197,-570-197,21 7,-260-77,4 0,-1 0,1 0,-1 1,0 0,1 0,-1 0,0 0,0 1,0-1,4 5,-1 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05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0 591,'51'48,"-27"-26,0-2,2-1,1-1,0-1,1-1,1-2,0-1,61 19,-87-31,0 0,0 0,0-1,0 1,1-1,-1 0,0 1,0-1,0-1,0 1,1 0,-1-1,0 1,0-1,0 0,0 0,0-1,0 1,0 0,-1-1,1 0,3-2,-3 1,0-1,-1 0,1 0,-1 0,0 0,0-1,0 1,0 0,-1-1,0 1,1-1,-2 0,1 1,0-7,1-342,-6 183,5 116,0 28,-1 0,-1 0,-5-31,0 42,0 20,0 27,7-15,0-1,1 1,1-1,0 0,1 0,11 25,46 90,-42-94,327 541,-87-160,-197-307,86 220,-129-280,11 60,-25-90,-1 0,-2 0,0 0,-1 1,-3 38,1-56,1 1,-1-1,0 0,0 0,0 0,-1 0,1 0,-1 0,0-1,0 1,0-1,0 1,-1-1,0 1,1-1,-1 0,0 0,-7 4,5-4,0-1,0 0,0 0,-1 0,1-1,0 0,-1 0,1 0,-1 0,1-1,-1 0,-8-1,-9-3,1 0,0-2,0 0,1-2,-37-17,-26-17,2-4,3-3,1-3,3-4,2-3,-103-108,165 156,0-1,2 0,-1-1,1 0,1 0,-9-21,15 30,1-1,0 0,-1 1,2-1,-1 0,0 0,1 0,0 0,0 1,0-1,1 0,0 0,0 0,0 1,0-1,1 0,0 1,0-1,0 1,0 0,1 0,0 0,0 0,5-6,25-28,126-138,-119 135,2 2,50-36,-69 59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05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1,'-6'7,"0"1,0-1,1 1,0 0,0 1,1-1,0 1,1 0,-5 17,0 9,-4 46,9-61,-17 216,14 315,42-62,-20-383,5 0,54 160,-66-241,1-1,1 0,1 0,29 42,-35-58,0-1,0 1,1-1,-1 0,2-1,-1 0,1 0,0 0,0-1,0 0,1-1,-1 0,1 0,0-1,1 0,13 3,1-5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07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1 221,'14'1,"-1"1,1 0,-1 1,0 0,0 2,0-1,0 1,-1 1,1 0,-2 1,15 10,15 13,59 56,-65-53,-2 1,-1 2,-1 1,-3 2,39 68,-64-102,-1 1,0 0,0-1,-1 1,2 11,-2-16,-1 0,0 0,0 0,1 0,-1 1,0-1,0 0,0 0,0 0,0 0,0 0,-1 0,1 0,0 0,0 0,-1 0,1 1,-1-1,1-1,-1 1,1 0,-1 0,0 0,1 0,-1 0,0 0,0-1,0 1,0 0,1-1,-1 1,0-1,0 1,0-1,0 1,0-1,0 1,-2-1,1 0,1-1,0 1,0-1,0 0,0 1,0-1,0 0,0 0,0 1,0-1,0 0,0 0,0 0,1 0,-1 0,0-1,1 1,-1 0,1 0,-1 0,1-1,0 1,-1 0,1 0,0-1,0 1,0-3,-5-43,5 41,-2-361,4 209,-3 143,1 2,0 0,1 0,4-25,-4 35,-1 1,1-1,0 1,-1 0,1-1,0 1,1 0,-1 0,0 0,1-1,-1 1,1 1,-1-1,1 0,0 0,0 1,0-1,0 1,0-1,0 1,0 0,1 0,-1 0,0 0,1 0,3 0,68-8,0 3,116 6,145 35,-259-25,0 4,-1 3,0 3,140 59,-212-77,0-1,1 1,-1-1,0 1,0 0,0 0,0 0,-1 1,1-1,0 1,-1-1,0 1,0 0,0 0,0 0,0 0,0 0,-1 1,2 4,0 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07.6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1,'9'4,"6"2,10 8,9 10,8 10,4 7,0 2,-5 1,-9-2,-5-4,-3-4,-6-4,-6-2,-5-2,-3-2,-3 1,-6-5,-2-6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08.3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0,'-1'1,"1"-1,0 0,-1 0,1 0,0 0,-1 0,1 1,0-1,0 0,-1 0,1 0,0 1,0-1,0 0,-1 0,1 1,0-1,0 0,0 1,0-1,-1 0,1 1,0-1,0 0,0 1,0-1,0 0,0 0,0 1,0-1,0 0,0 1,0-1,0 0,0 1,0-1,1 1,5 25,18 36,-20-52,142 289,-57-128,184 386,-267-546,-3-4,0-1,0 0,1 1,0-1,0-1,6 7,-5-8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09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0,'-2'19,"-2"0,0 0,-1 0,-1-1,-1 1,0-1,-14 23,0 4,-7 18,-2 6,-33 106,61-169,1 0,-1 0,-1 0,1 0,-1-1,1 1,-2-1,1 0,-1 0,1 0,-1 0,-9 7,30-24,1 0,1 1,0 1,0 1,1 1,0 1,0 0,1 1,0 2,28-4,27 2,121 4,-119 3,11 4,154 29,-199-27,-16-2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09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0,'6'1,"-1"1,1-1,-1 1,0 0,0 0,0 1,0 0,0 0,-1 0,1 0,-1 0,8 9,-4-5,268 248,-148-131,260 260,-297-283,-4 4,74 118,-140-190,-1 2,-2 0,15 42,-26-56,0 0,-1 0,-2 1,0 0,-2 0,1 44,-4-46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21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30,'0'-5,"-4"0,-1-5,-1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10.6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0 231,'77'-16,"386"-27,-189 22,-90 5,1042-106,-1097 110,-118 11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11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79,'0'-1,"0"0,1 0,-1 0,0 0,1 0,-1 0,1 0,-1 0,1 1,0-1,-1 0,1 0,0 0,0 0,-1 1,1-1,0 0,0 1,0-1,0 1,0-1,0 1,1-1,27-8,-25 8,38-8,0 3,1 1,45 2,-19 0,1740-21,-1197 27,-445-3,-142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12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1 532,'28'-1,"1"1,0 2,-1 1,1 1,-1 2,0 0,36 15,30 23,-3 5,-2 3,-3 4,107 91,-124-90,-3 4,116 135,-146-149,-1 2,-2 1,-3 2,-2 0,32 83,-47-97,-2-1,8 51,-16-73,-1 1,-1-1,0 0,-1 1,-1-1,0 1,-1-1,-8 27,8-37,-1 0,0 0,0 0,-1-1,0 1,0-1,0 0,-7 7,9-10,1 0,-1 0,1 0,-1 0,1 0,-1-1,1 1,-1 0,0-1,1 1,-1-1,0 1,-3-1,4 0,0 0,0-1,0 1,0 0,1-1,-1 1,0 0,0-1,0 1,1-1,-1 0,0 1,1-1,-1 0,0 1,1-1,-1 0,1 0,-1 1,1-1,-1 0,1 0,0 0,-1 0,1 0,0 0,0 1,-1-3,-2-21,1 0,0 0,2 0,1 0,1 0,8-38,-5 23,266-1407,-233 1266,-36 169,8-46,-10 55,1-1,-1 1,0 0,0-1,0 1,0 0,-1-1,1 1,-1 0,1 0,-1-1,0 1,0 0,0 0,0 0,0 0,0 0,-1 0,-1-2,3 4,0 0,0 0,0 0,-1 0,1 0,0 0,0-1,0 1,-1 0,1 0,0 0,0 0,0 0,-1 0,1 0,0 0,0 0,-1 0,1 0,0 0,0 0,0 0,-1 0,1 1,0-1,0 0,0 0,-1 0,1 0,0 0,0 0,0 0,0 1,-1-1,1 0,0 0,0 0,0 0,0 1,0-1,-1 0,1 0,0 0,0 1,0-1,0 0,0 0,0 0,0 1,0-1,0 0,-3 17,3 12,1 0,2 0,0-1,15 54,-7-33,119 505,-80-378,80 187,-101-297,61 102,-68-133,1-2,2 0,2-2,41 38,-65-66,0 0,1-1,-1 1,1-1,-1 0,1 0,6 3,5-2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17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1 127,'0'-126,"2"160,2 1,10 44,-1-9,23 199,-17-104,59 235,-51-301,6-1,3-2,52 96,-66-150,2-2,2 0,1-2,2-1,2-1,1-2,2-1,1-1,41 27,204 101,-147-90,-103-51,-8-3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18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1 261,'0'-5,"1"0,0 0,0 1,0-1,1 1,0-1,0 1,0 0,0 0,1 0,-1 0,6-6,44-46,-33 37,-6 6,1-1,0 2,1-1,0 2,1 0,0 1,26-11,-34 17,0 1,0 1,1-1,-1 2,1-1,-1 1,1 0,-1 1,1 0,-1 0,1 1,0 0,-1 0,0 1,1 0,-1 1,0 0,0 0,9 6,7 5,0 2,-1 1,-1 1,0 1,-2 1,26 31,-23-22,-1 1,-1 1,-2 0,23 52,-29-49,-1 1,-2-1,-2 2,-1 0,-1 0,-2 0,-2 0,-1 0,-2 1,-8 49,7-76,-1 0,0 0,-1 0,0-1,0 1,-1-1,0 0,-1 0,0-1,0 0,-1 0,0 0,0-1,-1 0,0-1,0 1,-10 5,-18 9,0-2,-2-1,-39 12,25-9,34-14,1-1,1 1,0 1,1 0,-23 15,34-15,15-5,16-4,278-52,-228 42,719-109,-754 113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20.3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1 535,'106'185,"-5"23,92 270,-145-293,-72-272,5-1,-15-153,24 163,-7-45,-23-261,38 329,2 0,3 0,2 1,23-106,-23 141,0-1,1 1,1 0,1 0,1 1,0 0,1 0,14-17,-22 33,1-1,0 1,-1 0,1 0,0 0,0 0,0 0,0 1,1-1,-1 1,0 0,1 0,-1 0,1 1,-1-1,1 1,-1 0,1 0,-1 0,1 0,-1 0,1 1,-1 0,1-1,-1 1,0 1,1-1,-1 0,0 1,0 0,0 0,4 3,8 5,-1 1,0 1,-1 0,0 0,11 16,9 14,-1 2,-3 1,-1 2,-3 0,-1 2,-3 1,28 96,-28-59,-3 1,-4 1,5 173,-26 113,7-352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21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0 153,'19'-1,"0"-2,0 0,0-1,-1-1,0-1,18-8,-14 6,0 0,0 1,37-5,141-3,65-8,-17-18,-223 39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21.8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1,'2'11,"-1"0,2 1,-1-1,2 0,-1 0,1 0,1-1,0 1,8 11,7 16,173 351,156 347,-138-219,-200-488,-4-7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22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440 1,'-46'47,"13"-16,2 3,-40 54,60-71,-1 0,0-2,-1 1,-1-2,-16 15,23-24,-1 1,0-1,0-1,0 0,0 0,-1 0,1-1,-1 0,0-1,0 0,0 0,0-1,-11 0,-14 6,34-7,-1 0,1 0,0 1,0-1,-1 0,1 0,0 1,0-1,0 0,-1 1,1-1,0 0,0 1,0-1,0 0,0 1,0-1,0 0,0 1,-1-1,1 0,0 1,1-1,-1 0,0 1,0-1,0 0,0 1,0-1,0 0,0 1,0-1,1 0,-1 1,0-1,0 0,0 1,1-1,-1 0,0 0,0 1,1-1,6 6,1 0,0 0,0-1,14 8,543 327,-549-329,89 64,216 118,-307-185,-3-1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23.5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1,'13'1,"-1"0,0 1,0 0,0 1,0 0,0 1,0 1,-1 0,0 0,14 10,14 10,50 44,-55-41,109 91,-4 7,-7 5,175 223,-222-239,-5 3,-5 3,-6 4,-5 2,58 164,63 350,-164-559,-1-17,-13-45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22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1148 137,'-28'16,"1"0,1 2,1 1,-29 27,12-10,-666 619,683-627,-10 7,2 1,2 1,1 2,-39 69,67-105,0 1,0 1,0-1,1 0,0 0,-1 1,2-1,-1 0,0 1,1-1,0 1,0-1,0 1,0-1,1 1,0-1,0 1,0-1,0 0,3 6,-1-6,0 0,0-1,0 1,0-1,0 0,1 0,-1-1,1 1,0-1,0 1,0-1,0 0,0-1,0 1,1-1,-1 0,0 0,1 0,-1 0,8-1,18 2,1-2,-1-1,0-1,0-1,0-2,0-1,-1-2,0 0,0-2,-1-1,31-18,-51 24,0-1,-1 0,1-1,-1 0,-1 0,1 0,-1-1,0 0,-1 0,0 0,0-1,3-10,4-12,-2-1,8-40,-8 28,20-67,-7 30,23-156,-44 211,0 0,-2 0,0 0,-2 0,-1 0,-1 0,-1 1,-1-1,-2 1,-13-32,9 31,-1 0,-2 1,0 1,-1 0,-1 1,-2 1,0 1,-1 1,-34-28,81 72,-1 2,36 43,1 0,237 278,67 69,-331-382,-8-9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31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1054,'174'168,"274"202,-288-257,4-7,210 101,-267-157,2-5,2-5,160 37,-186-60,1-3,0-4,1-4,0-4,117-11,-135 0,-2-3,1-3,-2-3,83-33,-62 13,-1-3,124-82,-54 13,-5-8,208-210,-159 133,301-303,-297 269,-47 51,-150 171,24-30,-30 36,-1 1,0-1,1 1,-1-1,0 1,1-1,-1 0,0 1,1-1,-1 1,0-1,0 0,0 1,0-1,0 1,0-1,0 0,0 1,0-1,0 0,0 1,0-1,0 1,0-1,-1 0,1 1,0-1,0 1,-1-1,1 0,0 1,-1-1,1 1,-1 0,1-1,-1 1,1-1,0 1,-1-1,0 1,1 0,-1-1,1 1,-1 0,1 0,-1 0,0-1,1 1,-1 0,1 0,-1 0,0 0,1 0,-1 0,0 0,1 0,-2 0,-63-5,0-4,1-2,-66-21,33 3,38 14,2-3,0-3,-72-36,105 36,23 20,1 1,0-1,0 1,-1-1,1 1,0-1,0 1,0-1,0 1,0-1,-1 1,1-1,0 1,0-1,0 1,0-1,0 1,1-1,-1 1,0-1,0 1,0-1,0 1,1-1,-1 1,0-1,0 1,1 0,-1-1,0 1,1-1,-1 1,0 0,1-1,-1 1,1 0,-1-1,0 1,1 0,-1 0,1-1,-1 1,1 0,-1 0,1 0,-1 0,1 0,-1 0,1 0,-1 0,1 0,-1 0,1 0,-1 0,1 0,0 0,3 0,0 1,-1-1,1 0,0 1,-1 0,1 0,-1 0,1 1,-1-1,1 1,-1-1,0 1,0 0,0 0,0 1,0-1,0 1,-1-1,1 1,2 4,8 9,-1 0,13 25,-20-33,25 48,-2 1,-2 1,-4 2,23 90,-44-149,13 40,-13-39,-1 0,1-1,0 1,0-1,0 0,0 1,0-1,0 0,1 1,-1-1,0 0,1 0,-1 0,0 0,1 0,0-1,-1 1,1 0,-1-1,1 1,3 0,7-1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32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0 216,'3'-22,"0"-1,2 1,0 1,15-40,-19 57,0 0,1 0,-1 1,1-1,0 1,0-1,0 1,1 0,-1 0,1 0,-1 0,1 0,0 0,0 1,0 0,1-1,-1 1,1 0,4-2,-2 3,-1 0,1 0,-1 0,1 1,-1-1,1 2,0-1,-1 0,1 1,-1 0,0 0,8 3,12 6,0 2,-1 0,0 1,32 24,-53-35,30 21,0 2,-1 1,-1 1,-2 2,-1 1,29 40,-43-49,0 1,-1 1,-1 1,-1-1,-2 2,0-1,-1 1,-2 1,-1-1,5 50,-10-23,-1 1,-3-1,-2 0,-3-1,-1 0,-3 0,-2-1,-2-1,-36 73,22-76,22-33,29-34,15-15,2 1,60-44,94-53,-123 87,154-104,-191 128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33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1,'-3'0,"0"1,0-1,0 1,1 0,-1 0,0 0,1 1,-1-1,0 1,1-1,0 1,-1 0,1 0,0 0,0 0,0 0,0 0,0 0,1 1,-1-1,1 1,-1 0,1-1,0 1,-1 5,-4 10,0 0,-4 35,9-48,-8 62,2 0,4 1,2 0,15 118,-6-131,3 0,2 0,2-2,2 1,3-2,32 60,-38-86,1-2,1 0,2-1,0-1,1 0,1-1,1-2,0 0,2-1,47 29,-41-32,1-1,0-2,1 0,0-2,1-2,0-1,0-1,1-1,42-1,88-9,-129 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33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0 227,'94'76,"-61"-52,30 30,-13-4,-2 2,45 66,-71-87,-1 2,-1 1,-2 0,-2 1,19 55,-33-68,-2-22,0 1,0-1,0 0,0 0,-1 0,1 0,0 0,0 1,0-1,-1 0,1 0,0 0,0 0,-1 0,1 0,0 0,0 0,-1 0,1 0,0 0,0 0,0 0,-1 0,1 0,0 0,0 0,-1 0,1 0,0 0,0 0,-1 0,1 0,0 0,0-1,0 1,-1 0,1 0,0 0,0 0,0-1,-1 1,-2-3,0 0,-1 0,1 0,1 0,-1-1,0 1,-2-5,-26-54,2-2,3-1,3 0,-17-80,10-7,28 132,0-1,2 1,0 0,1-1,6-30,-6 44,2-1,-1 1,1 0,0-1,0 1,1 1,0-1,1 0,-1 1,1 0,0 0,1 1,-1-1,1 1,0 0,0 1,1-1,-1 1,1 1,0-1,0 1,1 0,-1 1,0 0,1 0,0 0,7 0,4 0,0 1,0 0,-1 1,1 1,0 1,-1 1,1 0,-1 2,0 0,19 8,-22-6,0 0,-1 0,0 2,0 0,-1 0,0 1,0 1,-2 0,1 1,-1 0,-1 0,0 1,8 15,-8-8,0-1,-2 1,0 1,-1-1,-2 1,0 1,-1-1,-1 1,1 27,-5 58,1-86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34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0 299,'2'-2,"-1"-1,1 0,-1 1,1-1,0 1,0-1,0 1,0 0,1 0,-1 0,1 0,-1 0,1 1,-1-1,1 1,0 0,5-2,2-2,108-53,-75 39,0-2,62-42,-101 60,-1 1,1-1,-1 0,0 0,0 0,-1-1,1 1,-1-1,1 1,-1-1,0 0,0 0,-1 0,1 0,-1 0,0-1,0 1,1-7,-1-8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35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0,'4'1,"7"12,9 16,47 77,539 894,-587-967,-3-11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36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1,'10'50,"0"-7,-5-2,-2 0,-1 1,-3 0,-1-1,-2 1,-2-1,-15 54,16-84,-1-1,0 1,-1-1,0-1,0 1,-1-1,-1 0,1-1,-2 0,1-1,-1 1,0-2,0 1,-15 5,31-19,13-5,6 6,0 1,0 1,0 1,1 2,33 1,131 19,-162-16,410 52,-412-52,-1 1,1 1,34 13,-33-9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36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0,'8'7,"0"-1,1 0,0-1,18 9,11 6,26 23,-2 3,-2 2,-1 3,-4 3,-1 1,-3 4,-3 1,48 79,-17-7,-5 3,-7 4,55 163,-118-289,13 28,-3 1,-2 1,8 46,-18-72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37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961 29,'1'-1,"-1"0,0 0,0 0,0 1,1-1,-1 0,0 0,0 0,0 0,0 0,-1 0,1 0,0 0,0 1,0-1,-1 0,1 0,0 0,-1 0,1 1,-1-1,1 0,-1 0,1 1,-1-1,0 0,1 1,-1-1,0 1,0-1,1 0,-1 1,0 0,0-1,0 1,1 0,-1-1,0 1,-2 0,1 0,0 1,1 0,-1 0,0 0,0 0,0 0,1 1,-1-1,1 0,-1 1,1-1,0 1,-1-1,1 1,0 0,0 0,0-1,-1 4,-11 27,1 0,2 1,-11 56,8-28,-104 406,-282 725,100-536,273-602,21-37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38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0,'47'4,"0"2,0 1,-1 3,46 16,-53-16,586 199,-16 42,-589-242,144 53,-146-56,1-2,1 0,-1-1,0-1,1-1,36-2,-18-2,0 2,-1 2,71 9,107 38,-181-38,-9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23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0,'1'6,"0"0,0-1,1 1,0-1,0 0,0 1,1-1,0 0,0 0,5 6,5 10,53 96,6-3,145 176,-207-281,-1 1,1-1,1 0,0-1,0 0,22 10,80 30,-9-4,-87-36,0-2,1 0,-1-1,1 0,0-2,1 0,-1-1,0-1,1-1,25-2,-23 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39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1 741,'0'-1,"0"0,0-1,0 1,0 0,0-1,0 1,0 0,0-1,1 1,-1 0,0 0,1-1,-1 1,1 0,0 0,-1 0,1 0,0 0,0 0,0 0,-1 0,1 0,0 0,0 0,1 0,-1 1,0-1,0 0,0 1,2-1,0 0,1 1,-1-1,1 1,-1 0,0 1,1-1,-1 1,1-1,-1 1,1 0,3 2,11 4,0 2,34 20,-19-6,-14-9,0-1,2-1,35 16,-51-26,0 0,0-1,0 1,0-1,0 0,0 0,1-1,-1 0,0 0,0 0,0 0,1-1,-1 0,0 0,0 0,0 0,0-1,0 0,-1 0,1-1,8-5,13-13,46-51,-17 16,124-137,-51 50,170-158,-292 295,-1 0,2 1,-1 0,0 0,1 1,0-1,0 1,11-4,-9 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41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0 970,'65'-4,"0"-4,-1-2,0-3,69-24,8 0,-97 27,-18 5,0-1,31-12,-50 15,1-1,-1 1,0-1,0-1,0 1,-1-1,1 0,-1-1,0 0,-1 0,8-10,59-80,4 2,4 4,4 3,124-98,15-1,-206 170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46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17,'0'-1,"0"0,-1 0,1 1,0-1,0 0,-1 0,1 1,0-1,-1 0,1 1,-1-1,1 0,0 1,-1-1,0 1,1-1,-1 1,1-1,-1 1,0-1,1 1,-1 0,0-1,1 1,-1 0,0-1,0 1,1 0,-1 0,0 0,0 0,1 0,-1 0,0 0,0 0,1 0,-1 0,-1 1,-31 6,25-2,-1 0,1 0,0 1,1 0,0 1,0 0,0 0,0 0,1 1,1 0,-1 0,1 0,1 1,-1-1,1 1,-4 14,0 7,0-1,1 2,-4 59,10-58,0 0,2 1,1-1,2 0,1 0,2-1,1 1,1-1,1-1,2 0,1 0,2-1,1-1,1-1,1 0,1-1,1-1,2-1,0-1,2 0,0-2,2-1,0-1,40 21,-61-37,0 0,0-1,0 2,0-1,0 1,-1-1,0 1,1 1,-1-1,-1 0,1 1,-1 0,0 0,4 7,-6-6,1 0,-1 0,0 0,0 0,-1 0,0 0,0 0,0 0,-1 0,0 1,0-1,0 0,-4 9,-4 9,-1 0,0-1,-2 0,-19 29,-67 82,80-111,-6 9,3-4,0-1,-39 37,59-62,-1-1,0 1,1-1,-1 0,0 0,0 1,0-1,0 0,0-1,0 1,0 0,-1-1,1 1,0-1,0 0,0 1,-1-1,1 0,-3-1,-13-4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47.3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0,'2'24,"1"0,0 0,2 0,14 38,-1 3,137 456,-104-386,121 227,-168-355,6 11,0 1,2-2,0 1,27 28,-37-43,1 0,-1-1,1 0,0 1,0-1,0 0,0-1,0 1,0 0,0-1,1 0,-1 0,1 0,-1 0,1 0,-1-1,1 1,-1-1,1 0,-1 0,1 0,-1-1,1 1,0-1,-1 0,0 0,1 0,-1 0,0-1,1 0,-1 1,0-1,0 0,-1 0,1-1,3-2,8-7,-2 2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47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1 451,'0'-3,"1"-1,-1 0,1 0,0 1,1-1,-1 1,0-1,1 1,0-1,0 1,0 0,0 0,1 0,-1 0,1 0,-1 1,7-5,6-4,0 0,23-12,-16 10,108-62,2 6,240-89,-291 130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48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312 876,'1'-2,"0"-1,0 1,1-1,-1 1,1 0,-1 0,1 0,0 0,0 0,0 0,0 0,0 0,1 1,-1-1,5-1,0-2,93-66,51-35,213-194,-360 296,1 0,-1-1,1 1,-1-1,-1 0,1 0,-1 0,0 0,0-1,0 1,-1-1,1 0,-1 0,-1 1,1-1,-1-1,0 1,-1 0,1 0,-1 0,-1 0,1 0,-1-1,-2-9,0 6,1 0,-2 0,0 1,0-1,0 1,-1 0,0 0,-1 1,0 0,-1 0,1 0,-2 0,1 1,-1 1,0-1,-12-7,5 5,0 1,-1 0,0 1,0 0,-1 2,0 0,1 0,-2 2,-17-2,24 5,-1 1,1-1,0 2,-1 0,1 0,0 1,0 0,1 1,-1 0,1 1,0 0,0 1,0 0,1 0,-1 1,-11 12,-9 9,2 2,1 0,-29 43,-1 7,3 2,3 3,5 2,3 1,4 3,-39 134,71-198,0 0,2 1,1 0,1 0,1 45,3-65,-1-1,1 0,0 0,1 0,0 0,0 0,0-1,1 1,0 0,0-1,1 0,0 0,0 0,0 0,1-1,-1 1,1-1,1 0,-1-1,1 1,0-1,0 0,0-1,0 1,1-1,12 4,22 3,0-2,0-2,1-1,52-2,-31 0,-1 1,115 2,-154-7,0-1,0-1,0 0,0-2,31-11,-35 8,1-1,-1-1,-1-1,29-22,64-63,-75 65,102-102,-100 93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49.9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234 777,'4'2,"0"1,-1-1,1 1,0-1,-1 1,0 0,0 1,1-1,-2 0,1 1,0 0,2 5,7 7,143 196,-49-60,-102-146,0-1,0 1,0 0,0 1,-1-1,0 1,4 12,-7-19,0 0,0 0,-1 0,1 0,0-1,0 1,0 0,-1 0,1 0,0 0,0 0,0 0,-1 0,1-1,0 1,0 0,-1 0,1 0,0 0,0 0,0 0,-1 0,1 0,0 0,0 0,-1 0,1 0,0 1,0-1,-1 0,1 0,0 0,0 0,0 0,-1 0,1 0,0 1,0-1,0 0,0 0,-1 0,1 1,0-1,0 0,0 0,0 0,0 1,0-1,0 0,0 0,0 0,-1 1,1-1,0 0,0 0,0 1,0-1,0 0,0 0,0 0,0 1,1-1,-1 0,0 0,0 1,-17-16,-28-42,3-2,-57-109,76 128,-64-124,-131-346,213 495,-27-88,29 94,2 0,-1 1,1-1,1 0,-1 0,1 0,1 0,0 0,3-12,-4 19,0 0,1 0,-1 0,1 0,0 1,-1-1,1 0,0 1,0-1,0 0,0 1,0-1,1 1,-1 0,0-1,1 1,-1 0,1 0,-1 0,1 0,0 0,-1 0,1 0,0 1,0-1,-1 1,1-1,0 1,0-1,0 1,0 0,0 0,-1 0,1 0,0 0,0 1,0-1,0 1,-1-1,1 1,0-1,0 1,2 1,9 5,0 0,-1 1,0 1,18 15,-17-13,13 11,-1 0,-2 1,0 2,-1 0,-2 2,26 42,-36-52,-1-1,-1 2,-1-1,0 1,-1 0,-1 0,-1 1,0 0,-2-1,0 1,-1 0,-2 35,-11-5,6-28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50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81,'29'-2,"-1"-1,1-1,-1-2,30-10,32-6,-89 21,143-22,-124 21,-1 1,1 1,-1 0,1 1,26 6,-43-6,1 0,-1 1,0-1,0 1,0 0,0 0,0 0,-1 0,1 0,-1 0,1 1,-1-1,0 1,0 0,0 0,0-1,0 1,0 1,-1-1,0 0,0 0,0 0,0 1,0-1,0 1,-1-1,0 0,0 1,0-1,0 4,-1 13,0 1,-1-1,-9 34,-21 68,-5-1,-63 138,-128 218,189-400,2 5,37-81,-1-1,1 0,0 1,0-1,0 0,0 1,-1-1,1 0,0 1,0-1,0 0,0 1,0-1,0 0,0 1,0-1,0 1,0-1,0 0,0 1,0-1,1 0,-1 1,0-1,0 0,0 1,0-1,1 0,-1 1,0-1,0 0,0 0,1 1,-1-1,0 0,1 0,-1 1,0-1,0 0,1 0,-1 0,0 1,1-1,-1 0,1 0,-1 0,0 0,1 0,-1 0,0 0,1 0,-1 0,0 0,1 0,-1 0,1 0,-1 0,0 0,1-1,-1 1,0 0,1 0,-1 0,0 0,1-1,-1 1,0 0,0 0,1-1,32-17,-26 14,303-179,143-77,-418 243,-11 6,-1 0,0-2,-1 0,-1-2,0 0,23-22,-43 33,-7 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51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1113,'1'-2,"-1"-1,1 1,-1 0,1-1,0 1,0 0,0 0,0 0,0 0,1 0,-1 0,1 0,-1 0,1 0,0 0,-1 1,4-3,38-24,-42 28,202-98,-71 39,-44 16,425-195,-389 189,2 5,163-35,127 11,-221 40,340-91,-18-49,-466 146,-39 16,0 1,1 0,-1 1,1 0,20-3,-24 9,-10 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52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0 704,'7'0,"0"-1,0 0,0-1,0 1,-1-1,1-1,0 1,8-6,23-8,652-182,-508 151,910-204,-1047 242,189-45,-194 42,-2-1,1-1,62-35,-70 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46.3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0 439,'5'-4,"4"-2,3-4,2 0,12-3,9-3,9-3,9-8,12-7,4-6,-1-1,1-2,-4 2,-7 4,-10 3,-9 9,-11 3,-10 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23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0 480,'5'-1,"0"-1,0 1,0-1,0 0,-1-1,1 1,-1-1,0 0,0 0,0 0,0-1,4-4,19-14,11 1,1 2,1 1,47-14,-5 2,-43 15,637-219,-610 210,-56 19,0 0,1 1,0 1,0 0,0 0,0 1,18-1,58 4,-54-1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57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1 344,'0'-3,"0"0,0 0,0 0,0 0,1 0,0 0,-1 0,1 0,0 0,0 0,0 0,1 1,-1-1,1 0,-1 1,1-1,0 1,0 0,0 0,3-3,-1 3,-1 0,1 0,0 0,0 1,0-1,0 1,0 0,0 0,0 0,0 1,0 0,9 0,2 1,1 1,-1 1,1 0,-1 1,0 1,24 11,0 5,0 1,-1 2,-2 2,0 1,47 48,-27-18,-3 2,55 81,-87-110,-2 0,17 36,-30-53,0 0,-1 1,-1 0,0 0,-1 0,0 0,-1 0,0 16,-2-29,0 0,0-1,0 1,1 0,-1 0,0-1,0 1,0 0,0 0,0-1,0 1,0 0,-1 0,1-1,0 1,0 0,-1-1,1 1,0 0,-1 0,1-1,0 1,-1-1,1 1,-1 0,1-1,-2 1,-9-17,-10-37,13 18,1 0,1 0,0-58,10-108,-3 169,2 0,1 0,12-42,-12 61,0 1,0 0,1 0,1 1,0-1,0 1,1 0,0 1,1 0,1 0,12-11,17-10,3 2,0 2,1 1,2 3,1 1,0 2,1 3,1 1,1 3,0 1,65-6,-93 16,0 1,0 1,1 1,-1 1,0 0,0 2,-1 0,1 1,-1 1,0 1,0 1,26 15,-11-2,-1 2,-1 1,-1 1,-2 2,35 40,-37-38,16 17,68 94,-107-132,0-1,-1 1,0 0,0 0,-1 1,0-1,-1 0,1 1,-1-1,-1 13,0-13,0 0,1 0,0 0,0 0,0 0,1-1,0 1,1 0,0-1,0 0,1 0,6 11,-1-5,-2 1,0-1,-1 1,0 0,-1 1,-1 0,0-1,3 24,-4-19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3:59.3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1362,'95'-4,"101"-19,-112 12,714-73,363-51,27-93,-11-43,-319 69,-820 194,-26 6,1 0,-1-1,20-8,-97 11,35 2,1-1,0-2,0-1,-1-1,1-2,1 0,-52-18,-35-23,-673-238,767 275,33 6,42 7,1019 181,-856-143,-200-39,-5-2,0 1,0 1,-1 0,18 7,-28-9,0-1,1 1,-1 0,1-1,-1 1,0 0,0 0,1 0,-1 0,0 0,0 0,0 0,0 0,0 0,0 1,-1-1,1 0,0 1,-1-1,1 0,0 1,-1-1,0 1,1-1,-1 1,0-1,0 1,0-1,0 1,0-1,0 1,0-1,0 1,-1-1,1 1,-1-1,1 1,-1-1,0 1,1-1,-1 0,-1 2,-38 57,28-44,1 1,0 1,-9 19,-92 302,57-156,4-15,44-145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00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0 358,'1'7,"1"1,0-1,0 0,1 0,-1 0,2 0,-1 0,8 10,3 11,57 118,76 182,-131-278,-1 0,-2 2,-3-1,6 82,-14-118,2-13,5-23,6-39,-15 60,52-404,-28 166,-18 188,64-360,-69 404,1-1,0 1,0 0,1-1,0 1,0 1,0-1,1 0,-1 1,1 0,1 0,8-9,-10 12,1-1,0 1,0 0,0 0,-1 0,2 1,-1-1,0 1,0 0,0 0,1 1,-1-1,0 1,1 0,-1 0,0 0,1 1,-1 0,0-1,7 4,59 16,-1 3,0 4,-2 2,-1 3,79 53,-124-70,-1 1,-1 2,0-1,-1 2,-1 1,0 0,-2 1,-1 0,20 38,-20-27,0 0,-2 1,-2 1,-1-1,-1 2,4 55,-8-42,-2-15,1 1,1-1,2 0,15 47,-11-56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01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1,'1321'0,"-1298"0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01.8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1,'1'4,"-1"-1,2 1,-1-1,0 0,1 1,-1-1,1 0,0 0,0 0,0 0,0 0,3 3,7 9,227 405,-96-159,98 139,-227-374,-6-5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03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604 1,'-97'80,"49"-29,2 2,-49 75,-61 124,146-236,5-8,-6 12,-28 34,37-50,-1-1,1 0,-1 0,0 0,0 0,0-1,0 1,-1-1,1 0,0 0,-1 0,0-1,1 1,-1-1,0 1,0-1,0-1,-6 2,9-2,0 0,-1 0,1-1,0 1,0 0,0-1,-1 1,1 0,0-1,0 1,0-1,0 0,0 1,0-1,0 0,0 0,0 0,0 1,1-1,-1 0,0 0,0 0,1 0,-1-1,1 1,-1 0,1 0,-1 0,1 0,0 0,0-1,-1 1,1 0,0 0,0-1,0 1,0 0,0 0,1 0,-1-1,0 1,1 0,-1 0,0 0,1 0,-1-1,2 0,1-6,0 0,1 1,0 0,0-1,8-10,-4 10,0 1,0 0,1 0,0 1,0 0,0 1,1 0,0 0,0 1,0 0,0 1,1 0,-1 1,1 0,0 0,0 1,0 1,-1 0,1 0,0 1,0 0,-1 1,1 1,0-1,-1 2,0-1,14 8,51 26,1-3,2-3,120 30,39-16,-4 13,-176-49,-33-6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17.7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4596 0,'2'0,"0"1,0-1,0 1,1 0,-1-1,0 1,0 0,0 0,0 0,0 1,0-1,-1 0,1 1,0-1,-1 1,1 0,-1-1,1 1,-1 0,0 0,0 0,0 0,0 0,0 0,0 0,0 0,-1 0,1 1,-1-1,1 4,1 12,0-1,0 36,-2-35,-2 23,-1 1,-2-1,-2 0,-1 0,-2-1,-2 0,-22 47,-140 256,77-181,-199 250,-165 116,-315 219,-47-52,309-266,105-58,347-307,4 4,2 1,3 3,-48 88,90-140,0 1,2 0,0 1,-7 31,13-41,1 1,1-1,0 1,0-1,1 1,1-1,0 1,0-1,7 21,4 4,1-1,2 0,28 46,70 98,-45-77,-20-19,-3 1,-4 2,48 149,51 285,-127-466,-8-36,-1 0,-1 0,1 22,-4-33,-1 1,1 0,-2 0,1-1,-1 1,0-1,-1 1,0-1,-7 13,-12 16,-1-1,-33 38,18-24,-94 137,9 6,8 4,-167 403,178-324,13 5,-86 457,133-460,-15 443,96 280,-19-873,38 135,12 84,-54-216,29 179,-43-307,0 0,1 0,0 0,0 1,0-1,0 0,0 0,0-1,1 1,-1 0,1 0,0-1,0 1,0-1,0 1,1-1,-1 0,0 0,1 0,5 3,-4-4,0-1,-1 1,1-1,0 0,0 0,0 0,0 0,0-1,0 1,-1-1,1 0,0 0,-1-1,1 1,0-1,4-3,5-1,0 0,0 0,0 2,1-1,26-4,-34 9,1-1,-1 1,1 1,-1-1,1 1,-1 0,0 0,0 1,1 0,-1 0,0 1,-1-1,1 1,0 0,6 5,20 16,2-1,0-2,2-2,0-1,1-1,1-3,47 13,421 108,-306-79,49 22,-246-77,-1 0,1 0,0 0,0 0,0 0,0-1,0 0,0 1,0-1,0 0,0-1,0 1,0 0,0-1,0 0,0 0,0 0,0 0,-1 0,1 0,0-1,-1 1,4-4,-3 3,-1-1,0 0,0 0,-1 0,1 0,-1 0,1-1,-1 1,0 0,0-1,-1 1,1-1,-1 1,0-1,1 1,-2-1,1 1,0-1,-1 1,0-5,-3-10,0 0,-2 0,0 0,0 1,-2-1,-13-21,11 22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19.8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1 579,'4'1,"0"0,0 0,0 0,0 1,0-1,-1 1,1 0,6 5,15 6,36 9,1-2,0-3,1-3,1-3,0-3,1-2,-1-3,100-9,-162 6,0 0,1-1,-1 1,0-1,0 1,0-1,1 0,-1 0,0 0,0 0,0 0,0-1,-1 1,1-1,0 1,0-1,-1 0,1 1,-1-1,0 0,1 0,-1 0,0 0,0 0,0 0,-1-1,1 1,0 0,-1 0,1 0,-1-1,0 1,0-4,0-9,0 0,-2 1,1-1,-6-19,1 5,-3-32,-4-36,-4-1,-56-173,71 271,2 9,2 17,17 55,40 111,46 76,-104-266,294 656,-158-366,-127-270,14 28,-1 1,-3 1,-2 0,-2 1,9 63,-13-20,-1 107,-12-162,-1 0,-2-1,-2 1,-2-1,-17 52,10-46,-47 125,50-144,-1 1,-1-2,-35 49,43-67,-1 0,1-1,-2 1,1-1,-1 0,0-1,0 0,-1 0,0-1,0 0,0-1,0 0,-1 0,0-1,-16 3,15-5,0 0,0-1,0 0,0-1,0 0,0-1,0 0,0-1,0 0,1-1,-1 0,1-1,0 0,-12-8,-43-30,3-3,-98-92,-98-127,237 242,19 21,-157-178,134 147,0 0,3-2,-33-66,50 88,0 0,1 0,0-1,1 0,1 1,0-1,1 0,0 0,1 0,1 0,0 0,1 0,0 0,1 0,1 1,0-1,1 1,10-20,7-7,2 2,1 0,2 2,45-48,-5 16,2 3,3 3,2 4,3 2,113-61,-169 105,-14 7,1 1,0 0,0 0,0 0,10-2,-14 5,-1 1,1-1,0 1,0 0,0 0,0 1,0-1,0 1,0 0,0 0,-1 0,1 0,0 1,5 3,10 4,-2-1,-1 0,1 2,25 19,-26-13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21.1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1,'-1'14,"-1"0,0 0,-6 20,-3 17,-4 78,5 1,7 0,5 0,32 227,-29-331,0 0,1 0,2-1,0 0,21 41,-19-49,0 0,1-1,1-1,0 0,1-1,0 0,1 0,24 16,18 5,1-2,1-2,2-3,102 33,-127-49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22.2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0 294,'7'1,"0"0,-1 0,1 1,-1 0,0 0,1 0,-1 1,0 0,0 0,-1 1,1-1,-1 1,9 8,8 8,32 39,-48-52,54 66,75 122,31 95,-139-230,-16-35,-9-23,-4-9,-9-38,2 0,3-1,-2-49,5 47,1 27,-5-63,4-97,5 156,0 1,1-1,1 1,2-1,0 1,2 0,0 1,19-36,-18 45,1 1,0 1,0-1,2 2,-1 0,1 0,1 1,21-14,-5 6,1 2,0 1,34-12,-37 17,0 1,1 1,-1 2,1 0,1 2,43 0,-57 4,1 1,-1 1,0 0,0 1,0 1,0 1,0 0,-1 0,0 2,0-1,-1 2,0 0,20 16,-14-8,-1 1,-1 0,0 1,15 22,-24-28,0 0,-1 1,0 0,0 0,-2 1,0 0,0-1,2 17,6 27,3-2,22 54,-11-33,-6-8,-14-41,1 0,1-1,1 0,2-1,20 34,-20-44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25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0,'-9'1,"0"0,0 1,0 0,0 1,1-1,-1 2,0-1,1 1,0 0,0 1,0 0,1 0,0 1,0 0,0 0,-11 15,-8 10,1 1,-29 52,49-76,-48 81,4 1,4 3,5 1,3 3,5 0,4 2,4 1,-13 129,35-204,1-1,0 1,2-1,1 1,1-1,1 0,9 30,-10-44,1-1,0 1,0-1,1 0,0-1,0 1,1-1,0 0,1 0,-1-1,1 0,1 0,0 0,0-1,0-1,0 1,1-1,0 0,19 6,-10-5,2-1,-1 0,1-2,-1 0,1-1,0-1,0-1,0-1,0 0,28-7,-34 5,0-1,-1 0,1-1,-1-1,0 0,-1 0,1-1,-1-1,-1 0,0-1,0 0,0-1,-1 0,-1-1,12-16,2-8,-2-2,-2-1,-1 0,-2-1,-2-1,-1-1,-2 0,-2 0,5-64,-9 44,-4 0,-2-1,-2 1,-4 0,-27-117,15 119,-3 2,-2 0,-52-89,4 8,63 119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22.8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1,'972'62,"-515"-21,-414-36,-12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23.6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1,'12'15,"0"0,-1 1,-1 1,16 31,1 4,403 633,-413-657,0 1,-2 1,-1 0,11 38,-24-67,44 89,-38-76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25.1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447 0,'-2'4,"0"0,0-1,0 1,0 0,-1-1,0 0,0 0,0 0,0 0,-5 4,-4 4,6-5,-22 27,-2-1,-1-1,-2-2,0-1,-64 40,76-57,1 1,0 1,1 1,0 1,-21 21,40-36,-1 1,1-1,0 0,-1 0,1 1,0-1,-1 0,1 1,0-1,0 1,0-1,-1 0,1 1,0-1,0 1,0-1,0 1,0-1,0 0,0 1,0-1,0 1,0-1,0 1,0-1,0 1,0-1,0 0,0 1,0-1,0 1,1-1,-1 0,0 1,0-1,1 1,-1-1,0 0,1 1,22 7,34-7,-52-1,19 2,1 1,-1 1,0 1,0 1,0 1,-1 2,43 20,-30-13,1-1,40 9,185 63,-161-49,-5 11,-95-49,-1 0,0 0,1 1,-1-1,1 0,-1 0,1 0,-1 1,1-1,0 0,-1 0,1 0,-1 0,1 0,-1 0,1 0,-1 0,1-1,-1 1,1 0,-1 0,1 0,-1 0,1-1,-1 1,1 0,-1 0,1-1,-1 1,1-1,-1 1,0 0,1-1,-1 1,0-1,1 1,-1-1,4-9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25.9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1,'6'0,"0"1,0 0,0 0,0 1,0 0,0 0,0 0,0 0,-1 1,7 4,54 42,-37-26,602 503,-561-458,103 129,-138-150,-2 2,-3 1,-1 2,24 61,16 65,-8 3,62 307,-103-363,-15-106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26.5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0 145,'772'-67,"-205"8,-513 57,-29 2,0-2,48-8,-57 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27.1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1 179,'25'-2,"-1"-2,1 0,0-1,45-17,27-6,288-27,-166 29,-104 11,166-3,-258 19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28.6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1 883,'41'0,"175"8,-190-5,0 1,-1 2,0 1,0 0,0 2,30 16,-32-12,0 2,0 0,-2 1,0 1,-1 1,-1 1,0 1,-2 1,0 0,-1 1,-2 1,0 0,15 35,-15-25,-2 1,-1 0,-1 1,-2 0,-2 1,-1 0,-2 0,-1 0,-5 57,-12-21,253-581,0 0,-185 384,151-412,-194 491,-12 39,-9 26,2 3,1 1,1 0,2 0,0 0,1 1,0 23,1 12,7 76,-2-120,1-1,0 1,1-1,0 0,1 0,0 0,2-1,-1 1,2-1,12 17,12 10,61 62,-57-65,68 69,6-6,3-4,137 87,-228-169,-4-4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29.7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1,'-2'39,"-12"68,0-6,3 56,10 205,7-265,5 0,3 0,38 126,-36-170,3-1,3-1,1-1,3-1,2-1,2-1,1-2,3-1,2-1,1-2,3-2,1-2,1-1,2-3,66 39,73 25,275 104,-292-133,-161-66,9 3,-1 0,0 1,-1 1,1-1,-1 2,0 0,-1 0,11 12,-12-7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31.2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1 204,'3'-4,"0"-1,0 1,1 0,-1 0,1 1,0-1,0 1,1 0,-1 0,1 0,5-2,0-2,27-18,83-51,-104 68,0 0,0 2,0 0,1 0,0 2,22-4,-10 6,1 0,-1 1,1 2,0 2,57 11,-69-10,1 1,-1 1,0 0,-1 2,1 0,-2 1,1 0,-1 2,-1 0,21 18,-33-25,1 0,-1 0,1 0,-1 0,-1 1,1-1,-1 1,1 0,-1 0,-1 0,1 0,-1 0,0 0,0 1,0-1,-1 0,1 1,-1-1,-1 0,1 1,-1-1,0 0,0 0,-1 0,-2 8,-6 10,0-1,-2 0,0 0,-20 25,6-9,-26 46,8-12,-2-2,-65 74,102-137,0 0,0 0,-1-1,1-1,-2 1,1-1,0-1,-17 5,-17 8,2 3,-79 52,121-72,-1 0,1 0,0 0,0 0,-1 1,1-1,0 0,0 0,-1 0,1 0,0 0,0 1,0-1,-1 0,1 0,0 0,0 0,0 1,0-1,-1 0,1 0,0 1,0-1,0 0,0 0,0 1,0-1,0 0,0 0,0 1,0-1,0 0,0 0,0 1,0-1,0 0,0 0,0 1,0-1,0 0,0 0,0 1,0-1,1 0,-1 0,0 0,0 1,0-1,0 0,1 1,17 4,23-4,-26-3,0-2,0 0,0 0,-1-1,25-13,-23 10,0 1,1 1,34-9,-9 8,112-16,203-22,-332 42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35.0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 0,'-1'5,"0"0,0 0,0 0,-1-1,0 1,0-1,0 1,-4 5,-11 27,11-8,2 1,0 0,2 0,2 0,0 0,2 0,7 37,7 17,35 103,-11-75,4-2,6-2,4-3,4-2,5-2,130 157,-170-229,2 0,1-1,2-2,48 37,-65-56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26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6,'1'0,"-1"0,0-1,0 1,0 0,0 0,0-1,0 1,0 0,0 0,0-1,1 1,-1 0,0 0,0 0,0-1,0 1,1 0,-1 0,0 0,0 0,0 0,1-1,-1 1,0 0,0 0,1 0,-1 0,0 0,0 0,1 0,-1 0,0 0,0 0,1 0,-1 0,0 0,0 0,1 0,-1 0,0 0,0 0,1 0,-1 0,0 1,0-1,0 0,1 0,-1 0,0 0,0 0,0 1,1-1,-1 0,0 0,0 0,0 1,0-1,0 0,1 0,-1 1,0-1,0 0,0 0,0 1,0-1,15 17,62 118,84 204,-108-219,181 401,-234-521,0 1,1 0,-1 0,0 0,0 0,1 0,-1 0,1-1,-1 1,1 0,-1 0,1 0,-1-1,1 1,0 0,-1-1,1 1,0-1,0 1,-1-1,1 1,0-1,0 1,0-1,0 0,0 1,0-1,-1 0,3 0,-2-1,1 1,-1-1,0 0,0 0,0 0,0 0,0-1,0 1,0 0,0 0,0-1,-1 1,1 0,-1-1,2-2,14-62,-9 17,3 0,3 1,1 0,2 1,2 0,3 2,1 0,2 1,2 2,55-69,-59 86,1 1,1 1,2 1,0 1,1 1,0 1,40-19,-42 27,0 0,0 2,1 1,1 0,-1 2,1 2,0 0,0 2,47 1,-34 5,-2 1,1 2,-1 2,0 1,0 2,-1 2,-1 1,-1 2,0 1,-1 2,-1 1,-1 2,-1 1,42 42,-62-55,-2 0,1 1,-1 0,-1 0,0 1,-1 0,0 0,-1 1,6 18,-10-25,-1 0,1 0,-1 0,-1 0,1 0,-1 0,0 0,-1 0,0 0,0 0,0 0,-1 0,0-1,0 1,-1 0,1-1,-2 0,1 1,-1-1,0 0,-7 7,-6 5,0-1,-2-1,0 0,-1-2,-41 23,-119 47,128-61,-23 6,-1-2,-2-5,0-2,-151 17,114-23,94-9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36.5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0,'2'9,"0"-1,1 1,-1-1,1 1,1-1,0 0,0-1,1 1,-1-1,8 8,5 11,220 338,-17-29,-183-277,-31-56,-5-11,-4-14,-9-28,2-1,3-1,2 0,2 0,3 0,10-83,-7 113,0 1,2 0,1 0,1 0,0 1,2 0,0 1,2 0,0 0,1 1,1 0,17-19,-28 37,-1 0,1 0,-1 0,1 0,-1 1,1-1,-1 0,1 1,0-1,-1 1,1-1,0 1,0 0,-1 0,1 0,0 0,0 0,-1 0,1 0,0 0,-1 1,1-1,0 1,-1-1,1 1,0 0,-1 0,1-1,-1 1,1 0,-1 0,0 1,1-1,-1 0,0 0,2 3,7 6,-1 1,0 0,10 15,-18-23,87 120,-43-62,-3 1,47 93,-56-90,41 61,-64-111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37.7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0 336,'1'-2,"0"0,0 1,-1-1,1 1,0-1,0 1,0-1,1 1,-1 0,0-1,0 1,1 0,-1 0,1 0,-1 0,1 0,2-1,30-14,781-219,-797 230,-1 2,0-2,0 0,0-1,0 0,19-12,-20 7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38.3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1,'25'24,"-14"-14,-1 1,0 0,11 16,27 53,-3 2,48 124,-52-111,268 671,-258-644,-41-102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39.3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1,'-120'224,"46"-90,-102 175,174-306,0-1,1 1,-1-1,1 1,0 0,0 0,0-1,0 1,0 0,0 0,1 0,-1 6,2-7,0-1,-1 0,1 1,0-1,0 0,-1 1,1-1,0 0,0 0,1 0,-1 0,0 0,0 0,0 0,1 0,-1 0,0-1,1 1,-1 0,1-1,-1 1,1-1,-1 0,1 1,-1-1,3 0,118 18,-74-13,71 18,-12 10,-2 5,170 85,-246-108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39.9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1,'4'0,"0"1,0 0,0 0,0 0,0 0,-1 1,1-1,0 1,-1 0,1 0,3 3,38 33,-35-29,59 59,-4 4,105 149,-140-180,89 131,177 347,-289-505,43 95,-44-96,-2 0,0 1,0 0,-2-1,0 1,1 18,-3-16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40.8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0,'18'9,"41"19,-1 3,64 45,27 34,-5 6,-5 6,221 251,-320-324,-3 1,37 63,-63-93,-1-1,-1 2,-1-1,-1 1,0 0,-2 0,0 1,-2 0,2 37,-6 47,5 147,0-213,0-7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4:59.9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2 168,'0'35,"-1"10,2-1,9 56,-7-85,0 0,1 0,1 0,0-1,1 0,1 0,0-1,1 1,0-2,15 18,-14-20,0 0,1-1,1 0,-1 0,1-1,1-1,-1 0,1 0,1-1,-1-1,22 6,-15-6,1-1,0-1,1-1,-1 0,0-2,1 0,21-4,-36 3,-1-1,1 1,0-1,-1 0,0-1,1 1,-1-1,0 0,0 0,-1-1,1 0,-1 1,1-2,-1 1,0 0,-1-1,5-6,7-12,-2-1,17-38,-8 15,-17 38,97-198,-83 163,-2-1,20-83,-28 106,-9 22,0 0,1 0,-1 0,0 0,1 0,-1 0,0 0,1 0,-1 0,0 0,1 0,-1 0,0 0,0 1,1-1,-1 0,0 0,1 0,-1 0,0 0,0 1,1-1,-1 0,0 0,0 0,1 1,-1-1,0 0,0 0,0 1,0-1,1 0,-1 1,0-1,0 0,0 1,16 44,-15-40,22 75,311 991,-321-1039,-1 0,-2 1,-1 1,-2-1,-1 1,-1 1,-1 40,-4-60,-1 0,-1 0,0-1,-1 1,0-1,-11 27,13-37,-1 0,0-1,1 1,-1-1,-1 1,1-1,-1 0,1 0,-1 0,0 0,0 0,0-1,0 1,0-1,-1 0,1 0,-1 0,0 0,1-1,-1 0,0 1,0-1,0-1,0 1,0 0,0-1,0 0,0 0,0 0,-4-1,3 0,1-1,0 1,0-1,-1 0,1 0,0 0,1-1,-1 1,0-1,1 0,-1 0,1 0,0 0,0-1,-4-6,-39-69,32 52,-22-42,4-1,2-1,4-2,-22-95,45 156,1 1,0 0,1-1,0-12,1 19,1 0,0 1,0-1,0 1,0-1,1 1,-1-1,1 1,0 0,1 0,-1 0,5-6,27-37,-25 35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01.4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66 5,'0'0,"0"0,0 0,0 0,0 0,-1 0,1 0,0 0,0 0,0 0,0 1,-1-1,1 0,0 0,0 0,0 0,-1 0,1 0,0 0,0 0,0-1,-1 1,1 0,0 0,0 0,0 0,0 0,-1 0,1 0,0 0,0 0,0 0,0-1,-1 1,1 0,0 0,0 0,0 0,0 0,0-1,0 1,0 0,0 0,-1 0,1-1,0 1,0 0,0 0,0 0,0 0,0-1,0 1,-9 19,-6 40,3 2,3-1,2 1,2 0,4 0,2 1,15 101,-9-113,3-1,1 0,3 0,2-2,31 66,-36-92,0 0,2-1,0 0,2-1,0-1,1 0,0-1,2-1,0-1,0 0,2-1,0-1,34 17,14-7,-52-18,-1 0,1 0,27 16,-27-10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02.5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86,'7'0,"0"1,1 0,-1 1,0-1,0 2,0-1,0 1,0 0,-1 0,1 1,-1-1,0 2,8 6,8 8,-1 2,20 23,-21-21,42 46,-4 2,-2 3,-4 2,70 136,-101-162,-18-71,-2-17,-29-269,-1-27,29 328,0 1,0 0,0 0,1-1,0 1,0 0,0 0,4-10,-4 13,0 0,1 0,-1 1,1-1,-1 0,1 1,0-1,-1 1,1-1,0 1,0 0,0 0,0 0,0 0,0 0,1 0,-1 0,0 1,0-1,1 1,-1 0,0 0,3 0,81-3,0 3,0 4,85 16,-69-4,190 54,-285-67,0-1,-1 1,0 0,1 1,-1-1,0 1,-1 0,1 1,-1 0,0 0,0 0,0 0,0 1,-1-1,0 1,4 10,1 4,-2 0,0 0,-1 1,3 24,-7-33,15 81,-8-41,2 0,27 81,-35-126,0 0,1-1,0 1,0-1,6 7,4 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03.0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0,'58'39,"145"103,-175-120,130 111,-141-117,-1 1,-1 0,-1 2,0-1,-2 1,19 38,-28-53,-1 0,0 1,-1-1,1 1,-1-1,0 1,0 0,0-1,0 1,-1 0,0 0,0 0,0-1,-1 1,0 0,0 0,0-1,0 1,-1-1,1 1,-1-1,0 1,-1-1,1 0,-1 0,-6 7,-1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27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1076,'4'0,"0"-1,0 0,1-1,-1 1,0-1,0 0,-1 0,8-4,5-3,25-10,-2-2,0-2,-1-2,-1-1,-2-1,-1-2,-1-2,-1-1,-2-1,-1-2,-2-1,-2-1,-1-1,-2-1,-1-1,-2-1,26-85,-39 104,0-1,-1 0,-1 0,-2 0,1-32,-4 48,1-1,-1 0,0 1,-1-1,0 1,0 0,-1-1,0 1,0 0,0 0,-1 1,0-1,-1 1,1 0,-1 0,0 0,-1 0,0 1,-10-8,-4 1,0 1,-1 1,0 1,0 1,-1 0,0 2,-1 1,1 0,-1 2,0 0,0 2,-44 3,54 0,0 1,0 1,1 0,-1 1,1 0,0 1,0 0,1 1,0 1,0 0,1 0,-1 1,2 0,-12 13,-11 18,0 1,-33 59,44-65,-10 13,-40 61,6 3,-63 145,122-245,2 1,-1 0,2 0,-1 0,2 0,0 1,0-1,1 23,2-30,0 0,0 0,1 0,0 0,0 0,0 0,1 0,-1-1,1 1,1-1,-1 0,1 0,0 0,0 0,0-1,1 0,0 0,-1 0,1 0,11 5,24 13,2-2,0-2,0-2,62 15,186 27,-218-45,78 10,0-7,258-5,-352-17,-41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03.6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0,'1'21,"1"0,1 0,0 0,2-1,0 1,17 38,65 111,-52-106,358 668,-353-647,-30-56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04.7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0,'-25'29,"2"0,-35 56,20-27,-29 39,-171 240,227-323,-2 4,17-14,12-7,15-2,0 0,0 2,1 1,-1 2,1 1,-1 1,57 12,13 11,100 38,-43-12,8 3,-140-45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05.4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18,'0'-1,"0"0,0 0,0 1,0-1,0 0,1 0,-1 1,0-1,1 0,-1 1,0-1,1 0,-1 1,1-1,-1 1,1-1,-1 0,1 1,0-1,-1 1,1 0,-1-1,1 1,0-1,-1 1,1 0,0 0,0-1,-1 1,1 0,0 0,0 0,-1 0,1 0,0 0,0 0,0 0,-1 0,1 0,0 0,0 1,1 0,33 10,0 11,-1 2,-1 1,-1 2,53 57,-50-49,30 28,254 266,-256-258,-4 4,90 147,-140-207,0 1,0 0,-2 1,0 0,-1 0,-1 0,0 1,-1 0,-1 0,-1 0,0 35,-4-33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06.3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1 478,'10'0,"1"-2,0 0,0 0,-1 0,17-8,14-2,838-169,-558 121,760-141,-1071 199,-6 1,0 0,0 0,0 1,0-1,0 1,0 0,0 0,6 1,-2 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06.9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0 455,'10'-7,"0"1,0 0,1 0,-1 1,1 0,0 1,0 0,1 1,14-3,1-1,1027-220,-697 159,-133 14,-56 13,-140 35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07.7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0,'-12'321,"1"-64,16 241,3-373,49 242,-39-276,12 180,-24 90,-2-295,1-45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10.2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86 525,'-22'-45,"2"-1,-22-69,42 115,0 0,0-1,-1 1,1 0,0-1,0 1,0-1,0 1,0 0,-1-1,1 1,0-1,0 1,0-1,0 1,0 0,0-1,1 1,-1-1,0 1,0 0,0-1,0 1,0-1,1 1,-1 0,0-1,0 1,0 0,1-1,-1 1,0 0,1-1,-1 1,0 0,1-1,18 5,34 26,-38-20,35 16,1-2,2-2,0-2,64 14,226 26,-285-47,-46-10,0 0,1 0,-1-2,20 2,-31-3,0-1,1 1,-1 0,0 0,0-1,0 1,0-1,0 1,1-1,-1 1,0-1,0 0,-1 1,1-1,0 0,0 0,0 0,0 0,-1 0,1 0,0 0,-1 0,1 0,-1 0,1 0,-1 0,1 0,-1-1,0 1,0 0,0 0,1 0,-1-1,0 1,-1 0,1-2,-9-51,7 45,-6-26,-13-66,-6 0,-50-127,112 296,3-3,3-1,77 91,-82-107,395 468,35 48,-449-542,-2 0,0 2,-1 0,11 26,-19-34,-1-1,-1 1,0 0,-1 0,-1 0,0 1,-1 32,-4-14,-1 1,-1 0,-2-1,-2 0,-1-1,-2 0,-1 0,-2-2,-1 1,-1-2,-28 38,31-48,-8 14,-2-1,-1-2,-1 0,-36 33,61-64,0 0,0 0,0 0,0 0,0 0,-1 0,1 0,0 0,-1 0,1-1,0 1,-1 0,1-1,-1 1,1-1,-1 0,1 1,-1-1,1 0,-1 0,1 0,-1 0,0 0,1 0,-1-1,1 1,-1 0,1-1,-1 1,1-1,0 0,-1 1,1-1,0 0,-1 0,1 0,0 0,0 0,-1-1,-4-6,2 1,-1-1,1 0,0 0,-5-16,0 1,-37-79,-117-281,115 255,-33-142,73 232,0-1,3 0,1 0,2 0,2 0,2 0,1-1,2 2,1-1,2 0,20-54,52-157,-72 230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10.7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95 1,'-7'10,"0"0,1 0,0 1,1 0,0 0,1 1,0-1,1 1,0 0,-1 15,-3 3,-4 19,2 0,3 0,1 0,3 1,2 0,2-1,10 65,-6-81,2 0,1 0,1-1,1-1,2 1,2-2,1 0,0-1,3 0,0-2,39 43,-23-36,2-1,1-2,1-2,67 38,-33-28,145 55,-178-80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11.8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0 310,'5'2,"0"1,0-1,0 1,0 0,-1 0,1 1,-1 0,0-1,0 1,-1 1,7 7,-1-1,169 217,-133-167,-36-50,48 73,-52-76,-1 0,0 0,0 0,-1 0,0 1,0-1,-1 1,2 15,-27-228,11 117,8 58,-20-187,21 171,2 1,9-82,-7 122,-1-1,1 1,0-1,0 1,0-1,1 1,0 0,-1-1,1 1,1 0,-1 0,1 0,-1 1,1-1,5-4,-3 5,0 0,-1 1,1-1,0 1,0 1,0-1,0 1,0 0,0 0,1 0,-1 1,0-1,8 2,39 1,-1 2,0 3,0 1,-1 3,0 2,52 22,-8 3,-2 4,95 60,-158-85,-1 2,0 1,-2 0,37 38,-53-47,0 0,-1 0,0 1,-1 1,0 0,-1 0,-1 0,0 1,-1 0,0 0,-1 0,4 24,-6-13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12.3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0 459,'5'-4,"-1"1,1 1,-1-1,1 1,0-1,0 1,0 1,1-1,-1 1,9-1,16-6,114-40,456-163,-478 168,-65 25,-2-3,94-48,-125 54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30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1271 45,'-21'-2,"0"0,-24-5,-10-2,3 2,-20-1,-100-1,147 10,0 1,0 0,0 3,0 0,0 1,1 1,-41 19,28-7,2 2,1 1,1 2,1 1,0 2,3 1,0 1,2 1,-33 47,23-22,2 1,3 2,2 1,3 1,-20 68,38-100,1 1,1 0,2 0,1 0,1 1,2-1,0 1,8 51,-3-57,1 0,2 0,0-1,1 0,2 0,0-1,2 0,0-1,1 0,31 36,-10-20,2-2,1-1,2-2,1-1,1-3,2-1,48 23,-35-24,2-2,0-2,2-3,0-2,83 11,-125-25,0-1,0-1,0-1,0-1,26-3,-33 2,0-1,-1 0,1-1,-1 0,0-1,0 0,0 0,-1-1,0 0,9-9,81-66,3 4,203-116,-281 180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12.8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1,'5'1,"0"0,0 1,0-1,0 1,0 0,0 1,-1-1,1 1,-1 0,0 0,0 1,0-1,6 7,6 5,780 706,-775-700,118 125,-122-126,0 2,-2 0,0 0,-2 2,15 33,-15-5,-11-31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13.8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1,'-4'57,"-3"0,-2 0,-2 0,-21 59,0 8,-38 129,68-247,-1-1,1 0,-1 0,0 0,-1 0,1-1,-1 1,0-1,0 0,0 0,-1 0,1-1,-1 0,0 1,0-2,0 1,0 0,0-1,-1 0,1 0,-1-1,0 0,-8 1,-8 1,-1-1,1-2,-1 0,-36-5,41-2,23-4,-2 9,1 0,-1-1,0 1,1 1,0-1,-1 0,8-1,45-6,1 2,0 3,98 6,-99-1,92 6,280 51,137 78,-398-100,-149-30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14.4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1,'20'2,"-1"1,1 1,-1 1,0 1,-1 1,0 0,0 1,26 17,-20-13,76 41,-3 4,-2 4,97 81,-142-99,-1 2,-3 3,-1 1,-3 3,-2 1,57 99,-50-57,-4 1,49 164,28 211,-86-325,7 9,-34-123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15.6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1135 1,'-31'3,"-1"1,1 2,0 1,1 2,0 1,-40 19,37-17,-55 25,2 3,1 3,3 5,1 3,3 3,2 4,-110 109,174-155,-38 44,47-52,1-1,-1 0,1 0,0 1,0-1,1 1,-1 0,1-1,0 1,0 0,0 0,0 0,1 0,-1 7,1-9,1-1,-1 0,1 1,-1-1,1 0,0 0,0 1,-1-1,1 0,0 0,0 0,0 0,0 0,0 0,1 0,-1 0,0 0,0-1,0 1,1-1,-1 1,0 0,1-1,-1 0,1 1,-1-1,3 0,45 3,-38-4,88 6,171 30,-161-18,-68-10,0 1,0 2,-2 2,1 2,41 21,-55-22,-1 1,0 2,-1 0,-1 1,0 2,-2 0,0 2,21 26,-40-45,0 0,0 0,-1 0,1 1,-1-1,1 0,-1 1,0-1,0 1,0-1,0 1,0 0,-1 0,1-1,-1 1,0 0,0 0,0-1,0 1,0 0,-1 0,1-1,-1 1,-1 5,-1-3,-1 1,0-1,1-1,-2 1,1 0,0-1,-1 0,0 0,0 0,-7 3,-35 24,-323 199,352-219,7-4,0-1,-1 0,0 0,0-1,0-1,0 0,-19 4,21-9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19.4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1307,'35'1,"-18"0,-1-1,1 0,28-5,-41 4,1 0,-1 0,0-1,1 1,-1-1,0 0,0 0,0-1,-1 1,1-1,0 0,-1 0,0 0,0 0,0-1,0 1,0-1,2-4,9-20,-1-1,-1 1,-2-2,7-33,17-121,-34 184,0-1,0 1,0 0,0 0,0 0,0 0,0 0,0-1,0 1,0 0,0 0,0 0,0 0,0 0,1 0,-1-1,0 1,0 0,0 0,0 0,0 0,0 0,0 0,0 0,0 0,0-1,1 1,-1 0,0 0,0 0,0 0,0 0,0 0,0 0,1 0,-1 0,0 0,0 0,0 0,0 0,0 0,0 0,1 0,-1 0,0 0,0 0,0 0,0 0,0 0,0 0,1 0,-1 0,0 0,0 0,0 1,10 8,13 26,-15-21,48 60,4-2,2-3,82 71,-82-89,-41-35,-1 1,0 1,33 40,15 33,-5 2,-4 4,-4 1,-4 3,37 108,-83-195,19 65,-22-73,-1 1,0-1,0 1,0-1,-1 1,0-1,-1 1,1-1,-4 12,3-16,0 0,-1 1,1-1,-1 0,1 0,-1-1,0 1,0 0,0 0,0-1,0 0,0 1,-1-1,1 0,0 0,-1 0,1 0,0 0,-1-1,1 1,-1-1,0 0,1 1,-1-1,-4-1,-11 1,0-1,-27-5,33 5,-5-3,1 0,-1-1,1 0,1-1,-1-1,1-1,0 0,1-1,0 0,0-1,1-1,0 0,1-1,-19-22,-7-16,1-1,-46-89,77 129,-11-20,2 0,2-1,0 0,3-1,0 0,2-1,-4-42,8 29,2-1,2 0,3 0,12-74,12 5,5 1,5 1,66-140,31-4,0 1,-129 247,-1 0,0 0,0 0,-1 0,-1-1,0 1,-1-1,0 1,0-13,-2 20,1 0,-1 0,0 0,0 1,0-1,-1 0,1 1,-1-1,0 1,0-1,0 1,0 0,-1 0,1 0,-1 0,0 0,0 0,0 1,0 0,0-1,0 1,-1 0,1 1,-1-1,0 1,1-1,-1 1,0 0,-6-1,-3 1,0-1,0 2,0-1,0 2,0 0,0 0,0 1,0 1,1 0,-1 1,1 0,0 1,0 0,0 1,1 1,-20 13,11-5,1 0,1 1,1 1,0 0,1 2,1-1,0 2,-13 26,20-34,2 1,0 0,0 1,1-1,1 1,0 0,1 0,1 1,0-1,1 1,0-1,3 20,-1-22,2 0,0 0,0 0,1-1,1 1,0-1,0 0,1-1,1 1,0-1,0 0,1-1,0 0,0 0,13 9,14 10,1-2,2-1,0-3,1 0,43 15,217 71,-250-92,516 160,-557-173,3 0,0 1,0 0,-1 0,19 12,-29-15,1-1,-1 1,1 0,-1-1,1 1,-1 0,1 0,-1 0,0 0,1-1,-1 1,0 0,0 0,0 0,0 0,0 0,0 0,0 0,0-1,0 1,0 0,0 0,0 0,-1 0,1 0,0 0,-1-1,1 1,0 0,-1 0,1-1,-1 1,0 0,1 0,-1-1,1 1,-1-1,-1 2,-32 30,25-24,-1 2,-1-1,1-1,-2 1,-14 7,5-5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19.8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1,'0'8,"0"8,0 9,0 9,9 16,6 13,10 7,9 19,16 11,4 5,5-2,1-6,-9-10,-5-17,-11-11,-10-11,-6-10,-6-11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20.3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1 330,'0'-4,"0"-6,0-5,4-5,1-3,5 3,4-1,5 5,3-5,6-2,7-2,2-1,3 0,3-4,-1 2,-7 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21.1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204 679,'24'-1,"1"-1,-1-2,0 0,0-1,0-2,-1 0,43-21,6-9,68-48,-107 65,-2 1,-2-1,-1-1,0-2,47-51,-67 67,-2-1,1-1,-1 1,0-1,-1 0,0 0,0-1,-1 0,-1 0,1 0,-2 0,1 0,-1 0,-1-1,0 1,0-1,-1 1,-1-1,1 0,-2 1,-2-11,2 15,0 0,-1 1,1 0,-1 0,-1 0,1 0,-1 0,1 0,-1 1,-1 0,1 0,-1 0,1 0,-1 1,0 0,-1 0,1 0,0 0,-1 1,1 0,-1 0,0 1,0-1,0 1,-6 0,-5-1,1 1,-1 0,0 1,0 1,1 1,-1 0,-29 8,10 3,1 1,0 2,1 1,1 1,1 2,-51 42,34-21,2 3,2 2,-45 58,67-75,2 1,1 1,-18 36,33-57,0-1,1 1,1-1,0 1,0 0,0 0,2 1,-1-1,1 0,1 1,0-1,0 0,1 1,0-1,5 18,-2-20,0 0,0-1,0 0,1 0,1 0,-1-1,1 1,0-1,0-1,1 1,0-1,0 0,0-1,0 1,1-2,13 6,16 5,0-2,50 11,-69-19,377 61,5-31,-130-12,-69-1,115 8,-311-29,6 1,-1 0,1-1,0-1,15-2,-25 3,1 0,-1-1,0 1,1 0,-1-1,0 1,1-1,-1 1,0-1,0 0,1 1,-1-1,0 0,0 0,0 0,0 0,0 0,0 0,0 0,-1 0,1 0,0-1,-1 1,1 0,0 0,-1-1,0 1,1 0,-1-1,0 1,1-1,-1 1,0 0,0-1,0 1,0-1,-1 1,1 0,0-1,-1 1,0-2,-27-56,12 32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22.4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1 714,'12'1,"0"1,0 0,0 1,0 0,0 1,-1 0,1 1,-1 0,0 1,16 11,8 7,54 49,-57-46,-2 3,0 0,-2 2,46 67,-72-96,-1 0,0 0,1 0,-1 0,0 0,-1 0,1 0,0 0,-1 0,0 5,0-8,0 0,0 0,0 1,0-1,0 0,0 1,0-1,0 0,0 0,0 1,0-1,0 0,0 0,0 1,-1-1,1 0,0 0,0 1,0-1,0 0,-1 0,1 0,0 1,0-1,-1 0,1 0,0 0,0 0,-1 1,1-1,0 0,0 0,-1 0,1 0,0 0,-1 0,-18-12,10 1,-1 0,1-1,1 0,0 0,1-1,-9-22,-28-88,30 79,2 9,2-1,1 0,2 0,1-1,2 1,2-1,4-70,-2 105,1 0,-1 0,0 0,1 0,-1 0,1 0,0 0,0 1,0-1,0 0,0 0,0 1,0-1,0 1,1-1,-1 1,1-1,-1 1,1 0,-1 0,3-2,0 2,-1 0,1 0,-1 0,1 0,0 0,-1 1,1-1,0 1,0 0,6 1,1 0,0 1,-1 1,1 0,-1 0,0 1,0 0,11 7,-7-1,-1 1,0 0,-1 0,0 1,-1 1,-1 0,1 1,-2 0,0 0,-1 1,0 0,-2 0,1 1,-2 0,0 0,-1 0,0 1,1 22,-5-38,0 1,0-1,1 1,-1-1,0 1,0-1,0 1,-1-1,1 1,0-1,0 1,-1-1,1 1,-1-1,0 0,1 1,-1-1,0 1,0-1,0 0,0 0,0 0,0 0,0 0,-2 2,2-3,0-1,-1 1,1 0,-1-1,1 1,-1-1,1 0,0 1,0-1,-1 0,1 0,0 0,0 0,0 0,0 0,0 0,0 0,0 0,0-1,0 1,1 0,-1 0,0-1,1 1,-1-1,0-1,-5-13,0 0,0-1,2 1,0-1,1 0,-1-20,0-108,4 99,-2-20,0 12,7-66,-4 107,0-1,2 1,0-1,0 1,1 0,1 0,0 1,1-1,0 1,8-11,-11 19,-1 1,1-1,-1 1,1 0,0 0,0 1,0-1,1 1,-1-1,0 1,1 0,0 0,-1 0,1 1,0 0,0-1,0 1,0 0,0 1,0-1,0 1,0 0,1 0,-1 0,0 0,0 1,0 0,0 0,0 0,0 0,4 2,-3 0,1 0,-1 0,1 1,-1 0,0 0,-1 0,1 0,-1 1,1 0,-2 0,1 0,0 0,-1 1,0-1,0 1,-1 0,1 0,-1 0,2 9,-1 8,-2-3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24.0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0 565,'1'5,"0"1,0-1,0 0,0 1,1-1,0 0,0 0,1 0,-1 0,4 5,36 48,-29-42,22 23,2-1,1-1,2-2,84 56,-118-88,0 1,0-1,0 0,0-1,1 1,-1-1,0-1,1 1,0-1,-1 0,1-1,0 1,-1-1,1-1,0 1,-1-1,1 0,0-1,-1 0,0 0,1 0,-1 0,0-1,0 0,0-1,9-7,4-3,0 0,-2-2,0 0,-1-1,0-1,18-29,-1 0,-3-2,44-95,-64 120,-1 0,-1-1,-1 0,-1-1,-1 0,-2 1,0-1,-2-40,-2 55,0 1,-1 0,0 0,0 0,-1 1,-1-1,0 1,0-1,0 1,-2 0,1 1,-1-1,0 1,0 0,-1 1,0 0,-1 0,0 0,0 1,0 0,-1 0,1 1,-12-4,-18-7,0 1,-1 2,-1 2,-56-8,55 11,18 6,23 2,0 0,0 0,0 0,0 0,-1 0,1 0,0 0,0 0,0 0,0 0,0 0,-1 1,1-1,0 0,0 0,0 0,0 0,0 0,0 0,0 0,0 0,-1 1,1-1,0 0,0 0,0 0,0 0,0 0,0 0,0 1,0-1,0 0,0 0,0 0,0 0,0 0,0 1,0-1,0 0,0 0,0 0,0 0,0 0,0 1,0-1,0 0,0 0,1 0,-1 0,0 0,0 0,0 0,0 1,0-1,0 0,0 0,35 22,420 150,-310-123,68 23,244 87,-14 33,-437-189,0 0,0 0,-1 1,1 0,-1 0,1 0,6 9,-11-12,0 1,0-1,0 0,0 1,-1-1,1 1,-1 0,1-1,-1 1,0-1,1 1,-1 0,0-1,0 1,0 0,0-1,0 1,-1-1,1 1,0 0,-1-1,1 1,-1-1,0 1,1-1,-1 1,0-1,0 0,0 1,0-1,0 0,0 0,0 1,-1-1,-1 1,-22 19,-1-3,0 0,-1-1,-38 17,33-18,-65 37,-193 95,42-31,224-108,-44 10,6-1,15-7,26-7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32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178 508,'-15'17,"1"0,0 1,1 1,1 0,0 1,2 0,-11 29,7-10,2 2,1-1,-5 43,11-51,1 1,1-1,2 1,1-1,2 1,8 46,-8-69,0 1,1-1,1 0,0-1,0 1,1 0,0-1,0 0,1 0,0-1,1 0,0 0,0 0,1-1,0 0,0-1,1 1,-1-1,2-1,-1 0,0 0,1-1,17 5,-21-7,-1 0,0-1,1 0,-1 0,1 0,-1 0,1-1,-1 0,1 0,-1-1,1 0,-1 1,1-2,8-2,-10 2,0-1,1 0,-1 0,0-1,0 1,-1-1,1 0,-1 0,1 0,-1 0,-1-1,1 1,-1-1,1 0,2-9,8-24,-2-1,9-62,0 0,89-360,-109 460,0 0,0 0,0-1,0 1,0 0,0 0,1 0,-1 0,0 0,1 1,-1-1,1 0,-1 0,1 0,-1 0,1 0,0 0,-1 1,1-1,0 0,0 1,1-2,-1 3,0-1,0 1,-1-1,1 1,0-1,-1 1,1 0,0 0,-1-1,1 1,-1 0,1 0,-1 0,1 0,-1-1,0 1,1 0,-1 2,16 64,-14-57,12 45,2-1,2-1,3-1,1 0,3-2,61 92,-61-108,0-1,2-1,2-1,0-1,3-2,0-1,1-1,2-2,71 37,-85-51,0-2,0 0,0-1,1-2,0 0,0-1,1-1,-1-1,0-1,1-1,27-4,-45 3,0 0,-1-1,1 0,-1 0,0 0,1 0,-1-1,0 1,0-1,-1 0,1 0,-1-1,1 1,-1-1,0 0,0 0,-1 0,1 0,-1 0,0 0,0-1,0 1,0-1,1-7,2-11,-1 0,-1-1,0-41,-2 48,2-59,-3 0,-3 0,-4 0,-24-115,28 179,2 6,-1-1,1 1,-1 0,0 0,0-1,-1 2,0-1,0 0,0 0,-1 1,0 0,-5-6,9 11,-1-1,1 1,0 0,-1 0,1-1,0 1,-1 0,1 0,-1 0,1 0,0 0,-1-1,1 1,-1 0,1 0,0 0,-1 0,1 0,-1 0,1 1,0-1,-1 0,1 0,-1 0,1 0,0 0,-1 0,1 1,-1-1,1 0,0 0,-1 1,1-1,0 0,0 1,-1-1,1 0,0 1,0-1,-1 0,1 1,0-1,0 0,0 1,0-1,-1 1,1-1,0 0,0 1,0-1,0 1,0-1,0 1,0-1,0 0,0 1,0-1,0 1,1-1,-1 0,0 1,0 0,3 29,4-9,0-1,2 0,0-1,2 0,0 0,0-1,2-1,16 19,10 6,81 69,-94-90,1-1,1-2,0 0,1-2,1-2,0 0,47 13,-59-22,0 0,0-2,1 0,-1-1,1 0,0-2,-1 0,1-2,-1 0,1-1,-1 0,0-2,0 0,30-13,-44 16,-1-1,1 1,0-1,-1 0,0 0,1 0,-1 0,-1 0,1-1,0 1,-1-1,0 0,1 0,-2 0,1 0,0 0,-1 0,0-1,2-6,-1-9,0 1,-1-1,-1-23,0 20,-2-76,-3 0,-5 1,-3 0,-30-104,42 200,-2-11,-1 0,0 1,-1-1,-11-19,16 62,8-6,0-1,2-1,0 0,2 0,16 24,79 96,-63-87,3-3,1-2,106 82,-123-109,1-2,1-2,0-1,1-1,1-2,1-1,0-2,70 13,-103-24,1 0,-1 0,1-1,0 0,-1 1,1-1,-1-1,1 1,0-1,-1 1,1-1,-1 0,1 0,-1 0,5-3,-6 2,0 0,0-1,0 1,0 0,0-1,-1 1,1-1,-1 0,0 1,0-1,0 0,0 0,0 0,-1 0,1 0,-1 0,0 0,1 0,-2-3,0-61,-4 1,-3 0,-26-110,7 43,6 4,-19-96,19 155,20 68,1 0,-1 0,0 0,0 0,0-1,0 1,0 1,0-1,0 0,-1 0,1 0,-1 1,1-1,-1 1,0-1,0 1,0-1,1 1,-1 0,0 0,0 0,-1 0,1 1,0-1,0 0,0 1,-4-1,5 1,0 0,0 1,0-1,0 0,0 1,0-1,0 1,0-1,0 1,0-1,1 1,-1 0,0-1,0 1,1 0,-1 0,0-1,1 1,-1 0,1 0,-1 0,1 0,0 0,-1 0,1 0,0 0,-1 0,1 0,0 0,0 0,0 0,0 0,0 0,0 0,0 0,0 0,1 0,-1 0,0 0,1 1,0 2,1 1,0 0,-1-1,1 1,1-1,-1 0,6 7,38 38,3-1,2-3,98 67,-78-59,2 0,101 82,-156-119,0 2,-1 0,-1 0,-1 2,-1 0,21 38,-28-42,-1 1,-1-1,0 1,-1 0,-1 0,0 0,-1 1,-1-1,-1 0,-1 1,0-1,-5 25,0-14,-1-1,-1 0,-2 0,-1-1,0 0,-28 43,24-46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24.9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27.2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1,'0'4,"5"6,0 6,10 8,5 4,3 7,3 5,6 5,-4-2,3 1,0-2,-5-5,-7-4,-3-4,-3-1,-5-7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29.2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1 584,'7'-2,"-1"1,1-1,-1-1,0 1,0-1,11-7,3 0,444-210,-431 204,354-172,-339 164,105-48,-94 45,-49 23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29.6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1,'5'0,"4"0,3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30.7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1 296,'4'1,"1"0,0 1,-1 0,1-1,-1 2,0-1,0 0,0 1,0 0,0 0,0 0,-1 0,4 5,2 0,694 520,-699-525,-1 0,1-1,0 0,-1 0,1 0,0 0,0 0,0-1,0 0,0 0,1 0,4 0,-7-1,0-1,0 0,0 1,0-1,-1 0,1 0,0 0,-1-1,1 1,-1 0,1-1,-1 1,0-1,1 1,-1-1,0 0,0 1,0-1,0 0,0 0,-1 0,1 0,-1 1,1-1,-1 0,1 0,-1-3,80-401,-10 42,-51 303,-10 43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53.0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39,'0'3,"-1"1,0 0,0-1,-1 1,1-1,-1 1,0-1,-3 5,-9 20,8-4,1 1,0-1,2 1,1 0,2 0,2 38,31 151,-16-141,2 0,56 133,-55-161,2-2,2-1,2 0,2-2,52 60,-62-83,2 0,0-1,0-1,1-1,1-1,1 0,0-2,0-1,1-1,0 0,0-2,1-1,0-1,43 3,-19-6,0-1,0-2,0-3,0-2,-1-2,83-24,-94 20,1-1,-2-3,0 0,-1-3,-1 0,-1-3,0 0,49-47,-67 55,-2 0,1-1,-2 0,0-1,-1 0,0-1,-2-1,0 1,-1-1,0-1,-2 1,0-1,-1-1,-1 1,-1-1,-1 1,0-1,-2 0,-2-26,-3 12,-2 0,-2 0,-1 1,-1 1,-1 0,-3 0,0 1,-2 1,-1 1,-25-32,17 28,-1 1,-2 2,-1 0,-1 2,-2 1,0 2,-74-42,80 55,-1 0,0 2,-1 1,0 1,-1 1,1 2,-1 1,0 1,0 2,-1 1,1 1,0 2,-49 10,62-8,0 0,1 1,-1 1,2 0,-1 1,1 1,-25 19,-90 87,113-99,-118 123,-46 41,165-166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53.9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0 170,'146'-137,"-142"134,0-1,0 1,0 0,1 1,-1-1,1 0,0 1,0 0,0 1,0-1,0 1,0 0,0 0,1 0,-1 1,0-1,0 1,1 1,-1-1,0 1,0 0,0 0,1 0,-1 1,-1 0,1 0,8 4,12 8,-1 0,-1 1,42 36,-58-46,42 38,-2 3,-2 1,47 64,104 170,-116-161,34 54,-100-152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56.3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1 370,'0'7,"1"1,1-1,-1 0,1 0,1 0,-1 0,1 0,0 0,1 0,-1-1,2 0,-1 0,0 0,1 0,0 0,1-1,10 8,5 4,0-2,2 0,39 18,-32-19,0-2,1 0,1-3,0 0,0-2,1-2,0-1,0-1,0-2,33-3,-62 2,-1-1,0 1,1-1,-1 0,0 0,0-1,0 1,1-1,-1 1,-1-1,1 0,0 0,0 0,-1-1,1 1,-1-1,0 1,0-1,0 0,0 0,0 0,-1 0,1 0,-1 0,0 0,1 0,-2-1,2-4,1-10,0-1,-1 1,-2-1,0-21,-1 16,-20-318,12 240,19 129,0 1,18 31,-2-3,555 1238,-411-881,-152-356,-1 1,-3 0,-3 0,-2 2,1 86,-11-105,-3 0,-1 0,-2-1,-1 1,-3-2,-1 1,-2-2,-1 1,-2-2,-36 57,42-78,0 0,-2 0,0-1,0-1,-2 0,0-1,-26 18,36-28,1 0,-1 0,0 0,0-1,-1 0,1 0,-1 0,1 0,-1-1,1 0,-1 0,0-1,1 1,-1-1,0-1,1 1,-1-1,0 0,1 0,-1 0,1-1,-1 0,1 0,0 0,0-1,0 0,0 0,0 0,1-1,-7-5,-4-7,1 0,0-1,1-1,1 0,1 0,-11-25,6 7,1-1,-15-62,-14-116,-19-291,53 403,6 0,8-105,-3 201,0-1,0 0,1 1,0 0,0-1,1 1,0 0,1 0,-1 0,1 1,0-1,1 1,0 0,7-7,0 1,1 1,1 1,0 0,0 1,22-11,-17 11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56.9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1,'-9'205,"3"-117,7 133,2-192,1 0,1-1,1 1,1-1,2-1,1 1,1-1,24 41,-26-55,0-1,0-1,1 0,1 0,0-1,0 0,1-1,0 0,1-1,0 0,0-1,0-1,1 0,0-1,0 0,1-1,-1 0,1-2,21 2,15 5,-33-5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57.8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0,'6'3,"0"-1,0 1,0 0,0 0,0 1,-1 0,0 0,0 0,0 1,8 9,-7-9,37 42,73 105,-59-74,-33-45,-2 2,-1 1,24 57,-43-151,-4-24,3-230,-1 310,0-1,0 1,1-1,-1 0,1 1,0-1,0 1,0 0,0-1,0 1,1 0,-1-1,1 1,-1 0,1 0,0 0,0 0,0 1,0-1,0 0,0 1,0 0,1-1,-1 1,0 0,1 0,-1 0,1 1,-1-1,1 0,0 1,-1 0,1-1,0 1,-1 0,5 1,10 0,1 1,0 1,-1 0,23 8,-26-7,20 4,0 2,-1 2,0 1,0 2,-2 1,0 1,-1 2,-1 1,0 1,-2 1,0 2,-2 0,-1 2,39 54,-21-10,-3 1,-3 3,34 102,-56-142,-2-10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34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1656,'-411'234,"346"-189,1 3,3 2,-105 112,161-157,0 0,1 1,0-1,0 1,0 0,1 0,0 0,-3 10,5-15,1 0,0 0,0 0,0 0,0 0,0 0,0 0,0 0,0 0,0 0,0 0,1 0,-1 0,0 0,1 0,-1 0,1 0,-1 0,1 0,-1 0,1 0,1 1,0-1,0 1,0-1,0 0,1 0,-1 0,0 0,1 0,-1 0,1-1,-1 1,0-1,1 0,4 0,69 2,78-10,-147 7,0-1,0 0,0 0,0 0,-1-1,1 0,-1-1,0 1,0-1,0-1,0 1,-1-1,0 0,0 0,0 0,0-1,-1 1,0-1,5-10,7-13,-1-1,19-58,-31 82,112-383,-100 346,-15 42,0 1,1-1,-1 0,0 1,1-1,-1 1,1-1,-1 1,1-1,-1 1,1 0,-1-1,1 1,-1-1,1 1,-1 0,1 0,0-1,-1 1,1 0,0 0,0 0,0 0,0 0,0 1,0-1,0 1,0-1,0 1,-1-1,1 1,0 0,0-1,-1 1,1 0,0 0,-1-1,1 1,-1 0,1 0,-1 0,1 0,0 1,123 218,-94-175,1-1,62 66,-61-79,0-1,2-2,1-1,2-2,62 33,-72-45,1 0,0-2,1-1,0-1,0-2,1-1,0-1,0-2,31 0,-53-3,0 0,0-1,0-1,0 1,0-1,-1-1,1 1,-1-1,1 0,-1-1,0 0,-1 0,1-1,-1 0,1 0,-1 0,-1-1,1 1,-1-1,0-1,0 1,-1-1,0 0,0 0,-1 0,4-10,5-17,-2-1,-1 0,-2 0,5-54,-12 81,21-225,-12-1,-21-254,5 378,-35-173,33 244,-1 0,-2 0,-2 1,-2 1,-1 0,-1 1,-40-57,33 64,-2 1,0 0,-2 2,-1 2,-1 0,-1 2,-54-27,80 46,1 0,-2 0,1 0,0 1,-11-2,16 4,0-1,0 1,0 0,0 0,-1 0,1 0,0 0,0 0,0 0,-1 1,1-1,0 0,0 1,0-1,0 1,0-1,0 1,0-1,0 1,0 0,0-1,0 1,0 0,0 0,1 0,-1 0,0 0,1-1,-1 1,0 1,1-1,-1 0,1 0,0 0,-1 0,1 0,0 0,0 0,-1 2,1 9,0-1,1 1,0 0,1-1,0 1,1-1,0 0,1 0,9 19,-1 2,65 173,196 364,-190-425,7-5,6-4,133 144,-189-231,-25-28,2-1,23 21,-26-29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58.2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0,'10'1,"0"0,0 0,0 1,0 1,0-1,-1 2,1-1,9 6,74 45,-48-26,271 168,-232-136,128 116,-169-134,-2 1,-2 2,-2 2,38 63,-53-73,-3 1,0 1,-3 1,-1 1,-2 0,13 74,-14-46,-7-47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58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0,'2453'0,"-2407"0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5:59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27,'142'-11,"-25"0,693 6,-438 7,-349-2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01.7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0 431,'7'1,"0"0,-1 0,1 1,0 0,-1 0,0 0,1 1,-1 0,0 0,-1 1,1 0,0 0,-1 0,7 7,9 10,35 44,-52-60,19 24,-2 1,-1 1,-2 0,-1 2,-1 0,-2 0,13 46,-20-50,0 0,-3 0,0 0,-1 1,-2 0,-2-1,0 1,-2-1,-9 43,6-50,6-22,0 0,0 0,0 0,0 0,0 0,0 0,0 0,0 0,0 0,0 0,0 0,-1 0,1-1,0 1,0 0,0 0,0 0,0 0,0 0,0 0,0 0,0 0,0 0,0 0,0 0,0 0,-1 0,11-40,161-437,43-126,-208 585,-2 5,1-1,-1 0,-1 0,1-18,-12 45,-3 16,8-6,1-1,1 0,1 1,1-1,1 1,1-1,1 0,0 0,2 0,1-1,1 0,0 0,2-1,0 0,1 0,15 18,2 0,2-1,2-2,1-1,1-1,2-2,65 43,-84-63,0-1,27 12,-16-11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02.1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1,'0'30,"7"261,-2-237,2-1,2 1,22 68,-14-73,1-1,2 0,2-2,3 0,1-2,2 0,3-3,1 0,1-2,3-1,0-2,3-2,1-1,57 36,-69-54,0-1,0-2,52 16,-60-23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03.0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0 106,'9'-7,"0"1,1 1,-1-1,1 2,0-1,1 2,-1-1,1 1,0 1,12-2,6-3,33-8,0 3,1 2,71-1,-110 10,0 1,0 1,0 1,-1 1,1 2,-1 0,0 1,0 1,-1 2,0 0,33 19,-50-25,1 1,-1 0,0 0,0 0,-1 1,1 0,-1 0,0 0,0 0,-1 0,1 1,-1 0,-1-1,1 1,-1 0,2 8,-2-5,-1 0,0 1,-1-1,0 0,-1 1,1-1,-2 0,1 0,-2 0,-2 11,-10 15,-1 0,-1-1,-2 0,-32 42,37-56,-172 245,183-261,1 0,-1-1,1 1,0 1,0-1,0 0,1 0,-3 9,4-13,0 1,0-1,0 0,0 1,0-1,0 1,0-1,0 0,0 1,1-1,-1 1,0-1,0 0,0 1,0-1,1 1,-1-1,0 0,0 1,1-1,-1 0,0 0,0 1,1-1,-1 0,0 1,1-1,-1 0,1 0,-1 0,0 0,1 1,0-1,26-6,-15 0,88-36,138-41,-144 56,-37 9,1 2,0 4,79-8,-115 19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04.3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0 153,'3'0,"0"1,1-1,-1 1,0 0,0 0,-1 0,1 0,0 1,0-1,0 1,-1 0,1-1,3 5,31 31,-31-29,75 93,-6 3,-3 3,60 125,-71-90,-60-187,-7-72,6 1,5 0,5-1,40-181,-49 293,0 0,0 0,1 0,-1 0,1 0,1 0,-1 1,1-1,-1 1,1 0,1 0,-1 0,0 0,1 1,0-1,0 1,0 0,0 0,8-4,-7 5,1 1,0 0,-1-1,1 2,0-1,0 1,-1 0,1 0,0 1,0-1,-1 1,1 1,0-1,-1 1,1 0,-1 0,7 4,39 22,-1 2,84 68,-98-69,-1 1,-2 2,-1 1,-1 2,30 46,-41-52,-2 1,-1 1,-2 0,-1 2,-2-1,-1 1,11 53,-19-65,-1-9,-1 0,2 0,0-1,0 1,1-1,0 1,1-1,0-1,9 14,-3-12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04.8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1,'45'47,"42"60,-40-49,237 322,-248-324,-3 2,-3 1,-2 1,-3 1,20 74,-20-22,-5 0,9 191,-25-267,1-9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05.4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0 178,'307'-6,"433"-65,-170-28,-563 97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08.0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0 191,'9'2,"0"0,0 0,0 1,-1 1,1-1,-1 1,0 1,0-1,0 1,-1 1,0-1,10 10,28 19,7-3,91 38,-114-57,0-1,1-2,0-1,62 8,-88-16,-1 1,1-1,-1 0,0 0,1 0,-1 0,1 0,-1-1,1 1,-1-1,0 0,0 0,1-1,-1 1,0 0,0-1,0 0,0 0,-1 0,1 0,0 0,2-3,-3 0,1 0,0-1,-1 1,0-1,0 1,-1-1,0 0,0 0,0 0,-1 1,0-12,-3-195,0 86,38 254,141 422,49-20,-142-369,-48-96,52 131,-83-179,-1 0,0 0,-1 0,-1 0,-1 0,0 1,-1-1,-1 0,-1 0,0 0,-1 0,-1 0,-8 19,-4 6,-3-1,0 0,-48 66,50-81,0 0,-2-2,-1 0,-1-1,-1-1,-28 21,48-41,-1 0,1 0,-1-1,0 1,1-1,-1 1,0-1,0 0,0-1,1 1,-1-1,0 1,0-1,0 0,0-1,0 1,0-1,0 0,0 0,1 0,-1 0,0 0,1-1,-1 0,1 0,-1 0,1 0,0 0,0-1,-4-4,-9-8,2 0,0-2,1 0,-16-26,19 27,-21-33,1-2,4-1,1-1,3-1,2-1,3-1,-13-72,22 81,2 0,2 0,2 0,3 0,1 0,3 0,1 0,2 1,22-69,-9 57,2 1,2 1,3 1,3 1,1 2,3 1,2 1,55-56,-70 82,-17 18,0-1,0 1,1 1,0-1,0 1,0 0,1 0,9-4,0 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34.7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0,'5'5,"9"9,3 11,7 10,4 12,1 15,4 10,1 5,-6 3,-2 0,-2-5,-1-6,-5-11,-4-11,-1-9,-3-12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08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0,'-10'13,"1"0,0 0,0 1,2 0,-11 25,3-6,-6 17,1 1,3 1,2 1,-15 97,18-50,2 171,10-228,2 1,3-1,1 0,18 65,-19-92,1 1,1-1,1-1,0 1,0-1,14 16,-16-23,1 0,1 0,-1-1,1 0,1 0,-1-1,1 0,0 0,0-1,1 0,10 3,21 6,0-3,1-1,0-1,0-3,61 1,-74-6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09.4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1,'616'714,"-601"-695,0-2,-1 0,-1 1,-1 1,0 0,-2 1,11 24,-21-43,1 0,-1 0,1 0,-1 0,1 0,-1 0,0 0,0 0,1 0,-1 0,0 1,0-1,0 0,0 0,0 0,0 0,0 0,-1 0,1 0,0 0,-1 1,1-1,0 0,-1 0,0 0,1-1,-1 1,1 0,-1 0,0 0,0 0,1 0,-1-1,0 1,0 0,0-1,-1 1,0-1,0 0,1 0,-1 0,0 0,1-1,-1 1,1 0,-1-1,0 0,1 1,-1-1,1 0,0 0,-1 0,1 0,-1 0,1 0,0 0,0 0,0-1,0 1,0 0,0-1,-1-2,-11-19,1 0,1-2,1 1,1-1,-7-33,-20-135,33 172,-18-176,21 168,1 0,1-1,1 1,12-50,-14 77,-1 0,1 0,-1 1,1-1,0 0,0 0,0 1,0-1,0 0,0 1,0-1,0 1,1-1,-1 1,1 0,-1 0,1-1,-1 1,1 0,0 0,-1 1,1-1,0 0,3 0,0 0,-1 1,1 0,-1 0,1 0,-1 1,1-1,-1 1,1 0,-1 0,7 4,11 5,-1 1,0 0,24 19,-38-25,147 109,154 148,-294-249,4 2,-1 0,0 1,-1 1,-1 1,0 0,-2 1,0 0,12 25,-24-42,0 0,-1 0,1 0,0 1,-1-1,1 0,-1 1,0-1,0 0,0 1,0-1,-1 4,-3 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10.0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0,'5'0,"5"0,5 0,5 0,3 0,2 0,9 4,4 2,3-1,4 0,-2-2,5-2,-2 1,-4-2,-5 0,-5 0,-3-1,-6 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11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0 449,'3'-62,"20"-109,2-22,-25 192,0 0,0 0,-1 0,1 0,0 0,0 0,0 0,1 0,-1 0,0 0,0 0,1 0,-1 0,0 0,1 0,-1 0,1 0,-1 0,1 0,0 1,-1-1,2-1,10 17,11 47,-22-57,46 119,106 203,-116-257,-9-19,30 76,-55-121,-1 1,0-1,0 1,-1-1,1 1,-2 0,1 0,-1 0,0 8,-1-12,1-1,-1 1,0-1,0 1,0-1,0 0,0 0,-1 1,1-1,0 0,-1 0,0 0,0 0,1-1,-1 1,0 0,0-1,0 0,-1 1,1-1,0 0,0 0,-1 0,1 0,-1 0,-4 0,-84 19,176-42,-26 6,116-17,-104 24,-45 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12.8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1,'75'84,"-4"4,60 98,-110-156,260 428,-276-449,0 1,-1 0,0 0,0 0,-1 0,-1 0,0 1,0-1,-1 1,0 0,-1 0,0-1,-1 1,0 0,0-1,-2 1,1-1,-1 0,0 0,-1 0,-1 0,-5 10,-8 16,-18 53,-7 13,32-82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23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2047,'0'-3,"1"0,-1 1,1-1,0 1,0-1,0 0,0 1,0-1,1 1,2-4,8-18,-3-14,-2-1,-2 1,-1-1,-2 0,-4-42,2 33,-5-183,-10-1,-9 2,-90-370,108 576,-41-146,39 146,-2-1,0 2,-2-1,-20-31,31 53,-1 0,1 0,0 0,-1 0,0 0,1 0,-1 1,0-1,0 0,0 1,0 0,0-1,0 1,-1 0,1 0,0 0,0 0,-1 1,1-1,-6 0,7 1,-1 1,1 0,-1 0,1-1,-1 1,1 0,0 0,0 0,-1 1,1-1,0 0,0 0,0 1,0-1,0 0,0 1,1-1,-1 1,0-1,1 1,-1-1,1 1,-1 0,1-1,0 1,0 0,0-1,0 1,0 0,0-1,1 3,-1 6,1-1,0 0,0 0,1-1,0 1,1 0,0 0,0-1,1 0,5 9,5 7,2-1,19 23,10 6,3-2,2-2,2-3,2-1,2-4,94 53,17-6,203 76,-357-158,-3-1,1 0,-1 0,0 1,-1 1,17 11,-24-16,-1 1,1-1,0 1,-1 0,0 0,1 0,-1 0,0 0,0 0,0 0,0 0,0 1,-1-1,1 0,-1 0,1 1,-1-1,0 0,0 1,0-1,0 0,0 1,-1-1,1 0,-1 1,1-1,-1 0,0 0,0 0,0 0,0 0,-2 3,-20 32,-1-1,-53 59,33-43,36-42,-71 89,-173 166,219-244,33-21,0 1,-1-1,1 0,0 0,0 0,0 0,0 0,0 0,0 0,0 0,-1 0,1 0,0 0,0 0,0 0,0 0,0 0,0 0,-1 0,1 0,0 0,0 0,0 0,0-1,0 1,0 0,0 0,-1 0,1 0,0 0,0 0,0 0,0 0,0 0,0 0,0-1,0 1,0 0,0 0,0 0,0 0,0 0,0 0,0 0,0-1,-1 1,1 0,0 0,0 0,0 0,0 0,1 0,-1-1,0 1,0 0,0 0,0 0,0 0,0 0,0 0,0 0,0-1,0 1,0 0,15-20,49-49,110-88,-49 47,188-186,-230 215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24.5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1392,'1'19,"1"0,1 0,1-1,0 1,2-1,0 0,1 0,11 20,6 8,54 74,-61-96,0 0,2-2,1 0,0-1,2-2,44 32,-65-49,1-1,0 0,0 0,0 1,0-1,0-1,0 1,0 0,0 0,0-1,1 0,-1 1,0-1,0 0,0 0,1 0,-1 0,4-1,-5 0,0 1,1-1,-1 0,0 0,0 0,0 0,0 0,0 0,0 0,0 0,0-1,0 1,-1 0,1-1,0 1,-1 0,1-1,-1 1,0 0,1-4,0-4,0-1,-1 1,0 0,-1-1,0 1,-1 0,-3-14,1 9,-1-1,0 2,-1-1,0 1,-2 0,1 0,-1 1,-1 0,0 0,-16-15,10 14,-1 0,0 1,-1 1,0 1,-1 0,-35-14,-11 4,0 2,-1 4,-113-12,69 12,97 12,4 2,0-1,1-1,-1 1,-13-6,20 7,0-1,0 1,0 0,0-1,0 1,0-1,0 0,1 1,-1-1,0 0,0 1,1-1,-1 0,0 0,1 0,-1 1,1-1,-1 0,1 0,0 0,-1 0,1 0,0 0,0 0,-1 0,1 0,0 0,0 0,0 0,0 0,0 0,0 0,1 0,-1 0,0 0,0 0,1 0,-1 0,1 0,-1 0,1 0,-1 1,1-1,1-2,17-23,1 0,2 1,32-29,8-10,307-372,-276 310,125-225,-153 218,-58 118,-2-1,0 0,0 0,-2 0,0 0,1-25,-3 39,-1 0,0 0,0 0,0 0,-1 0,1 0,0 1,-1-1,1 0,-1 0,1 0,-1 0,0 0,0 1,0-1,0 0,0 1,0-1,-1 1,1-1,0 1,-1 0,1-1,-1 1,0 0,1 0,-1 0,0 0,0 0,1 1,-3-2,2 2,0 0,0 0,0 0,0 0,0 0,0 1,0-1,0 1,1-1,-1 1,0 0,0 0,1-1,-1 1,0 0,1 1,-1-1,1 0,-1 0,1 1,0-1,-1 0,1 1,0 0,0-1,0 1,0 0,0-1,1 1,-1 0,0 2,-2 4,1 0,1 0,0 1,0-1,0 0,1 1,0-1,1 1,0-1,0 0,3 10,6 17,18 44,-12-38,200 478,31-12,-28-61,-175-358,18 43,-53-108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24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1381,'9'-5,"0"-1,-1 0,1 0,12-15,10-7,439-298,-418 293,238-141,328-144,338-79,-835 350,-86 34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25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0 687,'2'-4,"0"0,1 1,-1-1,1 1,-1 0,1 0,0 0,1 0,-1 0,0 1,1-1,-1 1,1 0,4-2,4-4,324-187,-284 167,758-359,-755 368,-45 16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30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0 987,'28'-38,"2"1,1 1,1 1,2 2,2 1,1 2,1 2,50-29,-36 28,2 2,0 3,2 2,1 2,0 3,60-10,-92 22,1 1,-1 2,0 0,1 2,-1 0,30 6,-46-5,0 1,0 0,0 1,-1 0,1 0,-1 1,0 0,0 0,0 1,0 0,-1 1,0-1,0 1,-1 1,1-1,-1 1,-1 0,1 1,-1-1,5 12,-3-4,-2 1,0 0,0 0,-2 1,0-1,0 1,-2 0,0 0,-1 0,-1-1,-4 27,-5 10,-2-1,-23 64,-16 24,-6-3,-82 141,-174 249,295-498,9-16,1 2,-1-1,0-1,-1 0,0 0,-16 14,72-110,59-113,84-225,43-219,11-188,-222 731,-25 124,-2 0,-14 42,-3 14,15-46,2 0,1 1,1 46,5-68,0 0,0 0,2 0,0-1,1 1,0-1,1 0,1 0,0 0,12 18,1-5,2-1,1 0,1-2,1-1,1-1,1 0,51 32,3-6,135 60,-175-92,52 13,-23-8,-45-11,-8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35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0 983,'933'-501,"-838"458,-23 12,103-63,-173 93,0 0,0 0,1 0,-2-1,1 1,0-1,0 1,0-1,-1 0,1 0,-1 1,1-1,-1 0,0 0,0-1,0 1,0 0,0 0,0 0,-1-1,1 1,-1 0,1-1,-1 1,0-1,0 1,0 0,0-1,0 1,-1 0,1-1,-1 1,0 0,1-1,-1 1,0 0,0 0,-1 0,1 0,0 0,-1 0,1 0,-1 0,1 1,-4-4,-8-7,-1 0,1 1,-2 1,-30-18,-9-1,-114-45,141 64,0 2,-1 1,0 1,-1 1,1 1,-45 1,66 3,0 1,1 0,-1 0,0 0,1 1,-1 0,1 1,0-1,0 1,0 0,0 1,0 0,0-1,-5 7,2-1,1-1,1 1,-1 1,1-1,1 1,0 1,-7 16,-1 9,2 1,2 0,-11 74,12-39,3 1,3-1,4 1,2-1,4 1,3-1,3-1,3 0,3-1,40 95,-16-69,3-3,4-2,4-2,5-2,2-3,122 126,43 4,-16-16,-201-189,29 34,-38-42,1-1,0 1,-1 0,1 0,-1 0,1 0,-1 0,0 0,1 0,-1 0,0 0,1 0,-1 0,0 0,0 0,0 0,0 0,0 0,0 1,0-1,-1 0,1 0,0 0,-1 0,1 0,0 0,-1 0,1 0,-1-1,0 1,1 0,-1 0,0 0,1 0,-1-1,0 1,0 0,0-1,1 1,-1-1,0 1,-2 0,-15 7,-1-1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31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0 884,'145'0,"921"-12,-9-80,3-139,-1030 224,-10 3,-1-1,1-1,-1 0,0-2,30-16,-49 24,1 0,-1 0,0 0,0-1,0 1,0 0,0 0,0-1,1 1,-1 0,0 0,0-1,0 1,0 0,0 0,0-1,0 1,0 0,0 0,0-1,0 1,0 0,0 0,0-1,-1 1,1 0,0 0,0-1,0 1,0 0,0 0,0 0,-1-1,1 1,0 0,0 0,0 0,-1-1,1 1,0 0,0 0,0 0,-1 0,1 0,0 0,0 0,-1-1,1 1,0 0,0 0,-1 0,1 0,0 0,0 0,-1 0,1 0,0 0,0 0,-1 0,1 1,0-1,0 0,-1 0,-28-6,17 4,-787-226,344 60,443 164,7 2,-1 0,1 1,0-1,0-1,0 1,0-1,0 0,1 0,-1-1,1 1,0-1,0 0,-7-8,11 12,0-1,0 1,0-1,0 1,0 0,0-1,-1 1,1-1,0 1,0-1,1 1,-1 0,0-1,0 1,0-1,0 1,0 0,0-1,0 1,1-1,-1 1,0 0,0-1,1 1,-1 0,0-1,0 1,1 0,-1-1,0 1,1 0,-1 0,0 0,1-1,20-6,26 3,-44 4,60 1,0 2,106 20,121 44,-190-43,511 115,-589-135,-10-3,0 1,0 1,-1 0,1 0,-1 1,0 0,0 1,-1 1,15 9,-24-15,-1 1,1-1,-1 1,1-1,-1 1,1-1,-1 1,1 0,-1-1,0 1,1 0,-1 0,0-1,0 1,1 0,-1-1,0 1,0 0,0 0,0-1,0 1,0 0,0 0,0-1,0 1,-1 0,1 0,0-1,0 1,-1 0,1-1,0 1,-1 0,1-1,-1 1,1 0,-1-1,1 1,-1 0,-27 21,22-18,-23 18,2 1,1 1,1 1,1 1,-27 40,-89 155,86-122,-67 178,-7 116,120-367,3-12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34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0 513,'15'1,"-1"1,1 0,-1 1,1 1,-1 0,0 1,-1 1,1 0,-1 0,22 16,-24-15,-1 0,1 1,-1 1,-1-1,0 2,0-1,0 1,-1 1,-1-1,0 1,-1 1,8 16,-6 27,-7-29,-2-59,2 0,2 0,0 0,12-42,43-132,-26 105,-13 28,26-74,-45 145,1 0,0 0,1 0,-1 0,0 0,1 0,0 1,-1-1,1 0,0 1,0 0,1-1,-1 1,0 0,1 0,-1 0,1 0,0 1,0-1,0 1,0 0,-1-1,2 1,-1 1,0-1,0 0,0 1,0 0,0-1,1 1,-1 0,0 1,0-1,0 1,0-1,0 1,1 0,2 1,11 5,-1 1,0 1,0 1,0 0,18 16,-23-17,53 44,-3 4,85 99,-70-71,-6-1,-64-76,-1 1,0 0,0 0,0 0,-1 1,-1-1,0 1,3 15,-4-3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34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1 202,'14'-1,"1"0,-1-2,17-3,18-4,216-38,-29 4,385-41,-596 81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35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1,'2'1,"0"0,0 1,0-1,0 0,0 1,0 0,0-1,-1 1,1 0,-1 0,1 0,1 3,2 2,150 200,-51-63,-68-100,-18-24,-2 1,0 0,-2 1,16 31,-24-34,0 1,-1 1,-1-1,-1 1,1 39,-3-29,9 44,-5-53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36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1,'-2'6,"1"1,-2-1,1 1,-1-1,0 0,0 0,0 0,-7 8,-5 10,-234 498,137-276,79-195,32-49,0-1,0 0,0 0,-1 1,1-1,0 0,0 0,-1 0,1-1,-1 1,1 0,-1 0,-2 0,3-1,0 0,1 0,-1-1,0 1,1 0,-1-1,0 1,1 0,-1-1,0 1,1-1,-1 1,1-1,-1 1,1-1,-1 0,1 1,0-1,-1 1,1-1,0 0,-1 1,1-1,0 0,0 0,-1 1,1-1,0 0,0 0,0 1,0-1,0-1,0-1,0 1,1 0,-1-1,0 1,1-1,0 1,-1 0,1 0,0-1,0 1,0 0,0 0,1 0,-1 0,1 0,-1 0,1 0,-1 1,1-1,0 1,0-1,0 1,0-1,0 1,0 0,0 0,1 0,-1 0,3 0,6-3,0 0,0 1,0 0,20-2,-2 3,1 2,-1 1,0 1,0 2,0 0,39 13,168 67,-94-30,-12-12,125 48,-247-85,-8-2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37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1,'4'36,"0"1,3-1,1 0,2 0,26 63,-3-6,192 502,-216-574,1 6,-3-5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42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96,'0'14,"-1"58,3-1,15 89,-13-138,1 0,1 0,1 0,1-1,1 0,0-1,2 0,1 0,0-1,1-1,20 22,-13-19,1-2,1 0,0-2,1-1,1 0,1-2,0 0,1-2,0-1,1-1,0-2,0 0,1-2,0-1,0-1,39 1,-63-5,-1 0,1 0,0 0,0-1,-1 1,1-1,0 0,-1 0,1 0,0 0,-1-1,0 1,1-1,-1 0,0 0,0 0,0 0,0-1,0 1,3-5,-3 1,1 0,-2 0,1 0,-1 0,0-1,0 1,0-1,-1 1,0-1,0-13,-3-327,-3 162,6-53,10 307,3 0,26 75,-13-51,73 240,261 587,-360-916,16 30,-2 1,17 59,-29-81,0-1,-1 1,-1-1,0 1,-1 0,0-1,-1 1,-1 0,0-1,0 1,-8 19,-8 14,-2-1,-2-2,-30 45,-91 117,116-168,10-12,-1-1,-1 0,-35 32,53-54,-1-1,1 0,0 0,-1 0,1 0,-1 0,0 0,1 0,-1-1,0 1,1 0,-1-1,0 0,0 1,1-1,-1 0,0 0,0 0,0 0,1 0,-1 0,0-1,0 1,1 0,-1-1,0 0,0 1,1-1,-1 0,1 0,-1 0,1 0,-3-2,-3-4,0 0,0-1,1 0,0 0,-5-10,0 2,-42-67,2-2,5-1,3-3,-54-166,91 240,2-1,0 0,1 0,1 0,0 0,1-22,2 32,0-1,0 1,0 0,1 0,0-1,0 1,1 0,0 1,0-1,0 0,1 1,-1 0,1 0,1 0,-1 0,1 1,-1-1,10-5,258-206,-257 206,0 1,1 0,0 2,1 0,-1 0,1 2,1 0,-1 1,22-2,-3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43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0,'-6'265,"2"123,8-315,3 1,4-1,24 91,-11-83,3-2,3 0,4-3,4 0,66 101,-88-155,0-1,36 36,-44-50,-1 0,2-1,-1 1,1-2,0 1,0-1,1-1,-1 1,1-2,12 4,4-3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44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60,'5'2,"0"0,0 0,0 0,0 1,0 0,0 0,-1 0,1 0,-1 1,0-1,0 1,0 0,5 8,-5-7,56 63,60 88,-95-118,-1 1,-2 1,-2 1,20 58,-34-78,-1 1,-1 0,1 32,-2-12,-1-35,1-7,2-17,4-29,-9-13,-10-90,0 20,7 72,3-196,0 250,0 1,1 0,-1 0,1-1,-1 1,1 0,0 0,0 0,0 0,0 0,0 0,0 0,0 0,1 0,-1 0,1 1,-1-1,1 1,0-1,0 1,0-1,0 1,0 0,0 0,0 0,0 0,0 1,0-1,0 0,3 0,7 0,0 0,1 0,-1 1,21 3,-6-1,2 1,1 1,-1 1,0 2,0 1,0 1,40 19,2 7,82 54,-142-82,0 1,-1 0,1 1,-2 0,1 0,-2 1,1 1,8 13,0 6,24 57,-3-4,33 43,-63-113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44.9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0,0 0,0 1,0 0,-1 1,1-1,-1 1,1 0,6 5,55 48,-41-33,8 6,45 51,-71-71,0 0,-1 1,0 0,0 0,-1 1,0 0,-1 0,-1 0,0 1,5 20,-9-28,1 0,-1 0,0 0,-1 0,1 0,-1 0,1 0,-1 0,0 0,-1 0,1 0,-1 0,0-1,1 1,-5 4,-2 3,0-1,-1-1,-14 13,23-22,-17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36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0 484,'9'-4,"11"-6,11-5,17-9,22-9,24-7,19-6,14-7,8 1,-2 4,-15 3,-15 8,-21 7,-19 8,-17 8,-21 7,-13 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45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0,'2'13,"0"-1,1 1,1-1,0 0,0 0,11 18,-4-6,150 317,-76-166,-20-46,48 111,-105-216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46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1,'-1'6,"0"1,-1-1,0 0,-1 0,1 1,-1-1,-5 7,-5 13,-269 770,281-795,0 1,1 0,-1 0,0 0,1 0,-1-1,1 1,0 0,-1 0,1 0,0 0,0 0,0 0,1 0,-1 2,1-4,0 0,0 0,0-1,0 1,0 0,0 0,-1-1,1 1,0-1,0 1,0-1,-1 1,1-1,0 0,-1 1,1-1,0 0,-1 1,1-1,0-1,41-55,-41 56,8-12,0 0,1 1,0 0,1 0,0 2,1-1,0 1,20-11,-26 17,1 1,0-1,0 2,1-1,-1 1,0 0,1 0,0 1,-1 0,1 1,-1-1,1 1,0 1,-1 0,1 0,0 0,-1 1,1 0,7 4,508 161,-335-128,-173-35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47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1,'7'1,"0"0,0 0,0 0,0 1,-1 0,1 1,-1-1,0 1,0 0,11 8,59 48,-48-35,75 64,-4 4,97 118,149 229,-302-380,143 205,-155-214,-3 0,-1 2,28 82,-51-123,-1 1,0-1,0 1,-1 0,-1-1,0 1,-1 0,0 0,-1 0,0 0,-1 0,-3 12,-2-5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49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1,'1'3,"0"0,0 0,0 0,0 0,1-1,-1 1,1 0,0-1,0 1,0-1,4 4,11 18,113 257,130 255,-186-400,187 366,-164-276,-90-214,-2-12,1-24,-3-39,-4 10,1 29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50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1717,'523'-31,"-4"-35,-480 60,3008-527,456-293,-3300 773,472-139,-661 185,-25 5,-6 3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51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1461,'6'-5,"0"1,1-1,0 1,0 0,0 0,0 1,10-3,14-8,855-358,22 50,503-110,-1057 347,3 15,386-25,-603 85,252-15,-379 25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55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0 352,'1'-2,"-1"0,1 0,0 1,-1-1,1 1,0-1,0 1,0-1,0 1,0-1,0 1,1 0,-1-1,0 1,1 0,-1 0,1 0,-1 0,1 1,-1-1,1 0,3 0,39-14,378-71,-136 31,-130 16,48-10,-137 35,79-25,-135 35,46-12,-54 15,1 0,0 0,1 0,-1 1,0 0,0 0,0 0,0 0,0 1,6 0,-10 0,0-1,0 1,0-1,0 0,0 1,0-1,0 1,0-1,0 0,0 1,0-1,0 1,0-1,0 0,0 1,0-1,0 0,0 1,-1-1,1 1,0-1,0 0,0 1,-1-1,1 0,0 0,-1 1,1-1,0 0,0 1,-1-1,1 0,0 0,-1 0,1 1,-1-1,1 0,0 0,-1 0,0 0,-16 12,-125 79,103-67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55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0 265,'10'-6,"-1"0,1 1,-1 0,2 1,-1 0,0 0,1 1,0 0,21-2,392-88,-248 50,263-31,-411 70,-6-1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6:57.5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1 751,'57'-20,"-19"15,-1 3,1 0,41 5,-70-1,0 0,0 0,-1 1,1 0,-1 1,0 0,0 0,0 1,0 0,-1 0,0 1,0 0,0 0,9 12,9 12,42 65,-65-92,21 36,-1 1,-1 1,-3 1,-1 1,-2 0,-3 1,-1 1,7 61,-14-68,-1 0,-3 0,-1 0,-1 0,-3 0,0-1,-3 1,-1-2,-2 1,-22 50,13-41,7-15,-2 0,0-1,-22 30,37-60,0 0,0 0,0 0,0 1,0-1,0 0,0 0,0 0,0 0,0 1,0-1,-1 0,1 0,0 0,0 0,0 0,0 1,0-1,-1 0,1 0,0 0,0 0,0 0,0 0,-1 0,1 0,0 0,0 0,0 0,-1 0,1 0,0 0,0 0,0 0,-1 0,1 0,0 0,0 0,0 0,0 0,-1 0,1 0,0 0,0 0,0 0,0 0,-1 0,1-1,0 1,0 0,0 0,0 0,0 0,-1 0,1-1,-4-15,4-22,79-531,-57 447,154-853,-137 668,-38 301,-3 29,-5 64,9-44,3 0,1 0,2 0,25 75,75 158,-105-269,133 283,-112-247,1-1,2-2,2-1,53 56,-75-87,1 0,0-1,1 0,0 0,0 0,0-2,1 1,0-1,0 0,17 5,-5-6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00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1,'-13'32,"2"1,1 0,2 1,1 0,-4 49,1 9,5-1,3 1,5 0,3 0,21 103,-15-135,3 0,2-1,2-1,3-1,3 0,2-2,3-1,59 83,-60-103,1-1,1-1,1-1,2-2,1-2,2-1,47 26,-33-26,1-1,2-3,0-2,1-3,62 12,-78-22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50.9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509 25,'0'-1,"0"0,-1 0,1 0,-1 0,1 1,-1-1,1 0,-1 0,1 0,-1 0,0 1,1-1,-1 0,0 0,0 1,1-1,-1 1,0-1,0 1,0-1,0 1,0-1,0 1,0 0,0 0,0-1,0 1,-1 0,-35-4,31 3,-15 0,0 1,0 0,0 2,0 0,0 2,1 0,-1 1,1 1,0 1,1 1,-1 1,-30 18,39-19,0-1,0 2,1 0,0 0,0 1,1 0,1 0,-1 1,2 0,-1 1,2 0,0 0,0 0,1 1,0-1,1 1,1 1,0-1,1 0,-1 23,3-26,1-1,0 0,1 1,0-1,0 0,1 0,0 0,1 0,0-1,1 1,-1-1,1 0,1 0,0-1,0 1,0-1,1-1,0 1,14 9,15 9,0-1,2-3,42 19,-40-20,37 21,62 29,-121-63,0-1,0-1,0 0,1-2,0 0,25 1,59-7,0-4,-1-5,134-33,-228 43,0-1,1 0,-1-1,0 1,-1-1,1-1,-1 0,1 0,-1 0,10-11,5-7,31-43,-21 25,384-411,-385 423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36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01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0 570,'1'-4,"-1"0,1 0,0 0,0 0,1 0,-1 0,1 1,0-1,0 1,0-1,0 1,1-1,-1 1,5-3,47-43,-47 43,63-47,3 2,114-59,170-58,-321 153,-1 1,2 1,75-15,-101 26,0 1,0 0,0 0,0 2,0-1,0 1,0 1,0 0,0 0,-1 1,1 0,-1 1,0 0,0 1,0 0,0 1,-1 0,14 11,-11-5,0 1,-1 0,0 1,-1 0,0 1,-2 0,1 0,-2 1,0 0,-1 1,-1-1,0 1,3 26,-2-2,-3 0,-1 0,-2 0,-8 68,4-85,0-1,-1 0,-2 0,0 0,-1-1,-2 0,0 0,-1-1,-1-1,-1 0,-21 24,16-23,-2 0,-1-2,0 0,-2-2,0 0,0-1,-2-2,0 0,-30 11,45-21,5-2,0 0,-1 0,1 0,0 1,1 0,-7 4,11-7,0 0,0 1,0-1,0 0,0 0,0 0,-1 0,1 1,0-1,0 0,0 0,0 0,0 1,0-1,0 0,0 0,0 0,0 1,0-1,0 0,0 0,0 0,0 1,1-1,-1 0,0 0,0 0,0 0,0 1,0-1,0 0,0 0,1 0,-1 0,0 0,0 1,0-1,0 0,0 0,1 0,-1 0,0 0,0 0,0 0,1 0,-1 0,0 0,0 0,0 0,0 0,1 0,-1 0,0 0,0 0,0 0,1 0,-1 0,0 0,0 0,0 0,1 0,-1 0,0 0,0 0,0 0,0 0,1-1,-1 1,0 0,17-1,485-115,-431 99,34-10,-89 21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02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1 431,'5'0,"0"1,0 0,0 1,0-1,0 1,-1 0,1 0,0 1,-1-1,0 1,1 0,-1 0,5 6,47 49,-34-31,-1 0,-2 1,-1 1,-1 0,-2 2,22 58,-37-87,1-1,-1 0,0 1,1-1,-1 1,1-1,-1 0,1 1,0-1,0 0,-1 0,1 1,0-1,0 0,0 0,0 0,1 0,-1 0,2 1,-2-2,0 0,-1-1,1 1,0 0,0 0,0-1,-1 1,1 0,0-1,-1 1,1-1,0 1,-1-1,1 1,0-1,-1 1,1-1,-1 1,1-1,-1 0,1 0,-1 1,1-1,-1-1,26-64,-23 55,58-153,160-301,-217 456,1 1,0-1,1 1,0 0,0 0,0 1,10-8,-13 13,-1 0,1 0,0 0,0 0,0 1,0 0,1-1,-1 1,0 0,0 1,1-1,-1 1,1-1,-1 1,0 0,1 0,-1 1,0-1,1 1,-1-1,0 1,1 0,-1 0,4 2,11 6,0 1,-1 0,0 1,0 1,17 16,74 78,-60-57,-46-47,129 137,-113-116,-1 0,-1 0,-1 2,20 43,-16-23,-3 2,21 91,-26-81,-7-34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02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1,'782'0,"-757"0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03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1,'2'9,"0"1,1-1,0 0,0 1,1-1,0-1,1 1,0-1,0 1,7 6,6 12,206 331,124 210,-246-375,-91-171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04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0,'-1'5,"-1"0,0-1,0 1,-1-1,1 0,-1 0,0 0,0 0,0 0,-1-1,-3 4,-13 17,-32 63,27-45,-1 0,-45 55,45-81,22-13,17-5,-5 1,0 0,0 1,0 0,0 1,0 0,0 0,-1 1,1 0,0 0,14 7,77 42,-76-38,47 26,321 166,-382-201,1 0,0-1,-1 0,1-1,14 2,-5-3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05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0,'12'2,"0"1,0 0,-1 1,1 0,-1 1,0 0,0 0,-1 2,0-1,14 12,0-2,124 83,-5 6,171 164,-275-229,-1 2,-3 2,-2 1,-1 2,-3 1,-2 1,23 57,114 376,-154-449,2 4,-1-10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06.3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1 154,'35'-3,"-1"0,1-3,63-17,15-3,350-54,-387 70,-49 7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08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1 221,'0'0,"1"0,0 0,-1 0,1 0,0 0,0 0,-1 0,1 0,0 0,-1 1,1-1,-1 0,1 0,0 1,-1-1,1 0,0 1,-1-1,1 0,-1 1,1-1,-1 1,1-1,-1 1,1-1,0 2,21 16,31 27,152 124,-154-132,1-1,68 33,-110-63,0-2,0 1,0-1,0-1,16 3,-24-5,0-1,0 0,0 0,0 0,0 0,0 0,0 0,0 0,-1-1,1 1,0-1,0 1,0-1,0 0,-1 0,1 0,0 0,-1 0,1 0,-1 0,1 0,-1-1,1 1,-1-1,0 1,0-1,0 1,0-1,0 0,0 1,0-1,-1 0,1 0,0 0,-1 1,0-1,1-3,5-44,-2 1,-2-1,-6-65,1 13,2-121,0 222,1 0,0 0,0 0,0-1,0 1,0 0,0 0,0 0,0-1,0 1,0 0,0 0,0 0,0-1,0 1,0 0,0 0,0 0,0-1,0 1,0 0,0 0,0 0,0-1,0 1,0 0,1 0,-1 0,0 0,0-1,0 1,0 0,0 0,1 0,-1 0,0 0,0-1,0 1,0 0,1 0,-1 0,0 0,0 0,0 0,1 0,-1 0,0 0,0 0,0 0,1 0,-1 0,0 0,0 0,0 0,1 0,-1 0,0 0,0 0,0 0,1 1,14 14,13 28,-28-43,305 430,-193-284,138 238,-173-239,-7 3,-7 4,67 238,-121-360,-2 0,-2 0,-1 0,2 55,-6-82,-1-1,1 1,0-1,0 1,-1-1,1 0,-1 1,0-1,0 0,0 1,0-1,0 0,0 0,-1 0,1 0,-1 0,1 0,-1 0,0-1,0 1,0 0,0-1,-2 2,0-2,0 1,0-1,-1 0,1 0,0 0,-1 0,1-1,-1 0,1 0,-1 0,-8-2,-2 0,0-2,1 0,-1-1,1-1,0 0,-20-12,2-3,1-2,1-1,1-1,2-2,0-1,2-1,1-1,2-1,1-1,1-1,-18-41,24 33,1-1,3 0,1-1,-5-72,6 51,7 46,0 1,0 0,2 0,0 0,1 0,1 0,0 0,1 0,10-24,13-52,-15 48,18-44,-19 65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09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58,'0'-4,"0"-1,0 1,-1 0,1 0,-1-1,0 1,-1 0,1 0,-2-4,2 7,0 0,1 0,-1 1,0-1,1 0,-1 0,0 1,0-1,1 1,-1-1,0 1,0-1,0 1,0-1,0 1,0 0,0-1,0 1,0 0,0 0,0 0,0 0,0 0,0 0,0 0,0 0,0 0,0 0,0 0,0 1,0-1,0 1,0-1,0 0,0 1,0 0,0-1,0 1,1-1,-1 1,0 0,0 0,1-1,-1 2,-10 9,0 0,2 0,-1 1,2 0,-1 1,2 0,-12 25,10-19,-35 77,4 2,4 2,5 1,4 1,5 2,4 0,5 1,0 164,13-249,1-1,1 0,0 0,1 0,10 29,-10-39,0-1,1 0,0 0,0 0,1-1,0 1,0-1,1 0,0-1,0 1,1-1,-1 0,1-1,10 6,18 7,0-2,1-1,69 17,-72-22,-4-1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10.3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53,'12'1,"1"1,-1 0,0 0,0 1,0 1,0 0,-1 0,0 2,0-1,0 1,19 14,8 9,57 58,-84-77,53 55,-3 2,-2 3,-4 2,-3 2,43 84,-93-154,4 5,-1 0,0 1,-1 0,0 0,0 0,-1 0,0 1,2 20,-5-31,0 0,0 1,0-1,0 0,0 0,1 0,-1 0,0 1,0-1,0 0,0 0,0 0,0 1,0-1,0 0,0 0,0 0,0 1,0-1,0 0,0 0,0 0,0 1,0-1,0 0,0 0,0 0,0 1,0-1,0 0,-1 0,1 0,0 1,0-1,0 0,0 0,0 0,0 0,-1 0,1 1,0-1,0 0,0 0,-1 0,1 0,0 0,0 0,0 0,0 0,-1 0,1 0,0 0,0 0,-1 0,1 0,0 0,0 0,0 0,-1 0,1 0,0 0,0 0,0 0,-1 0,1 0,0 0,-13-19,-10-30,-8-47,4-2,-19-140,44 221,-10-126,12 130,0 1,1-1,0 1,1-1,1 1,0 0,0 0,1 0,6-12,-6 18,0 1,0 0,1 0,0 0,0 0,0 1,0-1,1 1,0 1,-1-1,2 1,-1 0,0 0,0 1,1 0,-1 0,1 1,0-1,0 1,-1 1,1-1,9 2,17-1,1 2,0 2,35 8,-62-11,63 13,124 41,-165-44,-1 0,-1 2,0 1,-1 1,-1 2,0 0,23 22,-36-28,-1 1,-1 0,0 1,-1 0,0 0,-1 1,-1 0,0 0,0 1,-2 0,0 0,4 22,-1 10,-3 0,-2 85,2 18,-2-98,-3-34,0-1,2 1,0-1,1 0,0 1,12 31,-3-29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38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0,'4'0,"6"5,6 9,4 7,2 13,3 17,9 14,8 16,5 12,-1 7,5 0,-3-9,-9-12,-7-14,-9-19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11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1 218,'81'-2,"0"-4,0-3,0-4,-2-4,129-43,-162 41,72-41,-83 41,-12 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12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6 294,'-6'-293,"13"334,2-1,2 1,1-2,23 49,-6-10,49 138,218 629,-278-800,-13-36,-1 1,0-1,0 1,-1 0,-1 0,1 0,0 11,-4-19,1 0,0-1,-1 1,1-1,-1 1,0 0,0-1,1 0,-1 1,0-1,0 1,0-1,0 0,-1 0,1 0,0 0,0 0,-1 0,1 0,-1 0,1 0,-1 0,1-1,-1 1,1-1,-1 1,0-1,1 0,-1 1,0-1,-2 0,-54 0,56 0,90-35,-20 12,75-31,-124 46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13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0,'6'2,"0"0,-1 0,0 1,1 0,-1 0,0 0,0 1,-1 0,1-1,-1 2,0-1,7 9,2 1,150 157,-7 8,-8 7,220 363,-198-237,-149-268,-3 1,-1 1,-3 0,-1 1,8 62,-19-78,-2 1,0 0,-8 47,5-59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15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481 2,'-15'-1,"6"1,0 0,0 0,0 1,0 0,-18 5,24-5,0 0,0 1,0 0,0 0,0 0,0 0,0 0,1 0,-1 1,1-1,0 1,-1 0,1 0,1 0,-1 0,0 0,1 0,-1 0,0 5,-4 12,1 0,1 1,0-1,2 1,1-1,0 1,1 0,2-1,0 1,1-1,1 1,12 35,-2-15,2-1,2 0,2-1,1-1,27 36,-16-33,38 39,-36-44,34 49,-64-77,0 0,-1 0,1 0,-2 0,1 1,-1-1,-1 1,1-1,-2 1,1 0,-1 0,-1 14,-2 7,-2 1,-9 36,2-26,-2-1,-1 0,-2-1,-1 0,-3-2,-41 59,41-67,-2-2,0-1,-2-1,0 0,-2-2,-1-2,0 0,-47 25,64-40,0-1,0 0,-1-1,0 0,1-1,-2 0,-21 2,30-5,0 0,-1 0,1 0,-1-1,1 0,-1 0,1 0,0 0,-1-1,1 1,0-1,0 0,0 0,1-1,-1 1,0-1,1 0,-1 0,1 0,0 0,0-1,1 1,-1-1,-2-4,-2-5,0-1,1 1,0-1,1-1,1 1,1-1,0 1,-2-23,4 13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16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40,'2'-34,"2"29,5 22,18 52,2-1,3-1,3-2,3-1,3-2,57 67,-72-99,2-2,1-1,2-1,0-1,53 31,-58-42,1-1,0-1,1-1,0-2,0 0,1-2,0-2,37 4,-40-8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16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0 109,'5'0,"5"0,5-4,5-2,3-3,6-1,2 1,1 3,-1-3,2 1,1 2,-2 1,-2 3,-6-4,-3-1,0 2,-5-4,-4 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17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50 527,'8'-2,"0"-1,-1 0,0 0,0-1,0 0,0 0,0 0,6-7,198-134,-105 75,150-129,-253 197,0-1,-1 1,1-1,-1 0,0 0,0 0,0 0,0 0,0 0,0-1,-1 1,0 0,0-1,2-5,-3 8,0 0,0 0,-1 0,1 0,0 1,0-1,0 0,0 0,-1 0,1 1,0-1,-1 0,1 0,-1 1,1-1,-1 0,1 1,-1-1,1 0,-1 1,0-1,1 1,-2-2,-1 1,1 0,0 1,-1-1,1 0,-1 1,1 0,-1-1,1 1,-1 0,1 0,-1 0,-2 1,-21 3,-1 2,1 0,0 2,0 1,1 1,0 1,1 1,-33 22,17-7,1 2,1 2,-61 64,73-66,1 1,1 2,-32 58,44-69,1 2,2-1,0 1,2 0,0 1,1 0,-2 29,7-47,1 1,0 0,0 0,0 0,1 0,0 0,0 0,1-1,0 1,0-1,0 1,1-1,0 0,1 0,3 6,-1-4,0-2,1 1,-1-1,1 0,0 0,1-1,0 0,-1 0,2 0,8 3,19 4,0-1,1-2,0-2,56 5,-64-8,67 8,441 49,7-37,-543-24,8 1,0-2,0 1,0-1,13-3,-6-3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18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34 183,'2'7,"-1"1,1 0,1-1,-1 0,1 1,0-1,7 11,0 0,35 66,93 127,-39-64,-64-91,331 544,-364-596,0 0,0 0,-1 0,1 1,-1-1,0 0,0 1,0-1,-1 6,0-10,0 1,0-1,0 0,0 1,0-1,0 1,0-1,0 1,0-1,0 1,0-1,-1 0,1 1,0-1,0 1,0-1,-1 0,1 1,0-1,-1 0,1 1,0-1,-1 0,1 1,0-1,-1 0,1 0,-1 1,1-1,-1 0,1 0,-1 0,-1 0,0 0,1 0,-1-1,0 1,0-1,1 0,-1 1,0-1,1 0,-1 0,1 0,-1 0,-2-3,-21-19,0-2,2 0,1-2,1-1,-31-53,23 36,-75-110,-149-243,220 339,4-1,2-2,3 0,-31-128,52 179,1-1,0 1,1-1,0 0,1 1,0-1,3-17,-2 26,0 0,0-1,0 1,0 0,1 0,0 0,0 0,0 0,0 0,0 1,0-1,1 1,-1-1,1 1,0 0,-1 0,1 0,0 0,0 0,1 1,-1 0,0-1,0 1,1 0,-1 1,1-1,-1 0,7 1,48-4,99 6,-57 1,-96-3,3 0,0 0,0 0,0 1,0 0,0 0,9 3,-14-3,0 0,-1-1,1 1,-1 0,0 0,1 0,-1 0,0 1,0-1,1 0,-1 1,0-1,0 0,0 1,-1-1,1 1,0-1,-1 1,1 0,-1-1,1 1,-1 0,0-1,1 1,-1 0,0 0,0-1,0 1,-1 0,1-1,0 1,-1 2,-5 25,-2-1,-21 54,0-5,-199 641,214-676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19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28,'22'-1,"0"-2,29-5,26-3,-11 7,70 4,-119 1,0 0,-1 2,1 0,0 0,-1 2,0 0,0 1,0 0,24 15,-37-20,-1 1,0-1,0 1,1-1,-1 1,0 0,0-1,-1 1,1 0,0 0,-1 1,1-1,-1 0,0 0,0 1,0-1,0 1,0-1,0 1,-1-1,1 1,-1 0,1-1,-1 1,0 0,0-1,-1 1,1-1,0 1,-1 0,0-1,1 1,-1-1,0 1,0-1,0 0,-3 4,-4 6,-1 1,-1-2,0 1,-1-1,-16 12,8-5,-168 172,92-90,93-98,-1 0,1 1,0-1,0 1,0 0,0 0,0 0,0 0,1 0,0 0,-1 0,1 0,-1 7,2-10,0 1,0-1,0 1,0-1,0 1,1-1,-1 1,0-1,0 1,0-1,1 1,-1-1,0 1,1-1,-1 1,0-1,1 0,-1 1,0-1,1 0,-1 1,1-1,-1 0,0 0,1 1,-1-1,1 0,-1 0,1 0,0 1,32-6,107-38,2 7,167-22,-5 3,-271 48,-5 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20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1097,'925'-70,"-589"32,1403-162,-1680 192,837-129,-15-76,-526 96,341-163,-628 247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39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6,'0'-4,"0"2,0 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20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1813,'2'-3,"0"-1,1 1,-1 0,1 0,0 0,0 0,0 0,0 1,0-1,1 1,5-3,9-8,356-271,22 32,-362 231,304-179,566-244,-250 183,12 49,-356 130,-278 75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27.5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0 237,'18'22,"-1"0,-1 1,-1 1,21 46,-13-25,127 258,-23-43,-72-154,-62-812,10 406,-3 294,-1-2,1-1,1 1,-1 0,1 0,1 0,2-10,-3 16,0 0,0 0,0 0,0 0,0 0,1 1,-1-1,1 0,-1 1,1-1,-1 1,1 0,0-1,0 1,0 0,0 0,0 0,0 0,0 1,0-1,0 0,0 1,0 0,0-1,0 1,1 0,-1 0,3 0,12 2,-1-1,1 2,-1 0,0 1,0 1,-1 0,25 13,102 62,-122-67,44 29,-2 2,-2 3,-2 3,-2 2,-3 3,-2 2,-2 2,-3 2,-3 2,51 100,12 84,-100-233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28.4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1061,'41'-2,"0"-2,0-2,62-17,-18 4,985-180,-144 30,600-157,-1494 318,-28 4,-52 3,45 1,-123 1,0-6,1-5,-134-29,96 8,-386-93,543 123,0-1,0-1,0 1,1-1,-1 0,1 0,-9-7,14 10,-1-1,0 0,1 1,-1-1,0 0,1 1,-1-1,1 0,-1 0,1 0,0 1,-1-1,1 0,0 0,0 0,-1 0,1 0,0 0,0 0,0 0,0-1,1 0,0 1,-1-1,1 1,0-1,0 1,0 0,0-1,0 1,0 0,1 0,-1 0,0 0,1 0,-1 0,0 0,4-1,3-2,1 0,0 1,0 0,1 0,-1 1,1 0,15 0,73 2,-56 1,282 18,-281-13,0 2,-1 1,0 3,-1 1,58 28,-93-38,0 0,0 0,0 0,-1 1,0-1,0 1,0 1,0-1,0 1,-1 0,0 0,5 8,-6-6,0 0,-1 0,0 0,-1 0,1 0,-1 1,-1-1,0 0,0 1,-1 12,-4 53,-27 376,9-41,23-380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29.4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1 333,'19'0,"1"1,0 1,-1 1,1 1,-1 1,0 0,32 15,-19-4,0 1,-1 2,37 30,-23-14,48 48,-77-68,-1 2,-1 0,0 0,-2 2,0-1,11 23,-22-38,1 1,-1-1,1 0,-1 1,0-1,0 1,-1-1,1 1,-1-1,1 1,-1 0,0-1,-1 1,1 0,-1-1,1 1,-3 4,3-8,0 1,-1-1,1 0,0 0,-1 0,1 0,0 0,0 0,-1 0,1 0,0 0,-1 0,1 0,0 0,-1 0,1-1,0 1,-1 0,1 0,0 0,0 0,-1 0,1-1,0 1,0 0,-1 0,1 0,0-1,0 1,-1 0,1-1,0 1,0 0,0 0,0-1,0 1,-1 0,1-1,0 1,0 0,0-1,0 1,0 0,0 0,0-1,0 1,0 0,0-1,0 1,0 0,1-1,-7-21,6 0,2-1,0 1,1 0,7-25,1-11,1-9,39-127,-37 155,2 0,1 1,2 1,34-50,-49 81,0 0,0 1,1-1,0 1,0 0,0 0,0 1,1-1,0 1,0 1,0-1,0 1,1 0,-1 0,1 1,0 0,0 0,0 0,0 1,0 0,0 1,0-1,0 1,0 1,0-1,0 1,0 1,0-1,0 1,0 0,0 1,9 4,17 11,-1 1,0 2,-2 1,-1 1,-1 2,0 0,36 46,-6 2,-2 2,76 141,-116-186,-6-5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30.1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1 323,'112'-6,"1"-5,195-46,-166 28,423-113,-360 86,-158 40,-34 11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30.6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1,'2'0,"1"1,-1-1,1 1,-1 0,0 0,1 0,-1 0,0 0,0 0,1 1,-1-1,0 1,0-1,-1 1,4 3,25 33,-25-31,383 583,-123-178,-259-403,3 3,0 1,-2 0,1 1,-1 0,5 16,-7-9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31.8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457 1,'-2'4,"-1"0,1 0,-1-1,0 1,0-1,0 1,-1-1,1 0,-1 0,0 0,0-1,0 1,-4 1,-57 31,-2-3,-82 27,63-26,85-32,0 0,1-1,-1 1,0-1,0 1,0-1,0 1,0-1,0 0,-1 0,1 1,0-1,0 0,0 0,0 0,0 0,0 0,0-1,0 1,0 0,0 0,0-1,0 1,0 0,0-1,0 1,0-1,0 0,0 1,0-1,0 0,1 1,-1-1,0 0,0 0,1 0,-1 1,1-1,-1 0,0 0,1 0,0 0,-1 0,1 0,0 0,-1 0,1 0,0-1,0 1,0 0,0 0,0 0,0-1,0-2,1 0,-1 0,1 1,-1-1,1 0,0 0,1 1,-1-1,0 1,1-1,0 1,0-1,0 1,4-4,-3 4,0 0,1 1,0-1,-1 1,1 0,0 0,0 0,0 0,1 1,-1-1,0 1,0 0,1 1,6-1,-2 1,1 0,-1 1,1 0,-1 1,0 0,13 4,6 5,-1 0,-1 2,33 21,41 29,-3 4,-3 5,-3 3,82 88,-162-153,-3-5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34.3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4268 1,'19'1,"0"0,0 1,1 1,-2 1,1 1,0 0,34 16,-26-7,-1 0,-1 2,0 1,35 31,-8 3,-1 3,-3 2,55 82,-48-56,-3 2,-4 3,-4 1,-4 2,-4 2,-4 1,-4 2,17 107,-33-123,-2 1,-5 0,-2 0,-5 0,-2 0,-5-1,-2 1,-4-2,-4 0,-41 109,3-54,-7-3,-5-3,-120 168,-294 327,432-560,-374 450,-214 265,503-606,-1200 1484,1104-1366,198-251,-78 67,19-21,-57 71,6 7,8 6,-184 296,238-325,8 4,5 2,-63 195,99-233,4 1,6 1,3 1,6 1,0 178,16-227,3 0,3-1,3 1,3-2,2 0,2 0,3-2,56 108,-44-102,2-2,3-2,91 108,-124-162,2 0,-1-1,1 0,-1 0,1-1,1 0,7 4,8 4,-15-7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35.9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0 438,'2'5,"-1"0,1 0,0 0,1 0,-1 0,1-1,0 1,0-1,0 1,1-1,5 4,4 9,33 44,2-3,3-1,2-3,3-2,2-2,2-3,73 43,-115-79,1-1,1-1,0 0,0-2,28 8,-44-14,0 0,0 0,0-1,1 1,-1-1,0 0,1 0,-1 0,0 0,0-1,1 0,-1 0,0 0,0 0,0-1,0 0,0 1,0-2,-1 1,1 0,-1-1,1 1,-1-1,0 0,0 0,0 0,0-1,-1 1,1-1,-1 1,0-1,0 0,2-5,17-51,-2-2,15-85,6-131,-27 141,-4-163,-6 317,2 0,-1 0,2-1,0 1,15 25,64 113,77 85,196 223,-217-288,-54-68,159 212,-200-252,-3 3,65 140,-100-191,-1 0,0 0,-2 0,0 1,-1 0,-2 0,1 0,-2 0,-1 1,-1-1,0 0,-2 0,0 0,-1 0,-1 0,-1-1,-1 0,0 0,-1-1,-2 0,1 0,-16 20,22-34,0 0,0 0,0-1,0 1,-1-1,1 0,-1 0,0 0,0 0,0-1,0 1,0-1,-1 0,1 0,-1-1,1 1,-1-1,0 0,1 0,-1-1,0 1,0-1,0 0,1-1,-1 1,0-1,0 0,1 0,-1 0,0-1,1 1,-1-1,-5-4,-11-6,1-2,0 0,1-1,1-1,-21-24,36 38,-81-89,5-4,3-3,5-3,-81-153,116 185,-50-135,71 161,3-1,2 0,1-1,-3-69,11 101,1 0,1 0,3-23,-3 32,0-1,1 0,-1 1,1-1,0 1,0 0,1-1,-1 1,1 0,0 0,0 1,0-1,4-3,9-5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36.6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0,'-4'0,"0"0,-1 0,1 1,-1-1,1 1,-1 0,1 0,0 0,0 1,-1 0,1-1,0 1,1 1,-1-1,0 1,1-1,-1 1,1 0,0 0,0 1,0-1,0 1,0-1,1 1,0 0,0 0,0 0,0 0,0 0,1 0,0 1,-1 5,-4 13,1 1,1-1,1 1,1-1,1 1,1 0,1 0,8 43,-1-35,0 0,2 0,2-1,1 0,30 52,-15-38,3-1,2-2,1-1,3-1,1-2,1-2,73 51,25 16,-130-98,0-1,0 0,0-1,0 0,12 4,-11-5,-1 1,0 0,1 0,-1 1,12 7,-5-1,0-1,1-1,0-1,1 0,-1 0,1-2,20 4,-19-4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39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0,'3'2,"0"-1,-1 0,1 1,0-1,-1 1,0 0,1 0,-1 0,0 0,0 0,0 0,0 1,0-1,2 5,-1-3,261 380,-94-132,380 597,-376-546,-173-301,0 1,0-1,1 0,-1 1,1-1,-1 0,1 0,0 0,0 0,0 0,0-1,0 1,0 0,0-1,0 0,1 1,-1-1,1 0,-1 0,1-1,-1 1,1 0,-1-1,1 1,0-1,-1 0,1 0,0 0,-1 0,1-1,0 1,-1-1,1 1,-1-1,5-2,6-3,0-2,0 0,0 0,-1-1,15-14,8-7,7 0,-8 5,47-27,-61 41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37.6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87,'21'14,"0"1,-1 0,-1 2,0 0,-2 2,21 25,-9-11,128 135,184 223,-329-366,-12-20,-9-16,-4-10,2-2,1 1,1-1,0-1,2 0,-4-26,-9-24,16 62,-65-237,61 210,1 0,3 0,1 0,3-61,0 98,0-1,0 1,0-1,1 0,-1 1,1-1,0 1,0-1,0 1,0-1,0 1,0 0,1-1,-1 1,1 0,0 0,-1 0,1 0,0 1,4-4,-2 3,-1 1,0 0,1-1,0 1,-1 1,1-1,0 0,-1 1,1 0,0 0,-1 0,1 0,4 1,12 4,0 0,0 2,-1 0,24 12,-31-14,49 25,-2 3,-1 2,-1 2,73 66,-47-29,139 165,-203-208,-14-17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38.2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1 223,'0'-1,"1"0,0 0,-1 0,1-1,0 1,-1 0,1 1,0-1,0 0,0 0,0 0,0 0,0 1,0-1,0 0,0 1,0-1,0 1,2-1,33-14,-19 8,18-7,0 2,1 1,1 2,-1 1,41-3,20-5,186-29,-124 22,-34-5,-101 22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38.6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1,'3'2,"1"-1,-1 1,0 0,-1 1,1-1,0 0,-1 1,1-1,-1 1,0 0,0 0,0 0,0 0,2 7,4 1,527 881,-487-806,-23-41,-8-11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39.8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0,'0'44,"-1"0,-3-1,-16 75,-4-26,-4 0,-80 174,108-266,0 0,0 1,0-1,-1 0,1 1,0-1,0 0,0 1,0-1,0 0,0 1,0-1,0 0,0 1,0-1,0 0,0 1,0-1,0 0,0 1,0-1,0 0,0 1,1-1,-1 0,0 1,0-1,0 0,1 1,-1-1,0 0,0 0,1 1,-1-1,0 0,0 0,1 0,-1 1,0-1,1 0,0 0,22 3,26-9,-47 6,39-9,-33 6,0 1,1 0,-1 1,1 0,-1 0,1 0,-1 1,1 1,-1 0,17 3,118 39,-2 7,219 110,-322-140,-8-2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40.6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0,'65'58,"1"-4,100 63,-48-35,762 543,-854-606,162 121,-164-119,-1 1,-1 1,-1 2,0-1,21 37,6 29,61 159,-91-206,8 33,32 150,-16-51,-28-135,-1-11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41.1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0 332,'1'-3,"-1"0,1 0,0 0,-1 0,1 0,1 0,-1 0,0 1,1-1,-1 0,1 1,0-1,0 1,0 0,0 0,0 0,0 0,1 0,-1 0,1 0,-1 1,1-1,3 0,9-6,1 2,31-10,-36 13,1012-223,-935 214,-61 9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41.9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1 616,'5'-4,"1"0,0 1,0-1,0 1,1 1,-1-1,1 1,-1 0,13-1,19-7,250-105,61-21,-54 3,-108 44,21-5,-206 93,0 0,0 0,1 0,-1 0,0 0,1 0,-1 1,0-1,1 1,-1 0,1 0,-1 0,0 0,1 0,3 1,4 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43.3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1 544,'22'0,"1"1,-1 1,0 1,0 0,0 2,0 1,-1 1,0 0,0 2,-1 0,0 1,25 18,32 23,-3 4,-2 3,-3 3,78 89,-91-77,-51-66,-1 0,1 1,-2-1,1 1,-1 0,0 0,-1 0,3 14,-5-21,0 1,0 0,0-1,0 1,0 0,0-1,0 1,-1 0,1-1,0 1,-1 0,1-1,-1 1,0-1,0 1,0-1,1 1,-1-1,0 0,-1 0,1 1,0-1,0 0,0 0,-1 0,1 0,-1 0,-1 1,2-2,1 0,-1 0,0 0,0 0,1 0,-1 0,0 0,0 0,1 0,-1 0,0 0,1 0,-1 0,0 0,0-1,1 1,-1 0,0-1,1 1,-1 0,1-1,-1 1,-1-2,1 1,0-1,0 1,0-1,0 0,1 1,-1-1,0 0,1 0,-1 1,1-1,-1 0,1 0,0 0,0-2,-1-17,2 0,0-1,2 1,7-33,30-85,-25 92,72-231,64-219,-149 492,8-35,-10 39,1 0,-1 0,0 0,0 0,1 0,-1 0,0 0,0 0,0 0,0 0,0 0,0 0,0 0,0 0,-1 0,1 0,0 0,-1 0,1 0,0 0,-1 0,1 0,-1 0,0 0,1 1,-1-1,0 0,0 0,0 1,-1 0,1 1,0-1,0 1,0-1,-1 1,1 0,0-1,0 1,0 0,0 0,0 0,0 0,1 0,-1 0,0 0,0 0,1 0,-2 2,-17 31,16-27,-38 69,5 2,-42 127,76-199,0 0,0 1,1-1,0 1,0-1,1 1,-1-1,2 12,0-15,0 0,-1-1,1 1,1-1,-1 1,0-1,0 0,1 1,-1-1,1 0,0 0,0 0,0 0,0-1,0 1,0 0,0-1,1 1,-1-1,0 0,1 0,-1 0,1 0,3 1,57 15,71 9,17 5,5 12,250 53,-386-91,-5 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48.6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1,'-1'48,"2"0,2 0,3-1,1 0,2 0,3 0,21 57,-2-36,4-2,2-2,2-1,4-2,2-2,76 77,348 285,-371-339,-61-49,-28-22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49.8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0 357,'1'-6,"0"1,0-1,0 1,1-1,0 1,0 0,0 0,0 0,1 0,6-8,38-47,-40 51,-4 6,23-29,2 2,0 0,60-45,-80 69,1 0,0 0,0 1,1 0,0 1,0 0,0 0,0 1,0 1,1 0,-1 0,1 1,-1 0,1 0,0 2,-1-1,1 1,0 1,19 5,-26-6,0 1,-1 0,1-1,-1 1,0 0,0 1,0-1,0 1,0-1,0 1,0 0,-1 0,1 0,-1 0,0 0,0 1,0-1,-1 1,1-1,-1 1,0 0,0 0,0-1,0 8,1 9,-1-1,-1 1,-4 35,1-11,3-37,-1 31,-10 65,9-93,0 0,-1 0,0-1,0 1,-1 0,0-1,-1 0,0 0,0 0,-1-1,-10 12,-18 20,27-30,0-1,0-1,-1 1,-16 12,19-17,-6 3,0 2,0-1,-16 19,27-26,0-1,-1 0,1 1,0-1,0 0,0 1,0-1,-1 0,1 1,0-1,0 0,0 1,0-1,0 0,0 1,0-1,0 1,0-1,0 0,0 1,0-1,0 0,0 1,0-1,1 1,-1-1,0 0,0 1,0-1,1 0,-1 0,0 1,0-1,1 0,-1 1,0-1,0 0,1 0,-1 0,0 1,1-1,-1 0,0 0,1 0,-1 0,0 1,1-1,-1 0,1 0,-1 0,0 0,1 0,-1 0,0 0,1 0,0 0,27 2,-25-2,84-3,148-24,-112 9,16 10,-115 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40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555 1,'-4'0,"-6"0,-6 0,-8 0,-8 4,-9 6,-4 6,-8 3,-4 4,4 2,6-3,3-6,5-1,4 1,4-2,8-3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52.1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0,'1'62,"2"1,4-1,1 0,4-1,20 63,-18-83,1 0,2-2,2 0,2-1,1-1,2 0,1-2,36 37,-44-55,0-1,1-1,1 0,36 20,87 36,-69-37,-56-26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53.1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32,'4'0,"1"1,-1-1,1 1,-1 1,1-1,-1 1,0-1,0 1,1 1,-1-1,-1 0,1 1,0 0,5 5,47 55,-31-33,112 136,126 201,-233-324,-18-26,-8-12,0-1,-1 1,0 0,0 0,0 1,4 10,-20-77,2 0,-4-108,13-144,3 235,-1 69,-1 1,1-1,1 1,-1-1,1 0,1 1,4-16,-5 22,0 0,0 0,1 0,-1 1,0-1,1 0,-1 1,1-1,0 1,-1 0,1-1,0 1,0 0,0 0,0 0,0 0,0 1,0-1,0 0,0 1,0 0,0-1,0 1,1 0,-1 0,0 0,0 0,0 0,0 1,0-1,1 1,2 1,10 1,-1 2,0 0,0 0,0 2,-1-1,1 2,-2 0,1 0,20 19,5 9,50 61,-31-32,45 52,101 149,-175-222,-6-8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53.7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1 146,'72'-4,"0"-2,-1-4,139-38,-124 30,-58 13,1-1,-1-1,50-21,-60 21,-2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54.3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1,'0'4,"0"10,4 7,2 9,4 3,8 9,2 5,6 5,3 4,4 12,2-3,-1-3,-3-4,-1-8,-7-7,-2-8,-5-4,-6-9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55.5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0,'-9'11,"0"-1,1 2,1-1,-10 19,-8 14,-153 238,66-101,102-164,-1 0,-1-1,0-1,-25 24,36-38,1 0,-1-1,1 1,-1 0,0-1,1 1,-1-1,0 1,0-1,1 1,-1-1,0 0,0 0,0 1,0-1,0 0,1 0,-1 0,0 0,0 0,0 0,0 0,0 0,-1 0,2-1,-1 1,0-1,1 0,-1 1,1-1,-1 0,1 1,0-1,-1 0,1 0,0 0,-1 1,1-1,0 0,0 0,0 0,0 0,0 1,0-3,7-42,-5 40,0 0,1 0,-1 1,1-1,0 1,0-1,0 1,1 0,0 0,-1 1,1-1,1 1,-1 0,0 0,1 0,0 0,-1 1,1 0,0 0,0 0,10-2,6 2,-1 0,1 1,-1 0,31 5,4-1,-8 1,-1 2,0 2,0 3,83 29,-23-6,28 2,144 48,-225-59,-35-13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56.2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1,'8'0,"0"1,0 1,0-1,-1 2,1-1,-1 1,0 0,1 0,-1 1,10 7,70 55,-62-45,984 898,-971-883,-19-19,0 1,-2 0,0 2,15 21,-32-40,1 0,-1 0,1 0,-1 0,0 1,1-1,-1 0,0 0,0 1,0-1,0 0,0 0,0 1,0-1,0 0,-1 0,1 0,0 1,-1-1,1 0,-1 0,1 0,-1 0,0 0,1 0,-2 2,-27 25,20-19,-3 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7:57.3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0 205,'1'-1,"-1"0,1 0,-1 0,0 0,1 0,0 0,-1 0,1 1,0-1,-1 0,1 0,0 0,0 1,-1-1,1 0,0 1,0-1,0 1,0-1,0 1,0 0,0-1,0 1,0 0,1-1,36-7,-24 5,31-9,-2-2,0-2,0-2,-2-2,48-30,-79 44,0 0,0 0,1 1,0 0,0 1,0 1,20-5,-10 6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00.7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0 494,'20'2,"0"0,-1 2,1 0,-1 1,0 2,25 10,-4-2,100 37,160 53,-290-102,2 1,0-1,0 0,1-1,14 1,-25-3,0 0,0 0,0 0,0 0,0 0,0 0,1-1,-1 1,0-1,0 1,-1-1,1 0,0 0,0 0,0 0,0 0,-1 0,1 0,-1-1,1 1,-1-1,1 1,-1-1,0 1,1-1,-1 0,0 0,0 1,0-1,-1 0,1 0,0-3,3-14,-2-1,0 0,-1 0,-1 0,-3-20,-18-104,7 57,-4-22,6 43,-4-77,18 152,0 0,1 0,0-1,0 0,1 1,0-1,8 12,6 13,226 453,25 53,-225-445,48 150,-77-189,-2 1,-2 0,-3 1,2 77,-14 86,1-190,0-1,-3 0,0 0,-2 0,-15 38,17-52,4-9,-1 0,1 1,-1-1,0-1,-7 10,9-14,1 0,-1 0,0-1,1 1,-1 0,0-1,0 1,0-1,0 1,0-1,0 0,0 1,0-1,0 0,0 1,0-1,0 0,0 0,0 0,0 0,0 0,0 0,0 0,0 0,0-1,0 1,0 0,0-1,0 1,0 0,1-1,-1 1,0-1,0 1,0-1,0 0,1 1,-1-1,0 0,0 0,1 0,-1 1,0-2,-56-71,10 11,41 54,-216-257,168 195,-83-147,130 203,0 1,1-1,0 0,-6-23,11 33,1-1,-1 1,1 0,-1 0,1-1,1 1,-1 0,1 0,-1-1,1 1,0 0,1 0,-1 0,1 0,-1 0,1 0,1 0,-1 1,0-1,6-5,57-52,-50 49,0-1,-1 0,-1-2,0 1,21-33,-23 28,-1 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01.3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0,'-3'1,"-1"-1,1 1,0 0,-1 0,1 1,0-1,0 1,-1-1,1 1,1 0,-1 0,0 1,0-1,1 0,-1 1,1 0,0-1,0 1,0 0,0 0,0 0,1 0,-1 1,1-1,-1 4,-4 10,1 0,0 0,-4 31,3 13,3 2,2-1,3 0,3 0,2 0,4-1,1 0,4-1,2 0,3-2,51 104,-45-117,2-1,2-1,2-1,1-2,2-2,2-1,58 43,1-8,4-5,116 58,-144-92,-55-27,-1 2,1 0,30 20,-34-16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02.5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1 535,'7'1,"1"0,0 0,-1 1,1 0,-1 1,1 0,-1 0,0 1,0-1,-1 2,1-1,-1 1,0 0,0 0,5 6,14 15,39 54,-58-72,61 82,-5 3,84 166,-134-222,-12-32,-8-23,-28-100,6-1,-29-230,52 286,1-104,8 140,0 0,1 1,2-1,1 1,1-1,15-35,-18 53,1 0,0 1,0 0,1 0,0 1,1-1,0 1,0 1,0-1,1 1,-1 1,2-1,-1 1,0 1,1-1,0 1,0 1,0 0,1 0,-1 1,17-2,6 0,1 2,0 1,1 1,-1 2,32 7,-36-3,0 1,-1 2,0 1,0 1,-1 1,-1 2,0 0,-1 2,0 1,-2 0,0 2,-1 1,-1 1,-1 0,26 36,-37-43,-1 0,0 1,-1 0,-1 0,-1 0,0 1,0-1,2 27,-2 8,-1 73,-4-73,8 69,-7-112,1 0,-1 0,1 0,1 0,3 9,4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41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1332,'1'-259,"-12"-515,10 757,-10-116,8 118,1 1,-2-1,0 0,-1 1,0 0,-11-19,16 31,-1 0,0 0,0 1,0-1,0 0,0 1,-1-1,1 1,0 0,-1-1,1 1,-1 0,0 0,1 0,-1 0,0 0,1 0,-1 0,0 0,0 1,0-1,0 1,0 0,-2-1,1 2,0-1,1 1,-1 0,0 0,1 0,-1 0,1 1,0-1,-1 1,1-1,0 1,0 0,0 0,0 0,-2 2,-6 9,1 0,1 1,0 0,-11 25,8-13,1 1,1 0,2 0,0 1,-3 39,9-56,1 0,0 0,0 0,1 0,0 0,1 0,0-1,1 1,0 0,1-1,0 0,1 1,0-2,0 1,1-1,13 17,-1-9,0 0,1-1,1-1,0-1,1-1,0-1,44 18,12-1,81 18,5-4,97 27,-201-51,-2 3,75 38,-122-54,0-1,0 2,0-1,-1 2,0-1,0 1,-1 0,0 1,0 0,-1 0,0 1,-1 0,9 17,-11-14,0-1,0 1,-1-1,-1 1,0 0,-1 0,-1 0,0 0,0 0,-1 0,-1 0,-3 14,-4 12,-1-1,-2 0,-1-1,-3 0,0-1,-3-1,-1-1,-42 57,48-75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03.1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0 102,'5'0,"5"0,5 0,9-4,9-2,7-4,5 0,9-2,7 0,6 2,1 4,-8-3,-9 1,-9 2,-8 2,-5 1,-7 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03.6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1,'1'1,"1"0,0 1,-1-1,1 0,-1 1,1-1,-1 1,0-1,0 1,1 0,-1 0,0 0,-1-1,1 1,0 0,0 0,-1 0,0 0,1 0,-1 0,0 4,3 3,268 683,-179-477,-58-142,-21-48,-1 1,-1-1,9 38,-16-42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05.0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0,'-1'62,"-2"0,-4 0,-2-1,-2 0,-3 0,-3-2,-31 74,31-105,15-26,0 0,1 0,-1 0,1 1,0-1,0 0,0 1,0-1,0 0,0 1,0 4,10 2,19-6,-15-2,0 1,0-1,0 2,0 0,0 1,16 6,74 39,-81-38,353 190,-360-193,-1-1,2-1,-1 0,27 5,-18-7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05.8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1 219,'0'-2,"1"-1,0 0,0 0,0 1,0-1,1 1,-1-1,1 1,-1 0,1 0,0-1,0 1,0 0,0 1,0-1,1 0,-1 0,4-1,51-28,-52 29,66-27,1 2,1 4,110-19,-132 27,-33 9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06.4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1,'6'1,"0"1,0 0,-1 1,1-1,-1 1,1 0,-1 1,0-1,0 1,0 0,-1 0,1 0,-1 1,4 5,-2-4,38 42,-2 2,59 94,52 121,-79-131,-34-61,-3 2,30 92,-60-148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07.4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0,'47'4,"-1"1,0 2,0 3,-1 1,-1 3,70 30,-45-15,-2 3,-1 3,-2 3,-2 2,93 80,-119-88,-2 2,-1 1,-2 2,-1 2,-2 0,-2 2,-2 0,-1 2,29 81,-27-43,-3 1,-5 0,14 153,-26 256,-83 347,64-779,7-43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15.4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1 257,'1'15,"1"0,0 0,2 0,-1-1,2 0,0 0,1 0,0 0,1-1,0 0,1 0,16 19,13 12,78 73,-112-115,9 10,1-1,0 0,0-1,1-1,1 0,24 12,-36-20,1 1,-1-1,1 0,-1 0,1-1,-1 1,1 0,0-1,-1 0,1 0,0 0,-1-1,1 1,-1-1,1 0,0 0,-1 0,0 0,1-1,-1 1,0-1,1 0,-1 0,0 0,-1 0,1 0,0-1,-1 0,1 1,-1-1,0 0,1 0,-2 0,1 0,0-1,1-3,16-38,-3-2,-1 0,-2 0,6-53,1 7,16-155,-36 246,0 0,0 0,0 0,0 0,1 0,-1 0,1 0,0 0,-1 0,1 0,0 0,2-3,-2 5,-1 0,0 0,1-1,-1 1,1 0,-1 1,1-1,-1 0,1 0,-1 0,0 0,1 0,-1 0,1 1,-1-1,0 0,1 0,-1 0,1 1,-1-1,0 0,1 1,-1-1,0 0,0 1,1-1,-1 0,0 1,0-1,1 1,-1-1,0 0,0 1,0 0,25 61,-18-44,336 698,14 34,-333-683,-2 0,-3 1,14 98,-27-114,-2 0,-2 0,-3 0,-1-1,-13 66,12-101,-1 0,0-1,-1 1,0-1,-2-1,1 1,-2-1,0 0,-13 16,15-22,-1-1,0 0,0 0,-1 0,0-1,0 0,0-1,-1 0,0 0,0-1,0 0,0 0,-1-1,1 0,-20 2,1-1,0-2,0-1,-1-1,1-1,0-1,-30-7,45 6,0-1,1 1,-1-2,1 0,0 0,0-1,1-1,0 0,0 0,0-1,1-1,0 1,1-2,0 1,-9-14,2-1,2-2,1 0,0 0,2-1,1-1,2 0,0 0,2-1,-4-42,3-28,9-144,2 99,-5 79,2-65,0 113,1 1,0-1,1 1,1-1,9-21,-11 34,0 0,1 1,-1-1,1 1,-1 0,1 0,0 0,0 0,0 0,1 1,-1-1,1 1,-1 0,1 0,0 0,0 1,0-1,0 1,0 0,0 0,0 0,0 1,0-1,0 1,1 0,4 1,13-1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16.1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0,'-3'5,"0"-1,1 0,-1 1,1 0,0-1,0 1,0 0,1 0,-1 0,1 0,1 0,-1 1,1 6,3 73,-3-76,4 23,2-1,1 1,1-1,1 0,2-1,1 0,2-1,0-1,2 0,1 0,40 47,-30-45,0-1,2-1,2-1,0-2,1-1,2-1,0-2,2-1,44 17,-45-25,-7-4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17.3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1 181,'15'14,"2"-1,25 17,16 12,-25-14,-1 2,-2 1,-1 2,-1 1,-2 1,25 45,-48-72,1 0,-2 0,1 1,-1-1,0 1,-1 0,0 0,0-1,-1 14,-23-122,16 6,8-167,0 248,0 1,1-1,1 0,0 1,0 0,1 0,9-20,-10 27,0 0,0 0,0 1,1 0,0-1,-1 1,1 0,1 1,-1-1,0 1,1 0,0 0,0 0,0 1,0 0,0 0,0 0,0 0,10-1,0 1,-1 0,1 1,0 0,-1 1,1 1,0 0,-1 1,0 1,1 0,-1 1,0 0,0 1,-1 1,0 0,0 1,0 0,12 10,-9-6,21 15,-1 2,-1 1,-1 1,-2 2,51 66,33 87,-104-161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18.0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1,'41'39,"-23"-23,0 0,-2 1,0 1,-1 0,-1 1,14 24,-24-29,0 0,0 1,-2 0,0-1,0 1,-2 0,0 0,0 0,-4 21,1 14,3-50,0 4,0 0,0 0,0 0,-1 0,1 0,-1 0,0 0,0 0,0 0,-1-1,1 1,-1 0,-4 6,-5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42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1136,'24'-22,"-20"20,-1-1,1-1,-1 1,1 0,-1-1,0 0,-1 0,1 0,0 0,-1 0,0 0,0 0,0-1,1-6,4-33,-2-1,-1 1,-3-1,-6-59,3 37,-2-24,-19-117,16 167,-2 0,-2 1,-2 1,-1 0,-25-47,36 78,-2 0,1 1,-1-1,-1 1,1 0,-1 1,0-1,-1 1,1 0,-1 1,-1 0,1 0,-1 0,1 1,-1 0,0 1,-1-1,1 2,-1-1,1 1,-1 0,0 1,0 0,1 1,-1 0,0 0,0 0,0 1,0 1,1 0,-1 0,1 0,-1 1,1 0,0 1,0 0,0 0,1 1,-1 0,1 0,0 1,-7 8,-2 0,2 1,0 1,1 0,1 1,0 0,1 1,1 0,1 1,1 0,0 1,1 0,1 0,1 0,1 0,1 1,-1 30,4-34,0 0,1 1,1-1,1 0,0 0,1 0,1 0,1-1,0 0,1 0,1 0,0-1,1 0,1-1,0 0,1 0,1-1,0-1,0 0,17 12,-5-7,2 0,0-2,1-2,0 0,1-1,0-2,1-1,35 6,26-1,124 5,-126-13,-83-6,1 0,-1 0,0 1,1 0,-1 0,0 0,0 1,0 0,0 0,0 0,0 1,0-1,-1 1,1 0,-1 1,0-1,0 1,0 0,0 0,-1 0,0 0,0 1,0-1,0 1,0 0,-1-1,0 1,0 1,-1-1,1 0,-1 0,0 1,0 9,3 40,-3-1,-2 0,-3 0,-2 0,-2 0,-25 84,33-138,-3 8,1 1,0-1,0 0,1 1,0-1,0 1,1 8,1-15,-1 0,1 0,0 0,0 0,-1 0,1 0,0 0,1 0,-1 0,0-1,0 1,1-1,-1 1,1-1,0 1,-1-1,1 0,0 1,0-1,0 0,-1 0,1-1,0 1,0 0,1-1,-1 1,0-1,0 1,0-1,0 0,0 0,0 0,4-1,54-1,-1-3,0-2,86-22,-45 8,631-173,-594 152,-102 32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18.7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0,'1'5,"1"0,-1 0,1 0,0 0,1-1,-1 1,5 6,1 2,52 86,120 148,-68-100,-67-86,-18-27,-1 1,-2 1,-2 2,18 39,-31-54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19.9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447 1,'-2'3,"1"1,-1-1,0 0,0 0,0 0,0 0,0 0,0 0,-1 0,0-1,1 1,-1-1,0 0,0 0,-1 0,-3 2,-13 11,-130 103,66-54,46-33,21-17,1 0,-2-1,0-1,-22 11,101-21,-16-5,-1 3,1 2,-1 1,1 3,52 13,-87-16,463 111,-462-112,1 0,-1-1,1 0,0-1,0 0,12-3,-3-2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20.6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0,'5'0,"1"1,-1 0,1 0,-1 1,0-1,0 1,0 0,0 0,0 1,8 4,46 39,-37-28,78 67,162 179,57 127,-296-362,3 4,-2 0,32 57,-51-80,0-1,-1 1,0 0,-1 0,0 0,-1 0,0 1,0-1,-1 0,-1 1,1 0,-2-1,0 1,0-1,-3 13,-19 49,13-51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21.5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1 826,'47'-3,"0"-3,0-1,-1-3,0-1,49-20,-42 14,1339-488,-834 298,-554 206,-2 0,0 0,1 0,-1 0,0 0,0 0,0 0,1 0,-1-1,-1 1,1-1,0 1,0-1,1-2,-1-3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22.2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1 562,'12'-10,"1"2,0-1,0 2,1-1,0 2,0 0,1 1,0 0,21-3,0-3,123-36,927-244,-798 244,-56 11,-182 28,-10 2,-1-2,46-16,-57 13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23.0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0,'4'344,"86"616,-68-845,-10-58,-2 0,-3 0,1 74,3 69,1-39,-12-141,1 0,1-1,1 1,7 26,-6-34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25.1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1 264,'1'11,"0"-1,0 1,2 0,-1-1,1 0,1 1,-1-1,2 0,0-1,0 1,0-1,1 0,1 0,9 10,13 11,1-1,46 34,-56-47,3 3,46 35,-63-50,1 1,-1-2,1 1,0-1,1 0,-1 0,0 0,11 1,-17-4,1-1,0 1,0 0,0 0,0-1,0 1,-1-1,1 0,0 1,0-1,-1 0,1 0,-1 0,1 0,-1-1,1 1,-1 0,1 0,-1-1,0 1,0-1,0 0,0 1,0-1,0 0,0 1,-1-1,1 0,0-2,17-65,-13 47,5-33,-3 0,-2-1,-4-97,3-37,-4 189,0-1,0 1,0 0,0-1,0 1,0 0,0-1,1 1,-1 0,0-1,1 1,-1 0,1 0,0 0,-1-1,1 1,0 0,-1 0,1 0,0 0,0 0,0 0,0 0,1 0,0 1,-1 0,0 0,1 0,-1 0,0 0,0 1,1-1,-1 0,0 1,0-1,0 1,0-1,1 1,-1 0,0-1,0 1,0 0,0 0,1 2,8 7,0 2,-1-1,9 16,473 762,-410-655,-59-98,-2 1,-1 1,19 55,-33-75,0-1,-1 1,-1 0,0 0,-1 0,-1 0,-1 0,-1 0,-1 0,-4 26,2-30,0 0,0 0,-1-1,-1 1,0-1,-1 0,0 0,-1-1,0 0,-1-1,-1 0,0 0,0-1,-1 0,-23 16,23-20,0 0,0-1,0 0,-1-1,0 0,1-1,-1 0,-1-1,1 0,-13 0,6-3,0 0,0 0,0-2,0-1,-33-10,-4-8,1-2,2-2,-57-38,88 50,1 2,0 0,1-2,1-1,-34-33,46 39,0 1,0-1,1-1,0 1,1-1,0 0,1-1,0 1,1-1,-1 1,2-1,-3-22,3 6,1 0,2 0,0 0,2 0,1 1,1-1,1 1,2 0,0 0,13-25,-1 10,3 0,1 1,2 1,60-69,-27 37,-25 29,42-40,-56 68,-3 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25.8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62 1,'-2'47,"-3"0,-17 71,-1 14,17-76,3 1,3-1,12 106,-6-120,2 0,2-1,2-1,2 0,35 72,-36-90,0-1,2-1,1-1,0 0,1-1,1-1,1 0,0-2,1 0,27 15,25 10,132 51,-125-57,2-4,116 27,-160-51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27.1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97,'75'76,"267"295,-155-136,-165-214,-22-21,0 0,1 0,-1 0,0-1,0 1,1 0,-1 0,0 0,0-1,1 1,-1 0,0-1,0 1,1 0,-1 0,0-1,0 1,0 0,0-1,0 1,0 0,0-1,1 1,-1 0,0-1,0 1,0-1,0 1,0 0,-1-1,1 1,0 0,0-1,0 1,0 0,0-1,0 1,-1-1,-15-60,12 49,-17-61,2-1,4-1,3 0,3-1,2-100,7 172,0 0,1-1,-1 1,1 0,0 0,1 0,-1 0,1 0,-1 1,1-1,0 0,1 1,-1-1,0 1,1 0,0 0,0 0,0 0,0 0,0 1,1-1,-1 1,5-2,9-4,-1 1,1 1,0 0,21-3,-10 2,21-5,1 2,0 2,1 3,0 1,86 6,-110 0,-1 1,0 1,0 1,0 1,0 2,-1 1,0 0,-1 2,0 1,-1 1,0 0,35 29,-43-27,0 1,-1 0,-1 1,0 1,19 35,40 105,-37-76,-3-6,-3 1,19 83,-41-134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27.7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0,9 4,9 2,7-1,10-1,9-1,11-1,3-1,-2 0,-1-1,-4 0,-8-5,-6-1,-8 1,-6 0,-10 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43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636 737,'6'-4,"0"0,1 0,-1 1,0 0,1 0,0 0,0 1,0 0,10-1,6-3,105-35,-2-5,167-87,-281 127,0-1,0 0,0-1,-1 0,14-14,-23 20,0 0,0 0,0 0,-1 0,1 0,-1 0,0 0,1 0,-1-1,0 1,0-1,0 1,-1-1,1 1,-1-1,1 1,-1-1,0 0,0 1,0-1,0 0,0 1,-1-1,1 1,-1-1,0 1,0-1,0 1,0-1,0 1,0 0,0 0,-1-1,0 1,-3-3,-1-1,0 1,0 0,-1 0,1 1,-1-1,0 2,-1-1,1 1,-1 0,1 1,-1-1,0 1,0 1,-14-1,-15-1,-69 5,96-2,-41 5,1 2,0 3,0 1,1 3,1 1,0 3,1 2,-59 35,45-19,1 2,3 4,1 1,2 3,-69 77,96-93,2 2,0 1,-30 56,47-74,0 1,1-1,1 1,0 1,2-1,0 1,0 0,2 0,0 0,1 0,1 19,1-29,0 1,1-1,0 1,0-1,1 0,0 1,0-1,1-1,0 1,0 0,0-1,1 0,0 0,0 0,1-1,0 0,0 0,0 0,0-1,1 0,-1 0,1 0,0-1,14 4,13 4,0-2,0-1,1-2,39 2,82 4,0-7,226-22,305-94,-286 11,-16-33,-365 125,0-1,-1-1,-1-1,0 0,22-19,-34 25,-1 0,1-1,-1 1,-1-1,1 0,-1-1,0 1,0-1,-1 0,0 1,0-1,-1-1,0 1,0 0,-1-1,1 1,-1-14,-2-6,-1 1,-2-1,0 1,-2 0,-1 1,-1 0,-13-28,-91-167,81 163,25 47,-13-27,-3 1,-37-50,51 77,1 0,-1 1,-1 0,1 0,-1 1,-1 0,1 1,-1 0,-1 0,1 1,-1 0,1 1,-22-5,28 8,1 1,1 0,-1-1,1 1,0-1,-1 1,1-1,-1 0,1 0,0 0,0 0,0 0,0 0,0-1,0 1,0-1,0 0,-3-3,38 20,41 45,69 75,-11-10,-82-80,44 38,98 111,-188-190,0 0,-1 0,0 1,0-1,0 1,0 0,-1 0,0 0,0 0,0 0,-1 1,0-1,0 0,0 1,0-1,-1 9,-1-7,0 0,-1 1,0-1,-1 0,1-1,-1 1,0 0,-1-1,0 1,0-1,-8 9,-126 154,-72 94,192-239,4-8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28.3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1,'446'881,"-404"-806,-28-52,-1 1,-1 1,15 42,-22-47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29.3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0,'-3'24,"-1"0,0 0,-2 0,-1-1,-1 0,-17 35,1 2,-184 464,197-503,9-31,10-35,-7 39,1 1,0-1,0 1,0 0,0 0,1 0,0 0,0 0,1 0,-1 1,1 0,0-1,0 1,0 1,1-1,-1 1,9-5,-6 5,0 1,0 0,0 0,1 0,-1 1,0 0,1 1,-1 0,1 0,-1 0,1 1,-1 0,11 3,48 13,-1 3,-1 2,63 32,174 110,-267-140,-24-14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30.7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0,'8'1,"-1"1,0-1,0 1,0 1,0-1,0 1,7 4,29 11,38 2,148 42,-194-49,0 0,-1 2,0 2,39 26,-58-32,-1 1,0 1,0 0,-1 1,-1 0,0 1,-1 0,-1 1,0 1,-1-1,-1 1,-1 1,0 0,-1 0,-1 0,-1 0,-1 1,0 0,-1 0,-1 29,-3 974,0-1007,1 1,-2-1,0 0,0 0,-11 25,5-13,1-2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33.4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0,'0'1,"0"-1,0 0,0 1,1-1,-1 0,0 1,0-1,0 0,0 1,0-1,-1 0,1 1,0-1,0 0,0 1,0-1,0 0,0 1,0-1,-1 0,1 1,0-1,0 0,-1 0,1 1,0-1,0 0,-1 0,1 1,0-1,0 0,-1 0,1 0,0 0,-1 1,1-1,0 0,-1 0,1 0,0 0,-1 0,1 0,0 0,-1 0,1 0,0 0,-1 0,1 0,0 0,-1 0,1-1,0 1,-1 0,1 0,0 0,-1 0,1 0,0-1,0 1,-1 0,1 0,0-1,0 1,-1 0,1 0,0-1,0 1,-1-1,3 34,-2-29,5 32,1-1,2-1,23 67,55 97,-48-115,258 575,-281-623,-6-10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34.3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0 791,'0'-2,"1"0,-1 0,0 0,1 1,-1-1,1 0,0 0,0 1,-1-1,1 0,0 1,0-1,1 1,-1-1,0 1,0-1,1 1,-1 0,1 0,-1 0,1 0,2-1,45-19,-31 15,412-123,-278 89,146-41,828-245,-737 203,-346 107,-13 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35.0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0,'4'2,"1"0,0 0,0 1,-1-1,1 1,-1 0,0 0,0 0,0 1,0 0,-1-1,1 1,-1 1,3 3,4 5,263 306,-258-301,0-1,24 39,-31-42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35.4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26,'0'-4,"0"-6,0-1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36.7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0 409,'7'1,"0"0,-1 0,1 1,0-1,-1 1,1 1,-1 0,0-1,0 2,0-1,0 1,6 5,12 10,31 32,-24-21,-21-20,0 0,-1 1,0 0,0 0,-1 1,-1 0,8 18,-12-119,-1 18,3-1,3 1,3 1,21-71,-30 133,0 1,0 0,0 0,1 1,0-1,0 0,1 1,0 0,0 0,0 0,1 0,6-6,-7 9,0 1,0-1,1 1,-1-1,0 1,1 1,0-1,-1 1,1 0,0 0,0 0,-1 0,1 1,0 0,0 0,0 0,0 1,0-1,8 3,13 4,0 2,-1 0,0 1,0 2,28 18,109 80,-131-88,354 277,-380-294,0 0,0 0,-1 0,0 1,0 0,0-1,-1 1,0 0,4 11,-14-90,3 0,6-76,0 37,-2 100,0 0,1 0,1 0,0 1,0-1,1 0,0 1,8-16,-9 23,0-1,1 1,0 0,0-1,0 2,1-1,-1 0,1 0,0 1,0 0,0 0,0 0,1 1,-1-1,1 1,-1 0,1 0,0 0,0 1,0 0,0 0,6 0,64-5,1 4,128 13,-165-6,0 2,0 2,-1 1,0 2,-1 2,63 32,-75-33,-1 2,-1 0,0 1,-1 1,-1 1,-1 1,0 1,-2 1,0 1,21 34,-22-23,-7-6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37.9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515 689,'8'0,"-1"-1,1-1,-1 1,0-1,1 0,-1-1,0 1,0-2,-1 1,1-1,9-6,9-8,33-33,-29 25,7-5,120-115,-140 130,-1-2,-1 0,-1-1,0 0,-2-1,0 0,9-25,-17 38,0-1,-1 0,0 0,-1 1,0-1,0 0,-1-1,0 1,0 0,-1 0,1 0,-2 0,-3-12,3 15,0 1,0-1,0 1,-1 0,0 0,0 0,0 0,0 0,-1 0,1 1,-1 0,0 0,0 0,0 0,-1 0,1 1,0 0,-1 0,0 0,1 1,-1-1,-9 0,-12-3,0 2,-1 1,1 1,-1 1,1 1,0 1,-1 2,1 1,0 1,1 1,0 1,0 1,1 1,0 1,0 2,-35 24,-3 10,2 2,2 3,3 2,-95 120,137-156,0 0,1 1,1 0,-12 30,21-44,-1 1,1 0,1-1,-1 1,1 0,0 0,0 0,0-1,1 1,0 0,0 0,1 0,0 0,0 0,0 0,1 0,-1-1,1 1,1-1,-1 1,6 7,3 0,1 0,0-2,0 1,2-2,-1 1,1-2,1 0,-1-1,19 8,25 8,67 17,-105-35,258 69,407 56,-675-129,0-1,-1 0,1 0,18-2,-11-3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39.4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0 623,'1'11,"0"-1,1 0,0 0,0 0,1 0,1 0,-1-1,2 1,8 14,9 10,28 35,-39-54,94 115,126 120,140 98,-352-330,27 25,3-3,54 37,-100-75,-1-1,1 1,0 0,-1-1,1 0,0 1,0-1,0 0,0-1,0 1,0 0,0-1,4 0,-5 0,-1-1,1 0,0 1,-1-1,1 0,-1 0,1 0,-1 0,1-1,-1 1,0 0,0-1,1 1,-1-1,0 1,0-1,-1 1,1-1,0 0,0 1,-1-1,1 0,0-3,32-119,34-249,-52 266,35-235,5-407,-55 719,-1 14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45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637 755,'2'12,"0"-1,0 0,1 0,1 0,0 0,1-1,0 0,7 12,4 11,14 31,242 491,112 103,-350-599,-34-59,0 0,0 0,0 1,0-1,0 0,0 0,0 0,1 0,-1 1,0-1,0 0,0 0,0 0,0 1,0-1,0 0,0 0,0 0,0 1,0-1,0 0,0 0,0 0,0 1,0-1,0 0,0 0,-1 0,1 1,0-1,0 0,0 0,0 0,0 0,0 0,-1 1,1-1,0 0,0 0,0 0,0 0,-1 0,1 0,0 1,0-1,0 0,0 0,-1 0,1 0,0 0,0 0,-15-5,-16-14,-204-201,153 138,-182-197,-252-345,513 620,-138-189,118 158,3 0,0-2,-23-62,40 90,0 0,0 0,1 0,1-1,-1 1,1 0,1-1,0 1,0-1,1 1,0 0,0-1,1 1,1 0,-1 0,1 0,1 0,0 1,0-1,1 1,0 0,0 0,1 1,0-1,12-10,9-8,2 2,0 2,2 0,0 2,2 2,0 1,46-18,8 4,158-35,190-7,-327 63,-1 5,116 10,-197-3,0 1,0 1,0 1,0 1,-1 2,0 0,-1 2,30 16,-43-20,0 1,-1 1,1 0,-1 0,-1 1,0 0,0 0,-1 1,0 0,0 1,-1 0,-1 0,0 1,0-1,-2 1,1 0,-1 1,3 18,-5-22,0 1,0 0,-1 0,-1-1,0 1,0 0,-1 0,0 0,0-1,-1 1,-1 0,0-1,0 0,0 0,-1 0,-1 0,0 0,0-1,0 0,-1 0,0 0,-1-1,0 0,0 0,0-1,-1 1,-16 8,-78 47,-159 71,67-38,-72 39,233-120,-60 18,68-24,0 0,0 1,1 1,-42 25,55-28,3-3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41.0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1131 856,'-149'-18,"123"18,1 2,-1 1,0 1,1 2,0 0,0 1,0 2,1 1,1 0,-29 18,-3 5,2 3,2 2,-47 45,48-38,3 3,2 1,2 2,2 2,3 2,2 1,-47 101,76-142,1 1,0 0,1 0,0 0,2 1,0 0,1 0,-1 26,4-35,0-1,0 0,0 1,1-1,0 0,1 0,-1 0,1 0,1 0,-1 0,1-1,0 0,1 0,0 0,0 0,0-1,0 0,1 0,0 0,0-1,10 6,3 1,1-2,0 0,1-1,0-2,0 0,0-1,30 3,157 4,-176-11,17 0,28 2,139-14,-209 10,0 0,0-1,0 1,0-1,0-1,-1 1,1-1,-1 0,0-1,0 1,0-1,0-1,7-6,-8 5,0-1,0 1,0-2,-1 1,0 0,-1-1,1 0,-2 1,1-1,-1 0,2-10,23-215,-12 75,3 21,45-411,-63 577,1 0,1 0,1 0,13 50,46 116,-38-136,2-2,3 0,3-2,2-2,2-1,2-1,3-3,2-1,1-2,3-2,1-2,2-2,2-2,2-3,0-2,76 31,-124-60,0-1,0 1,1-2,-1 1,12 1,-16-3,-1 0,0 0,1 0,-1 0,1 0,-1 0,1-1,-1 1,0-1,1 1,-1-1,0 1,1-1,-1 0,0 0,0 1,1-1,-1 0,0 0,0 0,0 0,0 0,-1-1,1 1,0 0,0 0,-1-1,1 1,0 0,-1-1,1-2,8-34,-2-1,-2-1,1-42,0 5,11-97,23-362,-37 432,-6 1,-4 0,-23-118,22 182,-1 1,-2 1,-2 0,-1 0,-28-51,33 73,0 0,-1 1,0 1,-1 0,0 0,-1 1,-1 0,0 1,0 1,-1 0,-1 1,1 0,-1 1,-31-11,42 17,1 1,-1 0,1 1,-1-1,0 0,1 1,-1 0,0 0,1 0,-1 1,0-1,1 1,-1 0,0 0,1 0,-1 0,1 0,0 1,-5 2,3 0,0 0,0 1,0-1,1 1,0 0,0 0,0 0,0 1,1-1,-4 9,0 2,1 1,1-1,0 1,1 1,1-1,0 0,0 27,4-27,1 0,1-1,0 0,1 1,0-1,1-1,1 1,1-1,0 0,1 0,1-1,0 0,1-1,0 0,1 0,0-1,16 13,14 8,1-1,1-2,1-2,57 26,280 112,14-30,-19-7,-309-106,-41-16,0 2,39 20,-64-29,1 1,-1-1,0 1,0 0,0 0,0-1,0 1,0 0,0 0,0 0,0 0,0 0,-1 0,1 0,0 0,-1 1,1-1,-1 0,1 0,-1 0,1 1,-1-1,0 0,0 1,0-1,0 0,0 1,0-1,0 0,0 0,0 1,0-1,-1 2,-2 3,0 0,0 0,0-1,0 0,-8 9,1 0,-29 45,-54 111,76-132,1 1,3 0,1 1,-10 59,22-95,-1 0,2 0,-1 0,0 0,1 0,0 0,0 0,0 0,0-1,1 1,0 0,0-1,0 1,0-1,0 1,0-1,1 0,0 0,-1 0,1 0,1-1,-1 1,0-1,0 0,7 4,10 5,1-1,0-1,29 9,-32-12,83 27,0-6,2-3,151 14,-246-37,0 0,0 0,1-1,-1-1,0 1,0-1,0 0,0-1,8-2,-13 2,0 0,0 1,0-1,0-1,0 1,-1 0,1-1,-1 1,0-1,1 1,-1-1,0 0,-1 0,1 0,-1 0,1-1,-1 1,0 0,0-1,0 1,0 0,-1-1,1-3,8-116,-5 46,-3 61,-1 1,0-1,-1 0,0 1,-7-27,-2 6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41.5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0,'4'13,"10"17,12 16,13 17,5 12,8 5,-1 1,-5-7,-5-13,-11-9,-5-12,-8-9,-6-6,-5-7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41.8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43.0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5,'-6'0,"0"1,1 1,-1-1,1 1,-1 0,1 0,0 0,0 1,0-1,0 1,0 1,0-1,1 1,0 0,0 0,0 0,-6 8,-6 10,1 0,-18 32,19-27,1-1,1 2,1 0,1 0,2 1,1 0,1 0,-2 32,7-46,1-1,0 1,1-1,0 1,1-1,1 0,0 0,1 0,1 0,0 0,1-1,0 0,1 0,1-1,0 0,0 0,1-1,16 17,-5-11,0-1,1-1,0 0,1-2,1 0,0-2,28 10,13 1,99 19,-154-39,0 0,0-1,0 0,0 0,0-1,16-1,-23 0,0 1,0-1,1 1,-1-1,0 0,0 0,0 0,-1 0,1 0,0 0,0-1,0 1,-1-1,1 1,-1-1,1 0,-1 1,0-1,0 0,0 0,0 0,0 0,0 0,0 0,0 0,-1 0,1 0,-1-1,0 1,0 0,1 0,-2-4,1-7,-1 1,-1 0,0 0,0 0,-1 0,-1 0,-6-15,-44-82,26 58,-133-223,-2 0,162 273,1 0,-1-1,0 1,1 0,-1 0,1 0,-1 0,1-1,0 1,0 0,-1 0,1-1,0 1,0 0,0 0,0-1,0 1,1-1,-1 1,1 1,-1 0,1-1,-1 1,1 0,-1-1,1 1,-1 0,1 0,-1-1,1 1,-1 0,1 0,-1 0,1 0,-1 0,1 0,0 0,-1 0,1 0,-1 0,1 0,-1 0,1 0,-1 0,2 1,41 20,39 44,-3 4,82 90,-55-52,-75-77,18 17,-2 1,63 85,14 68,-58-76,-54-106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45.3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1762,'26'2,"-1"0,1 2,-1 1,0 1,0 0,-1 3,0 0,24 13,177 109,-204-118,8 6,124 84,-131-86,-1 0,-1 2,-1 0,27 35,-42-49,-1 1,0-1,-1 0,1 1,-1 0,0-1,0 1,-1 0,1 8,-2-13,0 0,0 0,1 0,-1 0,-1 0,1 0,0 0,0 0,0 1,-1-1,1 0,0 0,-1 0,1 0,-1 0,1-1,-1 1,0 0,1 0,-1 0,0 0,0 0,-1 0,0-1,1 1,-1-1,1 0,-1 1,0-1,0 0,1 0,-1 0,0 0,1 0,-1-1,0 1,1 0,-1-1,1 1,-1-1,0 0,-1-1,-8-3,0-2,0 1,1-1,0-1,0 0,1 0,0-1,1 0,-13-16,-7-16,-26-46,39 61,-186-348,198 369,1 0,0 1,1-1,-1 0,1 0,0 0,0 0,0 0,1 0,-1-1,2 1,-1 0,0 0,2-6,-1 8,1 0,-1 0,1 1,0-1,0 1,0-1,0 1,0 0,0 0,0 0,1 0,-1 0,1 0,0 1,-1-1,1 1,0 0,0 0,0 0,0 0,0 0,0 1,0-1,6 1,14-2,1 1,0 1,0 2,0 0,-1 1,1 2,41 13,3 6,83 41,-62-22,-2 4,-2 3,-3 4,-2 4,-3 3,101 102,-173-158,0-1,0 1,0-1,1 0,0-1,0 1,0-1,0 0,0-1,1 1,-1-1,1-1,-1 1,1-1,0 0,0 0,0-1,-1 0,1 0,0-1,0 0,0 0,-1-1,1 1,7-4,-11 3,-1 0,1 0,-1 0,0 0,0 0,0 0,0-1,0 1,0-1,-1 1,1-1,-1 0,1 0,-1 1,0-1,0 0,-1 0,1 0,-1 0,1-4,1-66,-3 68,-3-45,-2-1,-3 1,-15-49,-55-143,30 118,-6 2,-5 3,-142-209,145 251,-3 2,-4 3,-3 3,-3 2,-91-66,72 68,-3 5,-2 3,-3 5,-128-50,218 100,-16-8,-1 2,-42-10,66 18,0 0,0 0,1 1,-1-1,0 0,0 0,0 0,0 1,0-1,1 0,-1 1,0-1,0 0,0 0,0 1,0-1,0 0,0 0,0 1,0-1,0 0,0 1,0-1,0 0,-1 0,1 1,0-1,0 0,0 0,0 1,0-1,-1 0,1 0,0 1,0-1,0 0,0 0,-1 0,1 0,0 1,0-1,-1 0,1 0,0 0,0 0,-1 0,1 0,0 0,0 0,-1 1,1-1,0 0,-1 0,1 0,0 0,0 0,-1-1,1 1,0 0,-1 0,1 0,0 0,0 0,-1 0,1 0,0 0,0-1,-1 1,15 17,71 60,160 110,-137-109,758 595,-660-509,-181-144,4 4,1-1,55 31,-81-53,0 0,0 1,0-1,1-1,-1 1,1-1,-1 1,0-1,1-1,-1 1,0-1,1 1,-1-1,0 0,9-4,68-33,-46 21,62-23,-50 22,50-27,-73 31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8:46.1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1 315,'4'0,"11"0,10-4,19-10,14-7,24-4,18-2,10-1,3-4,4-1,-10 1,-14 6,-19 7,-17 3,-15-1,-9 3,-11 9,-10 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03.0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760 441,'2'-77,"-4"-88,1 148,-1 0,-1 1,0-1,-1 1,-1 0,-1 0,-10-20,15 33,0 0,-1 0,1 0,-1 0,0 1,0-1,0 1,0-1,0 1,-1 0,1 0,-1 0,1 0,-1 0,0 1,0-1,0 1,1 0,-1 0,-1 0,1 0,0 0,0 0,0 1,0 0,0 0,-1 0,1 0,0 0,0 0,0 1,-1 0,1-1,0 1,0 0,0 1,0-1,-4 3,-4 3,0 0,0 1,1 0,0 1,0 0,1 1,0 0,-8 12,-56 86,6 3,4 2,5 3,-67 191,94-210,4 0,5 2,3 0,5 1,-1 116,15-185,1 0,1 0,2-1,1 0,1 0,2 0,1 0,1-1,2-1,19 36,-19-44,1 0,1-2,0 0,2 0,0-1,0-1,2-1,0 0,1-2,0 0,1-1,0-1,1 0,29 9,1-4,2-3,0-2,0-2,1-2,-1-3,1-2,83-8,21-12,192-46,-248 42,-1-4,183-75,-271 95,-1 0,0 0,0-1,17-13,-26 17,0 1,0-1,-1 0,1 0,-1 0,0 0,0 0,0 0,0-1,-1 1,1-1,-1 1,0-1,0 0,0 1,-1-1,1 0,-1 0,0 1,0-8,-7-45,-3 1,-2 0,-31-90,9 60,-64-121,65 146,-3 1,-3 2,-83-95,88 117,-1 2,-2 0,-1 3,-1 1,-2 2,-54-27,17 16,-116-39,157 66,-1 0,0 2,0 2,0 2,-62-1,76 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03.8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1 130,'0'-5,"0"0,0 0,0 0,1 0,0 0,0 0,0 0,0 1,1-1,0 0,0 1,0-1,0 1,1 0,0 0,0 0,0 0,0 0,1 0,-1 1,7-5,-2 4,0 0,0 0,0 1,0 0,1 1,-1 0,1 0,-1 1,1 0,0 0,12 1,-8 1,0 0,1 1,-1 0,0 1,0 1,0 0,-1 1,0 0,1 1,-2 0,1 1,-1 0,11 9,14 15,-1 1,42 49,-46-46,3 4,-1 2,-2 2,-2 0,41 83,-39-56,-2 2,29 118,-55-179,-1-3,0 1,1-1,0 1,6 12,-8-19,0-1,0 1,0-1,0 1,0-1,1 1,-1-1,1 0,-1 1,1-1,-1 0,1 0,-1 0,1 0,0-1,0 1,-1 0,1-1,0 1,0-1,0 0,0 1,0-1,-1 0,1 0,4-1,12-3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06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0 152,'1'19,"1"-1,0 0,1 1,1-1,1-1,0 1,2-1,0 0,0 0,18 27,-3-13,0 0,2-2,1-1,35 31,-53-52,1 0,1 0,-1-1,1 0,18 8,-25-13,-1 0,1 0,0 0,0-1,0 1,0-1,0 1,0-1,0 0,0 0,0 0,0 0,0 0,0 0,0 0,0-1,0 1,0-1,0 1,0-1,-1 0,1 0,0 0,0 0,-1 0,1 0,0 0,-1-1,1 1,-1-1,0 1,0-1,1 1,-1-1,0 0,0 1,1-4,12-32,-3 0,0 0,-2-1,-2-1,2-41,4-16,-4 18,-6 47,1 0,10-39,-14 70,1 0,-1 1,0-1,0 0,0 1,0-1,1 0,-1 1,0-1,0 0,0 0,1 1,-1-1,0 0,1 0,-1 1,0-1,0 0,1 0,-1 0,0 0,1 1,-1-1,0 0,1 0,-1 0,1 0,-1 0,0 0,1 0,-1 0,0 0,1 0,-1 0,0 0,1 0,-1 0,0-1,1 1,-1 0,0 0,1 0,-1 0,0-1,1 1,-1 0,0 0,0-1,1 1,-1 0,0 0,0-1,1 1,-1 0,0-1,0 1,0 0,0-1,0 1,1 0,-1-1,14 40,-11-30,151 509,-78-248,134 378,-47-156,-156-468,1-2,0 1,-2 0,-1 0,-1 1,2 43,-7-62,1 0,-2 0,1 0,0 0,-1 0,0 0,0 0,-1-1,1 1,-1-1,0 0,0 1,0-1,-1-1,1 1,-1 0,-5 3,-9 7,-1-1,-33 17,19-12,5 0,8-5,0-1,-1-1,-35 13,49-22,0 0,0 0,0-1,-1 0,1 0,-1-1,1 0,0 0,-1 0,1-1,-1-1,1 1,0-1,0 0,-11-5,4-1,0 0,1 0,1-1,-1-1,2 0,-1-1,1 0,1-1,0 0,1-1,0 0,1 0,-8-18,-2-7,2 0,1-2,-15-70,18 47,3 0,3-1,2 1,3-1,3 0,13-80,-11 109,-4 23,1-1,1 1,0 0,0 0,6-14,-7 23,1 0,-1 1,1-1,-1 0,1 1,0-1,0 1,0-1,0 1,0 0,1 0,-1 0,1 0,-1 1,1-1,0 1,0-1,0 1,-1 0,1 0,0 0,0 1,0-1,1 1,3-1,104 6,-83-4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06.7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1,'-2'4,"-1"0,1-1,0 1,0 1,0-1,0 0,1 0,0 1,0-1,0 1,0 7,-3 10,-29 130,6 0,-8 197,32-260,4 0,4-1,3 0,5 0,33 120,-34-167,2 0,1-1,40 72,-46-97,1-1,0 0,1-1,0 0,19 16,-23-23,1 0,0-1,0 1,0-2,1 1,0-1,0-1,0 1,0-1,15 2,-19-4,0-1,0 0,-1 0,1 0,0 0,-1-1,10-2,6-3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46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281 524,'-8'1,"0"0,0 0,1 1,-1 0,0 0,1 1,0-1,-1 2,1-1,0 1,1 0,-1 1,1 0,0 0,0 0,0 0,1 1,0 0,0 0,-7 13,-5 7,2 2,1 0,-19 56,21-52,1 1,2 1,2 0,1 0,1 0,2 1,1 0,6 65,-2-94,-1 0,1 0,0 0,0 0,1 0,-1 0,1-1,1 1,-1-1,1 0,0 0,0 0,0 0,1-1,0 0,-1 0,2 0,-1 0,0-1,1 0,-1 0,1 0,0-1,0 0,12 3,12 1,0-2,-1 0,1-2,38-3,-30 1,21 1,44 0,117-13,-215 11,1 1,0-1,-1 0,1-1,-1 1,0-1,1 0,-1-1,0 1,0-1,5-4,-8 5,0 0,0-1,0 1,0-1,-1 1,1-1,-1 0,0 0,1 0,-1 0,-1 1,1-2,0 1,-1 0,1 0,-1 0,0 0,0 0,0 0,-1 0,0-5,-4-20,-1 0,-2 1,0 0,-2 1,-1 0,-1 0,-19-29,-119-158,147 210,-2-4,-1 0,1-1,0 0,-6-15,10 22,1 0,-1-1,1 1,-1 0,1 0,0-1,-1 1,1 0,0-1,0 1,0 0,0-1,0 1,0 0,0-1,1 1,-1 0,0-1,1 1,-1 0,1 0,0 0,-1-1,1 1,0 0,-1 0,1 0,0 0,0 0,0 0,0 0,0 0,0 1,0-1,0 0,1 1,-1-1,0 0,0 1,1 0,-1-1,2 1,25-5,0 2,0 1,0 1,0 2,54 7,-70-6,117 16,-2 5,0 7,-2 4,232 99,-355-131,12 3,-1 1,0 1,-1 0,22 16,-32-21,0-1,0 1,0 0,0 1,0-1,0 0,-1 0,1 1,-1-1,1 1,-1-1,0 1,0 0,0 0,0-1,-1 1,1 0,-1 0,0 0,0 0,0-1,0 1,0 0,0 0,-1 0,0 0,1-1,-1 1,0 0,-2 4,-29 44,31-48,-1 0,-1 0,1-1,0 1,-1-1,1 0,-1 1,1-1,-1 0,0-1,0 1,0 0,0-1,-6 2,8-3,-1 0,1 0,0-1,0 1,-1 0,1-1,0 1,0-1,0 1,0-1,0 0,0 0,0 1,0-1,0 0,0 0,0 0,0 0,1 0,-1 0,0 0,1 0,-1 0,1 0,-1-1,0 0,-10-35,10 36,-7-43,1-1,3 0,2 0,1 0,2 0,13-77,-13 116,0 0,0-1,1 1,0 0,0 0,0 0,1 0,3-6,-4 10,-1 0,1 1,0-1,0 1,-1-1,1 1,0-1,0 1,0 0,0 0,1 0,-1 0,0 1,0-1,1 0,-1 1,0 0,1-1,-1 1,0 0,1 0,-1 0,0 1,1-1,2 1,24 6,0 1,-1 1,48 23,-19-7,421 175,-15 35,-459-233,0 1,0-1,0 0,1 0,-1-1,1 1,-1-1,1 0,-1 0,1 0,8 0,-10-2,-1 1,1-1,-1 0,0 0,1 0,-1 0,0 0,1 0,-1-1,0 1,0-1,0 1,0-1,0 0,-1 0,1 0,0 0,-1 0,0 0,1 0,-1 0,2-5,199-369,-191 356,0 0,-2-1,0 0,-1 0,-1-1,-2 0,0 0,3-33,-7 43,-1 0,-1-1,0 1,-1 0,0-1,-1 1,0 0,-1 1,0-1,-1 0,0 1,-1 0,0 1,-1-1,0 1,0 0,-11-10,-5-2,0 1,-2 1,0 2,-1 0,-1 2,-1 0,0 2,0 1,-36-10,21 10,0 2,-1 1,0 2,0 3,-84-1,104 6,1 2,0 0,0 1,0 1,0 2,-24 8,41-12,1 0,-1 1,1-1,0 1,0 0,0 1,0-1,0 1,1 0,0 0,0 0,0 1,0-1,1 1,-1 0,1 0,1 0,-1 1,1-1,0 1,0-1,0 1,1 0,0 0,0-1,0 1,1 0,0 0,1 7,0-5,0 0,1-1,1 1,-1-1,1 1,1-1,-1 0,1 0,0-1,1 1,0-1,0 0,0 0,0 0,1-1,7 6,17 11,0-1,39 21,-52-32,236 122,273 100,-333-151,-67-28,13 4,168 95,-301-149,0 1,-1-1,1 1,-1 0,0 0,0 1,-1 0,1 0,7 10,-12-13,1-1,-1 0,1 1,-1-1,1 1,-1-1,0 1,1-1,-1 0,0 1,0-1,0 1,0 0,-1-1,1 0,0 1,0-1,-2 3,1-2,-1 1,1-1,-1 1,0-1,0 0,0 0,0 0,0 0,0 0,-1 0,1 0,-5 2,-9 3,0 0,-1 0,1-2,-21 5,20-6,0 1,0 0,1 1,-25 13,-7 8,27-17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07.3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0,'1'7,"0"0,1-1,0 1,0-1,0 1,1-1,6 10,3 11,122 395,-102-297,7-1,81 180,-114-291,1 0,1 0,0 0,1-1,0-1,14 15,-17-21,0 0,1 0,-1-1,1 0,0 0,0-1,0 1,1-2,-1 1,1-1,0 0,-1-1,14 1,119 3,-1-6,223-31,-163-1,-163 24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08.0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1 237,'0'-5,"4"0,2-5,3 0,6-3,3 1,4-1,6-4,3 2,0-1,8 2,2-1,-2-2,0-2,-1 1,-4 5,-2-1,-7 3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08.5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1,'10'0,"-1"1,1 1,-1 0,0 0,1 1,-1 0,16 8,63 39,-47-25,531 321,-463-270,-3 4,-4 5,95 101,-178-166,-2 0,0 0,-1 2,23 41,-34-52,0 1,0 0,-1 0,-1 0,0 0,-1 0,0 1,-1 0,0-1,-1 1,-3 25,0-18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09.0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0,'269'12,"-53"-1,127 3,111 1,-422-15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09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3,'1715'0,"-1697"0,-13-1,0 0,0 1,0 0,0 0,0 0,0 1,1-1,-1 1,-1 1,1-1,0 1,0-1,5 4,-6 4,-6 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12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1 314,'36'0,"0"1,0 2,-1 2,56 15,-68-13,-1 1,0 1,0 1,-1 1,0 1,-1 1,36 30,-31-21,-2 1,0 0,-2 2,0 1,-2 0,-1 1,-1 1,-1 1,-2 0,-1 1,-1 1,-2 0,-1 0,-1 1,-2 0,-1 1,-2-1,0 1,-3-1,-1 1,-1 0,-13 63,6-65,0 0,-3-1,0-1,-2 0,-28 44,42-72,0 0,0-1,-1 1,1-1,0 1,0-1,-1 1,1-1,-1 1,1-1,0 1,-1-1,1 0,-1 1,1-1,-1 0,1 1,-1-1,1 0,-1 1,1-1,-1 0,0 0,1 0,-1 0,-5-12,6-35,1 37,1-99,25-547,-16 545,5 1,41-152,-53 249,-1 6,-1 0,0 1,0-1,-1-1,1 1,-2 0,1 0,-1 0,0 0,-2-13,2 20,0 0,0-1,0 1,0 0,0 0,0 0,0-1,0 1,0 0,0 0,0 0,0-1,0 1,0 0,0 0,0 0,0 0,0-1,0 1,0 0,-1 0,1 0,0 0,0 0,0-1,0 1,0 0,0 0,-1 0,1 0,0 0,0 0,0 0,0 0,-1-1,1 1,0 0,0 0,0 0,-1 0,1 0,0 0,0 0,0 0,0 0,-1 0,1 0,0 0,0 0,0 0,-1 0,1 1,0-1,0 0,0 0,-1 0,-5 15,-1 20,6-3,2 0,1 0,1 0,2 0,1-1,1 0,21 56,-3-26,3-1,62 101,-60-115,2-2,60 65,-74-90,1-1,0-1,1-1,1-1,1 0,0-2,39 18,16-11,-62-16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14.8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0,'-9'20,"1"1,1-1,-5 25,-12 37,-165 515,162-484,5 2,5 0,-3 165,20-249,1 1,1-1,1 0,2 0,1 0,18 53,-19-72,0 0,1 0,1 0,0-1,0 0,1 0,1-1,-1 0,2-1,-1 0,1 0,1-1,-1 0,2-1,-1 0,1-1,0 0,18 6,-6-5,1 0,0-2,0-1,0-1,28-1,124-9,-168 7,71-7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15.4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0,'1'11,"1"0,1-1,0 1,0-1,1 0,1 0,-1 0,9 11,8 22,112 305,-69-172,99 195,-158-361,0 0,1-1,0 1,1-1,0-1,10 11,-14-16,1 0,0-1,0 1,0-1,0 0,1 0,-1 0,0 0,1-1,-1 0,1 0,0 0,-1 0,1-1,0 0,0 0,4 0,39-5,-26 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19.5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0 174,'0'0,"1"-1,-1 0,0 0,0 0,1 0,-1 1,1-1,-1 0,1 0,-1 1,1-1,-1 0,1 1,-1-1,1 0,0 1,0-1,-1 1,1-1,0 1,0-1,-1 1,1 0,0-1,0 1,0 0,1 0,30-6,-22 5,83-12,-1 4,118 3,-202 7,1-1,-1-1,0 1,0-2,0 1,-1-1,1 0,0 0,0-1,-1 0,0-1,0 1,0-2,0 1,0-1,-1 0,0 0,7-7,-5 5,0 0,1 0,-1 1,2 0,-1 1,1 0,0 0,20-6,-9 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20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1 118,'94'0,"1"-4,-1-4,0-4,-1-4,173-54,-244 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53.1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1701,'-3'4,"0"0,1-1,-1 1,1 0,0 1,0-1,1 0,-1 0,1 1,0-1,0 1,0 7,-1 62,2-51,0-13,-1 4,1 1,1 0,0 0,1-1,7 28,-8-37,1-1,0 0,0-1,0 1,1 0,-1-1,1 1,0-1,0 0,0 0,0 0,1 0,-1 0,1-1,0 0,-1 0,1 0,0 0,1 0,-1-1,0 0,0 1,0-2,8 2,-2-1,1-1,-1 0,1-1,-1 0,1 0,-1-1,0 0,1-1,-1 0,-1-1,1 0,0 0,-1-1,0-1,0 1,-1-2,1 1,-1-1,10-11,-7 7,-1 0,0-1,-1-1,0 0,-1 0,0 0,-1-1,-1 0,0-1,-1 1,0-1,3-25,-4 11,-2 0,-1 1,-6-54,3 66,-1-1,0 1,-2 0,0 0,-1 1,0 0,-17-29,63 65,89 47,142 52,-133-65,195 67,-326-120,2 1,1 0,0-1,0 0,0-1,11 1,-19-2,-1 0,1 0,-1 0,1 0,-1-1,1 1,-1 0,1-1,-1 1,0-1,1 1,-1-1,1 0,-1 0,0 0,0 0,0 1,1-2,-1 1,0 0,0 0,0 0,0 0,-1-1,1 1,0 0,0-1,-1 1,1 0,-1-1,1 1,-1-1,0 1,0-1,1 1,-1-1,0 1,0-1,-1 1,1-1,-1-2,-4-20,-1 0,-1 0,-1 1,-2-1,0 2,-20-32,3 1,-117-245,133 279,36 45,-1-10,-1-2,2-1,0-1,1-1,0-2,0 0,1-2,42 7,21-2,113 1,-183-13,167-1,-168-1,0 0,1-2,-1 0,0-1,-1-1,1 0,24-14,-39 18,-1 0,1 0,-1-1,0 1,0-1,0 0,0 0,0 0,0 0,-1-1,1 1,-1-1,0 0,0 1,-1-1,1 0,0-5,0 2,-1-1,0 1,0-1,-1 1,0-1,-1 0,0 1,-3-15,-2 0,-1 0,-1 0,-2 1,0-1,-15-23,-14-15,-3 1,-75-81,116 139,-1 0,1 0,0 0,0 0,0 0,0-1,0 1,1 0,-1 0,0-1,1 1,-1-1,0 1,1-1,0 1,-1-3,1 4,1-1,-1 1,0-1,1 1,-1-1,1 1,-1 0,0-1,1 1,-1 0,1-1,-1 1,1 0,0 0,-1 0,1-1,-1 1,1 0,-1 0,1 0,0 0,-1 0,1 0,-1 0,1 0,-1 0,1 0,0 1,62 13,-47-9,98 22,206 20,-242-42,1-3,0-4,123-18,-198 20,14-3,0 0,0-1,0-1,20-9,-34 13,0-1,0 0,-1 0,1 0,0-1,-1 1,0-1,1 0,-1 0,0 0,0-1,-1 1,1-1,-1 1,0-1,0 0,0 0,0 0,0 0,-1 0,0 0,0 0,1-7,-3-10,-1 1,0 0,-2 0,0 0,-1 0,-1 1,-13-29,7 16,-161-387,168 410,3 2,0 0,-1 1,0-1,-1 1,0 0,1 0,-2 0,1 0,-1 1,0 0,-10-9,14 13,1 1,-1 0,1 0,0-1,-1 1,1 0,-1 0,1 0,-1 0,1 0,-1-1,1 1,-1 0,1 0,-1 0,1 0,-1 0,1 1,-1-1,1 0,-1 0,1 0,-1 0,1 0,-1 1,1-1,-1 0,1 0,0 1,-1-1,1 0,-1 1,1-1,0 0,-1 1,1-1,0 1,-7 24,8 28,3-38,1 0,0 0,1 0,1 0,1-1,0-1,0 1,1-1,1 0,0-1,1 0,0-1,1 0,0-1,18 11,2 1,2-2,0-1,2-2,-1-1,44 12,-4-7,0-3,92 10,156 1,-205-21,-102-7,-3 0,1 0,-1 1,0 0,22 7,-32-8,0 0,-1 0,1 0,0 1,-1-1,0 1,1 0,-1 0,0-1,0 2,1-1,-2 0,1 0,0 1,0-1,-1 1,1-1,-1 1,0-1,0 1,0 0,0 0,0 0,-1 0,1-1,-1 6,0 22,-2 1,-1-1,-10 44,-4 46,16-95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48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117 805,'88'-3,"1"-4,138-28,166-63,-337 82,-34 11,0-1,-1-1,-1-1,1-1,36-23,-52 29,-1 0,1-1,-1 1,0-1,0 0,-1 0,1 0,-1-1,0 1,0-1,0 0,0 0,-1 0,0 0,0-1,-1 1,1 0,-1-1,0 1,-1-1,1 1,-1-1,0 1,0-1,-1 1,0-1,0 1,0-1,-3-5,-3-8,0 0,-2 1,0 0,-2 1,0 0,0 0,-2 1,0 1,0 0,-2 1,0 0,-29-20,-2 3,-1 2,-2 2,-69-28,94 45,1 1,-1 1,0 1,-1 1,0 1,-41-2,55 6,-1 1,0 1,1 0,0 1,-1 0,1 1,0 0,0 1,0 0,0 1,1 0,0 0,0 1,0 0,1 1,-16 14,-6 12,1 2,2 0,1 2,2 1,-34 67,32-47,2 2,3 1,-20 87,35-118,1 1,2-1,1 0,1 1,2 0,1-1,10 60,-7-72,1 0,1 0,0-1,1 0,1 0,1 0,0-1,1-1,1 0,0 0,1-1,1 0,0-1,20 15,1-4,0-2,1-1,2-2,0-1,1-3,0 0,63 13,-4-7,194 14,-183-29,0-4,0-4,147-23,-227 20,1-1,-2-2,1 0,38-18,-45 15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2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1,'-1'79,"4"-1,21 134,-11-154,3 0,45 103,-54-145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21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0,'3'22,"1"1,1-1,0 0,2-1,1 0,0 0,21 36,-8-13,147 294,-134-265,-21-41,29 48,-28-61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23.0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23 228,'-2'4,"-1"-1,1 1,0-1,0 1,0 0,0 0,1 0,-1 0,1 0,0 0,0 0,1 0,-1 1,1-1,0 0,0 0,0 1,1-1,0 0,-1 0,2 0,-1 0,2 6,4 9,1 0,1 0,15 23,-17-30,70 110,-66-108,0 1,1-2,1 1,0-2,28 21,-35-29,1-1,-1 0,1 0,0-1,0 0,0 0,0-1,0 0,0 0,1 0,-1-1,0 0,0-1,1 1,-1-2,10-1,13-6,0 0,42-20,-64 26,112-56,170-111,-151 84,-136 84,1 0,-1 0,0 0,0-1,0 1,0-1,0 0,0 1,-1-1,1-1,-1 1,0 0,0-1,0 1,0-1,0 1,-1-1,2-5,-3 3,0 1,0-1,0 1,-1-1,0 1,0-1,0 1,-1 0,0-1,0 1,0 0,-5-8,-2-2,0 0,-1 1,0 0,-1 1,-1 0,-26-22,31 29,-1-1,1 2,-2-1,1 1,-1 1,1-1,-1 2,0-1,-1 1,1 0,-1 1,1 0,-20-1,9 6,0 1,0 1,0 1,1 1,-1 0,2 1,-23 14,-507 262,495-261,31-16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25.0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24,'0'-1,"0"0,1 0,-1 0,0 0,1 0,-1 0,1 0,-1 1,1-1,0 0,-1 0,1 0,0 1,-1-1,1 1,0-1,0 0,-1 1,1-1,0 1,0 0,0-1,0 1,0 0,0-1,0 1,1 0,33-5,-30 4,3 1,1 0,0 1,-1 0,1 0,-1 1,1 0,-1 0,0 1,0 0,0 0,0 1,0 0,-1 0,8 7,11 9,0 1,29 32,-37-35,62 65,-3 3,113 166,-142-177,-3 3,-3 2,-4 1,30 94,-59-148,-2 0,6 38,-11-39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25.6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76,'217'1,"258"-3,-5-32,-239-4,-209 35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26.3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1,'1'30,"2"0,1 0,2 0,1 0,1-1,1 0,14 29,105 190,-89-177,19 33,94 177,-142-259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28.0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0 828,'2'-7,"1"1,-1 0,1-1,0 1,0 1,1-1,0 0,0 1,0 0,1 0,6-6,-4 4,82-92,114-98,-200 195,0-1,0 1,1 1,-1-1,1 0,-1 1,1 0,0 0,0 0,-1 0,1 1,0-1,0 1,0 0,0 0,0 0,-1 1,1-1,0 1,0 0,-1 0,1 1,0-1,-1 1,1-1,-1 1,0 0,5 4,10 6,-1 1,-1 1,27 28,-41-40,49 51,220 243,-233-250,-2 2,-3 2,-2 1,41 91,-66-128,0 1,-1-1,0 2,-2-1,0 0,0 1,-2-1,0 1,0 0,-3 16,-1-28,-2-11,-3-12,-6-40,-13-118,19 109,8 67,-44-465,43 403,3 0,2 0,3 1,2-1,26-85,-24 110,-8 22,2 0,0 1,1-1,0 1,11-18,-17 33,0 0,0 1,0-1,0 0,0 1,0-1,0 0,0 0,0 1,1-1,-1 0,0 1,0-1,0 0,0 0,0 1,0-1,1 0,-1 0,0 1,0-1,0 0,1 0,-1 0,0 1,0-1,0 0,1 0,-1 0,0 0,0 0,1 1,-1-1,0 0,1 0,-1 0,0 0,0 0,1 0,-1 0,0 0,1 0,-1 0,0 0,1 0,-1 0,0 0,0-1,1 1,-1 0,0 0,0 0,1 0,-1 0,0-1,0 1,1 0,-1 0,0 0,0-1,0 1,1 0,-1 0,0-1,0 1,0 0,0 0,0-1,4 27,-4-25,5 88,21 188,-20-247,0 0,2 0,2 0,0-1,2-1,30 54,-34-72,-1 0,1 0,1-1,0 0,0-1,1 0,0 0,1-1,-1 0,1-1,0 0,1-1,19 7,13 0,0-1,67 7,-63-11,76 3,-100-10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32.8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0 224,'1'-10,"0"-1,0 1,1-1,0 1,1 0,0-1,0 2,1-1,1 0,-1 1,2-1,8-10,-9 13,0 0,1 1,0-1,0 1,1 1,-1-1,1 1,1 1,-1-1,0 1,1 0,0 1,0 0,0 0,17-3,-21 5,0 1,0 0,0-1,0 1,0 0,0 1,0-1,0 1,0 0,0 0,0 0,0 0,-1 1,1 0,0 0,-1 0,1 0,-1 0,4 4,-2-1,0 0,-1 0,0 1,-1-1,1 1,-1 0,0 0,0 0,-1 0,4 13,-3-5,0 1,-1-1,-1 1,0-1,-1 1,-1-1,0 1,-1-1,0 0,-7 19,1-11,-2-1,0 0,-2 0,0-1,-1-1,-24 27,30-35,11-5,26-8,41-17,-71 19,63-18,0 4,66-6,18-4,-113 17,48-2,-60 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33.5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0,'-20'98,"14"-18,3 0,4 0,12 99,-7-137,2 0,1-1,3 0,1-1,1 0,3-1,40 70,-44-91,1 0,0-2,1 0,0 0,1-1,1-1,1-1,0-1,0 0,1-1,1-1,-1-1,35 11,14 8,-49-19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34.5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0,'1'17,"1"0,0-1,1 1,0-1,2 0,7 20,48 93,-18-43,204 425,-238-499,0-1,0 0,1-1,0 0,1 0,15 12,71 44,-89-62,0-1,0 0,0 0,0-1,0 0,1 0,-1-1,1 1,7-1,75-2,-50 0,200-1,-228 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50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1 965,'0'4,"0"1,0-1,0 0,1 0,-1 0,1 0,0 0,0 0,1 0,-1 0,1-1,0 1,0 0,0-1,0 1,5 4,-4-6,0 0,-1 0,1 0,0-1,0 1,0-1,1 0,-1 0,0 0,0 0,0-1,1 1,-1-1,0 0,1 0,-1 0,1 0,-1-1,0 1,0-1,5-1,34-11,-1-2,0-2,-2-1,0-2,-1-2,0-1,-2-2,-2-2,0-1,37-39,-49 42,-1-2,-1 0,-1-2,-2 0,19-41,-8 5,30-103,-42 106,16-124,-31 180,-1 1,1-1,-2 1,1 0,0-1,-1 1,0-1,0 1,-1 0,-1-6,2 10,0 0,1-1,-1 1,0 0,0 0,0-1,0 1,-1 0,1 0,0 0,0 0,-1 0,1 0,0 1,-1-1,1 0,-1 1,1-1,-1 1,1 0,-1-1,1 1,-1 0,0 0,1 0,-1 0,1 0,-1 0,1 0,-1 1,0-1,1 0,-1 1,1 0,0-1,-1 1,-1 1,-5 1,-1 1,1 0,0 1,1 0,-1 0,1 0,0 1,1 0,-1 1,1 0,0 0,1 0,-9 15,11-16,0-1,1 1,0 0,0 0,0 0,1 0,0 1,0-1,1 0,0 0,0 1,0-1,1 0,0 0,0 1,0-1,1 0,0 0,0 0,1-1,3 7,5 5,0 0,2 0,0-2,0 1,2-2,0 0,0-1,2 0,-1-1,30 15,23 9,106 38,-124-54,153 57,106 44,-296-115,-1 1,0 1,0 0,-1 1,0 0,15 15,-25-22,0 0,0 0,0 0,-1 1,1-1,-1 1,1-1,-1 1,0-1,0 1,0 0,0 0,0 0,-1-1,0 1,1 5,-2-5,1-1,-1 1,0 0,0-1,-1 1,1-1,0 1,-1-1,0 0,1 0,-1 0,0 0,0 0,0 0,0 0,-1 0,1-1,0 1,-1-1,1 0,-4 2,-14 7,0-1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35.9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547 122,'1'-2,"0"0,1 0,-1 0,1 0,0 0,0 0,0 0,0 1,0-1,0 1,0-1,0 1,1 0,-1 0,1 0,-1 0,5-1,2-2,18-7,1 0,0 1,1 2,-1 1,35-3,3 3,80 3,-140 4,1 1,-1-1,0 1,1-1,-1-1,0 0,1 1,-1-2,0 1,0-1,0 0,11-5,-17 6,0 1,0-1,-1 1,1 0,0-1,0 1,-1 0,1-1,0 1,-1 0,1 0,0-1,-1 1,1 0,0 0,-1-1,1 1,-1 0,1 0,0 0,-1 0,1 0,-1 0,1 0,-1 0,1 0,0 0,-1 0,1 0,-1 0,1 0,-1 0,1 0,0 0,-1 1,-20-1,-68 12,-91 1,100-9,-143 24,-37 12,225-34,-55 15,68-14,-1-1,-43 5,114-23,-30 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36.8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1,'15'1,"0"0,-1 2,1-1,-1 2,0 0,0 1,25 12,87 55,-54-22,-2 3,-3 2,-2 4,74 85,-63-54,-4 3,99 172,-125-182,35 88,-64-129,-2 1,-2 0,-2 2,6 54,-16-80,-4-5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43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1507,'-1'-14,"-1"0,0 0,-5-17,-4-30,8-28,3 0,5-1,16-97,70-265,-20 116,-70 330,2-7,-1-1,-1 1,0-1,-1-19,0 32,0-1,0 1,0-1,0 1,0-1,-1 1,1 0,0-1,-1 1,1-1,-1 1,0 0,1-1,-1 1,0 0,0-1,0 1,0 0,0 0,0 0,0 0,0 0,-1 0,1 0,0 1,0-1,-1 0,1 1,-1-1,1 1,-1-1,1 1,0 0,-1-1,1 1,-1 0,1 0,-1 0,1 0,-1 0,1 1,-1-1,1 0,-1 1,1-1,-1 1,1-1,0 1,-1 0,0 1,-15 7,1 0,1 2,0 0,1 1,0 0,0 1,-16 21,11-14,-19 22,2 2,1 1,-42 73,62-92,1 1,1 1,2 0,0 1,2 0,2 1,0 0,-2 35,8-54,1-1,0 1,1-1,0 0,1 1,0-1,1 0,0 0,0 0,1 0,1-1,6 11,-3-6,2-2,-1 1,2-1,0-1,0 0,1-1,17 12,13 5,3-2,0-2,92 33,189 48,16 6,-218-56,-113-48,0 0,0 1,-1 0,1 1,-2 0,1 1,-1 0,9 11,-15-13,1 0,-1 0,0 0,-1 0,1 0,-1 1,-1-1,0 1,0 0,0-1,-1 1,0 0,0-1,-1 1,0 0,-3 7,2-3,-1 0,0-1,-1 1,0-1,-1 0,0 0,-1 0,0-1,-11 14,4-11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45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192 762,'0'48,"1"0,14 83,-12-115,2 0,-1 0,2-1,0 0,1 0,0 0,1-1,1 0,0 0,1-1,20 20,-8-12,1-2,1 0,1-2,0-1,1 0,1-2,0-2,30 11,-24-16,-32-7,1 1,-1-1,1 0,-1 0,0 0,1 0,-1 0,1-1,-1 1,0 0,1-1,-1 1,0-1,1 1,-1-1,0 0,0 1,1-1,-1 0,2-2,-3 2,0 0,-1 0,1 0,0 0,0 0,0 0,-1 0,1 0,-1 0,1 0,-1 0,1 0,-1 0,1 0,-1 0,0 0,0 1,1-1,-1 0,0 0,0 1,0-1,0 1,0-1,0 0,0 1,0 0,-1-1,-32-17,10 6,-13-4,0-2,2-2,-46-34,70 46,1-1,0 0,1-1,0 0,1 0,0-1,1 0,0 0,0-1,1 0,1 0,0 0,1-1,-5-21,3-7,2 1,2-1,1 0,2 0,2 0,9-42,64-244,-48 222,-23 85,3-6,-2-1,0 1,-2-1,-1 0,0-31,-8 36,0 30,0 38,10-23,1-1,1 1,0-1,2 0,1-1,16 29,85 114,-102-152,369 437,-229-282,-143-162,-1 1,0 0,0 1,-1-1,0 1,0 0,0 0,-1 0,3 10,-5-13,-1-1,0 1,0-1,0 1,0-1,-1 1,1-1,-1 0,0 1,0-1,0 0,0 1,-1-1,0 0,1 0,-1 0,0 0,0 0,0-1,-1 1,1-1,-1 1,-3 2,-64 52,-148 92,133-94,-158 109,-158 100,313-224,86-36,14-5,21-4,1261-284,-1048 211,-175 53,-23 16,-48 9,1 0,0 0,-1 0,1 0,-1 0,1 0,0 0,-1 0,1 0,-1 1,1-1,-1 0,1 0,-1 0,1 1,-1-1,1 0,-1 1,1-1,-1 0,1 1,-1-1,0 1,1-1,0 1,-1 1,0-1,-1 0,1 0,0 0,0 0,-1 0,1 1,-1-1,1 0,-1 0,1 0,-1 0,0 0,1 0,-1 0,0-1,0 1,-1 1,-20 16,1-1,-2-1,0-1,-1-1,-50 21,22-10,-35 17,2-3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45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0 935,'5'-1,"1"0,-1 0,0 0,1-1,-1 0,9-4,5-2,179-62,297-100,244-75,247-75,-648 217,-319 98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09:46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0 678,'0'-3,"1"-1,-1 1,1 0,0 0,0 0,0 0,0 0,1 0,-1 1,1-1,0 0,-1 1,1-1,1 1,-1-1,0 1,5-3,52-35,-26 19,-1 0,1 3,1 0,47-16,-32 13,955-328,-736 266,-253 78,-7 2,-1 0,0 1,1 0,0 0,-1 1,1 0,0 1,12 0,-5 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00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0 279,'0'-2,"1"-1,-1 0,1 0,0 1,0-1,0 0,0 1,0-1,1 1,-1-1,1 1,0 0,-1-1,1 1,0 0,0 0,0 0,1 1,-1-1,0 0,1 1,-1 0,1-1,-1 1,4-1,10-4,1 1,-1 0,18-2,-20 4,117-18,212-7,-147 16,751-97,-795 89,-144 19,34-4,-41 5,0 0,1 0,-1 0,0-1,1 1,-1 1,0-1,1 0,-1 0,0 0,1 1,-1-1,0 0,1 1,-1 0,0-1,0 1,0 0,0-1,2 3,-6 0,0 0,0 0,0 0,-1-1,1 1,-1-1,0 0,0 0,-8 3,10-4,-29 12,1-1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01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0 447,'18'-1,"-1"-1,0-1,1 0,19-7,8-1,918-197,12 39,-969 168,175-30,-151 23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02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1117,'21'-9,"0"0,0 2,1 1,0 0,0 1,1 2,-1 0,1 2,40 1,-11 5,-1 1,-1 3,61 18,-70-15,0 2,-1 1,-1 2,-1 2,0 1,-2 3,0 0,-2 2,47 45,-65-54,-1 1,-1 0,0 1,-2 1,0 0,-1 1,-1 0,12 32,-17-34,0 1,-2-1,0 1,0-1,-2 1,0 0,-2 0,0 0,-1 0,0-1,-8 24,0-9,-3 0,-1 0,-1-1,-1-1,-2-1,-1 0,-2-2,0 0,-46 44,61-65,1-1,-1 0,0 0,-1-1,1 0,-1 0,0-1,-1 0,1 0,-1 0,0-1,1 0,-10 2,16-5,0-1,0 1,0 0,0 0,0 0,0-1,1 1,-1-1,0 1,0-1,0 1,0-1,1 1,-1-1,0 0,1 1,-1-1,0 0,1 1,-1-1,1 0,-1 0,1 0,0 0,-1 1,1-1,0 0,-1 0,1 0,0 0,0 0,0 0,0 0,0 0,0 0,0 0,0 0,0 1,1-3,8-45,-6 40,46-214,32-120,342-1000,-400 1271,33-82,-51 199,-22 149,-1 32,18-194,1 0,2-1,0 1,17 59,-11-67,1 0,1 0,1-1,1 0,2-1,0-1,1 0,2-1,0-1,28 24,2-3,1-2,2-3,76 41,-53-41,3-3,0-3,123 29,-74-23,-89-23,-11-2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03.4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1,'-3'2,"-1"0,1 0,0 0,0 0,0 0,0 1,0 0,0 0,1-1,-1 1,1 1,0-1,0 0,0 1,-2 3,-7 20,1 1,1 0,2 0,1 1,-5 48,4-26,-26 194,-1 371,35-534,3 0,18 96,-16-146,1 1,2-2,1 1,1-1,2-1,1 0,1-1,26 37,-21-43,2 0,0-2,1 0,1-2,1-1,0 0,2-2,0-1,0-2,56 20,-61-26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51.2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07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0,'2'1,"1"0,-1 1,1-1,-1 1,0-1,1 1,-1 0,0 0,0 0,0 0,-1 0,1 0,0 0,-1 1,1-1,-1 1,2 4,1 0,194 398,-170-342,103 248,-128-305,0 0,1 1,-1-1,1 0,0-1,0 1,1-1,0 0,0 0,0 0,0-1,11 7,-6-6,-1-1,1 0,-1 0,1-1,1-1,-1 0,19 2,212 35,-17-1,-286-38,39-1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08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0 176,'0'-1,"1"-1,-1 0,0 1,1-1,-1 0,1 1,0-1,0 1,-1-1,1 1,0-1,0 1,0 0,0-1,1 1,-1 0,0 0,0 0,1 0,-1 0,1 0,-1 0,1 1,1-2,45-14,-34 13,373-73,-150 37,-210 34,-6 2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09.3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1 164,'38'-3,"0"-2,-1-2,43-12,51-11,389-47,-489 73,29-8,-44 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10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0,'1'5,"0"-1,1 0,0 0,0 0,0 0,1-1,-1 1,1-1,0 1,0-1,0 0,4 4,9 10,313 466,-318-467,-1 0,-1 2,0-1,-1 1,-1 0,-1 1,0-1,3 26,-8-25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10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1,'0'30,"2"1,1-1,1 0,2 0,1-1,1 0,24 56,121 340,-149-411,2-1,0 1,1-1,0-1,16 22,-10-18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11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50,'0'31,"2"1,1-1,1 0,16 54,-14-66,1 0,1 0,0-1,2 0,0-1,1 0,0 0,1-1,17 17,-2-6,1-1,1-2,1 0,1-2,1-2,0 0,2-2,0-2,1-1,65 18,-74-25,-15-4,1-1,-1 0,1-1,21 3,-31-5,0 0,0 0,0 0,0 0,0-1,0 1,0 0,0-1,-1 0,1 1,0-1,0 0,0 0,-1 0,1 0,0 0,-1 0,1 0,-1-1,0 1,1 0,-1-1,0 0,0 1,0-1,0 0,0 1,0-1,0 0,-1 0,1 0,-1 1,1-1,0-4,1-14,-1 1,-1-1,0 0,-2 0,-6-35,-33-101,23 94,14 45,-1 0,-1 0,-1 1,0 0,-1 1,-17-27,20 36,0 1,0-1,0 1,-1 0,1 0,-1 1,0-1,-1 1,1 0,-1 1,0 0,1 0,-1 0,-1 1,1 0,0 1,0-1,-11 1,-29-5,-1-2,1-2,-59-21,-14-3,90 28,5 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12.4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1,'5'0,"9"0,7 0,8 0,13 0,15 0,12 0,15 0,10 0,11 0,4 0,-3 0,-7 0,-12 0,-11 0,-16 0,-8 0,-14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12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1,'4'2,"0"0,0 0,0 1,-1 0,1 0,-1 0,0 0,0 1,0-1,0 1,-1 0,1-1,3 9,3 1,317 432,-70-39,-34 20,-189-359,-25-50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14.1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0,'0'6,"-1"-1,0 1,0-1,-1 1,0-1,0 0,0 0,0 1,-6 7,-35 48,22-32,-39 58,-132 173,154-228,35-31,6-2,22-12,20-12,-35 18,0 1,1 1,-1 0,1 0,13-3,-19 7,1 0,-1 1,1-1,-1 1,1 0,-1 1,1 0,0-1,-1 2,0-1,1 0,-1 1,0 0,9 5,85 50,140 104,-7-3,-101-70,-120-79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15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0,'64'59,"71"49,-21-18,265 248,-292-250,-4 3,80 115,-106-125,-4 3,48 103,-82-145,-2 0,-1 1,-3 1,-1 0,-3 1,8 88,3 159,-20-288,0-4,0 1,0 0,-1-1,1 1,0 0,0-1,0 1,0 0,0-1,1 1,-1 0,0-1,0 1,0 0,0-1,1 1,-1-1,0 1,1 0,-1-1,0 1,1-1,-1 1,1-1,0 1,4-2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52.1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664 495,'-8'1,"0"0,1 0,-1 1,0 0,1 0,0 1,-1 0,1 0,0 0,0 1,1 0,-1 1,1-1,-8 8,-9 10,1 2,-23 29,28-32,-42 54,4 2,3 3,4 2,3 2,4 2,4 1,-39 137,51-108,23-104,1-1,0 1,1-1,1 1,-1 0,2-1,4 21,-5-29,0 0,0-1,0 1,0-1,1 1,-1-1,1 0,-1 1,1-1,0 0,0 0,0 0,0-1,0 1,0 0,1-1,-1 1,0-1,5 2,-2-1,0-1,1 0,-1 0,0 0,0-1,1 0,-1 0,0 0,10-2,-1-1,0 0,0-2,0 1,-1-2,0 0,23-13,-28 13,0-1,0 0,0-1,-1 0,0 0,-1 0,0-1,0 0,-1 0,0 0,0-1,5-17,2-12,13-78,-22 103,9-68,-3 0,-4-1,-3 0,-5 0,-2 1,-4-1,-4 1,-4 1,-3 1,-3 0,-4 2,-3 0,-4 3,-44-74,3 36,174 344,227 365,-237-441,205 314,-268-431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15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1 279,'9'0,"-1"-2,1 1,-1-1,1 0,-1-1,16-7,18-5,546-146,-543 149,-22 7,0-2,-1 0,0-1,0-1,21-12,-25 7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16.6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1,'49'39,"6"7,23 49,123 197,-199-288,19 27,-3 1,28 65,-39-76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19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1 423,'3'-3,"0"-1,0 1,1 0,0 0,-1 0,1 1,0-1,1 1,-1 0,0 0,0 1,1-1,-1 1,1 0,0 0,-1 0,1 1,0-1,-1 1,1 1,0-1,-1 0,1 1,8 3,-7-2,0 1,-1 0,1 0,-1 1,1 0,-1 0,-1 0,1 0,0 1,-1 0,0 0,0 0,-1 1,1-1,-1 1,0 0,3 10,3 10,-2 0,0 1,-2 0,-1 0,0 40,-4-6,-10 84,8-126,-1 1,0 0,-2-1,-1 0,0 0,-1-1,-1 1,-1-1,0-1,-2 0,-12 17,11-24,10-17,14-25,165-209,-73 108,79-110,150-213,-320 433,-21 27,-23 37,29-38,0 1,1-1,-1 1,1 0,0 0,0 0,0-1,1 1,-1 0,1 0,0 0,0 0,0 0,1 0,-1 0,1 0,0 0,0 0,1 0,-1-1,1 1,0-1,0 1,0-1,0 1,0-1,1 0,0 0,4 4,9 7,1 0,0-2,1 0,28 14,-15-9,175 93,-190-104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21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1 348,'257'-118,"-32"14,-155 75,2-3,100-28,-170 59,1 0,0 0,0 1,0-1,0 1,0-1,0 1,0 0,0 0,0 0,0 1,0-1,0 1,0-1,0 1,0 0,0 0,3 2,-5-1,1 0,-1 0,1 0,-1 0,1 0,-1 1,0-1,0 0,0 1,0-1,-1 1,1-1,-1 1,1-1,-1 1,0-1,0 1,0 0,0-1,-2 5,-1 34,-2-1,-1-1,-3 1,-1-1,-2-1,-17 39,23-67,0-1,-1 1,0-1,-1 0,0-1,0 0,-1 0,0-1,-1 0,1-1,-1 1,-1-2,1 0,-1 0,-18 5,115-14,-32-5,71-2,40-6,-33-12,43-7,156-31,-326 67,0-1,-1-1,1 1,0-1,-1 0,1 0,4-3,-3-1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21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1,'-3'0,"1"0,-1 1,1 0,-1 0,1-1,-1 1,1 1,0-1,0 0,0 0,0 1,0 0,0-1,0 1,0 0,0 0,1 0,-1 0,-1 2,-25 46,27-48,-44 102,-32 114,57-156,-62 199,13 3,-57 429,126-689,-5 31,1-1,3 0,3 59,-1-84,0 1,1-1,1 0,-1 0,1 0,1 0,-1-1,2 1,-1-1,1 0,0 0,1-1,0 1,0-1,0-1,1 1,0-1,10 7,24 13,0-1,2-2,1-2,1-2,0-2,53 13,-73-24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22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0,'3'48,"3"0,1 0,3-1,22 64,-3-3,46 265,-45-204,63 206,-88-362,0-1,1 0,0 0,1-1,1 0,11 14,59 59,-47-54,-16-14,2-2,0 0,0 0,1-2,35 18,-44-25,0-1,0 0,0-1,1 1,0-2,0 0,-1 0,1 0,0-2,0 1,1-1,-1 0,0-1,19-4,-13-2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23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26 174,'-25'-6,"24"0,14-2,90-33,-49 19,71-20,-68 30,80-6,-11 2,-109 13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23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76,'3'1,"0"0,0 0,0 0,-1 0,1 1,0-1,-1 1,1 0,-1-1,1 1,3 4,18 11,-14-13,1-1,-1-1,1 1,0-2,0 0,0 0,0-1,21-2,92-20,-94 16,133-33,97-18,-234 54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24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1,1-1,-1 1,1 0,-1 0,1 0,-1 0,0 0,1 0,-1 0,0 0,0 0,0 1,0-1,0 0,0 1,0-1,0 3,19 38,-13-27,246 633,-103-232,-133-366,-12-30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25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1,'-18'21,"0"2,1 0,2 1,-24 48,-10 16,9-21,26-40,-1-1,-2-1,-1 0,0-1,-36 35,45-53,0 0,0-1,-1 0,1 0,-1-1,0-1,0 0,-1 0,-20 3,7-4,1 0,-1-1,-33-3,56 2,-1 0,0 0,1 0,-1 0,1-1,-1 1,1 0,-1-1,1 1,0-1,-1 0,1 1,0-1,-1 0,1 0,0 0,-2-1,7-5,14 2,1 3,0 1,0 2,0 0,0 0,0 2,36 10,112 46,-78-25,624 229,-705-260,10 3,0 2,0 0,24 15,-25-10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53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538 724,'76'-62,"-63"53,1 0,-2-1,1-1,-2 0,1-1,-2 0,1 0,-2-1,0 0,9-17,-4-1,-2-2,-1 1,-1-1,5-38,-12 52,0-1,-2 1,0-1,-2 1,0-1,-1 1,-1-1,-9-31,10 45,0-1,0 1,-1 0,1 0,-1 1,-1-1,1 1,-1-1,0 1,-1 0,1 1,-1-1,0 1,0 0,0 0,0 0,-1 1,0-1,1 1,-1 1,0-1,-1 1,1 0,0 1,0-1,-1 1,1 1,-13-1,4 2,-1 0,0 1,0 1,1 0,0 1,-1 1,1 0,1 1,-1 1,-26 17,7 0,2 1,0 2,1 1,2 2,1 1,2 1,1 1,1 1,-37 74,38-61,2 1,3 0,1 2,3 0,2 1,2 0,-5 82,14-102,3 47,-1-71,-1 1,2-1,-1 1,1-1,0 0,1 0,-1 0,1 0,1 0,-1 0,9 10,-8-14,1 0,-1 0,1 0,-1 0,1-1,0 0,0 0,0 0,0 0,1-1,-1 0,0 0,1-1,-1 1,0-1,1 0,-1-1,7 0,16-2,54-14,-81 16,134-40,249-113,-93 32,-255 108,0 1,1 2,52-8,-74 17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26.3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0,'1'2,"0"0,1 1,-1-1,0 0,1 0,0-1,-1 1,1 0,0 0,0-1,0 1,0-1,0 0,0 0,1 1,-1-1,5 1,1 2,46 25,-1 2,-1 2,-2 3,69 63,-48-29,-4 2,-3 3,-3 3,-4 2,-3 3,60 127,-24 3,-77-176,-2 2,-1-1,7 71,-11 209,-8-214,2-80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29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17 207,'-1'-12,"0"-1,0 1,-6-19,2 7,5 23,0 0,-1 0,1 0,0 1,0-1,0 0,0 0,0 0,0 0,0 0,0 0,0 0,0 1,0-1,1 0,-1 0,0 0,1 0,-1 1,1-2,12 2,18 23,34 52,-38-41,1-2,2 0,2-2,52 40,-82-69,0 1,0-1,1 1,-1-1,0 0,0 0,1 0,-1 0,1 0,-1 0,1-1,-1 1,1-1,-1 0,1 1,-1-1,1 0,0-1,3 0,-5 0,1 0,0 0,0 0,-1 0,1 0,-1-1,1 1,-1-1,0 1,0-1,1 0,-1 1,0-1,0 0,0 0,-1 1,1-1,0 0,0-2,2-13,-1 1,0 0,-1 0,-3-29,2 31,-2-44,2-104,0 160,0 1,0-1,0 0,0 1,0-1,0 0,1 0,-1 1,1-1,-1 1,1-1,0 0,-1 1,1-1,0 1,1-2,-1 3,0 0,-1 0,1 0,0 1,-1-1,1 0,0 0,-1 1,1-1,-1 0,1 1,-1-1,1 0,-1 1,1-1,-1 1,1-1,-1 1,1-1,-1 1,0-1,1 1,-1-1,0 1,0 0,1-1,-1 2,28 65,-23-53,508 1098,-462-1009,-15-38,17 33,-49-87,1 0,-2 0,1 0,-1 0,-1 0,0 1,0 11,-2-20,0 0,0 0,0 0,0-1,-1 1,1 0,-1 0,0-1,1 1,-1 0,-1-1,1 1,0-1,-1 1,-1 1,2-2,0-1,-1 0,1 0,-1 0,1 0,-1 0,1 0,-1 0,0 0,1-1,-1 1,0-1,0 1,1-1,-1 0,0 0,-3 0,-1 0,0-1,1 0,-1 0,1-1,-1 0,1 0,0 0,0 0,0-1,0 0,0 0,0 0,-4-6,-30-26,2-1,1-3,2 0,2-2,2-2,2-1,1-1,3-1,2-1,1-1,3-1,2-1,2 0,3-1,1 0,3-1,-1-94,7 109,0 22,1 1,0 0,1-1,3-17,-3 33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33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0,'-1'8,"0"0,-1 0,0 0,0-1,-1 1,-4 8,-4 14,-10 39,4 0,-17 133,31-161,1 1,2-1,2 1,1-1,3 0,14 56,-15-81,0 0,2-1,-1 0,2 0,0 0,1-1,0 0,1-1,0 0,1-1,22 19,-3-7,1-2,1-2,66 32,-68-36,-8-2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34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1,'1'19,"1"0,1 1,0-1,2 0,0 0,9 21,54 108,-52-116,0 1,96 183,-86-171,2-2,57 67,-77-102,0 0,0-1,1 0,0-1,0 0,1 0,0-1,-1 0,18 5,-22-8,0-1,0 1,0-1,1 0,-1 0,1 0,-1-1,1 0,-1 0,0 0,1-1,-1 0,1 0,-1 0,0-1,0 1,0-1,0-1,0 1,8-6,-1-3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35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1 224,'4'-4,"6"-2,5 1,5-4,2 0,3-2,10-9,7 0,5-2,3 0,2 2,0 6,-4 0,-6 3,-6-1,-5 1,-3 3,-7 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36.0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1,'2'5,"0"1,0-1,1 0,0 0,0 0,0-1,1 1,0-1,0 1,0-1,0 0,9 6,0 1,-3 0,-1 0,1 0,-2 1,12 21,-16-27,-1 0,0 0,0 0,-1 0,0 1,0-1,0 1,-1 0,0-1,0 1,-1 0,0 7,-2-8,0 0,-1 0,1 0,-1 0,0 0,-1-1,0 0,0 1,0-1,0-1,-1 1,-6 5,-14 13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36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0,'3'4,"0"1,0-1,0 1,-1-1,1 1,-1 0,2 5,11 22,64 95,96 158,-130-210,-22-39,-2 0,-1 2,25 65,-37-75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37.8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0,'0'5,"-1"0,0 0,0 1,0-1,0 0,-1-1,0 1,0 0,0 0,-6 7,-37 45,13-17,15-17,-16 27,33-49,0 0,0 0,0 0,0 0,0 0,0 0,0 0,1 0,-1 0,0-1,1 1,-1 0,1 0,-1 0,1-1,-1 1,1 0,-1-1,1 1,0 0,-1-1,1 1,0-1,0 1,0-1,-1 1,1-1,0 1,0-1,0 0,0 0,0 1,-1-1,1 0,0 0,2 0,43 9,-38-8,27 5,-1 2,-1 1,1 2,-2 1,53 27,-65-28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38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1,'99'109,"149"214,49 145,-254-399,10 6,-37-55,-1 1,-1 0,20 41,-30-45,-4-3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42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1,'-13'0,"0"0,0 0,0 2,-22 4,29-4,1 0,-1 1,1 0,0 0,0 0,0 0,0 1,1 0,-1 0,1 0,0 0,-6 9,3-3,0 0,0 0,1 1,0 0,1 0,0 1,0-1,2 1,-1 0,2 0,0 0,0 1,1-1,0 0,1 1,1-1,2 18,1-12,1 1,1-1,0 0,2 0,0-1,1 0,0 0,1-1,1 0,21 22,-3-9,1 0,2-3,0 0,2-2,38 20,-31-19,-36-22,-1 0,1 0,-1 0,0 0,0 0,-1 1,1 0,-1 0,1 0,-1 0,0 1,-1-1,1 1,-1 0,0-1,0 1,2 10,-3-8,-1 1,0 0,0 0,-1 0,0 0,0 0,-1 0,0-1,-1 1,1-1,-5 8,-12 24,-3-2,-1 0,-47 58,31-43,-167 188,160-189,43-47,0-1,0 1,0-1,-1 0,1 0,-1 0,0 0,0-1,-5 3,8-5,-1 0,0 0,1 0,-1 0,1 0,-1 0,0-1,1 1,-1-1,1 1,-1-1,1 0,0 1,-1-1,1 0,0 0,-1 0,1 0,0 0,0 0,0 0,0-1,0 1,0 0,0-1,0 1,0 0,0-4,-21-31,-22-52,23 44,12 24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54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235 279,'4'1,"0"1,0 0,0-1,0 1,-1 1,1-1,-1 0,1 1,-1 0,0 0,0 0,0 0,0 0,0 1,-1-1,3 6,1-1,280 401,76 96,-340-479,39 50,-57-70,0 0,0 1,0-1,-1 1,0 0,0 1,-1-1,0 0,2 12,-4-18,0 0,0 0,1 0,-1 0,0-1,0 1,0 0,0 0,0 0,0 0,0 0,-1 0,1-1,0 1,0 0,-1 0,1 0,0-1,-1 1,1 0,-1 0,1-1,-1 1,1 0,-1-1,0 1,1 0,-1-1,0 1,1-1,-1 1,0-1,0 0,1 1,-1-1,0 0,0 1,0-1,0 0,1 0,-1 0,0 0,0 0,0 0,0 0,0 0,0 0,1 0,-1 0,0 0,0-1,0 1,0 0,1-1,-1 1,0-1,0 1,1-1,-1 1,0-1,-9-4,2 0,-1-1,0 0,-7-7,-86-86,-160-201,217 245,18 21,-245-309,210 255,3-2,-49-103,104 185,-3-5,1 0,0-1,1 0,0 0,-2-14,7 25,-1 0,1 0,0 0,0 0,0 1,0-1,0 0,1 0,-1 0,1 1,0-1,0 0,0 1,0-1,0 1,0-1,1 1,-1-1,1 1,0 0,0 0,0 0,0 0,0 0,0 0,0 0,1 1,-1-1,1 1,-1 0,6-2,12-4,1 0,0 1,0 2,39-4,90 3,-106 5,-18 1,-1 0,0 1,0 2,0 1,0 0,-1 2,0 1,0 1,-1 1,0 1,-1 1,0 1,-1 0,0 2,-1 1,29 29,-46-42,0 0,-1-1,1 1,-1 0,0 0,0 0,0 1,0-1,-1 0,0 1,1-1,-1 1,0 0,0-1,-1 1,1 0,-1-1,0 1,0 0,0 0,0-1,-1 1,0 0,1-1,-1 1,-1-1,1 1,0-1,-4 7,-6 6,1 0,-2-1,0-1,-26 25,8-9,-120 113,56-58,14-21,63-51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43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0,'2'40,"1"-1,2 0,15 56,41 110,-60-201,55 160,104 210,-158-369,0 0,0-1,1 1,0 0,0-1,0 1,0-1,1 0,-1 0,1-1,0 1,1-1,-1 1,0-1,1-1,0 1,-1-1,1 1,0-1,1-1,-1 1,0-1,0 0,0 0,1 0,-1-1,1 0,-1 0,0 0,1-1,-1 0,0 0,0 0,1-1,6-2,4-3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43.9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0 145,'0'-4,"9"-2,6 1,10-3,9-5,8-1,8-1,10-2,2-4,4 3,0 4,-12 4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45.5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1 661,'16'-14,"0"2,1 0,0 1,1 1,0 0,28-9,4-4,-25 10,-2 4,-1-2,0 0,-1-2,0 0,-1-1,-1-1,0-1,23-26,-40 40,0 0,0 0,0 0,-1 0,1-1,-1 1,0 0,0-1,1 1,-2-1,1 1,0-1,0 0,-1 1,1-1,-1 0,0 1,0-1,0 0,0 0,-1 1,1-1,-1 0,1 1,-1-1,0 1,0-1,0 1,-1-1,1 1,0 0,-1-1,1 1,-1 0,0 0,0 0,0 0,0 1,0-1,0 0,-1 1,1-1,0 1,-1 0,1 0,-1 0,1 0,-1 0,0 1,1-1,-1 1,-3 0,-6-2,-1 0,1 1,-1 1,0 0,1 1,-1 0,1 1,-1 0,1 1,0 1,-16 6,22-8,-1 1,1 1,0-1,0 1,1 0,-1 1,1-1,0 1,0 0,1 0,-1 1,1-1,0 1,1 0,-1 0,1 0,0 1,1-1,-1 1,1-1,1 1,-2 10,2-13,1 0,0 1,0-1,0 0,1 0,-1 1,1-1,0 0,0 0,1 0,-1 0,1 0,0 0,0 0,4 5,-1-3,0 0,0 0,1-1,0 0,0 0,0 0,1-1,6 4,12 4,1-1,0-1,45 10,60 8,1-5,243 9,-162-16,-211-15,1-1,-1 0,1-1,-1 1,0 0,1-1,-1 1,1-1,-1 0,0 0,1 0,-1 0,0 0,0-1,0 1,0 0,0-1,0 0,0 1,-1-1,1 0,-1 0,1 0,-1 0,0 0,1 0,-1-1,0 1,0 0,-1 0,1-1,0-4,2-7,-2-1,0 1,-1 0,-2-24,1 13,-2-85,3 32,-3 0,-19-106,26 198,1-1,0 0,1-1,12 21,6 10,116 245,182 421,-318-698,18 53,-21-60,0 0,0 0,-1 0,1 0,-1 0,0 0,0 0,0 0,-1 1,1-1,-1 0,-2 6,3-9,0-1,-1 1,1-1,0 1,-1-1,1 1,0-1,-1 0,1 1,-1-1,1 1,-1-1,1 0,-1 0,1 1,-1-1,1 0,-1 0,1 1,-1-1,1 0,-1 0,0 0,1 0,-1 0,1 0,-1 0,1 0,-1 0,0 0,-22-11,-16-22,-46-59,5-4,-114-179,152 208,3-3,-33-78,58 112,0-1,3-1,1 0,2 0,1-1,-1-46,7 73,1 0,1 0,0 1,0-1,1 1,1-1,0 1,0 0,1 0,1 0,0 0,10-16,-10 20,1 1,-1 0,1 0,0 0,1 0,-1 1,1 0,0 1,0-1,1 1,-1 1,1-1,0 1,0 1,0-1,0 1,0 1,10-1,14-2,-1 2,1 2,0 1,-1 1,1 1,-1 2,35 10,-55-12,-1 0,0 1,0 0,0 1,0 0,-1 1,1-1,-1 2,-1-1,1 1,-1 1,-1 0,1 0,-1 0,0 1,-1 0,0 0,-1 1,0-1,0 1,-1 0,0 1,4 19,-3 10,-2 0,-1-1,-2 1,-9 68,8-103,1-1,-1 1,0-1,-1 1,1-1,-1 1,0-1,0 0,0 0,-4 6,-4 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46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0 481,'1'-7,"0"-1,1 1,-1 0,1 0,0 1,1-1,0 0,0 1,0-1,1 1,6-8,3-3,0 1,25-23,-5 10,0 2,2 2,1 1,1 2,1 2,55-22,-5 10,171-40,-224 64,0 1,0 1,1 3,0 1,39 2,-66 0,1 1,-1 1,0-1,0 1,0 1,0 0,0 0,0 0,-1 1,0 1,0-1,0 1,0 1,-1-1,0 1,0 1,0-1,-1 1,0 0,0 1,-1 0,0-1,0 2,5 12,-2 4,0 0,-2 1,-1 0,0 0,-3 0,0 1,-1-1,-2 1,-6 48,-8 5,-45 146,-134 290,-33-13,178-398,-93 178,142-283,0 0,-1 0,1 0,0 0,0 0,0 0,0 1,0-1,0 0,0 0,-1 0,1 0,0 0,0 0,0 1,0-1,0 0,0 0,0 0,0 0,0 0,0 1,0-1,0 0,0 0,0 0,0 0,0 1,0-1,0 0,0 0,0 0,0 0,0 1,0-1,0 0,0 0,0 0,0 0,0 0,0 1,0-1,1 0,-1 0,0 0,0 0,0 0,0 0,0 0,0 0,1 1,-1-1,0 0,0 0,0 0,0 0,0 0,1 0,-1 0,0 0,0 0,0 0,0 0,1 0,-1 0,0 0,0 0,0 0,1 0,17-9,23-19,52-46,108-80,390-230,-412 281,270-116,-428 211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46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47.1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52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59 146,'-2'-8,"1"0,-1 1,-1-1,1 0,-1 1,-1 0,-6-12,-5-11,2-5,9 26,12 39,88 406,-48-246,110 363,-158-553,8 23,1-1,0 0,2 0,16 23,-23-39,0-1,0 0,1 0,-1 0,1-1,0 0,0 0,1 0,-1 0,1-1,0 0,0 0,0-1,0 0,1 0,-1 0,0-1,1 1,-1-2,8 1,562-19,-503 11,0-3,-1-4,95-31,-151 39,-8 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52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1 198,'9'-1,"1"0,-1-1,0 0,14-5,15-4,211-42,241-45,-404 80,-69 13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54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1433,'200'-9,"241"-42,-177 16,1949-263,-557-20,-1227 245,-386 62,-43 11,0 0,0 0,0 0,0 0,1 0,-1 0,0 0,0 0,0-1,0 1,0 0,0 0,0 0,0 0,0 0,0 0,1 0,-1-1,0 1,0 0,0 0,0 0,0 0,0 0,0 0,0-1,0 1,0 0,0 0,0 0,0 0,0 0,0 0,0-1,0 1,0 0,0 0,0 0,-1 0,1 0,0 0,0-1,0 1,0 0,0 0,0 0,0 0,0 0,0 0,0 0,-1 0,1 0,0 0,0-1,0 1,0 0,0 0,0 0,-1 0,1 0,0 0,0 0,0 0,-26-4,6 3,-7 0,0-1,1-2,-35-8,-620-202,143-10,364 148,74 41,71 26,0-1,-49-25,76 31,13 3,20 4,-27-2,1101 189,-1003-167,-1 5,-2 4,172 81,-266-111,-2 0,1 0,0 0,0 1,-1-1,1 1,-1 0,0 0,0 0,0 0,0 1,0-1,-1 1,0-1,4 8,-5-5,0-1,0 1,-1-1,0 1,0-1,0 1,-1-1,0 0,0 1,0-1,-4 11,-73 256,-57 180,123-401,10-40,0-1,0 0,-1 1,0-1,0 0,-1-1,-1 1,-9 15,2-15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54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1,'1'11,"0"0,1 0,0 0,0 0,1 0,0-1,9 19,44 70,-14-26,229 464,-230-451,-13-22,43 66,-60-112,1-1,1 0,0-1,1-1,1 0,0 0,1-2,21 14,-9-12,0-3,1 0,0-1,1-2,48 8,-29-10,0-2,-1-2,1-3,57-6,1-13,-86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55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433 739,'5'-2,"0"0,0-1,-1 1,1-1,0 0,-1 0,1-1,-1 1,0-1,-1 0,1 0,5-8,0 2,34-41,-1-1,45-77,52-123,-132 240,28-65,-33 72,-1 1,1-1,-1 0,0 1,0-1,0 0,-1 0,0 0,0 0,0 0,0 0,-1 0,-2-8,2 11,0 0,0 0,-1 0,1 0,0 0,-1 1,1-1,-1 0,0 1,0-1,1 1,-1 0,0 0,0 0,0 0,0 0,0 0,-1 0,1 1,0-1,0 1,0-1,-1 1,1 0,0 0,0 0,-1 0,1 0,0 1,0-1,-1 1,1-1,-2 2,-4 0,-1 1,1 0,0 0,0 1,1 0,-1 1,-9 7,-28 28,1 2,3 2,1 1,-39 59,-120 214,173-275,-10 18,-14 21,3 2,-56 142,101-221,0-1,0 1,1 0,-1 0,1 0,1 0,-1 0,1 0,0 0,0 1,0-1,2 6,-2-10,1 1,0-1,-1 1,1-1,0 0,0 1,0-1,0 0,0 0,0 0,0 0,0 0,1 0,-1 0,0 0,3 1,0-1,0 1,0-1,0 0,0-1,0 1,0-1,0 1,7-2,106-10,0-6,157-43,-141 29,1038-241,-1109 260,-28 6,45-14,-64 15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55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0 270,'1'-2,"0"0,1 0,-1 1,1-1,-1 1,1-1,-1 1,1-1,0 1,0 0,-1 0,1 0,0 0,0 0,0 0,0 1,0-1,1 1,-1-1,0 1,4 0,6-4,466-134,-319 89,9-3,-144 49,-7 4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56.4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1 317,'95'-6,"0"-4,178-42,-158 27,-87 20,1018-187,-945 183,15-4,-97 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57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1,'3'1,"1"1,-1-1,1 1,-1 0,0 0,1 0,-1 1,0-1,0 1,-1-1,1 1,0 0,-1 0,0 1,0-1,4 7,-1-2,107 170,-55-82,102 190,-134-232,-2 1,-3 2,20 86,-18 42,-17-162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0:58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368 313,'2'-3,"-1"-1,0 1,1 0,0-1,0 1,0 0,0 0,4-4,10-17,55-187,-69 209,-1-1,0 1,-1-1,1 0,0 0,-1 0,1 1,-1-1,0 0,0 0,0 0,-1-3,1 6,0 0,0-1,0 1,0 0,0-1,-1 1,1 0,0 0,0-1,0 1,0 0,-1 0,1 0,0-1,0 1,0 0,-1 0,1 0,0 0,0-1,-1 1,1 0,0 0,0 0,-1 0,1 0,0 0,-1 0,1 0,0 0,0 0,-1 0,1 0,0 0,-1 0,1 0,0 0,-1 0,-18 17,-1 11,1 2,1 1,-27 63,-8 16,48-101,-39 70,-3-2,-60 76,103-149,0 1,0-1,0 1,0-1,0 0,-1-1,0 1,0-1,0 0,0 0,0 0,-1-1,1 0,-1 0,1 0,-13 1,18-5,10-3,14-3,-10 7,-1 0,0 0,1 1,-1 1,0 0,0 1,0 0,0 1,0 1,0 0,14 7,8 7,0 1,47 36,-81-55,64 39,2-2,2-4,140 47,-8-3,-176-66,0-2,29 8,-30-13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03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4 637,'-2'-73,"0"30,7-76,-5 116,1 0,-1 1,1-1,-1 0,1 0,0 0,0 1,0-1,0 1,1-1,-1 1,1-1,-1 1,1 0,4-4,-4 5,-1 0,1 0,0 0,0 0,0 0,0 1,-1-1,1 1,0-1,0 1,0 0,0 0,0 0,0 0,0 0,0 0,3 1,8 3,-1 0,0 1,0 1,0 0,18 12,-8-4,54 27,1-3,145 49,-162-69,0-2,1-3,1-3,100 4,-159-14,7 0,-1 0,1 0,0-1,-1 0,13-3,-20 3,0 1,0-1,0 0,1 0,-1 0,0-1,0 1,0 0,-1-1,1 1,0-1,0 0,-1 1,1-1,-1 0,0 0,1 0,-1 0,0 0,0-1,0 1,-1 0,1 0,0-1,-1 1,1-5,1-39,-1 1,-7-51,0-13,6 109,1-45,-3 0,-1 0,-3 0,-12-51,11 81,3 15,5 29,17 32,33 76,-9-32,231 573,-26-68,-230-565,20 51,42 175,-77-265,-1 1,0-1,-1 0,1 1,-1-1,0 1,-1-1,1 1,-1-1,-1 0,1 0,-1 1,-3 6,0-5,1-1,-1 0,-1 0,1 0,-1-1,0 0,-1 0,1 0,-11 6,-17 12,-186 126,192-133,-1-2,-1 0,-1-2,1-2,-64 15,87-24,1-1,0 0,-1-1,1 1,-1-1,1-1,-1 1,1-1,-1 0,1 0,0-1,-1 0,1 0,0-1,0 0,-5-3,5 2,1-1,0 1,1-1,-1 0,1 0,0 0,0-1,1 0,0 0,0 0,0 0,0 0,1 0,0-1,-1-11,-6-31,4 0,1 0,6-99,30-148,-29 273,39-213,-12 73,-29 160,-1 0,0 1,1-1,-1 0,1 1,0-1,0 1,0-1,0 1,0-1,1 1,-1 0,1-1,-1 1,1 0,0 0,0 0,0 1,0-1,0 0,4-2,9-1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04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1,'-1'0,"0"0,0 1,0-1,0 1,0-1,0 1,0-1,1 1,-1-1,0 1,0 0,0-1,0 1,1 0,-1 0,0-1,1 1,-1 0,1 0,-1 0,1 0,-1 2,-9 24,9-25,-17 79,3 1,-7 160,20-213,-8 146,7-1,8 1,33 205,-34-356,1 1,1-1,0 0,3 0,0-1,1 0,14 24,-18-38,0 0,1-1,0 1,0-1,1-1,0 1,0-1,1-1,-1 1,2-1,-1-1,1 0,-1 0,1-1,1-1,-1 1,0-1,16 2,109-1,-112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05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1,'4'5,"0"0,-1 1,1 0,-1-1,-1 1,1 1,2 9,6 13,306 577,-242-487,5-3,175 195,-246-301,0 0,1-1,0 0,1-1,-1 0,2 0,-1-1,1 0,0-1,0-1,15 5,-7-6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06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0 294,'195'-115,"-150"90,1 3,1 1,1 3,66-17,138-16,-223 44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06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1 167,'4'0,"6"0,14-4,8-6,1-1,10-3,4 1,8-2,3-2,1 1,-2 4,-2-1,-6 3,-7-2,-6 1,-10 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07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0,'1'6,"0"-1,1 0,-1 0,1 0,0 0,0-1,0 1,1 0,3 3,3 9,64 111,134 181,-45-75,-106-142,-44-75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56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28,'56'33,"-2"1,-1 4,-1 1,72 72,-24-21,-21-23,-17-16,-2 2,53 62,-110-112,0 1,0-1,0 1,0 0,0 0,-1 0,0 1,0-1,0 1,2 7,-4-12,0 1,0-1,0 0,0 0,0 0,0 1,0-1,0 0,0 0,0 0,0 0,0 1,0-1,0 0,0 0,-1 0,1 0,0 1,0-1,0 0,0 0,0 0,0 0,0 0,0 1,-1-1,1 0,0 0,0 0,0 0,0 0,-1 0,1 0,0 0,0 0,0 1,0-1,-1 0,1 0,0 0,0 0,0 0,-1 0,1 0,0 0,0 0,0 0,0 0,-1-1,1 1,0 0,-15-7,-11-14,7-1,1 0,1-1,1-1,-20-40,-42-111,71 158,-94-274,100 289,0 1,1-1,-1 1,1-1,0 1,-1-1,1 1,0-1,0 1,0-1,0 1,0-1,0 1,0-1,1 0,-1 1,0-1,1 1,-1-1,1 1,0 0,0-1,-1 1,1 0,0-1,0 1,0 0,2-2,-1 2,1 0,0 1,-1-1,1 0,0 1,-1-1,1 1,0 0,0 0,0 0,-1 0,1 0,0 1,4 1,13 3,1 2,-1 0,20 12,-36-18,91 48,-2 3,125 94,146 161,-340-282,-8-6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08.0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1,'-4'2,"0"0,1 1,-1-1,0 1,1 0,0 0,0 0,0 0,0 1,0-1,1 1,-1 0,-1 5,2-7,-61 110,47-80,-2 0,0-1,-2-1,-2-1,-30 32,87-69,66-5,46 9,288 31,-191-6,-241-20,3-1,0 0,1 0,-1 1,1 0,-1 0,0 1,0 0,0 0,0 0,0 1,10 5,-6 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08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1,'60'45,"-17"-15,102 82,299 257,-391-318,-3 3,-2 2,-3 1,-2 3,66 124,-62-81,55 174,1 116,-95-363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09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0 581,'49'-3,"0"-3,-1-1,0-3,69-23,-40 11,1197-355,-945 266,-293 100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09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70,'258'2,"629"-27,-752 0,-21 4,-96 21,-9 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12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1035,'1'-3,"-1"-1,1 0,-1 0,1 0,0 1,1-1,-1 0,1 1,-1-1,1 1,0-1,0 1,1 0,2-3,-4 4,0 1,0 0,1 0,-1 0,0 0,1 0,-1 0,1 0,-1 0,1 0,-1 1,1-1,-1 1,1-1,0 1,-1 0,1-1,0 1,-1 0,1 0,0 0,-1 0,1 1,0-1,-1 0,1 1,0-1,-1 1,1-1,-1 1,1 0,-1 0,1 0,-1-1,2 3,0-1,-1 1,0 0,1 0,-1 0,0 0,0 0,-1 0,1 1,-1-1,1 0,-1 1,0-1,0 1,-1 0,1-1,-1 1,0 0,0-1,0 1,0 0,0-1,-3 7,1 2,0-1,-2 1,1-1,-1 0,-11 20,-48 94,29-52,55-128,-3 0,-1-2,11-83,-22 98,-2 0,-2 0,-2-1,-7-57,3 75,0-1,-2 1,0 0,-2 0,-1 1,-1 0,-1 1,-18-31,23 46,0 0,0 1,0 0,-1 0,0 0,0 1,0 0,-1 1,-16-10,3 6,0 1,-37-10,-10-3,75 22,28 10,-19 0,0 1,-1 1,0 0,-1 1,0 0,17 24,65 106,-81-119,27 47,-2 2,-4 2,-3 1,-4 1,30 125,-55-185,-1 1,0-1,-1 1,-2 30,0-42,-1 0,0 0,0 0,-1 0,0 0,0 0,0-1,-1 1,0-1,-1 1,1-1,-1 0,0 0,-10 10,34-40,-2 0,-1-1,-1 0,22-48,-18 35,266-561,-257 524,-3-2,-4-1,-3 0,-3-2,-4 1,2-98,-14 175,0-1,0 0,0 0,0 1,-1-1,1 0,-1 1,0-1,1 0,-1 1,0-1,-3-3,4 6,0 0,0 0,0 0,0-1,0 1,-1 0,1 0,0 0,0 0,0 0,-1 0,1 0,0 0,0 0,0 0,0 0,-1 0,1 0,0 0,0 0,0 0,-1 0,1 0,0 0,0 0,0 0,-1 0,1 0,0 1,0-1,0 0,0 0,0 0,-1 0,1 0,0 0,0 1,0-1,0 0,0 0,0 0,-1 0,1 1,0-1,0 0,-6 23,5-10,0 0,1 0,1 0,0 0,1 0,0 0,1 0,1 0,0-1,7 16,10 19,33 52,-50-92,61 96,5-2,5-3,3-4,123 113,-193-199,1-1,0-1,1 0,16 8,-17-9,1 0,-1 0,0 1,-1 1,9 7,-4-1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14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0,'11'475,"-2"-366,5 0,38 150,-36-194,4-1,2-1,3-2,59 107,-72-148,1 0,1-1,1-1,1 0,0-1,1-1,1 0,0-2,1 0,1 0,0-2,0-1,1 0,1-2,0 0,0-2,26 6,-23-8,-16-4,0 0,1 1,-1 0,0 1,0 0,0 1,-1 0,1 0,7 6,1 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14.9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0,'192'361,"-130"-256,17 32,187 242,-262-374,0-1,1 0,0 1,-1-2,1 1,1 0,-1-1,0 0,1 0,0-1,0 0,6 2,5 0,0-1,33 1,29 5,-8 4,0-2,0-4,89-2,-134-6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15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0 121,'49'-15,"55"0,49-10,-108 15,-29 8,1-2,-1 0,0-1,0 0,-1-2,16-7,-16 6,-1 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16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0 227,'40'-2,"-1"-2,76-17,-15 2,789-90,-583 76,-275 30,-12 1,0 0,1-1,-1-1,19-6,-28 4,-14 1,-8 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17.0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1,'2'24,"2"0,1 0,1-1,0 1,2-2,1 1,21 38,3 11,113 237,-42-97,-83-168,8 18,34 102,-57-143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57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1324 782,'-60'2,"0"3,1 3,-1 2,2 3,-70 24,12 5,-165 85,206-89,3 2,1 4,-124 101,184-136,1 1,1 0,0 0,0 1,1 0,0 1,-6 14,12-23,1 0,-1 0,1 1,0-1,0 1,0-1,1 1,-1 0,1-1,0 1,0 0,0-1,1 1,-1-1,1 1,0-1,0 1,0-1,0 1,0-1,1 0,0 1,0-1,0 0,0 0,0 0,0-1,1 1,0-1,-1 1,6 3,3 1,1 0,-1 0,2-1,-1-1,0 0,1 0,0-2,0 1,21 1,18 1,58-2,-74-3,286-8,-259 1,0-2,0-3,63-21,-116 30,0-1,-1-1,1 1,-1-2,0 1,0-1,0-1,0 0,-1 0,0 0,0-1,-1 0,0-1,0 0,-1 0,0 0,0-1,-1 0,0 0,-1 0,1 0,-2-1,0 0,0 0,0 0,-2 0,2-19,4-63,-4 1,-4-1,-5 1,-32-175,14 177,-3 1,-5 1,-3 2,-89-156,92 197,31 43,1 0,-1 0,0 0,1 0,-1 0,0 0,0 0,0 1,0-1,0 0,0 1,0-1,0 0,0 1,0-1,0 1,0 0,0-1,-1 1,1 0,0 0,0 0,0 0,0 0,-1 0,1 0,0 0,0 0,0 1,0-1,-1 0,1 1,0-1,0 1,0-1,0 1,0-1,0 1,0 0,-1 1,1 0,-1 0,1 1,0-1,0 1,0-1,1 1,-1-1,1 1,-1-1,1 1,0 0,0-1,0 1,0-1,0 1,1 0,-1-1,1 1,1 3,21 52,-21-55,40 73,4-1,82 103,-91-129,540 657,-564-690,0-1,14 24,-15-18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17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0,'5'2,"-1"0,0 0,-1 0,1 1,0-1,-1 1,1 0,-1 0,0 0,0 1,5 5,-5-6,156 198,-36-44,-101-128,0 1,33 64,-44-70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18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80,'-2'1,"-1"-1,1 1,0 0,0-1,0 1,0 0,0 1,0-1,0 0,0 0,0 1,0-1,1 1,-1 0,1-1,-1 1,1 0,0 0,0 0,-1 0,1 0,1 0,-1 0,0 0,0 1,1-1,-1 0,1 0,0 1,0 2,-3 14,1-1,1 31,1-41,3 56,2 1,3-2,3 1,3-1,2-1,38 92,-2-34,5-3,86 133,-137-240,112 166,-102-157,0 1,1-2,1 0,0-2,1 0,29 19,-44-33,-1 0,0 0,1 0,-1 0,1-1,-1 0,1 1,0-1,-1-1,1 1,0 0,0-1,0 0,-1 0,1 0,0 0,0-1,0 1,-1-1,1 0,5-2,-5 0,1 0,-1 0,0 0,-1 0,1-1,0 0,-1 0,0 0,0 0,0 0,0-1,-1 1,0-1,0 1,3-9,14-45,-3 0,-2-1,-3-1,6-97,-14 78,-4-1,-3 1,-14-82,11 124,-1-1,-2 2,-2-1,-1 1,-2 1,-1 1,-2 0,-1 1,-1 1,-2 1,-46-51,40 52,-3-6,-3 2,-68-57,90 82,-1 1,0 0,0 1,-1 0,0 1,0 1,0 0,-1 1,0 1,0 0,0 0,0 2,-20 0,18 1,1 1,-1 1,0 1,1 0,-1 1,1 1,0 0,1 1,-26 14,33-15,0 0,0 1,1 0,-1 1,1-1,1 1,-1 1,1-1,1 1,-1 0,1 1,1-1,0 1,0 0,0 0,1 0,1 0,-3 10,2 3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20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181 378,'-24'2,"1"1,0 1,0 1,0 1,-41 16,146-28,60-24,165-58,-168 45,586-181,-698 214,-26 10,-1 0,1 0,-1 0,1 0,-1 0,1 0,-1 0,1 0,-1-1,1 1,-1 0,1 0,-1 0,1-1,-1 1,0 0,1-1,-1 1,1 0,-1-1,0 1,1 0,-1-1,0 1,1-1,-1 1,0-1,0 1,0-1,1 1,-1-1,0 1,0-1,0 1,0-1,0 1,0-1,0 1,0-1,0 1,0-1,-9-3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20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0,'28'16,"0"2,-1 0,-1 2,-1 0,33 37,-10-4,57 81,-72-88,-2 3,-2 0,-2 1,-2 2,-3 1,-2 0,-2 2,-3 0,-2 1,-3 0,4 69,-11 144,5-223,-2-28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21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0,'9'65,"1"-13,-6 17,-2 0,-3 1,-4-1,-2 0,-4-1,-2 0,-25 72,28-113,-1-1,-1 0,-1 0,-2-1,0-1,-2 0,-28 30,-9 3,-89 70,126-112,22-19,28-28,24-32,71-75,-125 137,-1-1,1 1,0 0,0 0,0 0,0 1,0-1,1 1,-1 0,0-1,1 2,-1-1,1 0,-1 1,1-1,-1 1,1 0,-1 0,1 1,-1-1,1 1,-1-1,1 1,-1 0,0 0,1 1,4 2,8 4,0 2,-1 0,0 0,15 15,-14-13,417 324,-180-143,-226-174,-5-5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22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0,'23'24,"-1"2,-1 0,-1 1,26 48,52 126,-78-157,20 49,-5 2,-4 1,-3 1,-6 1,-3 1,-5 1,2 171,-15-139,-6 428,-4-480,4-53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23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1 583,'9'-2,"-1"1,1-1,-1-1,1 1,-1-1,13-7,10-3,481-184,26-9,-419 165,123-49,-242 90,1 0,-1 0,1 0,-1 0,0 0,1 0,-1 0,0 0,1 0,-1-1,1 1,-1 0,0 0,1 0,-1 0,0-1,0 1,1 0,-1 0,0-1,1 1,-1 0,0-1,0 1,0 0,1 0,-1-1,0 1,0 0,0-1,0 1,0-1,1 1,-1 0,0-1,0 1,0 0,0-1,0 1,0-1,-7-1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23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1,'3'0,"0"1,0 0,0 0,0 0,0 0,0 1,0-1,-1 1,1 0,0-1,-1 1,1 0,2 4,31 33,-32-35,30 39,-2 1,-2 2,-2 0,33 75,64 208,-69-171,57 84,-102-222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26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1 386,'63'-9,"-7"-1,78 1,1 5,-1 7,1 5,160 31,-276-35,-1 0,0 2,0 0,0 0,-1 2,0 0,30 20,-40-22,1 0,-2 0,1 0,-1 1,0 0,0 0,-1 1,0-1,0 1,-1 0,0 1,0-1,-1 1,0-1,-1 1,0 0,0 0,1 13,-2 12,-2 1,-1 0,-1-1,-2 0,-2 1,-12 39,-7 3,-52 111,71-174,3-3,-1-1,0 1,-1-1,0-1,0 1,-9 9,15-19,0 0,-1 0,1 0,0 0,0 1,0-1,0 0,0 0,0 0,0 0,0 0,0 0,0 0,0 0,0 1,0-1,-1 0,1 0,0 0,0 0,0 0,0 0,0 0,0 0,0 0,0 0,-1 0,1 0,0 0,0 0,0 0,0 0,0 0,0 0,-1 0,1 0,0 0,0 0,0 0,0 0,0 0,0 0,0 0,0 0,-1 0,1 0,0 0,0 0,0-1,0 1,0 0,0 0,0 0,0 0,0 0,0 0,0 0,-1 0,1-1,0 1,0 0,0 0,0 0,1-14,7-21,-6 31,68-289,81-267,-32 212,-111 330,-10 33,-3 14,4-20,1 0,0 0,0-1,1 1,0 0,1 0,0-1,0 1,1-1,0 1,0-1,7 11,-3-7,1-1,1 0,0 0,0-1,1 0,0 0,14 9,10 4,2-1,0-3,1 0,53 17,150 40,7 1,-218-64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27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1,'4'0,"6"0,6 0,4 0,2 0,-1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6:59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243 1360,'4'-4,"1"1,0-1,0 2,0-1,0 0,0 1,1 0,6-2,18-8,44-30,-1-4,-3-2,-2-4,-2-3,-3-2,61-72,-106 109,7-7,26-37,-46 57,-1 0,1 1,-1-2,-1 1,1 0,-1-1,-1 1,1-1,-1 0,-1 0,2-13,-3 18,-1 1,1 0,-1 0,1 0,-1 0,0-1,0 1,0 0,0 0,0 0,0 1,-1-1,1 0,-1 0,1 1,-1-1,0 1,1-1,-1 1,0 0,0-1,0 1,0 0,0 0,0 1,-1-1,1 0,0 1,0-1,-3 1,-10-3,0 1,-1 0,-20 2,28 0,-21 1,-1 2,1 1,0 1,0 2,0 0,1 2,0 2,1 0,0 2,1 1,-49 34,33-17,1 2,1 2,3 2,0 1,-59 83,71-84,2 1,1 1,2 1,2 1,2 0,-14 57,23-70,1 0,1 1,2-1,1 1,1 0,1 0,2 0,1-1,1 1,14 49,-14-66,1 0,0-1,0 0,2 1,-1-2,1 1,1-1,0 0,0-1,18 16,-12-14,1 0,0-2,0 0,1 0,0-2,33 12,-5-8,1-2,0-1,0-3,0-2,51-2,-80-1,-1 0,0-1,0-1,16-4,-26 4,0 1,1-1,-1-1,0 1,0-1,-1 0,1 0,-1 0,1 0,-1-1,0 0,0 0,-1 0,6-8,24-40,38-85,-53 97,2 0,1 2,3 0,0 1,31-33,-1 13,108-89,-141 130,0 1,0 1,2 0,0 2,0 1,1 1,1 1,-1 1,35-7,-53 14,0 0,0 0,1 0,-1 0,0 1,0 0,1 1,-1-1,0 1,0 1,0-1,0 1,0 0,0 0,0 0,-1 1,1 0,-1 0,0 1,0-1,0 1,0 0,0 1,-1-1,0 1,0 0,0 0,-1 0,0 0,5 11,6 13,-1 2,-2-1,-1 2,-2-1,8 54,-16-140,2 0,3 1,16-73,0-16,-21 141,0-1,0 1,1-1,-1 1,1-1,-1 1,1-1,0 1,0 0,0-1,0 1,0 0,1 0,-1 0,1 0,-1 0,1 0,0 0,-1 1,4-3,-2 3,-1 0,0 1,1 0,-1 0,0-1,1 1,-1 1,1-1,-1 0,0 0,1 1,-1 0,0-1,0 1,0 0,1 0,-1 0,0 0,0 1,0-1,0 0,2 3,243 184,248 148,-330-237,199 89,-348-180,-8-4,0 0,0-1,1 0,16 4,-23-6,0-1,0 0,0 0,0 0,0 0,0 0,0 0,-1-1,1 1,0-1,0 1,0-1,-1 0,1 1,0-1,0 0,-1 0,1 0,-1-1,1 1,-1 0,0 0,1-1,-1 1,0-1,0 1,0-1,1-2,4-9,0 0,-1-1,0 0,-1 0,4-28,3-81,-8 80,7-109,-7 0,-19-185,9 272,-3 0,-3 0,-3 1,-2 1,-4 0,-2 2,-54-101,59 132,-1 1,-2 1,0 1,-2 1,-1 1,-1 1,-1 1,-1 1,-40-23,64 42,1 1,-1 0,0 0,0 0,-1 1,1-1,0 1,0 0,-1 0,1 1,-1-1,1 1,-6 0,8 1,0 0,0-1,1 1,-1 0,0 0,1 0,-1 0,1 0,-1 0,1 1,-1-1,1 0,0 1,-1-1,1 1,0-1,0 1,0 0,1 0,-1-1,0 1,0 0,1 0,-1 0,1 0,0-1,0 1,0 0,0 0,0 0,0 0,0 3,1 16,1 0,1 1,0-1,2 0,0-1,2 1,10 23,74 135,-73-146,570 898,-540-860,-45-66,0 0,1 0,-1-1,1 0,0 0,0 0,0 0,0 0,1-1,0 0,-1 0,1 0,9 3,-8-4,1-1,0 0,0 0,0-1,0 0,0 0,0-1,0 0,0 0,10-3,885-273,-855 263,-33 10,1 0,-1-1,0 0,0-1,0-1,-1 0,16-11,-24 11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29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19,'9'0,"-1"1,0 0,0 1,0-1,0 2,-1-1,1 1,0 0,-1 1,0 0,0 0,7 5,11 11,41 40,-16-12,-46-45,1 1,0 0,0 0,-1 1,1 0,-1 0,6 9,-9-13,-1 1,1-1,-1 1,1 0,-1-1,0 1,1-1,-1 1,0 0,0-1,0 1,0 0,-1-1,1 1,0 0,-1-1,1 1,-1-1,1 1,-1-1,0 1,0-1,0 1,0-1,0 0,0 1,0-1,0 0,0 0,-3 2,-3 2,0 1,0-2,0 1,-1-1,0 0,0-1,0 0,0 0,0 0,-10 1,-26 9,32-7,26-7,25-7,-35 7,7-2,0 0,0-1,0 0,-1-1,0 0,0-1,0 0,0-1,-1 0,0 0,9-11,-9 10,0 1,0 0,0 1,1 0,0 0,0 1,0 0,21-6,27-15,175-97,-166 99,-25 11,-26 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32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 0,'-5'8,"0"0,0 0,1 1,0-1,1 1,0 0,0 0,1 0,0 0,1 0,-1 13,1-11,-3 28,2 0,1 0,3 0,1 0,2 0,1-1,2 1,19 51,-12-45,3-1,2-2,1 0,2-1,2-1,50 62,-48-73,0-2,1 0,2-2,33 21,137 72,-161-93,-28-15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34.3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1,'11'13,"-1"0,-1 1,0 1,-1 0,10 25,-1-4,8 14,7 14,50 78,-60-109,-10-15,0 0,1 0,20 20,-27-33,0 0,0 0,0 0,0-1,1 0,0 0,0-1,0 0,0 0,0-1,1 0,-1 0,11 1,13-2,0-1,0-1,0-2,0-1,59-16,10-1,-84 18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35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0 277,'1'-4,"-1"0,1 0,0 0,0 0,0 0,0 0,1 0,0 1,-1-1,2 0,-1 1,0 0,0-1,1 1,0 0,0 0,0 0,0 1,0-1,6-2,8-6,0 1,1 1,19-7,-7 3,5 0,-28 11,0-1,0 0,0 0,0 0,-1-1,1 0,-1 0,0 0,7-7,61-60,-59 53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36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1 222,'13'-1,"0"0,0-1,0 0,-1-1,1-1,-1 0,22-10,83-51,-50 24,56-32,-101 62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37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0,'0'10,"2"0,-1-1,1 0,0 1,1-1,0 0,1 0,0 0,0-1,7 10,10 14,30 34,-38-49,364 494,-328-441,-12-23,-25-31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38.4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186 0,'-1'6,"0"-1,-1 0,0 0,0 1,0-1,-1-1,-3 7,-8 16,-46 184,11-34,6-52,43-125,0 0,0 1,1-1,-1 1,0-1,0 1,0-1,1 0,-1 1,0-1,1 0,-1 1,0-1,1 0,-1 1,0-1,1 0,-1 1,1-1,-1 0,0 0,1 0,-1 0,1 1,-1-1,1 0,-1 0,1 0,-1 0,1 0,-1 0,1 0,-1 0,0 0,1 0,-1 0,1-1,-1 1,1 0,-1 0,1-1,30-3,-27 3,20-3,1 1,-1 1,0 1,1 1,-1 1,0 1,1 1,-1 1,-1 1,1 2,-1 0,42 19,-58-22,1-1,0 0,0 0,0-1,13 2,-1-1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39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0,1 0,-1-1,0 1,0 1,1-1,-1 0,0 0,0 1,0-1,-1 1,1 0,0-1,1 4,29 35,-19-23,63 81,96 163,39 123,-149-267,142 290,-189-370,-5-8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46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1 587,'4'1,"0"0,0 0,0 0,0 1,0-1,0 1,0 0,-1 0,6 4,2 1,156 95,107 56,-238-140,0-3,1-1,1-1,0-3,76 12,-109-21,-1 0,1-1,-1 0,0 0,1 0,-1-1,1 1,-1-1,0 0,1 0,-1 0,7-4,-9 4,0-1,0 0,0 0,0 0,0-1,0 1,0 0,-1-1,1 1,-1-1,0 1,0-1,0 0,0 0,0 1,0-1,-1 0,0 0,1 0,-1-4,-2-279,-2 196,-5-26,-31-146,21 154,15 75,4 33,-1-1,1 1,0 0,0 0,0 0,0 0,0 0,0 0,0-1,0 1,0 0,0 0,0 0,0 0,0 0,0 0,0-1,0 1,0 0,0 0,0 0,0 0,0 0,0-1,0 1,0 0,0 0,0 0,0 0,0 0,1 0,-1 0,0-1,0 1,0 0,0 0,0 0,0 0,0 0,0 0,1 0,-1 0,0 0,0 0,0 0,0 0,0 0,1-1,-1 1,0 0,0 0,0 0,0 0,0 0,0 0,1 1,-1-1,0 0,0 0,0 0,0 0,0 0,1 0,-1 0,0 0,0 0,11 12,9 20,606 900,-565-849,-38-50,174 264,-179-264,-2 0,0 1,-3 1,-1 0,-1 1,-2 0,6 53,-15-75,0 0,-1 0,-1-1,0 1,0 0,-2-1,0 0,0 1,-1-2,-1 1,0-1,-1 1,0-2,-1 1,0-1,-1 0,0-1,-1 0,0 0,0-1,-18 11,25-17,0-2,0 1,0 0,0 0,-1-1,1 0,0 0,-1 0,1 0,-1 0,1-1,-1 1,1-1,-1 0,1 0,-1 0,1-1,-1 1,1-1,-1 0,1 0,0 0,-1 0,1-1,0 0,0 1,0-1,-4-3,-8-6,1-1,1-1,0 0,-15-19,11 12,-50-56,3-4,4-2,-74-135,133 215,-14-27,2 1,-11-32,22 53,-1 0,2 0,-1 0,1-1,0 1,0 0,1 0,-1-1,2 1,-1 0,1-1,0 1,1 0,0 0,3-7,6-6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47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1,'-2'0,"1"1,0-1,0 1,0 0,-1-1,1 1,0 0,0 0,0 0,0 0,0 0,0 0,0 0,1 0,-1 0,0 0,0 0,1 1,-1-1,0 2,-13 34,11-29,-6 21,1 0,2 0,0 1,-1 33,3 125,3-129,1 30,11 89,-8-152,1 0,1 0,1-1,2 1,0-1,2-1,1 0,16 27,-25-48,0 1,1 0,-1-1,1 1,0-1,0 0,0 0,0 0,1 0,-1-1,1 1,7 3,5-1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55.0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1628,'-22'49,"1"1,2 0,3 1,2 1,2 1,3-1,2 2,0 104,13-86,-6-68,1 1,0-1,0 1,1-1,-1 0,1 0,0 0,0 0,0 0,1 0,-1 0,1-1,3 5,-5-8,0 1,0-1,-1 1,1-1,0 1,0-1,0 0,-1 1,1-1,0 0,0 0,0 1,0-1,0 0,0 0,-1 0,1 0,0 0,0 0,0 0,0 0,0-1,0 1,0 0,-1-1,1 1,0 0,0-1,0 1,-1-1,1 1,0-1,0 1,-1-1,1 0,-1 1,1-1,0 0,-1 0,0 1,1-1,-1 0,1 0,-1-1,17-41,-7-12,-3-1,-2 1,-2-1,-7-69,2 34,0 36,0 34,1 1,1-1,5-39,-5 60,1-1,-1 1,0-1,0 0,1 1,-1-1,0 1,1-1,-1 1,0 0,1-1,-1 1,1-1,-1 1,1 0,-1-1,1 1,-1 0,1 0,-1-1,1 1,-1 0,1 0,-1 0,1 0,0 0,-1-1,1 1,-1 0,1 0,0 1,-1-1,1 0,-1 0,1 0,-1 0,1 0,0 1,-1-1,1 0,-1 0,1 1,-1-1,1 1,31 19,-25-16,75 47,3-4,129 52,190 47,-18-40,-311-91,1-4,1-4,91-2,-163-5,1 0,1 0,-1 0,1-1,0 0,-1 0,11-4,-15 4,-1 0,0 0,1 0,-1 0,0 0,1 0,-1 0,0 0,0 0,0-1,0 1,0-1,0 1,0 0,-1-1,1 1,0-1,-1 0,1 1,-1-1,0 0,1 1,-1-1,0 0,0 1,0-1,0 0,-1 1,1-1,0 1,-1-3,-10-43,-2 2,-38-88,28 76,-253-725,207 576,-71-159,103 284,-4 2,-69-99,99 161,-1 1,-2 0,1 1,-28-23,36 34,0 0,0 0,0 1,-1 0,0 0,0 0,1 0,-1 1,-1 0,1 0,0 1,0 0,-1 0,1 1,-1-1,1 1,0 0,-13 3,17-3,-1 1,1 0,-1 0,1 0,0 0,0 0,-1 0,1 1,0-1,0 1,0-1,1 1,-1 0,0 0,1 0,-1 0,1 0,-1 0,0 3,0 0,0 0,0 0,1 0,0 0,0 0,0 1,1-1,0 0,0 6,0-1,1 0,1 0,0 0,0 0,1-1,0 1,1-1,0 1,7 11,1-5,0-2,1 1,0-2,1 0,1 0,26 16,109 56,-77-46,29 18,169 101,-223-126,-1 3,-2 1,58 60,-63-50,-17-20,1 0,33 27,-49-47,-1 0,1-1,0 0,1 0,-1-1,1 0,0 0,0-1,0 0,1-1,-1 0,18 1,12-4,0-1,70-15,-80 12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00.2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1 381,'4'-4,"10"-6,16-10,19-9,19-10,19 3,12-1,2-3,-3 1,-6 7,-6 5,-12 6,-16 4,-12 4,-11 4,-6 4,-5 3,-5 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47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0,'2'1,"0"-1,-1 1,1 0,-1 0,1-1,-1 1,1 0,-1 0,0 1,1-1,-1 0,0 0,0 1,0-1,0 1,0-1,0 1,0-1,0 3,19 38,-17-34,50 106,5-4,4-1,5-4,111 133,-154-207,3-2,0-1,50 39,-63-57,0 0,0-2,1 1,0-2,0 0,1-1,0-1,0 0,0-1,33 4,130-9,-125-2,-29 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48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0 415,'8'-2,"-1"1,0-1,1 0,-1-1,0 0,0 0,-1 0,1-1,-1 0,1 0,-1-1,0 0,6-7,31-20,257-129,-204 116,-38 19,102-61,-146 77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49.3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1,'3'3,"1"-1,-1 0,1 1,0-1,0-1,0 1,0 0,8 1,15 7,-15-4,0 0,-1 2,0-1,0 1,0 1,-1 0,-1 1,0-1,0 2,-1-1,0 1,-1 1,10 18,-9-10,-1 0,-1 0,0 1,-2 0,0 0,-1 0,-1 42,-22 303,14-287,4-50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49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1,'2'5,"-1"1,1-1,1 0,-1 0,1 1,0-2,0 1,1 0,-1-1,1 1,8 6,7 11,344 428,-106-137,-215-251,-32-39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50.8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0,'-2'17,"-1"-1,-1 1,0-1,-1 0,-1 0,-1-1,-13 25,-1 6,5-10,1 2,-2-2,-1-1,-27 41,24-60,21-16,0 0,0-1,0 1,0 0,0-1,0 1,0 0,0 0,0-1,0 1,0 0,0-1,0 1,0 0,0-1,0 1,0 0,-1-1,1 1,0 0,0 0,0-1,0 1,-1 0,1 0,0-1,0 1,0 0,-1 0,1 0,0-1,0 1,-1 0,1 0,0 0,-1 0,1 0,0 0,0 0,-1-1,1 1,0 0,-1 0,1 0,0 0,-1 0,1 0,0 0,-1 1,1-1,0 0,0 0,-1 0,1 0,0 0,-1 0,1 0,0 1,0-1,-1 0,1 0,0 0,0 1,0-1,-1 0,1 1,1-3,0 1,0-1,0 0,0 1,1 0,-1-1,0 1,1 0,-1 0,1 0,-1 0,1 0,0 0,-1 0,1 0,0 1,0-1,-1 1,1-1,0 1,3-1,45-4,-44 5,48-2,1 3,0 2,-1 3,68 15,-23 0,-18-4,89 29,-148-38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51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0,'10'1,"1"0,-1 1,1 0,-1 1,1 0,-1 0,0 1,-1 1,1 0,-1 0,17 13,9 8,49 51,-60-53,128 125,173 220,-307-346,180 239,-150-191,72 140,-104-179,-3-8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52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0 555,'30'-3,"-1"-1,0-1,0-1,-1-2,52-21,-22 9,1138-376,-948 318,-228 73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53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0 711,'13'-1,"1"-1,-2-1,1 0,0-1,-1 0,1-1,15-9,5-1,604-221,-117 46,-356 114,-110 48,109-40,-130 58,1 0,48-21,-61 20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55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1 270,'614'0,"-609"1,-1-1,1 0,0 0,-1-1,1 0,0 1,-1-1,1-1,0 1,-1-1,0 0,1 0,-1 0,6-4,-7 3,-1-1,1 1,-1 0,0-1,0 1,0-1,0 0,-1 0,0 0,0 0,0 1,0-1,0-1,-1 1,0 0,0 0,0-5,-1-8,0 1,-2-1,0 1,0 0,-1 0,-1 0,-1 0,0 1,-10-16,16 31,0 0,0 0,0 1,0-1,0 0,0 0,0 0,-1 1,1-1,0 0,0 0,0 0,0 0,0 0,0 1,-1-1,1 0,0 0,0 0,0 0,0 0,-1 0,1 0,0 0,0 1,0-1,0 0,-1 0,1 0,0 0,0 0,0 0,-1 0,1 0,0 0,0 0,0 0,-1 0,1-1,0 1,0 0,0 0,0 0,-1 0,1 0,0 0,0 0,0 0,0-1,0 1,-1 0,1 0,0 0,0 0,0 0,0-1,0 1,0 0,0 0,-1 0,1 0,0-1,0 1,0 0,0 0,0 0,0-1,0 1,0 0,-1 16,3-3,1-1,1-1,0 1,0 0,1-1,0 0,12 17,56 72,-46-66,87 113,330 465,-419-572,-3 2,-1 1,-1 0,-3 2,21 85,-31-99,-2 1,-1 0,-1 1,-2-1,-1 0,-2 1,-1-1,-1 0,-13 45,13-63,-1 0,0 0,0-1,-2 0,0 0,-14 20,20-30,-1-1,0 0,0 0,0 1,0-1,0-1,-1 1,1 0,-1 0,1-1,-1 0,1 1,-1-1,0 0,1 0,-1 0,0-1,0 1,0-1,0 1,0-1,0 0,0 0,0-1,1 1,-1 0,0-1,0 0,0 0,0 0,1 0,-1 0,0 0,1-1,-1 1,1-1,0 0,-4-3,-17-14,1-1,1-1,0-1,-27-41,-61-108,64 96,-6-8,-59-127,99 184,0-1,2 0,0-1,2 0,2-1,0 1,2-1,1 0,2-44,0 68,1 1,0-1,0 0,0 1,0-1,1 1,-1-1,1 1,0 0,1 0,-1 0,1 0,0 0,0 0,0 1,0 0,5-4,1 0,1 1,0 1,0 0,0 0,15-4,43-21,-54 20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55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27,'0'-27,"0"27,6 41,16 39,3 0,4-2,3 0,4-3,3-1,3-2,66 87,-67-109,1 0,3-3,2-2,1-2,98 67,-66-60,2-4,2-3,123 44,-183-78,38 15,1-2,0-3,94 14,-122-29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02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104 282,'-1'-4,"1"0,-1 0,0 1,-1-1,1 1,-1-1,1 1,-1 0,-3-4,-4-9,-46-138,32 82,36 113,1 6,25 54,-11-47,2 0,3-2,55 68,-60-87,1-1,2-1,2-1,0-2,59 38,-76-56,0 0,1-1,0-1,1 0,-1-2,1 0,0-1,1 0,20 1,-36-6,-1 0,0-1,0 1,1-1,-1 0,0 0,0 0,0 0,0 0,0 0,0 0,0 0,0-1,0 1,-1-1,1 0,0 1,-1-1,1 0,-1 0,0 0,0 0,0 0,0 0,0 0,0-1,-1 1,1 0,0 0,-1-1,0 1,0-4,3-14,-2 1,-1 0,-1-21,0 19,20-411,-18 421,-1 6,0 0,1-1,0 1,0 0,0 0,1 0,3-8,-5 13,1-1,-1 1,0 0,1-1,-1 1,0-1,1 1,-1-1,1 1,-1 0,0-1,1 1,-1 0,1 0,-1-1,1 1,-1 0,1 0,-1 0,1-1,0 1,-1 0,1 0,-1 0,1 0,0 0,1 1,-1-1,1 1,-1 0,1 0,-1 0,0 0,1 0,-1 0,0 0,0 0,1 0,-1 0,1 3,21 29,32 63,-5-8,13 18,47 70,-46-77,-56-87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56.6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0,'1'11,"0"-1,1 1,0-1,1 0,0 0,0 0,1 0,0-1,1 1,0-1,7 9,12 15,40 45,-45-57,52 55,4-4,2-2,150 100,-181-142,2-2,1-2,1-2,1-2,1-3,81 16,-106-28,1 0,45 0,-50-5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57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1 299,'4'-1,"1"-1,-1 1,0-1,0-1,0 1,0 0,5-5,16-8,271-94,47-22,-310 118,-8 3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57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0 335,'1'1,"-1"1,1-1,-1 0,1 0,-1 0,1 0,0 0,-1 0,1 0,0 0,0 0,0 0,0 0,0-1,0 1,0 0,0-1,0 1,0-1,0 1,0-1,1 1,-1-1,0 0,0 1,0-1,1 0,-1 0,0 0,0 0,1 0,-1 0,0 0,2-1,45-5,-12-6,-1-1,39-21,17-7,272-123,-234 102,-105 50,-4 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58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0,'4'1,"0"1,0-1,0 1,-1 0,1 0,-1 0,1 1,-1-1,0 1,0 0,0 0,0 0,4 6,5 4,34 36,-2 2,48 71,64 125,-41-62,-110-178,97 135,-76-111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1:59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1,'-4'1,"1"1,0 0,-1 1,1-1,0 1,0-1,1 1,-1 0,0 0,1 0,0 0,0 0,0 1,-2 4,-7 7,-39 60,2 2,-53 120,46-88,-101 221,152-321,0 0,-1-1,1 1,-9 9,12-17,0 0,1 0,-1-1,1 1,-1 0,0-1,0 1,1 0,-1-1,0 1,0-1,0 1,0-1,0 1,0-1,1 0,-1 1,0-1,0 0,0 0,-2 0,2 0,0-1,0 0,0 0,0 0,1 0,-1 1,0-1,0 0,1 0,-1-1,0 1,1 0,-1 0,1 0,-1 0,1 0,0-1,-1 1,1 0,0 0,0-1,0-1,-1-3,1-1,0 1,0 0,1-1,-1 1,1 0,1 0,-1 0,1 0,0 0,1 0,-1 0,1 0,0 1,1-1,-1 1,1 0,0 0,0 1,1-1,-1 1,1 0,0 0,7-4,15-10,0 2,1 1,48-18,-49 21,-19 9,0 1,1-1,-1 1,1 1,0-1,0 2,0-1,0 1,-1 0,15 3,9 3,50 16,12 2,183 31,200 28,-452-81,-1 2,1 0,-1 1,32 12,-37-9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01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1,'6'1,"0"0,0 1,-1 0,1 1,-1-1,1 1,8 5,9 5,157 65,304 146,-403-180,-1 3,-3 4,123 106,-183-140,0 1,-1 0,-1 2,24 40,38 93,-50-93,-5-12,-4 1,22 83,8 106,-17-51,-25-160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03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0,'0'10,"1"-1,1 1,0 0,0-1,1 0,0 0,1 0,6 12,45 72,-30-55,380 599,-236-404,-17-24,-134-172,-13-20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03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1130,'1'-3,"-1"0,1 0,0 1,0-1,0 0,0 1,1-1,-1 1,1 0,-1-1,1 1,0 0,0 0,3-3,34-28,-36 30,159-111,284-149,-246 151,370-178,-177 97,-340 163,-29 16,41-18,-64 32,0-1,1 0,-1 1,1-1,-1 1,0-1,1 1,-1-1,1 1,-1 0,1 0,-1 0,1 0,-1 0,1 0,-1 0,1 1,-1-1,1 1,-1-1,1 1,-1-1,2 2,4 7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04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19,'0'-1,"1"0,-1 0,0 0,0 1,0-1,1 0,-1 0,0 1,1-1,-1 0,0 1,1-1,-1 0,1 1,-1-1,1 1,0-1,-1 1,1-1,-1 1,1-1,0 1,0-1,-1 1,1 0,0 0,-1-1,1 1,0 0,0 0,1 0,0-1,0 1,0 0,0 0,0 0,0 0,0 0,0 1,0-1,0 1,0-1,0 1,3 1,20 16,0 1,-2 1,0 2,-1 0,31 41,-30-35,385 492,-391-496,-6-6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04.8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03.7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231 786,'4'1,"0"0,-1 0,1 1,0-1,0 1,-1 0,1 0,-1 1,0-1,1 1,-1 0,0-1,3 6,7 3,611 515,-611-515,2 1,-1 1,0 0,0 1,20 29,-29-27,-13-11,5-5,1 0,-1-1,0 1,1-1,-1 1,1-1,0 0,-1 0,1 0,-4-3,-29-21,1-3,1 0,-42-48,-78-110,109 131,-80-99,-303-414,417 553,1 1,0 1,1-2,1 1,-10-25,16 36,0-1,0 1,1 0,-1-1,1 1,-1-1,1 1,0-1,0 1,1-1,-1 1,1-1,0 1,0-1,0 1,0 0,0 0,1-1,0 1,-1 0,1 0,0 0,0 1,1-1,-1 0,6-3,9-7,1 1,0 1,0 1,2 0,-1 2,31-10,127-27,-132 36,62-5,-94 13,1 1,0 0,0 0,0 2,-1 0,1 0,-1 1,26 10,-36-12,-1 0,0 0,1 0,-1 1,0-1,0 1,0-1,0 1,0 0,0 0,0 0,-1 0,1 0,-1 0,1 0,-1 0,0 1,0-1,0 1,0-1,0 1,-1-1,1 1,-1-1,0 1,1 0,-1-1,0 1,-1-1,1 1,0 0,-1-1,1 1,-1-1,0 1,0-1,-2 4,-4 10,-1-1,-1 0,0-1,-18 22,17-23,-387 467,378-458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06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0 439,'11'1,"0"0,0 1,0 0,-1 1,1 0,-1 1,15 7,68 39,-81-43,135 91,-125-81,-1 0,-1 2,0 0,24 32,-34-34,4 7,-9-24,-4-16,-4-32,2 0,2 0,3 0,1 0,2 1,3 0,2 0,31-81,-42 125,0 1,1-1,-1 0,1 0,0 0,0 1,0-1,0 1,0 0,0 0,1-1,-1 1,1 1,-1-1,1 0,0 1,0-1,-1 1,7-2,-4 2,-1 1,1-1,0 1,0 0,0 0,0 1,0 0,0 0,-1 0,1 0,7 3,9 6,0 1,-1 1,0 0,22 20,-41-32,57 46,63 63,-95-82,-2 0,0 2,-2 1,26 44,-47-71,0-1,0 1,1-1,-1 0,1 0,-1 1,1-1,0 0,0 0,0-1,3 4,-4-5,-1 0,1 0,-1 0,1 0,-1 0,1 0,-1 0,0-1,1 1,-1 0,1 0,-1 0,0-1,1 1,-1 0,1 0,-1-1,0 1,1 0,-1-1,0 1,0 0,1-1,-1 1,0-1,0 1,1 0,-1-1,0 1,0-1,0 1,0 0,0-1,0 1,0-1,0 1,0-1,0 0,3-70,-4 58,8-249,-3 229,1 0,1 0,2 0,1 1,23-54,-30 82,1 0,0-1,-1 1,1 1,1-1,-1 0,1 1,-1-1,1 1,0 0,0 1,0-1,1 1,-1-1,1 1,-1 1,1-1,0 1,-1-1,1 1,0 0,0 1,0 0,0-1,0 1,0 1,0-1,7 3,16 1,-2 3,1 0,48 20,-56-19,7 1,101 45,-116-48,0 0,0 0,-1 1,0 1,0 0,-1 0,0 1,13 16,-8-4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07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1081,'5'-1,"-1"-1,1 0,-1 0,1 0,-1 0,0-1,0 1,0-1,0 0,0-1,-1 1,1-1,4-7,8-5,318-304,-263 254,75-91,-119 124,-1-2,-2-1,-2-1,-1 0,19-50,-37 82,4-12,-1-1,0 1,-1-1,-1 0,2-20,-5 35,-1 0,0 0,1 0,-2 0,1 0,0 0,0 0,-1 0,0 0,0 0,0 0,0 0,0 1,0-1,-1 0,1 1,-1-1,0 1,0 0,0-1,0 1,0 0,0 0,0 0,-1 0,1 1,-1-1,1 1,-1-1,0 1,0 0,0 0,1 0,-1 0,0 1,0-1,0 1,0 0,-6 0,3 0,1 0,-1 1,0-1,1 1,-1 1,1-1,-1 1,1 0,-1 0,1 0,0 1,0-1,0 2,1-1,-1 0,1 1,-1 0,-5 7,-6 7,2 1,0 1,-13 26,16-27,-29 50,4 2,-46 125,67-152,3 0,1 0,3 1,1 1,2-1,2 55,3-89,1 1,1-1,0 0,0 0,1 0,0-1,1 1,0-1,1 1,0-1,1-1,0 1,0-1,1 0,1 0,-1-1,13 11,-9-11,0 0,0 0,1-1,-1-1,1 0,1-1,-1 0,1-1,0 0,0-1,0 0,1-1,-1-1,18 0,29-1,-23 2,1-3,-1-1,73-13,-74 4,1-2,-2-2,48-26,93-67,-96 55,101-87,-144 100,-24 27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08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 31,'-7'0,"0"-1,-1 0,1-1,0 0,0 0,0 0,0-1,0 0,0 0,-11-9,31 32,-1 0,0 1,-2 0,9 24,5 10,289 554,31-15,-299-516,-40-63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08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1 413,'22'-5,"-1"-2,0 0,0-1,23-12,-22 9,156-59,-104 43,-1-3,77-44,-128 61,27-17,101-44,-54 46,-69 19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09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1 755,'0'-2,"1"0,0 1,0-1,0 1,0 0,0-1,0 1,1 0,-1 0,0 0,1 0,2-2,4-3,134-130,201-174,-246 230,-46 36,1 3,2 2,60-33,-98 64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10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1 138,'0'-1,"0"0,0 0,1 0,-1 0,0 1,1-1,-1 0,1 0,-1 0,1 1,-1-1,1 0,-1 1,1-1,0 0,-1 1,1-1,0 1,0-1,-1 1,1-1,0 1,0 0,0-1,0 1,0 0,-1 0,1-1,0 1,0 0,0 0,0 0,0 0,2 1,33 3,-16 2,0 1,0 1,0 1,-1 1,-1 1,26 18,99 90,-57-44,-83-72,35 27,45 49,-72-67,0 1,-1 0,-1 1,0 0,-1 0,0 1,9 28,5 42,-16-57,17 50,-23-78,0 0,0 0,0 1,0-1,0 0,0 0,0 1,0-1,0 0,0 0,0 0,0 1,0-1,0 0,0 0,0 1,0-1,0 0,0 0,1 0,-1 1,0-1,0 0,0 0,0 0,0 0,1 1,-1-1,0 0,0 0,0 0,1 0,-1 0,0 0,0 1,0-1,1 0,-1 0,0 0,0 0,1 0,-1 0,0 0,0 0,1 0,-1 0,0 0,0 0,0 0,1 0,-1 0,0 0,0-1,1 1,-1 0,0 0,0 0,0 0,1 0,-1 0,0-1,7-21,-2-31,-5-249,0-42,1 337,-1-1,1 1,0 0,0 0,1 0,0 0,0 0,0 0,1 0,0 1,1-1,4-5,-6 9,0 1,1-1,-1 1,1 0,0 0,0 0,-1 0,1 1,0-1,1 1,-1 0,0 0,0 0,0 0,1 0,-1 1,0 0,1-1,-1 1,0 0,1 1,-1-1,0 1,1-1,-1 1,0 0,0 0,4 2,12 5,-1 0,0 1,-1 0,0 2,26 20,73 73,-103-91,131 128,198 180,-325-307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11.6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0 760,'0'-1,"0"1,0-1,0 1,1-1,-1 1,0-1,0 1,1-1,-1 1,0 0,0-1,1 1,-1-1,0 1,1 0,-1-1,1 1,-1 0,0-1,1 1,-1 0,1 0,-1-1,1 1,-1 0,1 0,-1 0,1 0,-1 0,1 0,-1 0,1-1,-1 2,1-1,-1 0,1 0,-1 0,1 0,-1 0,1 0,-1 0,1 1,-1-1,1 0,-1 0,1 1,0-1,25 13,27 22,-1 3,64 61,7 6,3-13,36 29,-162-120,1 0,0 0,0 0,0 0,1 0,-1 0,0 0,0 0,1 0,-1 0,0-1,1 1,-1-1,1 1,-1-1,0 1,1-1,-1 0,1 0,-1 1,1-1,0 0,-1 0,1-1,-1 1,1 0,-1 0,1-1,-1 1,0-1,1 0,-1 1,0-1,3-1,-1-2,-1 0,1 0,-1 0,0 0,0 0,0 0,-1-1,1 1,-1-1,1-8,87-511,-8 45,-54 329,-20 96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13.5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382 899,'1'-20,"-2"-1,0 1,-1 0,-2-1,0 1,0 0,-2 1,-1-1,0 1,-2 1,0-1,0 1,-16-20,12 20,-1 1,-1 0,-1 0,-17-13,29 26,-1 0,1 1,-1-1,1 1,-1 0,0 0,-1 1,1-1,0 1,-1 0,1 1,-1-1,0 1,1 0,-1 1,0-1,0 1,1 0,-1 1,-10 1,12 0,0 0,0 0,1 1,-1-1,1 1,0-1,0 1,0 0,0 1,0-1,1 0,0 1,-1 0,1-1,0 1,1 0,-1 0,1 0,0 0,-1 5,-4 14,2-1,-2 35,5-41,-5 31,3 0,1 1,3-1,13 90,-14-134,1 1,0-1,0 1,0-1,0 0,1 1,-1-1,1 0,0 0,0 0,0 0,0-1,1 1,-1-1,1 1,-1-1,1 0,0 0,0 0,0 0,0 0,0-1,1 1,-1-1,0 0,1 0,-1 0,1-1,-1 1,1-1,-1 1,1-1,-1-1,4 1,-2-1,0 0,0 0,0 0,0-1,-1 0,1 0,0 0,-1 0,0-1,1 0,-1 0,0 0,-1 0,1 0,-1-1,1 0,-1 0,0 0,0 0,-1 0,1-1,-1 1,3-8,10-34,-3-1,-1 0,7-86,8 168,43 70,4-4,5-2,4-4,188 166,-259-251,60 43,-67-50,0-1,-1 0,1 0,0 0,0-1,0 1,0-1,1 0,-1 0,0 0,0-1,1 0,-1 0,0 0,1 0,7-2,-9 1,-1 0,1-1,0 0,-1 1,1-1,-1 0,0-1,0 1,0 0,0 0,0-1,0 1,0-1,-1 0,0 1,1-1,-1 0,0 0,0 0,1-6,9-72,-9 57,15-128,26-294,-36 315,-15-185,-7 193,12 108,0 1,-1 1,0-1,-1 0,-1 1,-9-17,13 27,0 0,-1 0,1 0,0 0,-1 1,1-1,-1 1,0 0,0 0,0 0,0 0,0 0,0 1,-1-1,1 1,0 0,-1 0,1 0,-1 1,1-1,-1 1,1 0,-1 0,0 0,1 0,-1 1,1-1,-1 1,1 0,-7 2,3 0,1 0,0 0,0 0,0 0,0 1,1 0,-1 0,1 1,0 0,0 0,0 0,1 0,0 1,0-1,-3 8,-3 8,2 0,0 1,1 0,2 0,0 1,1-1,2 1,0 0,2 27,0-36,1 0,1 0,1 0,-1-1,2 1,0-1,1 0,0 0,1 0,0-1,1 0,1 0,0 0,0-1,1-1,14 14,5-1,1-1,1-1,0-2,2-1,0-1,64 22,-4-11,128 24,-217-52,-1 1,1 0,-1 0,1 0,-1 0,0 0,0 0,1 1,-1-1,0 1,0-1,0 1,0 0,-1 0,1 0,0 0,-1 0,1 0,-1 1,0-1,0 0,0 1,0-1,0 1,0-1,-1 1,1 4,1 7,-2 0,1 1,-2-1,-2 16,1 3,2-33,-2 61,8 94,-3-136,0-1,1 1,0 0,2-1,0 0,1 0,1-1,1 0,13 21,-16-32,0 0,0 0,0 0,1-1,0 0,0 0,1-1,-1 1,1-2,0 1,0-1,0 0,0-1,1 0,-1 0,1-1,-1 0,11-1,-2 1,0-1,0 0,0-2,0 0,-1-1,1-1,-1 0,21-8,-15 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14.3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0,'0'5,"5"9,9 7,11 13,11 13,6 12,6 8,3 10,1 1,-4-5,-6-10,-5-12,-6-10,-7-8,-8-5,-7-7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14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94,'0'-4,"-4"-6,-2-6,1-4,0-3,2 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05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633 481,'-31'0,"-21"0,-65 7,99-4,0 0,0 2,1 0,-1 0,1 2,0 0,-20 12,14-4,1 0,0 2,1 0,1 2,0 0,-26 34,34-37,1 1,0 0,1 0,0 1,2 0,0 1,1 0,1 0,-6 34,11-49,0 1,0-1,0 0,1 1,0-1,0 1,0-1,1 1,-1-1,1 1,0-1,0 0,1 1,-1-1,1 0,0 0,0 0,1 0,-1-1,1 1,-1 0,1-1,0 0,0 0,1 0,-1 0,1 0,0-1,-1 1,1-1,0 0,0 0,0-1,1 1,-1-1,0 0,1 0,-1 0,1-1,7 1,73 4,148-10,-171 2,4-1,97-18,-129 15,-1-1,1-2,-2-2,50-24,-78 34,0 0,0 0,0 0,0-1,-1 0,1 1,-1-1,0 0,0-1,0 1,0 0,0-1,-1 0,0 0,0 0,0 0,3-6,-5 5,1-1,-1 1,1-1,-2 0,1 1,0-1,-1 1,0 0,-1-1,1 1,-1 0,0-1,-4-7,-32-58,-2 2,-69-90,2 4,74 106,16 24,1 0,1-1,-18-41,32 66,1 0,-1-1,0 1,1 0,0 0,-1 0,1-1,0 1,-1 0,1 0,0-1,0 1,0 0,0-1,0 1,1 0,-1 0,0-1,1 1,-1 0,0 0,1-1,-1 1,1 0,0 0,-1 0,1 0,0 0,0 0,0 0,0 0,0 0,0 0,0 1,0-1,0 0,0 1,0-1,0 1,1-1,-1 1,0-1,0 1,1 0,1-1,7 0,0 1,0 0,0 0,0 1,10 1,25 7,0 1,0 2,76 33,126 74,234 162,-378-210,-3 4,130 128,-202-175,-1 1,-2 1,-1 1,-2 1,-1 1,19 41,-38-72,-1 0,0 0,0 0,0 1,0-1,-1 0,1 0,0 0,-1 1,0-1,1 0,-1 1,0-1,0 0,-1 1,1-1,0 0,-1 1,1-1,-1 0,0 0,0 0,1 0,-2 1,1-1,0 0,0-1,-2 3,1-3,0 0,0 0,0-1,0 1,0 0,0-1,0 0,0 1,0-1,-1 0,1 0,0-1,0 1,0 0,0 0,0-1,0 0,0 1,0-1,0 0,0 0,0 0,0 0,0 0,1 0,-1-1,0 1,1-1,-1 1,-1-4,-16-14,2 0,0-2,1 0,1-1,-23-45,14 17,-30-95,46 120,1 0,2 0,0 0,2-1,1 0,1 0,1 1,1-1,8-43,-3 46,0 1,1 0,2 0,0 1,1 0,1 1,1 0,1 1,0 0,32-33,6 5,1 2,3 2,1 3,118-63,-165 98,1 0,0 0,0 1,1 0,-1 1,14-3,-20 6,0 0,1-1,-1 1,0 1,0-1,0 1,1-1,-1 1,0 1,0-1,0 0,0 1,-1 0,1 0,0 0,-1 0,1 1,-1-1,4 4,29 31,-1 1,-1 1,-3 2,49 81,-42-52,-3 2,37 108,-64-154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16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0,'-6'0,"1"0,-1 1,1 0,-1 0,1 0,-1 1,1-1,0 1,0 0,0 1,0-1,0 1,0 0,1 1,-1-1,-4 6,2-2,1 0,0 1,0 0,1 0,0 0,1 1,0 0,-6 18,5-10,1 1,0 0,1 0,1 1,1-1,1 0,0 0,2 1,5 32,3-21,0-1,2 1,1-2,1 0,2 0,35 47,-15-30,2-2,80 73,-107-107,2 3,2 0,-1 0,2-2,18 11,-33-21,-1 1,1-1,0 0,-1 1,1-1,-1 0,1 0,0 0,-1 0,1 0,0 0,-1 0,1 0,-1 0,1 0,0 0,-1 0,1 0,0 0,-1-1,1 1,-1 0,1 0,-1-1,1 1,0 0,-1-1,1 1,-1-1,0 1,1-1,-1 1,1-1,-1 1,0-1,1 1,-1-1,0 1,1-1,-1 0,0 1,0-1,0 1,0-1,0 0,1 1,-1-1,0 0,0 1,0-1,-1 0,0-40,0 38,-35-190,16 103,-4-6,-67-176,91 271,-1 1,1-1,0 1,-1 0,1-1,0 1,0-1,0 1,-1-1,1 1,0-1,0 1,0-1,0 0,0 1,0-1,0 1,0-1,0 1,0-1,0 1,1-1,-1 1,0-1,0 1,0-1,1 1,-1-1,1 0,14 4,26 23,-36-23,470 344,-306-221,27 25,-192-148,-1 0,1 1,-1-1,0 1,0 0,-1-1,5 9,-6-11,-1-1,0 1,0-1,0 1,1-1,-1 1,0-1,0 1,0-1,0 1,0-1,0 1,0 0,0-1,0 1,0-1,0 1,0-1,-1 1,1-1,0 1,0-1,0 1,-1-1,1 1,0-1,-1 1,0 0,0-1,-1 1,1-1,0 1,-1-1,1 0,0 0,0 0,-1 1,1-1,-1 0,1 0,0-1,-1 1,1 0,-2-1,-3-1,1 0,0 0,0 0,0-1,0 0,1 0,-1 0,1-1,0 1,0-1,0 0,0 0,1-1,-4-4,-42-69,49 77,-133-250,102 186,-42-134,70 191,1-1,0 1,1-1,-1 0,2 0,-1 0,2-11,-1 18,1-1,-1 1,1-1,0 1,-1 0,1-1,0 1,0 0,1-1,-1 1,0 0,1 0,0 0,-1 0,1 1,0-1,0 0,0 1,0-1,0 1,0-1,0 1,1 0,-1 0,0 0,1 1,-1-1,0 0,5 0,4 0,0 0,0 1,0 0,0 0,0 1,0 1,0 0,0 0,0 1,-1 1,1-1,-1 2,12 6,14 10,0 2,39 33,-12-9,-18-16,60 46,-94-68,-1 1,0 0,0 1,-1 0,0 1,13 23,24 50,-19-38,39 96,-59-122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17.8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3099,'5'-1,"-1"0,0 1,0-1,0-1,0 1,0-1,0 1,0-1,0 0,-1 0,1-1,-1 1,0-1,1 0,-1 0,-1 0,1 0,0 0,2-4,3-5,0-1,-1 1,0-1,6-17,35-114,-6-2,40-269,-52 202,5-324,-36 421,-6 0,-4 1,-5 0,-46-168,43 218,-4 0,-2 1,-3 2,-3 1,-51-76,63 109,-1 1,-2 1,0 1,-2 0,0 2,-2 1,0 1,-2 2,0 0,-1 2,-1 1,-55-21,77 34,-1 0,0 1,1 0,-1 0,0 1,0 0,0 0,0 1,0 1,-15 1,20 0,-1-1,1 1,0-1,0 1,1 1,-1-1,0 0,1 1,-1 0,1-1,0 1,0 1,0-1,0 0,0 1,1 0,0-1,0 1,0 0,0 0,0 0,1 0,-2 8,0 2,0 0,2 1,-1-1,2 1,0-1,1 1,0-1,5 21,4 12,22 57,7-2,4-1,68 114,132 180,-209-342,36 58,5-3,133 149,-195-245,-1-1,2 0,-1-1,1 0,1-1,0-1,0 0,1-1,-1-1,2 0,-1-1,20 3,-28-6,25 7,47 5,-68-12,1-2,0 0,0 0,0-1,0-1,24-6,-20 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2:18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1 344,'2'0,"0"-1,0 1,1-1,-1 0,0 0,0 0,0 0,0-1,0 1,0 0,-1-1,3-1,16-11,48-11,89-21,-36 13,-83 21,52-14,-1-4,-1-4,89-48,-141 57,-36 24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6:47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0,'4'71,"4"-1,3 0,29 103,-11-48,-18-77,199 1022,-177-873,-33-195,1 1,-1 0,1 0,-1-1,1 1,0 0,0-1,1 1,-1-1,0 1,1-1,-1 0,1 1,0-1,0 0,0 0,0 0,0-1,0 1,0 0,1-1,-1 1,4 0,1 0,-1-1,1 0,0 0,0-1,0 0,0 0,0-1,10-2,108-21,208-68,-120 29,-209 62,1 0,1 0,-1 0,0 0,0-1,0 0,0 0,0 0,0-1,0 1,-1-1,0 0,1-1,-1 1,0-1,0 1,-1-1,4-5,-49 30,26-13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6:48.0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1 513,'0'-4,"0"-6,8-6,8-3,9-4,13-6,22-11,22-7,10-5,-3 3,-3 5,-8 6,-12 6,-10 3,-9 2,-9 6,-11 3,-10 4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6:48.7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1 874,'0'-5,"1"0,0 0,0 1,0-1,1 1,0-1,0 1,0-1,0 1,1 0,-1 0,1 0,0 0,1 1,3-4,63-52,-58 50,632-404,-587 380,479-248,-516 275,-7 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6:49.7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0,'9'0,"1"1,-1 0,0 0,1 1,-1 0,0 0,0 1,0 1,0-1,-1 2,0-1,1 1,-2 0,1 1,0-1,10 13,70 64,-3 4,82 110,124 208,-286-396,23 33,-1 2,22 49,-98-165,-3-27,3-3,6-1,-56-202,94 288,0 2,1 0,1 0,0 0,1 0,-1-18,3 31,1-1,-1 1,0 0,1 0,-1-1,1 1,0 0,0 0,1 0,-1 0,0 0,1 0,0 0,0 0,0 1,0-1,0 1,0-1,1 1,-1 0,1 0,0 0,-1 0,1 0,0 1,0-1,0 1,0 0,0 0,7-1,7-1,0 1,0 0,1 1,-1 1,1 1,-1 1,0 0,25 7,4 4,79 32,-45-10,-3 3,-1 4,71 51,-97-57,-3 2,-1 2,-1 2,-3 2,42 56,-66-77,-1 0,-1 2,-1 0,-1 1,-1 0,12 37,-20-39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6:51.2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1667,'1'-4,"1"-1,0 1,0 0,0 0,1 0,-1 1,1-1,0 1,0-1,6-4,2-4,112-134,131-170,-220 267,-3-2,-1 0,-3-2,37-99,-59 136,-1 1,0-1,-1-1,-1 1,0 0,-2-1,1 1,-2-1,0 1,-1 0,-1-1,-5-17,5 25,0 1,-1 0,0 0,0 0,0 0,-1 1,0-1,-1 1,0 1,0-1,0 1,-1 0,0 0,0 1,0 0,-1 0,1 1,-1 0,0 0,-1 1,1 0,-1 0,1 1,-11-1,7 2,-1 0,1 1,-1 0,1 1,-1 1,1 0,-1 1,1 0,0 1,0 0,1 1,-1 0,1 1,0 0,1 1,-1 0,1 1,-16 16,1-1,2 2,1 1,0 0,2 2,-29 54,18-20,4 0,2 2,3 1,2 1,4 0,3 1,2 1,4 0,1 118,6-182,1 10,-1-1,2 1,6 26,-8-37,1 0,0 0,0 0,0-1,1 1,-1 0,1-1,-1 1,1-1,0 0,0 1,0-1,0 0,0 0,1 0,-1-1,0 1,1 0,-1-1,1 0,0 1,0-1,-1 0,5 1,6-1,0 0,-1 0,1-2,0 1,-1-1,1-1,16-4,89-32,-56 17,0 2,239-82,-242 78,-1-3,107-66,-146 79,-1-1,-1-1,0-1,-1 0,-1-1,0-1,-1 0,-1-1,-1-1,-1 0,-1 0,14-38,5-20,-4-2,16-86,10-167,-49 318,11-137,-13 133,-1 0,0 0,-1 1,-1-1,-10-35,11 50,0-1,0 1,-1 0,1 0,-1 0,0 0,0 0,0 0,-1 1,1 0,-1 0,0 0,-5-3,8 5,0 0,-1 1,1-1,0 0,-1 1,1-1,-1 1,1-1,-1 1,1 0,-1 0,1 0,-1 0,0 0,1 0,-1 0,1 0,-1 0,1 1,-1-1,1 1,-1-1,1 1,0 0,-1-1,1 1,0 0,-1 0,1 0,0 0,0 0,0 0,0 0,0 0,0 1,0-1,0 0,0 1,1-1,-1 1,1-1,-1 0,0 4,-2 3,0 1,0 0,1 0,0 1,0-1,1 0,0 1,1-1,0 0,1 1,0-1,0 0,1 1,0-1,1 0,0 0,0 0,1-1,0 1,0-1,1 0,0 0,1-1,0 1,0-1,0 0,13 9,25 13,1-1,79 35,107 28,-13-6,-211-83,0 1,0 1,-1-1,1 1,-1 0,0 1,0-1,0 1,-1 1,0-1,0 1,8 10,-10-8,1 0,-1 1,0-1,-1 1,0-1,0 1,-1 0,0 0,0 0,-2 14,-6 149,2-77,11 172,-6-262,1 0,0-1,-1 1,2 0,-1-1,0 1,1-1,0 1,0-1,0 0,1 0,-1 0,1 0,0 0,0-1,5 5,-5-6,0 0,1-1,-1 1,0-1,0 0,1 1,-1-2,1 1,-1 0,1-1,-1 0,1 1,-1-1,1-1,0 1,-1 0,1-1,-1 0,0 0,1 0,-1 0,5-3,13-7,-4-2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6:53.4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400 489,'-6'1,"-1"0,1 0,0 1,-1-1,1 2,0-1,0 1,1 0,-1 0,1 0,-1 1,1 0,0 0,-8 8,-8 10,-33 44,40-49,-22 28,1 1,2 2,3 1,-42 90,71-136,-1-1,1 1,0 0,0 0,0 0,0 0,1 0,-1 0,1 0,0 1,0-1,0 0,0 0,1 0,-1 0,1 0,0 0,-1 0,1 0,1 0,-1 0,0 0,1-1,-1 1,1 0,3 2,-1-2,0 0,0-1,0 1,1-1,-1 0,1 0,-1-1,1 1,0-1,0 0,0-1,-1 1,1-1,0 0,0 0,5-1,0 1,0-1,-1 0,1 0,-1-1,1-1,-1 1,0-1,0-1,0 0,-1 0,15-10,-18 9,1 0,0 0,-1-1,0 0,0 0,-1 0,0 0,0-1,0 0,-1 0,0 0,0 0,0 0,-1 0,1-11,5-45,-2 0,-4 0,-6-83,0 30,3 80,-1 24,2-1,0 0,0 1,1-1,4-21,-4 34,-1-1,0 1,0 0,0-1,0 1,0 0,1-1,-1 1,0 0,0-1,1 1,-1 0,0 0,0 0,1-1,-1 1,0 0,1 0,-1 0,0-1,1 1,-1 0,0 0,1 0,-1 0,0 0,1 0,-1 0,0 0,1 0,-1 0,1 0,-1 0,0 0,1 0,-1 0,0 0,1 1,-1-1,0 0,1 0,-1 0,0 0,0 1,1-1,-1 0,0 0,0 1,1-1,-1 0,0 0,0 1,1 0,16 18,-15-16,74 104,83 156,-62-97,521 705,-546-775,-69-93,12 16,-1 0,-1 1,0 1,-1 0,9 24,-20-41,1 0,-1 1,1-1,-1 1,0 0,-1-1,1 1,-1 0,0 0,0-1,-1 1,1 0,-1-1,0 1,0 0,-1-1,1 1,-1-1,0 0,0 0,0 1,-1-1,0-1,1 1,-1 0,-1-1,1 1,0-1,-1 0,0 0,0 0,-6 3,-43 26,-2-2,-76 30,99-48,0-1,-1-2,0-1,0-2,-66 4,88-10,1 0,-1-2,0 1,1-1,-1-1,1 0,0 0,0-1,0 0,0-1,1 0,-1-1,1 0,1 0,-1-1,1 0,0 0,1-1,0 0,-13-18,2-4,0 0,2-1,1 0,1-2,-11-42,-14-69,6-1,6-1,-11-245,34 349,3 0,1-1,2 1,2 0,16-70,-17 103,0 1,1 0,0 0,1 1,0-1,0 1,0 0,1 1,0-1,0 1,11-9,12-6,46-27,-52 34,-21 12,1 1,-1-1,1 0,0 1,0 0,0 0,0 0,0 0,0 0,0 1,0-1,0 1,0 0,0 0,0 0,4 0,-1 2,-1 0,1 1,-1-1,0 1,0 0,0 1,7 5,19 14,0-2,2-1,63 28,-76-40,-1-1,1-1,0-1,0-1,0-1,0 0,1-2,36-2,-53 1,0 0,0-1,0 0,-1 0,1 0,0 0,0-1,-1 1,1-1,-1 0,1 0,-1 0,0-1,0 1,0-1,3-3,-2 0,0 0,0 1,0-1,-1-1,0 1,0 0,-1-1,3-11,0-9,-1-1,-1-1,-2-46,-1 49,1-59,-3 1,-5-1,-3 1,-21-85,18 141,10 29,6 16,3-3,0 1,1-1,0 0,1-1,0 1,17 18,70 69,-61-67,434 388,29-35,-456-356,0 0,25 17,-2 4,73 76,-120-110,-1 1,-1 1,0 0,-2 2,0-1,-1 1,-1 1,-2 0,0 1,-1 0,8 46,-8-3,-2 0,-6 134,-3-161,-2 0,-2 0,-1-1,-2 0,-2 0,-22 49,24-69,0 0,-1-2,-1 1,-1-2,-1 1,0-2,-1 0,0 0,-1-2,-1 0,0-1,-1 0,0-2,-1 0,0-1,-1-1,1-1,-29 7,28-9,0-1,-1-1,1-1,0-1,-1-1,1-1,-1 0,1-2,0 0,0-1,0-1,0-1,1-1,0-1,0 0,1-1,0-1,-32-25,21 10,1-2,1-2,1 0,2-1,1-2,1 0,2-1,-16-37,8 9,3-2,3 0,-25-119,31 93,3-1,5-1,5-133,6 161,3 1,2 0,4 0,2 1,40-110,-43 146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6:54.6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1110,'1'-7,"0"-1,0 1,1 0,0-1,0 1,1 0,0 0,7-12,10-26,-6-10,-1-1,-4 0,-2 0,-2-1,-2 0,-4 1,-9-75,7 100,-2 1,-1 0,-2 0,-1 1,-1 0,-1 0,-2 1,-1 1,-19-29,26 45,-1 0,-1 0,0 1,0 0,-1 0,0 1,-1 1,0 0,0 0,-1 1,0 1,0-1,0 2,-1 0,0 1,0 0,0 1,0 0,-1 1,1 0,-1 1,-25 2,17 2,0 1,1 1,0 2,0-1,0 2,1 1,0 1,0 0,1 2,1 0,-24 20,6-2,2 1,2 2,1 1,-39 56,43-51,3 1,2 1,1 1,-18 52,28-62,1 0,2 1,2 0,0 0,2 1,1 51,4-74,-1 0,2 0,-1 0,2 0,-1 0,2-1,-1 1,1-1,1 1,0-1,0-1,1 1,1-1,11 15,-6-13,1 0,-1 0,2-1,-1-1,1 0,1-1,-1-1,2 0,18 6,81 22,125 20,-146-36,0 3,155 60,-232-74,1 0,-2 1,1 1,-1 0,0 1,-1 1,-1 0,17 19,-22-20,0 0,-1 1,-1 0,0 0,0 1,-2 0,1 0,-2 1,1-1,-2 1,4 26,-2 20,-2-1,-3 1,-2 0,-3 0,-2-1,-17 61,7-51,-4 0,-3-1,-3-2,-59 107,86-172,-10 17,0-1,-2-1,1 1,-16 14,25-28,-1-1,1 1,-1-1,0 1,0-1,0 0,0 0,0 0,0 0,0-1,-1 1,1-1,-1 0,1 0,-1 0,1 0,-1-1,1 0,-1 1,0-1,1-1,-1 1,0 0,1-1,-1 0,1 0,-1 0,1 0,-5-2,-12-9,2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05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0,'5'7,"1"0,-1 0,0 0,-1 0,1 1,-2 0,6 13,3 8,-11-29,238 480,30-17,-209-378,-52-69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6:55.1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1,'4'0,"6"0,6 8,3 4,8 11,4 3,0 9,4 4,0-2,-1 2,-3-5,-2-5,-2-2,-5-2,-7-6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6:55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98,'0'-4,"0"-10,5-7,5 0,5 4,5 5,-1 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6:57.0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525 0,'-31'0,"1"1,-54 9,72-7,1 0,0 1,0 0,0 0,0 1,0 1,1-1,0 2,0 0,-9 9,-4 5,1 2,2 1,0 1,2 0,0 1,-24 50,25-38,1 1,2 0,1 1,-11 65,22-95,1 0,0 0,0 0,1 0,0 1,1-1,0 0,3 12,-3-18,0-1,1 0,-1 0,1 0,-1 1,1-2,0 1,1 0,-1 0,0-1,1 1,-1-1,1 0,0 0,0 0,0 0,0 0,0 0,0-1,0 0,1 1,-1-1,0-1,1 1,-1 0,1-1,4 1,34 2,0-2,0-1,74-11,-88 6,-1 0,1-2,-1-1,0-2,-1 0,39-22,-61 29,0 0,0 0,0 0,0-1,0 0,-1 1,1-1,-1-1,0 1,-1 0,1-1,-1 0,0 1,0-1,0 0,-1 0,1 0,-1 0,0-8,1-9,-1-1,-2 0,-3-29,0-20,9-2,-4 68,0 1,0 0,0 0,1 0,-1 1,1-1,0 0,1 1,-1-1,1 1,0 0,4-5,-6 7,1 1,0 0,0 0,-1 1,1-1,0 0,0 0,0 1,0-1,0 1,0 0,0-1,0 1,-1 0,1 0,0 0,0 1,0-1,0 0,0 1,0-1,0 1,0 0,0-1,-1 1,1 0,0 0,-1 0,1 1,0-1,-1 0,1 0,0 3,9 6,0 0,-1 1,11 16,-19-25,87 129,132 262,-186-326,560 1151,15 30,-589-1211,16 31,-35-62,0-1,0 1,0 0,0-1,-1 1,0 0,0 0,-1 0,0 8,0-12,0-1,-1 0,1 0,0 1,-1-1,0 0,1 0,-1 0,0 0,0 0,1 0,-1 0,0 0,0 0,0 0,0 0,0-1,0 1,-1 0,1-1,0 1,0-1,0 1,-1-1,1 1,0-1,0 0,-1 0,1 0,-3 0,-44-1,45 1,-28-5,-1 0,1-3,1 0,-34-15,-120-60,179 81,-161-81,4-8,4-6,4-7,-176-155,275 210,2-1,-73-91,114 125,0-1,0 0,2-1,0 0,1-1,1 0,1 0,0-1,2 0,0 0,1 0,1-1,1 1,1-26,5 6,2-1,2 1,1 0,2 1,2 0,21-43,123-213,-38 113,157-183,-81 114,-193 249,0-1,0 0,0 0,0 1,1-1,-1 1,1 0,-1 0,1 0,0 0,0 0,0 0,0 1,0 0,6-3,-5 4,0 1,-1-1,1 0,0 1,0 0,0 0,-1 0,1 0,0 1,-1-1,1 1,-1 0,6 4,345 230,-121-77,-127-77,-112-104,-21-39,2 0,3-1,3-2,-19-113,18 37,-1-166,20 279,0 14,0 0,1 0,0-1,1 1,0 0,2 0,-1 0,8-22,-9 33,0 0,0 1,0-1,0 1,0-1,0 1,0-1,0 1,0 0,1-1,-1 1,1 0,-1 0,1 0,-1 0,1 0,0 1,-1-1,1 0,0 1,-1-1,1 1,0-1,0 1,0 0,0 0,-1 0,1 0,0 0,0 1,0-1,-1 0,1 1,0-1,0 1,-1 0,1-1,3 3,6 3,0 1,0 0,-1 0,13 12,-22-18,136 125,141 168,-207-206,-45-54,58 60,-57-73,-6-9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6:58.5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1214,'-9'1,"0"0,1 1,-1 0,0 0,1 1,0 0,-1 1,1 0,1 0,-1 0,0 1,1 0,0 1,1 0,-9 9,-12 13,1 2,-23 35,38-50,-12 18,2 0,2 1,1 2,1 0,-14 45,24-60,1 0,1 0,1 1,0 0,2 0,1 0,0 0,2 0,0 0,9 40,-7-51,1-1,0 1,1-1,0 0,1 0,0-1,1 0,-1 0,2 0,-1-1,1 0,1 0,15 11,-17-14,0-1,0 0,0 0,0 0,1-1,0 0,0-1,0 1,0-2,0 1,0-1,0 0,0-1,1 0,-1 0,0-1,0 0,0 0,13-4,-18 4,-1 0,1-1,0 1,0-1,-1 0,1 0,-1 0,1 0,-1 0,0 0,0-1,0 1,0-1,0 0,-1 1,2-4,18-52,-15 35,49-170,-10-3,-7-1,11-213,-49 408,0-1,0 0,1 1,-1-1,1 1,-1-1,1 0,0 1,0-1,0 1,2-3,-2 4,-1 1,1 0,-1-1,0 1,1 0,-1-1,1 1,-1 0,1 0,-1 0,1-1,-1 1,1 0,-1 0,1 0,-1 0,1 0,-1 0,1 0,-1 0,1 0,-1 0,1 0,-1 1,1-1,-1 0,0 0,1 0,-1 1,1-1,-1 0,1 0,-1 1,1-1,5 6,0 0,0 1,0 0,-1 0,6 9,-1-2,43 56,3-4,3-1,90 75,225 141,-274-216,202 96,-231-130,1-4,2-2,148 28,-210-51,0 1,1-1,-1 0,1-1,0-1,-1 0,1 0,0-1,17-4,-28 4,0 0,0 0,0 0,0 0,0 0,0 0,0-1,0 1,0-1,-1 1,1-1,-1 0,1 0,-1 0,0 0,0 0,0 0,0 0,0 0,0 0,0 0,-1 0,1-4,3-56,-4 59,-3-56,-3 1,-21-88,-42-117,65 251,-41-139,-123-273,129 345,-4 1,-3 2,-3 2,-114-129,97 134,-136-112,194 175,-1-1,1 2,-1-1,0 1,-14-5,22 10,0-1,-1 1,1-1,-1 1,1 0,-1-1,1 1,-1 0,1 0,-1 0,1 0,-1 1,1-1,-1 0,1 0,0 1,-1-1,1 1,-1 0,1-1,0 1,-1 0,1 0,0 0,0-1,0 1,0 1,0-1,0 0,0 0,0 0,0 0,0 1,1-1,-1 0,0 1,1-1,-1 1,1-1,0 0,-1 1,1-1,0 1,0 2,-2 10,1-1,1 1,0 0,1-1,0 1,1-1,7 26,38 96,-31-96,20 47,5-2,3-2,3-2,4-2,73 85,333 328,-455-489,392 356,-379-345,-6-4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00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1642 977,'9'-154,"-4"107,-2 0,-2 0,-7-70,4 102,-1 1,-1 0,0 0,0 0,-2 0,1 1,-2 0,0 0,0 1,-1 0,-1 0,0 1,0 0,-1 0,-19-15,16 16,-1 0,0 1,-1 0,0 1,0 1,-1 0,0 1,0 1,0 1,-1 0,-27-3,20 6,0 1,0 1,-1 1,1 1,1 1,-1 1,-32 11,0 6,1 3,1 2,2 2,0 3,-82 66,49-27,3 3,-96 112,125-123,4 1,2 3,-71 136,104-175,1 2,2 0,0 1,2 0,2 0,1 1,-3 37,8-53,1 0,1-1,0 1,1 0,1-1,0 1,1-1,1 0,0 0,1 0,1-1,0 0,1 0,0-1,1 0,15 17,-4-11,0-1,0-1,2 0,0-2,1 0,1-2,0 0,0-2,29 9,19 3,1-3,78 11,596 50,-292-41,-420-36,-8-2,1 1,48 13,-71-15,1 1,-1 0,0 0,0 0,0 0,0 1,0 0,0 0,-1 0,1 1,-1 0,0-1,0 1,-1 1,1-1,-1 1,0-1,0 1,4 8,-4-2,0 0,-1 0,0 0,0 0,-2 1,1-1,-3 21,-16 82,15-99,-21 89,-5 0,-70 164,-128 180,223-442,0 2,-1 0,0 0,-1-1,-7 9,13-16,-1 1,0 0,0 0,1 0,-1 0,0-1,0 1,0 0,0-1,0 1,0-1,0 1,0-1,0 1,0-1,-1 0,1 1,0-1,0 0,0 0,0 0,-1 0,1 0,0 0,0 0,0-1,0 1,0 0,0-1,-1 1,1 0,0-1,0 0,0 1,0-1,0 1,0-1,1 0,-1 0,0 0,-1-1,-4-6,0-2,1 1,0 0,1-1,0 0,0 0,1-1,-4-18,1 4,-122-656,99 498,-146-956,46 289,121 800,-5-30,-2-85,14 163,1-1,0 1,1 0,-1-1,0 1,1 0,-1-1,1 1,0 0,0 0,-1-1,2 1,-1 0,0 0,0 0,1 0,-1 0,1 1,-1-1,1 0,0 1,0-1,0 1,3-3,4 0,0 1,0-1,1 2,-1-1,10-1,20-5,18-10,-2-2,74-39,-128 59,1 1,-1-1,0 0,1 0,-1 1,1-1,-1 1,1-1,-1 1,1-1,-1 1,1 0,-1 0,1 0,-1 0,1 0,1 0,-2 1,0-1,-1 1,1-1,-1 1,1-1,0 1,-1-1,1 1,-1 0,1-1,-1 1,0 0,1-1,-1 1,0 0,1 0,-1-1,0 1,0 0,0 0,1-1,-1 1,0 2,-1 7,0 0,0 0,0 0,-5 14,1-4,-201 913,162-766,-390 1420,413-1517,7-23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01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1 985,'5'2,"0"0,1 0,-1 0,0 0,0 1,0 0,0 0,-1 0,1 0,-1 1,0 0,0 0,6 7,5 4,95 98,125 165,-111-126,85 98,553 656,38-24,-772-854,-14-16,-2 1,1 0,-2 1,0 0,0 0,-1 1,9 20,-50-71,10 15,-383-424,-769-871,920 1012,30-12,209 294,2 0,1 0,0-2,2 1,1-1,0 0,2-1,-5-38,10 44,0 0,2 0,0 0,1 0,1 0,1 1,0-1,2 1,0 0,1 0,17-31,3 6,1 1,2 1,2 2,2 1,1 2,61-48,13 0,135-78,68-10,-264 151,1 1,1 3,0 2,90-15,-134 29,0 1,1 0,-1 0,0 0,1 1,-1 0,0 0,0 0,0 1,0 0,0 0,0 1,0 0,-1 0,1 0,-1 0,0 1,0 0,0 0,4 6,7 7,-1 2,-1 0,-1 1,11 22,-10-18,65 125,78 210,-133-299,19 75,-37-111,-1-1,-2 1,0 0,-1-1,-2 1,-3 39,0-53,1 0,-1 0,-1-1,0 1,0-1,-1 0,0 0,0-1,-1 0,-13 15,-9 6,-40 35,64-62,-50 42,-2-3,-2-2,-122 59,-201 63,345-147,-300 120,304-119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03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1,'-6'15,"0"0,1 0,0 0,1 1,-3 28,-1 5,-82 530,80-462,5 1,5-1,17 121,-11-183,3 0,2-1,36 100,-41-138,0 0,1 0,1-1,1 0,0-1,1 0,1 0,0-1,0 0,2-1,-1 0,1-1,1-1,0 0,1-1,26 13,-4-10,0-1,0-2,1-1,0-2,1-2,-1-1,1-2,46-5,12-6,-1-5,98-27,-169 36,321-95,-341 100,0-1,0 0,1 0,-1 0,0-1,-1 0,1 0,0 0,-1 0,0-1,0 0,0 0,0 0,0 0,-1-1,0 1,0-1,0 0,-1 0,1 0,-1 0,0 0,-1-1,1 1,-1-1,0 1,-1-1,1 1,-1-1,0 1,0-1,-1 1,0-1,-2-9,-12-66,-3 2,-4 0,-3 2,-36-77,16 58,-5 1,-97-139,93 162,-118-125,130 156,-2 3,-1 1,-100-61,122 86,0 1,-2 0,1 2,-1 1,0 1,-1 2,-36-5,-14 5,-91 5,59 2,64-6,28-2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04.1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1200,'0'-1,"0"0,0 0,0 0,0 0,-1 0,1 0,0 0,-1 0,1 0,0 0,-1 1,1-1,-1 0,0 0,1 0,-1 1,0-1,-1-1,2 2,0 0,-1 0,1 0,0 0,-1 0,1 0,0 0,-1 0,1 0,0 0,-1 0,1 0,0 0,-1 0,1 0,0 0,-1 0,1 0,0 0,-1 1,1-1,0 0,-1 0,1 0,0 1,0-1,-1 0,1 0,0 1,0-1,-1 0,1 1,0-1,0 0,0 0,0 1,0-1,-1 1,1-1,0 0,0 1,0-1,0 0,0 1,0-1,0 0,0 1,0-1,0 0,0 1,0-1,1 0,-1 1,0 0,0 13,0 0,1 0,1-1,0 1,1 0,1 0,0-1,1 0,8 18,2-1,1-1,36 51,-31-53,1-1,2 0,0-2,2-1,0 0,1-2,2-2,0 0,1-2,0-1,2-2,0 0,0-3,1 0,0-2,1-2,64 6,-95-12,0-1,0 0,0 0,1 0,-1 0,0 0,0-1,0 1,0-1,0 0,-1 0,1 0,0 0,0 0,0-1,-1 1,1-1,-1 0,5-3,-5 1,1 0,-1 0,0 0,0-1,-1 1,1-1,-1 1,0-1,0 1,-1-1,1 0,-1-7,13-476,-18 406,-4 0,-3 1,-5 0,-39-120,53 176,3 25,0 0,0-1,0 1,1 0,-1 0,0 0,1 0,-1-1,0 1,0 0,1 0,-1 0,0 0,1 0,-1 0,0 0,0 0,1 0,-1 0,0 0,1 0,-1 0,0 0,1 0,-1 0,0 0,1 0,-1 0,0 0,0 0,1 1,-1-1,0 0,0 0,1 0,-1 1,0-1,1 0,38 36,-30-26,48 45,2-3,2-3,2-2,2-3,2-3,2-3,1-3,83 28,-64-32,1-4,1-3,1-5,100 8,-188-27,6 1,1 0,0 0,-1-2,1 1,0-1,11-3,-20 4,-1-1,1 1,0-1,-1 0,1 0,-1 0,1 0,-1 0,1 0,-1 0,0 0,0 0,1-1,-1 1,0 0,0-1,1-2,-1 2,0-1,-1 0,1 1,-1-1,0 0,1 1,-1-1,-1 0,1 0,0 1,-1-1,1 0,-1 1,-1-6,-15-34,-1 0,-47-76,26 51,-392-679,330 593,67 109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05.3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404 1679,'137'-128,"82"-118,-174 190,-2-3,54-98,-86 137,-1 0,-2-1,0 0,-1-1,-1 0,-1 0,-1 0,2-33,-5 47,-1 1,-1 0,1-1,-1 1,0 0,-1 0,1 0,-1 0,-1 0,0 0,0 0,0 1,0-1,-1 1,0 0,-1 0,1 0,-1 1,0-1,-1 1,1 1,-1-1,0 1,0 0,-1 0,1 0,-1 1,1 0,-10-2,2 1,0 0,0 1,-1 0,1 1,-1 1,0 0,1 1,-1 1,0 0,-26 6,21-1,0 0,0 1,1 1,0 1,0 1,-32 23,16-6,2 2,0 1,3 2,0 0,2 3,-37 59,21-23,4 2,4 2,2 1,-32 111,49-127,3 0,2 1,4 1,1 0,4 0,6 96,-1-137,0 0,2-1,0 1,2-1,0 0,1 0,1-1,20 36,-21-45,0 0,1 0,0-1,0 0,1 0,1-1,-1 0,1-1,0 0,1-1,0 0,0 0,0-1,1-1,-1 0,18 4,9-1,1-2,-1-1,1-2,0-1,41-6,-22-2,0-2,92-28,-93 19,0-2,-2-3,-1-2,60-37,-90 47,-1-1,-1-1,0-1,-1-1,-1-1,-1-1,-1 0,0-2,-2 0,27-50,-23 24,-1 0,-3-1,14-74,14-162,-36 229,-5 29,50-435,-46 349,-4 1,-14-123,6 192,-15-69,17 102,0 0,-1 0,0 0,-1 0,0 0,0 1,-1 0,-1 0,1 0,-2 1,-8-9,15 16,-1 1,0-1,0 0,1 1,-1-1,0 1,0 0,0 0,-1 0,1 0,0 0,0 0,0 1,-1-1,1 1,0-1,-1 1,1 0,-1 0,1 0,0 0,-1 0,1 1,0-1,-1 1,1-1,0 1,0 0,-1 0,1 0,0 0,0 0,0 1,0-1,1 1,-1-1,0 1,0 0,1-1,-1 1,-2 4,-4 6,0 1,1 0,0 0,1 1,-6 20,-5 22,2 1,3 0,2 1,3 0,2 1,3 0,3-1,2 1,2-1,3 0,3 0,35 110,-34-136,2-1,1-1,1 0,2 0,1-2,1-1,1 0,1-1,32 27,-33-35,1-1,0-1,2-1,0-1,0-2,1 0,1-1,0-2,0 0,1-2,46 7,-40-11,-13-1,0 0,-1 2,28 7,-43-9,1 0,-1-1,1 1,-1 1,0-1,0 0,0 1,0 0,0 0,-1 0,0 1,1-1,-1 1,0 0,0 0,-1 0,1 0,-1 0,2 6,2 9,-1 0,-2 1,1-1,-2 1,0 23,-8 103,3-99,-9 103,3-37,5 136,4-247,0 0,0 0,0-1,0 1,0 0,1 0,-1-1,1 1,-1 0,1-1,0 1,0-1,-1 1,1-1,0 1,0-1,1 1,1 1,-2-2,1 0,-1-1,0 1,1-1,-1 0,0 1,1-1,-1 0,1 0,-1 0,0 0,1 0,-1 0,1 0,-1 0,0-1,1 1,1-1,9-5,-1 1,0-1,0-1,15-12,-4 3,307-199,132-79,-401 261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06.5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1573 1059,'45'-90,"-5"-2,-4-2,-3-1,-5-2,20-130,-45 205,-1 0,-1 1,0-1,-2 0,-1 1,-5-27,5 39,0 0,-1 0,0 1,0-1,-1 1,0 0,-1 0,0 0,0 0,0 1,-1 0,0 0,-1 1,0-1,0 2,0-1,-10-6,0 4,1 1,-1 1,0 0,-1 1,1 1,-1 1,0 0,0 1,0 1,0 1,-22 2,-16 4,1 2,-77 21,52-5,1 3,2 4,0 2,-135 84,113-52,3 5,-162 152,225-190,1 1,1 1,2 2,2 1,-24 43,43-66,1 1,1 0,1 0,0 0,1 1,0-1,-2 29,6-33,0 0,0 1,1-1,1 1,0-1,1 0,0 0,0 0,1 0,1-1,0 0,6 11,1-4,0-1,1 0,0-1,2 0,0-1,0-1,1 0,1-1,25 13,5 1,2-3,70 23,10-6,1-5,2-6,200 17,409-15,-524-31,146 2,-276 3,-1 4,93 21,-157-26,1 2,-2 0,1 2,-1 0,27 15,-42-20,-1 1,1 0,-1 0,0 0,0 1,0-1,-1 1,0 0,0 0,0 1,0-1,-1 1,0 0,0 0,-1 0,0 0,0 1,0-1,-1 0,0 1,0-1,0 11,-2 6,-1 1,-1 0,-1-1,-1 0,-2 0,0 0,-1-1,-18 36,-14 14,-51 73,91-145,-239 320,201-276,-3-2,-2-1,-1-3,-86 58,86-69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06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0 604,'0'-26,"1"1,1-1,1 1,2 0,8-31,-9 44,1 0,0 0,1 1,0 0,0 0,1 1,1-1,0 2,0-1,1 1,0 0,17-12,13-5,1 2,1 1,2 3,0 1,90-26,234-33,-337 72,26-4,-29 3,0 2,0 0,1 3,-1 0,49 3,-74 0,0-1,0 1,1 0,-1 0,0 0,0 0,0 0,0 1,0-1,-1 1,1-1,0 1,-1 0,1 0,-1-1,1 1,-1 0,0 0,0 0,0 1,0-1,0 0,0 0,-1 0,1 1,-1-1,1 0,-1 1,0-1,0 4,0 11,-1 0,0 0,-4 22,1-15,0 9,-2-1,-1 1,-1-1,-2-1,-1 1,-2-2,-1 0,-1 0,-2-1,0-1,-2-1,-1-1,-2 0,-25 24,-23 17,-3-2,-2-4,-3-4,-2-3,-141 71,193-114,1-1,-1-2,-43 7,-15 5,64-15,5-4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07.0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0,'4'0,"10"0,8 0,11 4,14 6,16 10,15 10,10 8,8 7,0 3,-3-1,-9-1,-10-3,-14-1,-8-8,-13-4,-8-9,-11-6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08.9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1322 209,'-193'8,"164"-4,-1 1,1 2,0 0,-39 17,8 3,1 3,2 3,1 2,2 2,1 3,-87 87,83-69,4 4,1 1,4 3,3 2,-44 86,61-96,-28 78,48-112,0 2,2-1,1 1,1 0,1 0,1 27,2-51,0 1,0 0,0-1,0 1,1 0,-1-1,1 1,0 0,0-1,0 1,0-1,0 1,1-1,-1 0,1 1,-1-1,1 0,0 0,0 0,0 0,0-1,0 1,0 0,0-1,1 1,-1-1,1 0,-1 0,1 0,-1 0,1 0,0-1,-1 1,6-1,6 1,1-1,-1-1,1 0,0-1,16-4,-20 4,25-5,0-2,0-1,-1-1,37-19,-59 24,-1 0,0-2,0 1,-1-1,0-1,0 0,-1-1,0 0,-1 0,0-1,-1 0,0-1,-1 1,7-15,39-112,-5-2,41-207,-4 13,-83 326,1-1,-1 1,2 0,-1 0,1 0,9-14,-11 20,0 0,0 1,0-1,0 0,0 1,0-1,0 1,1 0,-1 0,1 0,-1 0,1 0,-1 0,1 1,-1-1,1 1,0-1,-1 1,1 0,0 0,-1 1,1-1,0 0,-1 1,1 0,3 1,8 3,0 0,0 1,-1 1,1 1,-1-1,-1 2,0 0,14 13,86 93,-108-111,66 80,-3 3,-5 3,-3 3,81 173,126 428,-83-103,126 360,-284-882,60 167,-82-227,-1 0,1 0,-1 0,-1 0,0 0,0 11,-1-17,0-1,-1 1,1 0,-1-1,1 1,-1-1,0 1,0-1,0 0,0 1,-1-1,1 0,-1 0,1 1,-1-1,0-1,0 1,0 0,0 0,0-1,0 1,0-1,-1 1,1-1,-5 2,-8 2,0-1,0 0,-1-1,0 0,1-2,-22 1,-5-3,-50-7,59 2,1-1,0-2,1-1,0-1,1-1,0-2,1-2,0 0,2-2,0-1,-36-32,25 16,1-2,2-1,2-2,1-2,3 0,-40-75,46 68,2-1,2-1,2 0,3-1,2-1,2 0,3-1,2 0,2 0,6-72,5 38,4 2,4-1,4 2,4 1,55-133,6 23,9 5,8 3,175-240,-263 406,6-9,1 2,43-43,-63 69,0 0,1 0,-1 0,0 0,0 0,1 0,-1 0,1 1,-1-1,0 0,1 1,-1-1,1 1,0 0,-1 0,1-1,-1 1,1 0,-1 0,1 0,0 1,-1-1,1 0,-1 0,1 1,-1-1,1 1,-1 0,1-1,-1 1,0 0,2 1,4 3,-1 1,0 0,0 0,0 0,4 8,-2-5,388 523,-60-76,-289-391,-47-65,0 0,0 0,0 0,0 0,0 0,0 0,0 0,0 0,0 0,0 0,0 0,0 0,0 0,0 0,0 0,0 0,-1 0,1 1,0-1,0 0,0 0,0 0,0 0,0 0,0 0,0 0,0 0,0 0,0 0,0 0,0 0,0 0,0 0,-9-8,-14-21,-29-65,-71-186,94 210,-74-188,12-5,-64-299,148 529,-14-88,20 111,0 0,1 1,0-1,0 0,2 0,-1 1,1-1,0 1,6-16,-6 22,0 0,0 0,0 0,0 0,0 0,0 1,1-1,0 1,-1 0,1-1,0 1,0 0,0 1,0-1,0 1,1-1,-1 1,0 0,7-1,5-1,0 2,1-1,20 2,-33 0,53 3,1 3,-1 2,0 2,-1 3,0 3,57 23,1 9,186 107,-224-110,-2 3,-2 3,-2 3,105 107,-165-152,0-1,-1 2,-1-1,0 1,0 0,-1 0,0 1,-1 0,0 0,0 0,3 17,-6-2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10.5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596 838,'-8'2,"0"-1,1 1,-1 0,0 1,1 0,-1 0,1 0,0 1,0 0,0 1,1-1,-11 11,3-4,-22 18,1 1,2 2,1 2,2 1,1 1,2 1,-25 47,17-20,2 2,4 1,-37 124,55-149,1 1,3 0,-4 58,10-81,1 0,1 1,0-1,2 0,0 0,2 0,0-1,1 0,12 27,-13-37,1 0,0 0,0-1,1 0,0 0,1-1,0 0,0-1,0 1,1-1,0-1,0 0,0 0,1-1,0 0,0 0,0-1,0-1,0 1,12-1,13 3,0-3,1-1,-1-1,59-9,-89 9,0 0,0-1,0 0,-1 1,1-2,0 1,0 0,-1-1,1 0,0 0,-1-1,0 1,0-1,0 0,0 0,0 0,0 0,-1-1,1 0,-1 1,0-1,0 0,-1-1,1 1,-1 0,0-1,0 0,0 1,-1-1,2-9,175-805,-144 639,-32 175,3-29,-5 33,1-1,-1 1,0 0,0 0,0 0,0 0,0-1,0 1,0 0,0 0,-1 0,1 0,0 0,-1-1,1 1,-1 0,1 0,-1 0,1 0,-1 0,-1-1,1 2,1 1,-1-1,1 0,-1 1,0-1,1 0,-1 1,1-1,0 1,-1-1,1 1,-1 0,1-1,0 1,-1-1,1 1,0 0,-1-1,1 1,0-1,0 1,0 0,0-1,0 1,0 0,0-1,0 1,0 0,0 0,0-1,0 1,0 0,1 28,2-16,1 0,1 0,0 0,1-1,0 1,0-1,14 16,6 7,34 34,-2-12,2-2,2-3,3-3,2-3,1-2,80 36,-26-23,3-5,238 64,-65-49,-245-59,0-1,0-3,86-5,-129 0,1 0,-1 0,0-1,0-1,0 0,0 0,-1-1,1 0,-1-1,0 0,0 0,-1-1,1 0,14-15,-13 9,0 0,-1-1,0-1,-1 1,0-1,-1-1,-1 0,9-28,7-39,-3-1,14-150,-17-171,-16 354,-2 1,-2-1,-2 1,-19-69,18 92,-2 1,-1 0,0 0,-2 1,-1 0,-1 1,-1 1,-1 0,-34-35,18 28,0 2,-1 2,-2 1,0 1,-2 2,-66-27,16 14,-177-42,170 55,-1 4,0 4,-1 5,-183 7,273 1,1 0,0 1,0 0,0 0,0 1,-1-1,2 1,-1 0,0 0,0 1,-5 3,9-5,0 0,0 1,0-1,0 0,0 1,0 0,0-1,0 1,0-1,1 1,-1 0,1 0,-1-1,1 1,0 0,0 0,0-1,0 1,0 0,0 0,0 0,0-1,1 1,-1 0,1 0,0-1,-1 1,1 0,0-1,0 1,0-1,0 1,0-1,0 0,2 3,12 14,0 0,1-1,31 27,13 12,217 273,-126-141,-58-78,186 229,-278-336,1-1,0 1,-1-1,1 1,0-1,0 0,0 0,1 0,-1 0,0 0,1 0,-1 0,1-1,0 1,-1-1,1 0,0 0,0 0,0 0,0-1,6 2,6-5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11.4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16,'0'-4,"4"-2,2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12.3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10246,'26'-39,"1"1,2 2,36-35,-17 19,1118-1113,-822 870,636-416,-5 138,25 39,-731 393,449-237,58-34,1756-977,-38-79,204-248,-1484 934,-688 418,-514 355,-6 4,1 0,-1 0,0 0,0-1,-1 1,0-2,9-11,-14 17,1 1,-1 0,0 0,0-1,1 1,-1 0,0-1,0 1,0 0,1-1,-1 1,0 0,0-1,0 1,0-1,0 1,0 0,0-1,0 1,0 0,0-1,0 1,0-1,0 1,0 0,0-1,0 1,0-1,-1 1,1 0,0-1,0 1,0 0,-1-1,1 1,0 0,0 0,-1-1,1 1,0 0,0 0,-1-1,1 1,0 0,-1 0,1 0,-1-1,1 1,0 0,-1 0,1 0,0 0,-1 0,1 0,-1 0,1 0,0 0,-1 0,1 0,-1 0,1 0,0 0,-1 1,-13 3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13.6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5915,'1'-2,"-1"0,1 0,0 1,-1-1,1 0,0 0,0 1,0-1,0 0,1 1,-1-1,0 1,1 0,-1-1,1 1,-1 0,1 0,-1 0,4-2,2-2,29-20,2 1,55-25,487-209,36 23,-57 29,130-39,127-40,2010-633,40 65,-1090 290,-1233 359,618-328,-600 208,-22-26,212-128,-660 425,1 5,3 3,2 5,2 4,0 4,199-35,-258 62,-9 3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47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41,'0'-1,"0"-1,0 1,0-1,0 1,0-1,-1 1,1-1,-1 1,1-1,-1 1,1 0,-1-1,0 1,1 0,-1 0,0-1,0 1,0 0,0 0,0 0,0 0,-1 0,1 0,-2 0,0-1,0 1,-1 0,1 0,-1 0,1 0,-1 0,1 1,-1 0,-6 0,-6 2,1 0,0 0,-27 10,8 1,1 1,0 2,1 1,1 2,0 0,2 3,0 0,2 2,1 1,0 1,-28 38,-1 10,4 2,3 2,-49 107,73-135,2 2,3 0,1 1,3 0,-15 102,28-131,1 1,1 0,1-1,1 1,1-1,11 42,-9-50,0 0,2 0,0 0,1-1,1 0,0 0,1-1,0 0,1-1,20 19,3-4,1-1,1-2,1-2,1-1,1-2,50 19,14-2,139 32,-133-45,1-4,1-4,181 1,-233-18,0-2,-1-3,1-2,-1-3,-1-2,0-3,-1-2,87-41,-124 48,-2-1,0 0,0-1,-1-1,-1-1,0 0,-1-1,0 0,-2-1,0-1,-1 0,-1 0,0-1,-1 0,-2-1,7-21,1-16,-1-2,-3 1,-3-2,1-85,-10 112,0 0,-3-1,-1 1,-1 1,-2-1,-1 1,-1 0,-2 1,-2 1,-28-50,21 46,-1 0,-2 2,-1 1,-1 1,-2 1,-1 1,-1 1,-52-34,58 47,0 1,-1 0,0 2,-1 1,0 1,0 2,-38-7,0 6,0 3,-67 2,-37-4,-257-43,398 46,-29-2,38 5,-1 0,2-2,-24-6,41 9,0 0,-1 0,1 0,0 0,-1 0,1 0,0 0,-1 0,1 0,0 0,0 0,-1 0,1 0,0 0,-1 0,1 0,0 0,-1-1,1 1,0 0,0 0,-1 0,1 0,0-1,0 1,-1 0,1 0,0-1,0 1,0 0,0-1,-1 1,1 0,0 0,0-1,0 1,0 0,0-1,0 1,0 0,0-1,0 1,0 0,0-1,0 1,0 0,0-1,0 1,0 0,0-1,0 1,1 0,6-4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49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1491 0,'-2'7,"1"1,-2-1,1 0,-1 0,0 0,0-1,-1 1,0-1,-7 9,1 1,-188 266,67-102,-841 1186,837-1175,127-171,7-20,1 1,1-1,-1 0,0 1,0-1,0 1,0-1,0 0,0 1,0-1,0 0,0 0,1 1,-1-1,0 0,0 1,0-1,1 0,-1 0,0 1,0-1,1 0,-1 0,0 0,1 1,-1-1,0 0,1 0,-1 0,0 0,1 0,37-3,-26 1,668-66,5 62,-560 8,0 6,222 43,-279-37,-46-11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50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0,'5'63,"3"0,2-1,3 0,24 69,-33-117,32 121,31 97,-66-226,1 0,1 0,-1 0,1-1,0 1,0-1,1 1,-1-1,1 0,0 0,1-1,-1 1,10 6,-7-8,-1 1,2-1,-1-1,0 0,0 0,1 0,-1-1,1 0,0 0,-1-1,10 0,556-33,-246 8,-295 24,38-6,-52 2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51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1 351,'8'-4,"8"-6,5-1,7-3,12-3,17-3,10-3,8-6,-1-2,0 4,0 3,-4-4,-9 4,-7 0,-8 2,-4-1,-8 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07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1,'27'1,"0"2,0 1,0 1,-1 1,0 2,0 0,-1 2,0 0,36 23,19 16,101 81,-165-117,66 51,-2 5,-4 3,73 89,-134-143,0 1,17 31,-29-45,-1-1,1 1,-1 0,0 0,0-1,-1 1,1 0,-1 1,0-1,-1 0,1 0,-1 0,0 1,0-1,-1 0,1 0,-3 9,1-11,0-1,-1 1,1-1,0 1,-1-1,1 0,-1 0,0 0,0 0,0-1,1 1,-2-1,1 1,0-1,0 0,0-1,0 1,-1 0,1-1,0 0,-1 0,1 0,0 0,-1 0,-2-1,0 1,1-1,-1 1,1-1,-1 0,1-1,0 1,0-1,0 0,0 0,0 0,0-1,0 0,1 0,-8-6,3-4,1 1,1-1,0-1,1 1,1-1,0 0,0-1,1 1,-1-16,0-8,1 0,2-50,2 61,2 0,0 0,2 0,1 0,2 1,14-40,-14 49,1 1,0 1,1-1,1 1,0 1,1 0,1 0,0 1,1 0,27-19,84-54,-90 63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52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1 306,'1'-1,"0"-1,0 0,0 0,1 1,-1-1,1 1,-1-1,1 1,0 0,-1 0,1-1,0 1,0 0,0 1,0-1,0 0,0 0,0 1,0-1,0 1,0 0,2 0,9-4,413-121,-219 58,-145 43,1 4,84-17,-121 33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7:53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540 1,'-2'5,"0"0,-1-1,0 1,0-1,0 1,0-1,-1 0,1 0,-8 5,-2 5,-220 299,50-62,163-227,13-16,0 0,0 0,1 0,0 1,1 0,0 1,-4 10,9-19,-1-1,1 1,0 0,-1 0,1 0,0 0,0 0,0 0,0 0,0 0,0 0,0 0,1 0,-1 0,0-1,0 1,1 0,-1 0,0 0,1 0,-1 0,1-1,-1 1,1 0,0 0,-1-1,1 1,0 0,-1-1,1 1,0-1,0 1,-1-1,1 1,0-1,0 0,0 1,0-1,0 0,0 0,-1 1,3-1,46 2,-35-3,11 3,0 1,0 1,0 1,0 1,-1 2,0 0,-1 1,1 2,40 24,10 14,101 87,-86-64,-11-11,157 116,-178-146,-35-24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00.3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1708 0,'-7'1,"0"0,0 0,0 0,1 1,-1 0,0 0,1 1,0 0,-1 0,-9 7,-59 48,50-37,-365 314,-149 118,529-445,-1 0,0-1,-1 0,1-1,-1-1,-1 1,1-2,-1 0,1 0,-1-1,0-1,0 0,-1-1,1 0,0-1,0 0,-1-1,1-1,0 0,0-1,0 0,1-1,-19-8,-23-14,1-3,-70-49,119 76,1-1,-1 0,0 0,1 0,-1 0,1 0,0-1,0 0,0 0,1 1,-1-2,1 1,-3-8,4 9,1 1,0-1,-1 1,1-1,0 0,0 1,1-1,-1 1,1-1,-1 0,1 1,0-1,-1 1,1 0,1-1,-1 1,0 0,1-1,-1 1,1 0,-1 0,1 0,0 0,0 1,0-1,3-2,17-12,-1 1,2 1,0 1,1 1,0 0,0 2,1 1,1 1,-1 2,1 0,1 2,-1 0,49 1,83 2,-1 8,1 6,244 52,-378-58,-1 2,1 1,-1 0,-1 2,23 15,-17-10,1-1,38 15,-40-19,1-2,0-1,1-2,-1 0,1-2,53 2,-79-7,-1 0,1-1,-1 1,1-1,0 0,-1 0,1 1,-1-2,0 1,1 0,-1 0,0-1,0 1,0-1,0 0,0 0,0 0,0 0,-1 0,1 0,-1 0,1 0,-1-1,0 1,0-1,0 1,0-1,0 1,-1-1,1 1,-1-1,0 1,0-1,0-3,1-11,-1 0,-1 0,0-1,-5-16,6 30,-89-427,88 426,-1 1,1-1,-1 1,0 0,0 0,0 0,-1 0,0 0,1 1,-1-1,0 1,-1 0,1 0,-1 0,1 0,-1 0,0 1,0-1,0 1,0 0,0 1,-1-1,1 1,-9-2,-6 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10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51 128,'0'-10,"0"-1,-1 1,0 0,-1 0,0 0,0 0,-1 1,-1-1,0 1,-9-18,13 27,0 0,-1 0,1 0,0-1,-1 1,1 0,0 0,0 0,-1 0,1 0,0 0,-1 0,1-1,0 1,-1 0,1 0,0 0,-1 0,1 0,0 1,-1-1,1 0,0 0,-1 0,1 0,0 0,0 0,-1 0,1 1,0-1,-1 0,1 0,0 0,0 1,-1-1,1 0,0 0,0 0,0 1,-1-1,1 0,0 1,0-1,0 0,0 1,0-1,0 0,0 0,0 1,-1-1,1 0,0 1,0-1,0 0,0 1,1-1,-1 0,0 1,-4 23,1 32,4 0,13 104,-4-64,105 767,-98-772,17 63,-28-135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11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1,'11'60,"-2"-16,15 88,47 148,-20-91,10 31,32 151,-88-329,-2-13,-2-58,-16-228,1-7,13 200,4 1,11-71,-9 103,2 1,12-38,-15 59,0-1,0 0,0 1,1 0,1 0,-1 0,2 1,-1 0,1 0,13-12,-15 17,-1 1,1 0,0-1,0 1,0 1,0-1,0 1,0 0,0 0,1 0,-1 1,0 0,0 0,1 0,-1 1,0 0,0 0,0 0,0 0,9 4,7 4,0 0,0 1,25 18,25 20,122 106,49 78,-227-218,171 182,-143-146,-3 2,38 63,-74-110,-1 0,0 0,0 0,0 0,-1 0,0 1,0 0,0-1,-1 1,1 0,-1-1,-1 1,1 12,-6-3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12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32 808,'5'-1,"0"-1,0 0,-1 0,1 0,-1-1,0 0,0 0,0 0,4-4,2 0,43-39,-1-2,-3-3,63-83,-101 120,29-34,57-92,-88 126,-1-2,0 1,-2-1,1 0,-2 0,0-1,-1 1,0-1,-2 0,0 0,0-24,-2 38,-1 0,1 0,0 0,-1 0,0 0,1 0,-1 0,-1 0,1 0,0 0,-1 1,1-1,-1 0,0 1,0-1,0 1,0 0,0-1,0 1,-1 0,-2-2,0 2,0 0,1 0,-1 1,0-1,0 1,0 0,0 0,0 1,0-1,0 1,-11 1,3 1,-1 0,0 1,0 1,1 0,0 1,0 0,0 1,-21 13,14-3,1 0,1 2,0 0,2 1,0 1,1 0,1 1,-12 23,-5 15,-40 114,68-164,-14 36,-11 54,25-87,1-1,0 1,1 0,0 0,1 0,0 0,1-1,0 1,1 0,4 16,-3-23,-1-1,1 1,-1-1,1 0,1 0,-1 0,0 0,1-1,0 1,0-1,0 0,0 0,0 0,1-1,-1 1,1-1,9 3,8 2,0-1,37 5,-48-10,125 14,1-6,137-9,-169-1,-46 0,0-1,-1-4,103-22,-138 22,1-2,-1 0,-1-2,1 0,-1-1,-1-1,0-2,-1 0,-1-1,0 0,28-31,-21 14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13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36,'0'-5,"0"-5,4-1,2 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13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1376 1,'-99'3,"-193"31,-90 49,126-26,-56 16,310-73,0 0,0 0,0 1,0-1,1 1,-1 0,0 0,0-1,1 1,-1 0,1 0,-1 1,1-1,-1 0,1 0,0 1,-3 2,1 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14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0 176,'105'58,"-2"4,113 91,172 170,-209-169,-89-79,-4 4,116 134,-201-211,1 1,-1-1,1 0,0 0,0 0,0-1,0 1,0 0,1-1,-1 1,0-1,4 2,-6-3,1 0,-1 0,0 0,1 0,-1 0,1 0,-1 0,0-1,1 1,-1 0,1 0,-1 0,0 0,1 0,-1-1,0 1,1 0,-1 0,0-1,1 1,-1 0,0-1,0 1,1 0,-1-1,0 1,0 0,1-1,3-24,-4-408,-3 186,3-297,0 481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16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940 712,'-13'-13,"-1"0,-1 2,0 0,0 0,-1 2,0 0,-1 0,0 2,0 0,-1 1,0 1,0 0,0 2,0 0,-1 1,1 0,-1 2,1 0,-29 5,22-1,0 1,0 2,1 0,-1 2,2 0,-1 2,1 0,1 2,0 1,1 0,1 2,0 0,-28 30,24-19,0 2,2 1,1 0,2 2,1 0,1 1,2 1,1 0,2 1,1 1,2 0,2 0,1 0,1 1,3 0,3 66,-1-94,1-1,0 1,1-1,0 0,1 0,-1 0,2 0,-1 0,1 0,0-1,0 0,11 13,-9-14,-1-2,1 1,0 0,0-1,0 0,1-1,0 1,-1-1,1-1,0 1,0-1,1 0,-1-1,14 2,5-2,-1 0,0-2,1 0,-1-2,0-1,0-1,36-12,-13 0,0-2,74-43,-112 56,-1-1,0 0,0 0,0-1,-1 0,-1 0,1-1,-1 0,-1-1,1 1,-2-1,1 0,-2-1,1 1,3-14,3-16,-2 0,7-73,-14 95,12-95,-6 0,-4-1,-19-192,13 293,1-1,-1-1,-1 0,0 1,-1 0,-11-26,14 48,6 18,151 361,34-10,-186-369,219 379,-181-324,4-2,1-1,103 96,-149-156,54 45,-51-42,1-1,-1 1,0-1,0 0,1 0,0 0,-1-1,1 0,0 0,-1 0,10 0,-12-1,-1 0,1-1,-1 1,1 0,0-1,-1 0,1 1,-1-1,1 0,-1 0,1 0,-1 0,0 0,0 0,1 0,-1 0,0 0,0-1,0 1,0 0,0-1,0 1,-1-1,1 1,0-1,-1 0,1 1,-1-3,7-50,-6 52,-1-39,-2-1,-1 1,-12-52,-36-123,48 205,-47-170,-7 3,-8 3,-159-305,197 430,-3 2,-1 2,-3 1,-1 1,-58-55,86 94,0 0,0 0,0 1,0 0,-14-6,21 10,-1 0,0-1,0 1,0 0,1-1,-1 1,0 0,0 0,0 0,0 0,1 0,-1 0,0 0,0 0,0 0,0 0,0 1,1-1,-1 0,0 0,0 1,1-1,-3 1,3 1,0-1,-1 0,1 1,0-1,-1 1,1-1,0 0,0 1,0-1,0 1,0-1,1 0,-1 1,0-1,1 0,-1 1,1-1,-1 0,1 1,1 1,8 18,2-1,0 0,1 0,1-1,33 33,-16-17,104 115,6-6,261 204,-273-252,3-7,5-5,272 122,-378-193,54 21,-77-32,-1 1,1-2,0 1,0-1,0 0,0-1,0 0,12-1,-18 1,0-1,-1 1,1-1,0 0,0 1,0-1,0 0,-1 0,1-1,0 1,-1 0,1 0,-1-1,0 1,1-1,-1 1,0-1,0 0,0 1,0-1,0 0,0 0,0 0,-1 0,1 0,-1 0,1 0,-1 0,0 0,0-3,0-4,0-1,0 1,-1-1,0 1,-3-10,-8-20,-1 0,-2 2,-1 0,-29-48,12 25,-47-95,-256-448,322 581,-1 1,-1 1,-23-23,20 29,18 14,1 0,0 0,-1 0,1 0,0 0,0 0,-1 0,1 0,0-1,-1 1,1 0,0 0,-1 0,1 0,0 1,-1-1,1 0,0 0,0 0,-1 0,1 0,0 0,-1 0,1 1,0-1,0 0,-1 0,1 0,0 0,0 1,-1-1,1 0,0 1,-1 1,1 1,-1 0,1 0,0-1,0 1,0 0,1-1,-1 1,0 0,1 0,0-1,1 4,13 43,2-1,3-1,30 53,92 125,-116-190,0-2,3 0,1-2,1-1,1-1,1-2,60 37,-65-49,0 0,1-2,1-1,0-2,1 0,-1-2,2-2,-1-1,1-1,-1-1,33-3,-60 1,0-1,0-1,0 1,0 0,0-1,0 0,0 0,0 0,-1 0,1-1,0 1,-1-1,0 0,1 0,-1-1,0 1,0 0,0-1,3-3,-3 0,0 1,0-1,0 1,-1-1,0 0,-1 0,1 0,-1 0,0 0,0 0,-1-11,1-61,-3 0,-4 1,-3-1,-3 2,-4-1,-32-93,40 149,8 23,19 34,1-10,1-1,1-1,1-1,1-1,1-1,36 22,-20-16,1-3,1-2,71 27,-109-48,1 1,-1 0,0 1,-1-1,1 1,0 0,-1 0,1 0,-1 1,0 0,0 0,0 0,-1 0,4 5,-2 1,0 0,-1 1,0 0,-1-1,4 20,-6-23,1 0,0 0,1 0,0 0,0 0,0 0,8 10,2-1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08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326 759,'4'0,"1"-1,-1 0,0 0,1 0,-1-1,0 1,0-1,0 0,0 0,0 0,-1-1,8-5,39-41,-43 41,23-27,-1-1,45-75,33-89,-100 186,-3 6,0 0,0 0,-1 0,0-1,-1 0,0 1,0-1,0-12,-2 16,0 1,-1-1,1 1,-1-1,0 1,0-1,-1 1,1-1,-1 1,0 0,0 0,-1 0,1 0,-1 1,0-1,0 0,-6-5,-4-3,0 1,-1 1,0 1,-1 0,0 0,0 1,-1 1,0 1,-23-6,14 6,-1 2,0 0,0 2,0 1,-41 3,55-1,0 1,0 1,1 0,-1 1,1 0,-1 1,1 0,1 1,-1 0,1 1,0 0,0 0,1 1,0 0,1 1,0 0,0 0,-9 15,1 0,2 0,0 1,2 0,0 1,2 1,-13 52,20-64,0 0,2 0,-1 0,2 0,0 0,0 1,2-1,0 0,0 0,7 19,-5-22,0-2,1 1,0 0,1-1,0 0,1-1,0 1,0-1,1 0,0-1,1 0,-1 0,2-1,10 7,18 8,1-2,0-1,2-2,0-2,1-2,0-1,68 9,-52-15,0-1,1-3,-1-3,0-2,70-13,-111 13,1 0,-1-2,0 1,0-2,0 0,-1-2,0 1,0-2,-1 0,0-1,-1 0,0-1,0-1,-1 0,-1-1,0 0,-1-1,0-1,-1 1,13-28,-10 13,-2 1,-1-1,-1-1,-2 0,-1 0,-1-1,-2 1,0-58,-4 74,-1 1,0 0,0 0,-1-1,-1 2,0-1,-1 0,0 1,-14-23,13 27,0 1,0-1,-1 1,0 0,0 1,0 0,-1 0,0 0,0 1,-1 0,0 1,1 0,-1 0,0 1,-12-2,19 3,-1 2,0-1,0 0,0 0,0 1,0 0,0-1,0 1,0 1,0-1,0 0,0 1,0-1,1 1,-1 0,0 0,0 0,0 0,1 0,-1 1,0-1,1 1,0 0,-1 0,-3 3,4-1,-1 1,1-1,0 0,1 1,-1-1,1 1,-1 0,1-1,1 1,-1 0,1 0,-1 0,2 0,-1-1,1 8,1-3,0-1,0 0,1 1,0-1,0 0,1 0,0-1,1 1,-1-1,1 0,12 12,8 8,45 35,-23-21,180 195,-116-116,-105-115,-1 0,0 1,0 0,-1 0,0 1,6 11,-9-17,-1 1,1 0,-1 0,1-1,-1 1,0 0,0 0,0 0,0-1,0 1,0 0,-1 0,1 0,-1-1,1 1,-1 0,1-1,-1 1,0 0,0-1,0 1,0-1,0 1,0-1,-1 0,1 1,0-1,-1 0,1 0,0 0,-1 0,0 0,-1 1,-33 18,24-15,1 2,0-1,-14 12,12-6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17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1 474,'10'-1,"-1"-1,1 0,-1 0,1-1,-1 0,16-9,12-2,14-3,0-1,-1-3,-1-2,-1-2,-1-2,-1-2,60-51,-105 79,1 0,-1 0,1-1,-1 1,0-1,0 1,1-1,-1 1,0-1,-1 0,1 0,0 1,0-1,-1 0,1 0,-1 0,0 0,1 0,-1 0,0 1,0-1,0 0,0 0,-1-2,0 0,-1 0,1 1,-1-1,0 1,0-1,0 1,-1 0,1 0,-1 0,1 0,-5-3,-8-6,0 1,0 1,-1 0,-20-8,17 9,0 1,-1 2,0 0,0 1,0 0,0 2,-1 1,1 0,-29 2,45 1,0 0,0 0,0 0,1 1,-1-1,0 1,1 0,-1 0,1 0,0 1,0-1,0 1,0 0,0 0,0 0,1 0,-1 0,1 1,0-1,0 1,0-1,-2 9,-2 7,0 0,1 0,-3 30,4-20,-9 40,3 1,3 0,3 1,3-1,9 72,-7-136,0 0,0 0,0 0,1 0,-1 0,1 0,1-1,-1 1,1-1,0 0,0 0,1 0,4 5,-6-8,1 0,0 0,0 0,1 0,-1-1,0 1,0-1,1 0,-1 0,1 0,-1-1,1 1,-1-1,1 0,-1 0,1 0,-1 0,1-1,-1 1,1-1,-1 0,1 0,3-2,24-9,0-1,32-18,20-9,30-4,49-22,-137 53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18.6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552 1110,'-11'0,"-86"5,88-3,-1 0,1 0,0 1,0 0,0 1,0 0,0 0,-9 7,-16 14,2 1,0 2,2 1,2 1,0 1,2 2,1 1,2 0,2 2,-29 64,45-90,1 0,1 0,0 1,0-1,1 1,-1 13,3-22,0 0,0 1,0-1,0 0,1 0,-1 1,1-1,-1 0,1 0,0 0,0 0,0 0,0 0,0 0,0 0,1 0,-1 0,0 0,1-1,0 1,-1-1,1 1,0-1,0 0,0 1,0-1,0 0,0 0,0-1,0 1,0 0,1-1,-1 1,0-1,3 0,11 2,1-1,-1-1,1 0,-1-1,0-1,0-1,1 0,15-6,2-2,-1-2,51-27,-81 38,-1 1,1 0,-1-1,1 1,-1-1,0 0,0 0,0 0,0 0,0 0,2-5,-3 6,-1 0,0 0,1 0,-1 0,0 0,1 0,-1 0,0 0,0 0,0 0,0-1,0 1,0 0,0 0,-1 0,1 0,0 0,-1 0,1 0,0 0,-2-1,0-1,0 1,0-1,-1 1,1-1,-1 1,0 0,0 0,1 1,-1-1,0 0,-1 1,1 0,0 0,0 0,-1 0,1 0,-5 0,-15-1,17 1,-1 1,1-1,-1 0,1 0,0-1,-1 0,-9-4,15 5,0 1,0-1,0 0,1 1,-1-1,0 0,0 1,1-1,-1 0,1 0,-1 0,0 0,1 0,0 0,-1 0,1 0,0 0,-1 0,1 0,0 0,0-1,0-1,0 0,1 0,0 0,-1 0,1 1,0-1,1 0,-1 0,0 1,1-1,2-2,16-22,1 1,2 0,29-24,-10 9,202-189,107-112,-301 286,-3-1,-3-3,-2-2,54-104,-85 143,-1 0,-1 0,-2-1,7-30,-12 46,-1 0,0 0,0 0,-1 0,0-1,0 1,-1 0,0 0,0 0,-1 0,0 0,-1 1,0-1,0 1,0-1,-9-11,11 17,0 0,-1 0,1 0,-1 0,1 0,-1 0,0 1,0-1,0 0,0 1,0 0,0 0,0-1,0 1,-1 1,1-1,0 0,-1 0,1 1,-1-1,1 1,0 0,-1 0,1 0,-1 0,1 0,-1 1,1-1,-1 1,1-1,0 1,-1 0,-1 1,0 0,0 1,0-1,1 1,-1 0,1 0,0 1,0-1,0 1,0-1,0 1,1 0,0 0,0 0,0 0,0 1,1-1,-2 5,-1 13,1 0,1 1,1-1,1 0,0 1,2-1,1 0,1 0,7 26,9 17,48 106,-25-81,5-2,97 138,146 145,-135-178,-132-163,-1 2,35 66,-51-83,-1-1,0 1,-1 1,0-1,-1 1,-1 0,-1 0,0 0,-1 28,-3-34,0-1,0 1,-1 0,0-1,-1 1,0-1,0 0,-1 0,-10 14,-62 73,66-83,-44 50,-3-4,-2-1,-3-4,-2-2,-2-3,-137 75,165-106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19.1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0,'8'0,"12"0,7 0,7 0,11 0,6 0,11 0,9 0,4 0,7 0,-2 0,-6 0,-7 0,-7 0,-8 0,-10 0,-11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23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1389,'2'0,"1"-1,-1-1,1 1,-1 0,0-1,1 1,-1-1,0 1,0-1,0 0,0 0,2-3,10-8,811-562,80-60,-884 618,7-4,32-31,-59 51,0 0,1-1,-1 1,0 0,0 0,0-1,0 1,0 0,0-1,-1 1,1-1,0 1,-1-1,1 1,-1-1,0 0,1 1,-1-4,0 4,-1 0,1 0,0 0,-1 0,1 0,-1 1,0-1,1 0,-1 0,0 0,1 1,-1-1,0 0,0 1,0-1,0 1,0-1,1 1,-1-1,0 1,0 0,-1-1,-8-1,0 0,0 1,0 0,-15 0,-64 1,1 4,0 4,1 4,-135 35,166-30,0 2,2 2,0 2,2 3,0 2,2 3,-86 68,114-78,1 0,1 1,1 1,1 1,1 0,2 1,0 1,1 1,2 0,-10 32,14-36,1 0,1 0,2 1,0 0,2-1,0 1,2 0,0 0,2 0,0 0,2 0,13 44,-13-56,1-1,0 0,1 0,0 0,1-1,0 0,1 0,0-1,1 0,-1 0,13 8,-6-5,2-2,0 0,0 0,1-2,0 0,25 7,17 0,0-3,1-3,87 3,-46-8,0-4,-1-4,183-32,-268 33,1 0,-1-2,0 0,-1-1,1 0,-1-2,26-16,-33 18,-1 0,1-1,-1 0,-1 0,1 0,-2-1,1 0,-1-1,0 1,0-1,-1 0,0 0,-1 0,4-17,5-26,-1-1,2 1,3 1,36-83,-50 131,-1 0,0 1,1-1,-1 1,1-1,0 1,-1-1,1 1,1 0,-1 0,0 0,0 0,1 0,-1 1,1-1,-1 1,1-1,0 1,0 0,0 0,-1 0,6 0,-4 1,1 0,-1 1,1 0,-1 0,1 0,-1 1,1-1,-1 1,0 0,0 0,0 1,0-1,0 1,3 3,21 17,-2 1,0 2,-2 0,-1 1,-1 2,-2 0,0 1,25 57,-25-43,-2 1,-1 1,-3 1,-2 0,11 94,-23-128,0-10,-1-1,1 1,0 0,1 0,-1 0,0 0,1 0,-1 0,1 0,0-1,0 1,2 3,-3-6,0 0,1 0,-1 0,1-1,-1 1,0 0,1 0,-1 0,1 0,-1-1,0 1,1 0,-1 0,0-1,1 1,-1 0,0-1,0 1,1 0,-1-1,0 1,0 0,1-1,-1 1,0-1,0 1,0 0,0-1,0 1,0-1,1 1,-1-1,0 1,-1-1,6-18,-3-9,-1 0,-2-1,-1 1,-5-28,-1-21,-4-61,-8-173,20 253,2 0,3-1,14-71,-16 118,0 0,0 0,1 1,1-1,0 1,1 0,0 0,0 1,14-18,-16 24,0 0,0 1,0-1,0 1,0 0,1 0,-1 0,1 1,0 0,0 0,0 0,0 0,0 1,0 0,0 0,1 0,-1 0,0 1,1 0,-1 0,0 1,0 0,1-1,8 4,5 2,0 2,-1-1,0 2,-1 1,0 0,0 1,-1 1,23 21,8 13,51 65,-15-5,-4 3,84 155,-129-190,-25-48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24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109 842,'2'-6,"0"0,1 0,-1 1,1-1,1 1,-1-1,8-7,-1-3,38-58,-9 16,-3-3,-2-1,27-67,-58 120,0 0,-1 0,0 0,0 0,0-11,-2 18,0 1,0 0,1 0,-1 0,0 0,0 0,0 0,-1-1,1 1,0 0,0 0,-1 0,1 0,0 0,-1 0,1 0,-1 0,0 0,1 0,-1 0,0 0,1 1,-1-1,0 0,0 0,0 1,0-1,0 0,0 1,0-1,0 1,0-1,0 1,0 0,0-1,0 1,0 0,0 0,0 0,0-1,0 1,-1 1,1-1,0 0,0 0,0 0,0 0,0 1,0-1,0 1,0-1,0 1,0-1,-2 2,-4 1,0 1,0 0,0 0,1 1,-1 0,1 0,0 0,0 1,1 0,-7 8,-45 75,53-82,-27 48,2 2,3 1,2 1,3 1,3 1,2 1,3 1,3-1,-3 83,12-131,1 0,0 0,1-1,1 1,0-1,8 25,-8-34,0 0,0 0,0 0,1 0,-1 0,1 0,0 0,0-1,1 0,-1 1,1-1,0-1,-1 1,1 0,0-1,1 0,-1 0,0 0,1 0,-1-1,1 0,-1 0,6 1,22 1,0 0,0-2,1-2,-1 0,0-3,39-8,186-57,-255 69,76-24,0-3,-1-4,139-77,-187 89,-1-1,-1-1,-1-1,-1-1,25-30,-35 35,-1-2,0 0,-2 0,0-1,-1-1,-1 0,-2 0,8-29,-7 12,-2-1,-2-1,-1 1,-3-1,-1 0,-2 1,-2-1,-1 1,-2 0,-2 0,-16-43,21 72,-1 1,0 0,-1 0,0 0,0 1,-1 0,0 0,0 0,-1 1,0 0,-1 1,-11-8,15 11,-1 1,0-1,1 1,-1 1,0-1,0 1,-1 0,1 0,0 1,-1 0,1 0,0 0,-1 1,1 0,-1 1,1-1,-1 1,1 0,-1 0,1 1,0 0,-9 4,12-4,-1 1,1-1,0 1,1-1,-1 1,0 0,1 0,-1 0,1 0,0 1,0-1,1 1,-1-1,1 1,-1 0,1-1,0 1,0 0,1 0,-1 0,1 0,0-1,1 8,-1 1,1 1,0-1,1 0,1 0,0 0,6 16,-4-18,0 0,1 0,0 0,1-1,0 0,1 0,0 0,0-1,1-1,16 12,11 5,58 29,-69-40,219 90,-160-71,89 47,-168-76,0-1,0 1,0 0,0 0,-1 1,0-1,1 1,-1 0,-1 0,1 0,-1 1,1-1,-1 1,3 8,-4-9,-2 1,1-1,0 0,-1 1,0-1,0 1,0-1,-1 1,1-1,-1 1,0-1,0 1,-1-1,1 0,-1 0,0 0,0 0,-4 6,-56 92,21-36,3 1,-30 75,67-140,0 0,0-1,0 1,0 0,1 0,-1 0,1-1,-1 1,1 0,0 0,0 0,0 0,0 0,0 0,0 0,1 0,-1-1,0 1,2 4,-1-6,0 1,0 0,0-1,0 1,0-1,0 1,0-1,0 1,0-1,1 0,-1 0,0 1,0-1,0 0,0 0,1 0,-1 0,0 0,0 0,0-1,0 1,0 0,2-1,11-4,1-1,-1 0,21-12,-31 15,127-76,179-144,-226 157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26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360 480,'-18'11,"1"1,1 0,0 2,1 0,-25 29,11-11,5-6,1 1,1 2,2 0,1 1,1 1,-14 35,22-44,2 1,0 0,1 0,1 1,2 0,0 0,2 0,0 0,3 45,0-67,-1 1,0-1,1 0,-1 1,1-1,0 0,-1 0,1 1,0-1,0 0,1 0,-1 0,0 0,1 0,-1-1,1 1,0 0,-1-1,1 1,3 1,-1-1,-1-1,0 0,1 1,0-1,-1-1,1 1,0-1,-1 1,1-1,0 0,6-1,9-2,-1-1,0-1,-1-1,21-9,-33 13,24-9,-2-1,0-1,0-1,-2-2,0 0,28-25,-48 36,-1-1,0 1,0-1,-1 0,0 0,0 0,0-1,-1 1,0-1,0 1,0-1,-1 0,0 0,-1 0,1 0,-1 1,-1-1,0-8,-3-17,-2 1,-15-50,14 55,-31-79,26 77,2 1,0-1,-8-48,18 75,-1 0,1 0,0 0,0 1,0-1,-1 0,1 0,0 0,0 0,0 0,0 0,1 0,-1 0,0 0,0 0,1 0,-1 0,0 0,1 0,-1 0,1 1,-1-1,1 0,-1 0,1 0,0 1,-1-1,1 0,1 0,0 1,-1 0,1 0,0 0,-1 0,1 0,-1 0,1 1,0-1,-1 0,1 1,-1 0,1-1,-1 1,1 0,1 1,8 5,-1 1,0 0,17 17,7 18,-1 1,-3 2,-2 1,27 59,-26-50,546 1259,-443-914,-109-313,-4 0,13 150,-30-213,0 59,-2-77,0-1,-1 1,0 0,-1-1,1 1,-1-1,-1 0,1 0,-7 11,8-15,-1 0,0 0,-1 0,1 0,0 0,-1 0,1-1,0 1,-1-1,0 0,1 0,-1 0,0 0,0 0,1-1,-1 1,0-1,0 0,0 1,0-1,0-1,0 1,1 0,-5-2,-3 0,-1 0,1-1,0 0,0-1,-15-7,2-3,0-1,1-1,0 0,1-2,-21-23,-90-114,58 56,5-4,4-3,-70-155,64 97,-85-298,152 448,-70-281,65 245,1 0,3 0,3-96,4 125,2-1,1 1,0 0,1 1,1-1,1 1,1 1,1-1,1 2,0-1,1 2,1-1,28-27,-19 23,1 1,0 1,1 1,2 2,-1 0,2 2,0 0,1 2,32-10,-53 21,0-1,1 1,-1 1,1 0,0 0,-1 0,1 1,0 0,-1 0,1 1,0 0,-1 0,1 1,-1 0,1 1,7 3,1 3,0 1,0 1,-1 0,0 2,16 16,57 63,23 19,-108-107,1-1,0 0,0 0,0 0,0 0,0-1,0 0,1 0,-1 0,1 0,0-1,-1 0,1 0,0 0,0 0,0-1,0 0,0 0,0 0,0 0,-1-1,1 0,0 0,0 0,-1-1,1 0,0 1,-1-2,0 1,1 0,-1-1,5-4,0-1,1-1,-2 0,1 0,-1-1,-1 0,0 0,0 0,-1-1,0 0,-1-1,6-19,1-15,-2 0,-2-1,-2 0,0-55,-21-189,14 272,-1 0,-1 1,0-1,-2 1,0 0,-12-27,8 33,4 18,6 27,8 8,1-1,29 72,48 79,-9-42,156 219,131 115,-85-118,-246-318,-2 1,-2 2,-3 1,-2 2,-2 0,-2 1,14 61,-25-71,-2 1,-2 0,-2 0,-1 1,-3-1,-2 1,-2-1,-1 0,-17 64,7-54,-3-1,-1 0,-3-2,-2 0,-3-2,-1 0,-57 73,77-114,0 0,0 0,-1-1,0 0,0-1,-1 0,0 0,0-1,-1 0,-15 5,20-9,0 0,-1 0,1-1,-1 0,0-1,1 1,-1-1,0 0,1-1,-1 0,1 0,-1 0,1-1,-1 0,1 0,0-1,0 1,0-1,0-1,-6-4,-5-4,2-2,0 0,0 0,1-1,1-1,1 0,-19-33,-61-140,35 45,6-1,6-3,-26-164,42 134,8-1,2-244,35 90,-9 277,2-1,3 2,34-99,-39 138,0 0,1 1,20-28,-20 31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28.0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0,'0'5,"0"5,5 9,0 7,10 2,5 10,8 2,4 3,0-1,0-4,-2-4,-6-3,-7-3,-2-6,0-7,-1-6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28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309 241,'13'-21,"-2"-1,0-1,7-23,0 1,-15 38,0-1,0 0,-1 1,0-1,1-15,-3 22,0 0,0 0,0 0,0 0,0 0,0 0,0 1,0-1,0 0,-1 0,1 0,0 0,-1 0,1 0,-1 1,1-1,-1 0,1 0,-1 1,0-1,1 0,-2-1,0 2,0-1,1 1,-1 0,0 0,0 0,1-1,-1 2,0-1,1 0,-1 0,0 0,1 1,-1-1,0 1,1-1,-1 1,1 0,-2 1,-14 6,0 2,1 0,0 1,1 0,-23 23,5-1,-33 44,47-51,0 1,2 0,1 1,-13 30,22-41,1 0,0 0,1 1,1 0,1 0,0 0,1 1,1 29,2-42,0 0,1-1,-1 1,1 0,0 0,0-1,1 0,0 1,0-1,0 0,1 0,-1 0,1-1,0 1,0-1,1 0,0 0,-1-1,1 1,0-1,1 0,7 3,14 6,1-1,0-1,39 7,-36-9,122 21,-32-8,-117-20,0 0,0 0,0 0,0 0,0 0,0 1,0 0,0 0,-1 0,1 0,-1 1,1-1,-1 1,0 0,0 0,0 0,4 6,-6-5,1 1,-1-1,0 0,0 1,0-1,0 1,-1-1,0 1,0-1,0 1,0-1,-1 1,0-1,0 1,0-1,-3 6,-116 300,86-231,18-44,3-7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29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594 1,'-3'2,"-1"0,1 1,-1-1,1 1,0-1,0 1,0 0,1 1,-1-1,1 0,-3 5,2-4,-181 303,129-208,-231 439,271-510,3-10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29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1,'-4'0,"-2"0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11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1876,'21'-13,"1"0,-2-2,34-29,-11 7,10-3,-30 24,0 0,-2-2,0-1,-1 0,20-26,-40 45,1-1,-1 0,1 1,-1-1,1 0,-1 1,1-1,-1 0,0 0,1 1,-1-1,0 0,0 0,1 0,-1 1,0-1,0 0,0 0,0 0,0 1,0-1,0 0,-1 0,1 0,0 0,0 1,-1-1,1 0,0 0,-1 0,-1-1,1 1,-1 0,1 0,-1 0,0 0,1 0,-1 1,0-1,0 0,0 1,1 0,-5-1,-61 0,64 1,-24 4,1 1,0 1,1 0,-1 3,1 0,1 1,0 1,0 2,1 0,1 1,0 2,1 0,1 1,0 1,-30 36,43-45,0-1,0 1,1 1,0-1,1 1,0 0,0 1,1-1,1 1,-1-1,2 1,0 0,0 0,1 0,0 1,1-1,0 0,0 0,2 0,-1 0,2 0,-1 0,1 0,1 0,0-1,0 1,1-1,8 12,3 2,1 0,1-1,1 0,1-2,1 0,1-2,0 0,2-1,45 25,-4-7,1-3,139 46,-169-68,0-1,0-3,1 0,0-3,0-1,0-1,69-7,-103 4,15-1,1-1,-1-1,1 0,20-9,-35 11,0 1,-1-1,1 0,0 0,-1 0,1-1,-1 0,0 1,0-1,0 0,0 0,-1 0,1-1,-1 1,0-1,0 1,0-1,0 0,0 0,-1 0,0 0,0 0,0 0,0-7,2-40,-4 0,-1 0,-2 0,-3 1,-2 0,-2 0,-2 1,-23-54,33 94,0 0,0 0,1 0,-3-17,5 24,0 1,-1 0,1 0,0 0,0 0,0-1,0 1,0 0,0 0,0 0,0 0,1-1,-1 1,0 0,1 0,-1 0,1 0,-1 0,1 0,-1 0,1 0,0 0,0 0,-1 0,1 0,0 1,0-1,0 0,0 1,0-1,0 0,0 1,0-1,0 1,0-1,0 1,0 0,1 0,-1-1,0 1,0 0,0 0,0 0,1 0,-1 0,0 0,0 1,0-1,0 0,3 1,9 4,1 0,-1 1,0 0,0 1,0 0,-1 1,-1 1,17 14,81 87,-42-28,61 96,-42-55,-74-107,-7-10,0-1,-1 2,1-1,-1 0,-1 1,1 0,-1 0,0 0,-1 0,3 12,-4-18,-1 0,0-1,0 1,0 0,0 0,0 0,0 0,0 0,0 0,0 0,-1 0,1-1,0 1,0 0,-1 0,1 0,-1-1,1 1,-1 0,1 0,-1-1,1 1,-1 0,0-1,1 1,-1 0,0-1,-1 1,1 0,-1-1,0 0,0 1,1-1,-1 0,0 0,0 0,1-1,-1 1,0 0,0-1,1 1,-4-2,-1 0,-1-1,1 0,-1-1,1 0,0 0,-6-4,0-6,1 0,0 0,1-1,0 0,2 0,-1-1,2 0,0-1,1 0,1 0,0 0,2-1,-3-28,4 27,0-1,2 0,0 1,2-1,0 0,1 1,1-1,1 1,0 0,2 1,0-1,11-19,-9 25,1 1,-1 1,2 0,0 0,0 1,1 0,0 1,0 0,1 1,0 1,1 0,0 0,0 2,0 0,1 0,-1 1,1 1,0 1,0 0,1 0,-1 2,17 1,-25 1,-1-1,1 2,-1-1,0 1,1 0,-1 0,-1 1,1 0,0 0,-1 0,0 0,0 1,0 0,6 9,6 9,-1 1,14 27,-28-47,136 286,-45-87,-90-196,0-1,1 0,-1 0,1 0,1 0,-1-1,9 8,-12-12,0 0,1 0,-1 0,0-1,1 1,-1 0,1-1,-1 1,1-1,-1 1,1-1,-1 0,1 0,-1 0,1 0,-1 0,1 0,0 0,-1 0,1 0,-1-1,1 1,-1-1,1 1,-1-1,1 1,-1-1,0 0,1 0,-1 0,0 0,0 0,0 0,0 0,1 0,-1 0,-1-1,1 1,1-2,7-9,-1 0,0-1,-1 0,0-1,-1 0,4-14,23-94,-24 88,3-18,-2 1,-2-2,-3 1,-2-1,-2 1,-3-1,-1 0,-3 1,-3 0,-1 0,-3 1,-2 1,-42-94,0 37,-6 2,-3 3,-85-98,-259-264,409 463,-290-288,199 200,85 82,0 0,-1 0,0 1,-10-6,45 63,127 178,240 395,-287-426,111 194,-204-368,0-1,2-1,1 0,0-1,29 26,-41-42,1 0,0-1,0 1,0-1,0 0,1-1,-1 1,1-1,0-1,0 1,0-1,0-1,1 1,-1-1,0 0,1-1,-1 0,0 0,1 0,-1-1,1 0,-1-1,0 0,12-4,-11 2,-1-1,1-1,-1 1,0-1,0 0,-1-1,0 0,0 0,0 0,-1-1,8-15,23-28,-11 15,-17 20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30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1,'4'0,"6"4,6 6,-1 5,2 9,3 0,1 5,2 2,-3-1,4-1,-3 0,-4-6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31.0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58 139,'-4'-4,"-6"-15,-1-8,1-3,-2-2,2 5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31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1 488,'6'0,"1"1,0 0,0 1,-1 0,1 0,-1 0,0 1,1 0,-1 0,0 0,8 7,60 53,-60-51,23 27,-1 1,-2 2,-2 1,31 56,-60-103,-1-15,-1-24,-4-58,1-166,4 234,1 0,2 1,1 0,2 0,1 1,13-31,-18 51,1 1,1 0,-1 0,2 1,-1-1,1 2,0-1,1 1,0 0,1 0,-1 1,1 0,18-10,-12 10,0 1,0 1,0 0,1 1,0 1,0 0,0 1,0 1,19 0,0 2,1 2,-1 1,0 2,0 1,-1 2,66 26,-74-24,0 1,-1 1,0 1,-1 2,-1 0,-1 2,0 0,-1 2,21 24,-32-31,-1 0,-1 1,0 0,-1 0,0 1,-1 0,-1 0,-1 0,0 1,0-1,0 20,-1 16,-2 1,-6 57,1-20,3-65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32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1,'2'14,"1"0,0 0,1 0,0 0,1-1,1 0,0 0,11 18,-1-1,353 585,-82-154,-265-425,-16-28,0 1,0 0,-1 1,0-1,-1 1,0 0,3 15,-23-61,6-21,3-1,3-1,5-111,1 68,-2 43,3 1,16-94,-19 149,0 1,1 0,-1-1,1 1,0 0,0 0,0 0,0-1,0 1,0 0,0 0,1 1,-1-1,1 0,0 0,-1 1,1-1,0 1,0-1,0 1,0 0,0 0,0 0,0 0,0 0,1 0,-1 0,0 1,0-1,1 1,-1 0,0 0,1 0,-1 0,0 0,1 0,-1 0,0 1,1-1,-1 1,0 0,0 0,3 1,6 3,0-1,-1 2,1-1,-1 1,-1 1,1 0,13 13,-7-2,0 2,-1 0,-1 0,-1 1,-1 1,-1 0,-1 0,-1 1,12 47,-12-33,-1 0,-3 1,-1 0,-2-1,-4 72,1-101,0 0,0 0,-1 0,1 0,-2 0,1 0,-1-1,-1 1,1-1,-1 0,-1 0,1 0,-1 0,0-1,0 0,-1 0,0 0,0-1,-1 0,1 0,-1-1,0 1,0-1,0-1,-1 1,0-2,1 1,-12 2,14-4,-5 2,0 0,0 0,0 1,0 0,-12 7,5 2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33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0,'3'126,"5"-1,6 0,6-2,44 157,-42-198,35 111,-50-172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34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1 377,'3'2,"1"0,-1 1,0 0,1 0,-1 0,0 0,-1 0,1 1,-1-1,4 7,3 1,294 428,-98-130,-154-228,-50-85,0 1,0-1,0 0,0 0,0 1,-1-1,0 0,0 0,0-6,-32-389,8 132,3 64,20 201,1 1,0-1,0 0,0 1,0-1,0 0,0 0,1 1,-1-1,0 0,1 1,-1-1,1 0,0 1,1-3,-2 4,1 0,-1 0,1-1,-1 1,1 0,-1 0,1 0,-1 0,1 0,-1 0,1 0,0 0,-1 0,1 0,-1 0,1 0,-1 0,1 1,-1-1,1 0,-1 0,1 0,-1 1,1-1,-1 0,0 1,1-1,-1 0,1 1,-1 0,37 44,267 509,-267-467,-35-181,-30-204,4 88,14 103,-7-159,17 237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36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39,'-42'-11,"-1"2,0 1,-56-1,76 8,0 1,0 1,0 1,0 2,0 0,0 1,1 1,-1 1,2 1,-1 1,1 1,1 1,0 1,0 1,1 0,1 1,-23 23,1 5,1 0,2 3,3 1,1 2,-48 95,43-66,4 1,3 2,3 1,4 1,4 1,4 1,-8 97,23-160,0-1,1 1,1 0,1-1,1 0,1 1,11 34,-12-46,1 0,1 0,-1 0,1-1,1 0,0 0,0 0,0-1,1 0,0 0,0-1,1 0,0 0,0 0,0-1,1-1,0 1,12 3,7 1,0-2,1 0,0-2,0-1,0-2,34-1,179-19,-237 18,131-18,-2-7,-1-5,-1-6,-2-5,180-84,-283 113,-2-1,0-1,41-29,-59 37,0 0,0-1,-1 1,0-1,0-1,-1 1,0-1,0 0,-1 0,0 0,0 0,-1-1,0 0,-1 1,3-17,-1-10,-2-1,-1 0,-2 0,-1 1,-2-1,-2 0,-1 1,-12-36,1 17,-3 2,-2 1,-2 0,-44-65,54 93,-1 1,-1 1,0 1,-2 0,0 2,-32-25,38 35,1-1,-1 2,-1-1,1 2,-1 0,-1 1,1 0,-1 1,0 0,0 1,0 1,-30 0,12 4,-1 3,1 0,-64 20,72-18,20-5,0 0,0-1,-1 0,1 1,0-2,-1 1,1-1,-1 0,1 0,-1 0,1-1,-1 1,1-2,0 1,0 0,-7-3,-3-7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37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287 445,'12'-138,"-1"29,-8 69,-1 22,-1 0,-1 0,0 0,-1 0,-6-28,7 45,0 0,0 0,0 0,-1 0,1 0,0 0,-1 0,1 0,-1 0,1 0,-1 0,1 0,-1 1,0-1,0 0,1 0,-1 1,0-1,0 0,0 1,0-1,0 1,1-1,-1 1,0-1,0 1,0 0,-3-1,2 2,0-1,0 0,0 1,-1 0,1-1,0 1,0 0,0 0,0 0,0 0,0 1,1-1,-3 2,-5 5,0 1,0 0,1 0,-8 13,-13 25,2 2,2 0,3 1,2 2,-23 89,9 28,31-148,1 1,1 0,1 0,1 0,7 39,-8-57,1-1,0 0,0 0,0 0,0-1,1 1,-1 0,1 0,-1-1,1 1,0-1,0 1,0-1,1 0,-1 0,1 0,-1 0,6 3,-4-3,1 0,0-1,0 1,0-1,0 0,0-1,0 1,0-1,1 0,7-1,10-2,-1-2,0 0,0-2,24-10,-37 13,25-8,-2-1,55-32,-78 39,0 0,0 0,-1-1,0 0,0-1,-1 0,0 0,0 0,-1-1,0 0,0 0,-1-1,6-15,-4 0,-1-1,-1 0,-1 0,-1-1,-1-33,0-2,-2 61,0-1,0 1,0 0,0-1,0 1,0-1,0 1,1-1,-1 1,0 0,1-1,-1 1,1 0,0-1,-1 1,1 0,0 0,0 0,0-1,0 1,0 0,0 0,0 0,0 1,0-1,0 0,0 0,1 1,-1-1,0 0,1 1,-1-1,0 1,1 0,-1-1,0 1,1 0,-1 0,1 0,-1 0,1 0,-1 0,0 0,1 1,2 0,5 2,0 0,0 1,0 0,0 1,12 7,72 55,-3 5,127 127,-194-177,341 362,-346-361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38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0 336,'12'0,"-1"2,1-1,0 2,-1-1,0 2,0-1,0 1,20 11,7 7,36 28,-41-27,34 22,-2 4,74 72,-139-121,0 1,1-1,-1 1,0-1,0 1,1-1,-1 0,0 1,1-1,-1 1,1-1,-1 0,0 1,1-1,-1 0,1 0,-1 1,1-1,-1 0,1 0,-1 0,1 0,-1 1,1-1,-1 0,1 0,-1 0,1 0,-1 0,1 0,-1 0,1-1,-1 1,1 0,-1 0,1 0,-1 0,1-1,-1 1,1 0,-1 0,1-1,-1 1,0 0,1-1,-1 1,1-1,-1 1,0 0,0-1,1 1,-1-1,0 1,0-1,1 1,-1-1,0 1,0-1,0 1,0-1,0 1,0-1,0 1,0-1,0 1,0-1,0 1,0-1,0 0,0-50,-1 40,6-251,-1 220,2 1,1 0,2 1,19-52,-26 87,0-1,1 1,-1-1,1 1,0 0,1 0,-1 0,1 1,0-1,0 1,0 0,1 0,-1 0,1 1,0-1,0 1,9-4,-7 5,-1 1,1-1,-1 1,1 1,-1-1,1 1,-1 0,1 0,-1 1,1 0,-1 0,1 1,-1-1,0 1,12 6,34 19,-1 3,-2 1,83 69,-8-5,-76-62,-20-16,-2 2,0 0,40 41,-50-39,-7-2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39.1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1090,'-36'0,"11"-1,0 1,1 1,-42 8,57-7,1 0,-1 1,1 1,0-1,0 1,1 0,-1 1,1 0,0 0,0 1,0-1,1 1,0 1,-7 9,-2 6,1 1,0 0,2 1,-14 41,-27 105,48-155,1 0,0 0,1 0,0 1,1-1,1 1,1-1,0 1,1-1,1 1,4 19,-6-34,0 1,1-1,-1 1,1-1,0 1,-1-1,1 0,0 1,0-1,0 0,0 0,0 0,0 1,0-1,0 0,0 0,1 0,-1-1,0 1,1 0,-1 0,0-1,1 1,-1-1,1 1,-1-1,1 0,-1 1,1-1,-1 0,1 0,0 0,-1 0,1 0,-1-1,1 1,-1 0,1-1,2 0,0-1,1 0,-1-1,0 1,0-1,0 1,0-1,-1 0,1-1,-1 1,1-1,-1 1,2-5,10-18,-1-1,-1-1,-2 0,13-47,18-119,-22 74,-6-1,-5 0,-5 0,-24-241,13 310,-3 1,-24-71,25 97,0 0,-2 1,-1 1,-1 0,0 1,-30-36,5 25,37 32,0 0,0 0,-1 0,1 1,0-1,0 0,0 1,-1-1,1 0,0 1,-1 0,1-1,0 1,-1 0,1 0,-1 0,1 0,-1 0,1 0,0 0,-1 0,1 0,0 1,-1-1,1 1,0-1,-1 1,1-1,0 1,0 0,-2 0,3 1,-1-1,0 1,1-1,0 1,-1-1,1 1,0 0,0-1,0 1,0-1,0 1,0-1,0 1,0 0,1-1,-1 1,0-1,1 1,0-1,-1 1,1-1,0 0,0 1,1 1,27 38,-26-38,107 121,-44-53,-17-15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12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0 286,'9'-1,"-1"0,0-1,-1-1,1 1,0-1,14-7,6-3,692-204,-640 194,-55 12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40.5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1643 329,'-15'18,"0"1,1 0,2 1,0 1,1 0,1 0,-13 40,-7 12,-326 644,286-585,-39 70,-9-4,-227 291,332-473,1-1,1 0,-2-1,0 0,0-1,-1-1,-27 18,39-29,0 0,1 0,-1 0,0-1,0 1,0-1,1 0,-1 1,0-1,0 0,0 0,0 0,1 0,-1 0,0 0,0-1,0 1,0-1,1 1,-1-1,0 0,1 0,-1 0,0 1,1-2,-1 1,1 0,-1 0,1 0,0-1,-3-2,-3-5,1 0,0 0,0-1,-5-12,4 7,-60-112,-61-165,111 245,2-1,2-1,2-1,2 1,3-1,1-1,3-57,2 102,1-1,-1 1,1-1,0 1,1-1,0 1,0 0,0 0,0-1,1 2,0-1,1 0,-1 1,1-1,0 1,5-5,-3 5,1 0,-1 1,1 0,1 0,-1 0,0 1,1 0,0 1,-1-1,1 1,0 1,14-2,28-1,1 3,0 1,96 14,146 44,-278-55,191 50,340 136,174 140,-680-309,-21-9,2 0,-1-2,1-1,43 12,-61-20,-1 0,1 0,-1 0,1 0,0-1,-1 1,1-1,-1 0,1 0,-1 0,1 0,-1 0,0 0,0 0,1-1,-1 1,0-1,0 0,0 0,-1 0,1 1,0-2,-1 1,1 0,-1 0,0 0,0-1,0 1,2-4,3-11,0 0,-1 0,4-23,-6 23,41-224,23-465,-63 626,-3-1,-4 0,-14-89,13 145,-1-1,-2 1,0 0,-2 1,0 0,-2 0,-1 1,0 0,-2 1,-1 1,0 0,-2 1,-31-31,21 30,0 1,-2 1,0 2,-1 1,-1 1,0 1,-1 2,-38-10,-11 3,0 3,-99-7,163 21,0 1,0 1,0 0,-22 3,32-1,0 0,0 0,0 0,0 1,0 0,1 1,-1-1,1 1,0 0,0 1,1-1,-8 9,-94 110,96-108,3-1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42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1,'3'11,"0"0,1-1,1 1,0-1,8 12,4 12,35 75,-6 1,41 147,-69-188,-2 1,-4 1,-2 0,-4 0,-3 83,-5-121,-2-1,-1 0,-1 0,-2 0,-1-1,-19 42,-2-9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43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1436,'23'-26,"-1"0,0-1,-3-2,25-44,-15 17,33-93,-40 79,-2 0,16-117,-8-150,-27 305,-1 0,-1 1,-2-1,-2 1,-8-35,11 57,-1 0,0 0,0 0,-1 1,0-1,0 1,-1 0,0 0,0 1,-1-1,0 1,0 0,-1 1,0-1,0 2,-1-1,1 1,-1 0,-1 0,1 1,-14-5,17 8,0 0,0 0,-1 1,1 0,0 0,0 0,-1 0,1 1,0 0,0 0,0 1,0-1,0 1,0 0,0 1,1-1,-1 1,1 0,0 0,0 0,0 0,0 1,0 0,-5 7,-1 0,1 2,0-1,0 2,1-1,1 1,1 0,-7 18,7-10,0-1,1 1,2 0,0 1,1-1,1 0,5 45,-3-56,1 0,0-1,0 1,1-1,1 1,0-1,0 0,1 0,0-1,1 0,0 0,0 0,1 0,0-1,0 0,1-1,0 0,15 10,-6-7,1-1,1-1,0 0,0-1,0-2,22 5,125 12,-107-16,5 1,224 35,-280-40,0 0,0 0,-1 1,1 0,10 6,-16-8,-1 0,1 0,-1 0,1 1,-1-1,0 0,1 0,-1 1,0-1,0 1,0-1,0 1,0 0,0-1,0 1,-1 0,1-1,-1 1,1 0,-1 0,0 0,0-1,1 1,-1 0,0 0,-1 0,1 0,0-1,-1 3,-8 22,-2 0,0-1,-2 0,0-1,-33 42,6-6,-16 28,2-6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44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0 358,'0'83,"5"284,1-255,27 138,-30-231,1 1,1-1,1 0,11 25,-15-40,-1 0,2 0,-1 0,0 0,1-1,0 1,0-1,0 1,0-1,1 0,-1 0,1-1,-1 1,1-1,0 0,0 0,0 0,0 0,1-1,-1 1,0-1,1 0,-1-1,1 1,5-1,-5 0,0 0,0 0,0-1,0 0,0 0,-1 0,1 0,0-1,-1 0,1 0,-1 0,1-1,-1 1,0-1,0 0,0 0,4-5,-1-1,0-1,-1 1,0-1,0 0,-1-1,6-17,21-69,-5-1,19-122,-22 94,17-65,51-279,-89 442,-3 25,-2 7,-6 45,5 12,3 0,3 1,2-1,4-1,1 1,4-1,2-1,2-1,3 0,3-2,37 66,-47-100,1-2,0 1,1-2,30 27,-30-30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45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1166,'-4'0,"0"0,0 1,-1-1,1 1,0 0,0 0,0 1,-1-1,2 1,-1 0,0 0,0 0,1 1,-1-1,-3 4,1 0,0 0,1 1,0-1,0 1,0 0,1 1,-5 9,-2 10,2 1,0 1,-5 38,8-41,1 1,2 0,1 0,1 0,1 0,5 33,-4-50,1-1,1 1,-1-1,1 0,1 0,0 0,0 0,1 0,0-1,1 0,-1 0,2 0,-1-1,1 0,0 0,0-1,1 0,0 0,0-1,14 8,-1-4,2 0,-1-2,1 0,0-2,0 0,1-2,27 1,22-2,72-9,-41-1,120-27,-176 24,0-2,-2-1,0-3,77-39,-106 45,-1 0,0 0,-1-2,0 0,-1-1,0 0,-1-1,-1-1,-1 0,0 0,-1-1,0 0,-2-1,0 0,-1-1,-1 0,5-22,-1-12,-2 0,-2-1,-3 0,-2 0,-6-60,-2 32,-4-1,-3 1,-4 1,-38-109,39 144,-1 2,-3 0,-1 2,-2 0,-2 1,-1 2,-2 1,-2 1,-37-34,62 65,-1 0,0 0,0 0,0 0,-15-7,21 12,0 1,0-1,0 1,0-1,0 1,0 0,0 0,0-1,0 1,0 0,0 0,0 0,0 0,0 0,0 0,-1 0,1 1,0-1,0 0,0 1,0-1,0 0,0 1,0 0,0-1,1 1,-1-1,0 1,0 0,0 0,1-1,-1 1,0 0,1 0,-1 0,0 0,1 0,-1 0,1 0,0 0,-1 0,1 0,0 0,0 0,-1 0,1 0,0 0,0 2,-2 14,0 1,0 0,2 0,0 0,2 0,0 0,4 18,38 128,-35-133,189 493,41-12,-133-292,-76-154,26 80,-41-114,-15-32,1 1,-1-1,0 0,1 1,-1-1,1 1,-1-1,0 0,1 1,-1-1,1 0,-1 0,1 1,-1-1,1 0,-1 0,1 0,0 0,-1 0,1 0,-1 1,1-1,-1 0,1-1,-1 1,1 0,-1 0,1 0,0 0,3-3,0-1,-1 1,1-1,-1 0,0 1,0-1,-1-1,1 1,-1 0,3-7,83-147,187-255,-191 306,4 4,203-181,-268 264,77-59,-92 73,0 1,1 0,-1 0,1 1,0 0,1 1,-1 0,0 0,19-2,-25 6,0-1,-1 1,1-1,0 1,0 0,0 0,0 0,-1 1,1-1,0 1,-1-1,0 1,1 0,-1 0,0 0,0 0,0 0,0 0,0 1,0-1,-1 1,1-1,-1 1,0 0,2 5,5 10,-2 1,8 34,-10-38,42 275,-20-95,-20-157,0 4,2-1,2 0,1 0,29 67,-39-105,0-1,0 0,0 0,0 0,0 0,1 0,-1 0,1-1,0 1,-1 0,1-1,3 3,3-2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46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1,'152'171,"-52"-57,121 139,256 266,-444-487,2-2,1-1,1-2,70 38,-85-53,1-2,-1-1,2-1,-1-1,1-1,0-1,1-1,-1-1,1-2,35-1,-2-6,-1-2,109-32,106-53,-249 85,65-29,-63 22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46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0 742,'9'0,"15"-13,21-13,37-14,39-14,45-14,43-14,31-9,19-2,-5 6,-16 10,-36 13,-51 18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47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1 120,'0'33,"0"0,3 0,0-1,3 1,11 42,-14-64,1-1,0 0,1 0,0-1,1 1,-1-1,2 0,-1-1,1 0,1 0,0 0,0-1,0 0,1 0,-1-1,2 0,-1-1,1 0,20 8,-4-5,1-1,1-1,-1-1,1-2,0 0,0-2,32-3,-45 2,0-2,-1 0,1-1,0 0,-1-1,0-1,0 0,0-1,-1 0,1-1,-2-1,1 0,-1-1,0 0,11-11,-15 9,0-1,0 1,-1-1,-1-1,0 1,0-1,-2 0,1-1,-2 1,0-1,0 1,1-28,-3-8,-1 0,-9-64,8 106,0-1,0 0,0 1,-1-1,-4-9,6 17,0 0,0 0,0 0,0 0,0 0,0 0,0 0,0 0,0 0,0 0,-1 0,1 0,0 1,0-1,0 0,0 0,0 0,0 0,0 0,0 0,0 0,0 0,0 0,0 0,0 0,0 0,0 0,0 0,-1 0,1 0,0 0,0 0,0 0,0 0,0 0,0 0,0 0,0 0,0 0,0 0,0 0,0 0,0 0,0 0,-1 0,1 0,0 0,0 0,0 0,0 0,0-1,0 15,4 18,20 37,3-1,42 77,-26-58,198 382,-14-31,-35 18,-182-429,-2 0,0 1,6 51,-13-67,-1-1,0 1,-1-1,0 1,-1-1,0 0,-1 0,0 0,0 0,-1 0,-1 0,-7 12,-1-2,-1 0,-1-1,0-1,-33 31,47-49,0 0,0 0,0 0,-1 0,1 0,0-1,0 1,-1 0,1-1,-1 1,1-1,-1 0,1 1,-1-1,1 0,-1 0,1 0,-1 0,1 0,0 0,-1 0,1-1,-1 1,1 0,-1-1,1 1,0-1,-1 0,1 1,0-1,-1 0,1 0,0 0,0 0,0 0,0 0,0 0,0 0,0-1,0 1,-1-2,-5-8,1 0,-1 0,-8-23,12 25,-34-80,3-2,-32-147,53 170,3 0,3-1,2 0,8-96,1 124,2 0,1 1,18-54,8-1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48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246 394,'15'18,"-1"0,0 1,15 30,1 1,647 894,-632-888,-11-17,-3 1,49 83,-79-122,0 1,0 0,0-1,0 1,0 0,-1 0,1 0,-1-1,0 1,1 0,-1 0,0 0,0 0,0 3,0-5,-1 1,1-1,0 1,-1-1,1 1,-1-1,1 1,0-1,-1 0,1 1,-1-1,1 0,-1 1,1-1,-1 0,1 0,-1 0,1 1,-1-1,1 0,-1 0,0 0,1 0,-1 0,1 0,-1 0,1 0,-1 0,0 0,0-1,-5 0,-1-1,0 0,1 0,0-1,0 0,-11-7,-52-37,3-3,-110-106,-96-143,-25-93,246 312,3-3,4-1,-38-104,70 155,2 0,-9-40,17 62,1 1,0 0,0-1,1 1,0 0,1-1,0 1,0 0,1-1,1 1,6-16,-6 21,-1 1,2-1,-1 1,0 0,1 1,0-1,-1 0,2 1,-1 0,0 0,1 0,-1 1,1-1,0 1,-1 0,1 1,10-3,11-2,0 2,36-3,-30 4,363-23,-320 27,0 3,-1 3,95 21,-140-21,-1 1,39 15,-61-20,0-1,-1 1,1 0,-1 0,1 0,-1 1,0 0,0 0,-1 0,1 1,-1-1,0 1,0 0,0 0,-1 1,0-1,4 9,-7-11,1 0,-1 1,0-1,0 0,0 1,0-1,-1 1,1-1,-1 0,0 0,0 1,0-1,-1 0,1 0,-1 0,1 0,-1 0,0 0,0-1,0 1,-1-1,1 1,0-1,-1 0,-5 4,-9 6,0-1,0 0,-22 8,27-13,-528 231,468-208,38-16,-44 9,52-15,7-2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49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0 539,'19'-1,"0"0,0-2,0 0,-1-1,32-12,87-43,-88 36,-18 9,40-17,-1-2,-2-4,93-66,-153 96,-1 1,0-1,-1 0,0 0,0 0,0-1,-1 0,-1 0,1-1,-1 1,3-11,-6 17,0-1,0 0,0 0,-1 0,0 0,1 0,-1 0,0 0,0 0,0 0,-1 0,1 0,-1 0,0 0,0 1,0-1,0 0,0 0,0 1,-1-1,0 0,1 1,-1 0,0-1,0 1,0 0,0 0,-1 0,1 0,0 0,-1 1,1-1,-1 1,0 0,0 0,1 0,-1 0,-3-1,-13-3,1 1,-1 0,0 2,-1 0,-27 1,-1 3,-49 9,76-7,-1 2,1 0,1 1,0 1,0 1,0 0,1 2,0 0,1 1,1 1,0 1,0 0,2 2,-28 32,27-27,0 1,1 1,2 0,0 0,2 1,0 1,2 0,1 1,0-1,2 2,-5 50,11-73,-1 0,1 0,0 0,0 0,0 0,0 0,1 0,-1 0,1 0,0 0,1-1,-1 1,0 0,1 0,0-1,0 1,0-1,1 0,-1 1,1-1,-1 0,1-1,0 1,0 0,0-1,1 0,-1 1,1-1,-1 0,5 1,28 13,0-2,0-1,1-2,65 11,155 6,-242-27,180 9,0-8,-1-9,299-48,-368 30,-90 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56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0,'0'4,"0"6,-4 6,-6 0,-1 1,1 2,-2-2,1 0,3 2,-2 2,1 1,-3-2,2-2,-3-2,1-5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12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0,1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50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917 996,'-38'0,"-1"1,1 1,0 2,1 2,-1 2,1 1,-67 26,47-9,1 1,1 3,1 2,2 3,2 2,1 2,-43 45,81-73,1 1,1 0,0 0,1 1,0 0,1 0,-7 18,12-28,1 0,0 0,0 0,1 0,-1 0,1 0,-1 0,1 0,0 0,0 0,1 0,-1 1,1-1,-1 0,1 0,0 0,0-1,0 1,0 0,1 0,-1 0,1-1,0 1,0-1,0 1,0-1,0 0,0 0,0 0,1 0,-1 0,1 0,0-1,-1 1,1-1,0 0,0 0,0 0,0 0,0 0,3 0,22 5,-1 0,1-2,0-1,1-2,44-2,137-26,-168 20,-1-1,0-2,0-2,-1-1,67-34,-105 46,0 0,0 0,0 0,0-1,0 1,-1 0,1-1,0 1,-1-1,0 0,1 1,-1-1,0 0,0 0,1 0,-2 0,3-3,-3 3,0 1,0-1,0 1,-1 0,1-1,0 1,-1 0,1-1,0 1,-1 0,0-1,1 1,-1 0,0 0,1 0,-1 0,0 0,0 0,0 0,-2-2,-5-3,0 1,0 0,0 0,-1 1,1 0,-14-4,-18-3,0 2,-1 1,-74-4,86 10,25 1,-1 1,1-1,0 1,-1-1,1 0,0-1,0 1,0-1,0 0,-6-4,10 6,-1-1,0 1,1-1,-1 1,0-1,1 0,-1 0,1 1,0-1,-1 0,1 0,0 1,-1-1,1 0,0 0,0 0,-1 0,1 1,0-1,0 0,0-1,1 0,-1 0,1 0,0 0,0 0,0 0,0 0,0 0,0 1,0-1,0 0,1 1,2-3,54-50,77-53,-16 14,-56 40,-2-2,-2-3,61-79,-104 117,-2 0,0-1,-1-1,-1 0,-2 0,0-1,-1-1,-1 0,-1 0,-2 0,0-1,-2 0,0 0,-2 0,-2-27,-1 40,0 0,-1-1,-1 2,0-1,0 0,-2 1,1-1,-1 2,-1-1,0 1,0 0,-1 0,0 0,-1 1,0 1,-1 0,1 0,-23-13,-5-1,-2 2,-1 1,0 1,-46-11,80 26,0 1,-1 0,1 1,-1-1,1 1,-1 1,0-1,1 1,-14 2,18-2,0 1,0 0,0 0,0 0,0 0,0 0,0 1,1-1,-1 1,0-1,1 1,-1-1,1 1,0 0,-1 0,1 0,0 0,0 0,0 0,1 0,-1 0,0 0,1 0,-1 0,1 0,0 1,0-1,0 0,0 0,0 1,0-1,0 0,1 3,3 17,1-1,1 0,1 1,0-2,2 1,0-1,13 19,-9-14,336 601,-271-505,5-5,5-3,107 105,-73-98,93 95,-162-156,83 121,-102-117,-26-39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51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0 682,'7'-1,"-1"-1,0-1,1 1,-1-1,0 0,-1-1,1 1,0-1,-1 0,5-5,13-8,132-77,219-99,180-41,-469 199,-62 26,6-2,-1-1,29-18,-45 21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52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2827,'-3'-4,"1"1,-1-1,1 0,0 0,0 0,1 0,-1 0,1 0,0 0,0 0,0-1,0-5,-1-59,2 58,2-22,1-1,2 1,1 1,17-56,60-128,-80 211,542-1115,-398 837,-130 250,129-278,-132 276,-2-1,-2 0,-1-1,-1 0,-3 0,3-73,-8 102,0 0,-1 0,0 1,0-1,-1 0,0 0,0 1,-1-1,0 1,0 0,-1 0,1 0,-2 0,1 1,-1-1,0 1,-9-9,8 11,0 0,0 0,-1 1,1 0,-1 0,0 0,0 1,0 0,0 0,0 1,0 0,-1 0,1 1,0-1,0 2,-1-1,1 1,0 0,-9 3,-8 3,0 1,0 1,1 1,0 1,1 0,0 2,1 1,0 1,1 1,1 0,1 1,-27 33,14-13,2 2,2 1,1 1,2 2,-30 75,38-75,1 1,2 1,3 0,1 0,2 1,-1 79,9-117,-1-1,1 0,0 0,1 0,-1 0,1 0,1 0,-1 0,1-1,1 1,-1-1,1 0,0 0,0 0,1 0,0-1,0 0,0 0,1 0,-1-1,1 1,0-1,0-1,1 1,11 4,12 3,0-2,1 0,0-2,47 4,-70-10,790 50,-781-51,-3-1,-1 2,0-1,0 2,18 3,-29-5,0 1,0-1,0 1,0 0,0-1,-1 1,1 0,0 0,0 0,-1 1,1-1,-1 0,1 0,-1 1,1-1,-1 1,0-1,0 1,0 0,0 0,0-1,0 1,0 0,0 0,-1 0,1 0,-1 0,1 0,-1 0,0 0,0 0,0 0,0 0,-1 4,-3 13,-2 0,-1 0,0-1,-1 0,-1 0,-21 31,3-2,-168 272,139-231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52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1,'4'0,"2"4,-1 6,4 5,4 5,4 7,8 7,9 7,2 10,8 4,0 5,7 6,-2-4,-1-4,-8-12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53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353 774,'-13'-17,"-17"-27,-12-32,-12-24,4-4,1 3,10 15,6 13,10 14,8 14,11 14,11 8,3 8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54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1982 0,'-52'2,"-1"2,2 3,-1 2,1 2,-57 20,-235 107,117-29,4 10,-381 272,582-375,-95 77,106-85,1 1,1 1,-1 0,1 0,1 0,0 1,0 0,-8 20,14-29,1 0,-1 1,1-1,-1 0,1 0,0 0,0 1,0-1,0 0,0 0,0 1,1-1,-1 0,1 0,-1 1,1-1,0 0,0 0,0 0,0 0,0 0,1 0,-1-1,1 1,-1 0,1-1,-1 1,1-1,0 1,0-1,0 0,0 0,0 0,2 1,5 3,1-2,-1 1,1-1,0-1,0 0,14 2,14-2,0-1,0-2,1-2,-1-1,54-13,181-67,-177 48,116-62,-171 76,-1-2,-1-2,-1-1,-2-2,40-40,-68 60,0 0,0 0,-1-1,0 0,0 0,-2-1,1 1,-1-2,-1 1,0 0,0-1,-1 0,-1 0,0 1,0-2,-1 1,-1 0,-2-24,2 26,0-1,1 1,1 0,-1-1,2 1,-1 0,1 0,1 0,5-9,-8 16,0 0,0 1,1-1,-1 1,1-1,0 1,-1 0,1-1,0 1,0 0,1 0,-1 1,0-1,1 0,-1 1,1 0,-1-1,1 1,0 0,-1 0,1 0,0 1,0-1,0 1,0-1,0 1,0 0,-1 0,1 0,0 1,0-1,0 1,0 0,0-1,-1 1,5 2,3 2,-1 0,0 1,-1 0,1 1,-1-1,0 1,0 1,7 10,52 76,-63-89,75 124,105 235,24 157,-86-163,-103-287,-2 0,-4 2,5 81,-17-137,-1 0,0 0,-2 1,0-1,-1-1,-1 1,0 0,-1-1,-1 0,-1 0,0 0,-1-1,-1 0,0-1,-1 0,0 0,-1-1,-1 0,0-1,-1 0,-23 16,36-28,-1 1,1-1,-1 1,0-1,1 1,-1-1,0 1,0-1,1 1,-1-1,0 0,0 0,1 1,-1-1,0 0,0 0,0 0,0 0,1 0,-1 0,0 0,0 0,0 0,0 0,1-1,-1 1,0 0,0 0,1-1,-1 1,0-1,0 1,1 0,-1-1,0 1,1-1,-1 0,1 1,-1-1,1 0,-1 1,1-1,-1 0,1 1,0-1,-1 0,1 0,0 1,-1-1,1 0,0-1,-5-48,9-21,2 2,24-99,-17 98,212-1288,-224 1350,0 0,0 0,1 1,0-1,0 1,1 0,3-8,-5 14,0-1,0 1,0 0,0 0,1-1,-1 1,0 0,0 0,1 0,-1 0,1 0,-1 1,1-1,-1 0,1 1,-1-1,1 1,0-1,-1 1,1 0,0 0,-1 0,1 0,0 0,-1 0,1 0,0 0,-1 1,1-1,-1 1,1-1,-1 1,1 0,-1-1,1 1,2 2,12 6,-1 0,1 1,-2 1,1 1,21 22,62 79,-53-58,-14-19,-1 0,-3 2,0 1,27 57,-54-96,0 0,1 0,-1 0,0 0,0 0,0 0,0 0,0-1,0 1,0 0,1 0,-1 0,0 0,0 0,0 0,0 0,0 0,0 0,1 0,-1 0,0 0,0 0,0 0,0 0,0 0,1 0,-1 0,0 0,0 0,0 0,0 0,0 0,1 0,-1 0,0 0,0 0,0 1,0-1,0 0,0 0,0 0,1 0,-1 0,0 0,0 0,0 0,0 1,0-1,0 0,0 0,0 0,0 0,0 0,0 1,0-1,0 0,0 0,0 0,0 0,0 1,2-23,-3-42,1 51,1-47,2 1,3-1,20-83,58-170,-82 305,14-47,1 2,42-87,-58 138,0 0,0 0,0 0,1 0,-1 0,0 1,1-1,-1 0,1 1,-1-1,1 1,0 0,0 0,-1-1,1 1,0 0,0 0,0 1,0-1,1 0,3 0,-3 1,0 0,0 1,0-1,0 1,0 0,0 0,0 0,0 0,0 0,0 1,-1-1,1 1,4 3,7 8,0 1,-1 0,0 1,11 17,-16-21,183 264,81 102,-252-352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56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1441,'-3'1,"0"-1,-1 0,1 0,0 1,0 0,0-1,0 1,0 1,0-1,0 0,0 1,0-1,0 1,1 0,-1 0,1 0,-4 3,2 0,1 0,-1 0,1 0,0 1,0-1,0 1,1 0,-3 8,0 7,0 1,2 0,-1 43,4-53,0 0,0 1,1-1,5 24,-5-35,-1 1,0 0,1 0,-1 0,1-1,0 1,0 0,-1-1,1 1,0 0,1-1,-1 1,0-1,0 0,1 1,-1-1,0 0,1 0,-1 0,1 0,0 0,-1 0,1 0,0-1,-1 1,1 0,0-1,0 0,0 1,0-1,-1 0,1 0,0 0,0 0,0 0,0 0,0-1,-1 1,1-1,0 1,0-1,2-1,-1 0,1 0,-1-1,1 1,-1-1,0 0,0 0,0 0,0-1,-1 1,1-1,-1 1,0-1,0 0,0 0,2-6,18-65,-16 40,-1 0,-2 0,-2-50,1-23,-2 107,0 0,0 0,0 0,0 0,0 1,0-1,0 0,0 0,1 0,-1 0,0 0,1 1,-1-1,0 0,1 0,-1 1,1-1,-1 0,1 1,-1-1,1 0,0 1,-1-1,1 1,0-1,0 1,0-1,1 1,-1 0,1 0,-1 0,0 0,1 0,-1 0,0 1,1-1,-1 0,0 1,1 0,-1-1,0 1,0 0,2 0,44 41,-45-39,42 42,109 108,-120-124,1-1,72 44,-103-70,0 0,0 0,0-1,0 1,0-1,0 0,1 0,-1 0,0-1,1 1,-1-1,1 1,5-2,-7 1,-1-1,1 0,-1 1,1-1,-1 0,1 0,-1 0,1 0,-1 0,0 0,0-1,0 1,0 0,0-1,0 1,0-1,0 1,0-1,-1 1,1-1,0 0,-1 1,0-1,1 0,-1 1,0-1,0 0,0-3,2-22,-2-1,-1 1,-1 0,-1-1,-1 1,-2 0,-10-31,3 19,-2 2,-1-1,-2 2,-28-42,31 56,-1 1,0 1,-2 1,0 0,-2 2,0 0,0 1,-2 1,-25-15,30 21,0 1,0 1,0 0,-1 1,0 1,-1 0,1 2,0 0,-1 1,0 1,0 0,1 2,-30 4,33-2,-1 2,1 0,0 1,1 1,-1 0,1 0,1 2,-1 0,2 0,-1 1,1 1,1 0,-14 16,13-12,1-1,0 2,1-1,0 2,2-1,0 1,0 0,2 1,0 0,1 0,-3 21,8-31,0 0,1 1,-1-1,2 0,-1 0,1 0,0 0,1 0,-1-1,2 1,-1-1,1 0,0 0,1 0,-1 0,2-1,-1 1,11 9,11 9,2-1,57 37,-60-44,-10-6,132 84,-125-81,2-2,-1-1,1-1,39 10,-61-20,1 1,-1 0,1-1,-1 0,1 0,-1 0,1 0,0 0,-1-1,1 0,-1 0,0 0,1 0,-1 0,0-1,1 1,-1-1,0 0,0 0,0 0,-1 0,1-1,0 1,-1-1,4-4,3-6,0-1,-1 0,-1 0,9-24,0 1,83-178,-98 214,-1 0,1 0,-1 0,1 0,0 0,-1 1,1-1,0 0,0 0,0 0,-1 1,1-1,0 0,0 1,0-1,0 1,0-1,0 1,0-1,0 1,1 0,-1 0,0-1,0 1,0 0,0 0,0 0,0 0,1 0,-1 1,0-1,0 0,0 0,0 1,0-1,0 0,0 1,0-1,0 1,0 0,0-1,0 1,0 0,-1 0,1-1,0 1,1 1,8 8,0 0,0 1,10 14,-7-8,52 56,134 118,-148-150,1-2,3-2,101 51,-154-86,0-1,0 0,0 0,0 0,0-1,1 1,-1 0,0-1,1 1,-1-1,0 0,0 0,1 0,-1 0,0 0,1-1,-1 1,0-1,4 0,-4-1,-1 1,1 0,0-1,-1 1,1-1,-1 1,0-1,0 0,1 1,-1-1,0 0,0 0,-1 0,1 0,0 0,-1 0,1-3,1-10,-1 0,0 0,-1 0,-3-26,2 39,-69-428,-33 7,84 352,-84-301,75 290,-3 1,-58-108,84 179,-40-63,43 70,0 0,-1 0,1 0,-1 0,1 1,-1-1,0 1,0-1,0 1,0 0,0 0,0 1,-1-1,1 1,-1-1,1 1,-1 0,-5 0,8 1,-1 0,1 1,0-1,-1 1,1 0,0-1,0 1,-1 0,1 0,0-1,0 1,0 0,0 0,0 1,0-1,0 0,0 0,0 0,1 0,-1 1,0-1,1 0,-1 1,1-1,0 1,-1-1,1 0,0 1,0 1,-4 50,4-46,0 20,1 0,2 0,0 0,2-1,1 1,1-1,1 0,2-1,0 0,19 32,-7-21,2-1,1-1,2-2,1 0,1-2,36 28,19 8,3-3,186 101,211 65,-354-170,35 12,133 65,-274-121,-12-4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57.6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1 877,'23'19,"1"0,1-1,1-2,42 21,-26-15,243 120,-219-114,0-4,104 23,-161-45,-1 0,0 0,1-1,-1 0,1 0,13-1,-20 0,0-1,0 1,0-1,0 1,0-1,0 0,-1 1,1-1,0 0,0 0,-1 0,1-1,-1 1,1 0,-1-1,1 1,-1 0,0-1,0 0,0 1,0-1,0 0,0 0,0 1,0-1,-1 0,1 0,-1 0,1-4,3-28,-2-1,-1 0,-5-46,2 31,-4-42,-4 1,-41-174,32 199,-2 1,-3 1,-3 0,-56-94,72 139,-1 1,0 0,-1 1,-22-22,25 35,17 20,20 24,8-1,3-1,0-2,80 56,144 75,-206-133,15 10,263 154,14-27,-304-156,-33-12,0 1,0 0,-1 1,0 0,1 0,8 8,-18-13,-1 0,1 0,-1 1,1-1,-1 0,0 1,1-1,-1 0,0 1,1-1,-1 0,0 1,0-1,1 1,-1-1,0 1,0-1,0 1,0-1,1 0,-1 1,0-1,0 1,0-1,0 1,0-1,0 1,0-1,0 1,-1-1,1 1,0-1,0 1,0-1,0 1,-1-1,1 1,0-1,0 0,-1 1,1-1,0 0,-1 1,1-1,0 0,-2 1,-24 14,13-8,-80 55,-115 99,64-46,-219 129,302-205,44-27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58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45,'0'-4,"0"-6,0-5,0-1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58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96 385,'-39'-128,"23"80,-21-100,36 146,1 0,-1 0,1-1,-1 1,1 0,0 0,0-1,0 1,0 0,0 0,1-1,-1 1,1 0,-1 0,1 0,0 0,0 0,0-1,0 2,0-1,1 0,-1 0,0 0,1 0,2-1,-1 2,0 0,0 0,0 0,1 1,-1 0,0 0,0 0,1 0,-1 0,0 0,1 1,-1 0,0-1,0 1,0 0,0 1,0-1,4 3,66 31,102 65,62 60,-212-142,174 128,-70-50,163 93,-286-187,-1 1,0 1,0-1,0 1,0 0,7 7,-4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14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1561 485,'0'-4,"-1"0,0 0,0 1,0-1,0 0,0 0,-1 0,0 1,0-1,0 1,0-1,-4-3,-36-39,32 36,-24-23,-3 2,0 1,-2 2,-1 2,-1 1,-78-33,35 24,-2 5,-146-32,197 53,0 3,0 0,0 3,-37 1,56 2,-1 0,1 2,-1 0,1 1,0 0,0 2,0-1,1 2,0 0,-25 17,16-5,0 1,2 0,1 2,0 0,2 2,1 0,0 1,2 1,1 0,-16 40,12-20,2 1,2 1,2 1,2 0,-6 76,14-95,2 1,1-1,1 0,2 1,1-1,14 51,-13-65,1 0,1 0,0 0,1 0,1-1,0-1,1 1,1-2,0 1,0-2,2 1,-1-1,18 11,4-2,0-1,1-3,1 0,0-3,1-1,1-1,0-3,1 0,-1-3,1-1,1-2,-1-2,65-6,-87 2,-1-1,1-1,-1 0,0-1,-1-1,0 0,0-2,0 1,-1-2,0 0,-1 0,0-1,-1-1,0 0,13-18,-3 2,-1-2,-2 0,-1 0,-1-2,-2 0,14-42,-18 35,-2-1,-2 0,-1 0,0-54,1 0,-7 90,0 0,1 0,-1-1,1 1,0 0,0 0,1 0,-1 0,1 0,0 0,0 0,0 1,1-1,4-5,-4 6,1 1,-1 0,1 0,-1 0,1 0,0 1,0 0,0-1,0 1,0 1,0-1,0 1,0-1,1 1,5 1,35 0,1 2,-1 2,0 1,0 3,-1 2,0 2,-1 1,-1 3,0 1,42 26,-61-30,0 2,-1 1,-1 0,0 1,-2 2,0 0,28 39,-35-40,-1 0,0 1,-1 1,-2-1,0 1,-1 1,-1 0,-1 0,-1 0,2 30,-8 86,-1-91,2-27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8:59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648 0,'-1'10,"-1"-1,0 0,-1 0,1 0,-2 0,0-1,0 1,-9 14,3-5,-243 407,104-184,-27 67,154-277,22-32,0 1,0 0,0 0,0 0,0 0,0 0,0 0,0 0,0 0,0 0,0 0,0 0,0 0,0 0,0-1,0 1,0 0,0 0,0 0,0 0,0 0,0 0,-1 0,1 0,0 0,0 0,0 0,0 0,0 0,0 0,0 0,0 0,0 0,0 0,0 0,0 0,0 0,-1 0,1 0,0 0,0 0,0 0,0 0,0 0,0 0,0 0,0 0,0 0,0 0,0 0,0 0,0 0,-1 0,1 1,0-1,0 0,0 0,7-18,95-200,-91 193,3-7,1 0,35-54,-44 78,0 0,1 1,-1-1,1 1,1 0,-1 1,1 0,0 0,1 1,-1 0,1 0,0 1,1 0,15-5,23-1,0 1,1 3,87-1,-98 10,0 2,53 15,-15-3,111 15,150 34,-311-57,-8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00.5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1 181,'57'0,"0"3,-1 3,1 2,-2 2,1 3,54 20,-58-14,0 2,80 45,-114-55,0 1,0 0,-2 1,1 1,-2 1,0 0,0 1,-2 0,23 37,-1 20,-26-53,-7-17,-3-6,-28-93,5-1,-16-135,38 222,-1-11,0 7,1-1,0 0,1 0,1 1,1-18,-1 29,1 0,-1 0,1 0,0 0,0 0,0 0,1 0,-1 0,1 0,-1 1,1-1,0 0,0 1,0 0,0-1,1 1,-1 0,0 0,1 0,0 0,-1 1,1-1,0 1,0 0,0-1,0 1,0 0,0 1,4-1,8-1,0 1,0 0,1 2,-1 0,0 0,0 1,0 1,-1 1,24 8,16 9,57 31,-94-43,64 33,-2 4,-1 3,-4 4,84 75,-125-94,-24-22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01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38,'-1'-2,"1"1,-1-1,1 0,-1 1,0-1,0 1,0-1,0 1,0 0,0-1,0 1,0 0,0 0,-1 0,1 0,0 0,-1 0,1 0,-1 0,1 0,-1 1,0-1,1 1,-1-1,1 1,-4-1,-45-7,26 9,0 1,0 1,0 1,1 1,-1 2,1 0,1 1,-1 1,2 1,-1 1,1 1,1 1,0 1,-27 24,8-4,2 3,1 1,2 1,2 2,-46 75,57-80,2 1,-30 77,44-101,1 1,0-1,1 1,1-1,0 1,1 0,1 0,0 0,0 0,1 0,1-1,7 25,-7-32,0-1,1 1,-1 0,1-1,1 0,-1 0,1 0,0 0,0-1,0 1,1-1,0 0,9 6,-6-5,1-1,0 1,0-2,1 1,-1-1,1-1,18 3,7-3,0-1,0-2,61-9,-89 9,134-17,-1-7,200-62,-334 86,-1-1,0 0,0 0,0 0,0-1,-1 1,1-1,-1 0,1 0,-1-1,0 0,6-7,-8 7,0 0,0 0,0-1,-1 1,1-1,-1 1,0-1,-1 0,1 1,-1-1,0 0,0 0,-1 1,-1-9,-2-14,-1 0,-2 0,0 1,-2 0,-1 0,-1 1,-1 0,-1 1,-1 0,-2 2,0-1,-21-21,14 20,-1 0,-2 2,0 1,-1 1,-1 1,-1 1,0 2,-1 1,-48-16,-47-7,-203-31,319 67,-27-4,35 6,-1 0,1 0,0 0,-1 0,1 0,0 0,-1 0,1 1,0-1,0 0,-1 1,1-1,0 1,0 0,-1-1,1 1,0 0,0-1,0 1,-2 2,0 7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02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0 207,'1'8,"0"1,1-1,0 1,0-1,1 0,0 0,0 0,1 0,0 0,0-1,1 1,0-1,0-1,9 10,11 9,1-1,30 23,-54-45,79 56,3-3,2-3,2-5,2-3,121 40,-197-79,5 2,1 0,0-1,0-1,25 3,-41-8,0 1,0-1,1 0,-1 0,0 0,0-1,0 1,0-1,0 0,0 0,0-1,0 1,0-1,-1 0,1 0,0 0,-1 0,0-1,1 1,-1-1,0 0,0 0,-1 0,1 0,-1 0,1-1,1-4,1-4,0 0,-2 0,1-1,-1 0,-1 1,-1-1,1 0,-2 0,0 0,-2-18,-1 5,-2 0,0 1,-2-1,-10-28,10 38,-1 0,0 1,-1-1,-1 1,0 1,-1 0,-18-18,17 17,15 11,28 14,-18-5,89 29,0-5,206 30,219-13,-525-46,452 20,-2-28,-442 7,3 1,0 0,-1-2,1 1,-1-2,1 0,-1 0,0-1,13-6,-24 9,0 1,0-1,0 1,0-1,-1 0,1 0,0 1,0-1,-1 0,1 0,-1 0,1 0,-1 0,1 0,-1 0,1 0,-1 0,0 0,1 0,-1 0,0 0,0 0,0 0,0 0,0-1,0 1,0 0,-1 0,1 0,0 0,0 0,-1 0,1 0,-1 0,1 0,-1 0,1 0,-1 0,0 0,1 1,-1-1,0 0,0 0,1 1,-1-1,0 0,-1 0,-47-34,49 34,-98-50,-2 4,-182-59,188 73,90 31,-89-32,-1 3,-195-36,261 65,6 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03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1,'3'0,"0"1,0-1,0 1,-1 0,1 0,0 0,0 1,0-1,-1 1,1-1,-1 1,1 0,-1 0,0 0,0 0,0 1,0-1,0 1,2 3,32 59,-30-52,44 93,-5 3,58 210,-101-310,8 38,-10-45,0 0,1 1,-1-1,0 0,0 1,-1-1,1 0,0 0,-1 1,1-1,-1 0,0 0,0 0,0 0,0 0,-2 3,-3-1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04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0 456,'50'-11,"-42"9,0-1,-1 1,1 1,14-2,12 4,0 2,0 2,-1 1,1 1,-2 2,1 2,-1 0,43 23,28 21,99 71,-199-125,211 146,-213-147,1 1,1 1,-1-1,1 0,-1 1,0-1,1 1,-1 0,0-1,0 1,-1 0,1 0,0 1,-1-1,1 0,-1 0,1 1,-1-1,1 4,-27-50,-38-139,-46-221,71 251,37 148,-1-1,1 1,0 0,1 0,-1 0,1-1,0 1,0 0,1-1,0 1,-1 0,4-8,-3 11,0 0,1 0,-1 0,0 0,1 1,0-1,0 0,-1 1,1-1,0 1,0 0,0 0,0-1,1 1,-1 1,0-1,0 0,1 0,-1 1,0-1,1 1,-1 0,0 0,1 0,-1 0,0 0,1 0,-1 1,4 0,56 8,0 3,-1 2,-1 2,0 4,-2 2,0 2,61 37,-99-47,0 2,-1 0,-1 1,-1 1,-1 1,0 1,-1 0,15 27,-9-14,2-2,34 38,-44-57,0 1,1-2,28 18,-27-20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06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621 301,'-17'1,"0"1,-1 1,1 0,0 1,1 1,-1 0,1 1,0 1,0 1,1 0,-16 12,-16 13,-83 77,88-71,-45 55,73-78,1 2,1 0,0 0,2 1,0 1,-10 28,17-41,1 0,1 0,-1 0,1 0,0 0,1 0,0 0,0 0,0 0,1 0,0 0,1 0,-1 0,6 13,-2-11,-1 0,2-1,-1 1,1-1,0 0,1-1,0 0,0 0,13 10,9 2,1-1,0-1,2-1,65 22,-22-12,86 18,-128-37,0-2,0-1,0-1,1-2,46-4,-73 2,1 0,0-1,0 0,-1 0,1 0,-1-1,1 0,-1-1,0 0,-1 0,1 0,-1-1,1 0,-1 0,-1-1,1 1,-1-1,0 0,0-1,-1 1,0-1,0 0,0 0,-1 0,0-1,-1 1,1-1,-2 0,1 1,-1-1,0 0,0 0,-1 0,0 0,-3-15,-3-16,-2 0,-2 0,-2 1,-24-54,-80-140,74 155,41 75,0 0,0 0,0 0,0 1,0-1,1 0,-1 0,1 0,-1 0,1 0,-1 0,1-3,1 4,-1 1,0 0,0-1,1 1,-1 0,0 0,1-1,-1 1,0 0,1 0,-1 0,1 0,-1 0,0 0,1-1,-1 1,1 0,-1 0,0 0,1 0,-1 0,1 0,-1 0,0 1,1-1,-1 0,1 0,-1 0,0 0,1 0,-1 1,0-1,1 0,-1 0,0 1,1-1,53 36,-40-25,161 127,-29-22,-32-29,-33-23,2-3,3-4,94 45,-169-96,0-1,1-1,-1 0,1-1,0 0,0-1,19 2,-27-4,-1 0,0 0,0-1,0 1,1-1,-1 1,0-1,0 0,0 0,0 0,0-1,0 1,-1-1,1 0,0 1,-1-1,1 0,-1-1,0 1,1 0,-1-1,0 1,-1-1,1 0,0 1,-1-1,1 0,-1 0,0 0,0 0,0 0,-1 0,1-4,6-47,-2 0,-6-106,-1 78,2 24,-14-250,10 274,-1 1,-2-1,-2 1,-1 1,-1 0,-31-60,41 89,0 0,-1 1,1-1,-1 1,0-1,1 1,-1 0,0 0,-1 0,1 0,0 0,0 0,-1 1,1-1,-1 1,0 0,1-1,-1 1,0 1,0-1,0 0,0 1,1-1,-1 1,-5 0,5 0,0 1,0 0,0 0,0 1,0-1,0 0,1 1,-1 0,1 0,-1 0,1 0,-1 0,1 0,0 0,0 1,0-1,0 1,1 0,-1-1,1 1,0 0,-1 0,0 6,0-2,0 1,1-1,0 1,1 0,0 0,0-1,0 1,1 0,0-1,1 1,-1-1,1 1,1-1,0 0,0 0,0 0,1 0,0 0,0-1,1 0,-1 1,9 6,13 14,1-1,1-1,40 27,-49-37,216 162,-228-171,-1 0,1 0,-1 1,-1 0,1 0,-1 0,0 1,-1 0,0 0,0 0,0 0,-1 1,3 12,1 12,-2 0,2 42,-5-52,1 27,-3-28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07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1753 28,'8'-17,"-3"6,-19 15,-190 109,68-46,-249 84,-154 8,316-98,5-10,215-51,1 1,0-1,-1 0,1 0,0 1,-1 0,1-1,0 1,0 0,-1 0,1 0,0 1,0-1,0 0,0 1,0-1,1 1,-1 0,0-1,-1 4,3-2,0 0,0-1,1 1,-1 0,1 0,-1 0,1-1,0 1,0 0,0-1,0 1,1-1,-1 1,1-1,0 1,2 2,7 10,51 76,-3 3,53 118,101 354,-103-258,-105-293,-1-3,0 0,0 0,1 0,1 0,0-1,1 0,0 0,0-1,1 1,12 10,-18-19,1-1,0 1,-1-1,1 0,0 0,0 0,0 0,0 0,0-1,0 0,0 1,0-1,0 0,0 0,6-1,49-15,-35 9,462-181,-256 91,77-20,102-42,-387 149,-17 6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08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880 1,'-16'1,"1"1,0 1,-23 6,-8 2,-182 41,148-30,-1-4,0-4,-134 7,179-21,8-1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09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1 336,'134'-3,"-52"0,-1 4,143 19,-208-17,0 1,0 1,-1 1,0 0,0 1,0 1,-1 0,0 1,0 0,23 23,-29-25,-1 0,0 0,-1 1,0 0,0 0,-1 1,0-1,0 1,-1 0,0 1,-1-1,0 1,0 0,-1-1,0 1,-1 0,0 0,-1 20,0-29,0 0,0 0,0 1,0-1,0 0,0 0,-1 0,1 0,0 1,-1-1,1 0,-1 0,1 0,-1 0,0 0,1 0,-1 0,-1 1,1-2,1 0,-1 0,1 0,-1 0,0 0,1 0,-1 0,1 0,-1 0,1 0,-1-1,1 1,-1 0,1 0,-1-1,1 1,-1 0,1-1,-1 1,1 0,0-1,-1 1,1-1,-1 1,1-1,0 0,-4-3,1-1,0 0,0 0,1 0,-1-1,-1-5,-11-58,3-1,3 0,4 0,2-1,8-80,-5 145,0 0,0 0,1 0,0 0,0 0,1 0,0 0,0 0,0 1,0-1,1 1,4-6,-4 8,0 0,0 1,0-1,0 1,0 0,1 0,-1 0,1 1,-1-1,1 1,0 0,0 0,-1 0,1 1,0-1,0 1,0 0,0 0,6 1,5 0,0 1,0 1,0 0,-1 1,1 0,-1 2,0-1,0 2,-1 0,19 13,14 12,60 57,-79-66,3 4,173 157,-167-147,0 2,-3 1,33 52,-46-59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15.2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14,'11'4,"1"2,-1-1,0 2,-1-1,1 2,-1-1,-1 1,0 1,0 0,0 0,10 16,7 12,38 71,-28-35,-4 1,-3 1,-3 2,23 117,-48-169,-1-25,0 0,0 0,0 0,0 1,0-1,0 0,-1 0,1 0,0 0,0 1,0-1,0 0,0 0,-1 0,1 0,0 0,0 1,0-1,0 0,-1 0,1 0,0 0,0 0,0 0,-1 0,1 0,0 0,0 0,-1 0,1 0,0 0,0 0,0 0,-1 0,1 0,0 0,0 0,0 0,-1 0,1 0,0 0,0 0,0 0,-1-1,1 1,0 0,-3-2,0-1,1 1,-1-1,1 0,0 1,0-1,0 0,0 0,-2-5,-20-48,2-1,-26-107,-5-123,47 256,4 20,-1-1,2 1,-1-1,2 0,0 0,0 1,1-1,2-11,-2 20,0 1,0 0,0 0,0 0,0 0,1 0,-1 0,1 0,-1 0,1 1,0-1,0 1,0-1,0 1,0 0,0 0,0-1,0 1,0 1,1-1,-1 0,0 0,0 1,1 0,-1-1,3 1,9-1,0 1,-1 0,20 3,-20-2,136 15,-1 7,280 80,-371-84,-2 3,0 2,-2 2,64 43,-109-63,0-1,0 2,-1-1,0 1,0 0,0 0,-1 1,0-1,-1 2,1-1,-2 0,1 1,5 16,-5-7,-1 1,-1 0,-1 0,0 1,-3 36,-3 111,4-144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10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1416,'2'-11,"0"-1,1 1,0 0,1 1,1-1,-1 0,1 1,1 0,9-12,4-11,-1 0,1 2,2 0,1 2,1 0,1 1,1 2,2 0,34-25,-58 49,1 0,-1 0,-1 0,1-1,0 0,-1 1,1-1,-1 0,0 0,0 0,0-1,0 1,0 0,-1-1,0 1,1-1,-1 0,-1 1,1-1,0 0,-1 1,0-1,0 0,0 0,0 1,-2-8,0 5,-1 1,1 0,-1-1,0 1,0 0,0 1,-1-1,0 0,0 1,0 0,0 0,-1 0,0 1,1-1,-1 1,-9-4,1 0,0 1,0 0,-1 1,1 1,-1 0,0 1,-16-2,26 4,0 1,1 0,-1 0,0 0,1 1,-1-1,0 1,1 0,-1 0,1 0,-1 1,1-1,0 1,0-1,-1 1,1 0,0 1,0-1,1 0,-1 1,0 0,1-1,0 1,0 0,0 0,0 0,0 1,0-1,1 0,-1 1,1-1,-1 6,-4 25,1 1,2 0,1-1,2 1,6 48,-6-82,1 10,0-1,1 0,0 0,0 0,1 0,0 0,1 0,0-1,1 1,0-1,0 0,1-1,0 1,8 8,-4-8,0 0,1 0,0-1,1 0,-1-1,2-1,-1 0,0 0,1-1,17 4,-11-4,1 0,0-1,0-1,0-1,0-1,34-2,-44 0,0 0,0-1,0 0,-1-1,1 0,0 0,-1-1,0 0,0-1,0 0,0-1,-1 1,0-1,0-1,7-8,38-46,-3-4,46-76,69-148,-14-20,-137 273,-1 0,-2 0,-2-1,-1 0,-1-1,1-74,-7 109,-1 0,0 0,0 0,0 0,-1 0,1 0,-1 0,1 0,-1 0,0 0,0 0,0 1,-1-1,1 0,-1 1,0-1,1 1,-1-1,0 1,0 0,-1 0,1 0,0 0,-1 0,1 0,-1 1,-3-2,2 2,-1 0,0 0,0 1,0-1,0 1,0 1,0-1,1 1,-1-1,0 1,0 1,0-1,1 1,-1 0,1 0,-6 4,-7 3,2 2,0 0,0 0,1 2,0 0,1 0,0 1,-17 27,8-8,1 2,2 0,-15 39,33-72,-7 17,0 1,1-1,1 2,-6 38,11-55,1 0,0 0,-1 0,1 0,1 0,-1 0,1 0,-1 0,1 0,1 0,-1 0,0 0,1 0,0-1,0 1,0-1,0 1,0-1,1 0,-1 0,1 0,0 0,0 0,0-1,1 1,-1-1,0 0,1 0,0 0,-1 0,1-1,4 2,220 72,-223-73,0 0,0 1,0-1,-1 1,1 0,-1 0,0 1,0-1,0 1,0 0,-1 0,0 0,0 0,0 1,0-1,0 1,-1 0,0 0,0 0,0 0,-1 0,0 0,1 7,2 13,-2 1,-1 0,-2 40,-1-32,2-27,-1 35,8 74,-6-104,1 0,1-1,0 1,0-1,1 0,1 0,0 0,0-1,1 1,0-1,11 12,-15-19,1 0,1 0,-1 0,0-1,1 1,0-1,-1 0,1 0,0 0,0-1,0 1,0-1,0 0,1 0,-1 0,0-1,0 1,1-1,-1 0,0 0,0-1,1 1,-1-1,0 0,0 0,0-1,0 1,0-1,0 0,5-3,12-7,-1 0,0-2,-1 0,21-21,-26 22,480-404,-426 357,-45 37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13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944 923,'-34'2,"0"1,1 2,0 2,0 0,1 3,0 0,0 2,2 1,-1 2,-47 31,0 7,1 4,-101 99,161-141,-17 17,-58 67,85-90,-1 1,2 0,-1 1,1-1,1 1,0 0,1 1,0-1,0 1,1 0,1 0,-2 18,4-24,1-1,0 0,0 1,0-1,0 0,1 1,0-1,0 0,1 0,-1-1,1 1,0 0,0-1,1 0,-1 0,1 0,0 0,0 0,0-1,1 0,-1 0,1 0,0 0,0-1,9 4,12 4,-1-1,1-2,50 8,-12-5,1-4,0-3,-1-2,1-3,0-3,-1-3,0-3,0-2,-1-3,64-26,-120 40,0-1,0 0,0-1,0 0,-1 0,1 0,-1 0,0-1,0 0,-1-1,1 1,-1-1,0 0,-1 0,0-1,0 1,0-1,-1 0,0 0,0 0,0-1,-1 1,0-1,0-8,100-382,-95 375,23-104,-30 127,0 0,0 0,0-1,0 1,0 0,0 0,0 0,0-1,0 1,0 0,0 0,0 0,0 0,1-1,-1 1,0 0,0 0,0 0,0 0,0-1,0 1,0 0,0 0,1 0,-1 0,0 0,0-1,0 1,0 0,0 0,1 0,-1 0,0 0,0 0,0 0,0 0,1 0,-1 0,0 0,0 0,0 0,0 0,1 0,-1 0,0 0,0 0,0 0,1 0,-1 0,0 0,9 11,10 30,-14-31,54 108,5-3,136 184,193 181,-82-106,-280-336,46 63,-71-91,0-1,-1 1,0 0,-1 0,0 0,0 1,-1 0,3 16,-6-21,0-1,-1 0,1 1,-1-1,0 0,0 0,-1 0,0 0,0 0,0 0,0 0,-1-1,1 1,-7 7,-6 6,0-2,-20 19,15-17,-23 26,-155 143,192-181,0-2,0 1,0-1,0 1,-1-2,1 1,-1-1,0 0,0 0,0-1,-10 2,13-4,0 0,0 0,0 0,-1 0,1-1,0 0,0 0,0 0,0 0,1-1,-1 0,0 1,1-1,-1-1,1 1,-1 0,1-1,0 0,0 0,0 0,0 0,-2-4,-11-13,2-2,0 0,1 0,-12-33,-34-103,21 41,5 0,6-3,5 0,5-1,6-1,4 0,6 0,6 0,5 0,5 1,5 0,6 1,4 2,60-146,-39 141,6 2,80-124,-118 223,-19 22,0 0,1 0,-1 0,0 0,0 0,1 0,-1 0,0 0,1 0,-1 0,0 0,1 0,-1 0,0 0,1 0,-1 0,0 0,1 0,-1 0,0 0,1 0,-1 1,0-1,0 0,1 0,-1 0,0 0,0 1,1-1,-1 0,0 0,0 1,0-1,1 0,-1 1,0-1,0 0,0 1,8 48,-4-17,4-3,1 0,2 0,1-1,1-1,2 0,0-1,2 0,1-1,1-1,1-1,32 29,-17-21,0-1,2-2,2-1,0-3,1-1,80 33,-106-51,0 1,1 0,0-2,27 6,-40-9,1-1,-1 1,1-1,-1 0,1 0,0 0,-1 0,1 0,-1-1,1 1,-1-1,1 0,-1 0,1 0,-1 0,1 0,-1 0,0 0,0-1,0 1,0-1,0 0,0 0,0 1,0-1,-1 0,1-1,-1 1,2-3,5-18,-1 0,-1 0,-2 0,0-1,1-27,-1 10,-3 31,12-103,-1-133,-13 215,0-1,-2 0,-1 0,-2 1,-1 0,-2 0,0 1,-3 0,-17-35,-1 19,28 43,0 1,0 0,1 0,-1 0,-1 0,1 1,0-1,0 0,0 1,-1-1,1 1,-1 0,1 0,-1 0,0 0,1 1,-4-2,5 2,1 0,0 0,0 0,-1 0,1 0,0 0,-1 0,1 0,0 0,0 0,-1 0,1 0,0 0,-1 0,1 0,0 1,0-1,-1 0,1 0,0 0,0 0,-1 0,1 1,0-1,0 0,0 0,-1 0,1 1,0-1,0 0,0 0,0 1,-1-1,1 0,0 0,0 1,0-1,0 0,0 0,0 1,0-1,0 0,0 1,0-1,0 0,0 1,9 16,20 14,451 407,-208-185,-262-244,448 416,-26 24,-373-381,-2 3,70 116,-107-151,-2 0,-1 1,-1 0,-2 2,-2-1,-2 2,10 78,-15-67,-3 0,-3 1,-1-1,-3 0,-2 0,-24 91,22-114,-1 0,-1 0,-1-2,-1 1,-2-1,0-1,-2-1,-1 0,0-1,-2-1,-1-1,0-1,-33 23,22-23,0-1,-2-1,0-2,-1-2,0-1,-1-2,-1-1,0-2,0-1,0-2,-1-2,0-1,-66-6,72 0,0-1,0-2,1-1,0-1,0-2,1-1,0-1,-47-29,11-1,3-2,-87-79,83 60,3-3,3-2,3-3,-77-126,77 97,4-2,4-3,-43-137,79 200,1 0,3 0,-6-50,15 79,-1 1,2-1,0 0,1 0,0 0,1 0,0 0,2 1,-1-1,2 1,-1 0,2 0,0 1,8-13,4 0,2 1,1 1,0 0,34-25,104-68,-65 56,3 5,2 3,192-69,-147 74,1 7,198-30,-317 66,51-7,-73 11,0 0,0-1,0 2,0-1,0 0,0 1,0 0,0 0,0 0,0 0,0 0,-1 1,1 0,5 3,-3 7,-7-1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14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739 144,'0'-14,"1"3,-1 1,-1-1,1 0,-2 1,-4-20,5 27,0 0,-1 1,1-1,-1 0,1 1,-1-1,0 1,0 0,0-1,0 1,0 0,-1 0,1 1,-1-1,1 0,-1 1,0-1,1 1,-1 0,0 0,0 0,0 0,0 1,0-1,-4 1,-7-1,1 1,-1 1,1 0,-1 1,1 1,0 0,0 0,0 2,-22 9,-11 8,-50 34,60-34,2 2,0 2,2 0,1 3,1 0,-46 62,62-72,2 0,0 1,1 1,1 0,-13 43,18-48,2 0,0 0,1 0,1 0,0 0,1 0,1 0,0 0,5 22,-2-25,1 0,0 0,0-1,1 1,1-1,0-1,0 0,2 0,-1 0,1-1,1 0,-1-1,2 0,-1 0,23 13,12 4,1-2,86 32,-25-18,200 43,121-6,-93-19,-309-52,76 19,-94-20,-1-1,0 1,1 1,-1-1,0 1,0 0,-1 1,1 0,-1 0,7 8,-10-10,-1 1,1 1,-1-1,0 0,0 0,-1 1,1-1,-1 1,0 0,0-1,-1 1,1 0,-1 7,-7 69,3-41,3-1,1-22,0-1,-2 1,-4 26,5-39,0 0,0 0,-1-1,1 1,-1 0,0-1,0 0,0 1,0-1,0 0,-1 0,1 0,-1 0,0-1,0 1,0-1,0 1,-1-1,1 0,-6 2,-3 1,-93 37,-1-4,-125 27,198-58,-1-1,0-3,0 0,0-2,0-2,0-1,0-1,0-2,0-2,1-1,0-1,1-2,0-1,1-2,-56-32,82 42,-1 1,1 0,1-1,-1 0,1-1,-1 1,1 0,0-1,1 0,-1 0,1 0,-5-10,2-5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15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1,'-6'0,"0"1,-1 0,1 0,0 1,0 0,0 0,0 0,1 1,-9 4,-50 36,33-20,78 3,-29-14,0 1,-1 1,0 0,27 33,50 74,-25-10,-59-94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15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17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807 812,'-19'-17,"0"0,-1 1,0 1,-2 1,0 0,0 2,-1 1,-31-11,41 19,-1 0,0 0,0 2,0 0,0 0,0 1,0 1,0 1,0 0,0 0,0 1,1 1,-1 1,1 0,-18 9,-7 7,0 2,1 1,-52 45,69-52,1 0,-32 38,44-46,0 1,1-1,0 1,0 0,1 0,1 0,0 1,-6 21,10-30,0 1,-1-1,1 0,0 1,0-1,0 0,1 1,-1-1,1 0,-1 1,1-1,0 0,0 0,0 0,0 0,0 0,0 0,1 0,-1 0,1 0,-1 0,1-1,-1 1,1-1,0 1,0-1,0 0,0 1,0-1,0 0,0 0,1-1,-1 1,3 0,9 3,0 0,1-2,-1 0,19 0,-26-1,81 1,0-3,-1-4,1-3,-1-5,-1-3,135-44,-213 57,-1 1,1-1,0 0,-1-1,1 0,-1 0,0-1,-1 0,1 0,-1 0,11-12,-13 10,0 1,0-1,-1 0,0 0,0 0,-1 0,0-1,0 1,-1 0,1-1,-2 0,1-13,-1 11,1-26,4 29,7 18,254 395,-172-277,5-3,7-6,4-3,5-6,5-5,145 98,-232-182,-23-17,0 1,0 1,0-1,-1 2,0-1,-1 1,1 1,-1-1,8 13,-16-18,1-1,-1 0,1 1,-1-1,0 1,0-1,0 0,0 1,-1-1,1 1,-1-1,1 0,-1 1,0-1,0 0,0 1,0-1,0 0,0 0,-1 0,1 0,-1 0,1 0,-1-1,-3 3,-52 46,49-44,-13 9,0 0,-1-1,-1-1,-33 14,49-24,-1 0,1-1,0 1,-1-1,0-1,1 1,-1-1,0-1,1 0,-1 0,0 0,0-1,1 0,-1 0,0-1,1 0,0 0,-1-1,-8-4,-2-6,1 0,0-1,1 0,-22-27,-53-75,80 102,-56-80,5-2,-97-204,124 219,3-2,4 0,4-3,-19-125,37 175,3 0,1-1,1 1,2 0,8-48,-5 66,0 0,1 1,0 0,2 0,0 1,1 0,0 0,1 0,1 1,1 1,0 0,22-22,5 3,1 2,1 1,2 2,81-39,-119 64,0 1,0 0,0 0,1 0,-1 1,1 0,-1 0,1 0,-1 0,1 1,-1-1,1 1,8 1,-10 0,0 1,0 0,0-1,0 1,0 0,0 1,0-1,-1 0,0 1,1-1,-1 1,0 0,0 0,0 0,-1 0,1 0,-1 0,1 1,0 3,23 54,11 30,5-1,86 141,-109-204,30 43,-43-64,0-1,0 1,0-1,1 0,-1 0,1-1,0 1,10 4,-16-10,1 1,-1 0,0 0,0-1,1 1,-1-1,0 1,0 0,1-1,-1 1,0 0,0-1,0 1,0-1,0 1,0 0,0-1,0 1,0-1,0 1,0-1,0 1,0 0,0-1,0 1,0-1,0 1,0 0,-1-1,1 1,0-1,0 1,0 0,-1-1,1 1,0 0,-1-1,1 1,-10-28,8 24,-67-159,-25-72,80 193,2-1,2 0,-8-79,16 99,1 0,1 0,1 0,6-35,-5 49,0 0,1 0,0 1,1-1,0 1,0 0,0 0,1 0,1 1,-1 0,1 0,0 0,1 0,8-5,9-6,1 2,1 0,0 2,1 1,1 1,0 2,46-12,3 5,129-12,-180 26,2 0,-1 0,52 4,-73-1,1 1,0 0,-1 0,1 1,-1 0,1 0,-1 1,0-1,0 1,0 0,0 1,-1 0,1 0,-1 0,0 0,0 1,4 5,17 28,-2 2,29 62,-15-25,12 37,-35-75,28 49,-35-72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20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1815,'-155'134,"92"-68,-84 112,121-140,1 0,2 2,1 0,3 1,-16 48,32-81,1 0,-1 1,2-1,-1 1,1-1,0 1,1 0,1 10,-1-16,1 1,0-1,0 1,0-1,1 1,-1-1,1 1,0-1,0 0,0 0,0 0,0 0,1-1,-1 1,1 0,0-1,0 0,0 0,0 0,0 0,6 2,6 4,2-1,-1-1,1-1,0-1,0 0,0-1,25 1,-35-3,-1-1,1 0,-1 0,1 0,-1-1,1 0,-1-1,0 1,1-1,-1 0,0-1,0 0,0 0,-1 0,1 0,-1-1,0 0,0 0,0 0,0-1,-1 0,0 0,4-5,32-65,-3-1,-4-2,-3-2,22-95,-38 112,9-103,-20 136,-3 30,0-1,0 0,0 0,0 1,0-1,0 0,1 1,-1-1,0 0,0 1,1-1,-1 0,0 1,1-1,-1 0,0 1,1-1,-1 1,1-1,-1 1,1-1,-1 1,1-1,0 1,-1-1,1 1,-1 0,1-1,0 1,-1 0,1 0,0 0,-1-1,1 1,0 0,0 0,-1 0,1 0,0 0,-1 0,1 0,0 0,0 1,-1-1,1 0,0 0,-1 0,1 1,0-1,-1 0,1 1,-1-1,2 2,40 29,-33-24,77 60,3-3,3-4,139 67,-39-37,4-7,3-10,4-8,246 45,-444-109,10 2,0 0,0-1,0-1,0 0,27-2,-38 0,0 0,0 0,0-1,0 1,0-1,0 1,-1-1,1 0,-1-1,1 1,-1-1,0 1,0-1,0 0,0 0,0-1,-1 1,0 0,1-1,-1 1,0-1,-1 0,1 0,-1 0,2-6,4-18,0-1,-2-1,-2 1,1-47,-6 19,-11-81,6 96,-1 0,-2 0,-2 1,-2 1,-2 0,-35-64,37 80,-1 0,-2 1,0 1,-2 0,0 1,-1 2,-2 0,1 1,-2 1,0 1,-30-15,-4 4,-1 2,-2 3,0 3,-81-16,135 34,0 0,1 0,-1 0,0 1,1-1,-1 1,0 1,0-1,1 1,-1 0,0 0,-6 3,9-2,1 0,-1 0,0 0,1 0,0 0,-1 1,1-1,0 1,0-1,0 1,0 0,1 0,-1 0,1 0,0 0,0 0,0 1,0-1,1 0,-1 0,1 1,-1 4,-1 37,1 1,2-1,2 1,2-1,3 0,1 0,22 66,-18-79,1-1,1 0,2-1,1-1,1-1,2 0,0-2,45 43,-33-39,1-2,1-1,2-1,0-2,2-2,52 23,-54-30,1-1,0-2,1-2,0-2,1-1,44 2,-86-10,-1 0,1 0,0-1,0 1,0-1,0 0,0 1,0-1,0 0,0 0,1 0,-1 0,1 0,-1-1,1 1,-2-5,-24-51,-1-18,-23-105,0 1,22 95,-4 2,-4 1,-3 1,-4 3,-3 1,-4 3,-3 2,-70-74,75 103,37 34,1 0,1-1,-17-19,24 24,0 1,0-1,0 0,1 0,0 0,0 0,0 0,1-1,-1 1,1 0,1-1,-1 1,1-10,2-83,-3 0,-5 1,-4-1,-5 2,-33-120,32 158,8 22,-2 1,-2 1,-1 0,-33-61,45 93,0 0,0-1,-1 1,1 0,-1 0,1 0,-1 0,0 0,0 0,0 0,0 0,0 1,0-1,-1 1,1 0,0-1,-1 1,1 0,-1 1,1-1,-1 0,1 1,-1-1,0 1,1 0,-1 0,0 0,1 0,-1 0,-4 2,3 0,0 0,0 1,1-1,-1 1,1 0,0 0,0 0,0 0,0 1,0-1,1 1,0 0,-1 0,1 0,1 0,-1 0,-2 7,-3 22,1-1,2 1,1 0,1 0,6 61,-2-19,-2 13,19 136,-14-196,1 0,1 0,1 0,1-1,2 0,1-1,0 0,31 45,47 56,75 95,-40-93,-56-60,-64-65,0 0,0 1,1-2,-1 1,1-1,0 1,0-1,0-1,0 0,0 1,0-2,1 1,-1-1,1 0,-1 0,1-1,-1 0,1 0,0 0,-1-1,12-2,10-5,0 0,0-2,45-23,-12 5,118-30,1-2,57-26,-213 75,-7 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46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1675,'1116'50,"-162"-1,76-90,-9-84,-628 57,274-30,-410 78,-185 9,-41 5,50-2,-33 7,2-1,66 7,-105-4,4-1,-14-18,-1 8,1-33,2 0,16-78,3-37,-21 135,4-62,24-135,-5 97,37-144,-60 264,0-2,0 0,1 1,0-1,0 0,0 1,0-1,1 1,5-7,-7 13,1 0,-1 0,0 0,1 0,-1 1,0-1,0 0,0 1,-1-1,1 0,-1 1,1-1,-1 1,0 3,3 4,53 166,100 213,-94-243,-8-15,239 528,-270-605,-17-40,0 1,1-1,0 0,12 16,-19-30,0 0,0 1,0-1,1 0,-1 0,0 1,0-1,1 0,-1 0,0 1,0-1,1 0,-1 0,0 0,0 0,1 0,-1 1,0-1,1 0,-1 0,0 0,1 0,-1 0,0 0,0 0,1 0,-1 0,0 0,1 0,-1 0,0 0,1 0,-1 0,0-1,1 1,8-12,2-25,-10 34,19-98,13-170,-20 136,3-61,-9 93,4 0,38-162,-45 253,18-58,-20 66,-1 0,1 0,0 1,0-1,0 0,1 1,-1-1,1 1,0 0,0 0,0 0,0 0,4-3,-4 6,-1-1,0 1,0-1,0 1,0 0,0 0,0 0,0 0,1 0,-1 0,0 1,0-1,0 1,0-1,0 1,0 0,0 0,0 0,0 0,-1 0,1 0,0 1,-1-1,1 0,-1 1,2 1,43 52,-38-44,350 533,-134-190,125 127,-338-466,-5-6,1 0,0-1,0 1,0-1,1-1,1 1,-1-2,16 11,-23-17,0 1,0-1,0 1,0-1,0 0,0 1,0-1,0 0,0 0,0 0,0 0,0 0,0 0,0 0,1 0,-1 0,0 0,0-1,0 1,0 0,0-1,0 1,0-1,-1 1,1-1,0 1,0-1,0 0,0 1,-1-1,1 0,0 0,-1 1,1-1,0 0,-1 0,1 0,-1 0,0 0,1 0,-1 0,0 0,1 0,-1 0,0-2,7-57,-7 51,-2-149,-22-158,7 128,-21-857,43 1017,-5 28,1 0,-1 0,0 0,1 0,-1 0,0 0,1 0,-1 0,0 0,1 0,-1 0,1 0,-1 0,0 0,1 0,-1 0,0 1,0-1,1 0,-1 0,0 0,1 1,-1-1,0 0,0 0,1 1,-1-1,0 0,0 0,0 1,1-1,-1 0,0 1,0-1,0 0,0 1,0-1,1 1,23 55,-18-42,249 465,-199-383,200 329,-182-271,-74-153,0 0,0-1,1 1,-1-1,0 1,0-1,1 1,-1-1,0 1,1-1,-1 0,0 1,1-1,-1 1,1-1,-1 0,1 1,-1-1,1 0,-1 0,1 1,-1-1,1 0,-1 0,1 0,-1 1,1-1,-1 0,1 0,0 0,-1 0,1 0,-1 0,1 0,-1-1,1 1,-1 0,1 0,0 0,-1 0,1-1,-1 1,1 0,-1-1,1 1,-1 0,0-1,1 1,-1 0,1-1,-1 1,0-1,1 1,-1-1,0 1,0-1,1 1,-1-1,0 1,0-1,0 1,1-1,-1 0,0 1,0-1,0 0,11-43,-2-73,-8-171,-4 140,2-552,28 736,591 1106,-413-749,-188-358,-11-22,0 1,1-2,1 1,0-1,0 0,15 16,-22-27,1 0,-1 0,0 0,0 0,1 0,-1 0,1 0,-1 0,1 0,-1-1,1 1,-1-1,1 1,0-1,-1 1,1-1,0 0,-1 0,1 0,0 0,0 0,-1 0,3-1,-1 0,-1-1,0 1,1 0,-1-1,0 0,0 1,0-1,0 0,0 0,-1 0,1 0,-1 0,3-4,2-6,0 0,-1-1,-1 1,6-25,50-413,-49 325,44-1045,-56 1151,0 13,1 0,-1 1,1-1,0 0,0 0,1 1,0-1,0 0,0 1,1-1,4-9,-5 14,-1 1,1 0,0 0,0 0,-1 0,1 0,0 0,0 0,-1 0,1 0,0 0,0 0,-1 0,1 0,0 0,0 1,-1-1,1 0,0 1,-1-1,1 0,-1 1,1-1,0 1,-1-1,1 1,-1-1,1 1,-1 0,1-1,-1 1,0 0,1-1,-1 1,0 0,1-1,-1 2,19 28,103 219,-47-90,264 491,-336-646,-1 0,1-1,0 1,0 0,1-1,-1 1,1-1,-1 0,1 0,0-1,0 1,1-1,-1 0,0 0,1 0,-1-1,1 1,-1-1,1 0,0-1,0 1,9-1,9-1,0 0,-1-2,39-9,-14 2,967-140,-254 41,-289 47,-295 40,110-34,-145 24,142-7,-61 10,229-54,240-38,158 13,-646 91,46-7,-220 19,0-1,36-13,-58 15,-8 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50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103 560,'1'6,"0"-1,0 1,1-1,0 1,0-1,0 0,1 0,0 0,0-1,3 6,4 4,424 778,-350-634,162 366,-241-511,15 46,-19-55,0 0,-1 0,1 0,-1 1,0-1,0 0,0 0,0 0,-1 0,0 1,-1 6,1-11,1 1,0-1,0 1,0-1,0 1,-1-1,1 1,0-1,0 1,-1-1,1 0,0 1,-1-1,1 1,-1-1,1 0,0 1,-1-1,1 0,-1 0,1 1,-1-1,1 0,-1 0,1 0,-1 1,1-1,-1 0,0 0,1 0,-2 0,-14-11,-13-30,26 37,-523-987,426 763,-77-266,172 480,-40-159,41 152,0-1,2 1,1 0,1-1,0 1,5-26,-4 42,0-1,1 0,0 0,1 1,-1 0,1-1,0 1,0 0,1 0,-1 0,1 1,0-1,1 1,-1 0,1 0,-1 1,1-1,0 1,1 0,-1 0,0 1,1 0,0 0,-1 0,1 0,11-1,5 0,1 0,0 1,0 2,0 0,39 6,-21 3,-1 2,-1 2,0 1,0 2,52 31,-28-14,-1 2,55 42,-97-62,-2 0,0 0,-1 2,-1 0,0 1,-1 1,-1 0,-1 1,20 40,-28-45,0-1,0 2,-1-1,-1 0,-1 1,0-1,-1 1,0 0,-2-1,0 1,0 0,-2-1,-7 29,4-25,-1-1,0 0,-1-1,-1 0,-1 0,0-1,-2 0,1-1,-2 0,-28 25,-42 41,83-80,-1 0,0-1,1 1,0-1,-1 1,1 0,-1-1,1 1,0 0,-1 0,1-1,0 1,0 0,0 0,0-1,0 1,0 0,0 0,0 0,0-1,0 1,0 0,0 0,0-1,0 1,1 0,0 1,18 17,40 8,-50-24,382 146,247 107,-585-227,-38-17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52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25,'8'0,"-1"-1,1-1,-1 1,14-6,26-5,-3 11,0 1,74 11,-47-3,309 52,-175-22,-164-31,-19-5,1 1,-1 1,0 1,-1 1,1 1,-1 1,28 14,-48-21,0-1,0 1,-1 0,1-1,0 1,-1 0,1-1,-1 1,1 0,-1 0,1 0,-1-1,0 1,1 0,-1 0,0 0,0 0,1 0,-1 0,0 0,0 0,0-1,0 1,0 0,0 0,0 0,-1 0,1 0,0 0,0 0,-1 0,1-1,-1 1,1 0,-2 1,-25 34,15-22,-608 900,598-874,15-26,0 0,-1 0,-1-1,0 0,-22 22,31-35,0 0,0 0,0-1,0 1,0 0,0 0,0 0,0 0,0 0,0 0,0-1,0 1,0 0,0 0,0 0,-1 0,1 0,0 0,0 0,0-1,0 1,0 0,0 0,0 0,0 0,-1 0,1 0,0 0,0 0,0 0,0 0,0 0,0 0,-1 0,1 0,0 0,0 0,0 0,8-14,3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16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1397 596,'-19'1,"-1"1,0 0,1 2,-1 0,1 1,-29 13,-107 57,121-57,-96 53,5 5,-132 104,186-123,3 3,2 3,3 3,-90 122,83-80,64-96,0-1,0 2,1-1,1 0,0 1,1 0,-2 18,5-29,0 1,0-1,1 1,-1-1,1 1,0-1,-1 1,1-1,0 0,1 1,-1-1,0 0,1 0,-1 0,1 0,-1 0,1 0,0 0,0-1,0 1,0-1,0 1,1-1,-1 0,0 0,0 0,1 0,-1 0,1 0,-1-1,1 1,3 0,14 2,0 0,0-1,23-1,-23 0,-2 0,1-1,0 0,-1-2,32-5,-42 4,-1 1,1-1,0 0,-1-1,0 0,0 0,0 0,0-1,-1 0,0 0,0-1,0 0,6-9,16-23,-2-1,-2-2,-1-1,-3 0,-1-1,23-81,-12 6,22-171,-37 170,-4-1,-6 0,-13-166,5 259,-2 0,0 0,-14-39,15 55,0-1,-1 1,0 0,-1 1,-1-1,1 1,-1 0,-1 1,0 0,-12-11,20 20,-1-1,1 0,-1 0,0 1,1-1,-1 1,0-1,1 1,-1-1,0 1,0-1,1 1,-1-1,0 1,0 0,0 0,0-1,1 1,-1 0,0 0,0 0,0 0,0 0,0 0,0 0,1 0,-1 0,0 1,0-1,0 0,0 1,1-1,-1 0,0 1,0-1,0 1,1-1,-1 1,0-1,1 1,-1 0,1-1,-1 1,1 0,-1-1,1 1,-1 0,1 0,-1 0,1-1,0 1,0 0,-1 0,1 0,0 0,0-1,0 1,0 0,0 0,0 0,0 1,-1 8,0 0,1 0,2 20,5 18,2 0,2-1,2 0,30 69,99 166,-102-210,4-2,2-2,77 85,-44-68,-67-71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54.5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1 627,'1'-4,"1"0,1 0,-1 0,1 0,-1 1,1-1,0 1,0 0,1 0,-1 0,5-3,2-3,39-36,1 3,3 2,1 3,2 2,70-33,-10 15,206-64,-321 117,273-80,-191 60,113-14,-192 34,-1-1,0 1,0 0,0 0,1 0,-1 0,0 0,0 1,0 0,1-1,-1 1,0 0,0 1,0-1,-1 0,1 1,0 0,0-1,-1 1,1 0,2 3,-3-1,1 0,-1-1,0 1,0 0,0 0,-1 1,0-1,1 0,-2 0,1 1,0-1,-1 1,0 6,-1 8,-1 1,0-1,-2 0,-1 0,-11 32,7-28,-1-2,0 1,-2-1,-1-1,0 0,-1-1,-31 31,3-11,-1-2,-56 36,-9 10,-131 128,216-189,2 0,1 2,0 0,2 1,1 1,1 0,1 1,2 1,0 1,2 0,1 0,2 1,1 0,1 0,1 1,2 0,1 41,2-50,0-11,0 0,1 0,0 0,4 17,-4-25,0 1,0-1,1 0,-1 0,1 0,0 0,0 0,0-1,0 1,0 0,1-1,-1 1,1-1,0 0,-1 0,1 0,0 0,6 2,18 5,-1-1,1-1,0-1,40 3,29 6,50 25,-128-34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55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55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2 121,'15'-16,"-1"0,14-22,9-11,-31 48,-5 9,-3 13,-38 208,10 2,-1 345,32-549,-2 0,2 0,1 0,10 52,-9-71,-1 0,1 0,0 0,1-1,0 1,0-1,0 0,1 0,0-1,1 1,-1-1,1 0,0 0,1-1,-1 0,1 0,10 5,38 14,1-2,1-2,96 19,-121-31,33 4,-40-8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56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1,'0'60,"-2"48,5 1,30 191,-9-194,4 0,5-2,67 146,-99-248,0 1,1-1,-1 0,1 1,-1-1,1 0,0 0,0 0,0 0,0 0,0 0,0 0,0-1,1 1,-1-1,1 0,-1 0,1 0,4 2,-2-3,0 1,1-1,-1 0,0 0,0 0,0-1,0 1,0-1,0-1,5-1,9-5,0 0,-1-2,0 0,22-16,-23 14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58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0 210,'16'-1,"-1"-1,0 0,0-2,0 0,22-8,-19 6,0 0,38-6,-29 7,-1-1,1-1,-1-1,-1-2,1 0,31-19,-50 25,14-4,-1 0,41-9,10-4,-24 3,-30 8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19:58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1,'85'108,"-11"-28,-3 3,-4 4,-3 2,71 136,-127-208,-2 1,0 0,-1 0,0 0,-2 0,0 1,0 36,-4 6,-10 66,-10 133,21-232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00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1 269,'2'-3,"0"0,0 0,0 1,1-1,-1 1,1-1,-1 1,1 0,0 0,0 0,0 1,0-1,1 1,-1 0,5-2,-1 0,21-8,1 2,54-12,-21 7,585-115,-172 94,-463 35,56-7,-42 2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01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0,'1'13,"1"0,1-1,0 0,1 1,1-1,0 0,0-1,13 20,-4-3,500 888,-507-904,1 2,0-1,0 0,1-1,19 20,-11-17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02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1 189,'17'-14,"1"2,1 1,0 0,0 1,1 1,26-8,-30 11,114-33,-12 6,-99 26,0 2,0 0,1 2,38-3,-69 15,-1-1,0 0,-16 8,14-11,1-1,-2 0,1-1,0 0,-1-1,1 0,-1-2,-15 0,28 0,-35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03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1 188,'18'22,"0"1,-2 0,17 30,3 5,280 398,-229-332,-85-121,0 0,0-1,0 1,0-1,0 1,1-1,-1 0,1 0,-1 0,1 0,0 0,0 0,0-1,-1 0,5 2,-6-3,1-1,-1 1,1 0,0 0,-1-1,0 1,1-1,-1 1,1-1,-1 0,1 1,-1-1,0 0,0 0,1 0,-1 0,0 0,0 0,0-1,0 1,0 0,0 0,-1-1,1 1,0 0,-1-1,1 1,-1-1,1 1,-1-1,0 1,1-4,9-38,-2-1,-1-1,0-85,-2 29,10-422,-15 514,-1 6,1 0,0 0,0 0,0-1,0 1,0 0,1 0,-1-1,1 1,0 0,0 0,0 0,0 0,3-5,2 9,-2 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17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82 330,'1'12,"0"1,1-1,0 0,1 1,0-1,1 0,6 14,47 81,-39-74,369 635,37-18,-362-570,-62-80,0 0,0 0,0 0,0 0,1 0,-1 0,0 1,0-1,0 0,0 0,1 0,-1 0,0 0,0 1,0-1,0 0,0 0,0 0,0 1,0-1,0 0,0 0,1 0,-1 1,0-1,0 0,0 0,0 0,0 1,0-1,-1 0,1 0,0 0,0 1,0-1,0 0,0 0,0 0,0 1,0-1,0 0,-1 0,1 0,0 0,0 1,0-1,0 0,-1 0,-12-3,-16-12,-9-17,1-2,-51-58,49 49,-336-402,279 313,-124-224,196 312,1-1,3-1,-18-58,34 91,1 0,0 0,1-1,0 1,1-1,1 1,0-1,1 1,0-1,1 1,1-1,0 1,0 0,1 0,1 0,12-23,-1 14,0 0,1 0,1 2,1 0,0 2,2 0,0 1,36-22,-12 12,1 3,2 1,75-25,-102 42,0 0,0 1,1 1,-1 1,1 1,0 1,0 1,-1 1,1 0,0 2,29 7,-36-5,-1-1,1 2,-1 0,0 1,0 0,-1 1,0 1,0 0,-1 1,0 0,-1 0,0 2,-1-1,0 1,-1 1,13 21,-17-24,4 5,0 1,-1 0,-1 0,8 30,-14-43,0 1,-1-1,1 1,-1 0,1-1,-1 1,-1 0,1-1,0 1,-1 0,0-1,1 1,-1-1,-1 1,1-1,-1 1,1-1,-1 0,0 0,0 0,0 0,0 0,-1 0,1-1,-1 1,0-1,0 1,-6 3,-29 14,-1-2,-58 20,-9 3,-414 233,503-265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04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57 104,'0'-22,"1"17,0-1,-1 0,0 1,0-1,0 0,-1 1,0-1,0 1,0-1,-1 1,1-1,-5-6,6 12,0 0,0-1,0 1,0 0,-1 0,1 0,0 0,0 0,0-1,-1 1,1 0,0 0,0 0,0 0,-1 0,1 0,0 0,0 0,-1 0,1 0,0 0,0 0,-1 0,1 0,0 0,0 0,0 0,-1 0,1 0,0 0,0 0,-1 0,1 1,0-1,0 0,0 0,0 0,-1 0,1 0,0 1,0-1,0 0,-10 14,-2 17,7-4,0 1,2 0,1 1,2-1,0 0,8 49,0-29,2-1,3 0,20 50,-11-43,2-2,56 90,-59-110,2-1,1-2,1 0,2-1,37 30,11-8,-60-39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05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1,'2'46,"2"0,1 0,3 0,1-1,3 0,22 55,13 27,7-1,117 202,-165-319,0 0,0 0,1 0,1-1,-1 0,1 0,1-1,-1 0,1-1,19 11,-24-15,0 0,0-1,1 0,-1 1,0-1,1-1,-1 1,1-1,-1 1,1-1,-1-1,1 1,-1 0,1-1,-1 0,0 0,1-1,-1 1,0-1,0 0,0 0,0 0,0-1,0 1,-1-1,1 0,-1 0,0 0,4-5,9-11,-1 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06.1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0 161,'4'0,"6"0,6 0,3-4,0-6,0-1,2 1,-4-1,5-4,3 1,5 3,-3-2,0 3,-2-3,0 2,-1 3,-3-2,-7 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06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1,'7'1,"0"-1,0 2,0-1,0 1,-1 0,1 1,-1 0,1 0,-1 0,0 1,9 6,-5-3,0 2,0-1,0 1,-1 1,10 14,2 10,-2 1,-1 1,-2 0,21 75,8 16,104 318,-143-420,-1 2,-1-1,1 29,-5-31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10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1717,'-1'1,"0"-1,0 1,0 0,0 0,0 0,0-1,0 1,0 0,0 0,0 1,0-1,0 0,1 0,-1 0,0 0,1 1,-1-1,1 0,0 0,-1 1,1-1,0 0,0 1,0 1,-6 41,6-42,-5 129,6 0,5-1,39 213,57 562,-101-847,-1-53,0-7,-1-32,-5-68,-32-163,10 89,-30-586,60-6,33 344,-24 354,4 0,3 1,52-131,-57 172,2 1,0 0,2 1,1 0,1 2,1 0,29-26,-17 22,1 1,2 2,0 1,68-34,-38 29,1 3,2 2,0 4,1 3,1 2,78-5,-115 16,-1 2,1 1,0 1,0 2,45 7,-67-6,-1 0,0 0,0 0,0 2,-1-1,1 1,-1 0,0 1,0 0,-1 1,0 0,0 0,0 1,-1-1,0 2,-1-1,0 1,0 0,-1 0,7 16,-3 0,-1 0,-1 0,-1 1,-2 0,0 1,-2-1,-1 1,-1-1,-1 1,-9 51,0-29,-1 0,-3-2,-2 0,-42 88,43-108,0-1,-2-1,-1-1,-1 0,0-1,-2-2,-42 36,-1-10,-118 65,-336 128,358-173,16 4,27-12,42-33,60-19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11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5,'-5'0,"0"1,1 0,-1 0,1 0,-1 0,1 1,0 0,-1 0,1 0,0 1,0-1,1 1,-1 0,-5 5,-45 54,1 12,-84 158,-14 96,66-98,74-193,2 1,1 0,2 0,-1 53,7-85,0-1,0 1,0 0,1-1,0 1,0 0,0-1,1 1,0-1,0 0,0 1,5 6,-4-8,0-1,0 0,0 0,1-1,-1 1,1-1,-1 1,1-1,0 0,0-1,0 1,0-1,0 0,0 1,0-2,1 1,4 0,58 2,-1-2,1-4,106-17,-124 13,114-17,-1-7,-2-7,-1-7,249-108,-389 144,5 0,-1-1,0-1,-1-2,0 0,-1-1,25-22,-44 33,1-1,-1 1,0 0,0-1,0 1,-1-1,1 0,-1 0,0 1,0-1,0 0,-1 0,1 0,-1 0,0 0,0 0,0 0,-2-6,-1-9,-1-1,-10-27,5 19,-10-40,-3 0,-3 2,-3 1,-2 2,-67-103,85 149,0 2,-1-1,-1 2,0 0,-1 0,0 2,-1-1,-1 2,0 1,0 0,-1 1,0 0,-1 2,1 0,-2 1,1 1,-1 1,1 1,-1 0,0 2,-30 0,-11 6,-95 18,94-12,-80 4,100-13,21 1,0-2,-1 0,1-2,0 0,-1-2,-37-8,58 11,1 0,-1-1,0 1,1 0,-1 0,1 0,-1 0,1-1,-1 1,1 0,-1 0,1-1,-1 1,1 0,-1-1,1 1,-1-1,1 1,0 0,-1-1,1 1,0-1,-1 1,1-1,0 0,0 1,-1-1,1 1,0-1,0 1,0-1,0 1,0-1,0 0,0 1,0-1,0 1,0-1,0 0,0 1,0-1,1 1,-1-2,8-6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13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1 508,'8'-31,"0"23,-1 20,7 58,4-1,3-1,3-1,2-1,4-1,46 76,-57-112,1 0,1-2,1 0,40 37,-51-54,-1-2,2 1,-1-1,1-1,0 0,0-1,1 0,0-1,0 0,0-1,1 0,-1-1,1-1,18 1,-28-3,1-1,-1 0,0 0,1 0,-1 0,0-1,0 1,0-1,0 0,0-1,0 1,-1-1,1 1,-1-1,1 0,-1 0,0-1,0 1,-1-1,1 1,-1-1,0 0,1 0,-2 0,3-5,6-15,-2 0,0-1,5-29,-7 29,23-102,-5-1,-6-2,-5 1,-6-160,87 401,-27-47,2-2,4-4,97 62,-123-88,-34-23,0-2,1 1,1-2,-1 0,1-1,1 0,-1-1,1-1,-1 0,1-1,0-1,1 0,-1-1,0-1,19-2,19-1,-12 1,0 0,-1-3,1-2,50-14,-9-7,-1-3,89-48,-166 76,-1 0,1 0,-1-1,0 0,0 0,0 0,-1 0,1 0,-1-1,0 1,0-1,-1 0,1 0,-1 0,0 0,-1-1,1 1,-1 0,0-1,0 1,0-9,-1-9,0 1,-2 0,0-1,-6-21,0 4,-2 1,-2 0,-2 1,-1 0,-2 1,-31-50,47 84,-1-1,0 1,0 0,-1 0,1-1,-1 2,0-1,1 0,-1 0,0 1,-1 0,1-1,0 1,-1 0,1 1,-1-1,1 1,-1-1,0 1,0 0,0 1,1-1,-1 1,0-1,0 1,0 0,0 1,-5 0,-6 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15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1224,'2'0,"0"-1,0 1,0-1,0 0,0 1,0-1,0 0,-1 0,1 0,0-1,-1 1,1 0,0 0,-1-1,0 1,3-4,22-32,-17 24,56-93,-4-2,-5-2,58-161,-110 259,1 1,0-1,-1 0,0 0,-1-1,2-24,-5 35,0-1,0 1,0-1,0 1,-1-1,1 1,-1 0,0-1,0 1,0 0,0-1,0 1,-1 0,1 0,0 0,-1 0,0 0,1 0,-1 1,0-1,0 0,0 1,0-1,0 1,0 0,-1 0,1 0,0 0,-1 0,1 0,-1 1,1-1,-1 1,1 0,-1-1,-2 1,-2 0,0-1,0 1,0 0,-1 0,1 1,0 0,0 0,0 1,0 0,0 0,0 1,1-1,-1 1,-8 6,5-2,0 1,1 0,0 0,0 1,1 0,0 1,-12 18,0 9,2 0,1 0,-23 80,22-59,-19 102,35-143,0 0,0 1,2-1,0 0,1 1,1-1,1 0,0 0,1 0,12 32,-13-44,1 1,0 0,0-1,0 0,1 0,-1 0,1-1,1 0,-1 0,0 0,1 0,0-1,0 0,0 0,0-1,0 1,10 1,12 3,1-1,44 4,-67-10,66 7,1-3,-1-3,1-4,-1-2,81-18,-147 21,0 0,0 0,1 0,-2-1,1 0,0 0,-1-1,1 0,-1 0,0 0,0 0,-1-1,1 0,-1 0,0 0,0 0,-1-1,1 1,-1-1,-1 0,1 0,-1 0,0-1,0 1,1-9,2-18,-1 0,-2 0,-3-63,-1 43,3-43,-11-254,5 299,-2 0,-2 1,-2 0,-32-86,38 126,-1-1,1 1,-1-1,-16-17,21 26,-1 0,0 0,1 1,-1-1,0 1,0-1,0 1,0 0,0-1,-1 1,1 0,0 0,-5 0,6 1,0 0,-1 0,1 0,-1 0,1 1,0-1,-1 0,1 1,0-1,0 1,-1 0,1-1,0 1,0 0,0 0,0 0,0 0,0 0,0 0,0 0,0 0,0 0,0 0,1 0,-1 1,0 1,-3 5,0 1,1-1,1 1,0 0,0 0,0 0,1 0,1 1,-1-1,1 0,1 0,0 0,2 11,3 9,1-1,20 51,-8-37,3 0,0-2,3-1,2 0,1-2,1-1,2-2,2-1,1-1,65 46,-96-76,7 5,-1 0,0 1,15 15,-21-19,-1-1,0 1,1-1,-1 1,-1 0,1 0,-1 0,1 0,-1 0,0 0,-1 0,1 1,-1-1,1 4,-19 447,7-269,11-177,-1 0,1 1,-1-1,2 0,0 0,2 11,-3-18,1 0,-1 0,1 0,0 0,0 0,0-1,0 1,0 0,0 0,1-1,-1 1,1 0,-1-1,1 1,-1-1,1 0,0 0,0 1,-1-1,1 0,0-1,0 1,0 0,0 0,0-1,0 0,4 1,28 1,-1-1,49-5,-1-1,524 16,-216 0,-306-14,-59-3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16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1 326,'0'-1,"1"0,-1 0,1 0,-1 0,1 0,0 0,0 0,-1 0,1 0,0 0,0 0,0 0,0 1,0-1,0 0,0 1,0-1,0 1,1-1,0 0,30-10,-31 10,97-25,193-24,-166 32,812-148,-856 151,-44 7,-21 4,0 1,0 0,1 1,-1 1,24 1,-24 4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16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0 365,'5'-1,"0"-1,0 1,0-1,0 0,0 0,0 0,0-1,7-5,20-10,65-19,123-31,108-8,143-42,-383 100,-69 12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19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958 306,'-9'-1,"0"-1,0 0,1 0,-1-1,1 0,0 0,-12-7,-23-9,23 13,-1 0,1 2,-1 0,0 1,-1 1,1 1,0 1,0 1,-1 0,1 2,0 1,1 0,-1 2,1 0,0 1,0 1,1 1,0 1,0 0,1 2,1 0,-27 23,4 6,2 2,1 1,3 2,1 2,3 1,2 1,2 1,-29 81,50-119,0 1,1 0,1 0,-3 25,5-36,1 0,0 0,0 0,0 0,0 1,1-1,-1 0,1 0,0 0,0 0,0 0,0 0,1 0,-1-1,1 1,-1 0,1-1,0 1,0-1,0 1,1-1,-1 0,0 0,1 0,-1 0,1-1,5 3,7 2,0-1,0-1,1 0,-1-1,32 2,85-5,-71-1,194-2,-252 4,1-1,-1-1,1 1,-1 0,1-1,-1 0,0 0,1 0,-1 0,0 0,0-1,0 0,0 1,0-1,0 0,0 0,0-1,2-2,-3 1,0 0,0 0,0-1,0 1,-1 0,0-1,0 1,0-1,0 1,-1-1,0 0,0 1,0-6,-7-146,2-117,5 271,0 0,0 0,0 1,1-1,-1 0,0 0,1 1,-1-1,1 0,0 1,-1-1,1 0,0 1,0-1,0 1,0-1,0 1,3-3,-3 4,1-1,-1 1,0-1,0 1,1 0,-1-1,1 1,-1 0,0 0,1 0,-1 0,1 0,-1 0,0 0,1 0,-1 1,0-1,3 2,6 2,0 2,0-1,0 1,15 13,-14-10,63 44,2-4,107 52,-9-27,-149-65,1-3,-1 0,2-1,-1-1,29-1,-26-4,0-1,0-1,0-2,-1-1,1-1,-1-1,-1-2,42-19,-9-3,-2-1,84-65,-135 93,-1 0,0 0,-1-1,1 0,-1 0,0 0,-1-1,1 0,-1 1,-1-2,1 1,-1 0,0-1,2-9,-3 4,0 0,-1 0,0 0,-1 0,-1 0,0 0,0 0,-4-13,-5-10,-1 1,-2 0,-1 1,-2 1,-24-38,30 53,-1 1,0 0,-1 1,-1 0,-16-15,25 27,-1 1,1-1,0 1,-1 0,0 1,0-1,0 1,0 0,0 0,0 0,-1 1,1 0,-1 0,1 0,0 1,-1 0,1 0,-1 0,1 0,-1 1,1 0,-1 0,-8 4,-22 8,0 1,1 2,1 2,-38 26,60-37,1 1,0 0,0 1,1 1,1-1,-1 2,2-1,-1 1,1 0,1 1,0 0,1 0,0 1,1-1,-4 17,7-18,1-1,1 1,0 0,0-1,1 1,1-1,0 1,0-1,1 0,0 1,0-1,2-1,-1 1,1-1,0 1,1-1,0-1,9 11,8 7,1-1,1-1,0-1,40 26,439 253,-124-84,-377-215,9 4,-1 0,0 1,0 1,10 10,-20-18,1 1,-1-1,1 1,-1-1,0 1,0-1,0 1,0 0,0-1,0 1,0 0,-1 0,1 0,0-1,-1 1,0 0,1 0,-1 0,0 0,0 0,0 0,0 0,-1 0,1 0,0 0,-1 0,1 0,-1-1,0 1,0 0,1 0,-1-1,0 1,-1 0,1-1,-1 2,-4 3,0-1,0 0,0-1,-1 0,1 0,-1 0,0-1,-11 5,-6-1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18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100 658,'1'19,"1"0,0 0,1 0,1-1,1 1,9 21,53 104,-29-67,255 501,0-2,-288-565,0 0,0 1,4 17,-9-28,0-1,0 0,0 0,1 0,-1 1,0-1,0 0,0 0,0 1,0-1,0 0,0 1,0-1,1 0,-1 0,0 1,0-1,0 0,0 0,-1 1,1-1,0 0,0 1,0-1,0 0,0 0,0 1,0-1,0 0,-1 0,1 1,0-1,0 0,0 0,0 0,-1 1,1-1,0 0,0 0,-1 0,1 0,0 1,0-1,-1 0,1 0,0 0,0 0,-1 0,-14-10,-15-22,-65-113,-133-274,24-42,181 392,2-1,3-1,4-1,-10-138,22 136,3 0,14-97,-9 136,1 0,1 0,2 1,2 0,1 0,32-59,-41 87,0 0,0 0,0 1,0 0,1 0,0 0,0 0,0 1,1-1,-1 1,1 1,0-1,0 1,0 0,1 1,-1-1,1 1,11-2,-10 3,0 1,0 0,0 0,0 1,0 0,0 0,0 1,0 0,-1 1,1-1,-1 1,1 1,-1-1,0 1,-1 1,8 5,11 9,-1 1,-1 2,-1 0,33 43,-46-53,0 1,-1 0,-1 0,0 1,0-1,-2 2,0-1,0 0,-1 1,-1 0,2 28,-5-32,-1 1,0-1,-1 1,-1-1,0 1,0-1,-1 0,0 0,-8 12,-9 13,-30 42,24-40,-22 18,15-19,1-2,-2-2,0-1,-52 35,-34 28,87-63,-18 15,-69 49,115-92,4-3,1 0,-1-1,1 1,0 0,-1 0,1 0,0 0,0 1,0-1,0 0,0 0,0 1,-1 1,3 1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19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0 282,'17'-2,"0"-1,-1 0,1-1,-1-1,0 0,21-11,5-1,460-120,-365 104,-52 18,-60 12,0-1,0-1,37-13,-39 7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20.5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1 214,'9'0,"2"-4,4-1,8-1,8-2,13-5,10-4,14 0,17 0,11-3,1-1,-2 2,-9 1,-6 3,-13 4,-9 4,-14-1,-15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21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1 584,'0'-6,"1"0,0 0,1 0,0 1,0-1,0 1,0-1,1 1,0 0,0 0,0 0,6-7,54-55,-48 52,78-78,4 4,141-98,-227 180,0 0,1 0,0 2,0-1,0 1,1 1,-1 1,1-1,0 2,0 0,1 0,-1 2,0-1,20 3,-23 0,0 0,-1 0,1 1,-1 0,0 0,0 1,0 0,-1 1,1 0,-1 0,0 1,-1 0,1 1,-1-1,-1 1,1 1,-1-1,0 1,-1 0,6 11,5 17,-1 1,-3 0,0 1,-3 0,-1 1,4 63,-10-84,-2 0,0 0,-2 0,0 0,-6 27,-33 88,17-60,2-9,-3-1,-2-1,-3-1,-3-2,-3-1,-2-2,-54 62,59-85,26-28,1 2,-1-1,1 1,0-1,1 2,-9 13,13-19,1 1,-1-1,0 1,1-1,0 1,-1 0,1-1,0 1,0-1,0 1,1 0,-1-1,1 1,-1-1,1 1,0-1,0 1,0-1,0 0,0 1,1-1,-1 0,1 0,-1 0,1 0,0 0,0 0,2 1,4 5,0-1,1 0,-1 0,1-1,0 0,1 0,0-1,13 5,-3-4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22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26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0 331,'0'-3,"1"0,-1 1,1-1,-1 1,1-1,0 1,0-1,0 1,0 0,1-1,-1 1,1 0,-1 0,1 0,0 0,3-3,38-27,-31 23,26-14,1 0,1 3,84-31,136-22,-33 28,-182 39,0 2,0 2,51 5,-84-2,0 1,0 0,-1 0,1 1,-1 0,0 1,0 1,0 0,0 0,-1 1,0 0,0 1,0 0,-1 1,0 0,-1 0,0 1,0 0,-1 0,0 1,0 0,-1 0,-1 0,1 1,-2 0,0 0,0 1,4 22,-1 10,-4-27,0 0,-1 0,-1 26,-2-36,0-1,0 1,0-1,-1 1,0-1,0 0,-1 0,0 0,0 0,0 0,-1 0,-7 8,-76 81,-176 148,231-216,-16 12,-1-2,-75 41,123-77,-1-1,1 1,-1 0,1-1,0 1,-1 0,1 0,0 0,0 0,-1 0,1 0,0 0,0 0,0 1,0-1,0 0,1 0,-2 4,2-5,1 1,0 0,0-1,-1 1,1-1,0 1,0-1,0 0,0 1,0-1,0 0,0 0,0 1,-1-1,1 0,0 0,0 0,0 0,0 0,0 0,1-1,67-7,53-28,-77 22,73-15,136-5,181-37,-332 49,-64 16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26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27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0,'-2'1,"0"-1,0 1,1-1,-1 1,0 0,0 0,0 0,0 0,1 0,-1 0,1 0,-1 1,1-1,-1 1,1-1,0 1,-1-1,1 1,0 0,0 0,0-1,0 1,0 2,-20 54,16-40,-33 116,6 1,-15 151,22-126,22-139,-39 275,36-236,3 0,10 115,-5-163,-1 0,2 0,0 0,0 0,1-1,1 1,0-1,0 0,11 16,-5-13,1-1,0 0,0 0,1-2,29 21,-28-22,2-1,-1 0,1-1,28 9,-24-9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28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1,'2'49,"1"0,19 82,35 95,-38-156,95 253,-43-133,-68-182,0 1,0-1,1 0,0-1,0 1,0-1,10 11,-11-15,0 0,0 0,1-1,-1 1,0-1,1 0,0 0,0-1,-1 1,1-1,0 0,0 1,0-2,1 1,-1 0,0-1,8 0,24-3,1-2,-1-1,1-1,-2-2,1-2,34-16,-51 20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28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1 280,'19'-2,"0"-1,0-1,0-1,-1-1,0 0,24-12,-9 5,177-74,120-44,-319 127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19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1,'2'0,"0"1,-1-1,1 1,-1 0,1 0,-1 0,1 0,-1 0,0 0,1 0,-1 0,0 0,0 1,0-1,0 0,0 1,0-1,1 3,18 35,-16-30,171 327,-72-141,93 144,-173-306,1-1,1-2,2 0,1-1,1-2,2-1,59 39,-73-57,-1 0,1-1,1-1,-1 0,1-2,0 0,0-1,0-1,1 0,-1-2,1 0,-1-1,0 0,0-2,0 0,0-1,0-1,0-1,-1 0,32-18,-25 12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29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1,'12'13,"-1"1,-1 1,10 17,7 8,81 118,-7 5,152 337,-215-419,-25-57,0 1,-2 0,-1 1,-2-1,11 49,-19-71,0 0,1 0,-1 0,-1 0,1 0,0-1,-1 1,1 0,-1 0,0 0,0 0,0-1,0 1,-1 0,1-1,-1 1,-2 3,-7 4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34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3,'0'1,"0"-1,0 0,0 0,0 0,0 0,0 0,0 0,0 0,1 0,-1 0,0 1,0-1,0 0,0 0,0 0,0 0,1 0,-1 0,0 0,0 0,0 0,0 0,0 0,1 0,-1 0,0 0,0 0,0 0,0 0,0 0,0 0,1 0,-1 0,0-1,0 1,0 0,0 0,0 0,0 0,0 0,1 0,-1 0,0 0,0 0,0-1,0 1,0 0,0 0,0 0,0 0,0 0,0-1,0 1,0 0,0 0,0 0,0 0,0 0,0 0,0-1,0 1,0 0,0 0,0 0,0 0,0 0,0-1,13 18,19 34,-27-42,344 632,-149-263,128 246,-207-392,-67-135,-51-92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35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0 308,'1'-6,"0"0,0 0,0 0,1 0,0 0,0 0,1 0,-1 1,1-1,0 1,1 0,-1 0,1 0,0 0,0 1,1-1,-1 1,1 0,0 1,0-1,9-4,13-7,1 1,1 1,29-9,-37 15,69-27,150-33,-210 61,-1 0,1 3,0 0,1 2,-1 1,0 2,0 0,0 2,42 12,-42-5,-1 1,0 1,-1 2,48 34,97 88,-124-97,-7-3,62 67,-88-86,0 1,-2 0,-1 2,0-1,-1 1,11 31,-19-42,-1 0,-1 0,0 0,0 0,-1 0,0 0,-1 0,0 1,0-1,-1 0,-1 0,0 0,0 0,-4 10,-2-1,-1 0,0-1,-2-1,1 1,-28 30,-55 60,-5-4,-113 92,159-151,14-9,-2-3,-1-1,-2-2,-63 34,36-24,46-26,-46 22,69-36,0 1,0-1,1 0,-1 1,0-1,0 0,0 1,0-1,0 0,1 0,-1 0,0 0,0 0,0 0,0 0,0 0,0 0,1-1,-1 1,0 0,0 0,-1-1,1-14,2 11,0 1,0 0,1 0,-1 0,1 0,0 0,0 0,0 0,0 1,4-4,2 0,1 1,0 0,0 1,0 0,0 0,1 1,0 1,-1-1,1 1,18-1,14 2,56 4,-31 0,28 0,1 4,-2 5,0 4,180 54,23 49,-109-40,-152-66,-7-4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42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285 631,'0'-3,"0"0,0 0,0 0,0 0,0 0,0 0,-1 0,0 0,1 1,-1-1,0 0,0 0,0 1,-1-1,1 1,-1-1,0 1,1-1,-1 1,0 0,0 0,0 0,-1 0,1 0,0 1,-1-1,1 1,-1-1,0 1,1 0,-1 0,0 0,0 0,1 1,-1-1,0 1,0-1,0 1,0 0,0 0,-3 1,1 0,0 0,0 0,-1 0,1 1,0-1,1 1,-1 1,0-1,1 1,-1-1,1 1,0 1,0-1,0 0,0 1,0 0,1 0,0 0,0 0,0 1,0-1,-2 7,-8 14,1 0,-14 49,24-69,-12 46,2 0,2 1,2 0,3 1,2 0,3 0,9 89,-7-129,0 1,1 0,0-1,1 0,1 0,0 0,1 0,0-1,1 0,8 12,-8-16,0 0,0-1,1 0,0 0,0 0,0-1,1 0,0-1,0 0,1 0,-1-1,1 0,19 4,10 0,0-2,0-2,0-1,1-3,-1 0,71-12,-22-4,161-51,-243 66,-1-1,0 0,1 0,-1 0,0-1,0 0,-1 0,1 0,-1 0,1-1,-1 0,6-7,-8 8,0-1,0 1,-1-1,0 1,0-1,0 0,0 1,0-1,-1 0,0 0,1 1,-1-1,-1 0,1 0,-1 1,1-1,-1 0,0 0,-2-5,-7-16,0 1,-1-1,-2 2,0 0,-24-31,-92-101,125 151,-316-324,4 6,304 309,2 3,0 0,0 0,2-1,-1-1,1 1,1-1,0-1,1 1,0-1,-4-15,10 26,0 1,0-1,0 0,0 1,0-1,0 0,0 1,0-1,1 0,-1 1,1-1,-1 0,1 1,0-1,0 1,-1-1,1 1,0-1,0 1,0 0,1 0,-1-1,0 1,0 0,1 0,-1 0,1 0,-1 0,1 1,-1-1,1 0,3 0,5-2,0 0,1 1,-1 0,14 0,-14 1,149-9,0 7,200 22,-215-2,-1 6,178 52,-141-20,224 101,-357-135,-1 1,0 3,-2 2,-1 1,-2 2,44 42,-71-60,-2 1,0 1,0 0,-2 0,1 1,-2 0,0 1,-1 0,-1 1,0 0,-1 0,-1 0,0 0,-2 1,0 0,-1 0,0 0,-2 0,0 0,-5 33,-1-19,-1 0,-2 0,-1-1,-1-1,-2 1,-1-2,-1 0,-2-1,-1 0,-26 31,43-57,-1 0,1 0,-1 0,0-1,1 1,-1 0,0-1,0 1,-1-1,1 0,0 1,0-1,0 0,-1 0,1-1,-1 1,1 0,-1-1,1 0,-1 1,-4-1,4-1,0-1,0 1,0 0,0-1,1 0,-1 1,0-1,1-1,-1 1,1 0,0 0,0-1,0 1,0-1,0 0,-2-4,-121-178,-38-62,104 145,-81-195,122 250,3-1,2 0,1-1,3 0,3-1,-2-95,8 127,3-38,-3 53,0 0,1 0,-1 1,1-1,0 0,0 1,0-1,0 1,0-1,1 1,-1-1,1 1,0 0,-1-1,4-1,7 0,-1 6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44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1303,'3'1,"0"1,0 0,0-1,0 1,-1 0,1 1,0-1,-1 0,0 1,1-1,-1 1,0 0,0 0,0 0,1 4,1-1,32 57,-3 0,37 101,-25-55,248 589,-39 17,-206-485,-40-187,-20-89,-2 1,-2 0,-2 0,-31-53,17 31,-14-31,-375-820,73-30,346 942,-71-268,62 224,3 0,2-1,1-75,5 106,2 0,0 1,1-1,1 1,1-1,1 1,0 0,1 1,1 0,1 0,1 0,0 1,2 1,-1 0,2 0,0 2,1-1,0 2,1 0,1 0,0 1,1 1,0 1,31-14,18-4,2 2,1 3,1 3,0 3,1 4,1 2,0 4,117 2,-127 9,0 2,-1 3,107 30,-125-26,-1 2,0 2,-2 2,0 1,-1 2,36 28,-66-43,0 0,0 1,-1 0,0 0,-1 1,0 0,0 0,-1 0,0 1,8 20,-11-23,-1 1,0 0,0 0,-1 0,0 0,0 0,-1 0,0 0,0 0,-1 0,0 0,0 0,-1 0,0 0,-1 0,-3 8,-7 10,-1 0,-1-1,-2-1,0-1,-35 37,-117 100,151-144,-396 341,-29-30,379-288,-104 45,148-75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45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818 178,'-2'-12,"0"0,-2 1,1-1,-2 0,1 1,-1 0,-1 0,0 1,-1-1,0 1,-14-15,20 23,-1-1,0 1,1 0,-1 0,0 0,0 1,0-1,0 0,0 1,0-1,-1 1,1 0,0 0,-1 0,1 0,-1 0,1 0,-1 0,0 1,1 0,-1-1,0 1,1 0,-1 0,0 1,1-1,-1 0,1 1,-4 1,-1 1,1 1,0 1,-1-1,2 1,-1 0,1 1,-1-1,2 1,-8 11,-76 114,5 4,7 4,-98 248,47-27,110-298,3 1,2 0,-6 124,18-174,0 1,1-1,0 1,1-1,7 24,-8-34,0 0,0 1,1-1,-1 0,1 0,0 0,0 0,0 0,0 0,0-1,1 1,-1-1,1 1,-1-1,1 0,0 0,0 0,0-1,0 1,0-1,1 1,-1-1,0 0,1 0,-1-1,5 2,14-2,0 0,-1-2,1 0,-1-1,1-2,-1 0,-1-1,1-1,-1-1,28-14,9-10,-2-3,59-47,-101 72,-1-1,-1-1,0 0,0-1,-1 1,0-2,10-20,45-108,-56 119,7-20,-1-1,-3-1,-2 0,8-73,-11 18,-6-103,-4 166,0 1,-3 0,0 0,-3 0,-1 1,-14-34,-103-191,100 210,23 42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46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4 348,'-1'-51,"-1"32,2 0,0 0,0 0,2 0,1 0,0 0,7-20,-10 40,0-1,0 0,0 0,0 0,0 0,0 0,0 0,0 0,0 0,0 0,0 0,0 1,0-1,0 0,0 0,0 0,0 0,0 0,0 0,0 0,0 0,1 0,-1 0,0 0,0 0,0 0,0 1,0-1,0 0,0 0,0 0,0 0,0 0,0 0,1 0,-1 0,0 0,0 0,0 0,0 0,0 0,0 0,0 0,0 0,0 0,0 0,1 0,-1 0,0 0,0 0,0 0,0 0,0-1,0 1,0 0,0 0,0 0,0 0,1 0,2 16,0 19,-2 16,3 0,10 58,-8-85,0 0,1 0,2 0,0-1,1 0,21 31,-14-28,1-1,1 0,42 41,-48-54,0-1,0-1,1 0,1-1,-1 0,1-1,1-1,27 9,-42-16,1 1,-1-1,1 0,-1 0,1 0,-1 0,1 0,-1 0,1-1,-1 1,1 0,-1-1,1 1,-1-1,1 1,-1-1,0 0,1 0,-1 0,0 0,0 0,0 0,0 0,1 0,-1 0,-1 0,1 0,0-1,0 1,0 0,-1-1,1 1,-1-1,1 1,-1-1,1 1,-1-2,3-10,0 1,-1 0,1-20,-2 23,4-138,-20-220,3 171,23 219,0 0,2-1,28 38,0-9,2-2,1-2,89 72,170 103,-267-196,22 15,1 2,2-2,1-2,108 47,-170-86,1 1,0-1,-1 0,1 1,0-1,0 0,-1 0,1 0,0 0,-1 0,1 0,0 0,0 0,-1 0,1 0,0 0,0 0,-1-1,1 1,0 0,-1-1,1 1,0 0,-1-1,1 1,-1-1,2 0,6-22,-9-39,0 48,-9-101,-5 0,-4 1,-40-125,19 109,32 101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47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1656,'9'-10,"-1"0,0-1,-1 1,-1-1,0-1,0 1,5-16,23-91,-19 62,-9 32,81-306,-67 239,11-156,-30 240,-1 0,0 0,0-1,0 1,-1 0,0 0,-1 0,1 1,-2-1,1 0,-4-7,4 12,1 0,-1-1,0 1,0 0,0 0,0 1,0-1,-1 0,1 1,0-1,-1 1,1 0,-1 0,1 0,-1 0,0 0,0 1,1-1,-1 1,0-1,0 1,1 0,-1 0,0 1,0-1,0 0,1 1,-1 0,0 0,-3 1,-1 1,1-1,0 1,0 0,0 1,0-1,1 1,-1 0,1 1,0-1,-7 9,-42 59,46-60,-26 44,2 3,3 0,2 2,4 1,1 1,-12 66,28-104,1 0,1 0,1 0,1 36,2-51,1 0,0 0,1 0,0-1,0 1,1 0,1-1,-1 0,1 0,1 0,0 0,0-1,1 0,8 10,1-4,0 0,1-2,1 1,0-2,1 0,0-1,1-1,0-1,0 0,1-2,-1 0,39 6,20-2,0-2,79-4,-120-4,-1 1,10 0,0-1,85-13,-117 11,-1-1,1-1,-1 0,0-1,0-1,0 0,-1 0,0-1,0-1,-1 0,0-1,-1 0,19-20,-9 3,-2-1,-1 0,-1-2,-1 0,-1 0,-2-1,14-52,-2-17,12-112,-21 105,1-204,-17 268,-2 0,-2 0,-1 1,-2-1,-2 2,-2-1,-32-73,35 98,0 1,0-1,-1 1,-15-16,22 27,1 1,-1 0,0 0,0 0,0 1,0-1,0 1,-1 0,1-1,-1 1,1 1,-1-1,0 1,0-1,0 1,0 0,0 0,0 1,0-1,0 1,0 0,0 0,0 0,-6 2,8-2,0 1,0 1,-1-1,1 0,0 0,1 1,-1-1,0 1,0 0,1 0,-1-1,1 1,-1 0,1 0,0 0,0 0,0 1,0-1,0 0,0 0,-1 5,-3 55,4-53,2 32,2 0,2-1,1 1,2-1,2-1,1 1,2-2,2 0,2 0,1-2,24 37,-5-16,3-2,1-2,3-1,3-3,98 82,-100-98,1-3,94 46,-70-40,-69-36,1 1,-1-1,0 1,1 0,-1-1,0 1,0 0,1 0,-1 0,0 0,0 0,0 0,0 0,0 0,0 0,-1 0,1 1,0-1,0 0,-1 0,1 1,-1-1,1 1,-1-1,0 0,0 1,1 2,-2 0,-1-1,1 1,-1-1,0 0,1 1,-1-1,-1 0,-4 5,0 2,-8 10,1 0,2 1,0 1,-13 32,21-44,0 1,2-1,-1 1,1-1,0 1,1 0,1 0,-1-1,2 1,0 0,0 0,4 16,-4-24,0-1,0 1,0 0,0-1,0 1,1 0,-1-1,1 0,0 1,0-1,0 0,0 0,0 0,0 0,0 0,1-1,-1 1,4 1,-1-1,0 0,0-1,0 0,0 0,0 0,1 0,-1-1,0 0,9-1,4-1,0-2,0 0,0-1,30-13,25-13,-3 0,1 4,124-32,-165 54,-5 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48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1 920,'18'-2,"1"-1,-1 0,0-2,0 0,0-1,-1-1,1 0,15-11,20-6,1583-669,-1365 570,-228 99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49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1 603,'8'-2,"-1"1,1-1,0 0,-1-1,1 0,-1 0,0 0,0-1,0 0,-1-1,7-5,23-13,48-19,125-45,97-13,-68 24,-115 31,-57 19,1 2,1 4,139-23,-44 16,-18 3,-36 4,-88 17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20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1 250,'31'-2,"-1"-2,1-1,47-14,-50 12,598-164,-509 136,-94 29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0.5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1220,'-3'-9,"-4"-12,9 17,8 10,8 11,-2 1,0 1,-2 0,23 39,-10-17,96 153,179 379,-299-566,14 37,-17-43,1 1,-1-1,1 1,-1-1,0 1,0-1,1 1,-1 0,-1-1,1 1,0-1,0 1,0-1,-1 1,1-1,-1 1,1-1,-1 1,0-1,1 0,-1 1,0-1,-2 2,2-2,0-1,-1 1,1-1,0 0,0 1,-1-1,1 0,0 0,0 0,-1 0,1 0,0 0,0 0,-1-1,1 1,0 0,0-1,0 1,-1-1,1 1,0-1,0 0,0 1,0-1,0 0,0 0,0 0,0 0,0 0,0-1,-28-32,-10-28,3-2,-55-135,47 95,-236-615,241 590,6 0,6-2,-18-238,43 341,1 0,1 0,2-1,1 1,11-51,-13 76,1 0,-1 0,0 1,1-1,-1 0,1 1,0-1,0 1,0 0,0 0,1-1,-1 1,0 1,1-1,-1 0,1 1,0-1,0 1,-1 0,1 0,0 0,0 0,0 0,0 1,0-1,0 1,0 0,1 0,5 0,8 2,1 0,0 1,34 11,-36-10,0 1,0 0,0 1,-1 1,0 0,0 1,0 1,-1 0,0 1,-1 1,0 0,-1 0,13 16,-9-5,0 0,-2 1,0 1,-2 0,-1 1,15 46,-18-49,-2 0,0 0,-1 0,2 37,-7-50,0 0,-1 0,0 0,0 0,-1 0,0-1,0 1,-1-1,0 1,-1-1,0 0,0 0,-1-1,-9 13,-23 22,-49 42,-25 29,102-101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1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1 511,'0'-2,"1"0,-1 0,1 0,0 0,-1 0,1 1,0-1,1 0,-1 0,0 1,0-1,1 0,-1 1,1-1,-1 1,3-2,33-23,-28 20,107-64,191-85,-208 108,-14 6,176-77,-210 103,-41 13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2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0 402,'13'-1,"-1"0,0-1,1 0,-1-1,0 0,0-1,12-6,81-44,-49 23,1 2,79-43,276-103,-381 166,-6 3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3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1 193,'0'0,"0"0,0 0,1-1,-1 1,0 0,0 0,1 0,-1 0,0-1,1 1,-1 0,0 0,1 0,-1 0,0 0,1 0,-1 0,0 0,1 0,-1 0,0 0,1 0,-1 0,0 0,1 0,-1 0,0 0,0 0,1 0,-1 1,0-1,1 0,-1 0,0 0,0 1,1-1,-1 0,0 0,0 1,1-1,-1 0,0 0,0 1,0-1,0 0,1 1,-1-1,20 17,-18-15,46 45,-2 2,-3 2,41 64,-32-44,28 40,-5 3,62 129,-137-242,0 0,1-1,-1 1,0 0,0 0,0-1,1 1,-1 0,0-1,1 1,-1 0,1-1,-1 1,0-1,1 1,-1-1,1 1,0-1,-1 1,1-1,-1 1,1-1,0 0,-1 1,1-1,0 0,-1 0,1 1,0-1,0 0,-1 0,1 0,0 0,0 0,-1 0,2 0,0-2,-1 1,1-1,-1 1,0-1,0 0,0 0,0 1,0-1,0 0,0 0,0 0,0-3,14-69,1-144,-7 78,-2 50,37-304,-43 385,2-1,-1 1,1-1,0 1,1 0,4-9,3 3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4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436 0,'-46'49,"3"2,-54 83,57-78,9-11,3 0,1 2,2 1,-24 68,38-83,0 1,3 1,1 0,1 0,2 0,2 1,3 58,1-77,1 0,1 0,0-1,2 0,0 0,0 0,2 0,0-1,0 0,2-1,-1 0,2-1,0 0,23 21,15 8,1-2,88 54,-100-70,10 5,2-2,1-2,1-2,75 22,-110-39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4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0,'-3'3,"1"0,0 0,0 0,0 0,0 1,0-1,1 1,0-1,-1 1,1-1,1 1,-2 5,-1 51,2-41,-1 92,4 1,19 133,-14-202,1-1,2 0,2 0,2-1,1-1,2 0,2-1,44 67,-54-96,0 0,1 0,0-1,0 0,1 0,0-2,1 1,-1-1,1-1,1 0,-1-1,26 7,-16-6,1-1,0-1,1-1,-1-1,1-1,38-3,-41-2,-5-2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5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0 248,'8'-1,"-1"0,0-1,0 0,0 0,0-1,0 0,7-4,30-10,701-185,-715 194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6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1,'16'1,"-1"0,1 2,-1 0,0 0,0 2,0-1,0 2,-1 0,20 12,15 12,54 44,-71-51,27 22,-3 2,-1 3,-3 2,87 112,-108-121,-2 2,-2 1,-2 1,-2 1,-2 1,-3 1,20 83,-25-64,-3 0,1 89,-15 139,3-272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6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1,'0'4,"0"6,-9 10,-6 10,-6 8,-8 19,-7 18,-10 16,-7 15,-1 6,-2 1,1-5,6-18,10-14,9-13,4-16,7-12,6-13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7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1,'12'0,"1"1,-1 1,1 1,-1-1,0 2,0 0,0 0,19 11,7 7,41 29,-61-38,222 174,-20-15,-80-68,-128-95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21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1,'4'4,"6"1,1 5,8 9,4 5,2 7,3 3,-1 0,-4-2,-2-1,0 1,-4 1,-5-6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7.9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1 362,'6'-1,"0"-1,0 0,0 0,0-1,0 0,0 0,-1 0,1 0,-1-1,8-7,17-10,8 2,1 2,0 2,68-17,567-161,-625 178,-12 2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0:58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0,'21'2,"-1"0,0 1,0 0,0 2,0 1,-1 0,0 1,0 1,-1 1,32 21,2 6,-2 2,54 53,-68-56,-3 3,0 0,47 76,-69-94,-3-3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0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28,'82'-19,"38"11,221 14,-284-1,109 25,-162-30,-1 1,1 0,0 0,-1 0,1 1,-1-1,0 1,0 0,1 0,-1 0,0 0,0 1,-1-1,1 1,-1 0,1 0,-1 0,0 0,0 0,0 0,0 0,-1 1,1-1,-1 1,0-1,0 1,0 0,0-1,-1 1,0 0,1-1,-1 1,-1 0,1 0,0-1,-1 1,0 0,-2 5,-3 14,-2-1,-1 0,-1 0,-21 35,27-51,-63 110,10-21,-63 143,118-233,0-1,0 1,1 0,0-1,0 1,0 0,0 0,0 0,1 0,0 0,0 0,1 0,-1-1,1 1,2 8,0-8,-1-1,1 1,0 0,1-1,-1 1,1-1,0 0,0 0,0 0,0-1,1 0,0 1,7 2,19 12,2-2,0-2,37 11,-51-21,-1 0,1-2,0-1,0 0,24-2,-16 0,-5 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0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1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52,'0'0,"-5"-41,5 40,0 1,0-1,-1 0,1 1,0-1,0 1,-1-1,1 1,0-1,-1 1,1-1,-1 1,1-1,0 1,-1 0,1-1,-1 1,1 0,-1-1,0 1,1 0,-1 0,0-1,0 1,0 0,0 1,-1-1,1 0,0 0,0 1,0-1,0 1,0-1,0 1,0-1,0 1,0 0,0-1,0 1,0 0,-1 1,-15 18,1 0,0 1,2 1,0 0,2 1,0 1,-9 28,9-24,-24 57,4 3,3 0,5 2,3 1,-14 151,33-214,1 0,1 0,2-1,1 1,8 39,-9-57,1 0,0-1,0 1,1-1,0 0,1-1,0 1,0-1,1 1,0-2,1 1,-1-1,1 0,1 0,-1-1,1 0,1 0,12 6,11 1,0-2,1-1,1-1,35 3,45 12,-58-11,-34-9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2.1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0,'2'43,"1"0,3 0,1 0,24 74,73 159,-79-214,8 19,3-2,3-2,4-1,3-2,93 113,-118-162,-16-17,0-1,1-1,0 1,1-1,11 10,-15-14,0-1,0 1,1-1,-1 0,0 0,0 0,1 0,-1-1,0 1,1-1,-1 0,0 0,1 0,-1 0,1 0,-1-1,0 0,0 0,5-1,13-8,-5-1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2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0 147,'4'0,"6"-4,6-2,3 1,8-4,4 0,0-3,0 1,-2-2,-1 1,-1-2,-5-2,-3 1,1 3,-4 4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3.5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13,'0'0,"1"-1,-1 1,0-1,0 0,0 1,0-1,0 1,0-1,1 1,-1-1,0 1,0-1,1 1,-1 0,0-1,1 1,-1-1,1 1,-1 0,0-1,1 1,-1 0,1-1,-1 1,1 0,-1 0,1-1,-1 1,1 0,-1 0,1 0,-1 0,1 0,-1 0,1 0,0 0,-1 0,1 0,-1 0,1 0,-1 0,1 0,-1 0,1 1,-1-1,1 0,26 15,7 22,-1 2,-3 1,42 72,61 146,-79-148,6 2,36 77,-80-152,-1 0,-2 1,10 47,-17-29,-1 0,-3 0,-3 1,-7 57,7-104,-1 13,-1 0,-1 0,-1 0,-15 39,14-45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5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1 368,'11'-10,"0"0,0 1,1 1,0 0,1 1,-1 0,2 0,19-6,16-2,55-10,-31 8,394-114,-175 47,-265 75,-9 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6.5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0 520,'4'-2,"0"1,0-1,-1 1,1-1,-1 0,1 0,-1-1,0 1,0-1,0 0,3-3,10-8,53-32,1 4,2 3,2 3,1 3,103-29,7 23,-72 18,225-43,89-21,-387 75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21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26,'0'-4,"0"-6,0-1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7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1 274,'0'7,"1"0,1 1,-1-1,1 0,1 0,-1 0,1 0,0 0,7 9,43 62,-32-50,190 231,-22-31,-178-212,27 33,-36-46,0 0,0-1,0 0,1 1,-1-1,1 0,0 0,0 0,0-1,-1 1,2-1,-1 0,4 2,-5-3,0-1,0 1,0 0,-1-1,1 1,0-1,0 0,-1 0,1 0,-1 0,1 0,0 0,-1 0,0 0,1 0,-1-1,0 1,0-1,0 1,0-1,0 1,0-1,0 0,0 1,0-4,16-45,-3-26,4-96,-11 96,8-275,-9 114,-6 235,0-1,0 1,0-1,0 1,0-1,1 1,-1 0,1-1,0 1,0 0,0-1,0 1,0 0,0 0,1 0,1-3,8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8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1,'-6'2,"0"1,0 0,0 0,0 0,1 0,-1 1,1 0,0 1,0-1,-8 10,8-9,-12 14,1 1,0 0,2 0,0 2,1 0,2 0,0 1,1 1,2 0,-9 34,9-23,2 0,1 0,1 1,3-1,0 1,9 65,-3-73,2 1,1-1,1-1,2 1,0-2,2 0,1 0,1-1,1-1,1 0,1-2,34 35,0-9,2-3,1-2,2-2,66 34,-74-45,-32-20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8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1,'4'34,"0"0,3 0,0 0,3-1,20 50,-15-39,291 734,-298-762,-2 1,2-1,1 0,0 0,0-1,13 14,-19-26,-1 0,1 0,0-1,0 1,0-1,0 1,1-1,-1 0,1 0,-1-1,1 1,-1-1,1 0,0 0,0 0,0 0,0-1,0 1,0-1,0 0,-1 0,1-1,0 1,0-1,0 0,0 0,0 0,5-3,34-16,-1-2,49-34,-47 28,71-35,-32 23,-54 23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09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98,'4'0,"6"-4,6-2,3-4,4 0,2-3,1 1,0 3,-4-2,-2 1,1 2,-4 3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10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0,'200'80,"-109"-33,-3 4,-2 3,-3 4,-2 4,-3 3,-3 3,80 94,-132-134,-2 0,0 2,20 38,-33-50,0-1,-1 1,-1 0,0 1,-2 0,0 0,2 32,0 14,-3-37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11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1,'-2'19,"-1"1,0-1,-2 0,0 0,-1 0,-10 20,-2 10,-310 832,263-696,58-167,7-18,0 1,0-1,0 0,0 1,0-1,0 0,-1 1,1-1,0 0,0 1,0-1,-1 0,1 0,0 1,0-1,0 0,-1 0,1 1,0-1,-1 0,1 0,0 0,0 1,-1-1,1 0,0 0,-1 0,1 0,0 0,-1 0,1 0,0 0,-1 0,1 0,-1 0,1 0,0 0,-1 0,1 0,0 0,-1 0,1 0,0 0,-1 0,1-1,-5-6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11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1,'27'1,"0"1,0 2,0 0,-1 2,1 1,-1 1,48 22,3 10,83 57,-41-23,-71-43,-34-22,0 1,0-2,1 0,0-1,0 0,23 6,500 97,-451-95,149 33,-211-41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12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0,'4'2,"0"0,0 0,0 0,-1 0,1 1,0-1,-1 1,0 0,0 0,0 0,0 0,5 8,0-2,14 19,-1 1,-2 0,24 48,-4-7,164 317,-106-194,-86-172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13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1 353,'0'-7,"1"-1,0 1,1 0,0-1,0 1,0 0,1 0,0 0,0 1,1-1,0 1,0 0,0 0,1 0,0 0,0 1,1 0,-1 0,1 0,0 1,0 0,10-5,4-2,1 1,0 1,0 1,1 1,0 1,27-4,108-26,-136 29,0 0,0-2,0 0,-1-1,21-15,-12-4,-17 15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14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1 189,'6'2,"0"1,-1 0,1 0,-1 1,0 0,0 0,0 0,0 0,0 1,-1 0,6 8,-5-7,52 65,-3 2,52 94,32 47,-114-181,-7-8,2 0,28 29,-46-53,0-1,-1 1,1 0,0-1,0 1,-1 0,1-1,0 1,0-1,0 1,0-1,0 0,0 1,0-1,-1 0,1 1,0-1,0 0,0 0,0 0,0 0,0 0,0 0,0 0,0-1,0 1,0 0,0 0,0-1,1 0,1-1,-1 1,0-1,0 0,0-1,0 1,0 0,-1 0,1-1,0 1,1-5,3-8,0-1,6-28,38-196,21-286,-67 499,1 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58.5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0,'2'17,"1"-1,0 0,10 28,1 7,101 540,-39 10,-72-562,48 720,-51-718,2 0,2 0,1 0,15 48,-16-71,-2-3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22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1 351,'8'1,"0"0,-1 0,1 1,0 0,-1 0,0 1,1-1,11 8,55 37,-55-34,76 49,193 140,-284-200,-1 1,1 0,-1 0,1 0,-1 0,0 0,0 1,0-1,-1 1,1 0,-1 0,0 0,0 0,2 7,-4-11,0 0,0 1,1-1,-1 0,0 0,0 1,0-1,0 0,0 0,0 1,0-1,0 0,0 1,0-1,0 0,0 0,0 1,-1-1,1 0,0 0,0 1,0-1,0 0,0 0,0 1,-1-1,1 0,0 0,0 0,0 1,-1-1,1 0,0 0,0 0,-1 0,1 0,0 1,0-1,-1 0,1 0,0 0,0 0,-1 0,1 0,-16-6,-12-15,0-12,0-2,3-1,0-1,3 0,1-2,2-1,1 0,3-2,-19-77,30 103,1-1,0 1,1 0,1-1,2-18,-1 29,1 1,0-1,0 0,1 0,0 1,0-1,0 1,0 0,1-1,0 1,0 0,1 1,-1-1,1 0,0 1,0 0,10-7,0 2,0 0,1 2,0 0,0 0,1 1,0 1,0 1,0 0,1 2,-1-1,1 2,0 0,19 2,9 2,0 2,-1 2,74 20,-31 1,0 4,-2 3,-1 4,-3 3,-1 4,-2 4,-3 3,79 71,-145-117,0 0,-1 1,0 1,0-1,-1 1,0 1,-1-1,10 18,-9-5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15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0,'-10'57,"1"-11,6-10,2 0,2 0,1 0,2-1,2 1,1-1,23 69,-23-83,2 0,0 0,2-1,0 0,1 0,1-2,1 1,0-2,2 0,0 0,0-2,2 0,29 19,-23-19,0-2,0 0,37 12,-35-18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16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0,'4'2,"-1"0,1 0,-1 0,0 0,0 0,0 1,0-1,0 1,0 0,-1 0,1 0,3 6,1 0,54 65,84 137,28 97,-112-180,-40-81,2 0,2-2,51 73,-74-116,-1 0,1 0,0 0,-1 0,1-1,0 1,0 0,0-1,0 0,0 1,0-1,1 0,-1 0,0 0,0-1,1 1,-1-1,1 1,-1-1,1 0,-1 1,4-2,-2 1,0-1,0-1,0 1,0-1,-1 1,1-1,0 0,-1-1,1 1,-1 0,0-1,4-3,5-8,1 0,-2 0,0-1,17-31,-16 23,2 1,0 0,27-29,-31 35,-10 16,0-1,0 1,0 0,0 0,0-1,-1 1,1 0,0 0,0-1,0 1,0 0,-1 0,1 0,0-1,0 1,-1 0,1 0,0 0,0 0,-1 0,1 0,0-1,0 1,-1 0,1 0,0 0,0 0,-1 0,1 0,0 0,-1 0,1 0,0 0,0 0,-1 0,1 0,0 1,0-1,-1 0,1 0,0 0,0 0,-1 0,1 1,0-1,0 0,0 0,-1 0,1 0,0 1,0-1,0 0,0 0,-1 1,-10 4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17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95 185,'-23'1,"16"0,1-1,-1 1,0-2,1 1,-1-1,0 0,-10-3,16 4,1-1,-1 1,1-1,-1 1,1-1,-1 1,1-1,0 1,-1-1,1 1,0-1,-1 1,1-1,0 0,0 1,-1-1,1 0,0 1,0-1,0 0,0 1,0-1,0 0,0 1,0-1,0 0,0 1,0-1,1 0,-1 1,0-1,0 1,1-1,-1 0,0 1,1-1,-1 1,1-1,-1 1,0-1,1 1,-1-1,1 1,0 0,-1-1,1 1,0-1,30-25,-30 25,15-11,1 1,0 0,0 1,1 1,28-10,-27 12,-1 0,1-1,24-16,-30 15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18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41,'-3'-13,"-2"-8,5 21,0-1,0 1,0 0,0-1,1 1,-1 0,0-1,0 1,0 0,0 0,1-1,-1 1,0 0,0 0,0-1,1 1,-1 0,0 0,0-1,1 1,-1 0,0 0,1 0,-1 0,0 0,0-1,1 1,-1 0,0 0,1 0,-1 0,0 0,1 0,-1 0,0 0,1 0,-1 0,0 0,1 0,-1 0,0 1,1-1,-1 0,0 0,1 0,-1 0,0 0,0 1,1-1,-1 0,0 0,0 1,1-1,14 10,0 1,0 0,-1 1,0 0,-1 2,20 26,-8-12,75 87,87 130,-135-167,-4 2,72 165,-114-231,-1-1,-1 1,0 0,0 1,-2-1,0 1,0 15,-3-10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19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3585 1,'-2'2,"0"1,0 0,0 0,0-1,0 0,-1 1,1-1,-1 0,1 0,-1 0,0 0,0-1,0 1,0-1,-5 2,-4 3,-128 79,-68 37,43-37,-1164 629,323-169,798-431,11-6,172-95,-219 115,239-126,4-5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21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1 202,'109'105,"376"341,-424-398,-32-28,-2 1,-1 2,-1 1,23 27,-47-50,0 0,0 0,0 0,0 1,-1-1,1 0,0 0,-1 1,1-1,0 1,-1-1,0 0,1 1,-1-1,0 1,0-1,0 1,1-1,-2 1,1 1,0-2,-1 0,0 0,1 0,-1-1,0 1,1 0,-1 0,0-1,0 1,1-1,-1 1,0-1,0 1,0-1,0 1,0-1,0 0,0 0,0 1,0-1,0 0,-1 0,-3 0,0 1,0-1,0-1,0 1,0-1,0 0,0 0,0 0,1-1,-9-3,-6-9,0-1,1-1,0-1,2 0,0-1,-17-25,-2-1,12 18,-138-175,135 165,1-2,2-1,-29-68,45 90,1-1,1 0,1 0,0 0,1-1,2 1,-1-35,3 45,-1 0,1 1,0 0,1-1,-1 1,2 0,-1 0,1 0,0 0,0 0,1 0,0 1,0 0,0 0,1 0,0 0,0 1,1-1,-1 2,1-1,0 0,7-3,-10 6,1 1,-1-1,0 1,1 0,-1 0,0 0,1 1,-1-1,1 1,-1-1,1 1,0 0,-1 1,1-1,-1 1,1-1,-1 1,0 0,1 0,-1 1,0-1,1 1,-1 0,0-1,0 1,-1 0,1 1,0-1,-1 1,1-1,-1 1,0 0,4 5,-2-2,0 0,-1 0,0 0,0 0,-1 0,1 1,-1-1,-1 1,1 0,-1-1,0 1,-1 0,0 0,0 0,0-1,-1 1,-1 8,-2 1,-1 0,0-1,-1 1,-1-1,0-1,-1 1,0-1,-2 0,-17 21,26-35,0 1,0 0,0 0,0 0,0 0,0 0,0 0,0 1,1-1,-1 0,0 0,1 0,-1 1,1-1,0 0,-1 1,1-1,0 0,0 1,0 1,0-2,0 0,1 0,0 0,-1 0,1 0,-1-1,1 1,0 0,0-1,-1 1,1 0,0-1,0 1,0-1,0 1,0-1,0 1,0-1,0 0,0 0,1 1,9 1,1-1,0 0,20-1,-21 0,34 2,0 2,0 2,-1 1,44 15,-5 3,91 42,-155-59,7 4,0-1,1-1,0-1,0-1,42 5,-50-10,-3 2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22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0 575,'11'-9,"0"1,0-1,1 2,0 0,20-9,12-8,836-457,-853 467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23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0 458,'17'-14,"-1"2,2 0,0 1,1 0,-1 2,2 0,33-10,2-2,812-272,-836 286,-25 6,0 0,0 0,-1 0,1-1,0 0,-1 0,1 0,-1-1,0 0,0 0,6-5,-3-3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25.6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1 175,'2'4,"1"0,-1 0,1-1,0 1,0 0,1-1,-1 0,1 0,3 3,0 0,260 255,156 133,-343-333,94 55,-165-111,1 0,0-1,0-1,0 1,0-1,19 2,-27-4,0-1,0 1,0-1,0 0,-1 1,1-1,0 0,0-1,0 1,0 0,0 0,0-1,0 1,-1-1,1 0,0 1,0-1,-1 0,1 0,0 0,-1 0,1 0,-1 0,0-1,1 1,-1-1,0 1,0-1,1 1,-1-1,0 1,-1-1,1 0,0 0,0 1,-1-1,1 0,-1 0,0 0,1 0,-1 0,0 1,0-1,-1-3,-2-21,-1 1,-2-1,-1 1,-1 0,-19-41,-11-39,15 25,4-2,3 0,4 0,3-2,5 1,7-114,1 173,1 4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27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1 174,'2'-12,"1"0,0 0,0 0,2 1,-1-1,1 1,13-20,-15 27,0-1,-1 1,2 0,-1 0,0 1,1-1,0 1,0-1,0 1,0 0,0 1,1-1,-1 1,1-1,0 2,-1-1,10-2,-5 3,-1 0,1 1,-1 0,1 0,-1 1,1 0,-1 1,1-1,14 7,2 2,0 1,0 2,-2 1,1 0,36 32,-52-40,0 1,0 1,-1-1,0 1,0 0,-1 1,0 0,-1 0,0 0,0 1,-1-1,0 1,-1 0,0 0,-1 0,0 1,0-1,0 11,-3-2,0 0,-1 0,-1 0,-1 0,0 0,-1-1,-2 0,-16 35,7-22,9-19,1 0,0 1,1 0,-4 15,9-28,0 0,-1 0,1 1,0-1,0 0,0 0,0 1,0-1,0 0,0 0,0 1,0-1,0 0,0 1,0-1,0 0,0 0,0 1,0-1,0 0,0 0,0 1,0-1,1 0,-1 0,0 1,0-1,0 0,0 0,1 1,-1-1,0 0,0 0,0 0,1 0,-1 1,0-1,0 0,1 0,-1 0,0 0,1 0,14-5,20-19,-32 21,12-9,1 1,0 1,0 1,1 0,0 1,1 0,0 2,22-6,-19 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23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0,'6'1,"-1"0,0 0,1 0,-1 0,0 1,0 0,0 0,0 1,0-1,-1 1,1 0,-1 0,0 1,0-1,0 1,6 7,6 8,-1 1,17 27,-28-40,587 1082,-529-960,-49-108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27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0,'-10'107,"1"-22,3 45,18 206,-5-277,2 0,2-1,3 0,2-1,45 102,-42-122,2-1,1 0,2-2,42 47,-45-57,2-2,1-1,0 0,1-2,1-1,42 22,-45-30,-4-5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28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1,'2'27,"2"0,1-1,1 1,2-1,0 0,2-1,19 38,-16-34,86 175,167 250,-258-440,3 4,0-1,1 0,1-1,20 21,-29-33,-1-1,2 0,-1 0,0 0,1 0,-1-1,1 1,0-1,0 0,0-1,0 1,0-1,0 0,0 0,0-1,0 1,1-1,-1-1,0 1,0-1,0 1,7-3,12-4,-3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29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0 226,'8'-1,"-1"-1,1 0,0 0,-1-1,0 0,0 0,0-1,0 0,12-8,9-5,211-88,-180 76,-45 21,0 1,0 0,15-4,-8 5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29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1,'22'1,"-1"1,0 1,-1 1,1 1,-1 0,27 12,118 60,-109-48,-16-9,-1 1,-2 3,0 0,-2 3,0 1,32 34,-46-39,-1 1,-1 0,-1 2,-1 0,-1 1,-2 1,0 0,-2 1,12 43,20 110,23 226,-59-320,-7-62,1 1,1-1,1 1,1-1,1 0,2-1,11 27,-7-31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30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4983 1,'-18'2,"1"0,0 2,0 0,0 0,1 2,-30 13,-13 5,-587 209,202-71,-552 285,776-335,-741 360,755-375,-224 94,-167 55,361-135,204-101,24-14,15-10,4 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1:32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1 352,'7'2,"0"0,0 1,0 0,-1 0,1 1,-1-1,0 1,0 1,0-1,0 1,6 8,7 2,320 303,-209-186,-34-39,266 273,-357-360,36 45,-39-48,-1-1,1 0,-1 1,1-1,-1 1,0 0,0-1,0 1,0 0,-1 0,1 0,-1-1,0 1,0 0,0 0,0 0,0 0,-1 4,0-5,0-1,0 1,0 0,0-1,0 1,-1-1,1 1,0-1,-1 0,1 0,-1 1,1-1,-1 0,0 0,1-1,-1 1,0 0,0 0,0-1,0 1,1-1,-1 0,0 0,0 1,0-1,0 0,0-1,0 1,0 0,0 0,0-1,1 1,-5-2,-3-1,1 0,-1 0,1-1,-1 0,-13-9,-412-350,426 355,-88-77,26 25,2-3,-103-125,162 175,0 0,1-1,0 0,1 0,1-1,0 0,1 0,-5-27,6 17,2 0,0 0,2-1,5-42,-3 54,1-1,0 1,1 0,0-1,2 2,-1-1,2 0,-1 1,17-23,-8 18,0 0,1 0,0 2,2 0,29-21,-40 33,1-1,-1 1,1 1,0-1,0 1,0 1,0-1,1 2,10-2,80-1,-23 3,-20-4,218-8,-268 13,1 0,-1 0,0 1,0 0,0 0,-1 1,1 0,0 0,0 0,6 4,-9-4,-1-1,0 1,0 0,0 0,-1 0,1 1,0-1,-1 0,1 1,-1-1,0 1,0-1,0 1,0-1,0 1,-1 0,1-1,-1 1,0 0,1 0,-1-1,-1 1,1 0,-1 3,-5 32,-1-1,-3-1,-23 62,7-23,-28 115,51-182,-1-1,0 0,0 1,-1-2,0 1,0 0,0-1,-12 11,-59 41,14-10,-99 119,161-167,-1 1,0-1,0 1,0 0,1-1,-1 1,0-1,1 1,-1 0,1 0,-1-1,0 1,1 0,0 0,-1 0,1 0,-1 0,1-1,0 1,0 0,0 0,-1 0,1 0,0 0,0 0,0 0,1 2,23-9,39-26,-38 18,1 2,1 1,-1 1,2 1,-1 2,1 1,44-5,16 5,97 7,-76 0,-60 1,0 2,-1 2,1 2,-1 2,92 32,-37-14,-71-21,49 17,-65-17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06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135 963,'-1'3,"-1"0,1 0,0 0,-1 0,1 0,1 0,-1 0,0 1,1-1,0 0,0 1,0-1,0 0,0 1,1-1,-1 0,1 0,0 0,0 1,0-1,2 4,2 12,312 1722,-307-1632,-17-158,-2 1,-2 0,-2 0,-25-63,10 33,-186-634,178 557,6-2,-15-266,45 393,0 0,2 1,2-1,0 1,2-1,1 2,1-1,18-39,-10 35,1 1,2 1,0 0,3 1,0 1,40-38,0 8,2 2,3 3,2 3,105-60,-114 79,1 2,2 3,0 3,2 3,0 2,76-11,-130 28,0 1,0 0,0 0,0 1,0 0,0 1,11 2,-18-2,0 0,-1 1,1-1,-1 1,1 0,-1 0,1 0,-1 1,0-1,0 1,0-1,0 1,-1 0,1 0,-1 0,0 1,0-1,0 0,0 1,0 0,-1-1,2 7,7 26,-2 0,-1 0,-2 0,-2 1,-1-1,-5 61,-3-34,-3 0,-3-1,-20 63,12-66,-3-1,-3-1,-2-1,-2-1,-3-2,-2-1,-2-2,-2-2,-3-1,-1-2,-3-2,-68 50,92-77,0-1,-2-2,0 0,0-1,-1-2,0 0,-45 9,26-10,0-3,-1-2,-80-2,58-4,3-1,-70 6,128-2,1 0,0-1,0 2,0-1,0 1,0-1,1 1,-1 0,0 1,1 0,0-1,-1 1,1 0,0 1,-4 4,4-2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07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659 0,'-7'1,"1"-1,-1 1,0 1,1 0,-1-1,1 2,0-1,0 1,0 0,0 0,0 1,0 0,1 0,0 0,0 1,-7 7,-7 10,1 0,-23 40,29-44,-242 403,208-331,4 1,-59 185,99-270,-1 5,0 0,0 0,1 1,1-1,-1 21,2-30,0-1,0 1,1 0,-1 0,1-1,-1 1,1 0,-1-1,1 1,0 0,0-1,0 1,0-1,0 1,0-1,0 0,1 1,1 0,-1-1,0 1,1-1,-1-1,0 1,1 0,-1-1,1 1,-1-1,1 0,0 1,-1-1,1-1,-1 1,1 0,-1 0,5-2,58-16,-2-2,67-30,-68 25,88-37,-3-5,170-108,-314 174,-1 0,1-1,-1 0,1 0,-1 0,0 0,1 0,-1 0,0 0,-1-1,1 1,0-1,-1 1,1-1,-1 0,0 0,1 1,-2-1,1 0,0 0,0 0,-1-6,0 2,-2-1,1 0,-1 1,0-1,-1 1,0-1,-6-11,-19-32,-3 0,-1 2,-50-57,-49-75,116 154,6 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08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1 578,'0'-50,"0"38,0 35,0-6,2 0,0-1,1 0,1 0,0 0,1 0,1 0,1-1,0 0,1 0,0-1,1 0,1 0,21 23,-21-26,1 0,1-1,0 0,0-1,1 0,0-1,0 0,1-1,0-1,0 0,1-1,-1 0,1-1,0-1,1-1,21 2,-34-4,0 0,-1 0,1 0,0 0,0 0,0-1,0 1,0-1,0 0,0 0,-1 0,1 0,0 0,-1-1,1 1,-1-1,1 0,-1 0,0 0,4-3,-4 1,0-1,1 0,-2 1,1-1,0 0,-1 0,0 1,0-1,0 0,-1 0,0-9,-3-206,2-36,1 253,0 1,0 0,0 0,0-1,1 1,-1 0,1 0,0 0,-1-1,1 1,0 0,0 0,0 0,1 0,-1 1,0-1,1 0,1-1,-2 2,1 0,-1 0,1 1,0-1,-1 1,1-1,-1 1,1-1,0 1,-1 0,1 0,0 0,0 0,-1 0,1 0,0 1,-1-1,4 2,8 3,-1 1,0 0,0 1,22 16,-14-9,70 41,1-5,3-3,2-5,1-3,144 35,-148-48,-32-8,1-3,74 9,-134-24,-1 1,1-1,0 0,0 0,0 0,-1 0,1 0,0 0,0 0,0 0,-1-1,1 1,0-1,0 1,-1-1,1 0,0 0,-1 0,1 0,-1 0,1 0,-1 0,0 0,1-1,-1 1,0 0,0-1,0 1,0-1,0 1,0-1,0 0,-1 1,1-1,-1 0,1 0,-1 1,1-1,-1 0,0 0,0 0,0 1,0-1,0 0,-1 0,0-3,-2-12,0 1,-2 0,0 0,-8-19,5 15,-125-379,85 249,38 118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09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1218,'1'-3,"0"-1,0 1,1 0,0 0,0-1,0 1,0 0,0 1,0-1,1 0,-1 1,6-5,6-8,36-52,-4-3,-2-1,-4-2,53-135,-87 192,20-58,-24 69,-1 0,0 0,0 0,0-1,-1 1,0 0,0-1,0 1,0 0,-1-1,-2-5,2 8,-1 1,1 0,-1-1,0 1,0 0,0 0,0 0,-1 0,1 0,-1 1,1-1,-1 1,1 0,-1-1,0 1,1 0,-1 1,0-1,0 0,0 1,0 0,1-1,-1 1,0 0,-4 1,-2-1,-1 0,1 1,0 1,-1-1,1 1,-14 6,12-3,1 1,0 0,1 0,-1 1,2 1,-1-1,1 2,0-1,0 1,1 0,0 1,1-1,-6 12,-7 18,1 0,-13 45,11-23,-15 76,30-111,1 0,1 0,1 1,2-1,4 47,-3-65,1 0,0-1,0 1,1-1,0 0,0 0,1 0,-1 0,2 0,-1-1,1 0,0 0,0 0,0 0,1-1,0 0,0 0,0 0,1-1,0 0,0 0,0-1,0 0,0 0,12 2,15 3,0-2,1-1,-1-2,51-1,-62-2,91 0,147-18,-201 9,0-2,0-2,-1-4,66-26,-109 36,0-1,-1-1,0 0,0 0,-1-2,0 0,-1 0,0-1,-1-1,0 0,-1-1,-1 0,0-1,-1 0,0 0,-1-1,-1 0,0 0,-2-1,7-28,3-23,-3-1,-3-1,-4 0,-2 0,-3 0,-3-1,-25-133,22 173,-2-1,-20-52,26 78,0-1,-1 1,0 0,0 0,0 1,-1-1,0 1,0 0,0 0,-1 0,0 0,0 1,0-1,0 1,-1 1,1-1,-1 1,0 0,0 0,-9-2,13 4,1 1,-1-1,0 1,1 0,-1 0,0 0,1 0,-1 0,0 0,0 0,1 1,-1-1,0 1,1-1,-1 1,1-1,-1 1,1 0,-1 0,1 0,-1 0,1 0,0 0,0 0,-1 0,1 1,0-1,0 0,0 1,0-1,0 1,1-1,-1 1,0-1,1 1,-1 0,1-1,0 1,-1 0,1-1,0 1,0 0,0-1,0 1,1 2,-1 4,1 1,0-1,0 0,1 0,0 0,0 0,8 15,3 1,2-1,1 0,0-1,2-1,21 20,109 91,-109-99,-3-5,-20-17,-1 2,0 0,20 23,-32-32,0 0,0 0,0 0,0 1,-1 0,0-1,0 1,0 0,0 0,-1 0,0 0,0 0,0 0,-1 0,0 0,0 0,0 1,-1 6,-8 22,-2 0,-1 0,-27 54,1-4,7-11,9-24,-21 72,38-107,2 1,0-1,1 1,0-1,1 1,1 0,0 0,1 0,6 26,-4-31,1 0,0-1,0 0,1 1,0-1,1-1,0 1,1-1,-1 0,1-1,1 1,0-1,0-1,17 11,-8-6,0-2,1 0,0-1,0 0,1-2,36 8,32-3,1-4,-1-4,90-8,-27 0,-94 6,-37 1,1-1,-1-1,1-1,-1-1,1-1,-1 0,21-7,-18-1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24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1 356,'1'-5,"0"0,0 0,0 0,1 0,0 1,0-1,0 1,0-1,1 1,-1 0,1 0,1 0,-1 0,0 0,1 1,4-4,11-9,38-24,-56 40,41-26,1 3,92-36,98-15,-223 72,28-10,1 3,41-5,-71 12,0 1,0 1,0 0,0 0,0 0,0 1,0 1,0-1,0 1,-1 1,1 0,0 0,-1 1,0 0,9 5,-13-5,1 1,-1-1,0 1,0 0,-1 0,1 0,-1 1,0-1,-1 1,1 0,-1-1,2 8,14 78,-15-67,12 98,-5 1,-6 0,-12 133,7-241,-1 29,-13 59,13-93,0 1,-1-1,0 1,-1-1,0 0,-1 0,0-1,-1 1,0-1,0 0,-10 10,11-15,0 0,0-1,-1 1,1-1,-1 0,0-1,0 1,0-1,0 0,0-1,-1 0,1 0,0 0,-1 0,1-1,-10-1,-12-1,0-2,-40-11,27 6,23 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09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0,'4'4,"6"6,1 6,7 3,5 13,8 8,1 7,10 7,1 9,2-4,2-2,-3-3,-5-6,-4-7,-4-6,-3-5,-7-3,-6-6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10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1260,'89'-95,"100"-137,55-118,-231 331,20-29,-3-1,40-88,-62 119,-1-1,-1 0,0 0,-2-1,0 1,-1-1,-1 0,-1 0,-1 0,-1 0,-3-26,2 40,0 0,0 0,0 0,0 0,-1 1,0-1,-4-5,6 10,1 0,-1 0,1 0,-1 0,0 0,0 0,1 0,-1 0,0 0,0 0,0 1,0-1,0 0,0 1,0-1,0 0,-1 1,1-1,0 1,0 0,0-1,0 1,-1 0,1 0,0 0,0 0,-1 0,1 0,0 0,0 0,-1 0,1 1,0-1,0 0,0 1,-1-1,1 1,0 0,0-1,-1 2,1-1,0 0,1-1,-1 1,1 0,-1 0,1 0,-1 0,1 0,0 0,-1 0,1 0,0 0,0 0,0 0,0 0,0 0,0 0,0 0,0 0,0 0,1 0,-1 0,0 0,0 0,1 0,-1-1,1 1,-1 0,1 0,-1 0,2 1,23 29,-22-27,50 47,2-1,80 55,40 34,-156-122,-2-3,-1 1,0 0,-2 1,1 1,15 24,-28-36,1 0,0 0,-1 1,0-1,0 1,-1-1,0 1,0 0,0-1,0 1,-1 0,0 0,0 0,-1-1,0 1,0 0,0 0,0-1,-1 1,0-1,0 1,-1-1,0 0,-6 9,-53 73,-128 137,175-208,-25 28,-3-2,-52 41,78-71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11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12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499 53,'-26'-2,"1"-1,0-1,-44-13,-40-7,98 23,1 0,0 1,0 0,-1 0,1 1,0 1,0-1,-14 6,19-5,0 1,0 0,0 0,0 0,1 0,0 1,0 0,0 0,0 0,0 1,1-1,0 1,0 0,0 0,-4 9,-4 12,-14 51,20-58,-3 4,2 1,1-1,1 1,0 0,2 1,1 24,2-42,-1-1,1 1,0 0,0-1,1 1,0-1,0 0,0 1,1-1,0 0,0-1,1 1,-1 0,1-1,0 0,1 0,-1 0,1 0,0-1,0 0,1 0,-1 0,1-1,0 0,0 0,11 4,10 2,0-1,0-1,0-2,1 0,50 1,-75-7,1 1,-1-1,1 1,-1-1,0 0,1 0,-1 0,0-1,0 1,0-1,0 0,0 0,0 0,0 0,-1 0,1-1,-1 1,0-1,1 0,-1 1,0-1,-1 0,1 0,2-6,2-7,0-1,-1 0,5-32,-1 10,57-290,-60 292,-6 36,0 0,0 0,0 0,1 0,-1 0,0 0,0 0,0 0,1 0,-1 0,1 0,-1 1,1-1,-1 0,1 0,-1 0,1 0,0 1,-1-1,1 0,0 1,0-1,0 0,-1 1,1-1,0 1,0-1,0 1,0 0,0-1,0 1,0 0,0 0,0-1,0 1,0 0,0 0,0 0,0 0,0 1,0-1,0 0,0 0,0 0,0 1,0-1,0 1,0-1,0 1,0-1,-1 1,1-1,0 1,0 0,-1-1,2 2,8 6,0 1,0-1,12 15,-17-17,40 44,-3 2,-1 2,-3 1,57 114,-90-158,-2-1,1 1,-2 0,1-1,0 14,7 28,-5-37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13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1 637,'2'0,"1"-1,-1 0,1 1,-1-1,0 0,1 0,-1 0,0-1,0 1,1-1,-1 1,0-1,0 1,-1-1,3-3,26-32,-27 32,39-53,64-119,-96 156,0 0,-1 0,-2-1,0-1,-1 1,-2-1,0 0,-1 0,-1-45,-2 63,-1-1,0 1,0 0,0 0,-1 0,0 0,1 0,-2 0,1 0,-1 0,1 1,-6-6,38 45,2-2,67 56,-44-40,-5-6,60 57,-95-85,-1 1,-1 0,-1 1,20 35,-30-48,0-1,0 1,0 0,-1 0,0 0,0 0,0 0,0 0,-1 0,1 0,-1 0,0 1,-1-1,1 0,0 0,-1 0,0 0,0 0,-1 0,1 0,-1 0,1 0,-1-1,0 1,-1-1,-3 6,-6 3,0 0,-1-1,0-1,-1 0,-19 12,-12 7,-233 204,233-192,1-2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15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718 177,'0'-3,"-1"0,0 0,0 0,0 0,0-1,0 1,-1 1,1-1,-1 0,0 0,0 1,0-1,0 1,0-1,0 1,-1 0,-4-3,-47-30,17 18,-1 2,0 2,-1 1,0 2,0 2,-1 2,0 1,-77 1,102 5,-1 0,0 0,1 2,-29 7,36-7,1-1,-1 1,1 1,0-1,0 1,0 0,1 1,-1 0,1 0,0 0,-6 8,11-12,0 0,0 0,0 0,0 0,1 0,-1 0,0 1,1-1,-1 0,1 1,-1-1,1 0,0 1,-1-1,1 0,0 1,0-1,0 1,0-1,0 1,0-1,1 0,-1 1,1 1,1 0,-1-1,1 0,-1 0,1 0,0 0,0 0,0 0,0 0,0-1,0 1,1-1,2 2,11 5,0-2,0 0,24 5,-26-7,56 19,-50-15,0-1,1-1,-1-1,38 5,-54-10,0-1,0 1,-1-1,1 0,0 0,-1 0,1 0,-1-1,1 1,-1-1,1 0,-1 0,0 0,0-1,0 1,0-1,-1 0,1 1,-1-1,1 0,2-7,-1 5,0 0,0 1,1-1,-1 1,1-1,7-3,-11 7,0 1,0-1,0 1,0-1,0 1,0 0,0-1,0 1,0 0,0 0,0 0,0 0,1 0,-1 0,0 0,0 0,0 1,0-1,0 0,0 1,0-1,0 0,0 1,0-1,0 1,0 0,0-1,0 1,-1 0,1 0,0-1,0 1,-1 0,1 0,0 0,-1 0,1 0,-1 0,1 0,-1 0,0 0,1 1,14 53,-14-51,76 434,34 158,-75-444,104 273,-121-379,2-1,2-1,2-1,45 57,-47-72,1-1,1-1,2-2,0 0,2-2,55 34,64 21,-126-67,1-1,0 0,0-2,46 7,-66-13,0-1,1 1,-1-1,1 0,-1 0,1 0,-1 0,1-1,-1 1,1-1,-1 0,0 0,1 0,-1-1,0 1,0-1,0 0,0 0,0 0,0 0,-1 0,1 0,-1-1,1 1,1-4,0-1,-1 0,0-1,0 1,-1-1,0 1,0-1,-1 0,0 1,0-1,-1-12,-1-27,-2 0,-16-80,-34-96,36 158,-109-366,43 156,26 74,-103-338,127 451,18 49,1-1,-10-47,23 84,0 0,1 0,-1 0,1 0,0 0,0 0,0 0,0-1,0 1,1 0,0 0,-1 0,1 0,2-5,7-4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16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4 163,'-1'-52,"-1"29,2 0,4-41,0 68,0 0,1 0,-2 0,1 1,0 0,-1-1,4 9,72 108,5-3,5-4,6-4,113 102,-191-196,-10-8,0 0,1 0,1-1,-1 0,1-1,0 0,1-1,-1 1,16 4,-24-9,1-1,0 0,0 1,-1-1,1 0,0 0,0-1,-1 1,1 0,0-1,-1 1,1-1,0 1,-1-1,1 0,0 1,-1-1,1 0,-1 0,0 0,1 0,-1-1,0 1,0 0,1 0,-1-1,0 1,0-1,-1 1,1-1,0 1,0-1,-1 0,1 1,-1-1,1 0,-1 1,0-1,0 0,0-1,3-13,-1 0,-1 0,-1-23,-1 25,-4-174,3-128,2 316,0-1,0 1,0-1,-1 0,1 1,0-1,0 0,0 1,0-1,0 1,1-1,-1 0,0 1,0-1,0 1,0-1,1 0,-1 1,0-1,1 1,-1-1,0 1,1-1,-1 1,1-1,-1 1,0-1,1 1,-1 0,1-1,-1 1,1 0,0-1,-1 1,1 0,-1 0,1 0,0-1,-1 1,1 0,-1 0,2 0,1 1,-1 1,1-1,-1 0,0 1,1 0,-1-1,0 1,0 0,0 0,2 3,42 59,10 39,-37-65,39 56,-44-75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17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334 508,'-2'-4,"1"-1,-1 1,0 0,0 0,0 0,-1 0,0 0,1 0,-1 0,0 1,-1 0,-3-4,-3-4,0 0,-1 0,0 0,-1 1,0 1,-1 0,-22-12,27 16,-1 1,1 1,-1 0,0 0,0 0,0 1,0 0,-1 1,1 0,0 1,-1 0,-10 1,18-1,-1 1,1-1,0 1,-1-1,1 1,-1 0,1 0,0 0,0 1,-1-1,1 1,0-1,0 1,1-1,-1 1,0 0,0 0,1 0,-3 4,2-1,0-1,0 1,1-1,-1 1,1 0,0 0,1 0,-1 0,1 8,1 6,2 0,0 1,1-2,7 22,5 15,-1 0,3 0,32 66,-49-119,-1 0,1 0,0 0,0 0,0 0,1 0,-1 0,0 0,1-1,-1 1,1 0,-1-1,1 1,0-1,0 0,0 0,-1 1,1-1,0 0,1-1,-1 1,0 0,0-1,0 1,0-1,1 0,1 1,-1-2,-1 0,1 0,-1 0,1-1,-1 1,0 0,1-1,-1 0,0 1,0-1,0 0,0 0,-1 0,1-1,0 1,-1 0,0 0,1-1,-1 1,0-1,1-3,8-21,-6 14,1-1,1 1,0 0,12-17,-16 27,0 0,0 0,1 0,-1 1,1-1,0 1,0 0,0-1,0 1,0 1,1-1,-1 0,0 1,1 0,-1-1,1 2,0-1,-1 0,1 1,0-1,-1 1,5 0,7 2,0 0,-1 1,1 1,-1 0,26 11,70 41,-83-42,227 129,126 64,-365-200,13 9,1-2,0-1,1-1,0-2,0-1,35 6,-62-15,0 0,0 0,0 0,0 0,0-1,-1 1,1-1,0 0,0 1,0-1,-1 0,1-1,-1 1,1 0,-1-1,1 0,-1 1,0-1,1 0,-1 0,0 0,-1 0,1-1,0 1,-1 0,1-1,-1 1,1-1,0-4,3-7,-1 0,-1 0,0 0,1-24,-3 27,16-173,-9 0,-19-236,-4 293,12 111,0 1,-2 0,1 0,-2 0,-13-27,18 40,0 0,-1 0,1 0,0 0,-1 0,0 0,1 0,-1 1,0-1,0 1,0-1,0 1,0-1,0 1,-3-1,4 2,-1 0,1-1,0 1,0 0,-1 0,1 0,0 0,0 1,-1-1,1 0,0 0,0 1,-1-1,1 1,0-1,0 1,0-1,0 1,0 0,0 0,-1 0,-2 3,1 0,0-1,1 1,-1 0,1 0,-1 1,1-1,0 0,1 1,-1-1,1 1,0-1,-1 10,2 1,0 0,1 0,0 0,2-1,0 1,0-1,1 1,1-1,0 0,1-1,1 0,0 0,1 0,12 16,10 9,1-1,2-2,42 35,245 170,-93-76,-223-162,0 1,-1 0,1 1,-1-1,1 0,-1 1,0 0,-1 0,1 0,-1 0,0 0,0 0,0 1,0-1,-1 1,1-1,0 8,-2-3,-1-1,1 1,-1-1,-1 1,0-1,0 0,-1 0,0 0,-4 8,-31 72,-50 130,79-189,1 1,1 0,1 0,2 0,-1 49,5-77,0 1,1-1,-1 1,0-1,1 1,-1-1,1 1,0-1,0 0,0 1,0-1,0 0,0 0,1 0,-1 0,1 0,-1 0,1 0,0 0,2 1,0-1,0 1,-1-1,1-1,1 1,-1 0,0-1,0 0,1 0,-1 0,8 0,8-1,1-1,-1-1,39-8,-56 9,215-55,-168 40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19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513 845,'5'-1,"0"0,0-1,1 0,-1 0,0-1,5-2,6-3,431-221,-22-33,-410 253,34-20,-31 19,1 0,-2-2,1 0,-2 0,0-2,0 0,24-29,-38 41,0-1,-1 1,1-1,-1 1,0-1,1 1,-1-1,0 0,-1 0,1 0,-1 1,1-1,-1 0,0 0,0 0,0 0,0 0,0 0,-1 0,0-3,-1 2,0 1,0 0,0-1,0 1,-1 0,1 0,-1 0,1 1,-1-1,0 1,0-1,-1 1,-3-3,-10-3,-1 0,1 1,-1 1,-36-8,20 8,0 1,-1 1,1 2,-1 1,0 2,-58 9,46-1,0 2,0 2,1 3,-52 24,2 10,1 4,4 4,-131 108,-150 154,367-315,0 0,0 1,0-1,0 1,1 0,0 1,0-1,1 1,0 0,0-1,-3 11,5-11,1 0,-1 0,1 0,0 0,1 0,0 0,-1 0,2 0,-1 0,1-1,0 1,0-1,0 1,6 7,8 14,1-2,1 0,1-1,2-1,0 0,2-2,0-1,37 25,2-4,1-3,97 42,-65-39,2-4,128 30,-168-53,1-3,1-3,0-2,0-3,87-6,-97-3,0-3,-1-2,0-2,81-34,171-102,-279 137,-1-1,0-1,-1 0,0-2,-1 0,-1-1,-1 0,0-2,14-22,0 1,-20 28,0-1,0-1,-2 0,9-17,-13 17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21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855 932,'-3'-3,"0"1,-1 0,1 0,-1 0,0 1,0-1,1 1,-1 0,0 0,0 0,0 0,0 1,-6 0,-54 2,30 2,0 2,0 2,1 1,1 1,-50 23,24-4,1 1,-55 41,71-42,-51 47,75-60,0 1,1 0,1 2,1-1,-15 26,27-40,0-1,1 1,-1-1,0 1,1-1,0 1,0 0,0 0,0 0,1-1,-1 1,1 0,0 0,0 0,0 0,2 6,-1-7,1 0,0 0,-1 0,1-1,0 1,0-1,0 1,1-1,-1 0,0 0,1 0,0 0,-1 0,1 0,0-1,0 0,0 1,0-1,0 0,6 1,35 8,1-3,62 4,-12-2,-29-1,26 5,108 0,-196-13,0 0,0 0,0 0,0-1,0 1,0-1,0 0,0 0,-1-1,1 1,0-1,-1 1,1-1,-1 0,1-1,-1 1,0 0,0-1,0 0,-1 0,1 0,0 0,-1 0,0 0,0-1,0 1,0-1,-1 1,1-1,-1 0,0 0,0 0,1-5,0-12,-1 1,-1-1,0 1,-2-1,-5-25,5 28,-4-15,0 0,-2 0,-2 1,-1 0,-1 1,-2 0,-1 1,-1 1,-33-45,42 65,3 4,0-1,0 1,0-1,1 1,0-1,-5-12,8 16,0 0,-1 0,1 0,0 0,0 0,1 0,-1 0,0 0,1 0,-1 0,1 1,-1-1,1 0,0 0,0 0,0 1,0-1,0 0,0 1,1-1,-1 1,0-1,1 1,-1 0,1 0,-1-1,4 0,43-29,103-49,-43 25,221-133,-256 141,-2-2,90-83,-149 122,-1 0,0-1,0 0,-1-1,-1 0,0-1,-1 0,0 0,-1-1,8-20,-14 32,-1 0,1 0,-1 0,0 0,1 0,-1 0,0 0,-1 0,1-1,0 1,0 0,-1 0,0 0,1 0,-1 0,0 0,0 0,0 1,0-1,0 0,0 0,0 1,-3-3,1 1,-1 0,-1 0,1 0,0 1,0-1,-1 1,0 0,1 0,-9-1,-4-1,1 1,-1 1,-1 0,-31 2,47 0,-1 1,0-1,1 1,-1 0,1 0,-1 0,1 0,-1 0,1 0,0 1,-1-1,1 1,0-1,0 1,0 0,1 0,-1 0,0 0,1 0,-1 1,1-1,-1 0,1 1,0-1,0 1,0-1,1 1,-1-1,1 1,-1 3,-1 11,0 0,1 1,2 29,0-20,0 43,3 0,3 0,3-1,3 0,2-1,4 0,38 89,215 367,-113-238,-149-269,-2 1,0 1,-1-1,-1 1,-1 0,-1 1,0-1,-2 1,0 0,-1 0,-1 0,-1-1,0 1,-2 0,-5 21,2-17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26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1300,'1'14,"0"-1,2 0,-1 0,2 0,0 0,0 0,1-1,1 1,0-1,12 18,-2-7,1-1,0 0,2-1,23 20,-1-8,1-1,1-3,2-1,0-2,2-3,96 35,-7-17,182 33,-279-66,72 12,-102-19,1 0,-1-1,1 0,-1-1,1 0,-1 0,1-1,15-5,-20 5,-1-1,0 1,0-1,0 0,0-1,0 1,-1-1,1 0,-1 1,0-1,0-1,0 1,-1 0,0-1,0 1,0-1,0 0,-1 0,1 0,-1 0,0 0,-1 0,1 0,-1-5,0-10,0 1,-1-1,-1 1,-9-37,4 31,0 0,-2 1,-1-1,-2 2,0-1,-1 2,-1 0,-1 0,-1 1,-1 1,0 1,-2 0,-33-25,31 26,13 10,-1 0,0 1,0 1,-1-1,-12-5,22 12,-1-1,1 1,0 0,0 0,-1-1,1 1,0 0,0 0,-1 0,1 0,0 0,-1-1,1 1,0 0,-1 0,1 0,0 0,0 0,-1 0,1 0,0 0,-1 0,1 0,0 0,-1 0,1 0,0 0,-1 1,1-1,0 0,-1 0,1 0,0 0,0 0,-1 1,1-1,0 0,-1 1,8 11,18 16,101 80,334 265,-378-312,83 54,-159-111,0-1,1 1,0-1,0 0,0-1,0 1,0-1,0-1,1 0,-1 0,11 0,-14-1,0-1,0 0,-1 0,1 0,0 0,-1-1,1 0,-1 0,0 0,0 0,1 0,-1 0,0-1,-1 0,1 1,0-1,-1 0,0 0,0-1,1 1,-2 0,1-1,2-5,9-22,-1-1,-1-1,-2 0,6-44,9-140,-22 195,3-46,-2 0,-4 0,-2 0,-4 0,-2 0,-4 1,-2 1,-3 0,-3 1,-3 2,-53-102,29 82,-4 2,-3 2,-4 3,-3 2,-130-118,185 186,0-1,-1 2,0-1,0 1,-13-6,20 10,-1 1,1-1,0 1,0 0,0-1,0 1,0 0,-1 0,1 0,0 0,0 0,0 0,-1 0,1 1,0-1,0 0,0 0,0 1,0-1,-2 2,2-1,-1 0,1 1,0-1,0 1,0-1,1 1,-1-1,0 1,0-1,1 1,-1 0,1 0,0-1,-1 1,1 0,0 0,0-1,0 4,1 18,1 0,0 0,2 0,0-1,2 1,1-1,10 25,11 16,40 67,-14-41,4-3,4-2,3-3,4-3,119 106,-30-53,315 200,-419-293,-35-24,1-1,0 0,0-2,1 0,33 12,-52-23,0 0,0 1,0-1,0 0,0 0,0-1,0 1,0 0,0-1,0 1,0-1,0 1,0-1,0 0,0 0,0 0,-1 0,1 0,0-1,-1 1,1 0,-1-1,0 1,1-1,-1 1,0-1,0 0,0 0,0 1,1-4,5-9,-2 1,0-1,5-19,-5 15,101-406,-94 345,-2-2,-4 1,-7-118,0 183,-1-1,0 1,-1 0,-8-24,10 35,-1 0,0 0,1 0,-1 1,0-1,-1 0,1 1,-1 0,1-1,-1 1,0 0,0 0,-1 1,1-1,0 1,-1-1,0 1,1 0,-1 0,0 1,-5-2,8 2,0 1,1-1,-1 1,0 0,0-1,0 1,0 0,0 0,0 0,0 0,1 0,-1-1,0 2,0-1,0 0,0 0,0 0,0 0,0 0,0 1,1-1,-1 0,0 1,0-1,0 1,1-1,-1 1,0-1,0 1,1 0,-1-1,1 1,-1 0,0-1,1 1,0 0,-1 0,1 0,-1-1,1 1,0 0,-1 0,1 0,0 0,0 0,0 0,0 0,0-1,0 1,0 0,0 0,0 0,0 0,0 0,1 0,-1 0,0 0,1-1,-1 1,1 0,0 1,2 8,1-1,1 1,0-1,7 10,217 279,26-17,-101-115,-81-89,-32-36,-3 2,-1 2,36 56,-70-98,-1 1,0-1,0 1,-1-1,1 1,-1 0,0-1,0 1,0 0,0 0,0 0,-1 0,0 0,0 0,0 0,0 0,-2 4,1-5,0 0,-1 0,0 0,0 0,0-1,0 1,0-1,0 1,0-1,-1 1,0-1,1 0,-1 0,0-1,0 1,0 0,0-1,0 0,0 0,-4 1,-313 104,144-57,120-36,-70 26,115-35,6-4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22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1 128,'0'-4,"4"-2,10 1,7 0,5-2,1-1,5-2,1-1,0-2,-2 2,-2 1,-1-1,-2 2,0 1,-1 3,0 2,-5 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23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3224,'2'-17,"0"0,0 0,2 0,6-20,7-26,8-55,47-127,60-113,-80 221,5-15,257-644,-176 489,194-504,-327 795,0 5,-2 0,0 0,0 0,-1-1,0 1,0-18,-2 28,0 0,0 0,0 0,0 1,0-1,0 0,-1 0,1 0,0 1,-1-1,1 0,0 0,-1 1,1-1,-1 0,1 1,-1-1,1 0,-1 1,1-1,-1 1,0-1,1 1,-1-1,0 1,1-1,-3 0,-23 5,-29 27,51-28,-73 54,2 4,3 3,3 3,3 3,-100 137,116-135,3 1,3 3,-66 159,92-187,2 0,2 2,2 0,2 0,3 1,2 0,2 1,4 55,1-88,0 0,1 0,2 0,0 0,0-1,2 0,0 0,2 0,-1-1,2-1,0 1,23 26,-14-23,1-1,0-1,2-1,-1 0,2-2,0-1,1 0,35 13,19 4,127 32,87 0,108 31,-384-89,1 0,-1 1,0 1,-1 0,19 13,-29-16,0 0,0 0,0 0,-1 1,1 0,-1 0,0 0,-1 0,1 1,-1 0,0-1,-1 1,1 0,-1 0,0 1,1 12,0 8,-1 0,-1 0,-2 0,-1 0,-1 0,-11 47,-57 153,64-208,-8 28,-3 0,-2-1,-42 71,37-92,25-24,-1-1,1 0,-1 0,1 1,-1-1,0 0,1 0,-1 0,0 1,1-1,-1 0,1 0,-1 0,0 0,1 0,-1-1,0 1,1 0,-1 0,1 0,-1 0,0-1,1 1,-1 0,1-1,-1 1,1 0,-1-1,1 1,-1-1,1 1,-1 0,1-1,0 1,-1-1,1 0,0 1,-1-1,1 1,0-1,0 1,-1-1,1 0,0 1,0-1,0 0,0 1,0-1,-4-15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24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0,'5'5,"5"5,5 5,5 5,-1 7,4-1,3 8,6 3,1-1,4 2,0-2,-3 3,-2-2,-6-7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24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41 212,'-4'-8,"-1"-12,-1-11,-2-4,-1 0,1 0,7 8,3 7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25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530 1,'-40'-1,"-1"3,-70 12,92-10,1 1,0 1,0 0,0 1,1 2,0-1,1 2,-17 12,16-8,0 0,1 0,0 2,2 0,-23 32,31-40,0 1,1-1,1 1,-1 1,1-1,1 1,0-1,0 1,1 0,0 0,0 0,1 0,1 0,1 16,0-21,1 0,0 1,0-1,1-1,-1 1,1 0,0-1,0 1,1-1,-1 0,1 0,0 0,0-1,0 1,1-1,-1 0,1 0,0 0,0-1,0 0,0 0,7 2,15 5,1-1,51 7,-37-9,1-2,-1-1,52-5,-92 2,1 0,0 0,0-1,0 1,0-1,-1 0,1 0,0 0,0 0,-1 0,1-1,-1 1,1-1,-1 1,0-1,0 0,0 0,0 0,4-4,-3-1,0 1,0 0,-1-1,1 0,-1 1,1-10,11-33,-13 48,-1 0,1 0,-1-1,1 1,-1 0,1 0,0 0,0 0,0 0,-1 0,1 0,0 0,0 0,0 1,0-1,0 0,1 0,-1 1,0-1,0 1,0-1,1 1,-1 0,0-1,0 1,1 0,-1 0,0 0,1 0,-1 0,0 0,0 0,1 0,-1 1,0-1,1 0,-1 1,0-1,0 1,0-1,0 1,0 0,1 0,-1-1,0 1,0 0,-1 0,3 2,7 6,0 1,0 0,13 20,-19-24,349 523,-337-503,398 682,-334-551,-6 4,86 279,-153-416,-3-15,-2-1,1 1,-1-1,0 1,-1 0,0 0,0 0,-1 0,-1 13,1-20,-1-1,1 1,-1-1,1 0,-1 1,0-1,0 0,0 0,0 1,0-1,0 0,0 0,0 0,0 0,0 0,0-1,-1 1,1 0,0 0,-1-1,1 1,0-1,-1 1,1-1,-1 0,1 0,-1 1,1-1,-1 0,1 0,-1 0,1-1,-3 1,-5-2,1 1,-1-1,1 0,-12-5,-7-5,2-1,-1-1,2-2,0 0,1-1,1-2,0 0,2-1,-31-39,24 25,2-1,1-2,2 0,2-2,-27-72,31 59,3 0,1-1,4-1,1 0,3 0,2 0,8-80,6 30,4 1,57-194,-62 259,19-56,-26 84,0 1,0 0,1 1,0-1,0 1,1 0,9-10,-13 15,1 1,0 0,0-1,0 1,0 0,0 0,1 0,-1 1,4-2,7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26.7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1 409,'8'0,"0"1,0 0,-1 1,1 0,0 0,-1 1,1 0,-1 0,0 1,0 0,0 0,0 1,-1 0,1 0,7 8,8 11,0 1,26 38,-33-42,13 22,-1 2,37 85,-59-119,-1 0,-2-6,0 0,0 0,1 0,-1 0,1-1,0 1,0-1,1 0,5 7,-8-12,0 1,-1 0,1-1,0 1,-1 0,1-1,-1 1,1-1,-1 1,1-1,-1 1,1-1,-1 1,0-1,1 1,-1-1,0 0,1 1,-1-1,0 0,0 1,0-1,1 0,-1 1,0-1,0 0,0 1,0-1,0 0,0 1,0-1,-1-1,3-28,-2 30,-3-243,-1 142,4 0,19-150,-17 236,1 0,0 1,1-1,1 1,8-20,-11 31,-1 1,1-1,-1 1,1 0,0 0,-1-1,1 1,0 0,0 0,1 1,-1-1,0 0,1 1,-1-1,1 1,-1 0,1 0,0 0,-1 0,1 0,0 1,0-1,0 1,0 0,-1 0,1 0,0 0,0 0,0 0,0 1,-1 0,1-1,0 1,0 0,3 2,16 9,0 1,-2 0,1 2,-2 0,0 1,-1 1,20 24,13 10,-22-24,182 179,-168-159,-3 1,57 89,-33-30,-49-84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28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968 1292,'-5'1,"-1"1,1 0,0 0,0 0,0 0,0 1,0 0,1 0,-1 1,1-1,0 1,-4 4,-6 4,-130 112,-222 251,157-119,180-215,2 1,2 1,2 1,-28 76,48-113,1 0,0 0,0 0,1 0,-1 0,2 0,-1 0,1 0,0 1,0-1,1 0,2 8,-2-11,1-1,0 1,0-1,0 1,0-1,0 0,1 0,0 0,0 0,-1 0,1-1,1 0,-1 1,0-1,1 0,-1 0,1-1,-1 1,1-1,0 0,0 0,-1 0,5 0,7 3,0-1,0-1,0-1,0 0,27-3,-37 2,0-1,1 0,-1 0,0 0,0-1,1 0,-1 0,0 0,-1-1,1 1,0-1,-1 0,0-1,1 1,-1-1,-1 0,1 0,0 0,2-5,216-383,-121 209,139-293,-22 38,-197 407,-14 32,-3 18,1 22,1 0,2-1,2 0,2-1,20 47,5-2,61 100,-64-125,18 32,90 119,-124-187,1 0,1-2,1 0,1-1,1-1,0-2,1 0,1-1,51 23,-62-34,0 0,0-1,0 0,1-1,-1-1,1 0,0-1,-1-1,1 0,0-1,19-3,-31 2,0 1,0 0,-1 0,1-1,-1 0,1 1,-1-1,0 0,0 0,0 0,0-1,0 1,0 0,0-1,-1 1,1-1,-1 0,2-2,17-58,-19 57,42-204,-10-2,7-219,-26-57,-18 398,-3 0,-5 0,-31-121,38 188,-2 0,0 1,-2 0,0 0,-1 1,-1 0,-15-20,25 39,0 1,0-1,0 1,-1-1,1 1,0-1,-1 1,1 0,-1-1,0 1,1 0,-1 0,0 0,0 0,1 1,-1-1,0 0,0 1,0-1,-2 1,3 0,-1 1,1-1,0 1,-1-1,1 1,0-1,0 1,0 0,0 0,0 0,0 0,0 0,0 0,0 0,0 0,0 0,0 0,1 0,-1 0,0 1,0 1,-3 7,1 0,0 0,1 1,0-1,-1 18,2 17,2-1,2 0,2 0,1 0,16 53,79 210,-90-276,19 54,76 192,-85-231,2-1,1-1,56 73,-71-107,0-1,1 0,0-1,0 0,1 0,0-1,0-1,0 0,1 0,0-1,23 6,13 1,85 10,-120-20,527 58,-498-55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32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430 787,'0'-4,"1"0,-1 0,1 0,0 0,0-1,1 1,-1 1,1-1,0 0,0 0,0 1,1-1,-1 1,1-1,0 1,0 0,5-4,8-5,0 0,28-15,-5 3,14-12,-2-2,-1-2,84-91,-118 113,-2-1,0-1,-1 0,-1-1,16-40,-22 46,-1 0,-1 0,-1-1,0 1,-1-1,-1 1,0-1,-1 0,-4-29,4 43,-1-1,1 1,-1 0,0-1,1 1,-1 0,0 0,0-1,0 1,-1 0,1 0,0 0,-1 0,1 1,-1-1,0 0,0 1,0-1,1 1,-1 0,-4-3,1 3,0-1,0 1,1 0,-1 0,0 0,0 1,0-1,0 1,0 1,-6 0,-8 2,1 1,-1 1,1 1,-28 11,-33 25,1 3,2 3,-84 71,107-80,9-6,-103 82,129-98,0 0,1 1,1 0,1 2,-18 28,30-43,0 0,0 1,1-1,-1 1,1 0,1-1,-1 1,1 0,0 0,0 0,1 0,0 0,0 0,1 12,1-14,-1 1,1-1,0 0,0 0,0 0,0 0,1 0,0 0,0 0,0-1,0 0,0 1,1-1,0 0,-1-1,1 1,0-1,0 1,8 2,18 7,1-2,47 10,11 3,310 114,-365-128,1-1,1-3,-1 0,1-3,51-1,-61-2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32.9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10,0 5,0 4,8 8,4 4,3 2,3 3,4 2,-3-7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33.3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162 294,'-9'-13,"-11"-12,-6-12,-4-11,5-2,5 3,2 5,5 10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28.0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1 260,'13'-1,"0"-1,1 0,22-7,6-1,89-15,292-48,-321 67,-74 6,0-1,-1-2,32-6,-34 4,0 1,40 0,-42 3,0 0,0-2,40-9,32-27,-72 28,1 1,0 1,32-7,-34 12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33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6,'0'-4,"0"3,4 9,6 13,1 11,8 17,8 22,9 20,6 16,1 11,2 3,-4 6,6-5,-7-11,0-12,-4-13,-7-22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34.7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1,'1'9,"0"1,1-1,1 0,0 0,0 0,0 0,6 8,2 10,246 524,-164-365,136 309,-229-494,1 1,-1-1,1 1,0-1,0 1,-1-1,1 0,0 1,0-1,0 0,1 0,-1 0,0 0,0 0,3 2,-4-3,1 0,-1 0,1 0,-1 0,1 0,0 0,-1-1,1 1,-1 0,1 0,-1 0,1-1,-1 1,1 0,-1 0,1-1,-1 1,1 0,-1-1,0 1,1-1,-1 1,0 0,1-1,-1 1,0-1,1 1,-1-2,19-54,-13 36,20-50,3 2,51-90,94-121,-171 275,-1-1,1 1,0 0,0 0,0 0,0 1,1-1,-1 1,1-1,0 1,0 0,1 1,-1-1,0 1,1 0,0 0,-1 0,1 1,0-1,0 1,0 0,0 1,0-1,0 1,0 0,0 0,0 1,0-1,0 1,0 0,0 0,-1 1,1 0,0-1,-1 2,9 4,30 15,-1 3,-1 1,65 55,-38-22,65 78,182 256,-293-359,-6-7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35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756 1,'-21'2,"-1"2,0 0,1 1,0 1,1 1,-1 1,-35 20,-16 4,-11 1,-2-5,-1-3,-113 17,172-39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36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1061 607,'2'0,"-1"-1,0 1,0-1,1 1,-1-1,0 0,0 0,0 1,0-1,0 0,0 0,0 0,0 0,-1 0,1 0,0 0,-1-1,1 1,0-2,14-29,-13 25,19-46,20-75,-35 102,0-1,-2 1,-1-1,-1 1,-2-31,0 50,-1-1,0 1,0 0,-1-1,0 1,0 0,-1 0,0 0,0 1,0-1,-1 1,0-1,0 1,-1 0,1 1,-11-10,7 9,0 1,-1-1,0 1,0 1,0-1,0 2,-1-1,0 1,1 1,-1 0,-20-2,2 3,0 1,0 1,1 2,-1 0,0 2,1 1,0 1,1 2,-1 0,2 2,-40 22,16-4,1 1,2 3,1 2,-70 71,64-52,-85 116,114-139,3 1,0 1,2 1,1 0,-19 64,32-87,0 1,1-1,1 1,-1-1,2 1,0-1,0 1,1 0,0-1,4 14,-3-19,0 0,1 0,-1 0,1 0,1 0,-1 0,1-1,0 0,0 0,1 0,-1 0,1-1,0 1,0-1,1-1,-1 1,1-1,0 0,8 4,14 2,0-1,1-1,0-2,0-1,0-1,56-1,-42-2,256 0,0-14,357-63,-620 72,-1-2,-1-1,0-1,0-2,39-19,-61 25,-2-1,1-1,-1 0,0 0,0-1,-1 0,0-1,0 0,-1 0,-1-1,1 0,-1 0,-1-1,0 1,-1-2,0 1,0-1,3-15,2-25,-3 1,-2-1,-3 0,-1 0,-3 1,-10-59,8 82,-1 1,-2-1,0 1,-2 0,-17-35,23 55,-1-1,0 0,0 1,-1 0,0 0,0 0,0 0,-1 1,0 0,-1 0,1 1,-1 0,0 0,0 0,-1 1,1 0,-1 1,0-1,0 2,0-1,-14-2,19 5,-1 0,1 0,-1 0,1 0,-1 0,1 1,-1 0,1 0,-1 0,1 0,0 0,0 1,0-1,-1 1,1 0,1 0,-1 0,0 0,0 1,1-1,-1 1,1-1,0 1,0 0,0 0,0 0,0 0,1 0,0 0,-1 1,1-1,0 1,0-1,0 4,0 1,0 0,0-1,0 1,1 0,0 0,1 0,0 0,0-1,0 1,1 0,0-1,1 1,0-1,7 13,6 4,2-1,1 0,1-2,1 0,43 33,130 76,-163-110,301 167,-224-129,-100-54,0 0,0 1,0 0,-1 1,12 10,-17-14,-1 0,1 0,0 1,-1-1,0 0,0 0,0 1,0-1,0 1,0-1,0 1,-1-1,1 1,-1-1,0 1,0 0,0-1,0 1,0-1,0 1,-1 0,1-1,-1 1,-1 3,-13 30,-24 41,26-54,1 1,1 0,1 1,-12 44,22-66,-1 0,1-1,-1 1,1 0,0 0,0-1,0 1,1 0,-1-1,1 1,-1 0,1-1,0 1,0 0,0-1,0 1,0-1,1 0,-1 1,1-1,3 3,-1-1,0-1,0 0,0-1,1 1,-1-1,1 0,0 0,-1 0,1 0,10 1,9 0,0-1,0 0,44-5,-65 3,517-46,-448 31,-50 9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37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1,'51'69,"110"115,-80-96,162 180,187 212,-275-288,-155-192,1 1,-1-1,0 1,1 0,-1-1,0 1,1-1,-1 1,1-1,-1 1,0-1,1 0,-1 1,1-1,0 0,-1 1,1-1,-1 0,1 1,0-1,-1 0,1 0,-1 0,1 0,0 0,-1 0,1 0,0 0,-1 0,1 0,0 0,0 0,9-20,-3-49,-6 54,40-319,-20 186,57-325,-72 437,-5 28,0 0,1-1,0 1,0 0,1 0,0 0,0 0,1 0,0 1,0-1,1 1,8-10,0 8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38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452 227,'0'-1,"-1"-1,1 0,0 0,-1 1,1-1,-1 0,0 0,0 1,0-1,1 1,-1-1,-1 1,1-1,0 1,0 0,0-1,-1 1,1 0,-1 0,1 0,-1 0,1 0,-1 0,0 0,1 1,-1-1,0 1,1-1,-1 1,-2-1,-3 0,1 0,0 0,-1 1,1 0,-1 0,1 0,-9 2,0 2,1 1,0 0,0 2,0-1,0 2,1-1,1 2,-1 0,1 0,1 1,0 1,0 0,1 0,-10 16,-2 3,2 1,1 0,2 2,-23 59,32-72,1 0,1 1,0 0,2 0,-3 33,7-47,0 1,1 0,-1 0,2-1,-1 1,1-1,0 1,0-1,1 0,0 1,0-1,1-1,0 1,0 0,1-1,0 0,0 0,9 8,13 8,1-1,1-2,0-1,2-1,0-1,1-2,0-1,55 13,-18-9,0-3,1-4,89 2,-150-11,1 0,-1-1,1-1,-1 0,1 0,9-3,-16 3,-1 0,0 0,0 0,0-1,0 1,0 0,0-1,0 1,0-1,0 0,-1 0,1 0,0 0,-1 0,0 0,0 0,1 0,-1 0,0-1,-1 1,1 0,0-1,-1 1,1 0,-1-1,0 1,0-6,-1-41,-1-1,-3 0,-2 1,-3 0,-1 1,-2 0,-3 1,-24-52,18 49,-2 2,-2 1,-3 1,-1 1,-2 1,-2 2,-2 2,-63-56,40 55,36 30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38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91 101,'-4'-9,"0"0,0 1,-1 0,0-1,-1 2,0-1,0 1,0-1,-1 2,-13-11,20 17,0-1,-1 1,1 0,0-1,-1 1,1 0,0 0,-1-1,1 1,-1 0,1 0,0 0,-1-1,1 1,-1 0,1 0,0 0,-1 0,1 0,-1 0,1 0,-1 0,1 0,-1 0,1 0,0 0,-1 0,1 1,-1-1,1 0,0 0,-1 0,1 1,-1-1,1 0,0 0,-1 1,1-1,0 0,-1 1,1-1,0 0,0 1,-1-1,1 0,0 1,0-1,0 1,0-1,-1 0,1 1,0-1,0 1,0-1,0 1,0-1,0 0,0 1,0-1,0 1,0-1,0 1,1-1,-1 1,0-1,0 0,0 1,1 0,9 32,40 70,4-2,104 144,-131-205,426 610,-374-543,-61-85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39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0,'-1'0,"0"1,0-1,0 0,0 1,1-1,-1 0,0 1,0-1,0 1,1 0,-1-1,0 1,1-1,-1 1,0 0,1 0,-1-1,1 1,-1 0,1 0,-1 0,1 0,0-1,0 1,-1 0,1 0,0 2,-5 29,5-29,-1 25,1 0,1 0,2-1,1 1,1-1,14 42,66 155,-81-214,58 136,7-3,155 240,-203-356,0-2,2 0,36 29,0 1,-23-18,1-3,2 0,1-3,2-1,1-3,60 31,-66-43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40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1 112,'0'-1,"0"0,1 0,-1 0,0 0,1 0,-1 1,1-1,-1 0,1 0,-1 1,1-1,0 0,-1 1,1-1,0 0,-1 1,1-1,0 1,0-1,0 1,-1-1,1 1,0 0,0 0,0-1,0 1,0 0,1 0,33-5,-24 4,142-19,58-9,253-1,-400 26,-45-1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42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729 29,'0'-2,"-1"1,1 0,-1 0,1 0,-1 0,1 0,-1 0,0 0,0 0,1 0,-1 0,0 0,0 1,0-1,0 0,0 1,0-1,0 0,0 1,0-1,-1 1,1 0,0-1,0 1,0 0,-1 0,-1-1,-39-3,38 3,-29-1,1 2,-1 1,1 1,0 1,0 2,0 2,0 1,1 1,0 1,1 2,1 1,-1 2,2 0,0 2,-49 40,63-45,2-4,1 1,1 0,-1 1,2 0,-1 0,1 1,1 0,-9 15,17-24,-1-1,1 0,-1 0,1 1,0-1,0 0,0 1,0-1,0 0,0 1,0-1,0 0,0 1,0-1,1 0,-1 1,1-1,-1 0,1 0,-1 1,1-1,1 2,0-1,1 1,-1 0,1-1,0 1,0-1,0 0,0 0,5 2,7 4,1-2,29 9,-38-13,19 5,1 0,0-2,0 0,0-2,0-1,1-2,46-4,-36 0,59-5,0-4,-1-4,97-31,-192 48,6-2,0 0,0 0,0-1,0 0,0 0,-1-1,1 0,-1 0,0 0,-1-1,12-10,-17 14,0 0,0 1,0-1,0 0,0 0,0 0,0 1,0-1,0 0,0 0,0 0,0 1,-1-1,1 0,0 0,-1 1,1-1,0 0,-1 0,1 1,-1-1,1 1,-1-1,1 0,-1 1,1-1,-1 1,0-1,1 1,-1-1,-1 1,-29-18,20 12,-19-11,1-2,0-1,2-1,-36-35,55 43,17 13,24 18,14 26,-1 2,-2 1,56 80,-33-40,8 7,180 213,-240-291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37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866 182,'17'-47,"-11"32,0 0,-1-1,0 0,2-21,-7 36,0-1,0 1,1 0,-1 0,0-1,-1 1,1 0,0 0,0-1,0 1,-1 0,1 0,-1 0,1-1,-1 1,1 0,-1 0,0 0,1 0,-1 0,0 0,0 0,0 0,0 1,0-1,0 0,0 0,0 1,0-1,0 0,0 1,0 0,-1-1,1 1,0-1,0 1,0 0,-1 0,1 0,0 0,0 0,-1 0,1 0,0 0,-2 1,-8 0,0 1,0 1,0 0,-12 5,18-6,-94 35,3 4,1 5,2 3,-129 93,199-126,2 1,0 1,1 1,-23 27,35-35,0 0,0 0,2 1,-1 0,1 0,1 0,0 1,1 0,1 0,-4 24,4-4,2 0,2 0,1 0,2-1,0 1,3-1,0 0,21 52,15 23,63 110,-95-196,289 504,-106-196,19 90,-193-376,-4-7,-5-8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43.8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49,'0'-2,"0"0,0 0,0 0,0 1,0-1,0 0,-1 0,1 1,-1-1,0 0,1 1,-1-1,0 0,0 1,0-1,0 1,0-1,0 1,0 0,-1 0,1-1,0 1,-1 0,1 0,-1 0,-1-1,-2 1,1 0,-1-1,1 2,-1-1,1 0,-1 1,1 0,-1 0,0 0,-5 2,-8 1,0 1,1 1,-1 0,-20 10,10-1,0 2,2 0,0 2,1 0,0 2,2 1,0 1,2 0,0 2,1 1,2 0,1 1,1 1,-17 37,28-51,1 0,0 0,1 1,0-1,1 1,1-1,0 1,1 0,2 24,-1-33,0-1,-1 1,2 0,-1-1,0 1,1-1,0 1,0-1,0 0,1 0,-1 0,1 0,0 0,0-1,0 1,1-1,-1 0,1 0,0 0,0 0,0-1,0 0,0 1,1-2,-1 1,0 0,1-1,0 0,-1 0,10 1,-9-2,1-1,-1 1,1-1,-1 0,0-1,1 1,-1-1,0 0,0 0,0-1,0 0,-1 0,1 0,-1 0,8-8,8-7,33-41,-40 43,48-58,-4-3,-3-2,48-94,-84 150,-18 22,1 1,-1 0,1-1,0 1,-1 0,1-1,-1 1,1 0,0 0,0 0,-1 0,1-1,0 1,-1 0,1 0,0 0,-1 0,1 1,0-1,-1 0,1 0,1 1,2 1,-1 1,1 0,-1 0,0 0,0 1,0-1,0 1,4 6,-2-2,81 110,157 239,-218-314,-2 2,-2 0,-2 1,-3 1,-1 1,14 79,-15 24,-11 291,-4-395,-1 0,-3 0,-1-1,-24 85,29-127,0 0,-1 0,1 0,-1 0,0-1,0 1,0 0,-1-1,1 0,-1 1,0-1,0 0,0 0,0-1,-1 1,1-1,-1 0,0 1,1-1,-1-1,0 1,-7 1,6-2,1-1,0 0,-1 0,1-1,0 0,-1 1,1-2,0 1,0 0,0-1,0 1,0-1,0 0,0-1,1 1,-1-1,1 1,-1-1,1 0,0-1,-4-5,-18-25,2-1,1-1,2 0,2-2,-25-74,29 72,2-1,2 0,2-1,1 0,3-1,1 1,2-1,2 0,2 1,2-1,1 1,2 0,3 1,1 0,31-72,-34 95,22-48,55-83,-75 131,2 1,0 0,1 1,1 1,0 0,1 1,0 1,1 0,27-14,-33 22,0 0,0 1,1 1,0 0,0 0,0 1,18 0,91 4,-51 1,8-1,86 12,-134-9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45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715 283,'21'-13,"0"-1,-1-1,-1 0,30-32,-3 3,-39 39,2-2,-1-1,1-1,13-17,-21 25,0 0,0 0,0 0,-1 0,1 0,0-1,0 1,-1 0,1 0,-1-1,1 1,-1 0,0-1,0 1,1 0,-1-1,0 1,0-1,0 1,0 0,-1-1,1 1,0 0,0-1,-1 1,1 0,-1-1,0 1,1 0,-1 0,0-1,1 1,-1 0,0 0,0 0,0 0,0 0,0 0,0 0,0 1,-3-2,-6-3,-1 0,0 1,0 1,0 0,0 0,-1 1,1 0,-1 1,-12 1,-109 7,123-6,-48 5,0 4,1 2,-99 34,117-31,0 1,1 2,1 2,1 1,0 2,-32 29,63-47,0-1,1 2,0-1,0 0,1 1,-1 0,1 0,0 0,1 0,-1 0,1 0,1 1,-1-1,1 1,0 0,0 7,1 15,0 0,7 42,-4-43,-1-15,2 1,-1-1,1 1,1-1,0 0,1-1,1 1,0-1,0-1,1 1,1-1,13 14,14 12,80 61,-111-94,21 15,1-1,1-1,0-1,1-1,1-2,1-1,-1-2,2 0,61 9,22 6,-76-15,-1-1,1-1,1-3,-1-1,65-3,-95-2,0-1,-1-1,1 1,0-2,-1 1,0-1,0 0,0-1,13-9,65-61,-44 35,5 4,-30 23,0 0,-1-1,18-20,-23 18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47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706 631,'-66'-30,"-1"4,-1 2,-1 4,-82-14,139 32,-15-4,-1 1,1 1,-1 2,0 1,-53 4,78-3,0 1,1-1,-1 1,0-1,1 1,-1 0,1 0,-1 0,1 0,0 1,-1-1,1 0,0 1,0 0,0 0,0-1,0 1,1 0,-1 0,0 1,-1 2,2-2,1 0,-1 0,1-1,0 1,0 0,0 0,0 0,0-1,0 1,1 0,0 0,-1 0,1-1,0 1,0-1,3 5,5 8,1 0,0 0,1-1,25 24,4 0,1-1,1-2,2-2,2-2,1-2,1-2,1-2,1-2,1-2,71 18,-81-31,-1-2,1-2,1-2,-1-1,0-2,0-2,67-14,-102 16,0 0,0-1,0 1,0-2,0 1,-1-1,1 1,-1-2,0 1,0 0,8-8,-10 7,0 0,0 0,-1 0,1 0,-1-1,0 1,0-1,-1 1,1-1,-1 0,0 0,0 1,0-1,-1 0,0-5,1-2,-1 0,0 0,-1 0,0 0,-1 0,0 1,-1-1,-1 1,1 0,-2-1,1 2,-2-1,1 0,-2 1,1 0,-1 1,-1 0,1 0,-2 0,1 1,-1 0,0 0,-1 1,-10-6,-16-6,10 4,-1 2,0 0,-31-9,49 20,-1-1,0 2,0-1,0 1,0 0,1 1,-1 1,0-1,0 1,0 1,0 0,0 0,-10 5,8-2,-3 1,-1 0,1-2,-1 1,-24 2,38-6,0-1,-1 0,1 1,0-1,0 0,-1 0,1-1,0 1,0 0,-1-1,1 1,0-1,0 0,0 0,0 0,0 0,0 0,0 0,0 0,0-1,0 1,1-1,-1 1,1-1,-1 0,1 0,-1 0,1 1,0-1,0 0,0-1,0 1,0 0,1 0,-1 0,1 0,-1-1,1 1,0 0,0-3,0-12,1 1,0 0,1-1,1 1,1 0,8-23,2 1,28-53,-29 67,0 0,2 1,0 1,31-35,-37 49,-1 0,1 1,0 0,0 0,1 0,0 2,0-1,1 1,0 1,0-1,0 2,0 0,18-3,47 0,-1 4,1 2,-1 4,1 4,79 18,-92-14,1 4,-2 2,0 3,-2 2,0 3,106 65,-131-68,0 2,-2 2,0 1,-2 1,-1 2,-2 1,-1 1,-1 1,-2 1,-2 2,27 57,-37-59,-1 1,-1 0,-3 0,0 1,-3 0,-1 0,-1 0,-3 1,-1-1,-1 0,-15 64,16-88,-1-1,0 1,-1-1,-1 1,0-1,0 0,-1-1,-1 0,-8 12,14-22,1-1,0 1,-1-1,1 0,-1 1,1-1,-1 0,0 1,1-1,-1 0,1 1,-1-1,0 0,1 0,-1 0,0 0,1 0,-1 0,1 0,-1 0,0 0,1 0,-1 0,0 0,1 0,-1 0,0-1,1 1,-1 0,1 0,-1-1,1 1,-1 0,1-1,-1 1,1-1,-1 1,1 0,-1-1,1 1,-1-1,1 0,-18-29,15 24,-25-49,2-1,3-1,2-1,3 0,2-2,-11-85,18 65,3 0,9-160,0 210,1 0,1 0,2 0,1 1,1 0,1 0,2 1,1 1,1 0,1 0,23-28,-36 52,0 1,-1-1,0 1,1 0,0 0,-1 0,1 1,0-1,0 0,0 1,0-1,0 1,0-1,1 1,-1 0,0 0,1 0,-1 0,1 1,-1-1,4 0,8 4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50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1294,'0'-13,"-1"0,0 1,0-1,-1 0,-1 1,0-1,-9-21,11 30,-1 1,0-1,0 1,0 0,0 0,-1 0,1 0,-1 0,0 0,0 1,0-1,0 1,0 0,0 0,-1 0,1 0,-1 1,0-1,1 1,-1 0,0 0,0 0,1 1,-1-1,0 1,0 0,0 0,0 0,0 1,-4 0,-2 1,1 1,-1 0,1 1,0 0,0 0,1 1,-1 0,1 0,0 1,0 0,0 0,-8 11,-11 12,-39 57,50-64,-2 4,1 0,1 2,1 0,2 0,0 1,-14 53,25-69,-1 0,1 0,1 0,0 0,1 0,1 0,0 0,3 17,-2-21,1-1,-1 0,1-1,1 1,0 0,0-1,0 0,1 0,0 0,0-1,1 1,0-1,0-1,7 7,10 3,0 0,1-2,0 0,1-2,0-1,0-1,49 11,-20-10,0-2,106 2,-136-11,0-1,0-1,-1-1,1-1,-1-1,0-1,-1-1,0-1,0-1,0-1,30-22,-34 16,0 0,-2-1,0-1,-1-1,-1 0,21-40,-21 36,-6 9,-1-1,0 0,-1 0,-1 0,0-1,-1 1,-1-1,1-23,-1-16,-6-66,1 91,5 37,-1 0,1 0,0 0,0-1,1 1,0-1,0 0,0 0,0-1,7 6,67 64,-59-58,-4-2,1-1,0 0,22 12,-32-21,1-1,0 0,1 0,-1 0,1-1,-1 0,1 0,0-1,-1 0,1 0,11-1,-15-1,-1 0,0 0,0 0,1 0,-1-1,0 1,0-1,-1 0,1 0,0 0,-1-1,1 1,-1 0,1-1,-1 0,0 1,0-1,0 0,-1 0,1 0,-1 0,0 0,2-4,3-12,0 1,6-31,-12 48,53-349,-40 249,-13 99,0 0,1 0,-1 0,1-1,-1 1,1 0,0 0,-1 0,1 1,0-1,0 0,0 0,1 0,-1 1,3-4,-3 5,0-1,0 0,1 1,-1-1,0 1,0-1,1 1,-1 0,0 0,0-1,1 1,-1 0,0 0,1 0,-1 0,0 1,0-1,1 0,1 1,6 3,0 0,1 1,-2 0,1 0,12 11,5 2,131 75,-152-90,1 1,0-1,0 0,0-1,0 0,0 0,1 0,11 2,-16-4,1 0,-1 0,1 0,-1 0,1-1,-1 1,0-1,1 1,-1-1,0 0,1 0,-1 0,0 0,0 0,0 0,0-1,0 1,0-1,0 1,-1-1,1 0,0 0,-1 0,0 0,1 0,1-4,20-47,30-105,-34 98,-1 5,38-132,-49 155,-1 0,-1 0,1-62,-6 92,0-1,0 0,-1 1,1-1,0 0,-1 1,0-1,0 1,0-1,-1-3,1 5,1 1,-1-1,1 1,0-1,-1 1,1-1,-1 1,1-1,-1 1,0 0,1-1,-1 1,1 0,-1-1,0 1,1 0,-1 0,0 0,1-1,-1 1,0 0,1 0,-1 0,0 0,-1 0,0 1,-1 1,1-1,0 0,-1 0,1 1,0-1,0 1,0 0,0 0,0 0,1 0,-1 0,1 0,-1 0,1 0,-1 1,1-1,-1 4,0-1,1-1,-1 0,1 1,0-1,1 1,-1-1,1 1,-1 0,2-1,-1 1,0-1,1 1,0 0,0-1,0 0,1 1,-1-1,1 0,0 1,0-1,1 0,-1-1,1 1,0 0,0-1,0 1,0-1,6 4,10 9,1-1,0-1,2-1,23 11,-26-14,83 43,-32-18,-1 2,74 56,-136-88,0 1,0 0,-1 0,0 0,0 1,-1-1,0 1,8 14,-12-18,1 1,-1-1,0 1,0-1,0 1,-1 0,1-1,-1 1,0 0,0 0,0-1,0 1,-1 0,0-1,1 1,-1 0,-1-1,1 1,0-1,-1 0,0 1,-3 4,-31 38,29-39,0 1,0 1,1-1,0 1,0 0,1 0,1 1,-1-1,-3 13,8-21,0 0,-1 0,1 0,0 1,0-1,0 0,0 0,0 0,0 0,0 1,0-1,0 0,1 0,-1 0,0 0,1 0,-1 0,1 0,-1 0,1 0,0 0,-1 0,1 0,0 0,-1 0,1 0,0-1,0 1,0 0,0 0,0-1,0 1,0-1,0 1,0-1,0 1,0-1,1 0,-1 0,0 1,0-1,0 0,0 0,0 0,1 0,-1 0,0-1,2 1,9-2,0 0,-1-1,22-7,-18 5,-4 2,0-1,-1 0,1 0,-1-2,0 1,0-1,-1 0,1-1,-1 0,11-13,0-3,-1-1,27-46,28-53,104-242,-137 274,-19 44,-2 0,-2-1,19-80,-37 126,1 1,-1 0,1-1,-1 1,0-1,1 1,-1-1,0 0,0 1,0-1,0 1,0-1,0 1,-1-1,1 1,0-1,-1 1,0 0,1-1,-1 1,0-1,1 1,-1 0,0 0,0-1,0 1,0 0,0 0,-2-1,2 2,-1 0,0 0,0 0,1 1,-1-1,0 1,0-1,1 1,-1 0,1-1,-1 1,1 0,-1 0,1 0,-1 0,1 0,0 1,0-1,-1 0,1 1,0-1,0 1,0-1,1 1,-2 1,-21 34,3 2,1-1,-21 61,-27 128,67-227,-7 23,1 1,2 0,0 0,0 30,4-48,0 1,1-1,-1 0,1 0,1 0,-1 0,1 0,0 0,1 0,-1 0,1-1,0 1,1-1,-1 0,1 0,0 0,0-1,0 1,1-1,0 0,8 6,47 19,-43-21,0 0,23 15,-36-21,0 1,-1 0,1 0,-1 0,0 0,0 0,0 1,0 0,-1-1,1 1,-1 0,0 0,0 1,2 7,22 118,7 28,-27-135,1 0,2 0,0-1,19 32,-25-50,1 1,-1-1,1 0,0 0,0-1,0 1,1-1,-1 0,1 0,0 0,0 0,0-1,0 0,0 0,0-1,1 1,-1-1,1 0,-1 0,1-1,-1 0,10 0,11-2,-1-1,0-1,41-13,19-11,-2-4,126-68,-149 69,255-147,-268 151,-24 13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52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1158,'93'-93,"218"-227,-175 158,-116 134,0-1,-2-1,-1 0,14-35,-30 62,0 1,1-1,-1 0,0 0,0 1,-1-1,1 0,-1 0,1 0,-1 0,0 0,0 0,0 0,-1 1,1-1,-1 0,1 0,-1 0,0 0,0 1,0-1,0 0,-1 1,1-1,-1 1,0-1,1 1,-4-3,0 2,1 0,-1 1,0-1,0 1,0 0,0 0,0 1,0 0,-1 0,1 0,0 0,-1 1,1 0,-10 1,1 0,-1 1,1 1,-1 0,1 1,0 1,-15 7,-79 44,68-34,33-18,1 0,0 0,0 0,0 1,0 0,1 0,0 0,0 0,0 1,1 0,0 0,0 0,0 1,1 0,0-1,0 1,1 0,0 0,0 0,0 1,1-1,0 0,1 1,0-1,0 0,0 1,1-1,0 0,0 1,1-1,0 0,0 0,6 10,-1 0,2 0,1-1,0 0,0-1,24 25,-5-9,48 40,-70-65,-1-1,1 1,1-1,-1-1,1 1,0-1,16 5,-19-8,-1 0,1 0,0-1,0 0,0 0,0 0,0-1,-1 0,1 0,0 0,0 0,-1-1,1 0,-1 0,8-4,236-144,-112 63,-48 30,-51 31,1 2,2 1,80-34,-113 55,0 0,0 0,0 1,1 0,-1 0,0 1,1 0,-1 0,0 0,1 1,-1 0,0 1,0 0,9 3,-6-1,0 1,0 1,-1-1,0 2,0-1,0 1,-1 0,14 16,-7-3,0 0,-1 1,-1 1,0 0,-2 1,-1 0,12 42,-13-28,-3 0,0 1,-3-1,-1 1,-2 0,-1-1,-2 1,-2-1,-10 38,15-74,-1 4,0-1,0 1,0 0,-1-1,1 1,-1-1,0 1,-1-1,-4 7,6-11,1 0,-1-1,1 1,-1 0,1-1,-1 1,1 0,0-1,-1 1,1-1,-1 1,1 0,0-1,-1 1,1-1,0 1,0-1,-1 1,1-1,0 1,0-1,0 0,0 1,0-1,0 1,0-1,0 1,0-1,0 0,0 1,0-1,0 0,-2-25,3-420,1 389,3 1,3 0,19-72,-17 90,2 1,2 0,2 1,0 1,37-56,-44 78,1 1,0 0,0 1,1 0,0 1,1 0,0 1,1 0,0 1,0 0,1 1,0 1,0 0,1 0,15-2,-17 5,-1 1,1 0,0 1,0 1,-1 0,1 1,0 0,-1 1,1 0,-1 1,1 0,-1 1,0 1,0 0,-1 0,1 1,-1 1,13 10,-2 1,-2 1,-1 1,0 1,-1 0,-1 2,-2-1,0 2,-1 0,13 33,8 31,32 120,-66-206,15 62,-3 1,-3 0,3 118,-13-177,0-1,0 1,0 0,1-1,0 1,0-1,0 0,1 1,0-1,0 0,0 0,0 0,1 0,6 8,5-1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53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1875,'1'-6,"0"0,1 0,-1 1,1-1,0 0,1 1,4-8,9-27,2-53,-5 0,-3-1,-5-1,-4 0,-11-101,-13-11,-8 1,-91-313,114 486,-17-48,22 74,1 1,-1-1,-1 1,1 0,-1 0,0 0,0 0,-10-9,14 15,0 0,0-1,-1 1,1 0,0-1,0 1,-1 0,1 0,0-1,-1 1,1 0,0 0,-1 0,1-1,0 1,-1 0,1 0,-1 0,1 0,0 0,-1 0,1 0,0 0,-1 0,1 0,-1 0,1 0,0 0,-1 0,1 0,-1 0,1 0,0 0,-1 1,1-1,0 0,-1 0,1 0,0 1,-1-1,1 0,-5 21,8 27,155 720,-113-573,39 106,-79-290,0 0,1-1,0 0,1 0,0 0,0-1,1 0,0-1,0 1,15 9,5 3,2-1,37 20,29 8,2-3,2-5,130 34,-168-58,114 12,-139-25,0-2,0-1,0-1,52-10,-62 4,-13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53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26,'317'1,"958"-25,-1241 22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2:54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0,'5'4,"1"6,-1 6,0 4,-2 2,-1-1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06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49,'0'-4,"0"-6,0-5,4 0,2 10,3 11,6 13,3 25,8 26,4 31,9 28,2 23,4 14,-3 6,-3-1,-9-30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07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2354,'2'-5,"0"0,0 0,0 0,1 0,-1 1,1-1,0 1,1 0,-1 0,5-4,9-13,83-136,-6-4,-8-4,-6-4,-9-3,-6-3,55-247,-60 96,-54 274,-3-1,-2 0,-2 1,-10-66,9 104,-1 1,0 0,-1 0,-1 0,0 0,-1 1,0 0,-1 0,0 1,-17-21,20 28,1 0,-1 0,-1 0,1 1,0 0,-1 0,0 0,0 0,0 1,0-1,0 1,0 1,0-1,-1 1,1 0,-1 0,1 0,-1 1,1 0,-1 0,1 0,-1 1,1 0,0 0,-1 0,1 1,0 0,0 0,-7 3,2 1,0 0,0 1,0 0,1 0,0 1,0 0,1 1,0 0,0 1,1-1,0 1,1 1,1-1,-1 1,1 0,1 0,-4 16,-2 9,3 1,0-1,3 2,-1 49,6-24,2-1,3 0,2 0,4-1,2 0,2-1,28 66,0-24,5-3,4-1,75 104,-3-22,-15-26,132 249,-227-369,-2 0,-1 1,-2 0,-2 1,-1 0,5 68,-12-89,0-1,-1 0,-1 1,0-1,-1 0,-1 0,0 0,-1-1,0 1,-8 14,-13 18,-43 61,56-88,-19 28,-3-2,-1-1,-70 65,99-104,1 1,-1-1,0-1,0 0,-10 5,-4-1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38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1 700,'4'-1,"1"-1,0 1,0-1,0 1,-1-1,1 0,6-5,13-5,85-35,169-99,-173 88,66-48,-115 73,-38 21,0 1,0 1,1 1,23-8,-41 17,-1 0,1-1,-1 1,0 0,1 0,-1 0,1-1,-1 1,1 0,-1 0,1 0,-1 0,1 0,-1 0,1 0,-1 0,1 0,-1 0,1 0,-1 1,1-1,-1 0,1 0,-1 0,1 1,-1-1,0 0,1 0,-1 1,1-1,-1 0,0 1,1-1,-1 1,0-1,0 0,1 1,-5 21,-23 25,26-45,-70 102,-144 242,213-343,0 0,1 0,-1 0,0 1,1-1,0 1,0-1,0 1,0 0,1-1,-1 1,1 0,0-1,0 1,0 0,1-1,-1 1,1 0,0-1,0 1,2 3,-1-3,1-1,0 0,1 0,-1 0,0 0,1 0,-1-1,1 0,0 1,0-1,0-1,0 1,0-1,0 1,1-1,-1 0,0-1,5 1,37 5,-1-2,1-3,48-4,142-21,-225 23,248-41,306-88,-562 129,0 0,0 1,-1-1,1 0,0-1,0 1,0 0,-1-1,1 0,-1 1,1-1,-1 0,4-4,-6 5,1 0,-1 0,0-1,0 1,0 0,0 0,0-1,0 1,0 0,0-1,0 1,-1 0,1 0,0 0,-1-1,1 1,-1 0,1 0,-1 0,0 0,0 0,1 0,-1 0,0 0,0 0,0 0,0 0,0 1,0-1,0 0,0 1,0-1,-2 0,-153-106,31 22,-333-284,458 369,-1-1,1 1,-1 0,1-1,-1 1,1 0,0-1,-1 1,1 0,0-1,-1 1,1-1,0 1,-1-1,1 1,0-1,0 1,0-1,0 1,-1-1,1 1,0-1,0 1,0-1,0 1,0-1,0 0,0 1,1-1,14-5,35 7,-38 0,24 2,-1 2,0 1,0 2,0 1,-1 2,-1 2,0 1,41 23,8 11,143 111,-130-85,-4 4,104 115,-182-180,-9-13,-10-24,-2 0,-91-565,98 581,0 0,1-1,0 1,2-16,2 7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08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1 227,'3'-1,"1"1,0-1,-1 0,1 0,0 0,-1 0,0-1,1 1,-1-1,0 0,0 0,0 0,0 0,0-1,3-3,41-49,-24 24,0 6,60-62,-176 183,-25 23,100-104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09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10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1269 693,'-1'-12,"0"-1,-1 1,0 0,-1 0,0 0,-1 0,-1 1,0 0,0 0,-1 0,0 0,-1 1,0 0,-12-13,-13-10,0 2,-56-42,85 70,-73-56,-2 4,-158-85,195 120,0 2,-1 2,-1 2,0 1,-1 2,0 3,0 1,-64-1,100 7,-1 1,0 1,0 0,1 0,-1 0,1 1,-1 1,1-1,0 1,0 1,0-1,0 2,1-1,-1 1,1 0,-9 8,11-7,-1 1,1 0,1 0,-1 1,1-1,0 1,1 0,0 0,0 0,1 0,0 1,0-1,1 1,0-1,0 1,2 15,1 3,1 1,2-1,0-1,2 1,1-1,1 0,2-1,0 0,18 30,-3-14,1 0,2-2,2-1,50 47,-52-58,1-2,2 0,0-3,2 0,0-2,2-2,0-1,65 20,-71-28,1-1,0-2,0-1,1-1,-1-2,1-1,0-2,-1-1,1-1,-1-2,45-12,-73 16,1 0,-1 0,0-1,0 1,0-1,0 0,-1 0,1 0,0 0,-1-1,1 1,-1 0,0-1,0 0,0 0,0 1,0-1,-1 0,1 0,-1-1,0 1,0 0,1-6,1-7,-2 1,0-1,0 1,-3-19,1-25,2 42,1 0,1 0,0 0,1 0,1 0,0 1,2 0,-1 0,18-28,-23 43,0 0,0 0,0 1,-1-1,1 0,0 1,0-1,0 1,0-1,0 1,0 0,0-1,1 1,-1 0,0 0,0-1,0 1,0 0,0 0,0 0,0 1,0-1,0 0,1 0,-1 1,0-1,0 0,0 1,0-1,0 1,0-1,0 1,-1 0,1-1,0 1,1 1,37 33,-29-26,127 115,195 195,-316-301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10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50,'17'3,"1"0,-1 0,0 2,0 0,-1 1,1 1,25 14,-8-5,154 72,-3 7,207 145,-388-237,2 1,0-1,-1 1,0 1,1-1,-2 1,1-1,0 1,-1 1,0-1,6 10,-11-11,-7-13,-12-19,-8-29,3 0,3-2,-28-117,48 170,-15-91,16 88,0-1,0 0,1 1,1-1,-1 1,2-1,4-18,-6 27,1-1,0 1,0-1,0 1,-1-1,1 1,1 0,-1 0,0-1,0 1,0 0,1 0,-1 0,1 0,-1 0,1 0,-1 1,1-1,-1 0,1 1,0-1,-1 1,1 0,0-1,-1 1,1 0,0 0,-1 0,1 0,0 0,-1 1,1-1,0 1,2 0,8 3,0 0,0 0,19 11,-17-8,146 78,-3 7,-4 7,-5 6,136 127,-257-207,-9-7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11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1 265,'0'8,"1"-1,1 1,-1 0,1-1,1 0,-1 1,1-1,0 0,1 0,0-1,0 1,0-1,1 0,0 0,0 0,1 0,-1-1,1 0,0-1,11 7,13 8,0-2,2-1,38 13,-58-24,2 1,138 48,-137-49,1-2,-1 1,1-2,0 0,-1-1,1-1,31-3,-44 2,0 1,-1-1,1 0,0 0,-1 0,1-1,0 1,-1-1,0 1,1-1,-1 0,0 0,0 0,0 0,0 0,0 0,0 0,-1-1,1 1,-1-1,0 1,1-1,-1 0,0 1,-1-1,1 0,0 0,-1 0,0 0,1 1,-2-7,1-7,-1-1,-1 1,0 0,-7-21,8 30,-22-76,-3 1,-39-82,64 161,-15-41,16 43,0 1,0 0,0 0,0-1,0 1,0 0,0-1,0 1,0 0,0-1,0 1,0 0,0 0,0-1,0 1,0 0,0-1,0 1,0 0,0 0,1-1,-1 1,0 0,0-1,0 1,1 0,-1 0,0 0,0-1,0 1,1 0,-1 0,0 0,0 0,1-1,-1 1,0 0,1 0,-1 0,23 12,58 56,-4 3,71 83,124 175,-247-299,528 756,-439-590,-7 6,95 258,-190-428,54 159,-58-164,-2 0,0 0,-2 1,0 55,-4-78,0 0,-1 0,1-1,-1 1,-1 0,1 0,-1-1,1 1,-1-1,-1 1,1-1,-1 0,1 0,-1 0,0 0,-1 0,1-1,-1 1,1-1,-1 0,0 0,0 0,0-1,-1 0,1 1,-1-1,1-1,-1 1,0-1,-6 2,-11 0,0 0,0-1,0 0,-1-2,-32-4,16-2,0-1,1-2,1-2,-1-1,2-2,0-1,-56-34,-7-12,-113-92,93 61,6-6,3-4,5-5,5-5,-147-212,229 297,2-1,0 0,2-1,-11-36,21 56,2 0,-1 0,1 0,1 0,-1 0,2 0,-1 0,1 0,1-1,-1 1,2 0,-1 0,1 0,0 0,1 0,0 1,1-1,0 1,5-9,7-4,0 1,2 0,0 2,2 0,23-18,6 1,60-33,-82 54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13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2081,'4'-1,"-1"0,1-1,-1 0,0 0,0 0,0 0,0 0,0 0,0-1,-1 0,5-5,3-2,50-46,-2-3,-2-3,84-123,-63 61,-5-3,99-245,-145 299,-2 0,-4-1,-3-1,-3 0,-3-2,-4 1,-3-84,-5 131,-2 0,-1 0,-1 0,-1 1,-12-31,15 49,-1 0,0 1,0-1,-1 1,0 0,-1 1,0-1,-1 1,1 0,-1 1,-1 0,0 0,0 0,0 1,0 0,-1 1,-17-8,13 8,1 1,-1 0,0 1,0 1,0 0,-1 1,1 0,0 1,-1 1,1 0,0 0,0 2,0-1,0 2,0 0,0 0,1 1,0 1,0 0,1 0,-14 11,9-5,1 1,1 0,0 1,0 1,2 0,0 1,1 0,0 1,1 0,1 1,1 0,1 0,-10 34,9-20,2 0,1 0,1 1,2-1,1 1,6 56,-1-63,1 0,1 0,1-1,1 0,2 0,0-1,2 0,26 41,-9-27,1-1,2-1,2-1,1-2,2-2,1-1,1-2,1-1,2-3,0-1,52 19,28 5,2-6,241 45,-331-79,65 14,-89-18,0 0,-1 1,0 0,1 1,-1-1,-1 2,12 8,-17-11,0 1,0-1,-1 1,1 0,-1 0,0 0,0 0,0 1,0-1,-1 0,0 1,0-1,0 1,-1-1,1 1,-1 0,0-1,0 1,-1-1,1 1,-1-1,0 1,-2 5,-2 8,-1-1,0 1,-2-1,-11 22,-10 13,-2-1,-2-1,-3-2,-1-1,-51 48,64-77,3-6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13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5,0 7,8 7,12 16,3 12,5 8,7 1,1 1,4 1,-6-8,-3-10,-4-6,-6-12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13.7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15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59 406,'0'-4,"1"0,0 1,0-1,0 0,0 0,1 1,0-1,-1 1,1-1,4-4,9-23,-15 31,1 0,-1-1,0 1,0 0,0 0,0 0,0 0,0 0,0 0,0-1,0 1,1 0,-1 0,0 0,0 0,0-1,0 1,0 0,0 0,0 0,0 0,0 0,0-1,0 1,0 0,0 0,0 0,0 0,0-1,-1 1,1 0,0 0,0 0,0 0,0 0,0-1,0 1,0 0,0 0,0 0,-1 0,1 0,0 0,0 0,0-1,0 1,0 0,-1 0,1 0,0 0,0 0,0 0,0 0,-1 0,1 0,0 0,0 0,-11 9,-9 16,9-2,2 1,0 0,2 0,0 0,2 1,1 0,1 0,1 1,1-1,1 0,2 1,0-1,8 34,-5-39,0 0,1-1,1 0,1 0,1 0,1-1,17 26,-18-33,0 0,1 0,0 0,0-2,1 1,1-1,0-1,0 0,0 0,1-2,17 8,-24-12,0 1,1-1,-1 0,1-1,-1 0,1 0,-1 0,1-1,0 1,-1-2,1 1,11-3,-14 2,-1-1,0 1,0-1,0 1,-1-1,1 0,0 0,-1 0,1-1,-1 1,0 0,0-1,0 0,0 0,0 1,0-1,-1 0,1 0,-1 0,0-1,0 1,0 0,0 0,-1-1,1 1,-1-6,0-15,0-1,-2 1,-1 0,-1 0,-12-42,-1-5,-2-31,-5 2,-70-184,83 266,4 17,6 3,1 0,-1 0,1 0,0 0,-1 0,1 0,0 0,0 1,1-1,-1 0,0 0,1 0,-1 0,2 3,11 26,0 0,2-1,2-1,1 0,34 42,-24-32,316 420,185 275,-476-649,-4 3,-4 1,-4 2,52 171,-90-251,0 1,1 0,-2 0,0 0,1 25,-3-35,0 0,0 0,0 0,-1 0,1 0,-1 0,1 0,-1 0,0 0,1 0,-1 0,0 0,0 0,0 0,-1-1,1 1,0-1,-1 1,1-1,-1 1,1-1,-1 0,0 1,0-1,1 0,-1 0,0 0,0-1,0 1,0 0,0-1,0 1,0-1,0 0,-4 1,-16 0,1-1,0-1,-1-1,1-1,0 0,0-2,0 0,1-1,-31-14,17 2,1 0,0-2,2-2,-42-36,-12-15,4-3,3-4,4-4,-84-120,124 151,2-2,2-1,-35-96,51 110,1-1,3-1,1 0,2 0,-2-83,11 87,1-1,2 0,2 1,2 0,1 0,2 1,2 1,2 0,1 0,39-61,-33 64,1 0,2 2,1 2,2 0,1 1,1 2,1 2,2 1,0 1,56-28,-82 47,1 1,0 0,0 1,0 0,0 1,0-1,1 2,-1-1,1 1,12 1,-14 1,0 0,0 1,0 0,0 1,-1 0,1 0,-1 0,0 1,0 0,0 1,0-1,7 8,29 27,46 52,-59-58,1-2,1 0,51 35,-82-64,0-1,0-1,1 1,-1 0,0 0,0 0,1 0,-1-1,1 1,-1-1,1 1,-1-1,0 0,1 1,0-1,-1 0,1 0,-1 0,1 0,-1 0,1 0,-1-1,1 1,-1 0,1-1,-1 1,0-1,3-1,-2 0,-1 0,1 0,0-1,-1 1,1-1,-1 1,0-1,0 1,0-1,0 0,-1 1,1-1,-1 0,1-3,0-13,0-1,-2 1,-3-28,3 38,-10-76,-2-163,13 245,0-1,0 0,1 1,-1-1,1 0,0 1,0-1,0 0,0 1,1 0,-1-1,1 1,0 0,0 0,0 0,0 0,1 0,-1 0,1 0,4-3,-4 5,0 0,1 0,-1 0,0 0,1 0,-1 1,0-1,1 1,-1 0,1 0,-1 0,1 1,-1-1,0 1,1 0,-1 0,0 0,1 0,-1 0,0 1,0 0,3 2,25 14,-2 2,-1 0,0 2,26 28,93 109,-140-151,52 60,-4 2,-3 3,-2 2,-5 2,48 107,-81-152,-5-7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17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1055,'0'-5,"-1"1,-1-1,1 1,-1 0,1 0,-1-1,0 1,-1 0,1 1,-1-1,0 0,0 1,0-1,0 1,-1 0,1 0,-1 0,1 1,-1-1,0 1,0 0,-1 0,-6-2,5 1,1 1,-1 0,0 0,1 0,-1 1,0-1,0 2,0-1,0 1,0 0,0 0,0 0,1 1,-1 0,0 0,0 0,0 1,-5 2,5 1,0 0,1 0,0 0,-1 1,2 0,-1 0,1 0,0 0,0 1,1 0,-1-1,2 1,-1 1,-2 9,0 4,0 1,2 0,-2 37,5-48,1 1,1-1,0 1,0-1,1 0,0 0,1 0,1 0,-1 0,2-1,-1 0,2 0,-1-1,1 0,0 0,13 12,-5-7,0-1,0 0,2-1,-1-1,1 0,1-1,0-1,31 11,-47-19,0 0,0-1,0 1,0-1,0 1,0-1,0 0,0 1,0-1,1 0,-1 0,0-1,0 1,0 0,0-1,0 1,0-1,0 0,0 1,0-1,0 0,-1 0,3-2,-2 1,0 0,0-1,-1 1,1-1,-1 1,1-1,-1 0,0 0,0 1,0-1,0 0,-1 0,1 0,-1-4,1-11,-1 0,-1-1,-1 1,-4-19,5 36,-9-72,8 48,-1 0,-1 1,-1-1,-1 1,-14-32,12 44,3 14,5 0,0 0,0-1,0 1,0 0,0 0,0-1,0 1,1 0,-1-1,0 1,1 0,1 2,15 23,0-1,2-1,1-1,1-1,0 0,46 34,-26-21,105 92,5-8,247 150,-396-268,42 18,-43-20,0 1,0-1,0 0,0 0,0 0,0 0,0 0,0 0,1 0,-1 0,0 0,0-1,0 1,0 0,0-1,0 1,-1-1,1 1,0-1,0 1,0-1,0 0,0 1,-1-1,1 0,0 0,-1 1,1-1,0 0,-1 0,1 0,-1 0,1 0,-1 0,0 0,1 0,-1 0,0 0,0 0,0-1,3-23,-1 0,-2 1,0-1,-2 0,-5-28,1 0,-17-153,-71-301,68 410,-4 1,-4 2,-4 1,-4 2,-65-104,81 156,-47-58,61 84,-1-1,0 1,-1 1,0 1,-1 0,0 1,-17-9,31 18,0 0,-1 0,1 0,0 1,0-1,0 0,-1 1,1-1,0 1,-1 0,1-1,0 1,-1 0,1 0,-1 0,1 0,0 0,-1 0,1 0,-1 0,1 0,0 1,-1-1,1 1,0-1,-1 1,1-1,0 1,0 0,0 0,-1-1,1 1,0 0,0 0,0 0,0 0,1 0,-1 1,0-1,0 0,1 0,-1 0,0 1,1-1,-1 0,1 1,0-1,0 0,-1 1,1-1,0 1,0-1,0 3,0 7,0 1,1 0,0 0,0 0,4 11,12 40,3-1,45 99,75 110,-124-240,107 178,-107-187,1 1,0-2,2 0,0-2,1 0,39 28,-46-38,0 0,-1 1,0 1,0 0,-1 0,11 16,-10-13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39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1241 0,'-41'16,"0"1,2 3,0 0,-53 39,41-26,-51 34,4 4,2 5,-111 113,145-123,3 3,3 2,2 2,5 3,-46 91,83-144,-23 52,32-68,1 0,0-1,0 1,1 0,0 0,0 0,1 0,0 13,1-18,-1 0,1 0,-1 0,1 0,0 0,0 0,0-1,0 1,1 0,-1-1,0 1,1-1,-1 0,1 1,-1-1,1 0,0 0,-1 0,1 0,0 0,0 0,0 0,0-1,-1 1,1-1,0 1,0-1,0 0,4 0,8 1,-1 0,1-1,17-3,-22 3,64-9,0-3,-2-3,78-27,-128 35,-2-2,1 0,-1-1,-1-1,1-1,-2-1,0 0,-1-1,0-1,-1 0,0-1,11-18,12-21,-3-2,43-92,-63 105,9-23,-23 65,0 0,0 0,0 0,0 0,0 0,0 0,1 1,-1-1,1 0,-1 1,1-1,0 1,0 0,0-1,0 1,-1 0,1 0,1 0,-1 0,0 1,0-1,0 1,4-1,-3 1,0 1,1 0,-1-1,0 1,0 1,0-1,0 0,0 1,0 0,0-1,0 1,0 0,-1 1,1-1,-1 0,3 4,36 49,-29-38,118 168,87 115,-117-174,147 141,-228-250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19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1 437,'7'-8,"0"0,1 0,0 1,1 1,-1-1,1 1,0 1,1-1,-1 2,1-1,20-5,-14 6,0 0,0 1,0 1,0 1,0 0,1 1,-1 1,0 0,0 1,1 1,22 7,-27-6,1 0,-1 1,0 1,-1 0,0 0,0 1,0 1,-1 0,0 0,0 1,-1 0,0 1,-1 0,15 22,-15-17,-1 1,-1 1,0-1,-1 1,0 0,-2 0,0 1,-1-1,0 1,-2-1,-1 23,-2-2,-2 0,-2-1,-1 1,-16 41,-3-2,-4-2,-3-1,-3-1,-4-2,-2-2,-3-2,-108 119,152-184,1-1,0 1,-1-1,1 1,-1-1,1 0,-1 0,0 0,1 1,-1-2,0 1,0 0,0 0,-2 0,3-1,1 0,-1 0,1 0,-1-1,1 1,-1 0,1-1,-1 1,1 0,0-1,-1 1,1 0,-1-1,1 1,0-1,-1 1,1 0,0-1,0 1,-1-1,1 1,0-1,0 1,0-1,0 1,0-1,0 1,0-1,0 1,0-1,0 0,0 0,0-9,1 1,0-1,1 1,5-17,34-92,6 1,63-113,-52 112,45-93,178-385,-272 576,25-65,-31 78,-1 0,-1 0,1 0,-1 0,0 0,-1 0,0 0,0-1,-2-10,-6 71,7-35,1-1,2 1,0 0,0-1,2 1,0-1,1 0,1 0,0 0,1-1,1 0,1 0,15 21,20 24,3-1,2-3,3-2,2-2,2-3,2-2,3-3,1-2,2-3,2-4,87 37,-37-32,-98-33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21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10,'0'0,"0"0,0-1,1 1,-1 0,0 0,0-1,0 1,0 0,0-1,0 1,0 0,0 0,0-1,0 1,0 0,0-1,-1 1,1 0,0 0,0-1,0 1,0 0,0 0,-1-1,1 1,0 0,0 0,0 0,-1-1,1 1,0 0,0 0,0 0,-1 0,1-1,0 1,0 0,-1 0,1 0,0 0,-1 0,1 0,0 0,-1 0,-13 10,-10 21,3 22,2 0,2 0,3 2,-12 89,17-97,-10 66,4 1,1 194,15-259,2 0,3-1,1 1,3-1,1 0,3-1,2-1,42 86,-41-104,2-1,2-1,0-1,1 0,2-2,0 0,2-2,0-1,1-1,1-1,1-1,0-2,59 22,-44-21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21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1,'1'6,"0"0,0 0,1 0,0 0,0 0,0 0,1 0,6 9,5 14,79 204,43 100,-89-231,70 113,-105-196,1 0,0-1,1-1,1 0,18 16,-25-26,1-1,0 0,0 0,0 0,0-1,1-1,0 0,0 0,0-1,1 0,-1 0,18 1,24-2,0-2,97-11,101-34,-173 29,-3-3,-57 12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22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0 450,'1'-4,"0"0,0 0,0 0,0 0,1 1,-1-1,1 0,0 1,0-1,0 1,1-1,-1 1,1 0,0 0,0 0,0 1,6-5,68-43,-58 40,104-57,232-89,-325 143,44-27,0 0,-57 32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23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21,'0'-1,"0"0,1 0,-1 0,0 0,1 0,-1 0,1 0,-1 0,1 0,0 1,-1-1,1 0,0 0,0 0,-1 1,1-1,0 0,0 1,0-1,0 1,0-1,0 1,0-1,0 1,0 0,0-1,0 1,0 0,0 0,0 0,0 0,0 0,0 0,1 0,-1 0,0 0,2 1,43 9,-15 5,-1 0,0 2,0 2,43 35,100 102,-143-126,77 75,132 166,-176-187,-4 3,91 175,45 210,-184-442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25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1,'0'8,"0"8,0 9,0 5,4 1,6 5,5 4,5-1,-1 3,0-3,1-3,-2-3,-1-8,-2-4,-5 0,-3-5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26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1,'-3'1,"0"-1,0 1,0 0,0 1,0-1,0 1,0-1,0 1,0 0,1 0,-1 0,1 0,-5 6,-27 34,2 8,2 2,-42 101,59-121,3 0,0 1,2 0,2 0,1 1,-2 49,7-73,1-1,0 1,0-1,1 0,0 0,1 0,-1 0,2 0,-1 0,1 0,1-1,0 0,0 0,0 0,8 7,-3-4,1-2,0 1,0-2,1 1,0-2,0 1,1-2,0 0,18 6,-27-10,1 1,0-1,-1 1,1 0,-1 1,0-1,0 1,0-1,-1 1,1 0,-1 0,0 1,0-1,0 1,-1 0,0-1,1 1,1 8,3 11,-1 0,5 43,-9-49,5 32,-3 1,-2-1,-6 57,4-103,0-1,0 1,-1 0,0-1,0 1,0-1,0 1,0-1,-1 1,0-1,1 0,-1 0,0 0,-1 0,1 0,0 0,-5 3,-9 4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26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480 0,'-2'10,"1"0,-1 0,-1 0,0 0,0-1,-1 1,0-1,-8 13,-4 10,-170 332,68-143,80-149,12-24,-24 62,38-77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27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11,'0'-5,"0"-1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28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0 582,'4'1,"0"-1,-1 1,1 0,0 0,-1 0,1 0,0 1,-1 0,0-1,1 1,-1 0,4 4,39 36,-23-20,152 133,385 257,-556-409,13 9,0-1,0-1,1-1,0 0,1-2,0 0,36 8,-52-15,0 0,0 0,0 0,0-1,1 1,-1-1,0 0,0 0,0 0,-1 0,1 0,0-1,0 1,0-1,-1 0,1 0,-1 0,0 0,1 0,-1-1,0 1,0-1,-1 1,1-1,2-5,4-8,0-1,-2 0,7-26,0 4,294-676,-134 329,-156 346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40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0 156,'48'2,"0"3,-1 1,0 2,0 3,-1 1,0 2,-1 3,55 28,7 11,-2 6,101 79,-46-19,-131-98,0 2,-2 2,28 36,-49-58,-1 1,0-1,0 1,-1 1,0-1,0 0,-1 1,0 0,0 0,-1 0,0 0,0 0,-1 0,1 15,-2-21,0-1,0 0,0 0,0 0,-1 0,1 0,0 1,-1-1,1 0,0 0,-1 0,1 0,-1 0,0 0,1 0,-1 0,0 0,0-1,0 1,1 0,-1 0,0-1,0 1,0 0,0-1,-2 2,1-2,0 0,0 0,0 0,0 0,0 0,0-1,0 1,0 0,0-1,0 0,0 1,0-1,1 0,-3-1,-5-4,0 0,0 0,0-1,-12-13,0-4,2 0,1-2,0 0,2-1,2 0,0-1,2-1,1-1,-9-36,4 2,4-1,2 0,-1-91,10 149,1 1,-1-1,2 0,-1 0,1 0,0 0,0 0,0 1,1-1,0 0,1 1,0 0,0-1,0 1,0 0,1 1,0-1,0 1,1-1,0 1,0 0,0 1,0-1,1 1,-1 0,1 1,12-6,12-5,1 1,0 2,1 1,1 2,-1 1,1 1,1 2,-1 1,0 2,43 4,-48 0,-1 1,0 1,0 2,0 0,-1 2,-1 1,1 1,-1 2,-1 0,-1 1,0 1,41 36,-24-12,-2 2,-2 2,-2 1,31 53,96 202,-140-255,-5-9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29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0 597,'6'11,"1"0,0-1,1 0,0 0,15 14,9 10,144 180,211 230,-380-437,1 1,1 1,0-1,15 9,-23-16,0 0,0 0,0 0,0-1,0 1,0-1,0 1,0 0,0-1,0 0,0 1,0-1,1 0,-1 1,0-1,0 0,0 0,1 0,-1 0,0 0,0 0,0-1,0 1,1 0,-1-1,0 1,0-1,0 1,0-1,0 1,0-1,0 0,0 1,0-1,0 0,0 0,0 0,-1 1,1-1,0 0,-1 0,1 0,0-2,9-26,-1 0,-2-1,-1 1,4-53,-3 17,131-712,-89 524,-45 232,-4 12,1 1,1 0,0 0,0 0,0 0,1 0,0 1,1-1,5-7,-5 11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30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1,'3'22,"0"-1,1 1,1-1,0 0,2 0,10 20,0 5,284 688,-103-270,-107-236,78 301,-159-477,-8-31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31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0 876,'2'-23,"1"0,1 0,6-21,-4 19,2-10,2 1,2-1,1 2,29-54,-30 66,1 0,1 1,1 1,1 1,0 0,1 0,1 2,20-15,38-20,1 3,152-68,-172 92,2 3,0 2,1 3,1 2,66-6,-98 18,1 1,0 2,-1 0,1 2,-1 1,0 2,0 1,0 1,52 22,-60-20,0 1,-1 1,0 1,-1 0,-1 2,0 0,-1 1,0 0,-1 2,-1 0,-1 0,-1 1,11 22,-14-23,-1 1,0 0,-2 0,0 0,-2 1,0 0,-1 0,-1 1,-1-1,0 1,-2 0,-1-1,0 1,-1-1,-1 1,-2-1,1 0,-10 21,-12 21,-2 0,-3-3,-77 111,41-83,-130 131,182-205,0 0,-1-1,0-1,-1 0,0-1,-31 12,-117 35,112-41,-11 4,-102 18,141-35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31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0 496,'21'-2,"-1"-1,0-1,0 0,0-2,33-13,-5 2,939-285,-923 283,378-95,-416 108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32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0 178,'3'-1,"0"1,0-1,0 0,0-1,-1 1,1 0,0-1,-1 1,4-4,12-5,34-8,2 2,0 2,74-9,171-3,-187 18,102-11,159-9,-331 27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34.7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1090,'0'-2,"1"-1,-1 1,1 0,0-1,0 1,0 0,0 0,1 0,-1 0,0 0,1 0,0 0,-1 0,5-2,30-26,-31 27,22-15,1 1,1 1,0 2,55-19,131-28,-130 41,0 3,172-12,-221 29,1 0,-1 3,0 0,0 3,-1 1,1 1,-2 2,1 2,62 30,-67-25,0 1,-1 1,-1 2,-1 1,0 1,-2 1,-1 1,35 47,-43-48,0 2,-2 0,-1 0,-1 1,-1 1,-1 0,-2 0,0 1,-2 0,3 45,-8-38,0 1,-3-1,-1 1,-2-1,-1 0,-2 0,-1-1,-2 0,-1 0,-2-1,-2-1,0-1,-3 0,0-1,-2-1,-1-1,-50 50,69-76,0 0,-1 0,1 0,-1-1,0 0,1 0,-7 3,9-5,1 0,0 0,-1 1,1-1,-1 0,1 0,-1 0,1 0,0 0,-1 0,1 0,-1 0,1 0,-1 0,1 0,0 0,-1-1,1 1,-1 0,1 0,-1 0,1 0,0-1,-1 1,1 0,0 0,-1-1,1 1,-1-1,1 0,0 0,-1-1,1 1,0-1,0 1,0 0,0-1,0 1,0 0,0-1,0 1,0-1,1 1,-1 0,1-2,22-66,38-80,-3 10,220-665,-87 243,-159 468,-3-2,15-103,-43 176,-9 27,-12 34,13-17,1 1,1 0,1 0,0 0,1 24,5 121,0-127,-1-15,0-1,3 0,0 0,1 0,17 48,-16-58,2 0,0 0,0 0,1-1,1-1,0 1,1-1,1-1,0 0,16 12,6 0,2-1,1-2,0-1,1-2,1-1,1-3,0-1,49 9,3-4,1-5,150 3,-180-16,-13-1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36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0 282,'42'-28,"41"-28,148-73,-204 117,1 0,0 2,1 1,0 1,0 2,1 1,0 1,0 1,59 3,-84 1,0 0,0-1,1 1,-1 1,0-1,-1 1,1 0,0 0,0 1,-1-1,1 1,-1 0,0 0,0 0,0 1,4 4,-3-1,-1-1,1 1,-1 0,0 1,-1-1,0 1,0-1,0 1,1 11,0 7,-1 0,-2 1,0-1,-2 0,-6 38,-3-9,-3-1,-2 0,-2-2,-3 1,-1-2,-4-1,-1-1,-2-1,-3-1,-68 79,66-99,28-23,25-13,136-74,-29 14,-109 61,0 2,25-6,22-8,-44 13,0 2,0 0,1 1,-1 1,1 1,26 2,-17-1,0-1,37-7,19-9,143-51,-202 58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36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0,'-2'18,"0"0,-1 0,-8 29,-4 21,7-2,2-1,4 1,2 0,3 0,3-1,27 122,-21-140,3-1,1-1,3 0,1-1,3-2,1 0,2-1,2-2,1-1,40 40,-19-30,2-2,2-3,2-1,107 59,-66-52,1-5,138 44,-187-73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37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0,'2'8,"0"0,1 0,0-1,0 1,0-1,1 0,0 0,7 9,-1 1,139 247,76 127,29-20,-243-357,-1-1,2 0,0-1,0-1,1 1,0-2,1 0,0-1,1 0,0-1,0 0,1-2,0 0,0 0,1-2,-1 0,1-1,0 0,31 0,13-4,-1-3,82-15,-70 8,129-30,-156 30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38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1 355,'2'-4,"1"0,0 1,0 0,0 0,0-1,0 2,0-1,1 0,0 1,-1 0,1-1,7-1,-3-1,26-14,1 2,1 1,57-17,123-22,-86 24,65-33,13-4,-179 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42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174 690,'-2'1,"0"-1,0 1,1 0,-1-1,1 1,-1 0,0 0,1 0,0 0,-1 0,1 0,0 1,-1-1,1 0,0 1,0-1,-1 3,-20 33,18-29,-18 38,2 1,2 1,3 0,1 1,-7 60,17-89,1 1,1 0,1-1,0 1,4 25,-2-41,-1 1,1-1,0 1,1-1,0 0,0 0,0 1,0-1,1-1,-1 1,1 0,1-1,-1 1,0-1,1 0,0 0,0 0,1-1,-1 1,0-1,1 0,0 0,0-1,8 4,13 2,1-2,0-1,53 4,89-6,-160-3,137-5,-1-6,-1-6,244-62,-382 78,-1 0,0-1,0 0,0 0,0 0,0 0,-1-1,1 0,4-3,-9 6,1-1,-1 1,0-1,1 1,-1-1,0 1,1-1,-1 1,0-1,0 1,0-1,0 1,0-1,1 1,-1-1,0 0,0 1,0-1,0 1,0-1,-1 1,1-1,0 1,0-1,0 0,0 1,-1-1,1 1,-1-1,-25-20,-96-51,4-4,-142-121,227 168,1-1,1-1,2-1,-43-62,70 91,0 0,0 0,0 0,0 0,0 0,1-1,0 1,-1 0,1-1,1 1,-1-1,0-6,1 8,1 0,-1 0,1 1,0-1,0 0,0 1,0-1,0 0,0 1,0-1,1 1,-1 0,1 0,-1-1,1 1,-1 0,1 0,-1 0,1 0,0 1,0-1,-1 0,1 1,0-1,3 0,52-14,0 2,1 2,84-4,177 12,-221 8,127 23,-170-17,0 2,-1 2,92 40,-124-45,-1 1,-1 1,36 27,-50-35,-1 1,0-1,0 1,0 1,0-1,-1 1,0-1,0 1,0 0,-1 1,0-1,0 0,-1 1,0 0,0 0,0-1,0 9,-16-178,13 93,4 0,2 0,3 0,3 1,40-134,-48 195,0-1,0 1,1 0,0 0,0 0,1 0,0 1,1-1,7-7,-8 11,-1 1,1 0,0 0,0 0,1 0,-1 1,0 0,1 0,0 1,-1-1,1 1,0 0,-1 1,1-1,9 2,23 0,-1 3,1 1,-1 1,-1 3,48 16,-7 4,102 54,-125-56,-3 3,0 3,-2 1,-2 3,-1 1,-2 3,67 78,-100-105,-1 0,-1 1,0 0,7 18,-9-16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38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1,'17'1,"0"1,0 0,0 1,0 2,0-1,-1 2,0 0,0 1,-1 0,17 12,20 14,67 58,-90-67,102 82,224 238,-304-287,-3 3,-2 2,-3 2,-3 2,-3 1,46 117,-62-120,-2 1,15 103,-31-149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50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1,'3'41,"1"-1,2 0,17 62,-8-40,115 455,56 274,-174-712,-10-54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51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27 662,'-2'-41,"-9"-50,-1-23,11 81,0-134,3 146,0 0,1 0,1 1,1-1,14-35,-17 53,-1-1,1 1,0 0,0 0,0 0,1 0,-1 0,1 1,-1-1,1 1,0-1,0 1,0 0,0 0,1 1,-1-1,5-1,-1 1,1 0,-1 0,1 1,0 0,-1 0,1 1,15 1,-2 2,1 1,-1 1,1 1,-1 1,20 9,-18-5,0 0,0 2,39 29,-52-34,0 1,0 0,-1 1,0 0,-1 0,0 1,-1 0,0 0,8 19,-5-4,0 0,-2 1,-2 0,0 0,-2 0,2 46,-5-57,-2 0,0 1,-1-1,0 0,-1 1,-1-1,-1-1,0 1,-1-1,-1 0,0 0,-14 20,-15 22,28-42,-1-1,0 0,0-1,-2 0,1 0,-21 17,7-14,-1 0,0-1,-36 14,-20 11,40-18,-76 30,94-45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52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33 253,'-1'0,"-1"0,1 0,-1 0,1-1,0 1,-1-1,1 1,-1-1,1 1,0-1,0 0,-1 1,1-1,0 0,0 0,0 0,0 0,0 0,0 0,0 0,0 0,0-1,1 1,-1 0,0 0,1-1,-1 1,1-1,-1 1,1 0,0-1,0 1,0-1,0 1,0 0,0-1,0 1,0-1,0 1,0-1,1 1,-1 0,1-1,-1 1,1 0,-1-1,1 1,0 0,0 0,0-1,0 1,0 0,0 0,0 0,0 0,0 0,0 1,0-1,1 0,-1 0,2 0,68-27,1 3,2 4,96-17,-48 12,-25 7,0 4,1 4,192 5,-261 7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53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911 0,'28'1,"-24"0,-6 1,-38 5,10-3,-38 4,-1-2,-111-8,66 0,25 0,-88 2,158 2,1 0,0 1,-1 1,1 0,1 1,-1 2,-19 8,28-9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55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0 874,'72'-70,"2"2,4 4,2 3,3 4,137-71,-200 118,0 1,1 0,0 2,1 0,0 2,32-5,-43 9,-1 1,1 0,-1 1,1 0,-1 0,1 1,-1 1,0 0,0 0,0 1,-1 0,1 1,-1 0,0 0,16 13,-9-5,0 2,-1 0,0 0,-1 2,-1 0,-1 0,0 1,-1 1,-1 0,10 26,-10-15,-1 0,-1 1,-1 0,-2 0,-2 1,0 42,-6-4,-3 0,-3 0,-4-1,-2 0,-38 105,22-90,-57 114,65-163,11-30,11-6,1 0,-1 0,0 1,1-1,-1 0,1 0,-1 0,1 0,-1 0,1 0,0 0,0 0,-1 0,1 0,0 0,0 0,0 0,0-1,0-26,2 0,1 0,1 0,1 0,1 1,17-45,-12 38,72-212,10 5,211-387,-259 544,60-161,-103 361,1-49,4 1,2-1,4-1,2 0,3-1,3 0,38 77,-51-124,1-2,0 1,2-1,0 0,22 24,-27-34,1 0,0 0,0-1,0 0,1 0,-1 0,1-1,0 0,0-1,1 0,-1 0,1-1,-1 0,14 2,11 0,46 13,-51-10,-1-1,53 4,-58-10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56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1,'44'2,"0"2,-1 2,0 2,0 1,0 3,46 19,-64-23,14 5,0 1,0 2,-2 1,61 39,-95-54,0 0,0 1,0 0,0 0,0 0,-1 0,1 0,-1 0,0 1,0-1,0 1,-1 0,1-1,-1 1,0 0,0 0,0 0,0 4,-1-1,0 0,-1 1,1-1,-1 0,-1 0,0 0,0 0,0 0,-5 9,-3 4,-2 0,0 0,-1-1,-1-1,-20 21,8-14,-1 0,-1-2,-1-2,-1 0,-1-2,-1-1,0-2,-36 13,45-21,0 0,38-10,158-31,207-31,-119 23,-138 20,204-11,-297 32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57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0,'-1'13,"-1"1,0-1,-1 0,-8 23,-5 21,-4 72,6 0,5 1,15 232,0-286,22 103,-22-149,2-1,1 0,1 0,2-1,0-1,24 37,-29-54,2 0,-1-1,1 0,1 0,0-1,0 0,0-1,1 0,0 0,0-1,1-1,0 0,0-1,0 0,0-1,17 3,5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58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1,'3'24,"1"1,1 0,1-1,1 0,1 0,1-1,13 26,1 4,99 235,182 310,-300-591,0-1,0 1,0-1,1 1,0-1,0 0,0-1,1 0,9 7,-10-9,1-1,-1 1,1-1,0-1,0 1,0-1,0 0,0 0,0-1,0 0,0 0,10-1,137-12,173-7,-289 19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58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0 229,'4'-4,"6"-2,6 1,3 0,4-2,6-5,11-4,16-5,11-1,7-3,0-1,-5 5,-5 5,-9 1,-10 3,-8 4,-6 3,-9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00.5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0 842,'648'-20,"-441"2,225-51,1379-433,-1354 367,-320 102,206-22,-264 48,-1 4,1 3,-1 4,85 14,-110-8,0 2,-1 2,0 3,-2 2,0 2,85 50,-131-69,-1-1,0 1,0 0,0 0,-1 0,1 0,0 0,-1 0,1 1,-1 0,0-1,0 1,0 0,0 0,0 0,0 0,-1 0,0 0,0 1,0-1,0 0,0 1,0-1,-1 1,0-1,0 1,0-1,0 1,0-1,-1 1,1-1,-1 0,0 1,0-1,0 0,-4 7,1 6,0 0,1 0,0 0,2 1,0-1,0 0,2 1,0-1,5 25,7 18,23 68,-35-122,46 131,6-2,118 213,195 222,-135-294,-230-274,0 0,0 0,0 0,0 0,-1 0,1 0,0 0,0 0,0 0,-1 0,1 0,-1 0,1 0,-1 1,1-1,-1 0,0 1,0-1,1 0,-1 0,0 1,0-1,0 0,0 1,-1-1,1 0,0 1,0-1,-1 0,1 0,-1 1,1-1,-1 0,0 0,1 0,-1 0,0 0,0 0,0 0,0 0,-1 1,-5 3,0 0,-1 0,0-1,0-1,-11 5,-3 1,-391 147,164-70,-224 97,-207 79,239-86,-56 20,477-190,0-1,0 0,0-1,0-2,0 0,-1-1,1-1,-25-3,-17-6,-81-21,11 1,-159-22,-314-58,463 81,-182-10,245 34,-1 4,1 3,-153 26,182-19,-219 55,244-58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42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634 0,'-20'12,"0"1,0 1,2 1,-1 0,2 2,0 0,-18 25,-94 145,99-141,-29 46,4 3,5 2,-66 175,112-260,-2 4,1 1,1 0,-3 18,6-33,1 0,-1 0,1 1,0-1,0 0,-1 1,2-1,-1 0,0 0,0 1,1-1,-1 0,1 0,0 1,0-1,0 0,0 0,0 0,0 0,0 0,1 0,-1 0,1-1,-1 1,1-1,0 1,-1-1,1 1,0-1,4 2,7 0,1-1,-1 0,1-1,0-1,-1 0,1-1,0 0,16-4,-1 1,471-92,-12-42,-469 133,255-85,-214 67,-1-3,81-48,-108 53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3:59.6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0,'9'3,"0"-1,-1 1,1 0,-1 1,0 0,0 0,0 1,0 0,-1 0,0 1,10 9,-16-14,110 98,-3 4,122 155,151 257,-303-402,-4 3,67 149,-132-245,-2 0,10 40,-11-26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08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248 488,'4'118,"25"163,43 114,7 54,5 70,-79-497,-4-24,-11-37,-79-190,19 54,-126-395,144 388,-35-222,79 357,3 0,2-1,1 1,6-49,-2 75,2 0,0 0,1 1,0 0,2 0,1 0,0 0,2 1,0 1,1 0,16-22,-16 26,1 1,0 0,0 1,1 0,24-16,-28 23,0 0,-1 1,2 0,-1 0,0 1,1 1,0-1,-1 2,1-1,0 1,14 1,-15-1,1 1,-1 0,0 1,0 0,0 0,1 1,-1 0,-1 1,1 0,0 0,-1 1,1 0,-1 1,0-1,-1 2,1-1,-1 1,0 0,0 0,-1 1,0 0,0 0,-1 1,1-1,4 11,11 22,-2 0,-2 1,13 47,28 132,-57-215,5 20,-1-1,-2 1,0 0,-1 1,-4 49,1-64,-1-1,0 1,-1-1,0 1,0-1,-1 0,-1 0,0 0,0-1,-1 1,0-2,0 1,-1 0,0-1,-1 0,-11 8,4-4,-2-2,0 0,-20 8,-34 21,35-19,19-13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08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1409 1,'-3'2,"0"1,0-1,0 0,-1-1,1 1,0 0,-1-1,-4 1,-13 7,-88 51,3 4,3 5,-178 157,-226 300,464-477,2 2,2 1,3 3,-37 73,70-124,1 1,0-1,0 1,1 0,-1 0,1 0,0 0,1 0,-1 0,1 0,0 0,0 0,1 0,-1 0,1 0,0 0,0 0,1-1,-1 1,1 0,0-1,1 1,4 6,-2-5,0 0,1-1,0 1,0-1,0-1,1 1,-1-1,1 0,0-1,0 1,1-1,-1-1,1 0,12 3,45 4,0-2,0-3,0-3,0-3,0-2,0-4,67-16,-61 8,123-43,-167 48,-1 0,0-2,-1 0,0-2,-2-1,1-1,32-31,-46 37,-1 0,0 0,-1-1,0 0,0 0,-2-1,1 0,-2 0,0-1,4-16,-4 9,-1-2,-2 1,0 0,-1-1,-4-40,-7-5,-4 0,-2 2,-30-77,46 143,-23-73,13 36,-1 1,-2 0,-1 1,-2 1,-2 0,-28-41,37 63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09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0 478,'1'10,"1"0,0 0,0 0,1 0,0 0,0-1,1 1,1-1,-1 0,1 0,1-1,13 16,1 1,2-2,45 37,-48-44,1-1,1-1,1-1,42 19,-53-27,1-1,-1 0,1-1,0 0,0-1,0-1,0 0,1 0,-1-1,0 0,0-2,13-1,-22 1,1 1,-1-1,0 1,0-1,0 0,-1 0,1 0,0-1,-1 1,0-1,1 1,-1-1,0 0,0 0,0 0,-1 0,1 0,-1 0,0-1,0 1,0 0,1-4,3-13,-1 0,2-30,-5 39,4-274,-4 52,-2 232,1 0,0 0,0 0,0-1,1 1,-1 0,0 0,0 0,0 0,1 0,-1 0,1 0,-1-1,1 1,-1 0,1 0,0 1,-1-1,1 0,0 0,0 0,0 0,0 1,-1-1,3-1,-1 2,-1 0,1 0,0 0,-1 0,1 0,-1 0,1 0,0 1,-1-1,1 0,-1 1,1-1,-1 1,1 0,-1 0,2 1,10 6,-1 1,0 1,12 13,-15-15,86 73,3-3,4-5,169 92,-256-156,-4-3,0 1,1-1,0-1,0 0,0-1,20 5,-31-9,0 0,-1 0,1-1,0 1,0 0,-1 0,1-1,0 1,-1 0,1 0,0-1,-1 1,1-1,0 1,-1-1,1 1,-1-1,1 1,-1-1,1 1,-1-1,1 0,-1 1,0-1,1 0,-1 1,0-1,0 0,0 0,1 1,-1-1,0 0,0 0,0-1,0-31,0 26,-3-26,-2 0,-10-41,-4-16,-41-229,55 290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11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0 913,'169'-71,"-16"8,-143 58,47-21,-1-3,-2-2,75-56,-122 81,0 0,0-1,-1 0,0 0,-1 0,0-1,0 0,-1 0,1 0,-2-1,1 1,-1-1,-1 0,1 0,-2 0,2-12,-3 16,0 0,0 0,0 0,-1 0,0 0,0 1,0-1,-1 0,1 0,-1 1,0-1,-1 1,1 0,-1-1,0 1,0 0,0 0,0 1,-1-1,1 1,-1 0,0 0,0 0,0 0,-1 1,1-1,-1 1,1 0,-1 1,0-1,-7-1,9 2,0 1,0-1,0 0,-1 1,1 0,0-1,-1 1,1 1,0-1,0 0,-1 1,1 0,0-1,0 1,0 1,0-1,0 0,0 1,0-1,-4 4,3-1,0 0,0 0,0 1,1-1,0 1,0 0,0 0,0 0,1 0,0 0,-2 7,-1 7,1 0,0 0,2 1,0 0,1 0,2 20,1-22,0-1,1 1,0-1,2 1,0-1,1-1,0 1,1-1,1 0,1 0,1-1,0-1,0 1,1-1,1-1,1 0,0-1,0-1,1 0,1 0,-1-1,2-1,-1-1,27 10,28 11,1-4,1-3,1-3,1-3,1-4,-1-3,83 0,-141-8,0-2,0 1,0-2,0 0,25-8,-35 8,-1 0,-1 0,1 0,0-1,-1 0,1 0,-1 0,0-1,0 1,0-1,0 0,-1 0,1 0,-1-1,0 1,-1-1,1 0,-1 0,0 0,3-8,4-27,-2 0,-1-1,0-80,-2 45,0 11,5-184,-10 215,-1 1,-2-1,-2 1,0 0,-15-42,18 69,0 0,0-1,0 1,-1 0,1 0,-1 1,-1-1,1 1,-1 0,0 0,0 0,-1 1,1 0,-1 0,-8-4,12 7,-1 0,0 0,0 0,0 0,0 0,0 1,0 0,0-1,0 1,0 0,0 0,0 1,0-1,0 1,1-1,-1 1,0 0,0 0,0 0,1 1,-1-1,0 1,1-1,-1 1,1 0,0 0,-1 0,1 0,0 0,0 1,1-1,-1 0,0 1,1 0,0-1,-3 6,2-2,-1-1,1 1,0-1,1 1,-1 0,1 0,0 0,1-1,-1 1,1 0,0 0,1 0,-1 0,1 0,0 0,1 0,0-1,-1 1,2 0,-1-1,1 0,0 1,3 4,9 11,1-1,1 0,1-1,20 18,-11-12,118 104,30 29,-151-131,-1 1,-1 0,-2 2,0 0,-2 2,-2 0,-1 0,-1 2,-2 0,-1 0,-2 1,-1 0,-2 1,-1-1,-2 1,-2 0,-1 1,-9 65,-32 78,28-134,1 1,3 0,1 0,-1 94,9-133,0 0,1 0,1-1,-1 1,1-1,0 1,1-1,0 0,0 0,1 0,0 0,0 0,0-1,1 0,10 11,-6-9,0-1,1 0,-1-1,1 0,1-1,-1 0,1 0,0-1,18 4,15 0,0-2,0-2,0-1,62-6,-62 1,0-3,0-1,-1-2,0-2,72-27,-112 36,0 0,0 0,0 0,0-1,-1 0,1 1,0-1,-1 0,0 0,1 0,-1-1,0 1,0-1,0 1,0-1,-1 1,1-1,-1 0,0 0,0 0,2-6,1-12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16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13 291,'0'0,"0"0,0-1,0 1,0 0,0-1,-1 1,1 0,0 0,0-1,0 1,-1 0,1 0,0 0,0-1,-1 1,1 0,0 0,0 0,-1 0,1 0,0-1,-1 1,1 0,0 0,-1 0,1 0,0 0,-1 0,1 0,0 0,0 0,-1 0,1 0,0 0,-1 1,1-1,0 0,-1 0,1 0,-1 0,0 16,10 20,1-20,0-2,1 1,1-2,0 1,1-2,0 1,1-2,1 0,0-1,0 0,1-1,0-1,0 0,19 5,4 0,1-1,0-3,0-1,1-2,44 1,-69-6,64 3,0-2,131-15,-204 11,1 2,-1-2,1 1,-1-1,1 0,10-5,-16 6,-1 0,1 0,0-1,-1 1,1 0,-1-1,1 1,-1-1,0 1,1-1,-1 0,0 1,0-1,0 0,0 0,-1 0,1 0,0 0,-1 0,0 0,1 0,-1 0,0 0,0 0,0-3,-2-16,-1-1,-1 1,-1 0,0 1,-2-1,-16-35,-69-114,85 159,-73-103,69 99,10 15,1 0,0 0,0-1,0 1,-1 0,1 0,0 0,0 0,0 0,0-1,-1 1,1 0,0 0,0 0,0 0,0-1,0 1,0 0,0 0,-1 0,1-1,0 1,0 0,0 0,0 0,0-1,0 1,0 0,0 0,0-1,0 1,0 0,0 0,0 0,1-1,-1 1,0 0,0 0,0 0,0-1,0 1,0 0,0 0,1 0,-1 0,0-1,0 1,0 0,0 0,1 0,-1 0,0 0,0 0,0-1,0 1,1 0,-1 0,0 0,23 3,39 17,-48-15,17 5,226 86,-221-81,-1 3,0 1,-2 1,60 48,-87-63,0-1,-1 1,1 1,-1-1,0 1,-1 0,1 0,-1 0,0 1,-1-1,1 1,-1 0,-1 0,1 0,-1 0,-1 1,1-1,-1 0,0 1,-1-1,0 1,0 0,-1-1,0 0,0 1,0-1,-1 1,0-1,-5 9,-25 60,-66 109,32-66,58-104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17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17.7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0,'433'478,"-389"-424,73 118,-109-157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18.7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0,'10'13,"1"0,-2 0,0 1,-1 0,13 30,9 14,190 297,51 88,-227-358,19 32,-62-117,-1 1,0 0,0-1,1 1,-1-1,1 1,-1 0,0-1,1 1,-1-1,1 1,0-1,-1 1,1-1,-1 0,1 1,0-1,-1 0,1 1,0-1,-1 0,1 0,0 0,-1 0,1 1,0-1,-1 0,2 0,13-15,4-41,-15 45,1-4,10-34,2 1,2 0,49-86,-66 131,0 0,0 0,0 0,0 0,0 0,1 0,-1 1,1-1,0 1,0 0,0 0,0 0,0 0,0 1,0-1,1 1,-1-1,0 1,1 0,-1 1,1-1,0 1,6-1,-3 3,0-1,1 1,-1 1,0-1,0 1,-1 1,1-1,-1 1,1 0,8 8,113 90,-5 7,129 144,-230-227,-5-4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19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1 284,'62'-26,"118"-35,15-5,-187 63,0-1,0-1,-1 0,0 0,1 0,-2-1,1 0,7-8,-13 12,0 1,0 0,1-1,-2 1,1-1,0 0,0 1,0-1,-1 0,1 1,-1-1,1 0,-1 0,0 0,0 1,0-1,0 0,0-3,-1 3,0 0,0 0,0 0,0 0,-1 1,1-1,-1 0,1 1,-1-1,1 1,-1-1,0 1,0 0,1 0,-1 0,0 0,0 0,0 0,0 1,-3-2,-1 0,-1 0,0 0,0 0,1 0,-1 1,0 1,0-1,0 1,0 0,0 0,0 1,0 0,0 1,0-1,0 1,-11 5,10-3,0 1,1 0,-1 1,1 0,0 0,1 0,-1 1,1 0,0 0,1 1,-6 10,-1 5,1 0,1 1,1 0,2 0,0 1,1 0,2 1,-2 30,6-50,-1 3,0 0,1 0,0 1,1-1,2 14,-2-21,0 1,0-1,0 0,0 0,0 0,0 0,0 0,0 0,1 0,-1 0,1-1,0 1,-1 0,1-1,0 0,0 1,0-1,0 0,0 0,0 0,0 0,1 0,-1 0,0-1,0 1,1-1,1 0,22 3,0-2,0 0,0-2,0-1,30-6,128-38,-122 28,95-14,-124 29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43.9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320 331,'-10'5,"1"1,1 1,-1-1,-12 14,-2 1,-178 169,198-187,-1 1,0 0,1 1,0-1,0 0,0 1,0 0,1-1,0 1,0 0,0 1,1-1,-1 0,0 6,3-8,-1 0,1 0,0 0,0 0,0 0,0 0,0 0,0 0,1 0,0 0,0 0,-1-1,1 1,1-1,-1 0,0 1,1-1,-1 0,1 0,-1-1,1 1,0 0,0-1,6 3,85 36,1-4,161 39,-193-58,-62-16,1 0,-1-1,0 1,0-1,0 0,1 1,-1-1,0 0,1 0,-1 1,0-1,0 0,1-1,-1 1,0 0,1 0,-1 0,0-1,0 1,1-1,-1 1,0-1,0 1,0-1,0 0,0 1,0-1,0 0,0 0,0 0,0 0,0 0,0 0,-1 0,1 0,0 0,-1 0,1-1,-1 1,1 0,-1 0,0 0,1-1,-1 1,0 0,0-1,0 1,0 0,0 0,0-1,0 1,0 0,-1-2,-1-12,-1 0,-1 1,-9-28,6 22,-104-297,-8-27,98 265,22 67,9 15,11 19,-20-21,126 144,183 160,-299-295,-1 0,1-1,0 0,0-1,1 0,0 0,0-1,1-1,-1 0,2-1,14 4,19 0,-26-7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20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710 118,'-9'0,"-10"-4,-16-1,-15-5,-11 0,-8-3,-10 1,0 2,5-1,7 2,10 1,11-2,8 2,12 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21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1150,'51'-100,"-6"-2,49-158,-21-50,-64 250,-3 1,-2-2,-5-77,1 135,0 1,0-1,0 1,0-1,0 1,-1-1,1 1,-1-1,0 1,0-1,0 1,0 0,0-1,0 1,0 0,-1 0,1 0,-1 0,0 0,0 0,0 0,1 1,-2-1,1 1,-4-3,3 4,1 0,-1 0,0 0,1 1,-1-1,0 1,1-1,-1 1,1 0,-1 0,1 0,-1 0,1 1,0-1,0 1,0-1,0 1,0 0,0 0,0 0,0 0,0 0,1 0,-1 1,0 1,-8 12,1-1,1 2,0-1,1 1,1 0,-6 24,-17 108,25-119,1 0,1 1,2 0,1-1,1 1,11 51,-8-63,1 0,0 0,1 0,2-1,-1 0,2-1,1 0,0-1,1 0,0 0,21 19,-7-12,1-2,1 0,0-2,2-1,47 22,166 53,-30-14,-209-78,0 1,0 0,0 0,-1 0,1 0,-1 0,1 1,-1 0,0 0,0-1,0 2,0-1,2 5,-4-6,0 0,0 0,-1 1,1-1,-1 1,0-1,0 0,0 1,0-1,0 1,0-1,-1 0,1 1,-1-1,0 0,0 1,0-1,0 0,0 0,0 0,0 0,-1 0,1 0,-2 2,-130 163,90-117,1 2,3 2,-51 92,89-144,-1 1,1 0,0-1,0 1,0 0,0 0,1 0,-1 0,1 0,0-1,-1 1,2 6,-1-8,1 0,-1 0,1 0,0-1,-1 1,1 0,0 0,0-1,-1 1,1-1,0 1,0 0,0-1,0 1,0-1,0 0,0 1,0-1,0 0,0 0,0 0,0 1,0-1,0 0,0 0,0 0,0-1,0 1,0 0,0 0,0 0,0-1,0 1,0-1,0 1,1-2,11-2,0-1,-1 0,19-10,2-6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23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81 827,'-3'0,"1"1,0-1,0 1,0 0,0 0,0 0,0 0,0 1,0-1,1 0,-1 1,0-1,1 1,-1 0,1-1,0 1,-1 0,1 0,0 0,-1 3,-20 45,16-27,1 0,1 0,1 1,1-1,1 1,1-1,4 35,0-22,2-1,2 0,1 0,17 40,-14-45,1-1,28 45,-35-65,-1-1,1 0,1 0,0 0,0-1,0 0,1 0,0-1,0 0,0 0,1-1,13 6,-21-11,0 1,1 0,-1-1,0 0,1 1,-1-1,1 0,-1 0,1 0,-1 0,0 0,1 0,-1 0,1 0,-1-1,0 1,1 0,-1-1,1 1,-1-1,0 0,0 1,1-1,0-1,0 0,0-1,0 1,-1 0,1-1,-1 1,0-1,1 1,-1-1,0 1,-1-1,2-5,0-10,0-1,-1 1,-3-24,1 25,-1-54,-3 1,-16-82,14 120,-1 1,-1-1,-2 1,-1 1,-2 0,0 1,-20-29,31 55,-14-21,17 23,-1 0,1 1,0-1,-1 0,1 1,-1-1,0 0,1 1,-1-1,1 1,-1-1,0 1,1 0,-1-1,0 1,0-1,1 1,-1 0,0 0,0 0,1-1,-1 1,0 0,0 0,0 0,0 0,1 3,-1-1,1 1,1-1,-1 1,0-1,1 1,-1-1,1 0,0 1,-1-1,1 0,0 1,1-1,-1 0,3 3,4 9,2-1,0-1,0 1,1-2,1 1,24 17,-3-5,57 28,-65-40,0-2,1 0,-1-2,2-1,-1-1,53 5,168-6,-228-6,98-4,0-6,197-43,-309 53,0 0,-1 0,1 0,0-1,0 0,-1 0,1 0,-1-1,1 1,-1-1,0 0,0 0,-1-1,5-4,-5 5,-2-1,1 0,0 1,-1-1,0 0,0 0,0 0,0 0,0 0,-1 0,0 0,0 0,0 0,0 0,-1 0,0 0,1 1,-3-7,-10-27,-1 0,-2 0,-2 2,-1 0,-40-55,24 36,-34-50,-154-178,218 276,-1 0,0 1,0-1,0 1,0 0,-1 1,0-1,0 1,0 1,-1-1,1 1,-1 1,0-1,0 1,0 1,0-1,0 1,-11 1,11-1,1 0,0 0,0-1,-1 1,1-2,0 1,1-1,-1 0,0 0,1-1,0 0,-8-5,-1-5,1 0,0 0,-13-18,3 3,72 96,-3 3,38 81,-3-8,-39-72,3-2,3-2,2-2,113 113,-155-172,0-1,0 0,0 0,1-1,-1 0,1 0,0-1,1 0,-1 0,9 1,11 1,50 2,16 2,21 7,1-6,190-6,-305-4,25-1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24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143 239,'-10'-1,"0"1,0 1,0 0,0 0,0 1,1 0,-1 0,1 1,-1 1,1-1,0 2,0-1,-8 7,17-11,0 0,0 0,0 0,0 0,0 0,0 0,0 0,1 0,-1 0,0 0,0 0,0 0,0 0,0 0,0 0,0 0,0 0,0 0,0 0,0 0,1 0,-1 0,0 0,0 0,0 0,0 0,0 0,0 0,0 0,0 0,0 1,0-1,0 0,0 0,0 0,0 0,0 0,0 0,0 0,0 0,0 0,0 0,0 0,0 1,0-1,0 0,0 0,0 0,0 0,0 0,0 0,0 0,0 0,0 0,0 0,0 0,0 1,15-3,18-5,229-103,-181 72,150-48,-199 77,-8 1,0 2,1 0,28-2,-29 8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25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1178 856,'-46'2,"31"-1,1 0,0 0,0-2,0 0,0 0,-25-7,38 8,0-1,-1 1,1-1,0 0,-1 1,1-1,0 0,0 0,0 0,0 0,0 0,0 0,0-1,0 1,0 0,1 0,-1-1,0 1,1 0,-1-1,1 1,-1-1,1 1,0-1,0 1,0-1,0 1,0 0,0-1,0 1,0-1,0 1,1-1,-1 1,0-1,1 1,0 0,0-2,5-10,-1 1,2-1,12-17,2-4,-12 6,-1-1,-2 0,0 0,-2 0,-2 0,0-1,-2 1,-1-1,-8-45,5 58,0 0,-1 1,0-1,-2 1,0 1,0-1,-2 1,0 1,0-1,-2 2,1-1,-2 2,0-1,0 1,-1 1,-1 0,-22-13,12 10,-1 1,0 1,-1 1,0 1,-1 2,0 1,-1 0,1 2,-56-2,40 6,1 3,0 1,-75 15,93-12,0 0,1 2,0 0,0 1,1 2,0 0,1 2,-21 15,33-20,0 1,0 0,1 1,0-1,0 2,1-1,1 1,0 0,0 0,1 1,1-1,0 1,0 0,1 0,1 1,0-1,0 1,1-1,2 17,-1-9,2-1,1 0,0 1,1-1,1 0,1-1,1 1,0-1,1-1,1 1,18 25,2-7,0-2,2-1,2-1,1-2,63 43,-8-16,126 60,-145-83,1-4,2-3,1-3,1-3,1-3,1-4,0-3,145 1,161-17,-362 5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26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660 885,'-81'88,"4"3,3 4,-70 121,96-133,4 2,3 1,4 3,-35 128,61-179,2 1,1 0,2 1,2-1,1 52,3-81,1 0,0 1,0-1,1 0,1-1,0 1,0 0,1-1,0 1,0-1,1 0,0-1,1 1,0-1,0 0,1 0,0-1,0 0,1 0,0-1,0 0,0 0,1-1,0 0,16 6,1-2,1-1,0-1,1-1,-1-2,46 2,142-11,-194 5,1-1,-1-2,0 0,0-1,0-1,0-1,39-17,-58 22,0 0,1 0,-1 0,0-1,0 1,0-1,0 1,0-1,-1 0,1 0,0 0,-1 0,0 0,1 0,-1 0,0-1,1-3,-1 4,-1 0,0 1,-1-1,1 0,0 1,0-1,-1 0,1 0,-1 1,1-1,-1 1,0-1,0 1,1-1,-1 1,0-1,-1 1,1 0,-2-2,-6-6,-1 1,-1 1,0 0,0 0,-15-6,17 8,-133-65,-174-99,312 166,-1 1,1-1,0 0,0 0,1 0,-1-1,1 1,-6-7,9 8,-1 0,0 1,1-1,-1 0,1 0,-1 1,1-1,0 0,0 0,0 1,0-1,0 0,0 0,0 0,1 1,-1-1,1 0,-1 1,1-1,0 0,0 1,-1-1,1 0,0 1,0 0,3-3,10-14,1 1,1 1,1 1,19-15,5-5,1011-804,-911 736,250-190,-284 205,140-149,-244 233,6-5,-1 0,1-1,-2 0,0 0,10-18,-16 25,0 0,0 1,0-1,-1 0,1 1,-1-1,0 0,1 0,-1 1,0-1,-1 0,1 0,0 1,-1-1,0 0,1 0,-1 1,0-1,-1 1,1-1,0 1,-1-1,1 1,-1 0,0 0,1 0,-1 0,0 0,-4-3,-11-10,0 1,-1 1,-1 1,0 0,0 2,-1 0,-1 1,1 1,-1 1,-1 0,1 2,-1 1,0 0,0 2,0 0,-26 2,41 0,-5 0,0 1,0-1,1 2,-1-1,-17 6,25-5,0 0,0 0,0 0,0 1,0-1,1 1,-1 0,1 0,0 0,0 1,0-1,0 1,1-1,-1 1,1 0,0 0,0 0,-1 5,-4 10,2-1,0 2,1-1,1 1,-1 33,6 101,-1-140,3 26,1 1,2-1,2 0,2-1,1 0,2-1,25 48,157 245,-54-103,-84-123,54 140,-91-190,-3 1,-2 1,-3 0,10 96,0 160,54 483,-60-701,-2-22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27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0 227,'5'0,"4"0,15 0,7-5,7-9,10-2,9-4,9-2,5-1,3-2,-6 0,-6 3,-10 6,-9 2,-8 2,-5 5,-8 2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29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225 930,'-1'3,"0"-1,0 0,0 1,0-1,-1 0,1 1,-1-1,1 0,-1 0,0 0,-3 3,-5 5,-15 27,1 1,2 1,1 1,3 0,1 2,2 0,1 1,3 0,2 1,1 0,-2 63,10-93,0 1,1-1,0 0,1 0,1 0,0 0,1 0,1 0,0-1,1 0,0 0,1 0,0-1,1 0,1-1,0 0,11 12,-4-8,1-1,0-1,1 0,1-1,0-1,0-1,1-1,0 0,0-2,34 8,-39-11,-1 0,1-2,0 0,0 0,0-2,26-1,-36 0,-1 1,0-1,0 0,0-1,0 1,0-1,0 0,0 0,0 0,-1 0,1-1,-1 0,1 1,-1-1,0-1,0 1,-1 0,1-1,-1 1,1-1,-1 0,0 1,-1-1,1 0,0 0,-1-1,1-4,15-85,-4-1,2-176,-14 227,1-132,-29-258,13 333,-4 1,-4 1,-71-192,84 269,-18-42,25 60,0 0,0 0,-1 0,1 0,-1 0,0 0,0 1,-1 0,1 0,-7-5,9 8,1 0,0 0,0 0,-1 0,1 0,0 0,0 0,-1 0,1 0,0 1,0-1,0 0,-1 0,1 0,0 1,0-1,0 0,-1 0,1 0,0 1,0-1,0 0,0 0,0 1,0-1,0 0,0 0,-1 1,1-1,0 0,0 0,0 1,0-1,0 0,0 0,0 1,1-1,-1 0,0 0,0 1,0-1,0 0,0 0,0 1,0-1,0 0,1 1,2 17,16 30,1-2,39 64,-18-33,55 103,108 218,-124-224,101 319,-181-492,0 0,0 0,0 0,0 0,1-1,-1 1,0 0,1 0,-1 0,1 0,-1 0,1-1,-1 1,1 0,-1 0,1-1,0 1,-1 0,1-1,0 1,0-1,1 1,-2-1,1 0,0 0,0 0,-1-1,1 1,0 0,0 0,-1-1,1 1,0-1,-1 1,1-1,-1 1,1-1,-1 1,1-1,-1 1,1-1,-1 0,1 1,0-2,25-53,-19 39,70-162,34-69,-86 199,1 1,63-81,-84 121,1 0,0 0,1 0,0 1,0 0,0 1,0 0,1 0,11-6,-15 10,-1 0,1 0,0 0,-1 0,1 1,0-1,-1 1,1 0,0 0,-1 0,1 1,0 0,-1-1,1 1,0 0,-1 0,0 1,1-1,-1 1,0 0,1 0,-1 0,0 0,0 0,3 5,27 26,-2 2,33 49,-15-20,-15-22,6 5,-3 1,-1 3,48 93,-79-134,-1 0,-1 0,0 0,0 1,-1-1,2 22,-4-10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30.3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1,'-11'0,"-1"0,0 0,0 1,1 1,-23 5,29-4,0-1,0 1,0 0,0 0,1 0,0 0,-1 1,1 0,1 0,-1 0,0 0,1 1,0-1,-5 10,2-2,-1 1,2 0,-1 0,2 0,0 1,0 0,2 0,-1 0,2 0,0 0,1 0,1 20,0-24,1 0,0-1,1 1,0 0,0-1,1 1,0-1,1 0,-1-1,2 1,0-1,0 0,0 0,1 0,0-1,0 0,17 11,-20-15,1 1,-1-1,1 0,0-1,0 1,0-1,0 0,8 2,-12-4,1-1,0 1,-1 0,1 0,0-1,-1 1,1-1,-1 1,1-1,-1 0,1 0,-1 0,0 0,1 0,-1 0,0 0,0 0,0 0,0 0,0-1,0 1,0 0,0-1,0 1,0-1,-1 1,1-1,-1 1,1-1,-1 0,0 1,1-3,43-164,-12 43,-19 99,-13 25,1 1,-1 0,1-1,-1 1,1 0,-1-1,1 1,-1 0,1 0,0 0,-1 0,1-1,-1 1,1 0,0 0,-1 0,1 0,-1 0,1 0,-1 0,1 0,0 1,-1-1,1 0,-1 0,2 1,1 1,0 1,0-1,0 1,0 0,0 0,-1 0,0 1,1-1,-1 1,3 6,35 77,39 121,-22-51,-7-36,74 213,-119-311,-2-5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31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0 351,'7'1,"0"0,0 0,0 0,-1 1,1 0,0 1,-1-1,0 1,0 1,0-1,0 1,0 0,-1 0,8 7,8 9,0 2,17 24,-21-25,19 22,-2 1,-2 2,-2 1,-2 1,-2 1,34 95,-49-105,-10-32,-5-30,3 19,-13-99,5-1,7-192,4 255,2 1,1 0,16-60,-15 79,1 0,0 0,2 1,0 0,2 0,0 1,1 1,15-19,-25 34,0 1,0 0,0 1,0-1,0 0,0 0,1 1,-1 0,0-1,1 1,-1 0,1 0,-1 0,1 0,0 1,-1-1,1 1,0-1,4 1,-2 1,0 0,-1 0,1 0,-1 0,1 1,-1 0,0 0,1 0,-1 0,6 5,5 5,-1 0,-1 1,0 1,19 25,25 33,83 119,-121-162,-1 1,-2 0,-1 2,18 55,-27-65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45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0 822,'6'1,"1"1,-1-1,0 2,-1-1,1 1,0-1,-1 2,0-1,1 1,-1-1,5 7,13 6,352 218,-262-173,173 67,-279-125,6 2,-1-1,0 0,1 0,0-1,21 2,-31-5,1 0,-1 0,1-1,0 1,-1-1,1 0,-1 0,0 0,1-1,-1 1,0-1,0 1,1-1,-2 0,1-1,0 1,0 0,-1-1,1 1,-1-1,1 0,-1 0,0 0,2-6,6-11,-1 0,-1-1,-1 0,-1-1,0 1,-2-1,2-34,-2-163,-5 157,-2-87,4 149,0 0,1 1,-1-1,0 0,0 1,0-1,0 0,0 1,0 0,0-1,0 1,0-1,-1 1,1 0,0 0,0 0,0-1,-1 1,1 0,-1 0,2 1,27 29,-29-31,24 23,0-2,1 0,1-2,0 0,46 22,156 62,-168-79,-56-22,351 136,-352-137,0 0,-1 0,1 0,0 0,0-1,0 1,1-1,-1 1,0-1,0 0,0-1,0 1,0 0,0-1,5-1,-6 0,-1 1,1-1,0 1,-1-1,1 0,-1 0,0 0,0 0,0 0,0 0,0 0,0 0,0 0,0 0,-1-1,1 1,-1 0,0 0,0-1,0 1,0-3,-3-234,-2 113,3 52,-3 0,-22-118,20 161,-2 0,-1 0,-1 1,-1 1,-2 0,-1 1,-1 0,-32-41,42 62,0 0,-1 0,0 1,-9-7,15 12,0 0,0 1,0-1,0 0,0 1,0 0,0-1,0 1,0-1,0 1,0 0,-1 0,1 0,0 0,0-1,0 2,0-1,-2 0,2 1,0-1,1 1,-1 0,0-1,1 1,-1 0,0 0,1 0,-1 0,1 0,-1-1,1 1,0 0,-1 0,1 0,0 0,0 0,-1 0,1 0,0 0,0 0,0 0,0 1,1 0,0 6,0-1,0 1,1-1,0 0,0 1,1-1,0 0,0-1,0 1,1 0,0-1,1 0,-1 0,8 7,9 9,1-2,34 26,257 161,17-23,-258-146,368 188,-431-221,0 1,1-1,-2 2,1-1,-1 1,15 15,-21-19,0 1,1-1,-2 0,1 1,0-1,-1 1,1-1,-1 1,0 0,-1-1,1 1,0 0,-1 0,0 0,0 0,0-1,0 1,-1 0,0 0,0 0,0-1,-1 5,-10 21,-1-1,-31 51,2-5,38-67,-32 65,-56 82,70-124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32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46,'-1'-2,"1"0,-1 0,1-1,-1 1,0 1,0-1,0 0,0 0,0 0,0 0,0 1,-1-1,1 0,0 1,-1-1,0 1,1 0,-1-1,0 1,0 0,1 0,-1 0,0 0,0 1,0-1,0 0,0 1,0 0,-4-1,0 0,0 0,0 0,-1 0,1 1,0 0,0 0,-1 1,-11 2,11 0,0 1,1 0,-1 0,1 0,0 1,0-1,0 2,1-1,-1 0,2 1,-1 0,-7 12,0 2,1 0,-17 42,20-39,1 1,1-1,1 1,2 1,0-1,1 0,2 1,2 27,-2-49,1 0,0-1,0 1,0 0,0 0,0 0,1-1,-1 1,1 0,-1-1,1 1,0-1,0 0,0 0,1 0,-1 0,0 0,1 0,-1 0,1-1,0 1,0-1,-1 0,1 0,0 0,0 0,0 0,0-1,0 0,0 1,3-1,0 0,0 1,0-1,-1 0,1-1,0 1,0-1,-1 0,1-1,0 0,-1 0,0 0,1 0,-1-1,0 1,9-8,-7 3,-1-1,0 1,0-1,-1 0,0-1,0 1,-1-1,0 0,5-17,1-14,6-42,-4 17,-5 33,-2 8,0 1,10-25,-15 48,0-1,1 0,-1 1,0-1,1 0,-1 0,0 1,1-1,-1 0,1 1,-1-1,0 1,1-1,0 1,-1-1,1 1,-1-1,1 1,0-1,-1 1,2-1,9 9,3 28,20 120,22 86,226 654,-61-211,-218-675,70 270,-72-277,-1 1,1-1,-1 0,0 1,0-1,0 0,0 1,-1-1,0 0,1 0,-1 1,0-1,-1 0,1 0,0 0,-1 0,0 0,0-1,0 1,0 0,0-1,0 1,0-1,-1 0,-4 4,-1-1,-1-1,1 0,-1 0,1 0,-1-1,0 0,0-1,-11 2,10-3,0-1,0 0,-1 0,1-1,0-1,0 1,0-2,0 1,0-1,1-1,-1 0,1 0,0-1,0 0,-10-7,-5-6,1 0,0-2,-39-43,29 22,1-1,2-2,3-1,1-1,2-1,2-1,-26-88,30 74,4-2,2 0,2 0,4-1,3-123,5 168,0-1,1 1,1 0,1 1,1-1,1 1,11-24,-1 12,1 0,2 1,28-34,-9 13,-16 20,47-49,-60 71,0 0,0 1,0 0,1 1,1 0,-1 1,1 0,0 1,15-5,-22 9,1-1,0 0,0 0,-1-1,11-6,0-4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33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236 660,'5'-6,"-1"1,0-1,-1 1,1-1,-1 0,3-9,10-16,242-324,-150 217,-104 132,0 1,0-1,0 0,-1 0,0 0,4-10,-7 15,0 0,0 0,1-1,-1 1,0 0,0 0,0 0,0-1,-1 1,1 0,0 0,0 0,-1 0,1 0,0-1,-1 1,1 0,-1 0,0 0,1 0,-1 0,0 0,0 0,1 1,-1-1,0 0,0 0,0 1,0-1,0 0,0 1,0-1,0 1,0-1,-1 1,1 0,0-1,0 1,0 0,0 0,-1 0,1 0,0 0,-2 0,-10 0,-1 0,1 1,0 0,0 1,0 0,1 1,-1 0,1 2,-23 9,-11 9,-47 30,57-31,2 2,0 1,2 1,0 2,-38 45,57-57,0 0,2 0,0 1,0 1,2 0,0 0,2 1,0 0,0 0,2 1,1 0,0 0,-1 26,5-36,-1-1,1 1,1-1,0 1,0 0,1-1,0 1,1-1,0 0,1 0,-1 0,2 0,-1-1,1 0,0 0,1 0,0 0,0-1,1 0,0 0,0-1,9 7,1-1,0 0,0-2,1 1,1-2,-1-1,1 0,1-1,0-2,0 0,0 0,0-2,0-1,1 0,30-2,5-13,-27 5,-11 4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35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1790,'1'82,"3"1,22 119,-19-169,0 0,2 0,2-1,1-1,1 0,2 0,1-2,1 0,25 32,-33-50,2-1,-1 0,1 0,1-1,-1-1,2 0,-1 0,1-1,0-1,23 8,-29-12,0 1,0-1,0-1,0 0,0 0,1 0,-1-1,0 0,0 0,1-1,-1 1,0-2,0 1,0-1,0 0,0-1,-1 1,1-2,-1 1,1 0,-1-1,10-9,-14 12,-1 0,1-1,-1 1,0-1,1 1,-1-1,0 1,0-1,0 1,-1-1,1 0,0 0,0 1,-1-1,1 0,-1 0,0 0,0 0,1 0,-1 0,0 0,-1 1,1-1,0 0,0 0,-1 0,1 0,-1 0,0 1,0-1,1 0,-1 1,0-1,0 0,0 1,-1-1,1 1,0-1,-1 1,-1-2,-8-6,0 0,0 1,-1 0,-18-9,15 9,-156-81,99 54,-72-46,135 75,0 0,0 0,1-1,0 0,0-1,0 0,1 0,0-1,1 1,0-2,0 1,1 0,0-1,1 0,0 0,0-1,1 1,1-1,0 0,0 1,1-1,0 0,1 0,0 0,1 0,0 0,1 1,3-13,6-10,2 0,1 1,1 0,2 2,35-51,125-137,-167 206,500-504,43 35,-424 372,294-234,-386 313,-34 26,-20 17,-130 116,-150 174,272-276,1 1,2 1,0 1,2 1,2 0,1 2,-24 62,36-79,0 0,1 1,1 0,0-1,2 1,0 0,0 0,2 0,0 0,1 0,1 0,0 0,1-1,1 1,1-1,0-1,1 1,0-1,11 15,20 22,3-1,2-3,60 54,35 38,-11-4,81 95,-175-189,-2 1,-2 1,43 89,47 169,-100-241,-3 2,-2 0,5 67,-10-14,-5 0,-12 137,8-249,0-1,0 0,-1 1,1-1,-1 0,0 0,0 0,0 1,-1-1,1 0,-1 0,1-1,-1 1,0 0,0-1,-4 4,4-4,0-1,-1 0,0 0,1 0,-1 0,1 0,-1 0,0 0,0-1,1 0,-1 1,0-1,0 0,0-1,0 1,1 0,-1-1,0 1,-4-3,-41-13,2-2,-78-42,121 59,-71-38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36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0 307,'1'-2,"-1"0,1 0,-1 0,1 0,0 0,0 0,0 0,0 1,0-1,0 0,1 1,-1-1,0 0,1 1,-1 0,1-1,0 1,-1 0,1 0,0 0,2-1,45-20,-39 18,319-100,-104 38,-198 56,23-7,0 2,88-15,-110 27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38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365 891,'28'-17,"-1"0,-1-2,0-1,44-46,-60 57,36-36,-2-2,-2-2,-2-1,-2-2,-3-2,-2-1,40-93,-69 140,-1-1,0-1,-1 1,0 0,0 0,-1-1,0 1,-1-1,0 1,0-1,-4-16,3 21,0 1,-1 0,0 0,0 0,0 0,0 0,-1 0,1 0,-1 1,0-1,0 1,0 0,-1 0,1 0,-1 0,0 1,1 0,-1-1,0 1,-1 0,1 1,0-1,0 1,-1 0,1 0,-7 0,-5-1,0 1,0 1,0 1,-1 0,2 1,-1 1,0 0,0 1,-26 11,-14 9,-64 37,88-43,-19 8,1 3,2 3,-59 48,91-67,1 2,1 0,1 0,0 1,0 1,2 0,0 1,1 0,1 0,1 1,0 0,-8 36,10-26,1 0,1 1,2-1,1 36,1-55,1-1,0 1,0 0,1-1,0 0,1 1,0-1,0 0,1-1,0 1,1 0,0-1,0 0,1 0,0-1,0 0,8 7,5 0,1-1,0 0,1-2,0-1,1 0,24 6,141 35,-172-48,84 20,0-4,1-4,1-5,0-4,117-9,-213 3,0 0,0-1,-1 0,1 0,0 0,-1 0,1-1,-1 0,0 0,1 0,-1 0,0-1,0 1,0-1,6-6,-6 3,1-1,-1 1,0-1,-1 0,0 0,0 0,0-1,2-13,39-195,-31 142,2 0,37-103,-27 109,32-75,-57 143,0-1,1 0,-1 1,0-1,1 0,-1 1,1-1,-1 1,1-1,-1 0,1 1,-1-1,1 1,0 0,-1-1,1 1,0-1,-1 1,1 0,0 0,0-1,-1 1,1 0,0 0,0 0,-1 0,1 0,0 0,0 0,-1 0,2 0,24 16,15 34,100 155,-140-205,-1 1,0-1,0 1,0-1,1 0,-1 1,0-1,0 1,1-1,-1 0,0 1,1-1,-1 0,0 0,1 1,-1-1,1 0,-1 0,0 1,1-1,-1 0,1 0,-1 0,1 0,-1 1,1-1,-1 0,1 0,-1 0,0 0,1 0,0-1,5-13,-4-32,-2 42,-1-67,3-1,2 1,29-137,-33 205,1 0,0-1,0 1,0 0,1 0,-1 0,1 0,0 0,0 0,0 0,0 0,0 1,0-1,1 1,-1 0,1-1,0 1,0 0,0 1,0-1,0 0,0 1,0 0,0 0,1 0,-1 0,0 0,1 1,-1-1,1 1,-1 0,0 0,1 0,-1 1,1-1,5 2,11 3,0 1,0 1,-1 1,34 18,-37-18,34 19,0 3,-2 2,-1 2,44 42,-71-56,0 1,-1 1,27 42,-33-43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39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1125,'2'-4,"0"0,0 0,1 0,0 0,-1 0,2 1,-1-1,0 1,1 0,4-4,6-6,138-140,-81 85,-2-3,-4-3,63-93,-115 146,0-1,-2 0,14-37,-22 50,0 0,-1 1,0-1,0 0,-1 0,0 0,-1 0,1 0,-2-1,1 1,-2 0,1 0,-4-9,5 15,-1 1,-1 0,1 0,0 0,-1 0,1 0,-1 0,1 0,-1 0,0 0,0 1,0-1,0 1,0 0,0-1,0 1,0 0,0 0,-1 0,1 0,0 1,-1-1,1 1,-1-1,1 1,-1 0,1 0,-1 0,1 0,-1 1,1-1,0 0,-1 1,1 0,-1 0,-3 2,-2-1,1 1,-1 1,1-1,0 1,0 1,0-1,1 1,-1 0,1 1,-6 7,-13 21,2 2,1 0,1 2,-18 48,-45 166,74-221,-25 114,32-129,1 0,0 1,1-1,1 1,1-1,5 31,-4-43,-1 1,1-1,0 1,0-1,0 0,1 0,-1 0,1 0,0 0,0 0,1-1,-1 0,1 1,-1-1,1 0,0-1,0 1,0-1,1 0,-1 0,0 0,7 1,5 2,0-1,0-1,1-1,-1 0,22-1,-30-2,1 0,-1 0,1-1,-1 0,0-1,0 0,0 0,0-1,0 0,-1 0,1-1,-1 0,-1 0,1 0,9-11,6-7,-2-1,35-50,-10-1,-3-2,-4-1,-3-2,-3-2,-5-1,33-158,-52 200,-2 0,-2 0,-1 0,-4-51,1 90,0 0,0 1,0-1,0 0,0 1,0-1,-1 0,1 1,-1-1,1 0,-1 1,0-1,1 1,-1-1,0 1,0 0,0-1,0 1,0 0,0-1,-1 1,1 0,0 0,-1 0,1 0,0 0,-4-1,4 2,-1 1,1-1,-1 1,1 0,0-1,-1 1,1 0,0 0,-1 0,1 0,0 0,0 0,0 0,0 0,0 0,0 0,0 1,0-1,1 0,-1 1,0-1,1 0,-1 1,1-1,0 1,-1-1,1 1,0-1,0 1,0 2,-1 1,1 1,0-1,0 1,0-1,0 1,1-1,0 0,0 1,1-1,-1 0,1 0,1 0,-1 0,0 0,1 0,0-1,0 1,8 7,5 6,2-2,0 0,23 15,-3-1,-13-7,0 1,-2 0,-1 2,-1 1,-1 1,-2 0,0 1,-2 1,22 60,3 13,119 259,-157-356,1 0,-1 0,1 0,0 0,1-1,-1 1,1-1,0 0,1-1,-1 1,1-1,10 6,-11-8,0 0,1-1,-1 0,0 0,0 0,1 0,-1-1,0 0,1 0,-1 0,0-1,1 0,-1 0,0 0,0-1,1 0,4-2,26-11,48-28,-61 29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41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813 458,'0'-1,"-1"-1,1 1,-1-1,1 1,-1-1,0 1,1 0,-1 0,0-1,0 1,0 0,0 0,0 0,0 0,-1 0,1 0,0 0,-3-1,-27-14,27 14,-15-6,-1 1,0 1,0 1,0 1,-1 0,1 2,-1 0,0 1,1 2,-1 0,-31 5,1 4,1 2,0 3,-67 27,98-34,-1 1,2 0,0 1,0 1,-30 25,41-30,0 0,1 1,0 0,1 0,-1 0,1 1,1-1,-1 1,2 1,-1-1,1 0,0 1,0 0,1 0,-2 16,3-11,0 0,1 0,0 0,2 0,-1-1,5 19,-4-25,0-1,1 0,0 0,0-1,0 1,0 0,1-1,0 0,0 0,1 0,-1 0,1-1,0 0,0 0,10 6,6 1,1 0,1-2,0 0,0-2,38 8,123 12,-165-25,1 0,-1-1,1-1,0-1,-1-1,1 0,-1-2,20-5,-31 6,1-1,0 0,-1 0,0-1,0 0,0 0,-1-1,0 0,0-1,0 1,-1-1,1 0,-2-1,1 0,-1 0,-1 0,1 0,5-16,17-54,25-120,-51 195,-1-1,1 0,0 1,0-1,0 1,1-1,-1 1,1-1,0 1,0 0,0 0,5-5,-7 8,1-1,0 1,0-1,-1 1,1 0,0 0,0-1,0 1,0 0,-1 0,1 0,0 0,0 0,0 0,0 0,0 0,-1 0,1 0,0 0,0 0,1 1,25 19,7 21,-1 1,52 88,-44-65,539 954,-568-995,-1 0,-1 1,-2 0,0 1,7 48,-14-69,0 0,-1 1,1-1,-1 0,-1 1,1-1,-1 0,0 0,0 1,0-1,-1 0,0 0,0 0,0-1,-1 1,1 0,-1-1,0 0,-1 1,1-1,-1-1,1 1,-1 0,0-1,-1 0,1 0,0 0,-1 0,0-1,0 0,0 0,1 0,-2 0,1-1,-9 2,-7 0,0 0,1-1,-1-2,0 0,0-1,0-1,0 0,0-2,1-1,0 0,0-2,0 0,1-1,0-1,0 0,1-2,0 0,1-1,0-1,1-1,1 0,0-1,1 0,1-2,0 1,1-1,1-1,0 0,2-1,0 0,-11-37,11 20,2 1,1-2,2 1,2-1,1 1,6-51,2 34,2 0,2 1,33-90,4 28,5 1,132-205,-165 286,38-56,-53 82,0-1,1 1,0 0,0 1,0-1,0 1,1 0,0 1,12-6,-16 9,0 0,0 0,0 1,0 0,0-1,0 1,0 0,0 0,0 1,0-1,0 1,0-1,0 1,0 0,-1 0,1 0,0 1,4 2,48 38,-34-24,-16-14,17 13,0 0,39 20,-55-34,0 0,0 0,0-1,0 0,0 0,0 0,1-1,-1 0,0 0,1 0,-1-1,1 0,-1-1,1 1,-1-1,13-3,-17 2,1 1,-1 0,0-1,0 1,0-1,0 0,0 0,0 1,-1-1,1 0,-1-1,1 1,-1 0,0 0,0-1,0 1,0 0,1-6,8-51,-8 43,8-98,-8-168,-4 162,2 119,-1 0,1 0,0 0,0-1,0 1,0 0,0 0,0 0,0 0,1 0,-1 0,0-1,1 1,-1 0,1 0,-1 0,1 0,-1 0,1 0,0 0,-1 1,2-3,-1 3,0 0,0 0,0 0,0 1,0-1,0 0,0 0,0 1,0-1,0 0,0 1,-1-1,1 1,0-1,0 1,0-1,-1 1,1 0,0-1,-1 1,2 1,43 57,-34-44,212 277,343 498,-517-711,33 53,75 164,-150-282,-1 0,-1 1,-1-1,0 1,-1 0,2 17,-4-28,-1-1,0 1,0-1,0 1,-1-1,1 1,-1-1,0 1,0-1,0 1,0-1,-1 0,1 1,-1-1,0 0,0 0,0 0,0-1,0 1,-1 0,1-1,-1 0,0 1,0-1,0 0,0 0,0-1,0 1,0-1,-7 3,-14 4,16-5,1 0,-2 0,1-1,0 0,-17 1,22-3,0 0,0-1,0 1,0-1,1 0,-1 0,0 0,0 0,1 0,-1 0,1-1,-1 1,1-1,0 0,-1 1,1-1,0 0,0-1,0 1,1 0,-4-5,-115-203,62 102,-57-97,-110-195,205 368,8 13,0 0,1-1,1-1,1 0,0 0,-5-24,14 44,0-1,-1 0,1 0,0 1,0-1,0 0,0 0,0 0,0 1,0-1,1 0,-1 0,1 1,-1-1,1 0,0 0,0 1,-1-1,1 1,2-3,9-5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43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1,'2'78,"4"0,3 0,3-1,36 122,84 232,277 607,-30-320,-369-701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44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0 859,'1'-16,"1"0,1-1,0 1,1 0,0 0,1 0,1 1,9-16,71-118,-61 110,0 2,2 1,2 1,1 2,1 1,2 2,1 1,1 1,1 2,2 2,0 1,66-28,-43 26,1 3,1 2,0 3,2 3,0 2,0 3,82 1,-133 7,-1 1,0 1,1 0,-1 1,0 1,0 0,0 0,0 2,0-1,-1 2,0-1,0 2,-1 0,1 0,-2 1,1 0,-1 1,0 0,-1 1,0 0,0 0,13 22,3 7,-3 0,0 2,-3 0,-2 1,-1 1,-2 1,-2 0,-2 1,5 62,-14-88,-2 1,0 0,-2 0,0-1,-1 1,-1-1,-1 0,0 0,-1-1,-2 0,-15 27,-14 16,-85 100,99-130,2-6,-2-1,0-1,-1 0,-1-2,-37 23,21-15,-60 38,90-60,0-1,-1-1,1 0,-1-1,0 0,-27 4,-114 11,-91 9,216-26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44.5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0 428,'7'0,"-1"-1,1-1,-1 1,0-1,0 0,9-5,25-7,239-33,-83 17,1223-264,-1345 278,-21 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46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386 889,'-6'1,"0"0,0 0,0 0,0 1,0 0,0 0,1 0,-1 1,-9 5,-45 36,36-23,1 2,1 0,2 2,0 0,1 1,2 1,1 1,1 0,1 1,2 0,-11 38,15-40,0 1,3 0,0 0,1 1,2-1,1 1,2 0,0-1,2 1,1-1,1 0,16 50,-13-59,1 0,0-1,1-1,1 1,1-1,15 16,-20-25,0 0,1 0,0-1,0 0,1 0,0-1,0 0,0-1,1 0,0 0,0-1,0-1,12 4,-20-7,1 0,0 0,-1 0,1 0,-1 0,1 0,0-1,-1 1,1-1,0 0,-1 0,0 0,1 0,-1 0,1 0,-1-1,0 1,0-1,0 0,0 1,0-1,0 0,0 0,-1 0,1-1,-1 1,3-4,2-7,0 0,0 0,6-28,-7 24,131-468,-135 480,0 0,1-1,-1 1,1-1,0 1,1 0,-1 0,1 0,4-6,-6 10,1-1,-1 1,1 0,0 0,-1 0,1 0,0 0,0 0,0 0,0 1,-1-1,1 1,0 0,0-1,0 1,0 0,0 0,0 0,0 0,0 0,0 1,0-1,0 1,0-1,0 1,0 0,2 0,41 18,0 2,48 32,31 14,70 17,3-9,362 88,-545-159,-3-1,1 0,0-1,0 0,-1 0,1-2,14 0,-23 0,-1 0,1-1,-1 0,0 1,1-1,-1 0,0 0,1-1,-1 1,0 0,0-1,0 1,0-1,0 0,-1 1,1-1,0 0,-1 0,1 0,-1 0,0-1,0 1,0 0,0-1,0 1,0 0,0-1,-1 1,1-1,-1 1,0-1,0 1,0-1,0-3,-1-22,0 0,-2 0,-1 0,-8-28,-36-109,36 127,-49-138,-8 3,-7 4,-116-190,145 280,-3 2,-3 3,-80-86,124 151,-1 0,0 0,0 0,-14-7,22 15,1-1,-1 1,1 0,-1 0,0 1,1-1,-1 0,0 0,0 1,1-1,-1 1,0 0,0-1,0 1,0 0,1 0,-1 0,0 0,0 1,0-1,0 0,1 1,-1-1,0 1,0 0,1-1,-1 1,0 0,1 0,-1 0,1 0,-1 0,1 1,0-1,-1 0,1 1,0-1,0 1,-1 2,-4 7,2 0,0 1,0-1,1 1,1 0,0 0,-1 18,1 3,6 54,1-41,3-1,1 0,2 0,2-1,35 78,-17-60,3 0,2-2,54 67,18 1,6-5,175 147,108 58,-369-303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45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1 221,'107'-5,"128"-23,-145 16,902-70,-571 32,-411 48,-1-1,0 0,0 0,16-9,8-3,-14 9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48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1646 1261,'-15'-7,"-1"1,0 1,0 1,0 0,-21-1,-86-4,109 9,-46-1,-1 4,1 2,1 2,-1 4,2 1,-108 40,83-20,0 5,3 3,-147 99,177-104,2 3,2 1,-47 52,75-71,1 1,0 0,1 2,2-1,0 2,2 0,0 1,2 0,-11 37,19-53,0 0,1 0,-1 0,2 0,-1 1,1-1,1 0,0 1,0-1,1 0,0 0,3 9,-2-11,1-1,-1 1,1-1,0 0,0 0,1-1,0 1,0-1,0 0,0 0,1-1,0 0,0 0,0 0,1-1,7 4,31 11,1-1,1-2,1-3,0-1,61 5,252-6,-338-10,0-2,-1 0,1-2,0 0,-1-1,0-2,0 0,-1-1,0-2,0 0,-1-1,-1-1,0 0,0-2,-1 0,-1-1,0-1,-1-1,-1 0,-1-1,0 0,-2-1,0-1,-1 0,0-1,6-21,6-30,-4 0,-3-2,-3 0,4-89,-10-302,-9 359,-5 0,-34-171,30 228,-2 1,-2 1,-3 0,-1 1,-3 1,-1 1,-54-77,54 90,11 13,-1 1,0 1,-1 0,-31-27,45 43,0 0,0 0,0-1,0 1,-1 0,1 0,0 0,0 0,-1-1,1 1,0 0,0 0,-1 0,1 0,0 0,0 0,-1 0,1 0,0 0,0 0,-1 0,1 0,0 0,-1 0,1 0,0 0,0 0,-1 0,1 0,0 0,0 0,-1 0,1 1,0-1,0 0,-1 0,1 0,0 0,0 1,0-1,-1 0,1 0,0 0,0 1,0-1,0 0,0 0,0 1,-1-1,-1 21,8 24,7 8,1 0,26 62,54 100,-73-169,256 546,-265-567,28 61,99 159,-111-210,-17-22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48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0,'3'33,"2"1,1-2,1 1,2-1,2 0,15 34,0 6,23 69,6-3,98 179,-150-313,0 0,0 0,0 0,0 0,1 0,-1-1,1 1,0-1,0 0,1 0,-1-1,0 1,1-1,-1 0,6 2,6 0,0 0,0-2,23 2,-14-1,287 5,-227-9,-74 1,0-1,0 0,-1 0,1-1,11-4,-6 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49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1 382,'13'-1,"1"-1,-1-1,1 0,-1 0,20-10,12-2,509-163,-290 89,-204 71,73-28,-125 40,-13 3,-6 2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50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0 151,'24'0,"24"1,1-2,0-2,93-18,-100 12,0 2,73-3,-69 8,-18-1,-1 0,0-2,0 0,0-2,-1-1,0-2,-1 0,34-19,-25 15,-17 9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52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98,'4'0,"11"0,6 0,8-5,9 0,1-1,-2 2,-2-4,-3 1,-3 0,-7-2,-2 0,0 2,-4-2,0 0,1 2,-2 2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52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4481 1,'0'1,"-1"1,0-1,1 1,-1-1,0 0,0 1,0-1,0 0,0 1,0-1,0 0,-1 0,1 0,0 0,-1 0,1 0,-1-1,1 1,-1 0,1-1,-1 1,1-1,-3 1,-39 11,42-12,-776 146,352-69,-580 121,763-137,-250 98,345-107,-180 39,-157 1,410-77,-77 27,94-24,-1-2,-101 13,150-28,10-1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54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2466 1702,'-6'-1,"1"0,-1-1,0 0,0 0,0 0,1-1,0 0,-1 0,1 0,0-1,-5-4,-15-9,-149-85,-362-154,433 218,-2 4,-1 4,-1 5,-1 5,-139-8,207 26,1 2,0 2,-1 1,1 2,0 2,-61 19,71-16,1 1,0 2,1 1,0 1,1 1,1 2,0 0,2 2,-23 23,15-9,2 0,1 2,2 0,-32 61,42-67,2 2,1 0,1 0,2 1,1 0,-7 52,15-79,1-1,-1 1,1 0,0 0,0-1,1 1,0 0,0-1,0 1,1-1,-1 1,1-1,1 0,-1 0,6 10,-4-12,-1 1,1-1,0 0,0 0,0 0,0 0,1-1,-1 1,1-1,-1 0,1-1,0 1,0-1,-1 0,1 0,0 0,0-1,6 0,132 2,248-27,-138-13,-201 28,-1-3,90-35,-113 35,-2-1,0-2,0 0,-2-2,0-1,-1-1,-1-1,-1 0,-1-2,-1 0,-1-2,18-31,-7 5,-3 0,-2-2,-3-1,-2-1,18-81,-23 53,-4 0,-4 0,-3-1,-14-145,5 151,-4 1,-3 0,-3 0,-4 2,-38-96,35 130,8 30,14 11,1 0,-1 0,1 1,-1-1,1 0,-1 1,1-1,-1 1,1-1,-1 0,1 1,-1-1,1 1,0-1,-1 1,1 0,0-1,0 1,-1-1,1 1,0-1,0 1,0 0,0-1,0 1,0 0,0-1,0 1,0-1,0 2,-1 9,1 0,1 0,0 0,0 0,1 0,0 0,5 14,34 78,-35-88,232 471,-162-340,340 632,-295-589,-112-175,-8-12,0 0,0-1,0 1,1 0,-1 0,0-1,1 1,0-1,-1 1,1-1,0 0,-1 0,1 0,0 0,0 0,0 0,0 0,0 0,0-1,0 1,0-1,1 0,-1 1,0-1,0 0,4-1,-2 0,-1 0,1-1,-1 0,1 1,-1-1,0-1,1 1,-1 0,0-1,0 0,-1 1,1-1,-1 0,3-4,10-16,-1 0,-1 0,-1-2,-1 1,-1-1,11-48,21-163,-27 87,-6-1,-15-226,2 330,-1 0,-3 1,-2 0,-2 0,-1 1,-3 0,-1 2,-2 0,-2 1,-2 1,-35-47,31 62,17 26,8 18,12 20,1-1,2-1,1 0,2-1,33 55,-13-24,33 66,7-3,107 141,-173-258,0 0,1-1,0 0,1-1,1-1,0 1,0-2,17 10,-21-15,1 0,-1 0,1-1,0-1,0 1,0-2,0 1,0-1,0-1,0 0,1 0,-1-1,0 0,14-4,532-138,-525 134,-9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4:56.1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0 251,'27'-2,"0"0,0-2,0 0,0-2,49-19,135-44,-97 20,-76 31,1 2,48-13,-4 7,-61 18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00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1,'10'12,"-1"1,0 0,-1 0,0 1,-1 0,-1 0,7 21,6 11,168 335,-50-108,352 724,-393-784,81 161,-170-362,16 22,-20-36,-5-9,-5-12,-5-3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47.6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0 944,'6'-1,"-1"1,0-2,1 1,-1 0,0-1,0 0,1 0,-2-1,1 1,0-1,0 0,-1 0,0-1,8-6,5-8,30-38,-38 44,13-19,0 0,-3-1,0-1,-3-1,0 0,-2-1,-2-1,10-49,-16 59,-2 0,-1 0,-1 0,-1 0,-1-1,-2 1,0 0,-2 0,-1 0,-1 1,-1-1,-18-43,20 61,1 0,-1 0,0 1,0 0,-1 0,0 0,-8-7,12 12,-1 0,1 0,0 1,0-1,-1 0,1 1,-1 0,1-1,-1 1,0 0,1 0,-1 1,0-1,0 0,0 1,0 0,1 0,-1 0,0 0,0 0,0 0,0 1,1-1,-1 1,0 0,-3 1,5-1,-1 0,0 1,1-1,-1 0,1 1,0-1,-1 1,1-1,0 1,0 0,0 0,0-1,0 1,0 0,0 0,1 0,-1 0,1 0,-1 0,1 0,0 0,0 0,0 0,0 0,0 0,0 0,1 0,-1 0,1 0,-1 0,1 0,0 0,1 2,3 8,1 1,0-1,13 19,10 10,3-1,65 66,85 58,-148-134,75 59,-57-49,-3 2,-1 1,48 59,-92-98,-1 1,1-1,-1 1,-1-1,1 1,0 0,-1 0,0 0,0 1,-1-1,0 0,0 1,0-1,0 1,-1-1,0 7,-2 0,-1 0,0 0,-1-1,0 0,-1 1,-7 12,-26 56,-54 101,77-155,-2-1,-1-1,-1 0,-40 38,3-16,-95 60,40-31,86-56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02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1 637,'0'-4,"1"0,-1 0,1 0,1 1,-1-1,0 0,1 0,0 1,0-1,0 1,4-6,34-38,-20 24,13-14,2 0,2 2,1 2,1 2,2 1,1 2,1 2,2 2,80-32,-20 15,2 5,145-30,-180 52,2 3,-1 4,1 2,116 9,-173-3,0 1,0 0,-1 2,26 8,-39-11,0 0,0 0,0 0,0 0,0 1,0 0,-1-1,1 1,-1 0,1 0,-1 0,0 1,0-1,0 1,0-1,0 1,0-1,-1 1,1 0,-1 0,0 0,0 0,0 0,0 0,-1 0,1 0,-1 0,0 1,0-1,0 0,-1 6,-5 17,-2 0,-2 0,0-1,-1-1,-22 35,8-12,-183 308,164-281,-64 147,70-136,-61 100,93-175,-2 1,1-1,-1-1,0 1,-1-1,-13 10,16-14,0-2,1 1,-2-1,1 0,0 0,0-1,-1 1,0-2,1 1,-1-1,0 0,-12 1,8-2,0 1,0 1,1 0,-1 1,1 0,-1 0,1 1,-10 5,-77 49,38-21,28-17,23-14,-1-1,1 1,-1-1,0-1,-1 0,1 0,-12 3,6-6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05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1546,'6'-2,"0"1,0-1,0-1,0 1,-1-1,1 0,-1 0,9-6,4-2,13-6,-20 13,0-1,-1 0,0-1,-1 0,1-1,-1 0,0 0,9-11,-18 18,0 0,1-1,-1 1,0-1,0 1,1-1,-1 1,0-1,0 1,0-1,0 1,0-1,0 1,0-1,1 1,-2-1,1 1,0-1,0 1,0-1,0 1,0-1,0 1,0-1,-1 1,1-1,0 1,0-1,-1 1,1 0,0-1,-1 1,1-1,0 1,-1 0,1-1,0 1,-1 0,1-1,-1 1,1 0,-1 0,1 0,-1-1,1 1,-1 0,1 0,-1 0,1 0,-1 0,1 0,-1 0,0 0,-32-2,14 6,1 0,-1 1,1 1,0 0,-32 17,-86 57,63-31,2 4,2 3,3 2,3 4,2 2,-80 110,126-153,1 1,0 0,2 1,0 1,2 0,-13 42,22-59,-1 0,1 0,0 0,0 0,0 0,1 1,0-1,1 0,0 0,0 0,0 0,1 0,0 0,1-1,-1 1,1 0,0-1,1 0,0 0,0 0,0 0,0-1,1 1,0-1,0 0,1-1,-1 1,10 5,10 3,0 0,0-2,1 0,1-2,0-1,0-1,1-1,36 2,14-2,136-8,-163-1,0-3,51-12,-80 13,1-1,-1-1,-1-1,1-1,-1-1,36-24,-54 31,0 0,1 0,-1 0,-1-1,1 1,0-1,-1 0,0 1,0-1,0 0,0 0,0-1,-1 1,0 0,0 0,0-1,-1 1,1-1,-1 1,0-1,-1-7,-1-10,-2 0,0 0,-9-25,3 10,-51-193,-10 2,-9 4,-11 3,-131-232,175 372,-4 2,-81-99,164 215,-1 2,31 51,-27-37,145 220,121 172,-160-256,300 308,-407-465,1-1,2-2,44 27,-64-46,0 0,1-1,0-1,0-1,1-1,0 0,0-2,1 0,39 3,-57-7,0 0,1 0,-1 0,0 0,0-1,1 1,-1-1,0 1,0-1,0 0,0 0,0 0,1 0,-2 0,1 0,0 0,0-1,0 1,-1-1,1 1,0-1,-1 0,0 0,1 0,-1 1,0-1,0-1,0 1,0 0,0 0,0-4,1-6,0 0,-1 0,0 0,-1 0,-1-13,0 2,-7-175,-8 0,-77-353,52 384,-8 3,-8 1,-117-238,154 360,-2 0,-2 1,-2 2,-1 0,-64-66,87 101,0-1,0 0,-1 1,1 0,-1 0,0 0,0 0,0 1,-7-2,11 3,-1 1,1 0,0 0,-1 0,1 0,0 0,-1 0,1 1,0-1,-1 0,1 1,0-1,-1 0,1 1,0 0,0-1,0 1,0 0,-1 0,1-1,0 1,0 0,1 0,-1 0,0 0,0 0,0 1,1-1,-1 0,0 0,1 0,-1 1,1-1,0 0,-1 1,1-1,0 0,0 1,0-1,0 0,0 2,-2 15,2 0,0 0,1 0,1 0,1 0,6 24,2 12,5 45,105 511,-105-551,3-2,46 96,-52-129,1 0,0 0,2-2,1 0,1-1,0 0,2-2,29 24,257 162,-266-182,1-3,0-1,2-2,0-2,1-2,47 8,-67-18,1-1,0-1,-1-2,1 0,0-2,35-8,145-50,-180 53,158-58,238-123,-358 154,-16 7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06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0,'-19'2,"0"1,0 0,0 1,1 1,-1 1,1 1,-24 12,-30 10,-28 10,-56 17,152-54,0-1,0 0,0 1,0 0,0 0,0 0,0 0,-4 4,-3 6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07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0 398,'11'-8,"0"-1,1 1,23-11,-11 6,356-185,-343 181,0 3,1 1,44-9,123-16,-20 5,-160 28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08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1 548,'8'-7,"0"0,1 1,0 0,0 0,0 1,1 1,0-1,12-3,88-20,-84 22,745-197,-595 153,204-72,-161 48,-187 64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12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1544 1009,'0'-3,"0"1,-1-1,0 0,0 1,0-1,0 1,0-1,0 1,0-1,-1 1,1 0,-1 0,0 0,-3-3,-32-27,35 30,-27-18,0 1,-1 2,-1 1,0 2,-1 1,0 1,-1 2,-1 1,1 2,-52-5,25 7,-1 3,0 2,0 3,0 3,-66 14,81-9,1 3,0 1,2 3,0 1,0 2,2 2,1 1,1 3,1 1,-67 65,89-76,0 0,2 1,0 0,-15 27,24-35,-1 0,1 1,1-1,0 1,1 0,0 0,0 1,1-1,1 0,0 18,1-22,2 0,-1-1,1 0,0 1,0-1,1 0,-1 0,1 0,1 0,-1-1,1 1,0-1,0 0,1 0,0 0,-1-1,2 0,-1 0,0 0,1 0,0-1,0 0,7 3,16 6,0-1,1-1,45 9,42 7,1-4,210 10,-194-36,-116 2,-1 0,0-1,0-1,0 0,26-11,-39 13,-1-1,1 1,-1-1,1 0,-1 0,0 0,0 0,0-1,-1 1,1-1,-1 0,0 0,0 1,0-1,-1 0,1-1,-1 1,0 0,1-8,1-9,-1-1,-1-36,-1 40,-2-138,-29-211,13 259,-4 0,-62-181,66 238,-2 1,-2 1,-3 1,-1 1,-36-46,46 78,15 15,1 0,0 0,0 0,-1 1,1-1,0 0,0 0,-1 0,1 1,0-1,0 0,0 0,-1 1,1-1,0 0,0 0,0 1,0-1,0 0,0 1,0-1,-1 0,1 0,0 1,0-1,0 0,0 1,0-1,0 0,0 1,1-1,-1 0,0 1,0-1,0 0,11 43,22 24,2 0,53 72,-54-87,206 307,-233-347,0 0,1 0,0 0,1-1,1-1,-1 1,1-2,1 1,0-1,0-1,1 0,18 9,3 4,-18-9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13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0,'1'7,"-1"0,1-1,1 1,-1 0,1-1,0 1,1-1,-1 0,1 0,5 7,44 59,-18-28,182 268,-72-112,-136-191,0-1,1 0,-1 0,2-1,-1 0,1-1,0 0,1-1,-1 0,1 0,0-1,0 0,0-1,1 0,12 0,22 3,1-2,66-4,-80-1,-15 0,1-1,29-8,-8 2,-19 5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14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0 322,'6'-2,"0"1,0-1,-1 1,1-1,-1-1,11-5,7-3,237-82,112-44,-339 125,-24 9,-1 1,0-1,0 0,0-1,0 0,-1 0,0-1,11-9,-13 6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14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1 389,'17'-1,"0"-2,0 0,0-2,-1 1,1-2,-1 0,-1-1,17-9,14-6,529-217,-549 228,0-1,-1-1,26-18,-40 22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15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0 972,'34'-2,"1"-2,-1-2,-1 0,1-3,51-19,-4 2,737-232,296-87,-992 310,85-23,283-119,-455 160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49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0 369,'0'16,"1"1,1 0,0 0,1-1,1 1,0-1,1 0,1 0,1 0,0-1,18 28,5-1,1-3,2 0,1-2,3-2,0-1,2-1,2-3,0-1,90 45,-126-72,5 4,1-1,-1 0,1-1,16 4,-25-7,0-1,0 1,1-1,-1 0,0 0,0 0,1 0,-1 0,0 0,0-1,1 1,-1-1,0 1,0-1,0 0,0 0,0 0,0 0,0 0,0 0,0-1,0 1,0-1,-1 1,1-1,-1 0,1 0,1-3,2-5,0-1,-1 1,-1-1,0 0,0 0,-1-1,0 1,0-19,-6-95,-1 63,-4 1,-2 0,-3 0,-2 2,-3 0,-46-98,63 152,0 0,0 1,-1 0,0-1,0 1,0 0,0 0,-1 0,1 1,-6-4,9 7,0-1,0 1,0 0,0 0,-1 0,1 0,0 0,0 0,0 0,0 0,-1 0,1 0,0 0,0 0,0 0,-1 0,1 0,0 0,0 0,0 0,-1 0,1 0,0 0,0 0,0 0,0 0,-1 1,1-1,0 0,0 0,0 0,0 0,0 0,-1 0,1 1,0-1,0 0,0 0,0 0,0 0,0 1,0-1,0 0,0 0,0 0,0 0,0 1,-1-1,1 0,0 0,0 0,1 1,0 17,9 18,15 15,3-1,2-1,1-2,47 53,-10-12,576 843,-609-876,-3 2,-3 1,-2 1,24 76,-44-112,-1 1,-2-1,0 1,-1 0,-1 1,-1-1,-2 0,0 0,-1 0,-2 0,0 0,-2-1,-1 1,-13 32,7-30,-2-1,0-1,-1-1,-1 0,-2-1,0-1,-1-1,-1 0,-1-2,0 0,-1-2,-2 0,1-2,-1 0,-53 18,74-30,0-1,0 0,0 0,-1 0,1 0,0-1,-1 0,1 0,0 0,-1 0,1-1,0 1,-1-1,1 0,0-1,0 1,0-1,0 0,-4-2,2 0,0-1,1 1,-1-1,1-1,0 1,1-1,-1 1,1-1,0-1,-4-9,-2-7,1-1,1-1,1 1,1-1,-4-37,8 28,2-1,1 1,1 0,2 0,1 0,2 1,1-1,2 1,1 1,19-39,9-8,3 2,95-129,80-58,-24 31,-154 181,-3-2,48-93,-74 127,-1-1,-1-1,-1 0,-1 0,-1 0,5-41,-10 45,0 1,0-1,-2 1,0-1,-1 1,-1 0,-1 0,0 0,-10-22,-22-34,-2 2,-4 1,-2 3,-80-91,122 154,-1 0,0 0,0 0,0 1,0 0,-9-5,13 8,0-1,-1 1,1 0,-1 0,1 0,-1-1,1 1,-1 0,1 0,-1 0,1 0,-1 0,1 0,-1 0,1 0,-1 0,0 0,1 0,-1 0,1 1,-1-1,1 0,0 0,-1 0,1 1,-1-1,0 1,1 0,-1 0,0 0,1 1,-1-1,1 0,0 1,-1-1,1 0,0 1,0-1,0 1,0-1,0 0,0 1,1 2,1 11,1-1,1 1,1-1,0 1,0-2,2 1,0 0,0-1,10 12,88 107,252 250,-73-84,-268-281,0 0,-2 1,1 1,-2 0,-1 1,15 32,-26-49,0 0,0 0,-1 0,0 0,1 0,-1 0,0 0,0 0,-1 0,1 0,-1 0,1-1,-1 1,0 0,0 0,0 0,0 0,-1-1,1 1,-1-1,0 1,-3 3,-5 4,0 0,0 0,-21 13,0 2,-37 23,48-36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16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0 661,'20'-1,"-1"-2,38-8,7-2,1012-184,562-205,-1632 400,28-8,65-10,-76 18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0,'25'1,"1"2,45 9,-20-2,1498 365,-1524-367,30 8,65 29,-105-39,-1 1,-1 0,1 1,-2 1,1 0,-1 1,0 0,-1 1,17 19,-24-22,1 0,-1 1,0-1,-1 1,0-1,0 1,-1 0,0 0,-1 0,1 0,-2 1,0-1,0 0,0 0,-3 12,-3 15,-2 0,-18 50,21-69,-230 578,147-390,34-77,5 3,-62 269,106-371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18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968 0,'0'4,"-1"0,0 0,0-1,-1 1,1 0,-1-1,0 0,0 1,0-1,-4 5,-5 9,-229 386,-317 402,511-745,21-30,-39 64,64-93,-1 0,0 0,1 0,0 0,-1 0,1 0,-1 0,1 1,0-1,0 0,0 0,0 0,0 0,0 1,0-1,0 0,0 0,1 0,-1 0,0 1,1-1,-1 0,1 0,-1 0,1 0,0 0,-1 0,1 0,0 0,-1 0,1-1,0 1,0 0,0 0,0-1,0 1,0-1,0 1,2 0,7 4,0-1,0-1,19 5,-1-1,72 35,135 78,-34-14,-35-30,280 85,-192-91,-231-63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20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718 874,'-5'1,"0"1,1 0,-1 0,1 0,0 1,-1-1,1 1,0 0,1 0,-1 0,0 1,1-1,-5 7,0-1,-73 83,4 4,-72 117,119-169,-167 275,177-282,3 1,1 1,1 1,3 0,1 0,-11 80,22-113,-1-1,1 1,0-1,1 1,-1 0,1-1,1 0,-1 1,1-1,0 0,1 1,-1-1,1-1,7 12,-4-10,1 0,0 0,0 0,1-1,0 1,0-2,0 1,1-2,10 6,32 13,0-2,1-2,71 15,-82-26,0-1,0-2,0-1,1-3,45-4,-84 3,0 0,0-1,0 0,0 0,0 0,0 0,0 0,0-1,0 1,-1-1,1 1,0-1,-1 0,1 0,-1-1,0 1,0 0,0-1,0 1,0-1,0 0,-1 1,0-1,1 0,-1 0,0 0,0 0,0 0,-1 0,1-5,1-11,0 0,-2 0,0-1,-4-21,2-2,0-19,-12-388,-30 2,25 342,-5 0,-40-114,36 145,-2 2,-4 1,-73-113,54 105,-66-132,108 195,4 17,7 2,-1 0,1 0,0 0,-1 0,1 0,0 0,0 0,0 0,0 0,0 0,1 0,-1 0,1 0,0 2,17 51,27 59,-5-16,262 824,-223-663,-59-196,81 231,-82-264,-9-21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21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0,'3'18,"1"-1,0 0,1 0,1 0,0-1,1 0,1 0,13 19,-5-6,32 60,103 211,-95-162,-22-51,69 126,-98-204,-1-1,2 0,-1-1,1 0,0 1,0-2,9 8,-10-11,-1 0,1-1,0 1,0-1,0 0,0-1,0 1,1-1,-1 0,0 0,0-1,1 1,8-2,51 0,99-17,-131 12,-1-2,0-1,0-2,56-26,-73 29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22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0 323,'6'-2,"-1"0,1 0,-1 0,0 0,0-1,0 0,0 0,7-7,9-3,31-12,68-23,3 0,-21 0,136-55,-214 94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22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1 246,'29'-2,"0"-2,0-1,0-2,0 0,30-13,-11 4,166-54,120-35,-326 103,0 0,0 0,0 1,0 0,9 0,0 3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23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0 626,'5'-3,"0"1,-1 0,1-1,-1 0,0 0,0-1,0 1,5-7,-1 2,41-35,-7 5,67-47,558-322,-644 395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24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0 368,'2'-2,"0"0,0-1,0 1,0 0,0 0,1 0,-1 0,1 1,-1-1,1 1,0-1,-1 1,1 0,0 0,3-1,0 0,434-152,-261 97,-115 36,245-71,-285 85,-7 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25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41 844,'11'12,"-1"1,0 0,15 27,7 10,565 712,-298-390,-283-353,19 24,-33-40,0-1,-1 1,1 0,0 0,-1 0,0 0,0 0,0 0,0 0,0 0,-1 0,1 5,-1-7,0-1,0 1,0 0,0-1,0 1,-1 0,1-1,0 1,0 0,-1 0,1-1,0 1,-1-1,1 1,0 0,-1-1,1 1,-1-1,1 1,-1-1,1 1,-1-1,0 0,1 1,-1-1,0 1,1-1,-1 0,0 0,0 1,-26-4,-22-22,8-1,2-2,1-2,-44-45,-95-115,159 170,-264-312,227 259,3-3,-74-143,109 183,1-1,2 0,2-1,2-1,-9-58,17 75,0 0,1 1,1-1,1 0,1 0,1 1,1-1,1 1,1 0,1 0,14-32,13-5,2 2,2 1,3 2,1 1,4 3,80-70,-110 105,0 2,1 0,0 1,1 0,0 1,0 1,1 1,39-10,-44 15,0 0,1 1,-1 1,1 1,0 0,-1 1,1 0,-1 1,1 1,-1 0,0 1,0 0,16 8,-7-1,0 1,-1 0,-1 2,0 0,0 2,-2 0,0 1,-1 1,0 0,28 41,-36-44,-1 1,-1 0,0 1,-1-1,0 1,-2 1,0-1,-1 1,-1 0,0 0,-2 0,0 0,0 1,-2-1,-1 0,-3 19,-5 5,-2 0,-2-1,-2 0,-1-1,-2-1,-2 0,-30 42,-3-8,-2-2,-93 91,140-154,1 0,-1 0,0-1,-1 0,1 0,-1-1,-1-1,1 1,-1-2,0 0,0 0,0-1,-21 4,-125 33,5-2,124-36,27-2,1 0,-1 0,1 0,-1 0,0 0,1 0,-1 0,1 0,-1 0,0 0,1 0,-1 0,1 0,-1-1,1 1,-1 0,1 0,-1-1,1 1,-1 0,1-1,-1 1,1-1,-1 1,1 0,0-1,-1 1,1-1,0 1,-1-1,1 0,0 1,0-1,-1 1,1-1,0 1,0-1,0 0,0 1,0-2,4-7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49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1,'1'10,"2"0,-1 0,1-1,0 1,1-1,0 1,1-1,10 15,0 4,255 493,82 131,-351-651,7 13,0 0,1 0,17 19,-22-29,-1-1,1 0,-1 0,1 0,0 0,0-1,0 0,0 0,0 0,1 0,-1 0,1-1,-1 0,1 0,-1 0,10 0,11-1,0-1,-1-1,0-1,25-6,-27 3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27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742 1376,'-8'1,"0"1,1 0,0 0,-1 1,1 0,0 0,0 1,0 0,1 0,-1 0,1 1,0 0,-6 6,-4 3,-74 63,3 3,3 5,-111 146,161-186,-46 79,72-110,0 1,1 0,1 0,1 1,0 0,1 0,1 0,0 0,1 1,0 20,2-32,0-1,1 0,0 0,-1 0,1 1,1-1,-1 0,1 0,-1-1,1 1,0 0,0 0,1-1,-1 0,1 1,5 4,-3-4,0 0,0-1,1 1,-1-1,1 0,0-1,0 0,0 1,0-2,7 2,13 1,1-2,-1 0,1-2,32-4,-45 3,26-1,0-2,0-2,-1-1,0-2,64-24,-100 31,1 0,-1-1,0 1,0 0,-1-1,1 0,0 1,-1-1,0 0,1 0,-1-1,-1 1,1 0,0-1,-1 1,0-1,1 1,-1-1,-1 0,1 1,0-1,-1-4,1-13,0 0,-5-40,1 26,-80-807,54 621,-97-358,97 498,23 73,6 18,9 23,29 55,3-1,5-2,3-3,80 105,-58-96,4-2,4-4,4-3,3-4,3-4,4-4,2-4,141 73,-209-125,1-1,1-2,-1-1,2-1,-1-1,35 3,-63-10,1-1,0 0,-1 1,1-1,0 0,0 0,-1 0,1-1,0 1,-1 0,1-1,0 1,-1-1,1 1,0-1,-1 0,1 0,-1 1,0-1,1 0,-1-1,0 1,1 0,-1 0,0 0,0-1,0 1,0-1,0 1,0-1,0 1,-1-1,1 1,-1-1,1 0,-1 1,1-1,-1-2,1-7,-1 1,-1 0,0-1,0 1,-4-14,3 12,-25-124,-6 2,-6 1,-5 2,-6 2,-77-140,86 198,-3 3,-3 1,-2 2,-4 3,-2 2,-124-104,92 86,-26-19,111 96,1-1,-1 1,0 0,0 0,0-1,0 1,0 1,0-1,0 0,-1 0,1 1,-4-1,5 1,1 0,-1 0,0 0,1 1,-1-1,1 0,-1 0,1 1,-1-1,1 0,-1 0,1 1,0-1,-1 1,1-1,-1 0,1 1,0-1,-1 1,1-1,0 1,0-1,-1 1,1-1,0 1,0 0,0-1,-1 1,1-1,0 2,0 5,0 0,1 0,-1-1,2 1,-1 0,4 12,67 204,9-3,10-5,9-3,131 202,-203-369,6 12,1-2,3-2,62 66,-97-116,1 0,0 0,1 0,-1-1,0 1,1-1,0 0,-1 0,1 0,0-1,0 0,0 0,0 0,0 0,0-1,0 0,0 0,0 0,0-1,0 0,0 0,0 0,6-2,11-5,0-1,0 0,33-21,-39 21,468-267,-436 249,140-87,-169 99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28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0,'-13'1,"0"0,1 1,-1 1,0 0,1 0,0 1,-24 11,-78 51,74-41,-2 1,-73 40,41-24,57-31,-2 0,1-1,-1-1,-23 7,-43 9,63-18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37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11,'0'0,"0"0,-1 0,1 0,-1 0,1 0,0 0,-1 0,1 0,0-1,-1 1,1 0,0 0,-1 0,1 0,0 0,-1-1,1 1,0 0,-1 0,1-1,0 1,0 0,-1 0,1-1,0 1,0 0,0-1,-1 1,1 0,0-1,0 1,0 0,0-1,0 1,0-1,0 1,1 0,-1 0,0-1,0 1,1 0,-1 0,0 0,0 0,1 0,-1-1,0 1,1 0,-1 0,0 0,1 0,-1 0,0 0,1 0,-1 0,0 0,0 0,1 0,-1 0,0 0,1 0,-1 0,0 1,1-1,-1 0,0 0,0 0,1 0,-1 1,0-1,0 0,1 0,-1 0,0 1,0-1,1 0,-1 0,0 1,0-1,10 8,0 0,-1 1,0 0,-1 0,0 1,0 0,-1 0,0 1,8 18,5 15,16 53,-28-73,14 53,15 89,14 49,-45-200,0 0,1 0,1-1,1 0,0 0,0-1,2 0,-1-1,2 0,24 20,-19-19,1 0,0 0,1-2,1 0,0-2,0 0,34 10,-51-18,1 0,-1-1,1 1,-1-1,1 1,-1-1,1 0,-1-1,1 1,-1-1,1 1,-1-1,1 0,-1 0,0-1,0 1,1-1,-1 1,0-1,0 0,-1 0,6-5,23-14,-29 20,-1 0,0 1,1-1,-1 1,1-1,-1 1,0-1,1 1,-1 0,1 0,-1 0,1 0,-1 0,1 0,-1 0,1 0,-1 1,1-1,-1 0,1 1,-1-1,2 2,0 0,-1 0,1 0,0 0,-1 0,1 1,-1-1,0 1,0 0,3 4,3 9,0 0,-1 0,5 20,-7-20,10 27,-2 1,-2 0,-2 1,-1 1,-3-1,-1 63,-4-101,-1 0,1 0,-2 0,1 0,-1 0,0 0,0 0,-1 0,0 0,0-1,-1 0,1 1,-2-1,1-1,0 1,-1-1,0 1,-1-1,1-1,-1 1,0-1,0 0,0 0,0-1,-1 1,1-2,-1 1,-8 1,3 0,0-2,0 0,-1 0,1-2,0 1,-1-1,1-1,-1 0,1-1,0 0,0-1,0-1,0 1,0-2,-19-10,-116-82,3 3,121 81,0 0,0 2,-2 2,-34-11,53 18,-27-8,33 9,-1 1,1 0,-1-1,1 1,0 0,-1-1,1 1,0 0,-1-1,1 1,0-1,0 1,-1 0,1-1,0 1,0-1,0 1,0-1,-1 1,1-1,0 1,0-1,0 1,0-1,0 1,0-1,0 1,0-1,1 1,-1-1,0 1,0-1,0 1,1-1,-1 1,0-1,0 1,1-1,-1 1,0 0,1-1,-1 1,0 0,1-1,-1 1,1 0,-1-1,0 1,1 0,-1 0,1 0,-1-1,1 1,-1 0,2 0,236-151,-114 76,396-203,-326 181,-43 24,-44 22,117-75,-200 109,-8 7,-34 33,-7 6,1 1,1 0,2 2,2 1,-27 57,-108 292,23-55,109-281,-2 0,-2-2,-42 55,51-74,13-18,0 0,-1-1,0 1,0-1,0-1,-1 1,0-1,-9 7,2-4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38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1209,'13'-14,"-1"-1,-1 0,-1-1,0 0,10-24,8-12,-21 40,234-418,-194 333,-3-3,47-162,-87 249,11-49,-15 59,1-1,-1 1,0 0,0 0,0 0,0 0,0 0,-1 0,1-1,-1 1,0 0,0 0,0 0,0 1,-4-6,5 7,-1 0,1 1,-1-1,1 0,-1 1,0-1,1 0,-1 1,0-1,1 1,-1-1,0 1,0 0,0-1,1 1,-1 0,0-1,0 1,0 0,0 0,0 0,1 0,-1 0,0 0,0 0,0 0,-2 0,2 1,-1 0,0 0,1 0,-1 0,1 0,-1 1,1-1,0 0,-1 1,1-1,0 1,-2 2,1 0,-1 1,1-1,-1 1,1 0,1 0,-1 0,1 0,-2 9,4-11,-1 0,1 0,0 0,0-1,0 1,0 0,0 0,1-1,-1 1,1 0,-1-1,1 0,0 1,0-1,0 0,1 0,-1 0,0 0,1-1,-1 1,4 1,8 5,1-1,25 9,-27-12,133 49,-36-15,152 75,-253-108,0 0,0 1,0 0,-1 0,0 1,0 0,0 1,-1-1,-1 1,1 1,9 16,-12-18,-1 0,-1 0,1 1,-1-1,-1 1,1-1,-1 1,0 0,-1 0,0-1,0 1,-1 0,0-1,0 1,-1 0,-5 14,-11 20,-2-2,-2 0,-2-1,-1-1,-39 45,6-6,-119 140,167-205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40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0 417,'10'0,"1"1,-1 0,0 0,0 1,0 1,-1-1,1 2,0-1,-1 1,14 9,-18-11,-1 1,0 0,-1 0,1 0,0 0,-1 1,0 0,0-1,0 1,0 0,-1 0,1 1,-1-1,0 0,0 1,-1 0,1-1,-1 1,0 0,0 0,-1-1,1 1,-2 9,1-14,0 0,0 0,0-1,0 1,0 0,0 0,0 0,0 0,-1 0,1 0,0-1,0 1,0 0,0 0,0 0,-1 0,1 0,0 0,0 0,0 0,0 0,-1 0,1 0,0 0,0 0,0 0,0 0,-1 0,1 0,0 0,0 0,0 0,0 0,-1 0,1 0,0 0,0 0,0 0,0 0,0 0,-1 0,1 1,0-1,0 0,0 0,0 0,0 0,0 0,-1 0,1 1,0-1,0 0,-7-17,0-25,2 0,1 0,3 0,5-65,-2 81,0 0,9-33,-10 52,1-1,0 1,1-1,0 1,0 0,1 0,-1 0,2 1,-1-1,1 1,0 0,5-5,-8 10,-1 0,1 0,0 0,-1 0,1 1,0-1,-1 0,1 1,0-1,0 1,0 0,-1 0,1 0,0 0,0 0,0 0,0 0,-1 0,1 1,0-1,0 1,-1-1,1 1,0 0,-1 0,1 0,0 0,-1 0,2 1,46 42,-38-33,10 14,0 0,-2 2,-1 0,27 55,-15-27,-25-45,7 10,-8-23,-2-13,-5-63,0 54,2 0,0 0,2 0,1 0,5-25,-5 42,1 1,-1-1,1 1,1 0,-1 0,1 0,0 0,1 0,0 1,0 0,9-9,-12 13,1 0,0 0,0 0,0 0,1 0,-1 0,0 1,1 0,-1-1,1 1,-1 1,1-1,-1 0,1 1,0 0,-1 0,1 0,0 0,-1 0,1 1,-1 0,1-1,-1 2,1-1,-1 0,5 3,18 11,-1 0,-1 2,29 26,9 6,-37-31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41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104 225,'-1'-1,"0"-1,-1 1,1-1,-1 1,1 0,-1 0,1 0,-1 0,0 0,1 0,-1 0,0 0,0 0,0 1,0-1,0 1,0 0,0-1,0 1,0 0,1 0,-1 0,0 1,0-1,0 0,0 1,0-1,0 1,0 0,0-1,1 1,-1 0,0 0,0 0,1 0,-1 1,1-1,-3 3,0 0,1 1,-1-1,1 1,0 0,1 0,-1 0,1 0,0 0,0 1,1-1,-1 1,0 7,2-1,0 0,1 0,0 0,1 0,0 0,1-1,0 1,1-1,6 13,-2-6,0-1,2-1,0 1,1-2,13 16,-13-22,1 0,-1-1,1-1,1 1,-1-2,1 0,0 0,1-2,-1 1,1-2,0 0,16 2,-28-5,0 0,0 1,0-1,-1 0,1-1,0 1,0 0,0 0,0-1,0 1,0-1,0 0,0 0,-1 1,1-1,0 0,0-1,-1 1,1 0,-1 0,1-1,-1 1,0 0,1-1,-1 0,0 1,0-1,0 0,0 1,0-1,-1 0,1 0,-1 0,1 0,-1 0,1-3,1-10,0 0,-2 1,1-1,-3-16,1 9,-1-11,0 0,-3 0,0 0,-2 1,-2 0,-1 0,-1 1,-1 0,-2 1,-22-36,32 61,1-1,1 0,-1 0,1 0,0-1,0 1,-1-10,3 15,0 1,0-1,0 0,0 0,0 0,0 1,0-1,0 0,1 0,-1 0,0 1,0-1,1 0,-1 0,0 1,1-1,-1 0,0 1,1-1,-1 0,1 1,0-1,-1 1,1-1,1 0,-1 0,1 1,0 0,0 0,0 0,0 0,-1 0,1 0,0 0,0 1,0-1,-1 1,1-1,0 1,0 0,-1 0,1 0,1 1,43 23,-1 2,63 51,73 78,-120-95,23 20,-74-72,1-1,0 0,0-1,0 0,1-1,16 7,-9-7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42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1,'1'5,"1"0,0-1,0 1,0-1,0 1,1-1,0 0,0 0,0 0,0 0,1 0,0-1,6 6,-1-1,19 20,465 452,-447-439,2-1,1-3,2-1,59 29,-95-55,-5-1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42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0,'25'16,"0"0,-1 2,-1 0,28 30,-5-6,374 297,-252-194,-109-92,-42-38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44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576 37,'0'-1,"0"-1,0 1,0-1,-1 0,1 1,-1-1,1 1,-1-1,1 1,-1 0,0-1,0 1,0 0,0-1,0 1,0 0,0 0,0 0,0 0,0 0,-1 0,1 0,0 0,-1 1,1-1,-1 0,1 1,-1-1,1 1,-1-1,1 1,-1 0,-1 0,-2-1,0 1,0 0,0 0,0 0,0 0,0 1,0 0,1 0,-9 3,2 2,0 0,1 0,0 1,0 0,1 1,0 0,0 1,-15 19,-55 87,64-89,-157 280,149-257,2 1,3 1,1 1,-13 79,27-116,2 1,-1 0,2 0,0 0,1 0,1-1,0 1,1 0,5 15,-6-27,-1 1,1 0,0-1,1 1,-1-1,1 0,0 0,0 0,0 0,0 0,1-1,0 1,-1-1,1 0,0 0,1 0,-1-1,0 1,1-1,0 0,-1-1,1 1,0-1,0 0,0 0,0 0,0-1,0 0,0 0,0 0,7-1,-8 0,0 0,0 0,-1-1,1 1,0-1,-1 0,1 0,-1 0,1-1,-1 1,0-1,0 1,0-1,-1 0,1 0,-1-1,1 1,-1 0,2-5,5-10,0 0,9-29,-15 41,22-70,-4-1,19-133,-3-163,-37 315,-1 44,1 1,0-1,1 0,0 0,1 0,1 1,5-17,-7 28,-1 0,1 1,0-1,0 1,0-1,0 1,0-1,0 1,1 0,-1 0,0-1,0 1,1 0,-1 0,1 0,-1 1,1-1,0 0,-1 0,1 1,0-1,-1 1,1 0,0-1,0 1,-1 0,1 0,0 0,0 0,-1 0,1 0,0 1,0-1,-1 1,1-1,0 1,-1 0,1-1,2 3,8 3,0 1,0 1,-1 0,13 10,-7-4,262 217,-70-53,-51-41,-91-77,-44-42,-5-6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45.5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0 484,'46'2,"0"1,0 3,-1 1,47 15,-7 4,92 42,-159-61,66 32,-79-36,1 1,0-1,-1 1,0 0,0 0,0 1,0 0,-1-1,1 2,6 9,-7 4,-15-13,9-6,-1-1,1 1,-1-1,1 0,-1 1,1-1,0 0,-1 0,1-1,0 1,0 0,-3-3,-10-11,0-1,0 0,2-1,0 0,-11-21,-49-101,63 117,-1 1,2 0,1 0,1 0,0-1,2 0,0-1,2 1,0-1,2 0,1-32,0 53,1 0,-1 0,0 0,1 0,-1 0,1 0,0 0,-1 0,1 0,0 0,0 0,1 1,-1-1,0 0,0 1,1-1,-1 1,1-1,-1 1,1 0,0 0,0-1,-1 1,1 0,0 1,0-1,0 0,0 1,0-1,0 1,0-1,0 1,0 0,0 0,0 0,0 0,0 0,0 0,1 1,-1-1,0 1,3 1,13 3,-1 1,0 0,32 18,-30-15,104 50,156 100,-271-153,40 21,-47-26,0-1,0 0,0 1,0-1,0 0,1 1,-1-1,0 0,0 0,0 0,0 0,0 0,1 0,-1 0,0 0,0-1,0 1,0 0,0-1,0 1,1-1,-1 1,0-1,0 1,-1-1,1 0,0 0,0 1,0-1,0 0,-1 0,1 0,0 0,-1 0,1 0,0 0,-1 0,0 0,1-2,4-18,-2 0,-1 0,0-1,-1 1,-2-1,-4-34,0-10,4 41,-1 10,1 1,1-1,0 1,1-1,3-14,-3 27,-1 0,1 0,-1 0,1-1,0 1,0 0,0 1,0-1,0 0,0 0,0 0,1 1,-1-1,1 0,-1 1,1-1,0 1,-1 0,1 0,0 0,0 0,0 0,0 0,0 0,0 0,0 1,0-1,0 1,0-1,1 1,-1 0,0 0,0 0,0 0,0 0,0 1,1-1,-1 1,0-1,3 2,15 5,0 2,0-1,-1 2,24 16,5 2,-3-4,-1 1,-2 2,61 50,-88-62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50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0 370,'0'-8,"0"-8,5-4,5-4,9-7,7 3,6-3,7 0,10 1,4 0,3 7,-5 2,3 1,-5 3,-5 1,-2 2,-9 5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46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50 203,'-2'0,"0"1,-1-1,1 1,0 0,0 0,0 0,0 0,0 0,0 0,0 0,0 1,1-1,-1 1,0 0,1-1,-1 1,1 0,0 0,0 0,-1 0,1 0,0 0,1 0,-1 0,0 0,1 1,-1-1,0 4,0 1,-1 1,1-1,0 1,1 0,0 0,0-1,2 10,-1-12,0-1,0 0,1 0,-1 1,1-1,0 0,0-1,1 1,-1 0,1-1,0 1,0-1,0 0,0 0,1 0,-1 0,1-1,-1 1,1-1,0 0,0 0,0-1,0 1,1-1,6 2,8 0,1 0,0-2,0 0,30-3,-12 1,69 2,-41 1,118-13,-180 11,1-1,-1 0,1 0,-1 0,1-1,-1 0,1 1,-1-2,0 1,0 0,0-1,-1 0,1 0,-1 0,1 0,-1 0,0-1,5-7,-5 5,0 0,0-1,-1 0,1 1,-2-1,1 0,-1 0,0 0,0-1,-1 1,0-9,-2-3,-1 0,0 0,-1 0,-1 0,-1 1,-1 0,0 0,-13-23,17 36,0 1,0-1,0 1,0 0,-1-1,1 1,-1 1,0-1,0 1,-1-1,1 1,-1 0,1 1,-1-1,0 1,0 0,0 0,0 1,-1-1,1 1,0 0,-1 1,1-1,0 1,-1 0,1 0,0 1,-9 1,-9 4,1 1,-1 1,1 1,1 1,-26 16,-1 0,-107 36,139-54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48.9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1743,'12'0,"0"2,0-1,-1 1,1 1,-1 0,0 1,20 9,74 46,-65-35,497 274,-529-293,-1-1,0 0,0 0,1-1,-1 0,11 3,-17-6,0 1,0-1,0 0,1 0,-1 0,0 0,0 0,0 0,0 0,1-1,-1 1,0 0,0-1,0 1,0 0,0-1,0 0,0 1,0-1,0 1,0-1,0 0,0 0,-1 0,1 1,0-1,0 0,-1 0,1 0,0 0,-1 0,1 0,-1 0,0 0,1-1,-1 1,0 0,0 0,0 0,1 0,-1 0,0-1,-1-1,2-25,-1 0,-1 1,-1-1,-8-33,-32-109,31 128,-8-27,-47-112,58 153,9 28,-1 0,0 0,0-1,0 1,0 0,1 0,-1-1,0 1,0 0,0 0,1-1,-1 1,0 0,0 0,1 0,-1-1,0 1,1 0,-1 0,0 0,0 0,1 0,-1 0,0 0,1 0,-1 0,0 0,1 0,-1 0,0 0,1 0,-1 0,0 0,1 0,-1 0,0 0,1 0,-1 1,0-1,1 0,47 30,-33-19,288 177,166 119,-464-304,8 7,1 0,-2 0,1 2,-2-1,1 2,-2-1,10 15,-12-10,-16-22,-16-24,-16-39,-49-112,78 154,2-1,0 0,2-1,1 0,1 0,2 0,-1-52,4 76,0 0,0 0,0-1,1 1,-1 0,1 0,0 0,0 0,1 0,-1 0,1 1,-1-1,1 0,1 1,-1-1,0 1,1 0,0 0,-1 0,1 0,0 0,1 1,-1-1,0 1,1 0,-1 0,1 0,0 0,0 1,0-1,0 1,0 0,0 0,0 1,0-1,0 1,0 0,4 0,6 1,-1 1,0 0,1 1,-1 0,0 1,-1 0,1 1,-1 1,0 0,18 12,165 133,-124-92,125 79,-178-126,-13-9,0 0,-1 1,1-2,1 1,-1 0,10 2,-14-5,0 0,1 1,-1-1,0-1,1 1,-1 0,0 0,0 0,1-1,-1 1,0 0,0-1,0 1,1-1,-1 0,0 1,0-1,0 0,0 0,0 0,0 0,0 1,-1-1,1 0,0-1,0 1,-1 0,1 0,0 0,-1 0,0 0,1-1,-1 1,1 0,-1-2,15-50,-2 1,-2-1,3-65,-4-164,-11 215,-4 0,-2 0,-4 0,-2 1,-3 0,-3 1,-38-86,32 97,-2 1,-3 1,-2 1,-2 2,-2 1,-2 2,-2 2,-74-63,-157-99,269 204,0 0,0 1,0-1,0 1,0-1,-1 1,1 0,-1 0,1 0,-1 0,1 1,-1-1,0 1,1-1,-1 1,0 0,1 0,-1 0,-4 1,5 0,1 0,-1 0,1 0,0 0,-1 0,1 0,0 0,0 1,0-1,0 0,0 1,0-1,1 1,-1-1,0 1,1-1,-1 1,1-1,-1 1,1 0,0-1,0 1,-1-1,1 1,0 0,1-1,-1 1,0 0,0-1,1 1,-1 0,1-1,1 4,6 16,1-1,0 0,2 0,0 0,2-2,27 34,-23-30,64 73,174 160,-137-143,221 196,-266-250,3-4,157 87,-130-94,-91-42,1 0,0-2,0 1,0-2,0 1,18-1,-26-2,0-1,0 0,-1 0,1-1,-1 0,1 1,-1-1,1-1,-1 1,0-1,0 1,0-1,0-1,-1 1,1 0,-1-1,0 0,5-6,6-11,-1 1,14-33,-17 34,-2 4,0 0,-1-1,-1 0,0 0,-2 0,0-1,0 0,-2 1,2-30,-5 25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49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1,'-4'0,"-6"4,-6 2,0 4,-1 0,-2 3,-2-1,-2-3,3 2,0-1,0-2,-1-3,3 2,0 0,3 3,5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51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689 485,'-76'82,"5"4,-111 175,-71 213,234-434,1 0,1 2,3 0,1 0,-12 75,25-114,0-1,-1 1,1 0,0 0,0-1,0 1,1 0,-1-1,1 1,0 0,-1-1,1 1,0-1,0 1,1-1,-1 0,0 1,1-1,0 0,-1 0,1 0,0 0,0 0,0 0,0-1,0 1,1-1,-1 1,0-1,1 0,-1 0,1 0,-1 0,1 0,0-1,-1 1,1-1,0 0,4 0,12 1,-1-2,0 0,1-2,30-7,-34 7,-2 1,-1-1,0-1,0 0,-1 0,1-2,-1 1,0-1,-1-1,1 0,-1 0,0-1,-1 0,0-1,0 0,-1 0,0-1,-1 0,0-1,-1 1,0-1,0 0,-1-1,-1 0,0 1,0-1,-1-1,-1 1,2-19,-2 10,0 1,-1 0,-1-1,-1 1,-1 0,-1-1,-1 1,0 0,-2 1,0-1,-1 1,-1 0,-17-28,-4 6,-2 1,-1 2,-55-50,33 35,53 52,-1 0,0-1,0 1,1-1,-1 1,1-1,0 0,-1 0,1 0,0 0,0 0,0 0,0 0,0 0,1 0,-1 0,1 0,-1 0,1-1,0 1,0 0,0 0,0-1,0 1,0 0,1 0,-1 0,1 0,0-1,-1 1,1 0,0 0,0 0,0 0,0 1,3-4,4-3,0 1,1-1,0 2,1-1,-1 1,13-5,-5 1,550-367,-512 338,-43 30,316-246,-322 250,0-1,0 0,-1 1,1-2,-2 1,1-1,6-12,-10 18,-1 0,0 0,1 0,-1-1,0 1,0 0,0 0,0 0,0 0,0-1,0 1,0 0,0 0,-1 0,1 0,0 0,-1-1,1 1,-1 0,1 0,-2-2,0 2,0-1,0 0,0 0,0 1,-1-1,1 1,0 0,-1 0,1-1,-1 2,0-1,1 0,-4 0,-28-4,1 1,0 2,-1 1,1 1,-37 6,68-6,-1 0,1 0,0 0,-1 1,1-1,-1 1,1-1,-1 1,1 0,0-1,0 1,-1 1,1-1,0 0,0 0,0 1,0-1,0 1,0 0,1-1,-1 1,0 0,1 0,0 0,-1 0,1 1,0-1,0 0,-1 3,2 0,0 0,0-1,1 1,-1 0,1-1,0 1,0 0,1-1,-1 1,1-1,0 0,0 0,1 1,4 5,34 48,75 80,-22-28,219 246,108 144,-379-441,60 115,-100-171,-1 0,1-1,-1 1,0 0,0 0,0 0,0 0,-1 0,1 0,-1 0,0 0,0 0,0 0,0 0,0 0,-1 0,1 0,-1 0,0-1,-1 5,0-4,-1-1,1 1,0-1,-1 1,1-1,-1 0,0 0,0 0,0 0,0-1,0 1,0-1,0 0,-1 0,1 0,0 0,-6 0,-28 4,1-2,-1-1,-51-5,13 1,-165-9,166 5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52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1 495,'8'-2,"1"0,-1 0,0-1,0 0,0 0,0-1,-1 0,8-6,4 0,392-232,-261 138,-14 10,-119 82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53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5 711,'7'-1,"-1"1,0-2,0 1,1-1,-1 0,0 0,0 0,-1-1,1 0,-1 0,1-1,7-5,59-58,-59 53,21-21,-2-2,50-75,-65 85,-1 0,-2-1,-1-1,-1 0,12-49,-21 68,-1-1,-1 0,0 0,0 0,-1 0,0 0,-1 0,0 0,-4-13,4 20,0 1,0-1,-1 0,1 0,-1 1,0-1,0 1,0 0,-1-1,1 1,-1 0,0 0,0 1,0-1,0 0,0 1,-1 0,1 0,-1 0,1 0,-1 1,0-1,1 1,-1 0,0 0,0 0,0 0,-5 1,-3 0,1 1,0 0,0 0,0 2,0-1,0 1,1 1,-1 0,1 0,0 1,0 1,0-1,1 2,0-1,0 1,-14 15,7-6,0 1,1 1,1 1,1 0,0 0,1 1,-10 27,17-33,0 0,1 0,1 0,1 1,0-1,1 1,0-1,2 18,3 16,12 52,-12-80,-1-4,1 0,0 0,2-1,0 1,14 26,-16-36,0 1,0-1,0 0,1-1,0 1,0-1,0 0,1 0,-1 0,1-1,0 0,1 0,-1 0,1-1,9 4,70 12,114 11,-160-26,-3 2,1-3,62-2,-95-1,-1-1,1 0,-1-1,0 1,0-1,0 0,0 0,0 0,0 0,0-1,-1 1,1-1,-1 0,5-6,7-7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54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1 208,'1'3,"1"0,0 0,0-1,0 1,0 0,0-1,1 1,-1-1,1 1,0-1,-1 0,1 0,0-1,6 4,4 3,36 32,-1 2,-3 2,-2 2,71 97,-110-138,-1-1,0-1,-1 0,1 1,-1-1,0 1,0 0,0 0,0 0,0 0,-1 0,0 0,0 0,0 1,0-1,-1 9,0-13,0 1,0-1,0 0,0 1,0-1,0 1,0-1,0 0,-1 1,1-1,0 1,0-1,0 0,-1 1,1-1,0 0,-1 1,1-1,0 0,0 1,-1-1,1 0,-1 0,1 0,0 1,-1-1,1 0,0 0,-1 0,1 0,-1 0,1 1,-1-1,1 0,-15-9,-6-21,-7-35,3-1,4-1,2-1,3-1,-8-75,23 137,0 0,1-1,-1 1,1 0,0 0,1 0,0 0,0 0,1 0,-1 0,6-12,-5 16,0 0,0 0,0 1,0-1,0 0,1 1,-1 0,1 0,0 0,-1 0,1 0,0 0,0 1,0-1,1 1,-1 0,0 0,0 0,1 0,-1 0,0 1,1 0,-1 0,1 0,-1 0,5 1,9 1,1 0,-1 2,0 0,0 1,-1 0,1 2,28 15,104 75,-56-33,-79-54,-1 1,-1 1,0 0,0 1,-2 0,1 1,-2 0,15 27,-9-16,30 75,-37-85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56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1 631,'6'-2,"0"0,0 0,-1 0,1-1,0 1,-1-1,7-5,4-2,-3 3,0-2,-1 1,0-2,-1 0,0 0,0-1,14-19,-7 5,-1 0,25-49,-34 51,-1 1,0-1,-2-1,5-43,-5 33,-5 25,0 1,0 0,0-1,-1 1,0 0,-1 0,0 0,0 0,-5-11,6 17,1 0,-1 0,0 0,0 0,1 0,-1 1,0-1,-1 0,1 1,0-1,0 1,-1-1,1 1,-1-1,1 1,-1 0,1 0,-1 0,0 0,0 0,1 0,-1 0,0 1,0-1,0 1,0-1,0 1,0 0,0 0,0 0,0 0,0 0,0 0,0 0,0 1,0-1,0 1,0-1,0 1,1 0,-1 0,0 0,-3 2,-1 1,1 1,-1 0,1 1,0-1,0 1,1 0,-1 0,1 1,1-1,-1 1,1 0,0 0,1 0,0 0,-3 14,0 11,0 0,1 40,4-69,0 6,0 258,3-237,1 0,1 0,1 0,2-1,1 0,22 49,-30-76,1 1,-1-1,1 0,0 1,-1-1,1 0,0 0,0 0,1 0,-1 0,0-1,1 1,-1-1,0 1,1-1,0 0,-1 0,1 0,4 1,-1-1,1-1,-1 1,1-1,-1 0,0-1,1 0,-1 0,10-2,3-4,1 0,-1-1,-1 0,28-18,-24 11,-2-1,1-1,-2 0,-1-1,0-1,-1-1,-1-1,-1 0,0-1,-2-1,-1 0,-1 0,12-37,-12 25,-1 0,-2 0,-2-1,-1 1,-2-2,-1 1,-2 0,-2 0,-7-43,8 70,-1 0,0 0,-1 0,0 0,-1 0,-7-13,10 20,0 0,-1 0,1 0,0 0,-1 0,0 0,1 0,-1 0,0 1,0-1,0 1,0-1,0 1,0 0,-1 0,1 0,0 0,-1 0,1 0,0 1,-1-1,1 1,-1 0,1-1,-1 1,1 1,-1-1,1 0,-4 1,5-1,-1 0,1 1,0-1,0 0,0 1,0-1,0 0,0 1,0-1,0 1,0 0,0-1,0 1,0 0,0-1,0 1,1 0,-1 0,0 0,0 0,1 0,-1 0,1 0,-1 0,1 0,-1 0,1 2,0-1,0 0,0 1,1-1,-1 0,1 0,-1 0,1 0,0-1,0 1,0 0,0 0,0 0,1-1,0 3,6 4,0 0,0 0,0 0,15 9,118 65,-97-59,-1 2,-1 2,-1 2,-2 1,40 39,-67-55,-1 1,0 1,-2 0,1 0,-2 0,0 1,-1 1,-1-1,0 1,-1 0,-1 0,-1 1,-1-1,0 1,-2-1,0 1,-1 0,-5 27,6-44,0-1,-1 1,1-1,0 1,0-1,0 1,0-1,0 0,0 1,1-1,-1 1,0-1,1 1,-1-1,1 0,-1 1,1-1,0 0,0 0,-1 1,1-1,0 0,0 0,0 0,2 2,0-2,-1 0,1 0,-1 0,1 0,0-1,-1 1,1-1,0 0,0 1,-1-1,1 0,5-1,10-2,-1-1,0-1,24-9,-34 11,26-10,-3-1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5:59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336 650,'-10'1,"-1"1,1 0,0 0,0 1,0 0,0 0,0 1,1 1,0 0,0 0,0 1,0 0,1 0,0 1,0 0,-11 14,-10 13,3 0,-36 59,60-89,-4 5,0 0,0 1,0 1,1-1,0 1,-7 21,12-30,-1 0,1 0,0 0,0 0,0 0,0 0,0 0,0 0,1 0,-1 0,1 0,-1 0,1 0,0 0,-1-1,1 1,1 2,0-2,0 0,1 0,-1 0,0-1,0 1,1-1,-1 1,1-1,-1 0,1 0,0 0,-1 0,1 0,0 0,4 0,3 1,1-1,-1 1,1-2,-1 1,1-2,18-2,-25 3,-1-1,0 0,1 0,-1 0,0-1,0 1,0-1,0 0,0 0,0 0,-1 0,1 0,0-1,-1 1,0-1,0 1,0-1,0 0,0 0,0 0,-1 0,1 0,-1 0,1-5,11-49,-3-1,6-108,-9 71,-5 38,-2 38,1 0,1 0,7-35,-9 53,1-1,-1 1,0 0,1-1,-1 1,1 0,0-1,-1 1,1 0,0 0,0-1,0 1,0 0,0 0,0 0,0 0,0 0,0 0,2 0,-2 0,0 1,0 0,1 0,-1 0,0 0,0 0,0 0,0 0,0 1,0-1,0 0,0 1,0-1,0 0,0 1,0-1,0 1,0 0,2 1,4 5,1 0,-1 1,0 0,8 12,-4-6,26 31,77 91,151 236,126 338,-373-675,6 10,20 57,-39-90,-1 0,-1 0,0 0,0 1,-1-1,-1 1,0 0,-1-1,0 1,-3 15,2-25,0 1,-1-1,0 1,0-1,0 0,0 0,0 0,-1 0,0 0,1 0,-1-1,0 1,0-1,0 0,-1 0,1 0,0 0,-1-1,1 1,-1-1,0 0,1 0,-1 0,-7 0,-6 2,0-1,-1-1,1 0,-21-3,25 0,0-1,0 0,0-1,1 0,0-1,-1-1,2 0,-1 0,-18-15,-13-11,-38-39,72 62,-21-18,1-2,1-1,2-2,2 0,0-1,-34-69,46 76,1-1,1-1,2 0,0 0,2-1,1 1,2-1,1 0,1-1,4-43,4 12,4 0,2 1,34-96,87-167,-75 190,44-146,-93 243,-1 1,-1-1,-3 0,0-1,-2-57,0 104,1-1,-1 1,2-1,-1 0,2 0,-1 0,1-1,0 1,12 10,81 87,143 122,-170-166,119 79,-184-136,1-1,0 0,0 0,11 4,-18-8,0 0,-1 1,1-1,0 0,0 0,0 0,0 0,-1 0,1 0,0 0,0 0,0 0,0 0,-1 0,1 0,0-1,0 1,0 0,-1-1,1 1,1-1,-1-1,-1 1,1 0,-1 0,1 0,-1 0,0 0,1-1,-1 1,0 0,0 0,0-1,0 1,0 0,0 0,0 0,0-1,-1 1,1 0,0 0,-1-2,-11-35,-32-66,7 16,27 58,7 19,-1-1,0 1,-1 0,0 0,0 1,-1-1,-14-18,20 29,0 0,0 0,0 0,-1 0,1-1,0 1,0 0,0 0,0 0,0 0,0 0,0 0,0 0,0 0,0-1,0 1,-1 0,1 0,0 0,0 0,0 0,0 0,0 0,0 0,0 0,-1 0,1 0,0 0,0 0,0 0,0 0,0 0,0 0,-1 0,1 0,0 0,0 0,0 0,0 0,0 0,0 0,-1 0,1 0,0 0,0 0,0 0,0 1,0-1,0 0,0 0,0 0,0 0,-1 0,1 0,0 0,0 0,0 0,0 1,0-1,0 0,0 0,1 13,8 15,50 65,88 102,-91-123,297 430,-268-362,116 265,-185-366,-2 1,-1 1,-3 0,-1 0,-2 1,-2 0,-1 0,-3 0,-1 1,-2-1,-3 0,-12 60,14-91,0-1,-1 0,-1 1,0-1,0-1,0 1,-1-1,-1 0,0 0,0-1,0 0,-1 0,-16 11,19-15,-1-1,0 1,0-1,-1 0,1-1,0 1,-1-1,0-1,1 1,-1-1,0 0,0-1,0 1,1-2,-1 1,0-1,0 1,0-2,1 1,-1-1,1 0,-1-1,-8-4,-15-9,1-2,0-1,1-2,-41-39,-90-109,107 106,2-3,-41-72,63 90,3-1,2-1,2-1,-15-55,32 90,1 0,0 0,2 0,-1 0,2 0,0 0,3-18,2-1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12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374 223,'-2'-31,"-1"1,-8-38,2 20,9 47,0-1,0 0,0 0,0 0,0 0,-1 1,1-1,-1 0,1 0,-1 1,0-1,0 0,0 1,0-1,0 0,0 1,0 0,0-1,-1 1,1 0,0-1,-1 1,1 0,-1 0,1 0,-1 0,0 1,1-1,-1 0,0 1,0-1,0 1,1-1,-1 1,0 0,0 0,0 0,0 0,1 0,-1 0,0 0,0 1,0-1,0 1,-1 0,-4 2,1 0,0 0,0 1,0-1,0 1,0 1,1-1,0 1,0 0,0 0,-4 6,-30 48,2 0,-35 79,61-110,1 0,2 0,0 0,2 1,2 0,-3 46,11 179,-3-245,2 21,1 0,1-1,1 1,2-2,1 1,24 50,99 151,-94-171,-2 1,51 121,-19-25,-9-22,-55-125,29 74,42 165,-71-230,-1 1,-1-1,-1 1,-1 0,-1 0,0-1,-1 1,-1-1,-1 1,-1-1,0 0,-1-1,-1 1,-1-1,-1-1,0 1,-1-1,0-1,-24 26,31-36,-132 143,107-120,-2-1,0-2,-35 22,59-43,-1-1,1 0,-1-1,1 0,-1 0,0 0,0-1,0 0,-9 0,-69-3,42 0,21 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51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486 375,'4'-2,"1"1,-1-1,0 0,0-1,0 1,0-1,0 0,0 0,-1 0,0 0,1 0,3-7,-2 5,27-29,-6 9,-1-1,-2-2,-1 0,23-39,-43 65,-1-1,1 1,-1-1,0 0,0 1,0-1,0 0,0 0,-1 0,1 1,-1-1,0 0,0 0,0 0,0 0,0 0,0 0,-1 0,0 1,1-1,-1 0,0 0,-1 1,1-1,0 0,-1 1,1 0,-1-1,0 1,0 0,0 0,0 0,0 0,0 0,-1 0,1 0,-4-1,-1-1,-1 1,0-1,0 2,0-1,0 1,0 0,-1 1,1-1,-1 2,1-1,-17 3,4 1,1 1,0 1,0 1,0 1,1 1,-1 0,-21 14,-3 6,-70 54,87-60,2 1,0 1,1 2,2 0,-32 47,46-59,-1 0,2 0,0 1,0 0,2 1,0-1,0 1,2 0,0 0,1 0,0 1,1-1,1 0,2 17,0-26,-1 0,1 0,1 0,-1-1,1 1,0-1,1 0,0 0,0 0,0 0,0 0,1-1,0 0,0 0,1 0,-1-1,1 0,0 0,0 0,0-1,1 1,-1-2,13 5,6 1,1-2,-1 0,1-2,0-1,35 0,2-4,0-4,-1-2,0-3,0-2,-1-3,-1-3,-1-2,59-30,-114 48,0 0,0 0,0 0,0-1,0 0,0 0,-1 0,5-4,1-7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15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1036 1376,'0'-7,"-1"0,0 1,-1-1,1 0,-1 1,-1-1,1 1,-1-1,0 1,-1 0,1 1,-1-1,0 0,-1 1,-7-7,-9-9,-2 1,-32-21,22 16,-9-7,-1 1,-93-48,115 69,-1 1,0 2,0 0,0 1,-1 1,0 1,0 1,0 1,-33 2,50-1,0 1,-1 1,1-1,0 1,-1 0,1 1,0-1,0 1,0 1,0-1,0 1,0 0,1 0,0 0,-1 1,1 0,0 0,1 0,-1 1,1 0,-5 6,-28 42,3 1,2 2,2 1,3 2,-27 87,46-125,2 1,0-1,2 1,0 0,1 0,2 0,0 0,3 31,0-39,1 1,0-1,1 0,0 0,2 0,-1-1,1 1,1-1,1-1,0 1,0-1,1-1,16 17,5 0,2 0,1-3,1 0,59 31,-32-25,1-2,69 20,-118-44,2 0,0 0,1-1,-1 0,25 2,-36-6,0 0,-1 0,1 0,0 0,-1-1,1 0,-1 1,1-1,-1 0,1-1,-1 1,0-1,1 1,-1-1,0 0,0 0,0-1,-1 1,1 0,0-1,-1 0,0 1,1-1,-1 0,2-4,14-33,-2 0,-1-1,13-64,-17 61,63-353,-71 375,14-137,-7 1,-18-279,7 415,-5-86,-5 0,-30-133,31 208,-17-43,23 65,-1 0,-1 0,0 1,0 0,-1 0,0 0,-12-11,18 20,0 0,0 0,0 0,0 0,0 0,0 0,0 1,0-1,0 0,0 1,-1-1,1 1,0-1,0 1,-1-1,1 1,0 0,0 0,-1 0,1 0,0 0,-1 0,1 0,0 0,-1 0,-2 1,3 1,-1-1,0 0,1 1,-1-1,0 1,1 0,0 0,-1-1,1 1,0 0,0 0,0 0,0 0,0 3,-3 8,1 0,0 1,-1 25,2 29,3 1,4-1,2 0,3 0,20 71,0-35,5-2,70 146,64 67,-47-98,-79-140,-33-64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16.0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1,'1'33,"2"1,1-1,17 61,40 98,-15-58,2 21,57 202,-103-348,1 2,0 1,0-1,1 1,1-1,9 18,-12-27,0 1,-1-1,1 0,0 0,0 0,0 0,1 0,-1 0,0-1,1 1,-1-1,1 0,-1 1,1-1,0 0,-1-1,1 1,0 0,0-1,0 0,0 1,-1-1,1 0,0-1,0 1,0 0,0-1,-1 0,5-1,21-7,50-24,-54 21,1 1,49-14,-9 7,-49 12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17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1 262,'1'-2,"0"-1,1 1,-1-1,1 1,0 0,-1 0,1 0,0 0,0 0,0 0,0 0,1 1,-1-1,0 1,1 0,3-2,7-5,4-6,1 1,0 1,0 1,1 1,0 0,27-8,5-2,-1-2,81-50,-119 65,5-3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18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1 318,'6'-5,"1"1,0 0,0 0,0 1,1 0,-1 0,1 1,14-3,22-7,-15 2,0 1,55-8,-65 15,1-1,0-1,-1-1,0-1,0-1,0 0,-1-1,33-21,174-125,-209 143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19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0 168,'4'0,"6"0,6 0,3 0,4-4,10-6,4-1,5-3,3-4,3-2,-3 1,-5 5,0 0,-3 2,-3 0,-4 0,-6 4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20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1 239,'10'-2,"-1"0,1-1,0 0,-1 0,0-1,0 0,16-11,-11 7,1 0,0 1,29-9,342-59,-19-1,-345 70,-5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22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15,'0'0,"0"-1,1 1,-1-1,0 1,0-1,-1 1,1-1,0 0,0 1,0-1,0 1,0-1,-1 1,1-1,0 1,0-1,-1 1,1-1,0 1,-1 0,1-1,0 1,-1-1,1 1,-1 0,1-1,-1 1,1 0,-1 0,1-1,-1 1,1 0,-1 0,1 0,-1-1,1 1,-1 0,1 0,-1 0,1 0,-1 0,0 0,1 0,-1 0,1 1,-1-1,1 0,-1 0,1 0,-2 1,1-1,-1 1,1 0,-1 0,0-1,1 1,-1 0,1 0,0 1,-1-1,1 0,0 0,0 1,0-1,0 0,-2 3,1 3,1 0,-1 0,1 0,1 0,-1 0,1 0,0 0,1 0,0 0,0-1,0 1,1 0,0 0,0-1,4 7,7 17,34 53,-33-58,212 312,-129-200,94 174,-161-251,-2 3,24 76,-41-101,-2 1,-1-1,-2 2,-2-1,0 45,-4 56,-3 104,-2-194,-3-1,-1-1,-3 1,-1-2,-24 54,36-98,-1 1,1-1,-1 1,0-1,0 0,0 0,0 0,0 0,-1 0,0-1,1 1,-1-1,0 1,0-1,0 0,-7 3,-7 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24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25 184,'1'10,"1"-1,0 0,1 0,0 0,0 0,1 0,9 14,-5-7,171 334,38 77,-206-404,13 26,19 59,-42-106,0-1,-1 1,1 0,0 0,-1 0,0-1,1 1,-1 0,0 0,0 0,0 0,0 0,0 0,-1 0,1-1,-1 1,0 3,0-4,0-1,1 1,-1-1,0 1,1-1,-1 1,0-1,0 0,0 1,1-1,-1 0,0 0,0 0,0 0,0 0,1 0,-1 0,0 0,0 0,0 0,0 0,0 0,1 0,-1-1,0 1,-1-1,-5-2,0 0,0-1,0 1,0-2,1 1,-12-11,-28-36,2-1,2-2,-57-100,62 92,3-1,3-2,-28-82,43 98,3 0,1-1,3-1,2 0,-1-64,7 100,2 0,0 0,1 0,0 0,1 0,0 1,8-20,-8 29,-1-1,1 1,0 0,0 0,0 0,1 0,0 1,0 0,0-1,0 1,1 1,-1-1,1 1,0-1,0 1,1 1,-1-1,0 1,1 0,0 0,7-1,6-1,1 1,0 1,0 1,-1 1,1 0,0 2,0 0,-1 1,1 1,22 8,-38-10,1 1,0 0,-1 1,1-1,-1 1,0 0,0 0,-1 0,1 0,-1 1,0-1,0 1,0 0,-1 0,0 0,0 0,2 8,3 12,0 0,2 34,-7-50,8 42,-6-35,-1-1,0 1,-2 0,1 23,-2-34,-1 0,0 0,0-1,0 1,0 0,-1-1,0 1,0-1,0 1,0-1,-1 0,0 0,1 0,-2 0,1 0,0-1,-1 1,-6 4,-89 54,30-21,53-30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26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863 845,'-29'2,"-1"1,0 1,1 1,-1 2,2 1,-1 1,-28 14,-184 101,234-120,-12 7,-148 90,147-87,1 1,0 1,1 0,1 2,-28 34,41-47,1 1,0-1,0 1,0 0,0-1,1 1,0 1,1-1,-1 0,1 0,0 1,0-1,1 0,0 1,0-1,1 1,0-1,0 0,0 0,1 1,-1-1,2 0,-1 0,1 0,0-1,0 1,0-1,1 1,0-1,0 0,0-1,1 1,-1-1,8 5,4 2,1-2,1 0,-1-1,2-1,28 8,-1-4,53 6,-83-14,-1-1,1-1,-1-1,1 0,0-1,-1 0,31-8,-39 6,0 1,-1-1,0 0,1-1,-1 0,-1 0,1 0,0-1,-1 1,0-1,0 0,-1-1,1 1,-1-1,-1 0,1 0,-1-1,0 1,0-1,2-7,23-77,-5-1,-3-1,8-108,-16 95,-6-1,-8-136,-1 196,-3 1,-1 0,-3 0,-1 0,-2 1,-3 1,-34-70,43 101,5 7,-1-1,-1 1,1 0,-1 0,0 0,-1 0,1 1,-1 0,0 0,-1 0,-6-5,12 10,0 0,-1-1,1 1,0 0,0 0,-1 0,1 0,0-1,-1 1,1 0,0 0,-1 0,1 0,0 0,-1 0,1 0,-1 0,1 0,0 0,-1 0,1 0,0 0,-1 0,1 0,0 0,-1 1,1-1,0 0,-1 0,1 0,0 0,0 1,-1-1,1 0,0 0,0 1,-1-1,1 0,0 0,0 1,0-1,-1 0,1 1,0-1,0 1,0 22,12 27,23 47,71 135,-39-91,200 508,-257-619,-2-9,-1-1,2 0,18 30,-24-45,0 0,0-1,1 0,0 1,0-1,0-1,0 1,0-1,1 1,0-1,-1-1,1 1,0-1,1 0,-1 0,0 0,0 0,12 0,-12-1,0 0,0-1,1 0,-1 0,0 0,1-1,-1 1,0-2,0 1,1 0,-1-1,0 0,-1 0,8-4,-8 3,-1-1,1 1,-1-1,1 1,-1-1,-1 0,1 0,0 0,-1-1,0 1,0-1,0 1,-1-1,0 0,1 1,-1-7,14-90,-5-1,-5-1,-14-191,2 218,-4 0,-2 0,-4 1,-4 1,-45-110,60 168,-2 1,0 0,0 0,-21-25,27 37,0 0,-1 0,1 1,-1-1,0 1,0-1,0 1,0 0,0 0,0 0,0 0,-1 1,1 0,-1-1,1 1,-1 0,0 1,1-1,-1 1,0-1,0 1,1 0,-1 0,0 1,1-1,-1 1,-6 2,9-3,0 1,0 0,0-1,0 1,0 0,0 0,0 0,0 0,1 0,-1 0,0 0,0 0,1 0,-1 0,1 0,-1 0,1 0,0 1,-1-1,1 0,0 0,0 0,0 1,-1-1,1 0,1 0,-1 1,0-1,0 0,0 0,1 1,-1-1,1 0,-1 0,1 0,-1 0,1 0,0 2,31 50,-25-42,419 636,-204-294,-219-348,0-1,0 0,0 0,1 0,0 0,0-1,0 0,0 0,0 0,1 0,-1 0,1-1,0 0,0 0,0 0,0 0,9 1,3-2,0 0,0-1,0 0,19-4,19 0,-35 4,-7 0,0 1,-1-2,1 0,-1-1,1 0,-1 0,0-2,0 1,15-8,-13 2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27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1 115,'4'-4,"6"-1,5-5,5 0,3 2,2 2,-3-3,2 1,3 2,0 1,-4-2,-2 0,-1-4,2 1,-4 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52.9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0 373,'5'2,"1"0,-1 1,0-1,-1 1,1 0,0 0,-1 1,0-1,0 1,7 7,4 3,48 36,-3 3,-2 2,-2 2,91 125,-143-176,15 20,-17-29,-8-18,-1-5,1-1,1 1,1-1,0-32,6-111,-1 161,0 1,0-1,1 1,0-1,1 1,-1 0,2-1,-1 1,1 1,0-1,11-13,-6 10,1 0,0 1,0 0,1 1,0 0,22-12,-7 7,0 1,1 1,1 2,0 1,0 1,44-7,-55 12,0 1,0 0,1 2,19 1,-32 0,0-1,1 2,-1-1,0 0,0 1,1 0,-2 0,1 1,0-1,0 1,-1 0,1 0,-1 1,0-1,0 1,6 8,-1 0,-1-1,0 1,-1 1,0-1,-2 1,1 0,-1 1,-1-1,5 28,-31-113,15 56,2 0,0-1,-3-18,6 22,-2-5,2 0,0 0,0 0,2 0,0 0,2 0,5-34,-5 47,1 1,-1 0,0-1,1 1,0 0,0 0,0 0,1 1,-1-1,1 1,0 0,0-1,0 2,0-1,0 1,1-1,5-1,-7 3,0-1,1 1,-1 0,0 1,1-1,-1 1,0-1,1 1,-1 0,1 0,-1 1,0-1,1 1,-1 0,0-1,1 1,-1 1,0-1,0 0,0 1,0 0,0-1,0 1,-1 1,4 2,5 6,0 1,-1 1,0 0,-1 1,-1 0,0 0,-1 1,-1-1,6 20,-8-16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42.6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8,'0'0,"0"0,0 0,0 0,1 1,-1-1,0 0,0 0,1 0,-1 0,0 0,0 0,1 1,-1-1,0 0,0 0,1 0,-1 0,0 0,0 0,1 0,-1 0,0 0,0 0,1 0,-1 0,0 0,1 0,-1-1,0 1,0 0,1 0,-1 0,0 0,0 0,0-1,1 1,-1 0,0 0,0 0,0-1,1 1,-1 0,0 0,0 0,0-1,0 1,0 0,0 0,0-1,1 1,-1 0,0 0,0-1,0 1,0 0,0-1,0 1,0 0,0 0,0-1,0 1,-1 0,1 0,0-1,0 1,13 19,-3 12,-2 0,-1 1,5 60,-3-21,172 1000,-118-722,65 237,-124-572,-1 1,0 0,1 17,-3-14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45.4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1 770,'0'-3,"0"1,1-1,0 1,-1-1,1 1,0 0,0-1,0 1,1 0,-1 0,1 0,-1-1,1 1,0 1,-1-1,1 0,0 0,0 1,0-1,0 1,3-2,53-23,24 1,103-17,-78 20,254-60,943-177,71 127,-787 86,-411 31,222-21,173 8,-212 18,567 30,-616-3,992 136,-1109-121,423 90,-492-90,1-5,172 15,-80-22,261 59,-313-44,11 2,188 65,-322-86,-2 2,0 2,-2 2,0 2,-1 1,-2 2,60 57,325 286,-299-265,-75-63,-3 3,-1 1,51 72,-37-34,62 124,43 143,-152-327,-7-19,-1 1,1 0,-1 1,-1-1,1 0,-1 0,1 7,-3-10,1 0,0 0,-1 0,0 0,0 0,0-1,0 1,0 0,0-1,-1 1,1-1,-1 1,0-1,0 0,0 1,0-1,0 0,0 0,-4 2,-7 6,-1-1,-1 0,1-1,-2 0,-23 8,-91 22,67-21,-2023 442,1730-395,-692 107,711-131,-385-5,524-37,-622 26,320 23,-2-22,-671-51,577-18,-611-59,1040 86,-334 9,98 58,268-28,-240 9,325-30,0-3,1-1,0-3,-70-16,69 10,37 10,0-1,0 0,0-1,0 0,-15-9,24 12,1-2,0 1,0 0,0-1,0 1,0-1,0 0,1 0,0 0,-1-1,1 1,0 0,0-1,1 1,-1-1,1 0,0 1,0-1,0 0,0 0,1 0,-1-6,1 1,-1 1,2-1,-1 1,1-1,0 0,4-10,1 2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45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1,'-6'0,"-1"1,1 0,-1 1,1 0,0 0,0 0,0 1,0 0,-10 6,-49 37,60-42,-38 33,1 2,2 2,1 2,3 1,1 2,3 1,1 2,3 1,-31 75,52-105,0 1,1-1,2 1,0 0,1 1,0-1,2 1,1-1,4 37,0-31,1 0,1-1,1 0,2 0,0 0,2-1,16 28,28 44,-6 1,-3 3,58 188,-32 8,-60-230,-3 1,1 100,-8-80,0-42,-2 1,-1-1,-15 86,-3-70,-36 85,16-46,27-65,-2 0,-1-1,-2-1,-1 0,-25 34,42-66,0-1,0 0,0 0,0 0,0 0,0 0,-1 0,1 0,0 0,0 0,-1-1,1 1,-1-1,1 1,-1-1,1 1,-1-1,1 0,-1 1,1-1,-1 0,1 0,-1 0,1 0,-1-1,1 1,-1 0,1-1,-1 1,1 0,0-1,-1 0,1 1,-1-1,1 0,0 0,0 0,0 0,-1 0,1 0,-1-1,-8-8,1 0,0-1,-15-22,4 5,17 24,0 0,0 0,0-1,0 1,1-1,-1 0,1 0,-2-8,0-5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46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840 716,'-1'-2,"1"1,-1 0,1 0,-1 0,1 0,-1 0,0 0,1 0,-1 0,0 0,0 0,0 0,0 1,0-1,0 0,0 1,0-1,0 0,0 1,0-1,0 1,0 0,-1-1,1 1,0 0,0 0,-2 0,-40-5,39 5,-7-1,1 1,-1 1,1 0,-1 0,1 1,-1 1,1 0,0 0,0 1,-13 6,7-1,1 1,0 0,1 1,0 0,-19 21,-3 10,2 2,-54 91,86-132,-222 397,195-341,4 1,1 1,4 2,-24 127,41-174,1 0,1 1,1-1,3 31,-3-44,0-1,0 1,1-1,-1 1,1-1,0 1,-1-1,1 1,0-1,0 0,1 0,-1 1,0-1,1 0,0 0,-1 0,1 0,0-1,0 1,0 0,0-1,0 1,0-1,0 0,0 0,1 0,-1 0,1 0,-1 0,0-1,1 1,-1-1,1 1,0-1,-1 0,1 0,-1 0,1-1,-1 1,3-1,2-1,0 0,-1 0,1-1,-1 0,0 0,0-1,0 1,-1-1,1-1,-1 1,0-1,0 0,0 0,-1 0,7-10,4-9,0-1,15-38,-21 43,33-69,34-70,106-324,-152 365,27-204,-50 254,-4-1,-3 1,-3-1,-17-103,-9-35,38 243,25 59,-4-13,119 454,15 47,-160-573,0-1,0 0,1 0,9 14,0-4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47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1,'1'6,"0"-1,0 1,0 0,1 0,-1-1,1 1,4 7,5 14,267 869,-273-877,53 153,-47-145,1 0,2 0,0-1,19 24,-31-47,1 0,0 0,0 0,0 0,0 0,0 0,1-1,-1 0,1 1,0-1,-1-1,1 1,0-1,0 1,0-1,0 0,0 0,0-1,1 1,-1-1,8-1,4-1,0 0,0-2,-1 0,23-9,18-4,-14 8,55-14,-90 21,1-1,0 0,-1-1,1 0,-1 0,0 0,0-1,-1 0,9-9,-4 1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48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1 337,'8'-4,"8"-6,13-1,10-4,8-2,8-4,8-1,6-7,0 2,-4-2,-8 3,-5 1,-8 2,-6 4,-11 1,-4 4,-7 0,-6 2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49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0 348,'0'-2,"0"-1,1 0,-1 0,1 0,-1 0,1 1,0-1,0 0,0 0,1 1,-1-1,0 1,1-1,0 1,0 0,-1 0,1 0,1 0,-1 0,0 0,0 0,1 0,-1 1,4-2,7-3,-1 1,1 1,0 0,15-2,-2 0,145-30,214-18,-231 37,0-6,162-47,-172 14,-137 55,-6 4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49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1 500,'7'-1,"1"0,-1-1,1 0,-1 0,13-6,1-1,659-218,181-7,-830 226,-8 3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51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619 97,'-2'1,"0"1,0-1,0 0,0 1,0-1,0 1,0 0,0-1,0 1,1 0,-3 4,-13 12,-76 44,-3-3,-187 83,265-134,0-1,-1-1,-31 7,140-63,8 9,2 3,150-34,-193 57,93-19,167-15,-181 32,249-65,-296 55,-58 18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54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1,'-2'0,"0"0,0 1,1-1,-1 1,0-1,1 1,-1 0,1 0,-1 0,1-1,-1 1,1 1,-1-1,1 0,0 0,0 0,-1 1,1-1,0 1,0-1,1 1,-1-1,0 1,0-1,1 1,-2 3,-9 49,9-45,-7 73,4 1,3 0,4 0,4 0,23 122,1-46,6-1,8-2,6-1,112 236,-150-363,-1 0,-1 1,-2 0,-1 1,-1-1,-2 1,-1 0,-1 53,-3-45,-3 0,-1 0,-1-1,-2 1,-2-1,-21 50,25-73,0 0,-1-1,-1 0,0 0,-12 14,15-21,0-1,0 0,0 0,-1 0,0-1,0 0,0 0,-1 0,1-1,-1 0,0 0,-11 3,-1-2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30.5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3342,'0'1,"1"0,-1 0,0 0,1-1,-1 1,0 0,1 0,-1-1,1 1,-1 0,1-1,-1 1,1 0,-1-1,1 1,0-1,0 1,-1-1,1 0,0 1,-1-1,1 0,0 1,0-1,0 0,-1 0,1 1,0-1,1 0,29 3,-29-3,30 0,1-2,-1-1,0-1,51-14,132-51,-188 60,231-89,82-48,91-48,84-44,357-177,313-147,7 36,195-10,30 134,-1147 350,511-30,-558 78,-1 9,381 59,726 230,-984-210,-262-63,948 206,-795-188,2-11,335-1,-524-29,-23 1,0 0,0 2,0 0,26 6,-49-6,1 1,0-1,-1 1,1 0,-1 0,0 0,0 0,0 0,0 1,0 0,0-1,-1 1,1 0,-1 0,3 5,30 61,-18-32,116 240,-12 6,-12 5,-12 4,106 562,-175-694,-8 1,-6 1,-10 192,-4-350,-1 0,1-1,0 1,0 0,0 0,1 0,-1-1,1 1,0 0,0-1,0 1,1-1,2 6,-2-7,0 0,0 0,1 0,-1-1,1 1,-1-1,1 1,0-1,0 0,-1 0,1 0,0 0,0 0,0-1,0 1,0-1,0 0,4 0,43 0,-1-2,0-3,75-15,-57 8,214-36,699-89,-964 136,26-2,56 3,-89 0,1 1,-1 0,0 1,1 0,-1 1,0-1,0 2,-1-1,1 1,-1 1,15 9,-21-13,0 1,-1 0,1 0,0 1,-1-1,1 0,-1 0,1 1,-1-1,0 1,0-1,0 1,-1 0,1-1,-1 1,1 0,-1 0,0-1,0 1,0 0,0-1,0 1,-1 0,0 0,1-1,-1 1,0-1,0 1,0-1,0 1,-1-1,1 1,-1-1,-1 2,-9 13,0-1,-1 0,-26 22,23-21,-440 394,-35-32,-562 364,583-436,-670 327,923-536,-5-9,-394 101,320-125,-514 47,478-92,-1-14,-419-47,338-8,-146-14,-2 44,-54 76,9 55,490-89,-197 14,-143 18,5 34,383-75,7 4,1 1,2 4,0 2,-68 40,5-3,-32 11,-3-7,-2-7,-315 72,-77-47,395-70,-244-8,372-7,0-2,1 0,-1-2,1 0,0-3,0 0,1-1,0-2,0 0,2-2,-1-1,2-1,0 0,-24-23,35 28,0-1,-1 2,0-1,0 2,-1 0,0 0,-1 2,1-1,-1 2,0 0,-1 1,-18-3,-79-14,1-5,-204-77,166 35,3-6,3-7,5-6,3-6,4-5,-232-227,327 290,30 30,1 1,0-1,1-1,-1 1,1-1,0 0,0 0,1 0,0-1,0 1,0-1,1 0,0 0,1 0,-1-1,1 1,-1-10,2-4,1 1,0 0,2-1,0 1,1 0,2 0,0 0,0 1,2-1,1 1,0 1,1 0,1 0,16-22,-21 36,0 0,0 0,0 0,0 1,0-1,1 1,0 0,-1 1,1 0,0 0,0 0,1 0,-1 1,0 0,0 0,13 1,11 0,1 1,32 6,-59-6,17 3,-4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02.2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1 914,'0'-1,"0"0,1 0,-1-1,1 1,-1 0,1 0,-1-1,1 1,0 0,0 0,0 0,-1 0,1 0,0 0,0 0,0 1,1-1,-1 0,0 0,0 1,0-1,0 1,2-1,32-10,333-44,-247 42,1416-212,-1052 152,2 41,-451 31,0-2,0-1,0-2,0-2,55-19,164-81,1 0,17 33,-306 82,0-1,0-2,-1-1,-45-2,-11 1,-755 18,739-28,96 7,-1-1,1 0,0-1,1 0,-1 0,0-1,-17-10,25 13,0-1,0 1,0-1,0 1,0-1,0 1,0-1,0 0,1 0,-1 0,1 0,-1 0,1-1,0 1,0 0,0-1,0 1,0 0,1-1,-1 1,1-1,0 1,-1-1,1 0,0 1,0-1,1 1,-1-1,0 1,1-1,0 1,0-1,-1 1,1 0,0-1,3-2,-2 1,1 0,0 0,1 0,-1 0,1 1,0-1,-1 1,1 0,1 0,-1 0,0 1,1 0,-1 0,1 0,0 0,0 0,7 0,51-3,0 2,0 4,92 12,-49-4,-21-5,-55-5,-1 2,1 1,-1 1,0 2,43 12,-58-10,-1 0,0 0,20 15,1 1,-29-20,0 1,0 0,0 0,0 1,-1-1,0 1,0 0,0 0,0 0,-1 1,0-1,5 12,-4-6,-1 1,0 0,0-1,-1 1,-1 0,0 17,-3 12,-2 1,-2-1,-11 41,12-58,3-16,-152 593,144-579,4-11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54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0,'2'13,"0"-1,0 1,2-1,-1 0,2 0,8 18,-5-12,43 90,80 123,-55-102,66 104,23 41,-148-241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57.3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27 229,'5'77,"2"-1,24 102,89 316,-40-178,-43-172,12 56,-84-336,-85-214,67 207,-49-196,87 270,3-1,-7-138,19 182,1 0,1 0,2 0,0 0,2 1,1 0,0 0,2 1,1 0,1 0,18-29,-25 47,0 0,0 1,1-1,0 1,0-1,0 2,0-1,1 0,0 1,9-5,-12 7,1 1,-1 0,0 0,0 0,1 1,-1-1,1 1,-1 0,0 0,1 0,-1 0,1 0,-1 1,0 0,1-1,-1 1,0 1,0-1,1 0,-1 1,0-1,0 1,-1 0,5 3,6 6,-1 0,0 1,-1 0,0 1,17 27,39 80,-45-77,-15-30,-1 1,0-1,-1 2,-1-1,0 0,-1 1,0-1,-2 1,1 0,-3 29,-1-23,-1 1,-1-1,-1 0,-1 0,-1-1,-18 37,15-41,0-1,-1 1,-1-2,-1 0,-27 25,29-30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6:59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588 1047,'-11'-1,"0"0,1 1,-1 1,0 0,0 0,0 1,1 0,-1 1,1 1,0-1,0 1,0 1,-12 7,-20 22,1 2,1 2,2 1,2 2,2 2,2 1,-35 61,49-74,1 2,-23 65,34-81,2 0,-1 0,2 1,1 0,0 0,1-1,3 36,-2-50,1 0,1 1,-1-1,0 0,1 0,-1 0,1 0,0 0,0 0,0 0,0-1,1 1,-1-1,1 1,0-1,-1 0,1 0,0 0,0-1,0 1,1-1,-1 1,0-1,0 0,1 0,-1-1,1 1,-1-1,0 0,7 0,-1 1,0-1,-1 0,1 0,-1-1,1-1,-1 1,1-1,-1-1,0 1,0-1,14-8,-16 6,0 0,-1 0,0 0,0-1,-1 1,1-1,-1 0,0-1,-1 1,0-1,0 0,2-7,5-16,8-46,-14 61,22-124,11-205,-28-146,-9 478,1 7,-1 0,0 0,0 1,0-1,-1 0,1 0,-1 1,0-1,-1 0,1 1,-1-1,0 1,-4-8,1 10,5 10,7 12,58 106,104 151,-31-55,-103-162,1 5,67 90,-100-151,0 0,1 0,0 0,-1-1,1 1,0-1,1 0,-1 0,0 0,1-1,0 0,5 2,-8-3,1-1,-1 0,0 1,0-1,1 0,-1-1,0 1,0 0,1-1,-1 1,0-1,0 0,0 1,0-1,0 0,0-1,0 1,0 0,0 0,0-1,0 1,-1-1,1 0,-1 1,1-1,-1 0,0 0,0 0,2-4,6-11,-1 0,0-1,-1 0,-2 0,0-1,4-22,8-120,-15 134,7-106,-18-264,-1 310,-3 2,-4 0,-4 0,-35-88,52 159,-1 0,-1 1,0-1,-1 1,0 1,-1-1,-18-20,25 32,0 0,1 0,-1 0,0 0,0 1,0-1,0 0,0 1,0-1,0 1,0-1,0 1,-1-1,1 1,0 0,0 0,0-1,0 1,0 0,-1 0,1 0,0 0,0 0,0 1,-1-1,-1 1,2 0,-1 0,1 0,-1 1,1-1,0 1,-1-1,1 1,0-1,0 1,0 0,0-1,1 1,-1 0,-1 3,-1 7,1 0,-1 0,0 23,3-20,1 0,0 0,1-1,1 1,0 0,1-1,1 0,0 0,9 17,10 14,41 57,-25-40,3 4,3-2,2-1,3-3,103 93,-113-119,1-1,1-3,1-1,2-2,1-2,1-2,1-3,52 15,-68-25,59 15,-82-23,-1 0,1-1,0 0,-1-1,1 0,0-1,11-1,-18 1,0 0,0 1,-1-2,1 1,0 0,-1 0,1-1,-1 1,0-1,0 0,1 0,-1 0,3-4,6-10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00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0 184,'5'0,"5"-5,1-5,3-1,3 1,4-1,1 0,7-1,2-4,0 1,-1 4,3-2,1 3,-7-3,-2 2,-6-1,-7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08.5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0,'3'25,"0"0,1-1,2 0,0 0,2 0,19 41,-4-6,202 549,181 477,33-13,-170-498,-258-557,-4-16,-4-30,-4 4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09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0,'3'106,"5"0,5-1,32 127,113 297,-96-355,114 229,88 72,-168-321,-80-126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14.2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1,'4'6,"0"0,0 0,-1 1,0-1,0 1,-1 0,0 0,0 0,2 12,3 12,105 445,-65-254,4 47,4 20,-38-218,4-1,28 67,-48-134,1 0,-1 0,1-1,-1 1,1 0,0-1,0 1,0-1,0 1,0-1,1 0,-1 0,1 0,-1-1,1 1,0 0,0-1,-1 0,1 1,0-1,0-1,0 1,1 0,-1-1,0 1,0-1,0 0,0 0,0 0,6-1,7-3,1 0,0-1,-1 0,27-14,8-2,-2 8,77-10,-31 7,1-2,1 4,136-3,-200 16,0-1,37-9,-48 7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15.3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0 106,'30'-2,"53"-9,-11 1,475-44,-535 53,0-1,0 0,0-1,-1 0,13-5,-3-2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16.3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1 374,'0'-2,"1"0,0 0,-1 0,1 0,0 0,0 1,0-1,0 0,0 0,0 1,1-1,-1 0,0 1,1-1,0 1,-1 0,1 0,2-2,39-22,-36 22,40-18,2 2,-1 3,92-19,65-21,-172 45,1 1,0 1,63-7,-64 10,0-2,-1-1,1-1,59-28,10-4,-81 35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17.0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1 175,'79'-5,"0"-3,-1-4,98-26,-78 15,122-13,247 6,-337 11,-104 16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17.7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99,'58'-3,"0"-3,63-14,9-1,377-4,-301 22,-62-10,-110 9,-7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58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0,'4'2,"1"0,-1 1,0-1,0 1,0 0,0 0,-1 0,1 1,-1-1,0 1,5 6,11 18,0 1,27 57,-12-20,60 106,-8 4,-7 4,81 279,-150-419,-5-18,1 1,17 38,-23-61,0 1,0-1,0 0,0 1,0-1,0 1,0-1,0 0,0 1,0-1,0 0,1 1,-1-1,0 0,0 1,0-1,1 0,-1 1,0-1,0 0,1 1,-1-1,0 0,1 0,-1 1,0-1,1 0,-1 0,0 0,1 0,-1 0,0 1,1-1,-1 0,1 0,-1 0,0 0,1 0,-1 0,0 0,1 0,-1 0,1 0,-1 0,0-1,1 1,0 0,6-23,-3-34,-25-357,20 407,0 1,1-1,0 1,0 0,0-1,1 1,0 0,0-1,4-8,-4 13,0 0,1 0,-1 0,1 0,0 0,-1 0,1 0,0 1,0-1,0 1,1-1,-1 1,0 0,0 0,1 0,-1 0,1 0,-1 1,1-1,-1 1,1-1,-1 1,1 0,-1 0,1 0,2 1,6-1,0 2,0 0,0 0,0 1,0 0,-1 0,1 1,-1 1,17 10,8 8,40 32,-49-35,402 328,-403-329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19.6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254 121,'0'-8,"-1"1,1-1,-2 0,1 1,-1-1,0 1,0-1,-1 1,0 0,0 0,-7-9,9 14,0 1,-1-1,1 0,-1 1,1-1,-1 1,0-1,0 1,0 0,0 0,0 0,0 0,0 0,0 0,0 0,0 1,-3-1,2 1,0 0,0 0,0 0,0 1,0 0,0-1,0 1,1 0,-1 1,0-1,1 0,-1 1,0-1,1 1,0 0,-4 3,-5 6,1 0,0 1,1 0,0 0,1 1,1 0,0 0,0 1,1 0,1 0,1 0,-4 16,-3 27,-8 100,18-143,-3 24,1 0,3 0,1 0,1 0,3 0,1-1,1 1,2-1,2-1,22 50,94 147,-16-34,-46-68,-6 2,54 180,-111-308,26 93,24 153,-44-194,-2-15,2 69,-8-97,-1-1,0 1,-1 0,-1-1,0 1,-1-1,0 0,-1 0,-7 13,-24 48,26-50,-1-2,-1 1,0-1,-2-1,-1 0,0-1,-26 25,39-44,-8 10,-1-1,-1-1,0 0,0 0,-16 7,23-14,0 0,1-1,-1 0,0 0,0 0,0 0,0-1,1 1,-1-1,0-1,0 1,0-1,0 0,0 0,0 0,1 0,-1-1,0 0,-5-3,-27-19,23 11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20.6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1 263,'9'-1,"0"-1,0-1,0 1,0-1,-1-1,1 0,-1 0,0-1,10-6,22-12,25-2,1 2,89-18,-59 16,-12 0,-46 12,0 2,0 2,1 1,67-4,-59 8,-27-1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22.4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963 1,'-3'3,"-34"33,3 3,-56 78,-95 152,158-233,-1 0,-56 53,75-80,-1-1,1-1,-1 0,0 0,-1-1,0 0,0 0,0-2,0 1,-1-1,0-1,0 0,0-1,0 0,-16 0,22-3,-1 0,1 0,0 0,0-1,0 0,0 0,0-1,0 0,0 0,1 0,0 0,-1-1,1 0,1 0,-1-1,0 1,-4-8,-9-10,2-1,-23-42,19 31,7 12,1-2,2 1,0-1,1-1,1 0,1 0,2 0,0-1,2 0,1 0,1 0,1 0,4-29,-4 51,0 1,1-1,-1 1,1-1,0 1,0 0,0-1,0 1,1 0,-1 0,1 0,0 0,0 0,0 0,0 0,1 1,-1-1,1 1,-1-1,1 1,0 0,0 0,0 1,0-1,4-1,-1 1,0 1,0 0,1 0,-1 1,1-1,-1 1,1 1,-1-1,0 1,1 1,-1-1,0 1,7 2,15 8,-1 0,50 32,9 4,20 3,-2 5,-3 4,-3 4,121 104,-197-148,47 32,-61-47,1 0,0-1,0 0,0 0,0-1,1 0,-1 0,1-1,16 1,32 7,-47-8,0 1,0-2,0 1,0-1,0-1,0 0,17-2,-26 1,0 0,0 0,1 0,-1-1,0 1,0-1,0 1,0-1,-1 0,1 1,0-1,-1 0,1 0,-1 0,0 0,1-1,-1 1,0 0,0 0,-1-1,1 1,0-1,-1 1,0 0,1-1,-1-2,1-10,0 0,-1 0,-3-16,3 21,-3-19,-2-1,0 1,-2 0,-1 0,-1 1,-1 0,-2 1,-1 0,-26-41,30 58,-1 2,1-1,-1 1,-1 0,1 1,-1 1,-1 0,1 0,-1 1,-19-6,7 1,9 4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24.8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1057 230,'-4'1,"-1"0,0 0,1 0,-1 0,1 1,-1-1,1 1,-1 1,1-1,0 0,-4 4,-47 39,33-26,-168 145,-85 67,246-209,1 0,-53 31,74-49,0 0,0-1,-1 1,1-2,-1 1,0-1,0 0,1-1,-1 1,0-2,0 1,0-1,-12-1,15-1,-1 0,0 0,0 0,1-1,-1 0,1 0,0-1,0 1,0-1,0 0,1 0,-1-1,1 1,-3-6,-8-11,1 0,-12-23,21 35,-6-10,1-1,1 0,1-1,-10-35,16 48,1 0,0 1,0-1,0 0,1 0,0 0,1 0,0 0,0 1,1-1,0 0,0 1,1-1,0 1,0 0,7-12,14-11,0 1,2 1,1 2,43-35,-16 15,-49 42,0 0,0 1,0-1,0 1,1 0,-1 0,1 1,0 0,0 0,0 0,0 1,0-1,0 2,0-1,0 1,0-1,1 2,-1-1,0 1,0 0,0 0,0 0,0 1,0 0,9 5,9 5,0 1,-1 2,0 0,30 28,-39-32,269 259,-8-7,-249-244,0-1,1-1,1-2,1 0,0-2,1-1,0-2,1-1,0-1,0-1,57 3,-86-9,1-1,-1 0,1 0,-1 0,1 0,-1 0,1 0,-1-1,1 1,-1-1,1 0,-1 0,0 0,1 0,-1 0,0 0,0-1,0 1,0-1,3-2,-4 2,-1 0,1 0,-1 0,1 0,-1-1,0 1,0 0,1 0,-2-1,1 1,0 0,0 0,-1-1,1 1,-1 0,0 0,0 0,0 0,0 0,0 0,0 0,0 0,-3-3,-89-135,-161-187,-4 17,193 241,59 64,0 0,-1 0,1 1,-1 0,0 0,0 1,-1-1,1 1,-13-2,-1 1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26.1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1,'1'31,"3"1,0-1,2 0,14 44,54 135,-39-118,197 575,-190-552,-35-89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27.6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78,'0'-4,"0"1,0 0,0 0,0-1,1 1,-1 0,1 0,0 0,0 0,0 0,0 0,1 0,-1 0,1 0,0 0,-1 1,4-4,-2 4,1 0,-1-1,1 1,0 1,-1-1,1 0,0 1,0 0,0 0,0 0,0 0,0 1,6-1,18 2,1 0,0 2,-1 1,1 1,-1 1,-1 2,1 0,-1 2,-1 2,0 0,25 16,-20-8,-1 2,-1 0,-1 2,48 53,-27-19,57 88,-104-142,1 0,-1 0,0 0,0 0,0 0,0 0,-1 1,1-1,-1 1,0-1,-1 1,1-1,-1 1,0 0,0-1,0 1,-1-1,1 1,-1-1,0 1,-1-1,1 1,-1-1,-2 5,0-2,-1-1,0 1,0-1,-1 0,0 0,0 0,0-1,-1 0,0 0,0-1,0 0,-13 6,-22 8,-1-1,0-2,-1-2,-1-2,0-2,0-2,0-2,-53-1,84-4,1 1,0 1,-22 4,13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29.9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1557,'-1'-1,"1"0,-1 0,1 0,-1 0,0 0,1 0,-1 0,0 0,0 0,1 0,-1 1,0-1,0 0,0 0,0 1,0-1,0 1,0-1,0 1,-1-1,-1 0,-34-11,22 8,-7-5,0 2,0 1,-1 0,1 2,-42-4,51 8,0 1,0 0,0 0,0 1,0 1,0 0,0 1,1 1,0-1,0 2,-20 12,6 0,1 1,0 1,2 2,1 0,0 2,2 0,1 1,0 1,2 1,2 0,0 1,2 1,0 0,3 1,-10 40,17-53,1 1,1 0,1 0,0 0,1-1,1 1,1 0,0-1,1 1,13 31,-11-35,0-1,0 1,2-1,0-1,0 0,1 0,0 0,1-1,0 0,1-1,1-1,-1 1,22 11,-24-16,1-1,0-1,0 1,0-2,1 1,-1-1,0-1,1 0,12-1,-18 1,-1-1,1 0,-1-1,1 1,-1-1,1 0,-1 0,1 0,-1 0,0-1,1 0,-1 0,0 0,-1-1,1 1,0-1,0 0,-1 0,0 0,0 0,0 0,0-1,3-4,2-15,-1 0,-1 0,-1-1,-1 1,-1-1,-1 0,-1-32,1 1,3-45,18-532,-26 490,-6 0,-38-203,45 337,-11-46,13 53,-1 0,1-1,0 1,-1 0,1-1,-1 1,0 0,1 0,-1 0,0-1,1 1,-1 0,0 0,0 0,0 0,0 0,0 0,0 1,-1-1,1 0,0 0,0 1,-1-1,1 1,0-1,-1 1,1 0,0-1,-1 1,-1 0,2 0,0 1,0 0,-1-1,1 1,0 0,0 0,0 0,0 0,0 0,0 0,0 0,0 0,0 0,1 1,-1-1,0 0,1 1,-1-1,1 0,-1 1,1-1,0 0,-1 3,-4 37,5-38,-2 72,3 0,4-1,2 0,4 0,23 80,-7-59,5-1,3-2,67 121,-87-184,23 43,57 81,-80-132,1-1,1 0,1-1,1-1,0-1,1-1,1-1,24 14,-14-11,0-1,1-2,1-1,0-1,1-2,0-2,0-1,1-1,59 2,43-1,-134-8,-1 0,1 0,0-1,0 1,-1-1,1 1,-1-1,1 0,0 0,-1 0,0 0,1-1,-1 1,0-1,1 1,-1-1,0 0,0 0,0 0,-1 0,1 0,0 0,-1 0,0-1,1 1,-1-1,0 1,0-1,0 1,0-1,0-3,4-14,0 1,-2-1,2-25,-3 22,48-475,-46-2,-9 445,-2 0,-3 0,-2 1,-3 1,-1 0,-25-50,3 22,-4 3,-101-143,86 140,-81-102,137 181,1 1,-1-1,0 1,-1 0,1-1,0 1,0 0,0 0,-1 0,1-1,-1 1,1 1,-1-1,1 0,-1 0,0 0,1 1,-1-1,0 1,1 0,-1-1,0 1,0 0,1 0,-3 0,2 2,1-1,-1 1,1 0,-1 0,1 0,0 0,0 0,0 0,0 0,0 0,0 0,1 0,-1 0,1 1,-1-1,1 0,0 1,0-1,0 4,-1 28,1 0,2 0,11 58,32 102,-32-142,8 24,3-1,3-1,66 125,-62-145,2-1,2-2,2-2,3-1,60 56,-79-84,542 472,-489-431,-34-27,80 51,-115-81,0-1,0-1,0 1,0-1,1 0,-1 0,1 0,-1-1,1 0,0 0,-1 0,1-1,0 1,0-1,-1-1,1 1,0-1,-1 0,1-1,0 1,-1-1,0 0,1-1,-1 1,0-1,0 0,0 0,-1 0,1-1,-1 0,1 0,-1 0,-1 0,1-1,-1 1,1-1,-1 0,-1 0,5-9,-1-2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30.8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0 194,'21'-1,"-1"-1,1-1,-1-1,0-1,23-8,94-44,-128 52,0 0,-1-1,0 0,9-8,28-20,-35 30,0 0,0 0,0 1,20-4,14-4,-28 6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48.6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1 129,'55'-15,"589"-28,-415 34,204-21,6 0,-435 29,-3 1,0 0,0 0,0-1,0 1,0 0,0 0,0 0,0 0,0 0,0 0,0 0,0 1,0-1,0 0,0 1,0-1,0 0,0 1,0-1,0 1,1 0,-6 5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49.3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0 229,'29'-2,"-1"-1,1-2,-1-1,37-12,5-1,-42 12,76-18,121-13,28 16,202-25,-430 43,66-11,119-3,-184 18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7:59.8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0 290,'6'-2,"0"-1,-1 1,1-1,-1 0,0-1,0 1,0-1,0 0,0 0,7-9,1 0,5-2,69-67,-79 74,-1-1,0 0,0 0,-1 0,0-1,-1 0,0 0,4-13,-8 22,-1 0,1-1,-1 1,0 0,1-1,-1 1,0 0,0-1,0 1,0 0,0-1,0 1,0 0,0-1,-1 1,1 0,0-1,-1 1,1 0,-1 0,0-1,1 1,-1 0,0 0,0 0,0 0,0-1,-1 2,1-1,0 1,0 0,-1-1,1 1,0 0,0 0,-1 0,1 0,0 0,0 1,-1-1,1 0,0 1,0-1,0 0,-1 1,1 0,0-1,0 1,0 0,0-1,0 1,0 0,0 0,0 0,1 0,-1 0,-1 2,-13 14,1 1,1 1,1 1,1 0,0 0,2 1,0 0,1 1,1-1,1 2,2-1,0 1,1-1,1 1,2 37,1-49,0 0,1 0,0 0,1 0,0 0,1-1,0 0,1 1,0-2,0 1,9 11,-11-17,0 0,1-1,-1 0,1 1,-1-1,1 0,0-1,0 1,0-1,1 1,-1-1,0-1,1 1,-1-1,1 1,0-1,0-1,-1 1,1-1,0 1,0-1,0-1,-1 1,1-1,0 0,0 0,7-3,13-6,-1-2,0-1,-1-1,-1 0,35-31,-11 10,89-55,31-23,-147 98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53.2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1,'-2'0,"-1"0,1 1,-1 0,1 0,0-1,0 1,-1 1,1-1,0 0,0 0,0 1,0-1,0 1,0 0,1-1,-1 1,1 0,-1 0,1 0,-1 0,1 1,0-1,0 0,0 0,0 1,1-1,-1 0,1 1,-1 2,-3 15,1 0,-2 34,4-26,-13 156,18 301,5-363,5 0,5-2,5 0,6-1,5-1,78 177,-11-93,34 82,-121-245,-2 0,-1 1,-3 0,-1 1,5 67,-11-80,-2 0,0 0,-2 0,-1 0,-2 0,0-1,-2 1,-1-1,-1-1,-16 36,-3-8,-35 53,48-84,-2-1,0-1,-1 0,-36 31,46-47,1 0,-1 0,0 0,0-1,-1-1,1 1,-1-2,0 1,-13 2,17-4,0-1,0 1,0-1,1 1,-1-1,0-1,0 1,0-1,1 0,-1 0,0 0,1 0,-1-1,1 0,-1 0,1 0,0-1,0 1,-5-5,-1-5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54.3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1 228,'4'-1,"1"-1,-1 1,1-1,-1 0,1 0,7-5,2-1,323-130,-205 88,-92 39,-22 8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55.7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656 1,'-3'47,"-3"1,-1-1,-21 70,10-46,-45 177,-108 277,154-482,-1-1,-2-1,-34 52,53-92,1 1,-1-1,0 0,1 0,-1 0,0 0,1 0,-1 0,0 0,0 0,0 0,0-1,0 1,0 0,0 0,-1-1,1 1,0-1,0 1,0-1,-1 0,1 1,0-1,0 0,-1 0,1 0,0 0,0 0,-1 0,1 0,0 0,-1 0,1-1,0 1,0-1,0 1,-1-1,1 1,0-1,0 1,0-1,0 0,0 0,0 0,0 0,0 0,0 1,1-2,-1 1,0 0,0 0,0-1,-6-10,-1 0,2 0,-11-25,12 24,-24-56,2-1,4-1,3-1,2-1,5 0,-9-137,22 201,0 0,0 0,1 1,0-1,1 1,0-1,0 1,1 0,6-13,-8 18,1 0,-1 1,1-1,0 1,0-1,0 1,0 0,1 0,-1 0,0 0,1 0,-1 1,1-1,0 1,0 0,-1-1,1 1,0 0,0 1,0-1,0 1,0-1,0 1,0 0,0 0,0 0,1 0,-1 1,5 1,21 6,0 2,-1 1,0 1,40 25,21 8,-57-30,99 45,215 67,-343-126,0 0,0 0,0 0,1-1,-1 1,0-1,1 0,-1 0,0 0,0 0,1 0,-1-1,0 0,0 1,1-1,-1 0,0-1,0 1,0 0,0-1,3-2,-1-1,-1 0,0 0,0-1,0 1,-1-1,0 0,0 0,0 0,3-11,3-7,-1 0,-1 0,-2-1,0 1,-1-1,-2 0,0-1,-2 1,-1 0,-1 0,-1 0,-1 0,-1 0,-1 1,-19-47,16 50,-1 1,-1 0,-1 1,-21-27,16 22,14 19,0 1,-1-1,1 1,-1-1,0 1,-6-5,-3 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7:57.5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1292 0,'-23'27,"0"1,2 1,-25 44,-5 7,-580 750,584-777,-66 57,111-108,0 0,0-1,-1 1,1 0,0-1,-1 0,1 1,-1-1,0 0,1 0,-1-1,0 1,0 0,0-1,1 0,-1 0,0 1,0-2,0 1,0 0,1-1,-1 1,0-1,0 0,1 0,-1 0,0 0,1 0,-1-1,1 1,0-1,-1 1,1-1,-4-4,-6-6,1-1,0 0,0 0,-13-26,15 26,-19-31,2-1,2-1,2-1,-18-55,34 85,1-1,1 1,0-1,2 0,0-1,1 1,0 0,2 0,0-1,1 1,1 0,0 0,2 0,0 1,9-21,-11 33,0-1,0 1,0 0,1 0,0 0,0 0,0 1,1 0,-1 0,1 0,0 0,0 1,1 0,-1 0,1 0,-1 1,1-1,0 1,11-2,6 1,0 0,0 2,46 2,-36 0,3 2,0 1,0 2,0 1,-1 2,0 1,38 18,194 104,-177-83,121 90,-104-43,-100-87,26 19,-32-27,-1-1,1 0,0 1,0-1,0 0,-1 0,1 1,0-1,0 0,0 0,0 0,-1 0,1 0,0 0,0-1,0 1,-1 0,1 0,0-1,0 1,-1 0,1-1,0 1,0 0,-1-1,1 1,0-1,-1 1,1-1,-1 0,1 1,-1-1,1 0,-1 1,1-1,-1 0,1 1,-1-1,0 0,0 0,1 0,-1 1,0-1,0 0,0 0,0-1,4-20,0 0,-2-1,-1 1,0 0,-4-29,1-4,-2-85,-39-242,42 379,1-2,-1 0,1 0,-1 0,0 0,-1 0,1 1,-1-1,0 0,0 1,-1 0,1-1,-1 1,0 0,-5-6,-3 5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01.0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1 550,'5'-1,"1"0,-1-1,0 0,0 0,0 0,0-1,6-3,16-8,-17 11,0 0,0 0,1 1,-1 0,0 1,1 0,-1 0,1 1,20 3,-25-2,1 1,-1 0,0 0,0 1,1-1,-2 1,1 0,0 1,-1 0,1 0,-1 0,0 0,0 1,-1 0,0 0,7 9,1 5,-2 0,0 0,-1 1,-1 0,-1 0,-1 1,-1 0,3 22,-3-4,-2 1,-2-1,-5 60,2-87,-1-1,0 0,0 0,-1 0,0 0,-1-1,0 1,-1-1,-12 17,6-11,-1 0,-1-1,-1 0,-25 20,40-35,0 0,0 1,-1-1,1 0,0 0,0 0,0 0,0 0,0 0,0 1,0-1,-1 0,1 0,0 0,0 0,0 0,0 0,0 0,-1 0,1 0,0 0,0 0,0 0,0 0,0 0,-1 0,1 0,0 0,0 0,0 0,0 0,-1 0,1 0,0 0,0 0,0 0,0 0,-1 0,1 0,0 0,0 0,0 0,0-1,0 1,0 0,0 0,-1 0,1 0,0 0,0 0,0-1,0 1,0 0,0 0,0 0,0 0,0 0,0-1,0 1,0 0,0 0,0 0,0 0,0-1,0 1,3-19,12-23,358-693,-366 721,32-61,-2-2,-5-2,25-89,-62 201,1 1,2 0,3 64,1-27,-1-26,2 0,1 0,23 88,-19-101,3-1,0 0,2-1,1-1,2 0,22 33,-31-54,0 0,0-1,1 0,0 0,0 0,0-1,1-1,0 1,0-1,1-1,-1 0,1 0,0-1,0 0,1 0,10 0,20 2,1-2,72-4,-57-1,12-1,-41 1,0 1,1 1,-1 2,33 5,-43-1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02.6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0,'32'0,"1"1,-1 2,0 0,56 15,-74-13,0 0,-1 0,0 2,0-1,0 2,-1 0,0 0,0 1,-1 0,0 1,-1 1,18 22,-24-28,0 0,0 0,-1 0,0 0,0 0,-1 1,1 0,-1-1,0 1,-1 0,1 0,-1 0,-1 0,1 0,-1 0,0 0,0 1,-1-1,1 0,-2 0,1 0,0 0,-1-1,0 1,-1 0,1-1,-1 1,0-1,-4 5,-14 17,-1-2,-1 0,-2-2,0 0,-1-2,-42 26,58-40,-116 71,126-75,8-3,9-2,50-13,-40 8,0 0,0 2,1 1,0 1,0 2,0 0,30 4,44 11,-76-12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03.4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0,'-3'0,"-1"1,1-1,0 0,0 1,-1 0,1 0,0 0,0 0,0 0,0 1,0 0,0-1,1 1,-1 0,0 0,-3 5,1-2,0 1,1 0,0 0,0 0,0 1,1 0,-3 8,-2 8,2 1,0 0,-3 36,6-19,2-1,1 1,3-1,1 1,16 71,75 191,-85-281,0 0,1-1,1 0,0-1,2-1,1 0,0 0,1-2,1 0,1-1,0 0,1-2,0 0,2-1,-1-2,1 0,1 0,0-2,45 12,-41-14,-4-2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04.2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1,'1'28,"1"1,2-1,1 0,1 0,2 0,0-1,21 43,107 175,-71-138,-21-30,11 24,5-2,138 171,-189-261,0 0,1-1,0 0,0 0,1-1,0 0,0-1,21 8,-26-12,1 1,-1-1,1 0,-1-1,1 0,0 0,0 0,0-1,-1 0,1 0,0-1,0 0,0 0,-1-1,1 1,-1-1,10-5,2-3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05.2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1 162,'20'-2,"1"-1,-1 0,0-1,-1-2,30-10,-9 2,274-91,-277 97,-43 10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05.8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0,'5'1,"0"0,0 0,0 0,0 1,0 0,0 0,0 0,-1 0,1 1,-1 0,1 0,-1 0,5 5,54 55,-49-48,89 109,146 230,-188-262,193 308,-183-276,70 174,-133-280,-1 1,-1-1,-1 1,0 0,-1 1,-2-1,2 25,-6-17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00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0 552,'1'-1,"-1"-1,1 1,-1 0,1 0,-1-1,1 1,0 0,0 0,-1 0,1 0,0 0,0 0,0 0,0 0,0 0,1 0,-1 0,0 1,2-2,31-15,-21 11,183-90,3 10,391-114,-41 81,-520 113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07.7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671 2046,'-71'-1,"17"0,-1 2,-66 10,103-8,0 0,1 2,0 0,0 1,1 1,-1 1,1 0,1 1,0 0,-27 22,22-13,1 0,1 1,1 1,1 0,0 1,-12 24,24-37,0 0,0 1,1-1,0 1,0 0,1 0,1 0,-1 0,1 11,1-15,1 1,-1 0,1 0,0 0,1 0,0-1,0 1,0 0,0-1,1 0,0 1,0-1,0-1,1 1,5 6,-4-7,0-1,0 0,0 0,0 0,0 0,0-1,1 0,-1 0,1-1,0 1,0-1,-1-1,1 1,0-1,7 0,-2 0,0 0,0-1,0 0,0-1,0 0,-1-1,15-5,-22 6,-1 0,1 1,-1-1,1 0,-1 0,0-1,0 1,0 0,0-1,0 1,0-1,-1 1,1-1,-1 0,0 0,2-3,11-55,-9 29,69-327,-15-4,14-473,-70 778,1 12,-3-1,-1 1,-2 0,-16-86,18 130,-1 0,1-1,-1 1,1 0,-1 0,0 0,0 0,0 1,0-1,0 0,0 0,0 0,-2-1,2 3,1 0,-1 0,1 0,0 0,-1 0,1 0,-1 1,1-1,0 0,-1 0,1 0,-1 0,1 1,0-1,-1 0,1 0,-1 1,1-1,0 0,0 0,-1 1,1-1,0 1,0-1,-1 0,1 1,0-1,0 0,0 1,-1-1,1 1,0-1,0 1,0-1,0 1,-3 8,1 1,-1 0,2-1,-1 13,-4 85,5 0,4 1,6-1,4 0,4-1,6-1,4-1,76 192,-65-213,4-2,3-2,4-2,69 85,-75-111,2-3,2-1,2-2,1-3,3-1,84 48,-66-54,-65-33,0 0,0 0,0 0,0-1,0 0,0 0,0-1,1 0,-1 0,8-1,-12 1,0-1,0 0,0 1,-1-1,1 0,0 0,-1 0,1 0,-1 0,1-1,-1 1,1 0,-1-1,0 1,0-1,0 1,0-1,0 0,0 1,0-1,0 0,-1 0,1 1,-1-1,1-3,3-52,-4 46,-12-848,2 676,-8 2,-46-199,37 266,-4 2,-6 2,-4 1,-82-152,117 250,-1 0,0 0,0 1,-1 0,0 0,-1 1,-13-11,20 19,0-1,-1 0,1 0,0 1,-1 0,1-1,-1 1,0 0,1 0,-1 0,0 1,0-1,0 1,1-1,-1 1,0 0,0 0,0 0,0 0,0 1,1-1,-1 1,0 0,0 0,1 0,-1 0,0 0,1 1,-1-1,1 1,0-1,-1 1,1 0,0 0,0 0,0 0,-2 4,0 0,0 0,1 0,0 0,0 0,0 0,1 0,0 1,0-1,-1 12,-5 67,6-49,-4 47,5 0,3 1,3-1,25 124,-17-149,2-1,2 0,3-1,2-1,3-1,2-2,41 60,-41-76,2 0,2-3,39 35,113 84,-143-120,529 388,-538-398,0-1,1-2,1-1,1-1,1-2,0-1,60 14,-90-28,0 1,0-1,-1-1,1 1,0-1,0 1,-1-1,1-1,-1 1,1-1,-1 0,1 0,-1 0,0 0,0-1,0 1,0-1,0 0,-1-1,0 1,1-1,-1 1,0-1,4-7,5-7,-1-1,-1 0,-1-1,8-22,-7 13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08.5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853 1,'-14'2,"1"0,-1 1,0 0,1 1,0 1,-18 8,-2 1,-141 43,-26 10,163-54,-1-1,0-2,0-2,-1-1,-59 2,74-6,2 2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14.9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0 304,'46'-2,"60"-11,-36 4,443-46,610-92,-791 76,-295 64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15.6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1 359,'1'-3,"1"1,-1 0,1 0,0-1,0 2,0-1,0 0,0 0,0 1,1-1,-1 1,1-1,-1 1,1 0,-1 0,1 0,3 0,2-3,37-11,1 1,1 2,0 2,53-4,-11 1,289-68,-62 10,-220 54,132-5,-195 21,-1 0,0-3,0 0,0-2,-1-1,39-15,-47 12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16.8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2,'-3'-1,"0"1,-1 0,1 0,0 0,0 1,-1-1,1 1,0-1,0 1,0 0,0 1,0-1,0 0,0 1,0-1,0 1,1 0,-1 0,1 0,-1 1,1-1,0 0,0 1,0 0,0-1,0 1,1 0,-1 0,1 0,-1 4,-9 20,2 0,1 1,1 0,-3 38,-6 122,14-153,-2 56,3 0,4-1,4 1,5-1,3 0,4-2,4 0,3-1,5-2,3 0,4-3,3-1,77 112,300 334,-220-289,-169-203,-1-2,-1 1,-1 1,-2 1,34 68,-55-95,-1-1,0 1,0 0,-1 0,0-1,-1 1,1 0,-2 0,1 0,-1 0,-1 0,0-1,0 1,-1 0,1-1,-7 12,-7 12,-2-1,-39 53,21-33,-7 13,-3-2,-77 80,102-120,-1-2,-1 0,-1-2,-1 0,0-2,-1 0,-1-2,0-1,-40 13,34-17,-1-1,0-1,-57 3,70-12,6-2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17.8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0 238,'3'-1,"0"0,0 1,-1-1,1-1,0 1,0 0,-1-1,1 1,3-4,14-6,44-13,1 3,83-15,135-9,68-15,-295 43,-35 9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19.4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1060 1,'-2'52,"-2"1,-3-1,-24 97,-64 146,72-230,-3 8,-60 161,66-186,-3-2,-49 77,64-111,0-1,-1 0,0 0,-1-1,0-1,-1 0,1 0,-2-1,1 0,-1-1,-1 0,1-1,-1 0,0-1,0-1,-1 0,1-1,-1 0,0-1,0 0,-27-2,19 0,-1-2,0-1,0-1,1 0,-1-2,1-1,1 0,0-2,0 0,-23-15,35 19,0-1,1-1,-1 1,1-1,1-1,-1 1,1-2,1 1,-1-1,2 1,-1-2,1 1,0 0,1-1,0 0,1 0,0-1,0 1,1 0,1-1,-1 0,2 1,0-21,3 12,0-1,1 1,2 0,-1 0,2 1,1 0,0 0,1 0,1 1,0 0,2 1,0 0,25-25,-19 23,0 2,1 0,1 1,0 0,1 2,0 1,1 0,1 2,0 0,39-10,-24 12,1 3,0 1,0 1,0 2,0 2,0 2,0 2,-1 1,54 15,31 18,179 81,-76-26,-163-69,-38-13,2-1,-1-1,1-2,1-1,0-1,38 4,-64-10,0 0,1 0,-1 0,0 0,1 0,-1 0,0-1,1 1,-1-1,0 0,0 0,0 1,0-2,0 1,0 0,0 0,0 0,0-1,0 1,0-1,2-3,-3 2,1 1,-1-1,0 0,-1 0,1 0,0 0,-1 0,0 0,1 0,-1 0,0 1,-1-1,1 0,-2-6,-3-10,-1 1,0-1,-2 1,-11-20,11 23,-12-21,-1 1,-3 0,0 2,-2 1,-1 1,-2 1,-1 2,-1 1,-1 1,-2 2,-40-23,61 41,-1 1,0 0,0 1,0 0,0 2,-15-3,9 3,0-2,-32-11,47 14,0-1,0 0,1-1,-1 1,1-1,-1 0,1 0,0-1,0 1,1-1,-1 0,1 0,0 0,-6-8,2-4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21.9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1839 59,'-14'2,"-1"1,0 1,1 0,0 1,0 0,0 1,0 1,1 0,-15 11,-12 5,-293 178,61-33,-550 261,806-421,6-3,1 0,-1-1,0 0,-1 0,1-1,-12 2,19-5,1 0,0 0,-1 0,1 0,0 0,-1-1,1 1,0-1,0 0,0 1,0-1,-1 0,1 0,0 0,0-1,1 1,-1 0,0-1,0 1,1-1,-1 0,1 0,-1 1,1-1,0 0,0 0,0 0,0 0,0 0,0-1,0 1,1 0,-1 0,0-4,-13-46,2 10,2-1,1 1,-5-84,13 107,1 1,1-1,1 1,7-36,-7 47,1 0,0 1,0-1,0 1,1-1,0 1,0 0,1 1,0-1,0 1,0 0,0 0,1 0,0 1,11-7,16-6,1 1,0 1,1 2,1 2,0 1,0 1,67-5,266 3,-347 11,23 2,-1 2,1 2,-1 2,0 1,46 18,162 33,-47-13,-163-32,-35-12,1 0,-1 0,1-1,0 0,0 0,14 1,-19-3,0-1,0 1,-1-1,1 0,0 1,-1-1,1 0,-1-1,1 1,-1 0,0-1,1 1,-1-1,0 0,0 0,0 1,0-1,0-1,0 1,-1 0,1 0,-1-1,0 1,2-4,4-10,-1 1,0-1,4-25,14-35,87-150,-109 224,8-21,-10 22,0 0,0 1,0-1,1 0,-1 1,0-1,0 0,0 1,0-1,-1 0,1 1,0-1,0 0,0 1,0-1,-1 0,1 1,0-1,-1 0,1 1,0-1,-1 1,1-1,-1 1,1-1,-1 1,1-1,-1 1,1-1,-1 1,0-1,-10-2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25.2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0 601,'0'-3,"1"0,0 0,-1-1,1 1,0 0,0 0,1 0,-1 0,1 0,-1 0,1 1,0-1,0 0,0 1,1-1,-1 1,1 0,-1 0,1 0,0 0,4-2,9-5,0 1,31-12,-15 8,-17 5,1 1,0 0,0 1,1 1,0 0,-1 1,1 1,22 0,-31 2,-1 1,0 0,1 0,-1 0,0 1,0 0,1 1,-2-1,1 1,0 1,-1-1,1 1,-1 0,0 1,0-1,-1 1,1 1,-1-1,0 1,-1-1,6 9,0 4,-1 1,-1 0,0 0,-2 0,0 1,-1 0,-1 1,2 31,-2 169,-5-202,-2 30,-1-1,-3 0,-2 0,-2 0,-2-1,-2-1,-3 0,-1-2,-30 53,48-95,0-1,0 1,1-1,-1 1,0-1,-1 0,1 1,0-1,0 0,0 0,-1 0,1 0,-1 0,1 0,-1 0,1 0,-1-1,1 1,-1 0,0-1,1 0,-4 1,4-1,0-1,0 1,1-1,-1 1,0-1,0 1,0-1,0 0,1 1,-1-1,0 0,0 0,1 1,-1-1,1 0,-1 0,1 0,-1 0,1 0,0 0,-1 0,1 0,0 0,0 0,-1 0,1 0,0 0,0 0,0 0,0 0,1 0,-1 0,0 0,0 0,1 0,-1 0,0 0,2-1,4-23,2 0,1 1,1 0,1 1,25-39,0-2,31-64,268-479,-245 465,100-178,-189 317,0 1,1 0,-1-1,-1 0,1 1,0-1,0 1,-1-1,0 0,1 1,-1-1,0 0,-1-3,1 5,0 1,0 0,0-1,-1 1,1 0,0-1,0 1,0 0,-1-1,1 1,0 0,0 0,-1 0,1-1,0 1,-1 0,1 0,0 0,0-1,-1 1,1 0,0 0,-1 0,1 0,0 0,-1 0,1 0,-1 0,1 0,0 0,-1 0,1 0,-21 11,3 5,0 2,1-1,1 2,0 0,2 1,-14 25,-66 136,94-180,-64 153,58-136,1 0,0 1,1 0,2 0,0 1,0 29,3-42,1-1,0 1,0-1,0 1,0-1,1 0,0 0,1 0,-1 0,1 0,0-1,1 1,-1-1,1-1,0 1,0 0,11 6,10 7,2-2,42 21,-47-26,52 26,123 42,-180-74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25.8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1,'-20'53,"-14"80,-16 140,40-206,4 1,2 0,3 0,3 0,11 70,-7-104,1 0,1 0,2-1,1 0,2-1,1 0,1-1,2-1,1 0,2-2,40 47,-20-33,2-1,2-3,2-2,97 60,-140-94,1 0,0 0,-1 0,1-1,0 1,0-1,0 0,0 0,0 0,0-1,0 1,8-1,5-3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01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1,'-1'4,"0"0,0 0,-1 0,1-1,-1 1,0 0,0-1,-2 4,-10 19,7 6,0-1,3 1,0 0,2-1,1 2,2-1,1 0,2-1,8 37,-8-53,0-1,0 0,2 0,-1 0,2-1,0 0,1 0,0 0,1-1,0-1,18 18,-9-13,0 0,1-2,1-1,0 0,1-1,36 14,7-4,0-2,2-3,0-4,77 7,-69-11,-1-3,86-4,-156-2,0 0,0-1,0 1,0 0,0-1,0 0,-1 1,1-1,0 0,-1-1,1 1,0 0,-1-1,0 1,1-1,2-2,-4 2,-1 1,1-1,0 0,-1 0,1 1,-1-1,1 0,-1 0,0 1,0-1,0 0,0 0,0 0,0 1,0-1,-1 0,1 0,-1 0,1 1,-1-1,1 0,-1 1,0-1,0 1,-2-4,-23-38,-3 1,-52-61,-79-67,157 167,-157-153,127 128,-1 1,0 2,-46-24,68 43,-1 1,0 0,0 0,0 2,-1 0,1 0,-28-1,-5 3,-47 6,15-1,27-3,4 1,0-1,0-3,-46-8,90 9,-1 1,0-1,0 0,1 0,-1 0,0-1,1 1,-1-1,1 0,0 0,-1 0,-4-6,-1-6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26.6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1,'1'20,"1"0,0-1,2 1,0 0,10 25,42 94,-23-64,81 218,58 135,-170-423,0 1,0-1,1-1,0 1,0 0,0-1,1 1,-1-1,1 0,0 0,0-1,1 1,-1-1,1 0,-1 0,1 0,7 2,-5-3,0-1,0 0,0 0,0-1,0 0,0 0,1-1,-1 1,0-2,0 1,0-1,13-5,55-26,-53 21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27.3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1,'9'0,"11"0,19 0,16 0,16 0,13 0,5 0,0 0,-7 0,-12 0,-11 0,-10 0,-9 0,-7 0,-10 4,-8 2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28.6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0,'7'1,"1"0,-1 0,1 1,-1 0,0 1,0-1,0 1,0 1,13 7,56 44,-68-48,44 36,-3 3,-2 1,79 103,-55-49,69 132,-130-216,-2 0,0 1,-2 0,0 0,0 1,-2 0,0-1,1 34,-4-44,-1 0,0 0,-1 0,0 0,0 0,-1 0,0 0,0 0,0-1,-1 1,-1-1,1 0,-1 0,0 0,-1-1,0 1,0-1,0 0,-1 0,1-1,-2 1,1-2,-8 6,6-5,-3 1,0 1,0 0,0 0,1 1,1 0,-1 1,-13 17,11-8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29.7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1,'6'2,"-2"0,1 0,0 1,0-1,-1 1,1 1,-1-1,0 0,0 1,0 0,-1 0,1 0,2 5,-1-3,49 66,-2 2,66 128,-74-123,218 422,-175-328,136 346,-42 16,-180-530,39 115,9 27,36 181,-77-286,-2-8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31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1,'5'70,"3"1,4-2,38 129,-37-149,173 520,-120-383,36 105,100 297,-136-391,67 232,-123-388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33.1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0 228,'4'-1,"-1"-1,1 0,-1 1,1-1,-1 0,0-1,0 1,0 0,0-1,2-3,11-7,7-1,1 0,0 2,1 0,1 2,36-10,138-21,-113 26,-22 2,2-1,111-8,-160 21,1 0,-1 2,0 0,0 1,0 1,-1 0,1 2,-1 0,1 1,-2 0,21 11,-30-12,0 0,-1 0,0 0,1 1,-2 0,1 0,-1 0,0 1,0 0,0 0,-1 0,0 0,-1 1,0 0,0-1,0 1,-1 0,1 12,1 11,-2 0,-1 1,-5 48,2-46,-2 9,-1 0,-3 0,-2-1,-21 62,2-29,-58 107,84-175,0 0,-1 0,0-1,0 1,-1-1,0 0,0 0,0 0,-1-1,0 0,0 0,0 0,-1-1,1 0,-1 0,0 0,0-1,0 0,-1-1,1 0,-1 0,1 0,-13 0,-36 7,123-28,1 4,0 3,1 3,114-1,-156 11,0-2,0 0,0-2,0 0,0-2,-1-1,32-12,-42 11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35.2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1852 2372,'7'-30,"-6"29,0 0,-1-1,1 1,0 0,-1-1,1 1,-1-1,1 1,-1-1,0 1,0-1,0 1,1-1,-1 1,-1-1,1 0,0 1,0-1,-1 1,1-1,-1 1,1-1,-1 1,1 0,-1-1,0 1,0 0,0-1,0 1,0 0,0 0,0 0,0 0,0 0,-1 0,1 0,0 0,-3-1,-3-1,0 1,0-1,-1 1,1 0,-1 1,0 0,1 0,-1 0,0 1,-13 2,-87 15,74-11,-138 30,2 6,-200 79,254-74,2 4,3 6,-200 136,275-168,1 3,-60 60,88-80,-1 0,1 0,1 1,0 0,0 0,0 1,1-1,1 1,0 0,0 0,1 1,0-1,1 1,0-1,0 1,1 0,1 21,2-26,-1-1,1 1,0-1,0 1,1-1,0 0,0 0,0 0,0 0,1-1,0 1,0-1,0 0,0 0,1 0,-1-1,1 0,0 1,10 3,11 5,0-1,52 14,-50-17,-18-5,293 82,-223-66,150 14,-203-31,0-1,0-1,0-2,0 0,0-2,0-1,-1-1,0-2,0 0,-1-2,0 0,-1-2,0-1,0 0,-2-2,26-21,-10 2,-2-2,-1-1,-2-2,-1-1,-3-2,43-78,-42 59,-3-2,-3-1,-2-1,18-97,-21 54,-5-1,0-120,-29-212,-25 69,28 304,-2 2,-3-1,-37-91,26 101,26 54,0 0,0 0,0 0,-1 1,1-1,0 0,-1 1,0 0,0-1,0 1,0 0,0 0,0 1,-5-3,6 4,1 0,0 0,0 0,0 0,-1 0,1 0,0 1,0-1,0 0,-1 1,1-1,0 1,0-1,0 1,0 0,0-1,0 1,0 0,0 0,0 0,0 0,1-1,-1 1,0 0,0 1,1-1,-1 0,1 0,-1 0,1 0,-1 0,1 0,0 1,0-1,-1 0,1 0,0 1,0-1,1 2,-3 53,6-22,1 0,2 0,2-1,1 0,1-1,18 36,10 8,62 93,-3-34,5-4,134 129,-185-208,2-3,2-2,2-3,2-2,2-3,2-3,1-2,110 39,-167-70,2 1,0 0,0-1,0-1,14 2,-22-4,0 0,1 1,-1-1,0-1,1 1,-1 0,0 0,1-1,-1 0,0 1,0-1,1 0,-1 0,0 0,0 0,0-1,0 1,0 0,-1-1,1 1,0-1,-1 0,1 0,2-3,6-14,0-1,-2 0,0 0,8-34,12-92,-14 68,89-534,-47-8,-54 532,-4-1,-15-99,13 157,-2-1,-1 1,-2 1,0-1,-2 2,-2-1,0 1,-2 1,-26-37,32 55,1 0,-1 1,0 0,-1 1,0 0,-1 0,0 1,0 1,0-1,-19-6,26 12,0-1,0 1,0 0,0 0,0 0,0 0,0 1,-1 0,1 0,0 0,0 0,-1 1,1-1,0 1,0 0,0 1,0-1,0 1,0-1,0 1,1 0,-1 1,1-1,-1 1,1-1,0 1,0 0,0 0,0 0,1 1,-1-1,1 1,0-1,-3 8,1-2,1 0,0 0,0 1,1-1,1 1,-1 0,2 0,-1 0,1-1,1 1,3 17,3 11,20 59,-24-87,78 227,119 242,-104-285,34 75,-123-254,71 147,-67-145,1 1,0-2,1 1,0-2,2 0,26 22,50 28,3-4,2-4,179 77,-253-125,109 42,-116-46,1 0,-1-2,1 0,-1-1,1 0,26-2,-40 0,0 0,0 0,0-1,0 1,0-1,0 1,0-1,0 0,0 0,0 1,0-2,-1 1,1 0,0 0,-1 0,3-3,5-9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36.2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0 293,'156'-64,"-117"50,33-16,62-19,146-20,-269 66,0 0,0-1,-1-1,1 0,-1 0,0-1,9-7,5-2,-11 7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45.4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1195,'-24'6,"9"-1,17-8,19-8,0 1,0 2,0 0,1 1,44-7,-28 5,757-152,13 77,-625 74,-2-8,0-8,199-55,-232 49,263-25,34-4,674-108,-749 110,-308 49,-47 9,-1-1,0 0,0-1,0 0,0-1,0-1,-1-1,26-13,-23 11,0 0,1 1,-1 0,2 2,-1 0,0 1,32-4,21-5,87-29,-88 20,1 4,1 3,117-9,-156 21,0-1,-1-2,1 0,-1-2,-1-2,1-1,-2-1,39-22,4 8,-44 17,-7 2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48.0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0,'0'21,"0"-1,1 1,1-1,0 1,2-1,1 0,11 33,86 186,118 333,98 450,-241-806,23 78,-90-247,-8-36,0 0,1 0,0 0,1 0,0-1,0 1,1-1,9 13,1 3,0 0,-2 1,-1 0,-1 1,9 35,12 30,-20-56,-1 1,-3 0,6 52,-1-11,-6-27,-6-29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01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859 1,'-2'13,"0"-1,0 1,-1 0,-1-1,0 0,-1 0,-7 15,-5 13,-701 1915,639-1718,68-200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50.3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1,'0'69,"-4"-1,-2 1,-4-1,-2-1,-3 0,-36 98,47-155,-60 145,53-132,-1-1,0-1,-2 0,-26 31,39-51,0 0,0 1,0-1,0 0,0 0,-1 0,1 0,0 0,-1 0,1 0,0 0,-1-1,1 1,-1 0,1-1,-1 1,1-1,-1 0,-2 1,3-2,1 1,-1 0,0-1,0 1,1-1,-1 1,0-1,1 1,-1-1,0 0,1 1,-1-1,1 0,-1 1,1-1,0 0,-1 0,1 0,-1 1,1-1,0 0,0 0,0 0,-1-1,1-4,-1 1,1-1,0 1,0-1,0 1,1-1,0 1,0-1,1 1,1-6,94-191,-42 92,73-208,-116 273,-9 29,1 1,0-1,14-27,-16 40,0 1,0-1,1 1,0 0,-1-1,1 1,0 0,0 1,0-1,0 0,0 1,0 0,1-1,-1 1,0 1,1-1,-1 0,1 1,-1 0,1 0,-1 0,1 0,3 1,15 1,-1 1,32 8,-42-8,389 127,-335-106,128 40,203 39,-213-59,-180-43,0-1,0 1,1 0,-1 1,0-1,0 0,0 1,0 0,0 0,-1 0,1 0,0 0,4 5,-7-7,0 1,0-1,1 1,-1-1,0 1,0-1,0 1,1-1,-1 0,0 1,0-1,0 1,0-1,0 1,0-1,0 1,0-1,0 1,0-1,-1 1,1-1,0 1,0-1,0 1,-1-1,1 0,0 1,0-1,-1 1,1-1,0 0,-1 1,-1 1,0-1,-1 0,1 0,0 0,0 0,-1 0,1 0,-1-1,1 1,0-1,-4 1,-305 70,53-9,4-12,-151 24,296-55,58-9,0-2,-81 3,128-12,0 1,0 0,0 1,-1-1,1 1,0 0,0 0,0 0,0 0,0 1,0-1,0 1,0 0,1 1,-1-1,-4 4,-3 4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51.4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1 728,'10'-2,"1"0,-1-1,19-8,39-11,269-59,-55 10,651-181,-536 135,-6-1,-273 75,-102 38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52.4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1 671,'24'-2,"0"-2,-1 0,1-2,-1 0,29-13,-11 5,632-186,-241 76,-12 18,-40 12,-288 73,-62 15,-1 0,0-2,-1-1,36-17,-52 17,-7 2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55.9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665 0,'-7'1,"-1"0,1 0,0 0,-1 1,1 0,0 0,0 1,0 0,1 0,-1 0,1 1,0 0,-1 1,2-1,-1 1,-5 6,-9 10,2 2,-30 43,29-38,-248 374,242-368,-55 55,30-36,48-51,0-1,1 1,-1 0,1-1,0 1,-1 0,1 0,0 0,0 0,0 0,0 1,1-1,-1 0,1 0,-1 0,0 4,2-5,-1 0,0 0,1 0,-1 0,1 0,-1 0,1 0,-1 0,1 0,0-1,-1 1,1 0,0 0,0 0,0-1,-1 1,1 0,0-1,0 1,0-1,0 1,0-1,2 1,10 2,-1 0,1-1,0-1,23 0,1 1,19 8,-1 2,84 30,104 54,-164-62,518 240,-594-273,55 34,-55-33,0 0,1 0,-1 1,0 0,0 0,-1 0,1 0,0 0,-1 0,0 0,0 1,0 0,2 5,-4-9,0 0,1 0,-1 0,0 0,0 0,0 0,0 1,0-1,0 0,0 0,0 0,0 0,0 0,0 0,0 0,0 1,0-1,0 0,0 0,0 0,0 0,0 0,0 0,0 0,0 1,0-1,0 0,0 0,0 0,0 0,0 0,0 0,0 0,0 1,0-1,0 0,0 0,0 0,-1 0,1 0,0 0,0 0,0 0,0 0,0 0,0 0,0 1,0-1,-1 0,1 0,0 0,0 0,0 0,0 0,0 0,0 0,-1 0,1 0,0 0,0 0,0 0,0 0,0 0,-11-8,-7-12,-322-487,197 285,116 181,2-2,-21-48,42 78,0-1,1 0,1-1,0 1,1 0,0-16,-7-53,-17-68,5 62,14 68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8:58.1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27,'29'-1,"52"-11,-50 7,45-2,-59 6,374 3,-385-2,0 0,0 1,0 0,0 0,0 0,0 1,0 0,-1 0,1 0,9 6,-13-6,0-1,0 1,0 0,-1 0,1 0,0 1,-1-1,1 0,-1 0,0 1,0-1,0 1,0-1,0 1,-1 0,1-1,-1 1,1 0,-1-1,0 1,0 0,-1-1,1 1,0 0,-2 3,-7 30,-1-1,-2 0,-2-1,-1 0,-21 33,-15 37,-146 274,181-356,-1 0,-1-2,-37 35,36-37,18-17,0 1,0-1,0 0,-1 0,1 0,-1 0,1 0,0 0,-1 0,0 0,1 0,-1-1,0 1,1-1,-1 1,0-1,1 1,-4-1,4 0,0-1,0 1,0-1,0 1,1-1,-1 1,0-1,0 0,0 1,0-1,1 0,-1 0,0 0,1 1,-1-1,1 0,-1 0,1 0,-1 0,1 0,0 0,-1-2,-2-10,1 0,0-1,1 1,1-15,-1-1,-7-48,2 7,-2 0,-34-127,5 86,-25-85,34 99,25 79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00.9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862 1,'-3'0,"0"0,-1 1,1 0,0 0,-1 0,1 0,0 0,0 1,0-1,0 1,0 0,0 0,1 0,-1 0,0 1,-1 2,-38 49,26-32,-150 211,-140 170,262-352,25-27,-1 0,-2-2,0 0,-1-2,0 0,-39 23,61-42,0 0,0-1,0 1,1-1,-1 0,0 1,0-1,0 0,0 1,0-1,0 0,0 0,0 0,0 0,0 0,0 0,0 0,0 0,0 0,0-1,0 1,0 0,0-1,0 1,0 0,0-1,0 1,1-1,-1 0,-1 0,1-1,-1 0,1-1,0 1,-1 0,1-1,0 1,1-1,-1 1,0-1,1 0,-1-3,0-12,1 1,2-31,-1 44,11-94,3-49,-15 125,1 0,1 0,1 1,1-1,1 1,0 0,2 0,17-37,-23 55,1 0,1 0,-1 0,0 1,1-1,-1 0,1 1,0 0,0 0,0 0,0 0,0 0,0 0,0 1,1 0,-1-1,1 1,-1 1,1-1,-1 0,1 1,-1 0,1 0,0 0,-1 0,1 0,-1 1,5 1,12 2,-1 2,0 0,0 2,19 9,4 2,212 88,48 19,-274-115,0-1,0-1,1-2,0-1,0-1,31 2,-58-7,0-1,0 1,0 0,0 0,-1-1,1 1,0-1,0 0,-1 1,1-1,0 0,-1 0,1 0,-1 0,1 0,-1 0,0-1,1 1,-1 0,0-1,2-2,-2 1,1-1,0 0,-1 1,0-1,0 0,0 0,0 0,0 0,-1-6,0-2,0-1,-1 1,-1 0,0 0,-7-20,-25-54,-70-125,15 36,78 154,0 4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02.9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0 152,'9'-8,"-6"4,1 0,-1 1,0 0,1 0,0 0,0 0,0 1,0-1,0 1,1 0,-1 0,0 1,1-1,6 0,226-51,-126 32,-60 10,1 3,77-4,-107 12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04.6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961 0,'-1'5,"-1"-1,0 0,0 0,0 0,0 0,-1 0,1 0,-1 0,0-1,0 1,-1-1,-3 3,-11 13,-188 268,99-132,-129 141,197-254,-1-2,-2-1,-90 61,130-98,0 0,-1-1,1 1,0-1,0 0,-1 1,1-1,-1 0,1-1,-1 1,1 0,-1-1,0 1,1-1,-1 0,0 0,1 0,-1 0,0-1,1 1,-5-2,5 1,0-1,1 0,-1 0,0 0,1 0,-1 0,1 0,-1-1,1 1,0-1,0 1,0 0,0-1,1 1,-1-1,1 0,-1 1,1-1,0 1,0-1,1-4,-14-143,8 111,1-1,2 0,1 0,10-78,-7 106,1 0,0 1,0-1,1 1,1 0,0 0,0 0,1 1,0 0,1 0,10-12,-14 21,-1 0,0 0,1 0,-1 0,1 0,-1 1,1-1,0 1,-1 0,1 0,-1 0,1 0,0 0,-1 0,1 1,-1-1,1 1,3 1,52 20,-42-15,646 207,-417-142,-245-72,8 3,1-1,-1 1,1-2,-1 1,15-1,-22-1,1 0,0 0,0 0,0-1,-1 1,1-1,0 1,-1-1,1 0,0 1,-1-1,1 0,-1 0,1 0,-1 0,1 0,-1-1,0 1,0 0,1-1,-1 1,0-1,0 1,0-1,-1 0,1 1,0-1,-1 0,1 1,-1-1,1 0,-1-3,2-12,-1 0,-1 0,-1 0,0 0,-1 0,-1 0,0 0,-1 1,-1-1,-1 1,-10-20,-3-3,-2 1,-1 1,-35-43,49 71,-1 0,0 0,0 1,-15-10,-25-22,34 23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07.1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101 365,'0'0,"0"-1,0 0,0 0,0 1,0-1,0 0,-1 0,1 1,0-1,0 0,-1 1,1-1,0 0,-1 1,1-1,-1 1,1-1,-1 1,1-1,-1 1,0-1,1 1,-1-1,1 1,-1 0,0-1,1 1,-1 0,0 0,1-1,-1 1,0 0,0 0,1 0,-1 0,0 0,0 0,1 0,-1 0,0 0,0 0,1 0,-1 1,0-1,1 0,-1 1,0-1,1 0,-1 1,0-1,0 1,-3 1,0-1,0 1,0 0,1 1,-1-1,1 1,-6 4,5-2,0 1,0 0,0 0,1 0,0 0,0 1,0-1,1 1,0-1,0 1,1 0,0 0,0 0,1 0,0 8,1-4,0-1,1 0,0 1,1-1,0 0,1 0,0 0,1-1,7 13,-1-6,0 0,1 0,1-1,0-1,1 0,1-1,0-1,1 0,0-1,28 14,-7-9,0-3,1 0,44 7,119 14,-156-28,7 2,90 2,-142-10,1 0,-1 0,1 0,0 0,-1 1,1-1,-1 0,1-1,0 1,-1 0,1 0,-1 0,1 0,-1 0,1 0,-1-1,1 1,0 0,-1-1,1 1,-1 0,0-1,1 1,-1 0,1-1,-1 1,0-1,1 1,-1-1,0 1,1-1,-1 1,1-2,-12-16,-29-17,39 35,-61-43,-2 4,-1 2,-3 4,0 2,-2 3,-1 3,-93-19,140 38,12 5,0-2,0 1,0-2,0 0,1 0,-1-1,1 0,0-1,1 0,-11-9,20 14,-1-1,1 1,0-1,0 1,0-1,0 1,1-1,-1 0,0 0,1 0,-1 1,1-1,0 0,-1 0,1 0,0 0,0 0,0 1,1-1,-1 0,0 0,1 0,-1 0,1 1,-1-1,1 0,0 0,0 1,0-1,0 1,0-1,0 1,0-1,1 1,-1-1,0 1,3-2,7-7,1 1,0 0,23-12,-23 14,0-1,2 2,-1 0,1 0,0 1,0 1,0 1,1 0,22-2,12 2,61 5,-33 1,110-1,298 43,-463-41,-1 0,0 2,-1 1,26 11,-40-16,-1 0,1 1,-1 0,0 0,0 1,0-1,0 1,0 0,-1 0,0 1,0-1,0 1,0 0,-1 0,0 0,0 1,0-1,-1 1,4 9,-6-11,0-1,0 0,0 1,0-1,-1 0,1 1,-1-1,0 0,0 0,0 1,0-1,-1 0,1 0,-1 0,0-1,0 1,-2 2,-44 43,38-38,9-9,0 0,-1 1,1-1,0 0,0 0,-1 0,1 0,-1 0,1-1,-1 1,1 0,-1-1,1 1,-1-1,1 1,-1-1,0 0,1 0,-1 1,0-1,1 0,-1-1,-3 1,3-1,0-1,1 1,-1 0,0 0,1-1,-1 1,1-1,0 1,-1-1,1 0,0 1,0-1,0 0,0 0,0 0,0-2,-4-10,2 0,-1-1,-1-28,-33-183,8 58,29 159,0-1,1 0,0 1,2-16,-2 22,1 1,-1-1,0 1,1-1,0 1,-1 0,1-1,0 1,0 0,0 0,1-1,-1 1,0 0,1 0,0 0,-1 1,1-1,0 0,0 1,0-1,0 1,4-3,7 2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10.4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96,'5'-1,"1"0,-1 0,0-1,1 1,-1-1,0-1,0 1,0-1,7-4,33-14,-30 17,17-4,1 1,0 1,57-1,-54 7,0-2,64-11,-78 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03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1302,'60'57,"-38"-39,-2 1,0 0,-1 2,-1 0,-1 1,15 27,-30-43,-11-16,-13-24,-279-617,288 618,1 0,2-1,2-1,1 0,-5-67,12 83,0-1,1 1,1 0,1-1,1 1,0 0,2 1,0-1,1 1,0 0,2 1,13-22,5 1,1 2,2 1,1 1,1 2,2 1,61-43,-91 72,0-1,0 1,0-1,0 1,0 0,0 1,0-1,1 1,-1-1,1 1,-1 1,6-1,-7 1,1 1,-1 0,1 0,-1 0,0 0,0 0,1 1,-1 0,0-1,0 1,-1 0,1 0,0 1,-1-1,5 6,-2-3,0 0,-1 0,1 1,-1-1,-1 1,1 0,-1 0,0 1,0-1,-1 1,0-1,0 1,-1 0,2 7,-3-4,0 1,-1-1,0 0,-1 1,0-1,0 0,-1 0,-1 0,-4 11,-214 418,11-26,196-375,5-10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11.5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0,'0'5,"1"1,0-1,0 0,0 1,1-1,0 0,0 0,0 0,0 0,1-1,0 1,3 4,48 52,-32-37,79 81,-43-47,73 97,-128-151,5 7,0 0,1 0,11 10,-6-10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13.1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1 177,'17'-1,"1"-2,-1 0,1-1,-1-1,19-7,15-5,21-6,-44 13,51-11,-19 10,0 3,70 0,-99 6,0-1,0-2,40-11,-41 9,1 0,0 2,41-1,3 7,-53-1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14.1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0,'-2'11,"0"-1,0 0,-1 0,0 0,-1 0,-6 13,-1 1,-1 10,2 0,1 1,-7 57,0 114,5-49,-7-28,-4 87,21-195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15.8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1 295,'2'-5,"0"1,0 0,1-1,-1 1,1 0,0 1,1-1,-1 0,0 1,7-5,6-8,6-9,1 1,2 1,0 2,1 0,1 2,1 1,1 1,0 1,52-19,-74 32,1 1,-1 0,1 1,-1 0,1 0,0 0,0 1,-1 0,1 1,0-1,0 2,-1-1,1 1,-1 0,0 0,1 1,-1 0,12 8,-11-7,-1 1,0 0,0 1,0 0,0 0,-1 1,0-1,-1 2,1-1,-1 0,0 1,-1 0,0 0,-1 0,1 0,1 10,-4-12,0 0,0 0,-1 0,0 0,-1 0,1-1,-1 1,0 0,0 0,-1 0,0-1,0 1,-5 8,-5 9,-29 40,9-16,26-36,-33 57,-90 117,79-118,32-41,-1-1,-31 32,31-43,16-13,10-11,0 3,1 0,-1 1,1 0,1 0,-1 1,1 0,12-6,70-23,-62 24,1 2,0 1,47-5,-66 9,-1 0,1 0,-1-1,0 0,-1-1,1 0,-1-1,0 0,0 0,8-8,22-15,32-21,-49 34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18.3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80,'-4'1,"0"-1,0 1,0 0,0 0,1 0,-1 1,0-1,0 1,1 0,-1 0,1 0,0 1,-1-1,1 1,0-1,1 1,-5 5,-6 8,1 1,-13 23,0-2,5-9,0 0,3 2,0 0,2 0,1 2,-10 34,23-63,0 0,0 0,0 0,0 1,1-1,0 0,0 0,0 1,0-1,1 0,-1 1,1-1,0 0,1 0,-1 0,1 0,-1 0,1 0,1-1,-1 1,0 0,5 4,-2-4,-1 0,1-1,0 0,0 1,0-2,1 1,-1-1,1 1,-1-2,1 1,0 0,0-1,-1 0,1-1,11 1,1-1,-1 0,1-1,0-1,0 0,-1-2,19-5,-32 8,-1 0,1 0,-1-1,1 1,-1-1,0 0,0 0,0 0,0 0,0-1,0 1,-1-1,1 1,-1-1,0 0,0 0,0 0,0 0,0-1,0 1,-1 0,0-1,0 1,0-1,0 0,0 1,-1-1,0 0,1 1,-1-1,-1 0,1 1,0-1,-1 0,0 1,-2-6,-1-3,-2 0,1 0,-1 1,-1 0,0 0,-1 1,0-1,0 2,-18-17,17 19,0-1,1-1,0 1,1-1,0-1,1 1,0-1,0 0,1-1,0 1,-6-22,10 29,1 1,-1-1,1 1,0-1,0 1,0-1,0 1,1-1,-1 1,1-1,-1 1,1-1,0 1,0 0,0-1,0 1,0 0,1 0,-1 0,1 0,-1 0,1 0,0 0,0 0,-1 1,1-1,1 1,-1-1,0 1,0 0,0 0,1 0,-1 0,0 0,1 1,-1-1,1 1,3-1,12-1,-1 0,1 1,0 1,25 3,-25-1,8 1,1 1,-1 1,-1 1,1 2,43 18,118 71,-95-47,-52-30,0 2,-2 2,59 47,-94-69,0 1,0 0,0-1,-1 1,0 0,1 0,-1 1,0-1,-1 0,1 1,0-1,-1 1,0-1,0 1,0 0,0 0,-1-1,1 1,-1 4,-1-6,1 1,-1-1,0 1,0-1,0 1,0-1,0 0,-1 0,1 0,-1 1,0-1,1-1,-1 1,0 0,0 0,0-1,0 1,0-1,0 1,-1-1,1 0,0 0,-1 0,1 0,-1-1,1 1,-1-1,1 1,-3-1,0 1,1 0,0 0,0-1,0 1,0-1,0 0,0 0,-1-1,1 1,0-1,0 0,0 0,0 0,0-1,0 1,1-1,-1 0,0 0,1 0,-1-1,-4-4,3 1,-1-1,1-1,1 1,0-1,0 0,0 0,1 0,0 0,-2-11,-3-16,2-1,1 1,2-1,1 0,2 1,4-38,0 53,-1 0,2 0,1 0,0 1,2-1,0 2,1-1,13-19,-11 20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19.1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24,'-7'-19,"5"14,4 16,30 71,3-1,63 107,-60-118,105 178,-126-222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20.5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1 218,'37'1,"0"-2,1-1,-1-2,0-1,55-16,-21 1,0 3,1 3,119-7,-112 11,20-2,-53 8,-1-1,88-24,-82 17,92-12,-122 23,-7 0,0 0,-1-1,23-5,-20 2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21.2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0,'-3'53,"-15"90,-1-3,-8 277,-23 238,46-597,3-39,0 1,-2-1,0 0,-6 20,4-25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23.2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25,'11'-1,"0"0,-1-1,1 0,11-4,38-6,-49 12,0 1,1 0,-1 1,0 0,0 1,0 0,0 1,0 0,-1 0,1 1,-1 1,16 11,-9-5,-1 1,-1 0,0 1,-1 1,0 0,16 24,-26-32,0 0,0 0,-1 0,0 0,-1 1,1 0,-1-1,0 1,-1 0,0 0,-1 0,1 0,-1 0,-1 0,1 0,-2 0,1-1,-1 1,0 0,0-1,-1 1,0-1,-1 0,1 1,-1-2,-1 1,1 0,-1-1,-8 8,-154 196,40-46,126-163,0 0,0 0,0 0,0 0,0 0,0 0,1 1,-1-1,1 0,-1 0,0 1,1-1,0 0,-1 0,1 1,0 1,0-3,0 1,1-1,-1 0,0 1,0-1,1 0,-1 0,0 1,1-1,-1 0,1 0,-1 1,0-1,1 0,-1 0,1 0,-1 0,1 1,-1-1,0 0,1 0,-1 0,1 0,-1 0,1 0,-1 0,1 0,-1-1,0 1,1 0,5-1,-1 0,0-1,0 0,0 1,0-2,7-3,-10 5,15-11,0 1,1 1,0 0,1 1,0 1,0 1,0 1,33-6,-24 9,1-1,-1-1,0-2,0 0,46-21,-58 20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32.7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1,'7'430,"90"610,-84-942,-4-27,3 0,34 116,-45-184,0 0,0 0,0 0,1 0,-1-1,1 1,-1 0,1-1,0 1,0-1,0 1,1-1,-1 0,1 0,-1 0,1-1,-1 1,1 0,0-1,0 0,0 1,0-1,0-1,0 1,0 0,0-1,0 1,0-1,0 0,1 0,-1 0,0 0,4-2,9-1,1-2,-1 0,1-1,29-15,-21 9,277-108,-3 2,-99 44,-176 63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06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1040 854,'0'0,"1"-1,0 1,-1-1,1 1,0-1,-1 0,1 1,-1-1,1 0,-1 1,0-1,1 0,-1 0,0 0,1 1,-1-1,0 0,0 0,0 0,1 0,-1 1,0-1,0 0,-1 0,1 0,0 0,0 0,0 1,0-1,-1 0,1 0,0 0,-1 1,1-1,-1 0,1 1,-1-1,1 0,-1 1,1-1,-1 0,0 1,1-1,-1 1,0-1,0 1,1-1,-1 1,0 0,0-1,1 1,-1 0,0 0,0 0,0-1,-1 1,-52-11,13 9,0 2,0 2,1 1,-1 2,1 2,0 2,0 1,-40 17,22-3,0 2,2 2,1 3,-78 57,106-67,1 0,1 1,1 2,-25 32,42-49,1 2,0-1,0 1,1 0,0 0,1 0,0 1,0-1,1 1,0 0,1 0,0 0,1 0,0 1,0-1,1 0,3 19,-2-24,1-1,0 0,0 1,0-1,0 0,1 0,0-1,0 1,0 0,0-1,0 0,1 0,0 0,-1 0,1 0,0-1,0 0,1 1,-1-2,0 1,1 0,-1-1,1 0,8 1,11 2,2 0,-1-2,30-1,-52-1,61-2,-1-3,0-3,-1-2,1-3,108-38,-146 41,-1-1,0-1,0 0,-1-2,-1-1,0-1,-2 0,1-2,-2 0,-1-2,0 0,15-22,-22 24,0-1,-1 1,0-2,-2 1,0-1,-2-1,0 1,-1-1,-1 0,-1 0,-1 0,-1-1,-1 1,0 0,-6-31,-1 16,-2-1,-2 1,-1 0,-2 1,-1 1,-2 0,-22-33,-162-209,178 247,-5-7,-1 2,-1 0,-55-46,83 79,1-1,0 1,-1 0,1 0,-1 0,1 1,-1-1,1 0,-1 0,1 1,-1-1,0 1,1 0,-3-1,3 1,1 0,0 1,-1-1,1 0,-1 0,1 1,0-1,-1 0,1 1,0-1,0 0,-1 1,1-1,0 0,0 1,0-1,-1 0,1 1,0-1,0 1,0-1,0 1,0-1,0 0,0 1,0-1,0 1,0-1,0 1,0-1,0 0,0 1,0 0,2 6,-1-1,1 1,0-1,1 1,6 11,178 280,-122-200,104 149,207 233,-277-378,-83-87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33.6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0 423,'20'-16,"0"1,1 1,0 0,2 2,35-15,-31 14,607-266,-580 254,-37 17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34.6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1 471,'12'-10,"0"0,1 1,0 1,1 0,21-9,30-18,39-34,10-7,176-87,-166 104,-110 53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35.6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92,'78'-4,"-1"-4,146-32,-210 37,42-6,1 3,97 1,-34 3,-58-7,-38 4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36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1 175,'4'-3,"-1"-1,1 1,0 0,1 1,-1-1,0 1,1-1,-1 1,1 1,6-3,-5 2,47-18,0 2,1 2,0 3,1 2,78-5,84-15,-136 17,-58 10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40.1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90 2308,'25'-385,"-1"55,1-283,3-191,-27 778,-2-55,0 76,1 1,-1-1,1 1,-1-1,-1 1,1 0,0 0,-1-1,0 1,0 0,0 1,-1-1,-4-6,6 9,0 1,1 0,-1-1,0 1,1 0,-1-1,0 1,1 0,-1 0,0 0,1 0,-1 0,0-1,0 1,1 1,-1-1,0 0,0 0,1 0,-1 0,0 0,1 1,-1-1,0 0,1 0,-1 1,0-1,1 1,-1-1,1 1,-1-1,1 1,-1-1,1 1,-1-1,1 1,-1-1,1 1,0 0,-1 1,-15 27,16-29,-28 77,3 0,4 2,-19 142,34-170,3-1,1 1,4-1,1 1,2-1,22 91,114 283,-104-319,52 121,-78-204,0-1,2 0,0-1,1 0,1-1,1 0,31 26,-42-40,1 0,-1-1,1 0,0 0,0-1,1 0,-1 0,1 0,0-1,-1 0,1 0,0 0,0-1,0 0,0-1,15 0,-15-2,1 1,-1-1,0-1,0 0,0 0,0 0,0-1,-1 0,1 0,-1 0,0-1,0 0,-1 0,0-1,9-10,4-11,0-1,-2-1,-1 0,-1-1,-1 0,11-45,2-1,-26 75,0 0,0 0,1-1,-1 1,0 0,1-1,-1 1,1 0,0 0,-1 0,1 0,0 0,0 0,-1 0,1 0,0 0,0 0,0 0,0 0,0 0,0 1,1-1,-1 0,0 1,0-1,0 1,1-1,-1 1,0 0,1 0,-1-1,0 1,1 0,-1 0,0 0,0 0,1 1,-1-1,0 0,1 1,-1-1,0 0,0 1,1-1,0 2,6 4,0-1,0 2,0-1,-1 1,8 10,4 3,-8-9,13 12,1 0,1-1,1-1,1-2,52 28,-78-47,0 1,0-1,0 0,0 1,0-1,-1 0,1 0,0-1,0 1,0 0,0 0,0-1,0 0,0 1,-1-1,1 0,0 0,0 0,-1 0,1 0,-1 0,1 0,-1 0,1-1,-1 1,0-1,0 1,1-1,-1 1,1-3,6-8,-1-1,0 0,6-15,-3 5,-6 14,1 1,0 0,0 0,1 1,0-1,1 1,-1 0,16-11,-18 15,-1 1,1 0,0 0,0 0,0 1,1-1,-1 1,0 0,1 0,-1 0,0 1,1 0,-1 0,1 0,-1 0,1 1,-1-1,0 1,1 0,-1 0,6 3,29 11,-2 2,0 1,0 1,-2 3,-1 0,54 48,-85-68,-1 0,1 1,-1-1,1 0,0 0,0 0,0-1,5 3,-7-4,0 1,0-1,0 0,0 0,0 0,0 0,0 0,0 0,0 0,0 0,0 0,0 0,0-1,-1 1,1 0,0-1,0 1,0 0,0-1,1 0,2-3,-1-1,0 1,0 0,0-1,-1 1,0-1,1 0,-2 0,4-9,9-27,3 1,1 0,3 1,0 2,38-49,-57 82,1 1,-1 0,1-1,0 1,0 1,0-1,0 0,1 1,-1-1,1 1,-1 0,1 1,0-1,0 0,0 1,0 0,0 0,7-1,-6 2,1 1,-1 0,1 0,-1 0,1 1,-1 0,0 0,1 0,-1 0,0 1,0 0,-1 0,6 4,111 75,100 78,-99-59,-98-79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40.7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11,'-4'0,"-2"-5,1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42.7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0,'0'38,"-2"29,4 0,2 0,22 108,43 168,-58-302,-8-34,-1 0,0 0,0 0,0 0,-1 1,0-1,-1 0,0 1,-1 12,-4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44.5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1 427,'4'-1,"1"0,-1-1,0 1,0-1,0 0,0 0,0 0,7-5,19-10,65-4,-71 17,0-1,-1-1,25-9,34-17,-29 13,85-45,-92 38,1 3,79-28,-5-1,-88 36,1 2,0 0,43-9,-54 18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45.7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0 338,'2'-3,"-1"1,1-1,0 1,0 0,1-1,-1 1,0 0,1 0,-1 1,1-1,-1 0,1 1,0-1,5-1,2-2,17-8,0 1,1 1,0 2,1 1,0 1,42-4,61-17,74-20,-136 35,-1-3,101-39,-76 25,-65 23,44-19,-60 19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48.5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28,'1'-1,"-1"0,1-1,-1 1,1 0,0 0,-1 0,1 0,0 0,0 0,-1 0,1 1,0-1,0 0,0 0,0 1,0-1,0 0,1 1,-1-1,0 1,0-1,0 1,0 0,1 0,-1-1,0 1,2 0,41-4,-39 4,81-3,-1 3,1 5,-1 3,0 4,132 36,-175-39,-32-8,-1 0,0 1,0 0,0 0,0 1,0 0,0 1,-1 0,1 1,7 5,-15-9,0 0,0 1,-1-1,1 1,0-1,-1 1,1-1,-1 1,1-1,-1 1,0-1,0 1,0 0,0-1,0 1,0-1,0 1,0 0,0-1,-1 1,0 1,-15 40,6-20,-1 22,-9 80,0 7,11-87,-10 38,13-68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07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127 751,'2'-4,"-1"0,1 1,0-1,0 1,0 0,0 0,0-1,1 1,0 0,-1 1,1-1,4-2,2-4,53-58,83-116,-113 136,-3-2,-1 0,35-91,-60 134,20-70,-22 72,0 1,0-1,0 1,-1-1,0 0,0 1,0-1,0 0,0 1,-1-1,1 1,-1-1,0 1,0-1,0 1,-1-1,1 1,-3-4,3 6,-1 0,1 0,0 0,-1 1,1-1,-1 0,1 0,-1 1,1-1,-1 1,0-1,1 1,-1 0,0 0,1 0,-1 0,0 0,1 0,-1 0,1 0,-1 1,0-1,1 0,-1 1,1 0,-1-1,-1 2,-43 26,18-4,0 1,2 1,1 1,-26 37,-78 129,98-143,2 2,2 2,3 0,-26 86,48-135,1 0,0 0,0 0,0 0,0 1,1-1,0 0,0 1,1-1,1 9,-1-13,0 1,0-1,0 1,0-1,0 0,0 1,0-1,0 0,0 0,1 0,-1 1,0-1,1-1,-1 1,1 0,-1 0,1-1,-1 1,1 0,0-1,-1 0,1 1,0-1,-1 0,1 0,0 0,0 0,-1 0,1 0,0-1,-1 1,1 0,0-1,-1 1,1-1,1-1,74-23,-1-3,81-42,-47 20,-27 13,113-50,259-78,-349 135,-74 21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51.3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479 551,'0'0,"1"0,-1 0,0 1,0-1,1 0,-1 0,0 0,0 0,1 0,-1 0,0 0,1 0,-1 0,0 0,0 0,1 0,-1-1,0 1,0 0,1 0,-1 0,0 0,0 0,1 0,-1-1,0 1,0 0,0 0,1 0,-1-1,0 1,0 0,0 0,0-1,1 1,-1 0,0 0,0-1,0 1,0 0,0 0,0-1,0 1,0 0,0 0,0-1,0 1,0-1,-1 1,1-1,-1 1,1 0,-1-1,1 1,-1 0,1 0,-1-1,1 1,-1 0,1 0,-1 0,1 0,-1 0,0-1,1 1,-1 0,1 0,-1 0,1 1,-1-1,0 0,1 0,-1 0,1 0,-2 1,-9 4,0 0,0 0,1 2,-1-1,1 1,1 0,-1 1,1 1,0-1,1 1,0 1,-8 12,5-8,-1 1,-1-1,0-1,-20 15,31-27,-1 0,1 1,-1-1,0 0,1-1,-1 1,0 0,0-1,0 1,1-1,-1 0,0 0,0 0,0 0,0-1,1 1,-1-1,0 0,0 0,1 1,-1-2,1 1,-1 0,1-1,-1 1,1-1,0 1,-1-1,1 0,-2-2,-10-10,1 1,0-2,-15-21,17 22,-6-9,1-1,-21-37,34 54,-1 0,1-1,0 1,0-1,1 1,0-1,0 0,1 1,0-1,1 0,-1 0,1 0,1 0,1-8,-1 12,1 0,-1 0,1 0,0 0,0 0,1 1,-1-1,1 1,0-1,0 1,0 0,0 0,0 1,1-1,-1 1,1-1,0 1,0 0,0 0,0 1,0-1,0 1,0 0,7-1,-3 1,1 0,0 0,-1 1,1 0,-1 1,1-1,0 2,-1-1,0 1,1 1,10 4,380 160,-346-149,-25-9,0 1,-1 1,42 24,-40-18,1 0,45 17,-65-30,-1 0,1-1,-1-1,1 1,0-2,0 1,0-1,0-1,1 0,-1 0,0-1,18-4,-25 3,1 1,0-1,-1 0,0-1,1 1,-1-1,0 1,0-1,0 0,-1 0,1 0,-1-1,0 1,0-1,0 1,0-1,0 1,-1-1,1 0,-1 0,0-4,4-15,0 0,0-37,-2 29,3-22,1 5,-2-1,-2 0,-2 1,-3-1,-10-74,12 121,0 0,-1 0,1 0,0 0,-1 1,1-1,-1 0,0 0,1 0,-1 0,0 0,0 1,0-1,0 0,-1 1,1-1,0 1,-1-1,1 1,-1 0,1-1,-1 1,0 0,1 0,-1 0,0 0,0 1,0-1,0 0,1 1,-1-1,0 1,0 0,0 0,0-1,0 1,0 1,0-1,0 0,0 0,0 1,0-1,-3 2,-9 4,1 0,0 1,1 0,-1 1,-12 11,-3 1,11-7,0 1,1 1,1 1,0 0,2 1,-1 0,-10 19,7-10,-1-2,-32 35,7-23,-52 37,56-45,1 1,-44 44,80-71,0 0,0 0,0 0,0 0,0 0,0-1,-1 1,1-1,-4 2,-3-2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29:59.7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2,'-26'0,"13"-1,0 1,0 0,1 1,-24 4,32-4,1 0,0 0,0 1,0-1,0 0,0 1,0 0,1 0,-1 0,1 0,-1 0,1 0,-1 1,1-1,0 1,0 0,1-1,-1 1,0 0,1 0,0 0,-1 0,0 6,-12 67,4 0,3 1,5 140,2-158,0-27,1-1,1 0,2 0,1-1,2 1,1-1,1 0,1-1,2 0,1-1,1 0,1-1,36 47,-39-57,-1 1,15 30,-18-30,1-1,1-1,17 23,-12-20,-1 0,-1 1,-1 0,0 1,-2 1,0 0,-2 0,0 0,-2 1,0 0,-2 1,0-1,-2 1,0 32,-3-48,0-1,-1 0,0 0,0 0,-1 0,0-1,0 1,0-1,-1 1,-8 10,-5 3,-33 32,16-18,-2 5,-75 74,99-103,-1 0,1 0,-2-2,1 1,-1-2,0 0,-26 9,24-13,0 0,0-1,0-1,0-1,0 0,0-1,-1-1,2-1,-1 0,0 0,1-2,-1 0,1-1,0 0,1-2,0 1,-22-17,19 11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03.1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1 167,'9'-6,"-1"0,2 1,-1 0,0 0,1 1,0 1,0-1,0 1,1 1,19-3,284-44,-270 42,-9 0,-1-1,0-1,48-21,-64 22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04.0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1,'0'9,"1"-1,0 1,1 0,0 0,0-1,0 1,1-1,1 1,0-1,0 0,7 10,6 6,2 0,23 22,-22-25,-1 1,21 32,1 20,-32-52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05.5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1 197,'0'-1,"1"-1,0 0,0 1,0-1,0 1,0-1,0 1,0 0,0-1,1 1,-1 0,0 0,1 0,-1 0,1 0,0 0,2-1,29-13,-14 9,0 2,30-4,-33 7,-1-1,0-1,1-1,-1 0,18-8,55-40,-65 37,49-25,-55 33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06.5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1,'-6'8,"2"1,-1-1,1 1,0 1,0-1,1 0,1 1,0 0,-2 13,1-6,-5 36,3 0,2 0,7 84,-1-25,-2-17,-3 109,2-201,-1 0,1 0,-1 0,1 0,-1 0,0 0,0 0,0 0,-1 0,1-1,0 1,-3 2,-7 6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08.2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1 171,'9'-7,"0"0,1 1,-1 1,1-1,0 2,1-1,17-4,12-6,50-31,15-7,-103 52,-1 0,1 0,0 0,0 0,0 1,0-1,0 0,0 1,0 0,0-1,0 1,0 0,1 0,-1 0,0 0,0 1,0-1,0 1,0-1,0 1,0-1,0 1,0 0,0 0,0 0,-1 0,1 0,2 3,-3-2,1 1,-1 0,0 0,0 0,-1 0,1-1,0 1,-1 0,0 0,0 0,0 0,0 0,0 0,-1 0,1 0,-1 0,0 0,0 0,-2 5,-53 124,5-17,42-94,-1-1,-1-1,-17 23,-3 6,-8-2,47-47,0-1,0 1,-1-1,1 0,13-7,116-45,-45 20,-10 9,-46 17,-19 3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09.3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0,'1'8,"1"0,1 0,0-1,0 1,5 8,-2-1,17 30,1-2,3 0,50 63,-42-60,-2 2,30 56,-52-82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10.7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1 402,'16'-13,"0"2,1-1,0 2,1 0,0 1,1 1,38-11,18-9,176-93,-231 110,1 2,0 0,41-10,-34 11,43-18,-28 8,1 3,0 1,74-14,-92 24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11.5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1,'-3'1,"-1"1,1 0,0 0,0 0,0 0,0 1,0-1,1 1,-1-1,1 1,0 0,0 0,0 0,-3 6,3-5,-32 55,4 1,1 2,4 1,-22 83,-14 35,53-162,2-2,0 0,-1-1,0 0,-2-1,0 1,-20 25,17-28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07.9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0,'25'28,"-2"0,29 46,-9-11,48 63,314 406,-339-455,-9-12,49 74,-95-119,-5-5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13.0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0 285,'72'-63,"155"-104,-176 132,-48 33,1 0,-1 0,1 0,-1 0,1 0,0 1,-1-1,1 1,0 0,0 0,0 0,0 1,0 0,0-1,0 2,0-1,0 0,0 1,0-1,0 1,0 0,4 2,4 3,0 1,-1 0,-1 0,1 1,14 14,-8-7,50 43,71 81,-134-135,-1 1,1-1,-1 1,0-1,0 1,0 0,-1 0,0 1,0-1,0 0,0 1,-1-1,0 1,0-1,-1 1,1 0,-1-1,-1 1,1 0,-1-1,0 1,0-1,0 1,-1-1,0 1,-2 5,-8 10,0 0,-1-1,-1 0,-32 34,3-2,-13 13,51-60,-1 0,1 0,-2 0,1-1,0 0,-1 0,0 0,-12 4,113-49,123-45,-150 66,0 3,69-9,-74 15,26 1,-66 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25.8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0 616,'11'-1,"-1"0,1-1,-1 0,13-4,37-7,-30 11,1 1,-1 1,1 1,-1 2,1 2,-1 0,0 2,-1 1,46 20,-30-9,-1 3,-2 1,0 2,48 40,-76-54,-2 1,0 0,0 1,-1 0,0 1,-1 0,-1 1,0 0,-1 0,-1 1,-1 0,0 0,-1 1,0 0,3 27,-3 3,-1 0,-3 1,-2-1,-2 0,-2 0,-12 48,8-66,-2 0,-1-1,-1 0,-1-1,-2 0,-25 32,51-99,16-33,122-349,-50 136,53-103,-127 330,4-17,-3-2,18-103,-42 137,-7 29,5 15,0 0,0 0,1 0,-1 1,0-1,0 0,1 1,-1-1,0 0,1 1,-1-1,0 1,1-1,-1 1,1-1,-1 1,1-1,-1 1,1 0,-1-1,1 1,-1 0,1-1,0 1,-1 1,-7 16,1 1,0 0,1 0,1 1,1 0,1 0,-1 30,-1-2,2 0,3 0,6 55,-4-83,1-1,2 0,0 0,1 0,0 0,2-1,0 0,1 0,1-1,17 23,-9-18,1 0,1-1,0 0,2-2,0-1,1 0,1-2,1-1,0-1,1-1,28 11,71 40,-109-58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26.6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1,'-73'173,"49"-109,6-17,2 0,2 0,2 2,-5 50,14-78,1 1,2 0,0-1,1 1,1 0,1-1,1 0,1 0,1 0,1 0,16 34,10 3,3-1,1-2,4-1,50 51,-75-87,-2-2,0-1,1-1,23 18,-19-20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27.5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1,'-1'42,"3"1,1 0,1-1,3 0,2 0,17 52,71 134,1 1,-96-222,1 0,0 0,0 0,0 0,1 0,0-1,1 0,-1 0,9 8,-9-10,1-1,-1 0,1 0,0 0,0-1,0 0,0 0,0 0,0-1,1 1,-1-1,1 0,10 0,165-2,-75-2,-84 3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28.6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0 248,'16'-2,"-1"0,0-1,0-1,29-12,-20 8,243-68,-85-6,-54 34,-107 41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29.5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1,'0'3,"1"1,-1-1,1 0,0 0,0 0,1 1,-1-1,1 0,-1 0,1-1,0 1,3 4,34 34,-17-19,131 144,-77-88,-3 4,75 111,-133-173,-2 1,0 0,-1 1,-1 1,-2 0,0 0,8 37,31 287,-46-322,-1-4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30.5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0,'-1'31,"1"-1,2 0,1 0,1 0,1 0,17 51,38 80,98 239,111 329,-86-204,-59-201,-113-291,-10-26,0-1,0-1,1 1,0 0,1 0,-1-1,1 1,0-1,0 0,5 6,-8-11,0 0,1 0,-1 0,1 0,-1 0,0 0,1 0,-1 0,0 0,1 0,-1-1,0 1,1 0,-1 0,0 0,1 0,-1 0,0-1,0 1,1 0,-1 0,0-1,1 1,-1 0,0 0,0-1,0 1,1 0,-1-1,0 1,0 0,0-1,0 1,0 0,0-1,1 1,-1 0,0-1,0 1,0 0,0-1,0 1,0 0,-1-1,2 0,1-12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32.2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1,'13'0,"43"-1,111 15,-150-12,-1 2,1 0,-1 1,-1 0,1 2,-1 0,0 0,0 1,-1 1,0 1,15 13,-26-21,1 1,-1 0,0 0,0 0,-1 0,1 1,-1-1,1 1,-1-1,0 1,0 0,-1 0,1 0,-1 0,0 0,0 0,0 1,-1-1,0 0,1 0,-1 1,-1-1,1 0,0 0,-1 0,-1 5,-2 0,0 0,-1-1,0 1,0-1,-1 0,0-1,0 1,-1-1,0 0,-10 7,-51 33,52-38,1 2,-1 0,-14 14,-5 1,29-22,0 0,0 1,0 0,0 0,-7 9,13-14,1 1,-1-1,1 0,-1 1,1-1,-1 0,1 1,-1-1,1 0,-1 0,1 0,-1 0,1 0,0 1,-1-1,1 0,-1 0,1 0,-1 0,1 0,0-1,-1 1,1 0,-1 0,1 0,-1 0,1-1,-1 1,1 0,0-1,26-6,29-14,-31 11,0 1,40-9,-9 8,23-6,0 3,134-4,-158 18,-27 1,1-1,-1-1,1-2,-1-1,56-14,-78 14,-6 1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35.3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77 348,'4'119,"6"-1,5 0,41 161,-44-236,-9-34,1 1,-2 0,1 0,-1 0,-1 0,0 0,0 0,-1 0,-3 20,0-16,1-1,-1 1,2 0,0 0,1 0,0 0,1 0,1 0,0 0,1 0,0-1,1 0,1 1,9 19,-13-32,-1 0,1 1,-1-1,1 0,0 0,0 0,-1 0,1 0,0 0,0 0,0 0,0 0,0 0,0 0,1-1,-1 1,0 0,0-1,0 1,1-1,-1 1,0-1,1 0,-1 1,0-1,1 0,-1 0,3 0,-2-1,1 0,-1 0,1-1,-1 1,0-1,0 1,1-1,-1 0,0 1,-1-1,1 0,0 0,2-4,3-5,0-1,0 0,-1 0,8-24,-13 31,0-1,0 1,0 0,-1-1,0 1,0-1,0 1,-1-1,1 1,-1-1,-1 1,-2-8,-33-62,3 9,4-23,-21-105,14 43,3 38,-30-132,54 187,2 0,-1-76,9 118,1 11,-1 9,0 5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37.8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1288,'-7'-1,"-1"1,1 1,-1-1,1 1,0 1,-1-1,1 1,-12 6,14-6,0 1,1 1,-1-1,1 1,0 0,0 0,0 0,0 0,1 1,0-1,0 1,-4 8,-12 24,1 1,1 1,3 1,1 0,2 1,2 0,1 0,3 1,1 0,2 62,3-100,0 1,0-1,0 1,0-1,1 1,0-1,0 0,0 0,0 0,1 0,0 0,0-1,0 1,0-1,0 0,0 0,1 0,0 0,-1 0,1-1,0 0,1 0,-1 0,8 2,-4 0,1-2,0 1,0-1,0-1,0 0,0 0,1-1,-1 0,0 0,0-1,16-3,-22 3,1-1,-1 1,0-1,0 1,0-1,0 0,-1 0,1 0,-1 0,1-1,-1 1,1-1,-1 0,0 1,0-1,-1 0,1 0,-1 0,1 0,-1-1,0 1,0 0,0 0,0-5,2-10,-1 0,-1 0,-2-27,0 21,-44-791,33 727,15 148,2 0,3-1,2 0,21 67,88 224,-110-326,18 50,3-1,64 112,-90-178,0 0,1 0,1-1,-1 0,1 0,0 0,0 0,0-1,1 0,0-1,12 7,-16-10,0 0,1 0,0 0,-1 0,1-1,-1 0,1 1,0-1,-1 0,1-1,0 1,-1-1,1 0,-1 1,1-2,-1 1,1 0,-1-1,0 1,0-1,0 0,0 0,0 0,0-1,0 1,0-1,3-4,6-7,-1-1,0 0,-1-1,-1 0,0 0,-1-1,6-20,33-129,-36 122,119-580,-118 531,-5-1,-3-1,-5 1,-22-166,16 221,-1 0,-25-66,24 84,0 1,-1 0,-1 0,0 1,-2 0,-19-22,30 39,0-1,0 1,0 0,-1-1,1 1,-1 0,1 0,-1 1,1-1,-1 1,0-1,0 1,0 0,0 0,0 0,0 0,0 1,0-1,-1 1,1 0,-3 0,2 1,1 0,-1 0,1 0,-1 1,1-1,0 1,0 0,0 0,0 0,0 1,0-1,1 1,-1-1,1 1,-3 4,-5 8,0 1,2 0,0 1,1 0,-10 32,8-19,2 0,1 0,1 1,-1 57,6-73,1-1,1 1,0 0,1-1,1 0,0 0,1 0,0 0,1-1,1 1,0-2,12 18,10 6,1-2,1-1,45 37,114 77,-167-130,73 51,-23-16,118 107,-182-150,1-1,0 1,1-2,-1 1,2-2,-1 1,1-2,-1 1,15 3,-18-7,-1 0,1 0,-1-1,1 0,-1 0,1-1,0 0,-1-1,1 0,-1 0,1 0,-1-1,1 0,-1 0,0-1,14-7,20-17,49-40,-87 65,19-15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04.3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1182,'42'-1,"-1"-2,72-16,-45 7,1374-308,-860 179,896-188,-1370 312,-65 11,0-2,51-15,-58 8,-1-1,-1-1,-1-2,0-1,-1-2,39-35,-63 50,0 0,0-1,-1 0,7-10,-13 17,0 1,-1-1,1 0,0 0,-1 0,1 1,-1-1,1 0,-1 0,1 0,-1 0,0 0,0 0,1 0,-1 0,0 0,0 0,0 0,0 0,0 0,0-1,0 1,0 0,-1 0,1 0,0 0,-1 0,1 0,-1 1,1-1,-1 0,1 0,-1 0,1 0,-1 0,0 1,0-1,1 0,-1 1,0-1,0 0,0 1,0-1,0 1,1-1,-1 1,0 0,0-1,0 1,0 0,-1 0,1 0,0 0,0-1,0 1,0 1,-1-1,-42-4,1 1,-84 7,32 0,-6-1,36 0,0-2,-87-11,109-4,43 14,-1 0,1 0,-1 0,1-1,-1 1,1 0,-1 0,1-1,0 1,-1 0,1-1,-1 1,1-1,0 1,-1-1,1 1,0 0,0-1,-1 1,1-1,0 1,0-1,0 1,0-1,-1 0,2 0,0 0,-1 0,1 0,0 0,0 1,0-1,0 0,-1 0,1 1,0-1,0 1,0-1,0 1,0 0,1-1,-1 1,0 0,2-1,11-2,0 0,1 1,-1 1,0 0,1 1,21 2,88 20,-73-12,315 61,448 75,-812-145,5-1,-1 1,1 1,-1-1,1 1,11 5,-17-7,-1 1,1-1,0 1,0 0,0 0,0-1,-1 1,1 0,0 0,-1 0,1 0,0-1,-1 1,1 0,-1 0,0 0,1 0,-1 1,0-1,0 0,1 0,-1 0,0 0,0 0,0 0,0 0,0 0,-1 0,1 0,0 0,0 0,-1 0,1 0,-1 0,1 0,-1 0,1 0,-1 0,1 0,-1 0,0 0,-1 0,-26 37,-1-2,-38 37,13-16,-391 508,417-531,-1-2,-1 0,-49 37,59-52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08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0 180,'0'-1,"1"0,-1 0,0-1,1 1,-1 0,1 0,-1 0,1 0,0 0,0 0,-1 0,1 0,0 0,0 0,0 0,0 0,0 1,0-1,0 0,0 1,0-1,3 0,29-11,-30 11,157-38,290-31,-273 50,321 5,-492 15,-1 0,1 1,-1 0,0 0,1 0,-1 1,0-1,0 1,0 1,7 3,-11-6,0 1,-1 0,1-1,0 1,0 0,-1 0,1 0,0 0,-1 0,1 0,-1 0,1 0,-1 0,1 0,-1 0,0 0,1 0,-1 0,0 0,0 2,0 0,-1-1,1 0,-1 1,0-1,0 0,0 0,0 0,0 1,0-1,-1 0,1-1,-1 1,-2 3,-178 168,102-102,63-57,-1-2,0-1,-1 0,0-1,0-1,-1-1,-37 10,-38 17,-178 85,232-105,24-11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38.4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575 1,'-35'-1,"-1"2,1 2,-1 1,-58 14,-223 69,296-82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39.7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0,'1'1,"0"-1,0 1,1-1,-1 1,-1 0,1-1,0 1,0 0,0 0,0-1,0 1,-1 0,1 0,0 0,-1 0,1 0,-1 0,1 0,-1 0,1 0,-1 1,0-1,0 0,0 0,1 0,-1 2,4 39,-3-35,17 285,-11-204,-5-45,2-1,2 0,12 44,-11-65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53.0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1544,'18'20,"-1"1,25 39,0 1,138 165,57 76,209 344,-442-640,0 0,1 0,-1-1,1 0,0 0,1 0,-1-1,9 6,-12-9,0-1,-1 1,1-1,0 1,-1-1,1 1,0-1,0 0,-1 0,1 0,0 0,0 0,-1-1,1 1,0 0,0-1,-1 1,1-1,0 0,-1 1,1-1,-1 0,1 0,-1 0,1 0,-1 0,0 0,0-1,1 1,-1 0,0-1,0 1,0-1,0 1,-1-1,1 1,1-4,44-87,58-163,-58 132,-9 27,351-921,-47-21,-256 768,-85 270,1-1,-1 0,0 1,1-1,-1 0,0 1,0-1,0 0,0 0,0 1,0-1,0 0,0 0,0 1,0-1,0 0,0 1,0-1,-1 0,1 0,-1 0,-4 6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0:54.1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0 772,'4'2,"0"0,-1 0,1 0,-1 1,0-1,0 1,0 0,0 0,0 0,0 0,-1 1,0-1,4 6,2 3,56 79,71 135,-43-67,-57-102,29 50,100 125,-159-225,0-1,1 0,0 0,0-1,1 1,-1-1,13 6,-18-10,1 0,0 0,0-1,0 1,0-1,0 1,0-1,0 1,0-1,0 0,0 0,0 0,0 0,0-1,0 1,0-1,0 1,0-1,0 1,0-1,0 0,-1 0,1 0,0 0,-1 0,1 0,0-1,-1 1,1-1,-1 1,0-1,1 1,-1-1,0 0,1-2,14-25,-1-1,-2 0,18-61,-8 21,360-923,-226 597,-151 381,-4 8,1 0,0 0,0 0,0 1,1-1,0 1,0 0,9-10,-3 9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17.3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1,'0'1610,"0"-1604,0-1,0 0,0 1,1-1,0 0,0 1,2 7,-2-12,0 1,0-1,0 0,0 0,0 0,0 1,1-1,-1-1,0 1,1 0,-1 0,0 0,1-1,-1 1,1 0,-1-1,1 0,-1 1,1-1,-1 0,1 0,-1 1,1-1,0-1,-1 1,1 0,-1 0,1 0,2-2,156-18,92-16,158-19,-58 11,-325 38,-16 0,-22 4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18.1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1 394,'0'-3,"1"0,0 1,-1-1,1 1,0-1,0 1,1-1,-1 1,0-1,1 1,0 0,-1 0,1 0,0 0,0 0,0 0,0 1,1-1,-1 1,3-2,55-28,-50 27,255-96,-139 56,-54 17,28-12,2 5,115-22,-190 50,-10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19.1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1 518,'0'-2,"1"-1,0 0,-1 0,1 0,0 0,1 0,-1 1,0-1,1 1,-1-1,1 1,0-1,0 1,0 0,0 0,0 0,1 0,-1 0,1 1,-1-1,1 1,3-2,10-6,1 2,26-8,-25 9,364-101,-140 45,11-8,293-92,-528 154,17-7,-34 15,0-1,0 1,0-1,0 1,0 0,0 0,0-1,0 1,0 0,0 0,0 0,0 0,1 0,-1 0,0 1,0-1,0 0,0 0,0 1,-1-1,1 1,0-1,0 1,1 0,2 7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19.7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0 214,'124'-4,"166"-26,117-44,59-7,-253 66,-146 13,-42-1,-9-2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20.7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1 241,'9'-1,"1"-1,-1 1,1-1,10-5,20-3,50-6,251-35,-221 40,524-41,-581 50,-1-3,-1-3,1-3,-1-2,72-26,-106 29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23.8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2158,'1'-4,"1"1,-1-1,1 0,0 1,0 0,0-1,0 1,0 0,1 0,0 0,4-3,7-11,25-41,-3-1,-2-2,27-69,63-203,-73 190,-15 43,256-747,-291 847,16-53,-2 1,-2-2,-2 0,3-56,-14 108,1 0,-1 0,0 0,0 0,0 0,0 0,0 0,0 0,-1 0,1 0,-1 0,1 1,-1-1,0 0,0 0,0 0,0 0,0 1,0-1,-2-2,1 4,1-1,0 1,-1 0,1 0,0 0,-1 0,1 0,0 0,-1 0,1 1,0-1,-1 0,1 1,0-1,0 1,-1-1,1 1,0 0,0-1,0 1,0 0,-2 2,-12 10,1 1,0 0,-12 19,19-25,-70 91,-114 197,-23 131,171-328,-35 122,64-169,1 1,3 0,3 0,-2 72,8-106,2 0,0 0,1 0,1 0,0-1,2 1,0-1,1 0,0 0,2-1,0 0,1 0,1-1,1 0,0-1,0 0,2 0,0-2,1 1,0-2,0 0,2-1,31 19,16 6,90 38,-125-63,0-1,1-2,0-1,1-1,-1-1,33 0,-31-4,-7 1,1-1,-1-1,1-1,-1-1,38-9,-58 9,0 0,0 0,0 0,-1 0,1-1,-1 1,1-1,-1 0,0 0,0-1,0 1,-1 0,1-1,-1 0,0 1,0-1,0 0,1-4,4-13,-1 1,6-33,-1 4,-6 31,4-15,2 0,1 1,23-45,-34 76,-1 0,0 1,1-1,-1 0,1 1,-1-1,1 0,-1 1,1-1,-1 1,1-1,0 1,-1-1,1 1,0-1,-1 1,1 0,0-1,0 1,-1 0,1-1,0 1,0 0,-1 0,1 0,0 0,0 0,0 0,-1 0,1 0,0 0,0 0,0 1,-1-1,1 0,0 0,0 1,-1-1,1 1,0-1,-1 0,1 1,0-1,-1 1,1 0,-1-1,1 1,-1-1,1 1,-1 0,1-1,-1 1,0 0,1 1,26 48,-23-42,191 440,-158-364,-17-36,2 0,36 54,-55-96,1 0,1 0,-1-1,1 1,0-1,0-1,8 7,-12-11,0 1,0-1,0 1,0-1,0 1,0-1,0 0,0 1,0-1,0 0,0 0,0 0,0 0,1 0,-1 0,0 0,0 0,0-1,0 1,2-1,-2 0,1 0,0-1,-1 1,1 0,-1-1,1 0,-1 1,0-1,1 0,-1 1,0-1,0 0,0 0,1-3,6-22,0-1,-2 1,5-56,1-3,97-375,-65 287,-41 161,-1 4,0 0,0 1,1-1,0 1,8-15,-10 22,-1 0,1 1,0-1,-1 0,1 0,0 0,0 0,0 1,0-1,0 0,0 1,0-1,0 1,0-1,0 1,0-1,0 1,0 0,0 0,2-1,-1 1,0 1,0-1,0 1,0-1,0 1,0 0,0 0,0 0,-1 0,1 0,0 0,-1 0,1 1,-1-1,3 3,26 28,-2 2,-1 1,23 41,-6-9,132 171,-97-133,-77-102,0 0,0-1,0 1,0-1,0 0,1 0,-1 0,1 0,-1 0,1 0,0-1,0 1,-1-1,1 0,4 1,-5-2,0 0,0 0,0 0,-1 0,1-1,0 1,0-1,-1 1,1-1,-1 0,1 1,0-1,-1 0,1 0,-1 0,0 0,1-1,-1 1,0 0,0 0,1-1,-1 1,0-1,-1 1,1-1,0 0,0 1,0-3,109-272,-31 68,-41 115,49-103,-86 193,0 0,1 0,-1 0,1 1,0-1,0 0,0 1,0-1,0 1,0-1,1 1,-1 0,1 0,0 0,0 1,0-1,-1 1,1-1,1 1,-1 0,0 0,5-1,-3 3,1-1,-1 1,0 0,1 1,-1 0,0-1,0 2,0-1,0 0,0 1,0 0,6 6,81 63,-3 4,108 120,-92-90,98 115,-187-204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10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1073,'3'0,"0"0,1-1,-1 0,0 0,0 0,1 0,-1 0,0-1,0 1,4-4,10-5,866-411,-122 59,-727 347,-20 9,0 0,0 0,-1-1,0-1,0 0,-1-1,14-13,-24 21,-1 0,0-1,0 1,0 0,0-1,0 1,0 0,0-1,-1 1,1-1,0 1,-1-1,0 1,1-1,-1 0,0 1,1-1,-1 0,0 1,0-1,-1 1,1-1,0 0,-1-1,0 0,-1 0,1 0,-1 1,1-1,-1 1,0 0,0-1,-1 1,1 0,0 0,-1 0,-2-1,-8-5,-1 1,1 0,-1 1,-16-4,-33-9,-1 4,0 2,-1 3,0 3,-1 3,1 3,-1 2,1 4,-1 2,1 3,1 3,0 3,1 2,1 3,1 3,1 3,-103 62,124-62,2 2,1 1,1 2,2 2,1 0,2 3,2 0,-30 51,-3 20,-86 217,132-291,1 0,2 1,2 0,1 1,-6 56,15-89,0-1,0 0,0 0,1 1,-1-1,0 0,1 0,0 0,-1 1,1-1,0 0,0 0,0 0,0 0,1-1,-1 1,1 0,-1 0,1-1,-1 1,1-1,0 1,0-1,-1 0,1 0,0 0,0 0,1 0,-1 0,0 0,0-1,0 1,3-1,9 3,-1-2,1 0,0-1,19-1,-14 0,102-8,0-6,-1-5,212-63,-277 67,0-2,-1-3,-1-2,-1-2,-1-3,-1-1,80-65,-69 41,64-55,193-129,-269 206,166-96,-208 123,-1 1,1 0,0 1,0-1,0 1,0 1,8-2,-13 3,0 0,0 0,0 0,0 1,0-1,0 1,0-1,0 1,0 0,0-1,0 1,0 0,-1 0,1 1,0-1,-1 0,1 0,-1 1,1-1,-1 1,0 0,1-1,-1 1,0 0,0-1,0 1,0 0,0 3,76 222,-50-167,3-2,2-1,2-2,3-1,3-2,1-1,64 59,-76-76,-25-29,-11-21,1 6,-15-38,1-1,2 0,3-1,2-1,2-1,-8-95,13-322,7 442,-1 25,0-1,0 0,0 0,0 1,1-1,-1 0,1 1,0-1,-1 0,1 1,0-1,1 1,-1-1,0 1,1 0,-1-1,1 1,0 0,0 0,0 0,0 0,0 1,3-3,1 2,0-1,0 1,1 1,-1-1,1 1,-1 0,1 1,10-1,40 2,0 3,0 2,-1 3,0 1,0 4,-1 2,-1 2,77 38,32 26,197 134,-348-208,0 1,0 0,20 20,-14-7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24.4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95,'-4'-5,"-6"0,-1-5,-3-4,1-5,2-3,4 3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25.3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0,'25'601,"-9"-454,21 362,-37-480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26.2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0 442,'7'-5,"-1"1,1 0,0 0,0 0,0 1,0 0,10-2,10-6,236-86,-26 10,-27 4,46-20,-219 87,-6 3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27.6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7 434,'1'0,"-1"0,0 1,0-1,0 0,0 0,0 0,1 1,-1-1,0 0,0 0,0 1,0-1,0 0,0 0,0 1,0-1,0 0,0 0,0 1,0-1,0 0,0 0,0 1,0-1,0 0,0 0,0 1,0-1,0 0,-1 0,1 0,0 1,0-1,0 0,0 0,0 0,-1 1,1-1,0 0,0 0,0 0,-1 0,1 0,0 1,0-1,-1 0,1 0,0 0,0 0,-1 0,1 0,0 0,0 0,-1 0,1 0,0 0,0 0,-1 0,1 0,0 0,0 0,0 0,-1 0,1 0,0-1,-1 1,22 11,41-4,1-3,97-6,-48-1,-110 3,168 1,-1-8,170-28,-334 34,62-15,-65 15,1 0,-1 0,1 1,-1-2,1 1,-1 0,0 0,0-1,1 1,-1-1,0 0,0 0,-1 1,1-1,0 0,-1-1,1 1,-1 0,1 0,-1-1,1-3,-2 4,0 1,0-1,0 0,-1 0,1 1,0-1,-1 0,0 1,1-1,-1 0,0 1,0-1,0 1,0-1,0 1,0 0,0-1,0 1,-1 0,1 0,0 0,-2-1,-39-24,34 22,-185-92,-52-30,244 126,-1-1,0 0,1 0,-1 0,1 0,-1 0,1 0,0 0,-1 0,1-1,0 1,0 0,0-1,0 1,0-1,0 1,0-1,0 0,0-2,1 3,0 0,1 0,-1 0,0 0,1 0,-1 0,1 0,-1 0,1 0,-1 0,1 0,0 0,-1 1,1-1,0 0,0 0,0 1,-1-1,1 1,0-1,0 0,0 1,1-1,8-3,0 1,-1 0,1 0,0 1,14-2,55-2,-1 4,83 7,-154-4,9-1,-1 2,0 0,1 1,14 4,-27-6,0 0,1 0,-1 0,0 1,-1-1,1 1,0 0,0 0,-1 0,1 0,-1 0,1 0,-1 1,0-1,0 1,0 0,0 0,-1-1,1 1,-1 0,0 0,1 1,-2-1,3 6,0 38,-2 0,-5 60,0-4,4 27,1-30,-18 168,9-210,6-36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29.2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1162 0,'-2'17,"-1"-1,-1 1,0-1,-1 0,-1-1,-1 1,-14 23,2 1,-244 468,174-361,-228 361,303-485,9-13,-1 0,0 0,-1-1,0 0,-13 12,19-20,0 0,-1 0,1 0,-1 0,0 0,1 0,-1 0,0-1,1 1,-1 0,0-1,0 0,1 1,-1-1,0 0,0 0,0 0,0 0,1 0,-1 0,0-1,0 1,0-1,1 1,-1-1,0 0,0 1,1-1,-1 0,1 0,-1 0,1 0,-1-1,1 1,0 0,0 0,-1-1,1 1,-2-4,-31-39,1-1,3-1,2-2,1-1,3-1,2-1,2-1,3 0,2-2,2 0,3 0,2-1,2-1,3 1,2-1,3 1,13-86,13 23,-24 105,1 1,0-1,0 1,2 0,-1 0,16-20,-20 30,0 0,-1 1,1-1,0 1,0-1,0 1,0 0,0 0,0 0,0 0,0 0,0 0,1 1,-1-1,0 1,1-1,-1 1,0 0,0 0,1 0,-1 0,0 0,1 1,-1-1,0 1,1 0,-1-1,0 1,0 0,0 0,0 0,0 0,2 2,9 6,0 1,-1 0,22 23,-11-11,197 173,271 239,-288-239,-194-188,0 0,1-1,-1 0,1 0,1-1,-1-1,1 0,0 0,0-1,0 0,0-1,20 1,38 11,-67-13,0-1,0 1,0-1,-1 1,1-1,0 0,0 0,0 0,0 0,0 0,0 0,0 0,-1 0,1-1,0 1,0-1,0 0,0 1,-1-1,1 0,0 0,-1 0,1 0,-1 0,1 0,-1-1,0 1,1-1,-1 1,0 0,0-1,0 0,0 1,0-1,0 0,0 1,-1-1,1 0,-1 0,1-3,1-8,0-1,-2 1,1 0,-4-26,2 28,-23-211,-67-272,65 406,24 82,0 0,-1 1,1-1,-1 1,-1-1,1 1,-1 0,0 0,0 0,0 1,-1 0,-6-6,-3 4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32.1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30,'0'-1,"0"0,0-1,0 1,0 0,-1 0,1-1,0 1,-1 0,0 0,1-1,-1 1,1 0,-1 0,0 0,0 0,0 0,0 0,0 0,0 0,0 0,0 0,0 1,0-1,0 0,0 1,-1-1,1 1,0-1,0 1,-1 0,1 0,0-1,-1 1,1 0,0 0,-1 0,1 0,0 0,-1 1,-1-1,-5 1,0 0,1 1,-1 0,0 0,-13 6,4 1,1 1,0 0,1 1,0 1,1 0,0 1,-15 19,-79 108,103-134,-24 36,1 0,2 2,-32 75,50-98,1 0,1 1,1 0,0 0,2 0,0 0,2 0,0 1,2-1,5 39,10 13,3-1,3 0,39 86,118 199,-145-299,-3-5,-2 1,42 112,-62-138,4 8,-3-1,-1 1,-1 1,2 39,-8-11,-2 0,-4 0,-2 0,-3-1,-3 1,-22 68,22-96,-1-1,-2 0,-2-1,-1-1,-1 0,-2-2,-2 0,-1-1,-1-2,-2 0,-43 37,62-61,-1 0,0 0,0-1,-1 0,1 0,-1-1,0-1,0 0,0 0,-15 2,-5-2,0-2,-38-2,33 0,12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33.2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62,'287'-18,"-268"16,91-6,80-9,-153 13,21-3,-42 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33.8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0,'1'32,"2"0,1-1,1 1,11 34,47 121,-36-114,8 27,95 287,-113-317,-14-45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34.8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0 406,'10'-2,"-1"0,0-1,0-1,0 1,0-1,-1-1,10-5,-5 3,183-90,-143 72,106-35,-47 21,163-50,-208 65,-54 18,1 1,-1 0,1 1,0 0,19-2,-11 5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35.5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 0,'-10'83,"1"-23,-10 163,10 245,16-324,7-1,57 255,-50-320,-11-50,-2 0,-2 1,0 0,2 49,-8-57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12.4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1137,'-114'166,"-87"135,197-294,-2 2,0 0,1 0,0 1,-5 14,10-22,-1-1,1 0,-1 1,1-1,-1 0,1 1,0-1,0 0,0 1,0-1,0 1,0-1,0 0,1 1,-1-1,0 0,1 1,-1-1,1 0,-1 1,1-1,0 0,-1 0,1 0,0 0,0 0,0 0,0 0,0 0,0 0,0 0,0 0,0 0,0-1,1 1,-1-1,0 1,1-1,-1 1,0-1,1 0,-1 1,2-1,23 2,1-2,-1 0,1-2,-1-1,0-1,37-10,-49 11,103-27,-1-4,-2-6,109-55,312-186,-510 267,-6 4,-1 0,-1-1,0-1,18-15,-32 24,1-1,-1 1,0-1,0 0,0 0,-1 0,1 0,-1 0,0 0,0-1,0 1,-1-1,1 0,-1 1,0-1,-1 0,1 0,-1 1,0-1,0 0,-1 0,-1-8,-3-6,-1 1,-1 0,-1 1,0-1,-1 2,-14-20,-74-92,90 120,-59-66,-3 3,-3 3,-3 3,-99-65,167 125,0 1,0-1,-1 2,1-1,-1 1,1 0,-13-2,19 5,0-1,-1 1,1 0,0 0,0 0,-1 0,1 0,0 0,0 1,0-1,-1 0,1 0,0 1,0-1,0 1,0-1,0 1,-1 0,1-1,0 1,0 0,0 1,0-1,0 1,0 0,0 0,1 0,-1 0,1 0,-1 1,1-1,0 0,0 0,0 0,0 0,0 0,0 0,1 0,-1 0,1 1,0 1,18 57,3 0,53 104,-59-132,106 199,-101-197,2-2,2 0,0-2,46 43,-48-54,2-2,0-1,1-1,1-1,0-1,48 16,5-4,96 19,221 6,-109-20,-284-30,1 0,0 0,-1-1,1 0,0 0,0 0,9-2,-13 2,1-1,0 0,-1 0,1 0,-1 0,1 0,-1-1,0 1,1 0,-1-1,0 1,0-1,0 1,0-1,0 1,0-1,0 0,-1 1,1-1,-1 0,1 0,-1 1,1-4,5-39,-2 0,-2 0,-6-83,0 32,3 86,-14-391,6 308,-3 0,-32-118,36 179,-20-46,25 69,-1 1,0-1,0 1,0 0,-1 0,0 0,-1 1,1 0,-1 0,0 0,-7-4,11 9,1 0,0 0,0 0,-1 1,1-1,-1 0,1 1,0-1,-1 1,1-1,-1 1,1 0,-1 0,1 0,-1 0,1 0,-3 0,3 0,0 1,0-1,1 1,-1-1,0 0,1 1,-1 0,0-1,1 1,-1-1,1 1,-1 0,1-1,-1 1,1 0,-1 0,1-1,0 1,-1 0,1 0,0 0,0 1,-1 1,1 1,0-1,0 1,0-1,0 1,0-1,1 1,0-1,0 1,0-1,0 1,0-1,2 4,13 14,0 0,1-1,1 0,1-2,1 0,39 27,3 4,79 69,289 263,-425-376,-1-1,1 1,-1 0,0 0,-1 0,1 1,-1-1,0 1,-1 0,3 6,-4-8,-1-1,0 1,1-1,-1 1,-1 0,1-1,0 1,-1 0,0-1,0 1,0-1,0 0,0 1,-1-1,0 0,1 1,-1-1,-4 5,-38 49,-3-2,-2-1,-2-3,-93 72,102-98,25-18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36.7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0 107,'9'-8,"-1"0,1 0,0 1,1 1,0-1,0 1,0 1,1 0,16-5,0 1,0 2,0 0,0 2,33-2,-48 6,0 1,1 0,-1 1,1 0,-1 0,0 2,0-1,0 2,0 0,-1 0,20 10,-27-11,-1-1,0 1,0 0,0 0,0 0,-1 0,1 0,-1 1,0-1,0 1,0-1,0 1,0 0,-1 0,0 0,0 0,0 0,0 0,-1 0,1 0,-1 0,0 0,-1 0,1 1,0-1,-2 4,-3 14,0 0,-2-1,-14 34,9-26,-127 299,135-309,15-14,33-19,-24 6,525-125,-502 121,-28 7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38.8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11,'0'0,"0"-1,0 1,0 0,0-1,0 1,0 0,0-1,0 1,-1 0,1 0,0-1,1 1,-1 0,0-1,0 1,0 0,0-1,0 1,0 0,0-1,0 1,0 0,1 0,-1-1,0 1,0 0,0-1,1 1,-1 0,0 0,0 0,1-1,-1 1,0 0,1 0,-1 0,0 0,0 0,1-1,-1 1,0 0,1 0,-1 0,0 0,1 0,-1 0,0 0,1 0,-1 0,0 0,1 0,-1 0,0 0,0 1,1-1,-1 0,0 0,1 0,-1 0,0 0,0 1,1-1,-1 0,0 0,0 1,1-1,-1 0,0 1,17 19,277 642,-284-636,0 4,26 50,-26-65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39.9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1 178,'16'-2,"0"0,0-1,0 0,-1-2,1 0,-1 0,0-1,25-15,-23 12,1 0,0 1,1 1,-1 1,31-6,148-25,-41 5,-106 27,-29 4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41.5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993 0,'-4'2,"0"0,0 0,0 0,0 1,0-1,1 1,-1 0,1 0,0 0,0 1,0-1,0 1,-4 7,-3 2,-65 85,-88 150,67-95,-17 18,-182 285,205-296,58-91,24-49,-1-1,0 0,-22 32,25-45,4-10,3-5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43.5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72,'8'-1,"-1"-1,1 1,-1-1,0-1,0 1,0-1,0-1,0 1,-1-1,10-7,-8 5,-1 2,1-1,-1 1,1 0,0 1,17-5,-21 7,-1 1,0 0,1 0,-1 0,0 1,1-1,-1 1,0 0,0-1,0 2,0-1,0 0,0 1,0-1,0 1,0 0,0 0,-1 0,1 0,-1 0,0 1,0-1,3 5,-1-1,0 0,-1 0,0 1,0 0,0-1,-1 1,0 0,-1 0,1 0,-1 1,-1-1,1 12,-2 2,0 0,-1-1,-5 26,-4-10,-2 0,-1 0,-34 60,11-23,-8-9,53-73,1 0,0 0,1 1,17-12,25-21,-41 34,0-1,1 1,0 1,0 0,0 1,1 0,0 1,22-4,16-7,20-6,-54 13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46.0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1 325,'58'-11,"-14"2,-26 6,1 2,0 0,0 1,0 1,0 1,-1 1,1 0,26 10,-30-8,-1 1,0 1,-1 1,0 0,0 0,-1 1,0 1,0 0,-1 1,18 22,-19-20,-1 1,0 1,-1-1,-1 2,0-1,-1 1,0 0,-2 0,0 0,0 1,-2 0,1 21,-2 11,-2-1,-15 97,11-117,-1 0,-1 0,-1 0,-2-1,0-1,-18 31,17-44,9-26,10-25,47-146,-20 59,176-600,-199 674,-24 125,9-57,1 0,0 0,2 0,0 0,1 0,1 0,0 0,8 27,-3-20,0 0,2 0,1-1,0-1,18 28,-21-40,-1 0,1 0,1-1,0 1,1-2,-1 1,2-1,-1 0,1-1,0 0,0-1,1 0,0-1,0 0,15 4,-4-4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46.8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0,'-1'1,"-1"-1,1 0,-1 1,1-1,-1 1,1-1,-1 1,1 0,0 0,-1-1,1 1,0 0,-1 0,1 0,0 1,0-1,0 0,0 0,0 0,-1 2,-16 33,13-25,-19 45,2 1,3 1,-13 67,-21 185,25-135,16-106,-13 69,-14 282,38-412,2 0,-1 0,1-1,1 1,-1 0,1 0,0-1,1 0,0 1,0-1,1 0,0 0,0 0,0-1,1 0,0 0,0 0,1 0,0-1,0 0,0 0,0 0,1-1,0 0,-1 0,2-1,-1 0,0 0,1 0,-1-1,11 1,4 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48.4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0,'2'58,"2"-1,17 78,37 112,-23-111,-11-32,5-2,77 182,-106-282,2 1,-1 0,0-1,0 1,1-1,-1 0,1 1,0-1,0 0,0 0,0 0,0 0,0 0,0-1,1 1,-1-1,1 1,-1-1,1 0,0 0,-1 0,1 0,3 0,-2-1,0-1,-1 1,1-1,0 0,-1 0,1-1,-1 1,1-1,-1 0,0 1,0-1,0-1,0 1,0 0,0-1,0 0,3-4,20-21,-6 4,0 2,2 1,0 0,2 2,0 1,39-24,-7 7,-41 24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49.3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0 310,'7'-1,"-1"0,0-1,1 0,-1 0,0 0,0-1,8-5,17-6,44-11,-30 11,0-2,53-27,-79 35,1 0,0 2,1 0,-1 1,33-4,-27 5,1-1,44-15,-43 11,1 1,-1 1,34-3,-28 5,64-18,7-10,-80 22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50.1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51,'1'-2,"-1"-1,1 1,0 0,0 0,0 0,0 0,0 0,0 0,0 0,1 0,-1 1,0-1,1 0,0 1,-1-1,1 1,0-1,0 1,0 0,0 0,0 0,0 0,0 0,0 1,0-1,1 0,-1 1,3-1,7-1,0 0,1 0,22 0,-11 4,1 1,-1 0,0 2,0 1,-1 1,0 0,33 17,-17-5,-1 2,0 2,44 36,-65-44,0 1,-1 1,-1 0,0 2,-2-1,0 2,13 24,4 17,26 75,65 279,-114-387,0 0,-2 0,-1 0,-1 0,-2 1,-3 46,-3-52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13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726 0,'-17'2,"0"1,0 0,0 2,0 0,-17 8,15-6,-290 93,270-86,0 2,2 1,-45 28,54-33,23-10,1 0,-1 0,1 0,-1 0,1 1,0-1,0 1,-5 4,0 5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51.7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1,'1'33,"2"0,1-1,16 62,40 93,-11-41,138 417,-159-474,17 100,-28-106,46 133,-54-186,-2 2,-1-1,-1 1,-2 0,-1 0,-1 0,-2 0,-6 38,-2-29,4-25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53.6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1,'2'50,"2"1,19 93,41 96,-50-191,115 291,-127-336,89 245,-68-181,-12-31,9 59,2 8,-13-58,-2 0,-2 1,-1 0,-6 77,1-53,1-49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55.7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0 150,'1'-3,"0"0,-1 0,2 0,-1 0,0 0,0 1,1-1,0 0,-1 1,1-1,0 1,4-4,28-27,-33 32,8-6,1 0,0 1,0 0,0 1,1 0,0 0,0 1,0 1,17-4,16-1,50-2,-68 8,-13 1,1 1,-1 0,0 0,1 2,-1-1,14 5,-20-4,-1 0,1 0,-1 1,1 0,-1 0,0 1,0 0,0 0,-1 0,1 1,-1-1,0 1,5 7,7 10,-11-16,-1 0,0 0,-1 0,1 1,-1 0,-1-1,1 2,-1-1,0 0,-1 0,1 1,-2 0,1-1,0 10,0 21,-1 1,-6 42,3-68,0 1,-1-1,0 1,-1-1,-1 0,0-1,-1 1,0-1,-11 16,11-19,-1-1,0 0,0 0,-1 0,0-1,0 0,-1 0,0-1,0 0,-11 5,-2-3,0 0,-1-1,-37 6,34-5,21-6,0 0,0-1,0 1,0-1,0 0,0 0,0 0,0-1,0 0,-1 0,1 0,0-1,-9-1,15 1,1-1,0 1,-1 0,1 0,0 0,0 1,0-1,-1 0,1 1,0-1,0 1,3-1,-5 1,183-53,-126 34,1 2,0 3,82-10,-115 22,1 0,-1-2,0-1,0-1,32-12,-43 12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58.0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1095 1017,'46'-61,"-45"61,-1 0,0 0,0-1,0 1,0 0,1-1,-1 1,0 0,0 0,0-1,0 1,0 0,0-1,0 1,0 0,0 0,0-1,0 1,0 0,0-1,0 1,0 0,0-1,0 1,0 0,-1 0,1-1,0 1,0 0,0 0,0-1,-1 1,1 0,0 0,0-1,0 1,-1 0,1 0,0 0,-1-1,-16 1,-18 9,1 6,0 1,0 2,2 1,0 2,-32 27,-134 134,107-89,3 3,5 5,5 2,4 5,-110 212,184-318,-45 103,42-95,0 0,0 1,1-1,0 1,1 0,0-1,1 23,1-31,-1 1,1-1,0 1,0-1,0 1,0-1,0 1,0-1,1 0,-1 0,1 0,0 0,0 0,-1 0,1 0,0-1,1 1,-1-1,0 1,0-1,1 0,-1 0,0 0,1 0,-1 0,1 0,0-1,-1 1,4-1,10 2,1-1,-1 0,28-4,-20 2,55-3,0-4,147-33,-184 33,-22 4,-1 0,24-9,-38 11,0 0,0 0,0-1,0 0,-1 0,1 0,-1 0,0-1,0 1,0-1,0 0,-1 0,4-5,10-22,-1-1,-1 0,-1-1,11-48,-9 19,12-102,-16 19,-7-1,-23-267,-87-285,100 674,-9-54,-3 1,-45-124,57 193,6 19,9 25,78 153,-52-120,42 87,223 457,-221-435,79 159,-154-328,0 0,0-1,1 1,0-1,1-1,0 1,0-1,0 0,15 10,-18-15,-1 0,1 0,0 0,0-1,0 1,0-1,0 0,0 0,0 0,0-1,0 1,0-1,1 0,-1 0,0-1,0 1,0-1,0 0,0 0,0 0,0-1,0 1,0-1,0 0,4-3,6-5,-1-1,0 0,0-1,-2-1,1 0,-2 0,1-1,-2 0,0-1,-1 0,11-27,4-19,25-108,-44 152,15-66,-4 0,-4-1,-3 0,-4 0,-12-152,4 200,-2 0,-1 1,-15-41,17 61,-1 0,-1 0,0 1,0 0,-2 0,0 1,0 0,-1 1,-18-18,25 27,-1 0,1 1,0 0,0 0,-1 0,1 0,-1 0,0 1,0 0,1 0,-1 0,0 0,0 0,0 1,0-1,0 1,-7 1,9-1,0 1,0 0,0-1,0 1,0 0,0 0,0 0,1 0,-1 0,0 0,0 1,1-1,-1 1,1-1,0 1,-1 0,1-1,0 1,0 0,0 0,0 0,0 0,0 0,1 0,-1 0,1 0,-1 0,1 0,0 0,0 0,0 0,0 0,0 1,1 1,0 10,1 1,0-1,2 0,-1 0,2 0,7 15,44 81,-34-68,499 861,-491-856,140 197,-144-210,3-2,0-1,2-1,65 47,-84-69,0-1,0-1,1 0,0-1,0-1,0 0,1 0,0-1,24 1,-5-2,1-2,62-7,-84 5,0-1,-1 0,0-1,1 0,-2 0,1-1,17-11,70-55,-36 24,-46 37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1:58.9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506 1,'-33'2,"-55"9,52-5,-43 1,51-5,0 2,0 1,-36 10,-31 6,77-19,18-2,0 0,0 0,0 0,-1 0,1 0,0 0,0 0,-1 0,1 0,0 0,-1 0,1 0,0 0,0 0,-1 0,1 0,0 0,0 0,-1 0,1 0,0-1,0 1,0 0,-1 0,1 0,0 0,0 0,0-1,-1 1,1 0,0 0,0 0,0-1,0 1,-1 0,1 0,0-1,0 1,0 0,0 0,0-1,0 1,0 0,0 0,0-1,0 1,0 0,0 0,0-1,0 1,0 0,0-1,5-4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04.1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281 404,'20'78,"-8"44,32 231,44 139,53 360,-70-265,-71-585,1 8,0 0,1 0,1 0,4 11,-3-17,-1-13,-3-16,-16-78,-6 1,-48-142,40 146,-302-872,309 911,-105-311,118 331,1-1,3 1,1-1,2-1,2 1,1 0,9-64,-4 81,1 1,0-1,2 2,1-1,0 1,2 0,17-25,0 6,2 1,49-50,-61 72,0 1,1 1,1 0,0 2,0 0,2 1,37-16,-21 15,0 1,0 2,1 2,40-4,160-13,429 10,-657 16,1 0,-1 0,0 1,0 1,0 0,-1 1,1 0,-1 0,0 1,0 0,14 10,-21-12,1 0,-1 0,0 0,1 0,-2 1,1-1,0 1,-1 0,1 0,-1 0,0 0,0 0,-1 0,1 0,-1 1,0-1,0 1,-1-1,1 1,-1-1,0 1,0-1,0 1,-1-1,0 1,1-1,-2 1,1-1,0 0,-5 9,-11 19,-2 0,-1-1,-34 41,14-19,6-12,-2-2,-2-1,-2-2,-53 37,9-6,-419 321,494-383,0-1,-1 0,1 0,-1-1,0 0,0 0,0-1,0-1,-1 0,-14 0,-31 4,-181 50,-13 2,213-50,24-4,0-1,-1 0,-16 0,22-4,13-1,6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04.8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0 207,'1'-2,"-1"0,1 0,0-1,-1 1,1 0,0 0,0 1,0-1,1 0,-1 0,0 0,1 1,-1-1,1 1,0-1,-1 1,1 0,0-1,0 1,0 0,2-1,49-20,-46 19,69-20,1 4,124-15,-66 13,10-1,1 7,1 5,210 15,-289 5,-44-4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05.8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1 203,'65'-4,"0"-3,112-25,-37 4,426-42,-464 59,-21 1,-31 3,69-1,-71 6,53-9,42-2,-89 13,-31 1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07.0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0,'12'432,"125"790,-74-907,-47-255,2-1,2-1,34 66,-50-117,-1-1,1 0,0 1,0-1,0-1,1 1,0 0,0-1,1 0,0-1,-1 1,1-1,12 6,-7-6,0 0,0-1,0-1,1 0,-1 0,1-1,-1 0,13-2,57-4,0-3,88-21,-11 2,92-20,-204 35,-1-2,0-1,56-30,-79 33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07.8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0 476,'13'-2,"0"0,0-2,0 1,0-2,-1 1,1-2,-1 0,17-11,-14 8,46-24,393-198,-43 82,-395 144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14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1 534,'1'7,"0"-1,0 1,1-1,0 1,0-1,0 0,1 0,4 7,3 8,14 34,3-2,3-1,1-1,3-1,40 45,-45-62,2-1,2-1,0-2,2-1,1-2,1-1,59 28,-78-45,0-1,0-1,34 8,-42-12,0-1,0 0,0 0,0-1,0 0,0-1,0 0,19-5,-25 5,0-1,0 0,0 0,0-1,-1 1,1-1,-1 0,0 0,1 0,-1 0,-1 0,1-1,0 1,-1-1,0 0,0 0,0 0,0 0,-1 0,2-5,2-10,-1-1,0 0,0-22,-3 36,4-77,-4-1,-3 1,-15-90,-58-245,72 400,-3-18,-2 2,-1-1,-2 1,-24-55,44 120,16 27,67 108,6-4,134 167,-207-299,-14-18,-1 1,0-1,-1 2,0-1,-1 1,0 1,-1 0,6 20,-7-15,0-1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08.9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1 228,'2'-1,"1"0,-1 0,0 0,0 0,0 0,0-1,0 1,0-1,0 1,0-1,0 0,1-2,8-6,15-8,0 2,1 1,1 1,1 1,0 1,33-8,-10 8,0 1,92-6,25-8,-23 3,-121 20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09.7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0 361,'9'-6,"0"1,0 0,0 1,0 0,1 0,-1 1,1 0,19-2,-20 3,924-168,7 45,-731 101,-189 23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10.5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22,'0'-1,"0"-1,0 1,0 0,1 0,-1 0,0 0,1 0,-1-1,1 1,-1 0,1 0,0 0,-1 0,1 0,0 1,0-1,1-1,-2 2,0-1,1 1,-1 0,1 0,-1 0,0 0,1 0,-1 0,0 0,1 0,-1 0,1 0,-1 0,0 0,1 0,-1 0,1 0,-1 0,0 0,1 0,-1 0,0 1,1-1,-1 0,0 0,1 0,-1 1,0-1,0 0,1 1,-1-1,0 0,0 0,1 1,-1-1,0 0,0 1,0-1,1 1,-1-1,0 0,0 1,0-1,0 0,0 1,0-1,0 1,0-1,0 0,0 1,0-1,0 1,0-1,0 0,-1 1,8 87,-8 133,-2-90,3 933,-1-1051,1-4,-1 0,1 0,1 0,-1 0,2 0,-1 0,1 0,0 0,1 0,7 15,0-11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11.5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0 438,'7'-1,"0"-1,-1 0,0 0,1-1,-1 0,9-6,6-1,51-18,143-34,3-1,111-24,-22 8,-84 2,-201 67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12.2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1 425,'20'-2,"0"-1,-1 0,1-1,36-14,-8 3,630-204,-289 89,-327 107,-44 15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13.0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1 321,'27'-2,"1"-2,-1-1,0-1,0-1,0-2,30-13,24-8,563-146,-556 154,35-10,-108 26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15.0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82 690,'-7'0,"0"0,1 0,0 0,-1 0,1-1,-1 0,-11-4,17 4,-1 1,1-1,0 0,0 0,0 0,0 0,0 0,0 0,0 0,0 0,1 0,-1 0,0-1,1 1,-1 0,0 0,1-1,0 1,-1-1,1 1,0 0,0-1,0 1,0 0,0-1,0 1,0-1,0 1,0 0,1-1,-1 1,0-1,1 1,0 0,-1 0,1-1,1-1,197-600,-188 575,-4 24,-2 19,14 191,56 324,-71-497,1-9,-2 0,-1 1,0-1,-2 1,-1-1,-7 44,4-59,0 0,-1 0,0-1,-1 1,1-1,-2-1,1 1,-1-1,0 0,0 0,-10 5,-38 42,26-28,21-19,23-16,30-16,1 2,91-33,106-17,-101 33,-82 25,-39 11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15.8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1 225,'38'-3,"-1"-1,0-2,72-22,22-4,896-88,-946 115,-45 4,1-2,60-12,-80 11,-1 1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16.6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1,'3'131,"33"199,50 123,-19-116,-57-269,-9-45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18.9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876 250,'16'-1,"-1"-2,1 0,-1-1,0 0,0-2,21-9,4-1,-27 11,59-24,-66 27,-1-1,0 0,-1 1,1-2,0 1,-1 0,0-1,0 0,0 0,6-8,-10 12,0 0,0 0,1 0,-1-1,0 1,0 0,0 0,0-1,1 1,-1 0,0 0,0-1,0 1,0 0,0 0,0-1,0 1,0 0,0-1,0 1,0 0,0 0,0-1,0 1,0 0,0-1,0 1,0 0,-1 0,1-1,0 1,0 0,0 0,0 0,0-1,-1 1,1 0,0 0,-14-1,-20 11,29-8,-36 11,1-1,-2-2,1-3,-83 6,-4-6,-129 23,140-13,-186 4,281-21,6 0,32-2,52-8,-18 3,63-1,-31 4,91-17,25-2,-164 20,1-1,-1-2,0-2,-1-1,0-1,59-28,-49 22,1 2,1 1,72-9,-17 2,-43 10,-33 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15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757 1002,'40'45,"-2"2,46 72,-41-56,24 32,137 207,-201-297,0 0,0 0,-1 0,1 1,-1-1,-1 1,1 0,1 9,-3-14,0 0,0-1,0 1,0-1,0 1,0 0,0-1,0 1,0 0,-1-1,1 1,0-1,0 1,-1 0,1-1,0 1,-1-1,1 1,0-1,-1 1,1-1,-1 1,1-1,-1 0,1 1,-1-1,1 0,-1 1,-1 0,0-1,-1 0,1 0,0 0,-1 0,1-1,-1 1,1-1,0 1,0-1,-1 0,1 1,0-1,-3-2,-14-9,-1-1,2-1,0 0,1-2,0 0,1 0,-15-22,-6-3,-282-349,26-24,161 222,67 102,13 19,3-1,-46-93,93 162,1 1,-1-1,1 0,0 0,0 0,0 0,0 0,0 0,1 0,0 0,-1 0,1 0,0-1,0 1,1 0,-1 0,1 0,-1 0,1 0,0 0,0 0,0 0,4-5,-1 4,0 0,0 0,0 0,1 1,-1 0,1 0,0 0,0 0,0 1,1 0,-1 0,8-1,38-11,2 2,-1 3,1 2,97 0,211 31,-308-19,54 7,-97-11,1 1,-1 1,0 0,0 0,0 1,0 1,10 5,-19-9,0 0,1 1,-1-1,0 0,0 1,1-1,-1 1,0-1,-1 1,1-1,0 1,0 0,-1-1,1 1,-1 0,1 0,-1 0,0-1,0 1,1 0,-1 0,-1 0,1 0,0-1,0 1,-1 0,1 0,-1-1,1 1,-1 0,0 0,0-1,0 1,0-1,-1 3,-7 9,1 0,-2-1,-13 15,12-15,-414 460,311-348,16-21,86-93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21.1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0,'-5'3,"0"-1,0 1,0 1,0-1,1 1,-1 0,1 0,0 0,0 0,-6 9,2-4,-42 44,13-13,-62 81,65-69,2 2,-30 71,47-89,2 0,1 0,2 1,-10 73,19-106,1 0,0 0,1 0,-1 0,1 0,-1 0,1-1,1 1,-1 0,0 0,1-1,0 1,0-1,0 1,0-1,0 0,1 0,-1 0,1 0,0 0,0-1,0 1,5 2,8 5,1 0,0-1,32 11,-6-2,-7 0,-1 2,0 1,-2 2,-1 1,-1 1,-1 2,-1 1,-2 1,46 62,-63-74,-2 0,1 1,-2-1,0 1,-1 1,-1-1,-1 1,-1 0,0 0,-2 0,0 0,-3 34,0-23,-3 0,0-1,-2 0,-1 0,-1 0,-1-1,-22 39,-7 16,29-59,0 0,-2-1,0 0,-2-1,0-1,-32 36,45-55,-1-1,1 0,-1 1,0-1,1 0,-1 0,0 0,0 0,0 0,0 0,0-1,-2 1,4-1,-1 0,1 0,-1 0,0 0,1 0,-1 0,1 0,-1 0,1 0,-1 0,1 0,-1-1,1 1,-1 0,1 0,-1-1,1 1,-1 0,1-1,-1 1,1-1,0 1,-1 0,1-1,0 1,-1-1,1 0,-1-1,0 0,1-1,0 1,0 0,-1 0,1-1,0 1,1 0,-1 0,0 0,1-1,-1 1,1 0,0 0,-1 0,1 0,0 0,0 0,3-3,0-1,0 1,0 0,0 0,1 1,0-1,0 1,0 0,7-3,-11 6,0 0,1 0,-1 0,0 1,1-1,-1 1,0-1,1 1,-1-1,1 1,-1 0,1 0,-1-1,1 1,-1 0,1 1,-1-1,1 0,-1 0,1 1,-1-1,1 1,-1-1,1 1,-1-1,0 1,1 0,-1 0,0 0,0 0,0 0,1 0,-1 0,0 0,0 0,-1 0,1 1,0-1,1 2,7 18,-1 1,-1 1,-1-1,-1 1,4 42,-2-19,10 80,0 148,-18 132,-3-143,3-113,3 158,-1-294,0 0,1 0,0 1,1-1,1-1,0 1,12 24,-14-34,0 0,0-1,0 1,1-1,0 0,-1 0,1 0,1 0,-1 0,0 0,1-1,-1 0,1 1,0-1,-1-1,1 1,0-1,0 1,0-1,0 0,1 0,-1-1,0 1,0-1,0 0,1 0,-1-1,0 1,0-1,7-2,64-19,-54 14,0 1,40-6,-39 11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22.3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102 310,'-1'-11,"0"1,-1 0,0 0,0 0,-1 0,-5-10,-8-31,9 10,4 20,-1 1,0 0,-2 1,-11-29,17 48,0-1,0 1,0 0,0-1,0 1,0 0,0 0,0-1,0 1,0 0,-1-1,1 1,0 0,0-1,0 1,0 0,-1 0,1-1,0 1,0 0,0 0,-1 0,1-1,0 1,-1 0,1 0,0 0,0 0,-1-1,1 1,0 0,-1 0,1 0,0 0,-1 0,1 0,0 0,-1 0,1 0,0 0,-1 0,1 0,0 0,0 0,-1 0,1 0,0 1,-1-1,1 0,0 0,-1 0,-7 23,3 32,6 17,22 134,-4-56,56 546,-74-685,0-1,1 1,0-1,1 1,6 15,-7-23,-1 0,1-1,0 1,0-1,-1 1,2-1,-1 0,0 0,0 0,1 0,-1 0,1 0,0-1,-1 1,1-1,0 0,0 0,0 0,0 0,0 0,0-1,0 1,5-1,62 1,0-2,87-14,0 0,-114 11,46-11,-67 11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23.4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0 264,'34'-2,"-1"-1,53-13,-42 8,45-14,32-4,-81 19,0-2,-1-2,74-29,102-69,-199 99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24.6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68,'-6'39,"5"-34,0 1,0-1,0 1,0-1,1 1,1 8,-1-13,1 0,-1-1,1 1,-1-1,1 1,-1-1,1 1,-1-1,1 1,0-1,-1 0,1 1,0-1,-1 0,1 0,0 1,0-1,-1 0,1 0,0 0,0 0,-1 0,1 0,0 0,0 0,-1 0,1 0,0-1,-1 1,1 0,0 0,-1-1,1 1,0 0,0-1,32-13,-29 13,17-9,1 1,0 0,1 2,0 1,29-4,86-9,168-47,-281 59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26.2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1 478,'252'-142,"-138"90,2 5,159-44,252-30,-493 114,-11 2,0 0,1 1,-1 2,1 0,28 3,-50-1,0 0,0 0,0 0,1 1,-1-1,0 1,0-1,0 1,0 0,0 0,0 0,0 0,0 0,0 1,0-1,-1 0,1 1,-1-1,1 1,-1 0,1 0,-1-1,0 1,0 0,0 0,0 0,0 0,0 0,0 0,-1 1,1-1,-1 0,0 0,0 0,1 0,-1 1,-1-1,1 0,0 0,0 1,-1-1,0 3,-4 12,0 1,-1-1,-1 0,-12 21,6-11,-17 46,4 1,2 2,5 0,2 1,4 1,3 0,0 97,11-143,1 0,1 0,2-1,1 1,1-1,15 39,-15-53,0 0,1 0,1 0,1-1,0-1,1 1,0-2,2 1,-1-2,2 0,29 23,-32-29,76 46,-80-49,1-1,0 0,0 0,0 0,0-1,0-1,1 1,-1-1,14 0,-30 53,6-32,1 1,1-1,1 1,1-1,1 1,10 34,49 130,-47-145,201 463,-82-206,66 150,58 141,-247-565,-3-7,-1-1,0 1,-2 1,0-1,3 20,-8-33,0-1,1 1,-2 0,1-1,0 1,-1-1,0 1,0-1,0 1,-1-1,0 0,1 1,-2-1,1 0,0 0,-1 0,1-1,-1 1,0-1,-1 1,1-1,0 0,-1 0,0 0,-6 3,-40 20,-1-2,0-3,-69 19,-14 5,-5 10,-155 56,257-99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27.1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0 328,'7'-2,"0"0,-1 0,1 0,-1-1,1 0,-1 0,0 0,0-1,6-5,16-8,116-68,-95 53,0 3,95-39,-22 27,-113 37,1 0,-1 1,0 0,1 1,0-1,0 2,-1 0,1 0,0 0,0 1,0 1,14 2,-13 2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27.8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45,'40'-2,"50"-8,23-2,3 12,-69 1,-1-1,1-3,61-11,-87 9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31.8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2403,'8'-3,"1"0,-1 0,0-1,0 0,0 0,0-1,8-7,-1 0,-1 0,-1-1,0-1,-1 0,0 0,15-26,49-105,-39 69,-6 14,-4-2,-2-1,-3-1,-3-1,18-121,-5-96,-13-1,-20-318,1 567,-2 1,-2-1,-1 0,-2 1,-1 0,-14-37,20 67,-1 0,1 1,-1-1,0 1,0 0,0 0,0 0,-1 0,0 1,-7-6,10 8,0 1,1-1,-1 1,0-1,0 1,1 0,-1-1,0 1,0 0,0 0,0 0,0 0,1 0,-1 0,0 0,0 0,0 0,0 0,0 0,0 0,1 1,-1-1,0 0,0 1,-1 0,1 0,-1 1,1-1,0 1,0 0,0 0,-1 0,2 0,-1-1,0 1,0 1,1-1,-1 0,1 0,-1 0,1 4,-4 32,2 0,2 1,9 73,31 118,-34-204,170 781,-157-723,45 157,-53-208,1-2,2 0,2-1,0 0,28 37,-29-49,0 0,1 0,1-2,1 0,0-1,1 0,0-2,1 0,35 16,-27-18,0-1,1-1,0-1,0-2,1-1,0-1,35 0,-4-4,0-3,-1-3,1-2,115-33,225-106,-371 138,0 0,1 2,0 1,0 2,32-1,-21 1,161-31,-160 25,96-11,-117 15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32.3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33.3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1,'4'62,"2"-1,26 111,-14-86,103 628,-114-662,22 80,-23-113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17.8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347 736,'-4'2,"1"-1,-1 1,1-1,-1 1,1 0,0 1,0-1,0 0,0 1,0 0,0 0,1 0,-1 0,-1 3,-6 6,-26 27,2 2,2 1,2 2,2 0,2 2,1 1,3 2,-24 74,44-113,-1-1,1 1,1 0,0 0,0 0,1 0,0 0,1-1,0 1,1 0,0 0,0 0,1-1,0 0,1 1,6 12,-2-11,-1 0,1-1,0-1,1 1,1-1,-1-1,1 1,0-2,1 1,0-2,0 1,16 5,5 1,0-2,1-1,0-1,0-2,48 4,-8-6,106-6,-168 0,0 1,0-2,0 1,0-1,0-1,0 0,-1-1,21-9,-27 10,0 0,0 0,-1 0,1 0,-1 0,1-1,-1 0,0 0,0 0,-1 0,1 0,-1 0,0-1,0 1,0-1,-1 1,0-1,0 0,0 0,0 1,-1-1,0-9,-1 2,0 0,-1-1,-1 2,0-1,-1 0,0 1,0-1,-1 1,-1 0,0 1,-1-1,1 1,-16-16,-12-12,-73-62,97 91,-65-56,-173-146,234 200,0 0,0-1,1-1,1 0,0-1,-18-27,28 37,0 0,0 1,0-1,1 0,-1 0,1 0,0 0,0-1,1 1,-1 0,1 0,0 0,0-1,0 1,0 0,1 0,0-1,0 1,0 0,0 0,0 0,1 0,0 0,0 1,0-1,0 0,1 1,-1 0,1-1,0 1,0 0,0 1,1-1,3-3,6-3,1 1,0 0,0 1,1 0,0 1,0 1,0 0,1 1,20-3,-1 3,0 1,-1 1,44 4,-29 4,-1 2,-1 2,1 2,-2 2,1 2,-2 3,-1 1,0 2,-2 2,0 2,-2 1,-1 2,-1 2,37 40,-45-40,-2 2,-1 0,-1 2,27 50,-42-64,-1 0,-1 0,-1 1,-1 0,0 1,-2 0,-1 0,-1 0,1 38,-4-57,0 0,-1 0,1 0,-1 0,0 0,0 0,-1 0,1 0,-4 7,5-11,-1 1,1-1,0 1,-1-1,1 0,0 1,-1-1,1 1,-1-1,1 0,-1 1,1-1,-1 0,1 1,-1-1,1 0,-1 0,1 0,-1 1,0-1,1 0,-1 0,1 0,-1 0,1 0,-1 0,0 0,-1-1,1 0,-1 0,1 0,-1 0,1 0,0 0,-1 0,1 0,0-1,0 1,0 0,0-1,0 1,-1-3,-8-16,0 0,2 0,0-1,2 0,-7-30,-12-117,24 153,-32-454,34 369,4 0,30-167,-34 259,1 0,0 0,0 0,1 1,0-1,0 0,1 1,0 0,0 0,1 0,0 1,0-1,0 1,1 0,7-5,-8 7,0 1,1 1,-1-1,1 1,0 0,0 0,0 0,0 1,0 0,0 0,0 1,0-1,0 1,1 1,-1-1,0 1,0 0,0 1,0-1,8 4,1 1,-1 1,0 0,0 1,0 1,-1 0,-1 0,0 1,0 1,-1 0,0 1,-1 0,0 0,-1 1,13 24,1 7,-2 2,-2 0,17 65,-26-78,0-4,-1 1,-1 1,-2-1,-1 1,1 43,-8-62,0 0,-1 0,0 0,-1 0,-1 0,-9 16,-6 21,-12 40,24-72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34.5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1 444,'0'-1,"0"0,1 0,-1 0,0 1,1-1,-1 0,1 0,-1 0,1 1,-1-1,1 0,0 1,-1-1,1 1,0-1,-1 1,1-1,0 1,0-1,0 1,-1-1,1 1,2 0,27-9,-16 5,42-19,57-32,12-5,19 0,292-137,-413 186,-3 2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35.2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1 356,'32'-3,"1"-2,0 0,-1-3,56-19,-45 13,252-88,138-38,-412 135,-12 3,0 0,0 0,0-1,0 0,0-1,0 0,14-9,-8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36.2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2,'36'0,"0"-1,1 1,-1 3,57 10,-66-7,-11-4,0 2,-1 0,1 1,-1 1,21 10,-32-13,0-1,0 1,0 0,-1 0,0 0,1 1,-1-1,-1 1,1 0,0 0,-1 0,0 0,0 0,0 0,0 0,-1 1,1-1,-1 1,0-1,-1 1,1 0,-1-1,0 10,-4 27,-1 1,-12 46,-6 50,-3 122,23-235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38.5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433 0,'-2'1,"-1"-1,0 1,1 0,-1 0,1 0,-1 1,1-1,0 0,-1 1,1 0,0-1,0 1,0 0,0 0,0 0,1 0,-1 1,1-1,-2 3,-25 48,27-53,-66 167,-65 249,127-398,5-13,-1 1,-1-1,1 0,-1 0,0 1,0-1,0 0,-1 0,1-1,-1 1,-1-1,1 1,-6 5,8-10,0 1,0-1,0 0,0 1,0-1,0 0,0 0,0 0,0 0,0 0,-1 0,1 0,0 0,0-1,0 1,0 0,1-1,-1 1,0-1,0 1,0-1,0 1,0-1,0 1,1-1,-1 0,0 1,0-1,1 0,-1 0,0 0,1 0,-1 1,1-1,0 0,-1 0,1 0,0 0,-1 0,1-2,-17-44,17 45,-45-226,45 226,-8-36,-6-56,13 84,0 1,1 0,0-1,1 1,0 0,0-1,1 1,0 0,1 0,0 0,0 0,5-8,-6 15,-1 0,1 0,-1 0,1 1,0-1,0 1,0-1,0 1,0 0,0 0,0 0,0 0,0 0,1 0,-1 0,0 1,1-1,-1 1,0 0,1 0,-1 0,0 0,1 0,-1 0,1 0,-1 1,0-1,1 1,-1 0,3 1,11 4,-2 1,1 0,20 14,-19-11,181 88,-59-32,-19-7,-47-26,-2 4,101 69,-165-100,1-2,0 1,0-1,14 7,-20-11,0 0,0 1,0-1,0 0,0 0,0 0,0 1,0-1,0 0,0 0,0 0,0-1,-1 1,1 0,0 0,0 0,0-1,0 1,0 0,0-1,1 0,-1 0,-1 0,1 0,0-1,0 1,-1 0,1-1,-1 1,1 0,-1-1,0 1,1-1,-1 1,0-1,0 1,0 0,0-1,0 1,-1-1,1-1,-3-10,0 0,0 1,-1-1,-1 1,0 0,-1 0,0 0,-14-18,-70-82,88 109,-180-206,179 206,0 0,-1 0,1 0,-1 0,0 1,0-1,0 1,0 0,0 0,-9-2,-4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40.3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1 387,'0'-386,"1"404,0 0,2 0,0 0,1 0,1-1,8 20,50 101,-45-99,115 206,-23-43,-107-196,0 1,0-1,-1 1,1 0,-2 0,1 0,-1 0,0 0,0 0,-1 0,0 0,-1 14,0-17,0-1,0 1,-1-1,1 1,-1-1,1 0,-1 1,0-1,0 0,-1 0,1 0,-1-1,1 1,-1-1,0 1,0-1,0 0,0 0,0 0,-1-1,1 1,0-1,-1 1,0-1,1 0,-6 0,-13 2,-1-1,1-1,-44-4,59 3,7-4,11-4,16-7,100-37,145-39,-114 41,-135 41,15-3,-27 13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41.3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1 351,'73'-4,"-1"-4,1-3,89-25,-90 19,511-80,-453 79,206-51,-52 9,-221 53,-44 5,-1 1,0-2,0-1,22-7,-33 8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42.0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0,'1'22,"2"0,0 0,2 0,0 0,10 23,3 13,133 578,-78-313,-48-206,-13-54,2 0,30 79,-39-131,-1-6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43.7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92,'30'0,"766"-28,-187 5,-589 23,0-2,0-1,-1 0,1-1,-1-2,29-10,-32 9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47.6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272 202,'1'-31,"0"13,-1 0,0 0,-1 0,-4-21,4 36,1 0,-1 0,0 1,1-1,-1 0,-1 0,1 1,0-1,-1 1,1-1,-1 1,0 0,1-1,-1 1,0 0,-1 0,1 0,0 0,-1 1,1-1,-1 1,1-1,-1 1,1 0,-1 0,0 0,0 0,0 1,1-1,-1 1,0 0,-3 0,1 0,1 1,-1 0,0 1,1-1,0 1,-1 0,1 0,0 1,0-1,0 1,0 0,1 0,-1 0,1 0,-1 0,1 1,0 0,1 0,-1 0,-2 5,-7 11,1 0,-13 38,9-18,1 2,3-1,1 2,2-1,2 1,2 0,2 0,2 1,2-1,1 0,2 0,3 0,1-1,2 0,30 75,113 214,-31-72,231 610,-235-565,83 114,-103-226,-28-30,-64-144,-1 0,-2 0,0 1,0 0,-2 0,0-1,-2 26,-2-32,0 0,-1 0,-1 0,0-1,-1 1,0-1,0 0,-1 0,-13 16,-6 7,-42 44,50-59,-2-1,0-1,-1 0,-1-1,0-1,-2-2,1 0,-39 16,57-28,0 0,0 0,0-1,0 0,0 1,0-1,0 0,-1-1,1 1,0-1,0 0,0 0,0 0,0-1,1 1,-1-1,0 0,1 0,-1 0,1 0,0-1,-1 1,1-1,-5-6,0-4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48.9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8 227,'0'0,"0"0,-1 0,1 0,0 0,0 1,-1-1,1 0,0 0,-1-1,1 1,0 0,0 0,-1 0,1 0,0 0,0 0,-1 0,1 0,0 0,0 0,0-1,-1 1,1 0,0 0,0 0,0-1,-1 1,1 0,0 0,0 0,0-1,0 1,0 0,-1 0,1-1,0 1,0 0,0 0,0-1,0 1,0 0,0 0,0-1,7-13,18-11,127-68,-100 63,-33 20,0 1,1 1,0 0,1 1,36-6,-39 10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20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1 650,'7'16,"99"184,440 603,-462-696,-75-102,-13-20,-13-23,-86-160,-182-384,271 549,1-1,2 0,2-1,1 1,1-2,2 1,2-1,1 0,1 1,3-1,0 0,3 1,1-1,1 1,14-39,53-106,-65 161,1 0,1 1,0 1,2 0,0 0,0 1,21-17,-32 31,0 1,0 0,0 0,0 0,0 0,0 0,0 0,0 0,0 1,1-1,-1 1,0-1,0 1,1 0,-1 0,0 0,1 0,-1 1,0-1,0 1,0-1,1 1,-1 0,0 0,0 0,0 0,0 0,0 0,3 3,6 5,0 0,0 0,16 21,-9-11,235 204,-85-82,-145-121,-13-12,-1-1,0 2,0-1,0 1,-1 0,0 1,-1 0,0 0,9 19,-16-27,1 0,-1 0,1 0,-1 0,0 0,0 0,0 0,0 0,0 0,-1 0,1 0,0 0,-1 0,0 0,1 0,-1-1,0 1,0 0,0 0,0-1,0 1,0-1,-1 1,1-1,0 1,-1-1,1 0,-1 1,0-1,1 0,-4 1,-6 4,-1-1,1 0,-1-1,-13 4,7-3,-435 101,244-65,135-23,36-8,-1-2,-76 8,90-18,13-1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49.5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0,'4'1,"0"-1,0 1,0 0,0 0,-1 0,1 0,0 1,0 0,-1-1,1 1,-1 1,0-1,1 0,-1 1,0 0,0-1,-1 1,3 4,7 8,-1 1,14 27,-10-18,199 367,-176-309,-3 2,43 166,-71-219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50.5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0 319,'12'-2,"1"0,-1 0,0-2,0 1,-1-2,1 1,-1-2,16-9,26-11,532-215,-565 233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51.1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0,'-2'23,"0"-1,-2 1,-1-1,-11 35,-7 31,1 50,-4 172,20 142,-4 66,0-162,10-347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52.4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1 103,'3'-1,"0"0,-1 0,1 0,0 0,0-1,-1 1,1-1,-1 0,1 1,-1-1,4-4,18-11,8 4,0 1,1 2,0 1,1 2,0 1,0 2,0 1,55 3,-83 0,-1 0,0 0,-1 1,1 0,0 0,0 1,0-1,0 1,-1 0,1 0,-1 1,0-1,1 1,-1 0,0 0,-1 0,1 1,0-1,-1 1,0 0,0 0,0 0,0 1,-1-1,0 0,0 1,2 5,-1 1,-1 0,-1-1,1 1,-2 0,1 0,-2 0,1 0,-2 0,1 0,-1-1,-7 20,1-6,-2-1,-1 0,0 0,-28 38,-70 78,1-1,-83 124,190-261,-1 0,1 0,0 1,0-1,0 1,0-1,0 0,0 1,0 0,1-1,-1 1,1-1,-1 1,1 0,-1 3,1-5,1 1,-1-1,1 1,-1-1,0 0,1 1,-1-1,1 0,-1 1,1-1,-1 0,1 0,-1 1,1-1,-1 0,1 0,0 0,-1 0,1 0,-1 0,1 0,-1 0,1 0,0 0,-1 0,1 0,-1 0,1 0,0-1,57-18,-54 17,14-5,32-15,2 3,0 1,1 3,55-8,-86 19,1-1,-1-2,31-12,-33 10,1 2,0 0,1 2,25-4,28-4,-53 8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53.7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1,'2'27,"0"0,2-1,0 1,2-1,18 51,66 122,-70-157,225 392,-230-410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54.6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1 554,'13'-11,"0"2,1 0,0 0,1 2,0 0,0 0,21-5,-3-1,328-137,94-38,-418 174,-5 3,-2-1,1-1,51-33,-74 41,0 0,0 0,1 1,-1 0,15-4,-4 3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55.4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0,'-13'213,"2"-83,-78 663,39-412,34-271,5-34,-2 82,13-133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2:57.0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1 388,'5'-1,"0"-1,0 0,-1 0,1 0,0-1,-1 1,1-1,-1 0,0-1,0 1,0-1,5-6,5-3,86-76,-38 33,2 2,88-57,-147 108,0 0,0 0,0 1,0 0,1 0,-1 0,1 0,-1 1,1 0,0 0,0 0,8 1,-11 0,0 1,0 0,0 0,0 0,0 0,0 0,0 1,-1-1,1 1,-1 0,1-1,-1 1,0 0,1 1,-1-1,0 0,-1 1,1-1,0 1,-1 0,1-1,-1 1,0 0,2 5,1 3,-1 0,0 0,-1 1,0-1,-1 0,-1 1,1-1,-2 1,1-1,-2 1,1-1,-2 0,1 1,-2-1,1 0,-2-1,1 1,-1-1,-1 0,0 0,0-1,-1 1,-12 11,-13 18,1 1,2 2,1 1,-27 59,54-100,0-1,0 1,0 0,0-1,1 1,-1 0,0 0,1 0,0 0,-1-1,1 1,0 0,0 0,0 0,0 2,0-3,1-1,-1 1,0-1,1 1,-1-1,1 1,-1-1,1 0,-1 1,1-1,-1 0,1 1,-1-1,1 0,-1 0,1 1,0-1,-1 0,1 0,-1 0,1 0,0 0,-1 0,1 0,0 0,-1 0,1 0,-1 0,2 0,9-3,0 0,0-1,20-9,-9 4,204-48,-4 1,-171 37,-5 3,72-17,-101 30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00.6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1 403,'72'-3,"-45"1,0 1,1 1,-1 2,42 7,-62-6,0 0,0 0,-1 1,0 0,1 0,-1 1,-1-1,1 1,-1 1,1-1,-2 1,1 0,-1 0,1 0,4 10,1 3,-1-1,-1 1,-1 1,8 29,-9-13,-1 1,-2 0,-2 0,-1 0,-6 42,6-76,-1 1,1 0,-1-1,0 1,1-1,-2 1,1-1,0 1,-1-1,1 0,-1 1,0-1,0 0,-1 0,-3 4,6-7,0 0,0 0,0 0,0 0,0 0,0 0,0 0,0 1,-1-1,1 0,0 0,0 0,0 0,0 0,0 0,0 0,0 0,0 0,-1 0,1 0,0 0,0 0,0 0,0 0,0 0,0 0,0 0,-1 0,1 0,0 0,0 0,0 0,0 0,0 0,0 0,0 0,-1 0,1 0,0 0,0 0,0 0,0 0,0 0,0 0,0 0,0 0,0-1,-1 1,1 0,0 0,0 0,0 0,0 0,0 0,0 0,0 0,0-1,0 1,0 0,0 0,0 0,0 0,0 0,0 0,0-1,1-13,7-17,260-733,-263 750,0 2,0 0,-1-1,0 1,-1-1,0 0,-1 0,0-14,-2 28,0-1,0 0,0 0,0 0,0 0,0 0,0 0,0 0,0 0,0 0,0 0,0 0,0 0,0 0,0 1,0-1,-1 0,1 0,0 0,0 0,0 0,0 0,0 0,0 0,0 0,0 0,0 0,0 0,0 0,-1 0,1 0,0 0,0 0,0 0,0 0,0 0,0 0,0 0,0 0,0 0,0 0,0 0,0 0,-1 0,1 0,0-1,0 1,0 0,0 0,0 0,0 0,0 0,0 0,0 0,0 0,0 0,0 0,0 0,0 0,0-1,-7 14,-4 15,8-13,0 1,2-1,-1 1,2-1,1 1,0 0,0-1,2 0,0 1,0-1,2 0,0 0,0-1,2 1,0-1,0-1,1 1,1-1,0-1,1 0,15 15,-16-16,12 13,2-2,37 32,-52-48,0 0,0-1,1 0,-1-1,1 0,0 0,0-1,1 0,-1-1,1 0,-1 0,18 0,-3-2,-2-1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01.3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0,'-3'1,"0"-1,1 1,-1 0,0 0,1 0,-1 0,1 1,0-1,-1 1,1-1,0 1,0 0,0 0,0 0,0 0,1 0,-1 0,0 0,1 1,0-1,-2 5,-2 2,1 0,0 0,1 0,-4 17,4-3,1 1,1-1,1 0,1 1,0-1,8 29,40 139,-35-142,-8-26,1-1,1 0,1 0,1-1,1 0,1-1,0 0,2-1,0-1,1 0,1-1,1 0,0-1,24 16,1-4,-19-12,1-1,1 0,38 15,-44-24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21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1 571,'2'0,"0"-1,1 0,-1 0,0 0,1 0,-1 0,0 0,0 0,0-1,4-2,11-7,10 0,1 2,1 1,0 1,0 1,52-2,147 10,-151 4,0 4,-1 3,132 40,-201-51,0 0,0 1,0 0,-1 1,1 0,8 6,-14-9,0 0,0-1,0 1,0 0,0 0,-1 0,1 0,0 0,-1 0,1 0,0 0,-1 0,1 0,-1 0,0 0,1 0,-1 0,0 0,0 1,0-1,1 0,-1 0,0 0,-1 1,1-1,0 0,0 0,0 0,-1 0,1 0,-1 1,1-1,-1 0,1 0,-1 0,1 0,-1 0,0 0,0-1,0 1,1 0,-1 0,0 0,0-1,0 1,0-1,0 1,-1 0,-23 15,0-1,-35 15,-11 6,46-20,18-11,1 0,-1-1,0 0,0 0,-1 0,1-1,-1 0,1-1,-1 1,0-2,-10 2,16-3,0-1,1 1,-1-1,0 0,1 0,-1 0,1 0,-1 0,1 0,-1 0,1 0,0 0,0-1,0 1,-1-1,1 1,1-1,-1 1,0-1,0 0,0 1,1-1,-1 0,1 1,0-1,-1 0,1 0,0 0,0-3,1-58,-1 61,12-81,4 0,44-134,-45 168,6-21,32-101,-41 142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02.1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0,'1'9,"-1"0,2-1,-1 1,1 0,1-1,-1 1,2-1,5 13,42 62,-25-44,70 100,128 142,-218-274,1 0,-1-1,1 0,0 0,0 0,1-1,0 0,0 0,0-1,14 6,0-4,0-1,0-1,24 2,-37-5,85 14,-47-7,48 3,-68-10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03.3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0 353,'1'-2,"-1"0,1 0,-1 0,1 0,0 0,-1 0,1 0,0 1,0-1,0 0,1 1,-1-1,0 0,1 1,-1 0,1-1,1 0,34-24,-20 15,8-6,1 1,1 1,0 1,0 2,44-14,-10 2,94-53,-139 69,17-10,-17 8,1 0,1 2,-1 0,33-9,-32 14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04.4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1,'6'0,"0"1,0 0,-1 1,1 0,0-1,-1 2,1-1,-1 1,1 0,-1 0,6 4,52 45,-60-48,42 42,-1 2,61 89,-5-6,-87-115,0 1,-1 0,-1 1,17 35,-23-40,-1 0,0 0,-1 1,0-1,-1 1,-1 0,0 0,-2 18,1 31,1-41,-2-1,0 1,-1-1,0 1,-7 21,3-27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05.6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1,'294'597,"-26"21,-53-112,-119-295,92 187,-106-208,-41-90,-36-88,-4-3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07.4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0,'58'101,"109"145,-31-51,316 592,-175-287,-128-211,-134-266,-2-6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09.2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0 181,'30'-30,"-6"5,1 1,36-27,-52 44,1 1,-1 1,1 0,-1 0,2 1,-1 0,0 1,1 0,-1 1,1 0,17-1,-17 2,0 1,1 0,-1 1,0 0,0 1,13 3,-18-2,-1-1,1 1,-1 0,1 0,-1 1,0 0,0 0,0 0,-1 0,1 1,-1-1,5 8,33 47,-2 0,34 72,-58-100,-2 1,-2 0,0 1,-2 1,-2 0,6 48,-13-71,-1 0,0 0,0 0,-1 0,-1 1,0-1,0-1,-1 1,0 0,-1-1,-9 18,4-13,0-1,-1 0,-1-1,0 0,-1 0,-23 19,78-67,84-48,-111 74,11-3,0-1,0-2,-2 0,0-2,-1-1,29-27,-17 12,-18 21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12.3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486 933,'-6'1,"1"0,-1 0,1 0,-1 1,1-1,0 1,0 1,0-1,0 1,0 0,0 0,1 0,-1 0,-5 7,-9 9,-29 38,31-36,-28 33,3 1,2 2,2 2,4 2,2 1,-26 70,51-112,1 1,1-1,1 1,0 1,0 31,4-46,0 0,0 1,1-1,0 0,1 1,-1-1,2 0,-1 0,1 0,-1-1,2 1,-1-1,1 1,0-1,1 0,-1-1,1 1,0-1,10 8,8 3,1-1,1-1,0-1,49 18,113 23,24-17,-187-34,-24-2,1-1,0 1,0-1,0 0,0 0,0 1,0-1,0 0,1 0,-1 0,0 0,0 0,0 0,0-1,0 1,0 0,0 0,0-1,0 1,0-1,-1 1,1 0,0-1,0 0,0 1,0-1,0 0,-1 1,1-1,0 0,-1 0,1 0,-1 1,1-1,-1 0,1 0,-1 0,1 0,-1 0,0 0,0 0,1 0,-1 0,0 0,0 0,0 0,0 0,0 0,0 0,-1-2,-1-6,0 0,-1 0,0 0,-8-14,4 8,-136-408,72 177,-33-101,66 238,-59-120,78 193,3 0,1-2,-14-51,20 64,3 19,1 18,5-6,-1-1,1 1,1 0,-1 0,1 0,0-1,0 1,1-1,0 1,0-1,4 9,38 63,-21-42,533 831,-548-854,0-1,1 0,0-1,1 0,0 0,1-1,21 14,-28-21,0 0,0 0,0 0,1-1,-1 1,1-1,-1 0,1 0,0-1,-1 1,1-1,0 0,-1 0,1-1,-1 1,1-1,0 0,-1-1,1 1,-1-1,0 1,1-1,-1-1,0 1,0 0,5-6,-1 2,0-1,0-1,-1 0,0 0,0 0,-1-1,0 0,-1 0,0 0,0-1,-1 1,0-1,-1-1,0 1,2-15,0-13,-2 0,-3-77,-1 54,1-9,-3-1,-3 1,-4-1,-2 2,-3 0,-3 0,-48-114,46 139,-2 2,-1 1,-3 1,-1 1,-2 1,-2 1,-45-42,68 73,0 0,-1 0,1 0,-1 1,-1 1,1-1,-1 2,1-1,-17-3,23 7,1-1,-1 1,1 0,-1 0,1 0,-1 0,1 0,-1 1,1-1,-1 1,1-1,0 1,-1 0,1 0,0 0,0 0,-1 0,-1 2,2 0,0-1,1 0,-1 1,1-1,-1 1,1 0,0-1,0 1,0 0,0 0,1 0,-1 0,1 0,0-1,-1 1,1 0,1 0,-1 0,1 4,3 20,1-1,1 0,1 0,1-1,20 42,73 115,-55-112,3-3,2-2,4-2,2-3,102 85,-130-124,1-1,1-1,1-1,0-2,1-1,1-2,0-1,0-2,2-1,39 5,-24-5,-38-6,1 0,-1-1,1 0,-1-1,1 0,0-1,16-3,-14-2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13.0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476 0,'-59'4,"0"2,0 3,-90 26,55-1,58-18,17-9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24.3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1589,'3'-5,"-1"0,1 0,0 0,0 0,1 1,-1 0,1-1,0 1,8-6,1-2,2-3,2 0,-1 1,2 1,29-17,85-38,-98 52,225-101,363-111,292-28,868-115,-184 133,-491 114,-776 104,455 31,-695-4,-1 4,-1 4,0 4,-1 4,-2 3,0 4,141 72,-215-96,0 0,0-1,1 0,-1-1,1-1,0 0,26 3,-7-6,0 0,36-6,823-70,4 69,169 89,-650-44,795 131,326 69,-713-127,310 84,-13 69,-872-193,-3 10,302 146,-424-163,225 155,-264-156,-4 4,-2 3,86 101,-125-125,-2 2,-2 1,-3 2,-1 1,-3 1,-2 2,-3 0,-2 2,-2 0,-3 1,-3 1,-2 0,-3 0,-2 1,-3-1,-3 1,-12 93,-3-65,-4-1,-4 0,-4-2,-3-1,-4-2,-4-1,-80 125,-3-29,-7-6,-157 160,112-147,-8-7,-7-8,-218 148,260-216,-4-8,-5-6,-3-6,-3-8,-202 61,75-55,-3-13,-482 45,-611-38,628-44,65 12,-639 22,359-81,894 12,1-4,0-3,0-3,2-4,0-2,1-5,2-2,0-3,3-4,1-3,-71-52,50 21,4-5,-90-99,-132-185,122 118,184 238,-1 1,0 0,0 0,1 0,-1 0,-1 0,1 0,0 1,0-1,0 1,-1 0,1-1,-1 1,1 0,-1 0,-2 0,3 1,0 0,0 0,0 0,1 0,-1 1,0-1,0 1,1-1,-1 1,0 0,1-1,-1 1,0 0,1 0,-1 0,1 0,0 1,-3 1,-4 7,1 0,0 0,0 1,1 0,-8 20,4-11,-91 188,-142 274,216-433,-319 553,281-503,-5-2,-4-4,-155 151,192-210,-2-2,-81 52,99-72,-1-1,0 0,-1-2,0-1,0-1,-1 0,-47 5,23-9,0-1,0-3,0-2,1-2,-1-2,1-2,-50-16,-709-268,414 141,-47 0,161 60,-294-142,426 159,3-6,4-6,-195-160,239 165,4-4,4-5,3-3,5-3,-81-132,82 94,6-3,6-3,7-3,5-2,-62-283,-26-342,137 724,3 21,-1 0,0 0,-2 1,-1-1,-2 1,0 0,-1 1,-15-28,2 16,-10-20,-3 2,-1 1,-48-52,69 89,-198-194,183 186,0 1,-1 1,-1 1,-1 2,-66-27,-62-8,-78-32,66 12,-247-68,353 119,39 13,1 1,-31-5,38 15,19-1,1 0,0 0,0 1,0-1,0 0,-1 0,1 1,0-1,0 0,0 1,0-1,0 0,0 1,0-1,0 0,0 1,0-1,0 0,0 1,0-1,0 0,0 1,0-1,0 0,0 0,1 1,-1-1,0 0,0 1,0-1,0 0,1 0,-1 1,2 2,1 0,-1 0,1-1,0 1,0-1,0 0,6 5,22 7,0-1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28.3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2112 1,'0'85,"2"43,-5 0,-31 190,-73 117,86-372,-3-1,-3-2,-2 0,-64 97,-1-33,-4-4,-175 165,268-281,0 1,0-1,-1 0,1-1,-1 1,0-1,0 0,0-1,-1 1,1-1,0 0,-1-1,-8 1,-3-1,0 0,0-2,-26-4,23 2,0 2,-25 0,45 1,-1 0,1 0,-1 1,1-1,-1 1,1-1,-1 1,1 0,0-1,-1 1,1 0,0 0,0 0,0 0,0 0,-1 0,1 0,1 0,-1 1,0-1,0 0,0 1,1-1,-1 0,0 1,1-1,0 1,-1-1,1 1,0-1,-1 1,1-1,0 1,0-1,1 1,-1-1,0 3,1 7,1-1,0 1,0-1,5 12,8 20,3 0,1-2,34 54,83 104,-130-189,152 198,-128-173,0-1,3-2,63 48,-91-74,1-1,0 0,1 0,-1-1,0 0,1 0,0-1,0 1,0-1,0-1,0 0,12 1,-13-2,-1-1,1 0,-1 0,0-1,0 0,0 0,0 0,0 0,0-1,0 0,-1 0,0 0,1-1,-1 1,0-1,-1 0,7-8,54-74,-5-2,56-110,-72 123,472-824,-399 686,-192 342,69-114,1 1,1 0,0 0,1 0,1 1,1 0,-1 31,1-18,-17 165,-22 403,41-581,0 0,-2 0,0 0,-1 0,-1 0,-6 20,5-26,0 0,-1 0,0 0,-1-1,0 0,-1 0,0-1,0 0,-14 12,-7 2,-2 0,0-2,-50 25,-109 41,152-71,-232 93,-189 88,292-107,4 7,4 8,5 6,5 7,5 6,-149 167,275-271,14-13,-1-1,-1 0,1 0,-1 0,0-1,-1 0,-13 9,37-53,218-332,-183 290,101-122,81-59,-9 11,-118 127,103-131,-157 181,80-82,-62 84,83-94,-142 150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22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189 932,'0'-4,"1"0,0 0,0 0,0 0,0 0,0 0,1 1,0-1,0 0,0 1,0-1,1 1,2-4,44-42,-31 32,234-216,-101 98,166-192,-315 324,8-7,-1-1,0-1,-1 0,-1 0,8-15,-15 27,1-1,-1 1,0-1,1 0,-1 1,1-1,-1 1,0-1,0 0,1 0,-1 1,0-1,0 0,0 1,0-1,0 0,0 0,0 1,0-1,0 0,0 0,0 1,-1-1,1 0,0 1,0-1,-1 0,1 1,0-1,-1 0,1 1,-1-1,1 1,-1-1,1 1,-1-1,1 1,-1-1,1 1,-1-1,0 1,1 0,-1-1,0 1,1 0,-2-1,-2 1,-1 0,1 0,0 1,-1-1,1 1,0 0,-6 1,-27 11,0 1,0 1,1 2,-50 33,-127 100,199-140,-251 199,204-155,3 3,-58 72,108-120,1 0,0 1,1 0,-10 22,15-30,0 1,0-1,0 0,0 1,1-1,-1 1,1-1,0 1,-1-1,1 1,0 0,1-1,-1 1,0-1,1 1,-1-1,1 1,0-1,0 0,0 1,0-1,0 0,1 0,-1 0,0 1,1-2,0 1,0 0,3 3,7 2,0-1,1 0,0 0,0-1,0-1,1 0,0-1,0 0,24 0,-18 0,435 34,4-30,-410-7,372-16,-413 15,1 0,0 0,-1 0,1-1,-1-1,12-4,-18 6,0-1,1 1,-1-1,0 1,0-1,0 0,0 0,-1 0,1 0,0 0,-1 0,1 0,-1-1,0 1,0 0,0-1,0 1,0-1,-1 1,1-1,-1 0,1 1,-1-1,0-2,-1-18,-1 0,-1 1,-1-1,-1 1,-10-25,3 1,8 32,-71-247,58 212,-2 0,-2 2,-33-53,55 100,-1 0,0 0,1 0,-1 0,0 0,1 0,-1 0,0 0,1 0,-1 0,0 0,1 0,-1 0,0 0,1 0,-1 0,0 0,1-1,-1 1,0 0,1 0,-1 0,0 0,0-1,1 1,-1 0,0 0,0-1,1 1,-1 0,0 0,0-1,0 1,0 0,1-1,-1 1,0 0,0-1,0 1,0 0,0-1,0 1,0 0,0-1,0 1,0 0,0-1,0 1,0 0,0-1,0 1,0 0,-1-1,1 1,0-1,38 19,-32-14,242 105,7 3,-249-109,0 0,1 1,-1 0,-1 0,1 0,0 0,-1 1,0 0,0 0,-1 0,1 1,-1 0,6 11,-6-7,-1 1,0-1,-1 1,0 0,-1 0,0 0,-1 0,-1 13,-1 53,-4-1,-3 1,-4-2,-3 0,-40 118,50-178,2-6,1 0,0 1,0-1,1 0,0 1,1 0,-1 10,4-2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31.0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4176,'9'0,"0"1,0 1,0 0,0 0,0 0,0 1,-1 1,16 7,66 46,-54-32,388 286,-178-124,-144-112,221 157,-212-159,121 58,-226-128,7 4,1-1,-1 0,1-1,24 6,-34-10,0 0,0-1,0 0,0 0,0 0,0 0,0-1,0 1,0-1,0 0,0 0,0-1,0 1,0-1,-1 0,1 0,-1 0,1 0,-1-1,0 0,5-4,17-24,-1 0,-2-1,-1-1,26-56,-17 32,-22 42,455-812,664-1016,56 38,-1045 1601,78-107,-196 285,-39 59,-4 6,18-27,1-1,0 0,1 1,0 0,1 0,-1 23,2-13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32.5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1665,'0'5,"1"0,0-1,0 1,0-1,0 1,1-1,0 0,0 0,0 0,0 0,3 5,38 44,-23-31,372 433,-275-333,205 165,-264-242,2-2,77 41,-132-82,0 1,0-1,0 1,0-1,1-1,-1 1,1-1,-1 0,1 0,-1-1,1 1,0-1,-1 0,1-1,8-1,-9 0,1-1,-1 1,1-1,-1 0,0 0,0-1,0 0,-1 1,1-2,-1 1,0 0,0-1,0 0,3-7,168-293,-106 175,599-1105,-542 1012,300-404,-359 553,-46 53,-1-1,-1 0,-1-2,20-33,-28 32,-4 4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50.7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1,'8'50,"0"-14,13 146,-5 190,-28 186,8-437,-27 413,30-528,1-1,0 0,0 1,0-1,1 0,0 1,0-1,2 6,-2-10,0 1,0-1,-1 0,1 0,0 0,0 0,0 0,1 0,-1 0,0-1,0 1,0 0,1-1,-1 1,0 0,0-1,1 0,-1 1,1-1,-1 0,0 0,1 1,-1-1,1 0,-1 0,0-1,1 1,-1 0,1 0,-1-1,0 1,1-1,1 0,39-13,68-32,-4 2,11 3,2 6,1 5,140-16,25-1,-253 41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51.5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1 535,'0'-8,"0"0,1 0,0 0,0 0,1 0,0 0,0 1,1-1,0 1,0-1,1 1,0 0,0 0,1 1,0-1,0 1,0 0,1 1,0-1,12-8,6-1,1 1,1 1,0 1,42-13,3-1,107-60,-120 55,1 3,123-40,-162 62,0 0,-1-1,0-1,23-12,-23 8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52.1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0 740,'1'-2,"-1"1,1-1,-1 0,1 1,0-1,0 1,0 0,-1-1,1 1,1 0,-1-1,0 1,0 0,0 0,1 0,-1 0,3-1,29-18,-24 15,543-248,-127 93,174-75,-524 196,-68 36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53.1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0 603,'2'0,"-1"1,1 0,-1 0,1 0,-1 0,0 0,1 0,-1 0,0 0,0 0,1 0,-1 1,0-1,0 1,-1-1,1 1,0-1,1 3,13 31,0 1,-2 2,-2 0,11 65,-22-102,0 0,0 0,0 0,0 0,0-1,0 1,0 0,0 0,0 0,0 0,1-1,-1 1,0 0,1 0,-1 0,0-1,1 1,-1 0,1-1,-1 1,1 0,-1-1,1 1,0 0,9-17,9-50,-17 55,30-106,4 2,5 2,5 2,106-185,-151 292,1 0,0 1,1-1,-1 1,1 0,0 0,-1 0,1 0,0 0,1 1,-1-1,0 1,1 0,0 0,-1 0,1 0,6-2,-5 4,-1 0,1 1,-1-1,1 1,-1 0,0 0,0 0,1 1,-1-1,0 1,0 0,0 0,0 0,-1 1,1 0,5 4,12 11,0 2,0 0,-2 1,17 25,65 101,-72-102,41 65,-5 3,-4 3,-6 2,62 193,-105-257,-9-34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54.6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1025,'2'-8,"1"1,0 0,0 0,1 0,0 0,0 1,1 0,-1-1,1 1,1 1,8-9,109-93,-58 53,90-100,-148 146,130-166,-124 156,-1-2,-1 0,-1 0,0-1,-2 0,0 0,7-38,-14 56,-1 1,1 0,-1 0,1-1,-1 1,0 0,0-1,0 1,0 0,-1 0,1-1,0 1,-1 0,0 0,0 0,1-1,-1 1,0 0,-1 0,1 0,0 1,0-1,-1 0,0 0,1 1,-1-1,0 1,-3-3,3 3,-1 1,0-1,0 1,0-1,0 1,0 0,0 0,0 0,0 1,1-1,-1 1,0-1,0 1,0 0,1 0,-1 0,0 1,1-1,-1 1,1-1,-1 1,-2 3,-8 6,2 1,-1 0,2 0,-1 1,2 1,0 0,0 0,-7 19,-47 126,60-149,-21 60,3 0,3 2,3 0,4 0,-5 142,16-205,1-1,-1 0,1 1,0-1,1 0,0 0,5 13,-6-19,0 1,1-1,0 0,-1 1,1-1,0 0,0 0,0 0,1 0,-1-1,0 1,1-1,-1 1,1-1,-1 0,1 0,0 0,-1 0,1 0,0 0,0-1,0 0,-1 1,7-1,24-3,1 0,-1-2,1-2,-2-1,45-16,-5 2,-57 17,1 0,-1-1,0-1,0 0,-1-1,0-1,0 0,-1-1,0 0,16-17,-7 1,0-1,-2-1,32-57,-21 22,-3-1,-3-1,-3-1,-2-1,-4-1,9-74,-10 4,-15 121,0 0,-1 0,-1 0,0 0,-10-32,12 47,0 0,-1 0,1 1,-1-1,1 0,-1 1,0-1,0 1,0-1,0 1,0-1,0 1,0-1,0 1,-1 0,1 0,0 0,-1 0,1 0,-1 0,1 0,-1 0,1 0,-1 1,0-1,-2 0,2 1,0 1,1-1,-1 1,1 0,0 0,-1-1,1 1,0 0,-1 0,1 0,0 0,0 1,0-1,0 0,0 0,0 1,0-1,0 0,0 1,1-1,-1 1,1-1,-1 1,1-1,-1 1,1 0,0-1,0 4,-1 1,1 1,0-1,0 0,0 0,1 0,0 1,0-1,1 0,0 0,0 0,0-1,1 1,-1 0,1-1,1 1,-1-1,1 0,0 0,9 8,7 6,2 0,1-1,26 16,-28-20,69 42,162 72,-67-37,-180-89,0 0,0 0,0 1,-1 0,1 0,-1 0,1 1,-1 0,0-1,0 1,-1 1,1-1,-1 0,0 1,0 0,0 0,-1 0,0 0,0 0,0 0,-1 1,1-1,-1 0,0 1,-1-1,1 1,-1-1,0 1,-1-1,0 1,1-1,-1 1,-3 7,-11 42,-3 0,-2-1,-46 87,30-65,14-34,15-30,0 1,1-1,0 1,1 0,1 0,0 1,-4 23,8-36,0 0,0 0,0 0,0 1,0-1,0 0,0 0,0 0,0 0,1 0,-1 1,0-1,1 0,-1 0,1 0,-1 0,1 0,0 0,0 0,-1 0,1-1,0 1,0 0,0 0,0 0,1 0,0 0,0-1,0 1,0-1,0 0,0 0,0 0,0 0,0 0,0 0,0 0,0 0,0-1,3 0,6-3,-1-1,1 1,-1-2,11-6,43-31,-34 22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56.9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598 364,'-9'1,"0"0,1 1,-1 0,0 0,1 1,-1 0,1 1,0-1,0 2,0-1,1 1,0 0,-9 8,-12 11,-44 51,70-72,-64 74,4 3,3 2,4 2,-51 106,102-182,0 1,0-1,1 1,1-1,-1 1,1 0,-1 14,3-21,0-1,0 0,0 1,0-1,1 1,-1-1,0 1,1-1,-1 0,1 1,-1-1,1 0,0 0,-1 1,1-1,0 0,0 0,0 0,0 0,0 0,1 1,1-1,-1 0,1 0,-1 0,1 0,-1-1,1 1,-1-1,1 0,0 0,-1 0,1 0,-1 0,1-1,0 1,-1-1,4-1,33-7,-1-3,0-1,63-32,-80 33,0 0,-1-2,0 0,-1-1,-1 0,0-2,23-29,-28 29,-1-1,-2 0,1-1,-2-1,9-25,26-110,-30 100,26-69,25-15,-57 129,-1 13,4 25,-9-25,20 83,-3-1,8 90,-15-93,264 1691,-274-1763,24 200,-24-182,-2-1,-1 1,-1-1,-1 0,-11 44,14-69,-1 0,1 0,-1-1,1 1,-1 0,0 0,1 0,-1-1,0 1,0 0,0-1,-1 1,1-1,0 1,0-1,-1 0,1 1,-1-1,1 0,-1 0,0 0,1 0,-1 0,-2 0,2-1,-1 0,1 0,-1 0,1-1,0 1,-1-1,1 1,-1-1,1 0,0 0,0 0,-1 0,1 0,0 0,0-1,-2-1,-9-8,0-2,1 1,-21-28,32 39,-70-92,4-4,5-2,4-2,5-3,4-3,5-1,4-2,-30-141,61 205,2-1,2 0,3 0,1 0,2 0,2 0,3 0,14-61,-11 75,1 1,1-1,2 1,1 1,2 1,1 0,1 1,1 1,2 0,1 2,1 1,32-28,-14 20,2 2,0 2,2 2,61-27,197-66,-188 78,-114 42,0-1,0 0,0 1,1-1,-1 0,0 1,0-1,0 1,1 0,-1-1,0 1,0 0,1 0,-1 0,0 0,0 0,1 0,-1 0,0 0,0 1,1-1,-1 0,0 1,0-1,0 1,1-1,-1 1,0 0,0 0,0-1,1 2,-1 1,-1 0,1 0,0 0,-1 0,0 0,0 0,0 0,0 0,0 0,-1 4,-1 21,3-25,-1 0,0 0,0-1,1 1,0 0,-1-1,1 1,0 0,0-1,0 1,1-1,-1 0,1 1,-1-1,1 0,0 0,0 0,0 0,2 2,-3-4,1 1,-1 0,1-1,0 1,-1-1,1 0,-1 1,1-1,0 0,-1 0,1 0,-1 0,1 0,0-1,-1 1,1 0,-1-1,1 1,-1-1,1 0,-1 1,1-1,-1 0,0 0,1 0,-1 0,0 0,0 0,1 0,-1 0,0-1,0 1,0-2,7-7,0 0,-2-1,1 0,-1-1,-1 1,7-20,18-81,-16 53,76-375,-84 421,0 22,7 35,-11-34,126 382,31-4,-97-241,-42-98,108 283,-111-276,-2 0,-3 1,-3 0,3 67,-12 82,-3-176,-1 0,-1 0,-1 0,-18 50,23-77,0 0,0 0,-1 0,1 0,-1 0,1 0,-1 0,0 0,0-1,-1 1,1-1,0 1,-1-1,1 0,-1 0,0 0,0 0,0-1,-3 2,3-2,0-1,-1 1,1-1,0 0,0 0,-1 0,1-1,0 1,0-1,0 1,-1-1,1 0,0 0,0-1,-5-2,-8-6,1-1,1 0,0-1,1-1,-18-20,-47-56,-115-172,159 208,3-2,3-1,2-1,2-1,-16-65,35 107,1-1,1 1,1-1,0 1,1-1,2-26,0 36,0-1,1 1,0-1,0 1,1 0,0 0,0 0,0 0,1 0,0 1,1-1,-1 1,1 0,0 1,1-1,7-6,14-9,0 1,1 1,0 1,2 2,0 1,50-18,-61 28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3:59.3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479 187,'-2'-9,"0"1,-1 0,0-1,0 1,0 1,-1-1,-1 0,-7-10,6 9,2 2,-2-4,-1 0,-1 0,0 1,-16-18,22 27,0-1,1 1,-1-1,0 1,0 0,0-1,0 1,0 0,0 0,0 1,0-1,0 0,0 1,-1-1,1 1,0 0,0-1,-1 1,1 0,0 1,0-1,-1 0,1 1,0-1,0 1,0 0,-1-1,1 1,0 0,0 0,0 1,0-1,1 0,-4 4,-11 12,1 1,1 0,0 2,2-1,0 2,-16 40,21-47,-28 65,4 2,3 2,3 0,4 2,4 0,4 1,4 0,3 1,6 101,2-160,1 1,1-1,1 1,2-1,1-1,18 43,-20-56,2 0,0 0,0-1,1 0,1 0,0-1,1-1,0 1,1-2,0 1,1-2,0 0,21 12,-5-9,0 0,1-2,-1-1,2-2,-1 0,47 2,192-4,-99-17,-1-7,263-65,-420 82,0-1,-1 0,1-1,0-1,-1 0,15-8,-23 11,-1-1,1 1,0 0,-1-1,1 0,-1 0,0 0,0 0,0 0,-1 0,1 0,-1-1,1 1,-1 0,0-1,0 1,-1-1,1 1,-1-1,0 0,0 1,0-1,0 1,-1-1,0-5,-6-19,-1-1,-2 2,0 0,-2 0,-17-28,13 22,-18-33,-3 0,-87-114,99 149,-2 1,-1 1,-2 1,0 2,-2 1,-1 1,-40-21,8 10,-4 0,2-3,2-3,-102-82,162 118,0 0,0 0,1 0,0-1,-5-8,0-4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00.4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1102 19,'9'-18,"-4"18,-5 12,-3 3,-2-1,0 0,0 0,-1 0,-16 25,4-6,-800 1498,592-1135,218-383,16-24,24-34,-26 38,1 1,0 0,0 1,1 0,0 0,0 1,0 0,0 0,0 0,14-2,-6 2,1 1,-1 0,1 2,0 0,19 1,9 5,0 1,-1 2,56 19,-11 2,-1 4,-2 4,112 67,232 170,-248-152,-11-6,75 48,-199-131,-50-36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25.1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0,'1'23,"1"0,1-1,1 1,11 38,40 84,-44-116,241 516,-109-246,-28-61,104 244,-206-450,-2-7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25.0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1186,'1'-4,"1"1,0 0,0 0,0 0,0 0,0 0,0 0,1 1,0-1,-1 1,1 0,0-1,0 1,5-2,3-4,361-306,-362 306,19-18,28-32,-51 52,-1 0,1-1,-1 0,-1 0,1 0,-1-1,0 1,-1-1,0 0,0 0,2-12,-5 18,0 1,0-1,0 0,0 1,0-1,0 0,0 1,-1-1,1 0,-1 1,1-1,-1 1,1-1,-1 1,0-1,0 1,0-1,0 1,0 0,0 0,0-1,0 1,-3-2,0 1,1 0,-1 1,1-1,-1 1,0 0,0 0,0 0,1 0,-9 0,-5 1,-1 0,1 2,-26 4,16 0,-1 1,1 2,1 1,-1 0,2 2,0 1,0 2,1 0,-28 24,39-29,0 1,1 0,0 1,1 0,0 1,1 0,1 1,0 0,1 0,0 1,1 0,1 0,1 1,0 0,1 0,0 0,-1 20,5-25,1-1,0 1,0 0,1-1,1 1,0-1,0 1,1-1,0 0,1-1,0 1,0-1,1 0,0 0,1-1,0 1,1-2,-1 1,1-1,1 0,10 7,13 7,1-2,1-1,0-1,61 20,37 5,3-5,199 28,-327-64,1 0,0 0,0 0,-1-1,1 0,0-1,0 0,9-2,-13 2,-1-1,0 1,0-1,0 0,0 0,0 0,-1 0,1 0,-1-1,1 1,-1-1,0 0,0 0,0 0,0 0,-1 0,1 0,-1 0,1 0,0-5,4-15,0-1,1-24,12-49,-17 90,1 0,-1 1,1-1,0 0,1 1,-1 0,2-1,-1 2,0-1,8-7,-10 11,0 0,0 1,0-1,0 1,0-1,0 1,0 0,0 0,1 0,-1 0,0 0,1 1,-1-1,1 1,-1 0,1-1,-1 1,0 0,1 0,-1 1,1-1,-1 0,1 1,-1-1,0 1,1 0,-1 0,0 0,0 0,3 2,5 4,-1 0,0 1,0 0,0 1,7 10,4 3,382 466,-399-484,43 67,-43-85,-4-8,-26-105,18 93,1 0,-5-58,13 84,-1 0,0-1,1 1,1 0,-1 0,1-1,2-8,-2 15,0 1,-1-1,1 0,0 1,0-1,0 1,0 0,0-1,0 1,0 0,0-1,1 1,-1 0,0 0,1 0,-1 0,1 0,-1 1,1-1,0 0,-1 1,1-1,0 1,-1-1,1 1,0 0,0 0,-1 0,1 0,0 0,0 0,-1 0,1 1,3 0,14 4,0 1,-1 0,0 1,33 19,-3-2,80 35,431 174,-530-223,1-2,0-1,51 6,-75-12,0 0,1-1,-1 0,0 0,1 0,-1-1,0 0,1 0,-1-1,0 0,0 0,0 0,0-1,0 0,-1 0,1 0,-1-1,0 0,0 0,0 0,-1 0,1-1,-1 0,5-6,0-8,0 0,-1 0,-1-1,-1 0,0 0,3-31,7-132,-14 145,6-302,-10 262,-4 0,-21-105,21 156,-1-1,-1 1,-1 1,-2-1,0 2,-2 0,-1 0,-1 1,-1 1,0 0,-2 1,-1 1,-1 1,0 1,-2 0,-30-19,4 9,-2 2,-1 2,-1 3,0 1,-2 4,0 1,-1 3,-1 2,0 3,0 2,0 3,-65 4,110-1,0 2,0-1,0 2,1-1,-1 1,0 1,1 0,-14 7,21-9,0 0,1 0,-1-1,1 2,0-1,-1 0,1 0,0 1,0-1,0 1,1 0,-1-1,1 1,-1 0,1 0,0 0,0 0,0 0,0 0,1 0,-1 0,1 1,0-1,0 0,0 0,0 0,1 1,-1-1,1 0,0 0,0 0,0 0,2 4,5 10,2 1,0-1,1 0,0-1,1-1,21 21,-4-4,520 528,-465-481,-32-28,-3-3,1-2,94 66,-130-105,1 0,1-2,-1 1,1-2,-1 0,1-1,1-1,-1 0,25-2,35 7,227 22,416-11,-597-30,-124 13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01.1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0,'5'74,"3"0,3-1,3 0,25 72,-3-9,0 24,-1-5,66 183,-93-317,0-1,1 0,1-1,1 0,1 0,18 21,-23-33,0 0,0 0,0 0,1-1,0-1,1 1,-1-1,1-1,0 0,0 0,0 0,1-1,-1-1,1 1,-1-2,11 2,1-2,-1-1,1-1,-1-1,1 0,-1-2,0 0,0-1,22-10,15-9,73-42,-79 38,97-38,-19 10,-110 49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01.8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0 449,'15'-1,"-1"-2,0 0,0-1,0 0,-1-1,25-12,13-4,162-64,80-24,88 12,-315 80,-36 11,0-2,0-1,53-24,-83 32,1 1,0 0,0-1,0 1,0 0,0-1,0 0,0 1,0-1,0 1,0-1,-1 0,1 0,0 0,0 1,-1-1,1 0,-1 0,1 0,-1 0,1 0,-1 0,1 0,-1-2,-3-4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02.6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0 326,'2'-2,"-1"0,1 0,0-1,-1 1,1 0,0 0,0 1,0-1,1 0,-1 1,0-1,1 1,-1 0,1 0,-1 0,1 0,4-1,1-1,249-90,-153 59,-53 17,-1-3,-1-1,-1-3,50-33,-61 36,-21 15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03.5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716 1,'-2'19,"0"1,-2-1,0 1,-1-1,-10 23,-1 11,-30 86,-5-1,-84 158,-26 5,49-94,-24 20,114-192,21-35,1 1,-1-1,1 1,0-1,-1 1,1 0,0-1,-1 1,1-1,0 1,0 0,0-1,-1 1,1 0,0-1,0 1,0 0,0-1,0 1,0 0,0-1,1 1,-1 0,0-1,0 1,0 0,1-1,-1 1,0 0,1-1,-1 1,0-1,1 1,-1-1,1 1,-1-1,1 1,-1-1,1 0,-1 1,1-1,-1 1,1-1,0 0,-1 0,1 1,0-1,-1 0,1 0,0 0,-1 0,1 0,1 0,44 3,-38-4,68 0,0 4,142 22,-53 14,225 85,153 95,-395-157,101 58,-233-114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08.8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1213 364,'0'-3,"0"1,0-1,0 0,0 0,-1 0,1 0,-1 0,0 0,0 0,0 1,0-1,0 0,0 1,-4-6,5 8,-1-1,0 1,1-1,-1 1,0 0,0-1,1 1,-1 0,0-1,0 1,0 0,1 0,-1 0,0-1,0 1,0 0,1 0,-1 0,0 1,0-1,-1 0,-25 15,-3 14,0 2,2 0,-34 51,7-10,-11 11,-24 30,-125 124,198-220,-2-1,0 0,-29 18,43-31,0 0,0 0,0-1,-1 0,1 1,-1-2,1 1,-1-1,0 0,0 0,1 0,-1-1,0 0,0 0,0-1,0 1,0-1,1 0,-12-4,-4-6,0 0,0-2,2 0,-1-1,2-1,-23-23,16 12,2 0,1-2,-31-48,42 57,1 0,1 0,1-1,1 0,0-1,-4-27,9 38,0 0,1 0,1 0,-1 0,2 0,-1 0,1 0,1 1,0-1,0 0,1 0,0 1,1 0,0 0,9-15,-10 21,0-1,1 1,-1 0,1 0,0 0,0 0,0 1,0-1,1 1,-1 0,1 0,-1 1,1-1,-1 1,1 0,0 1,0-1,5 1,16-1,0 1,30 4,-27-2,72 12,0 4,-2 4,106 38,-134-38,24 6,-1 4,-2 5,-1 3,-3 5,90 59,-145-78,0 2,38 42,-47-45,0-1,1-1,1-1,42 26,-67-47,0-1,0 1,0 0,0-1,0 1,0-1,0 1,0-1,0 1,0-1,1 0,-1 1,0-1,0 0,0 0,0 0,1 0,-1 0,0 0,0 0,0 0,0-1,0 1,1 0,-1-1,0 1,0-1,0 1,0-1,0 0,1 0,-1-1,1-1,-1 1,0 0,0-1,0 1,0-1,-1 0,1 1,-1-1,1 1,-1-1,0 0,0-2,-1-15,-1 1,-7-33,9 51,-19-69,-3 0,-33-70,12 33,4 7,-4 3,-106-175,129 243,-48-47,39 44,3 10,25 22,1-1,0 1,-1-1,1 1,-1-1,1 1,0 0,-1-1,1 1,-1 0,1-1,-1 1,0 0,1 0,-1-1,1 1,-1 0,1 0,-1 0,0 0,1 0,-1 0,1 0,-1 0,0 0,1 0,-1 0,1 0,-1 0,0 1,1-1,-1 0,1 0,-1 1,1-1,-1 0,1 1,-1-1,1 0,-1 1,1-1,0 1,-1-1,1 1,0-1,-1 1,1-1,0 1,-1 0,1 7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09.4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0,'2'19,"-1"0,9 32,3 31,-11-22,-5 66,1-104,-1 0,-1-1,-1 0,-1 0,0 0,-15 30,9-27,3-3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11.4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1 457,'3'36,"1"-1,1 0,2 0,15 44,-3-8,71 239,242 559,-112-436,-218-430,12 23,-13-25,-1 0,1 0,-1 0,1 0,-1 0,0-1,1 1,-1 0,0 0,0 0,0 0,0 0,0 0,0 0,0 0,0 0,0 0,0 0,0 0,-1 0,1 0,-1 1,0-2,0 0,0 0,0 0,0 0,0-1,-1 1,1 0,0-1,0 1,0 0,0-1,0 1,0-1,0 0,0 1,0-1,0 0,1 0,-1 0,0 1,0-1,1 0,-1 0,0-1,-22-26,-81-128,-134-274,236 425,-59-118,-82-236,117 273,4-1,3-1,-12-167,18 80,3 51,6-139,4 253,1 0,0 0,1 1,0-1,1 0,0 1,0-1,1 1,0 0,1 0,11-16,-11 19,0 0,1 0,0 0,1 1,-1 0,1 0,0 0,0 1,1 0,-1 1,1 0,0 0,0 0,13-2,31-3,0 1,0 3,64 3,155 24,-235-19,-1 1,0 2,0 2,-1 1,62 28,-85-33,0 0,0 1,-1 1,0 0,0 0,-1 1,0 0,0 1,-1-1,0 2,-1-1,0 1,0 0,-1 1,-1 0,1 0,-2 0,1 0,-2 1,0-1,2 13,0 46,-3 0,-12 116,8-160,1-9,0 0,-1 0,-1-1,-1 1,-1-1,0 0,-1 0,0-1,-1 0,-1 0,-1 0,0-1,-1-1,0 1,-1-1,0-1,-26 21,0-3,3-1,-49 29,71-50,0-1,-1-1,0 0,0-1,0-1,0 0,-1 0,-18 1,7 0,0 1,0 1,0 1,1 1,-27 14,-53 20,103-43,-8 4,-1-1,1-1,0 0,-1 0,1-1,-1 0,-13 0,5-5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11.9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1 227,'4'0,"6"0,6 0,8 0,13-4,13-2,20-4,23-4,21-5,14-7,9 1,0-4,-12 2,-13 7,-18 2,-16 4,-12 5,-19 3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12.5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0 599,'11'-10,"1"1,0 0,0 0,1 1,0 1,20-9,91-28,-57 22,1348-417,-1349 420,-45 12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13.6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532 51,'-68'77,"3"2,-81 132,15 13,105-173,2 1,-25 82,43-114,1 0,1 1,1-1,1 1,0 0,2 0,2 29,0-36,1-1,0 1,1-1,0 0,1-1,0 1,1-1,1 0,0 0,0-1,1 0,12 13,-1-5,0-2,1 0,1-1,0-1,2-1,-1-2,1 0,40 15,14-1,116 24,152 18,-273-58,0-3,135-4,-191-3,-1-2,0 0,0 0,29-9,-41 9,1 1,-1-1,1 1,-1-1,0 0,0 0,0-1,0 1,0 0,0-1,-1 0,1 0,-1 0,0 0,1 0,-2 0,1-1,0 1,-1 0,1-1,-1 0,0 1,0-1,0 0,0-4,1-63,-11-137,4 143,0 3,-3 0,-2 1,-4 0,-1 1,-32-77,27 91,-1 1,-3 1,-2 2,-1 0,-2 1,-2 2,-40-40,70 79,-23-25,0 1,-2 1,-1 1,-50-31,-11-3,69 42,-1 1,0 0,-1 2,0 0,-1 1,-45-13,62 22,-1 0,1 1,-1 0,1 0,-1 0,1 1,-1-1,1 1,-1 1,1-1,0 1,0 0,0 0,0 0,0 1,0 0,0 0,1 0,0 0,-1 1,1 0,1 0,-5 5,-3 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25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802 1,'-6'1,"-1"1,1 0,-1 0,1 1,0 0,0 0,0 1,0-1,0 1,1 0,0 1,0-1,-8 10,1-3,-526 491,538-501,-146 151,130-132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16.1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0,'2'63,"3"-1,3-1,26 105,74 180,-88-289,610 1744,-588-1679,103 340,-144-455,4 13,0 0,11 25,-10-33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0 570,'3'-29,"1"0,2 0,0 1,2-1,20-47,-20 53,3-7,-2 0,2 0,1 1,1 1,1 0,2 0,30-39,-41 62,1 0,0 0,0 1,0 0,1 0,-1 0,1 1,0 0,0 1,0-1,0 1,0 1,9-2,16-1,57 0,-53 4,65-1,1 5,-1 4,0 5,-1 4,0 5,107 37,-170-46,1 2,-2 1,0 2,-1 1,-1 2,45 36,-66-47,-1 2,0-1,-1 2,0-1,-1 2,-1-1,0 1,0 1,-2 0,0 0,0 0,-2 1,0 0,0 0,-2 0,0 1,-1-1,1 18,-5 8,0 1,-3-1,-2 0,-1 0,-2-1,-23 57,10-39,-4-1,-1-1,-60 87,41-82,-3-3,-65 60,25-27,84-86,1 0,-2 0,1 0,-1-1,0 1,0-2,0 1,-10 3,-1-1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17.8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1,'-6'-1,"1"1,-1 0,1 0,-1 1,1 0,-1 0,1 0,0 0,0 1,-1 0,1 0,0 0,0 1,1-1,-1 1,1 0,-1 1,1-1,0 1,0 0,0 0,1 0,0 1,-1-1,2 1,-1-1,-2 7,-27 50,3 2,3 0,3 2,-22 97,19-34,-13 182,38-293,-6 127,8-129,0 0,0 0,2-1,0 1,0-1,1 0,9 20,-9-28,-1-1,1 0,1 0,-1 0,1 0,-1-1,1 1,0-1,1-1,-1 1,1-1,0 0,0 0,0 0,0-1,0 0,0 0,1-1,-1 1,1-2,-1 1,14-1,-2 1,1-2,-1 0,1-2,-1 0,0 0,0-2,19-7,-15 3,-1 0,0-2,-1-1,0-1,0 0,-2-1,1-1,-2-1,0-1,-1 0,-1-1,-1-1,0 0,-1-1,17-38,-19 33,-1 0,-2-1,0 0,-2-1,-1 1,-1-1,-2-1,0 1,-2 0,0 0,-3 0,0-1,-9-36,3 30,-2 0,-1 1,-1 0,-2 1,-1 1,-1 0,-2 1,-31-37,35 48,-2 1,0 1,-1 1,-1 0,0 1,-1 1,-1 1,0 1,-1 1,0 1,-1 0,-45-11,19 6,34 7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18.9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24 518,'-3'4,"1"-1,0 1,-1 0,1 0,1 0,-1 0,0 0,1 0,0 0,0 1,0-1,0 7,-1 59,3-58,0 17,1 0,1 0,2 0,1 0,1-1,2 0,0-1,24 47,-26-62,0-1,0 0,1-1,0 1,1-2,0 1,1-1,0 0,16 10,-17-14,-1 0,1-1,0-1,0 1,0-1,0-1,1 0,-1 0,1-1,-1 0,1 0,0-1,-1-1,13-1,-18 1,-1 0,1 0,-1 0,0-1,1 1,-1-1,0 0,0 0,0 0,0 0,0 0,-1-1,1 1,-1-1,1 0,-1 0,0 0,0 0,0 0,-1 0,1-1,-1 1,2-5,2-11,0 1,-1-1,3-23,-5 23,21-202,-7-324,-17 529,0 12,0-1,1 0,0 1,0-1,0 0,0 1,1-1,0 0,0 1,0-1,0 1,1-1,3-6,-4 10,0 1,-1 0,1 0,0 0,-1 0,1 0,0 0,0 0,-1 0,1 0,0 0,0 0,-1 1,1-1,0 0,-1 1,1-1,0 0,-1 1,1-1,-1 0,1 1,0-1,-1 1,1-1,-1 1,1 1,19 19,-17-17,55 63,124 130,-106-124,142 126,-177-165,2-2,2-2,71 36,-113-64,0 0,0-1,-1 0,1 1,1-1,-1 0,0-1,0 1,0-1,0 1,1-1,-1 0,0 0,0 0,4-1,-5 0,-1 0,1 0,0 0,-1-1,1 1,-1-1,0 1,1-1,-1 1,0-1,0 0,0 1,0-1,0 0,0 0,-1 0,1 0,-1 1,1-1,-1 0,0 0,0 0,1 0,-2-4,1-36,-2 0,-2 0,-1 0,-23-80,22 96,-4-16,-71-266,77 296,-1-1,-1 1,0 0,-1 0,-8-12,3 8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20.3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1296,'5'0,"0"0,-1 0,1-1,0 0,0 0,0 0,0 0,-1-1,1 0,-1 0,1 0,-1-1,0 1,0-1,0 0,0 0,0-1,-1 1,1-1,-1 0,0 0,0 0,0 0,-1 0,0 0,0-1,0 0,2-6,3-13,-1 0,-2 0,0 0,0-39,-2 23,3-5,3-82,-8 116,-1 0,0-1,0 1,-1 0,-1 0,0 0,0 0,-9-17,11 25,-1 1,1-1,-1 0,0 1,1 0,-1-1,0 1,0 0,-1 0,1 0,0 0,-1 1,1-1,-1 1,-2-2,3 2,0 1,0-1,0 1,0 0,0 0,0 0,0 0,0 0,0 0,0 0,0 1,0-1,0 1,0 0,0-1,0 1,-1 1,-3 2,0 0,0 1,1-1,-1 1,1 1,0-1,1 1,-1 0,1 0,-4 9,-5 11,2 0,1 1,1 0,2 1,0 0,2 0,1 1,1-1,2 1,1 0,4 32,-4-53,1 0,0-1,1 1,0 0,0 0,0-1,1 1,1-1,-1 0,1 0,0 0,1 0,-1-1,1 1,1-1,-1-1,1 1,0-1,0 0,1 0,-1 0,1-1,0 0,0-1,1 0,8 3,49 14,1-4,85 11,136 1,-241-24,237 10,-232-14,1-2,-1-2,72-17,-112 19,1-1,-1-1,0 0,0 0,-1-1,1-1,-1 0,0 0,0-1,-1 0,0 0,14-17,-14 13,-1-1,-1 0,1 0,-2-1,0 0,-1 0,0 0,-1-1,0 1,2-19,2-25,-3 0,-2 0,-3 0,-2-1,-14-84,2 66,-3 1,-4 0,-45-110,46 139,-29-48,38 76,-1 1,0 0,-1 0,-1 1,-19-17,29 29,-1 1,1-1,-1 1,1 0,-1 0,0 1,0 0,-1-1,1 2,0-1,-1 1,1-1,-1 1,1 1,-1-1,1 1,-7 0,8 1,0 0,0 0,1 0,-1 0,0 1,1 0,-1-1,1 1,0 0,-1 1,1-1,0 1,0-1,0 1,1 0,-1 0,1 0,0 0,-1 0,1 1,1-1,-1 1,0 0,0 4,-2 5,1 0,1 0,0 0,1 0,1 1,0-1,0 0,1 0,1 0,0 0,1 0,1 0,0 0,8 17,6 8,1 0,1-2,34 45,211 233,-39-54,-212-243,-2 0,0 1,11 23,-20-35,-1-1,1 1,-2 0,1 0,-1 0,1 0,-2 0,1 0,-1 0,0 0,0 0,0 0,-1 0,0 0,0 0,-3 6,-14 31,-2 0,-2-2,-30 43,-9 17,58-96,-55 100,-47 118,91-191,3 1,1 0,1 1,1 0,3 0,0 1,2-1,3 53,0-83,1-1,-1 1,1-1,0 0,0 1,0-1,0 0,1 0,-1 0,1 0,0 0,0 0,0 0,0 0,0-1,1 1,-1-1,1 0,0 0,-1 0,1 0,5 2,4 2,0-2,1 0,0 0,22 3,7 2,450 110,-453-113,67 4,-94-10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23.8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1394 228,'-56'-64,"39"44,-37-35,37 40,-1 1,-1 0,-23-12,37 23,0 0,-1 1,1 0,-1-1,0 2,0-1,0 1,0 0,0 0,0 0,0 1,0 0,0 0,0 1,0 0,0 0,-7 2,-15 10,0 0,2 2,0 1,-32 26,15-10,-52 36,3 4,4 3,-150 168,197-195,3 1,3 2,1 2,3 1,2 1,3 1,2 2,2 0,-14 67,29-93,2 0,1 0,1 1,2-1,3 39,-1-56,1-1,1 1,0-1,1 0,0 0,1 0,1 0,0-1,1 0,1 0,0-1,0 0,18 19,-2-9,1-1,1-2,1-1,0 0,1-2,1-2,0 0,1-2,1-1,-1-2,39 7,42 4,204 8,-306-28,229 13,250-20,-466 5,88-10,-97 10,-1-1,1 0,-1-1,1 0,21-11,-32 13,0 1,0-1,0 1,0-1,-1 0,1 1,0-1,-1 0,0 0,1 0,-1-1,0 1,0 0,0 0,0-1,-1 1,1 0,-1-1,1 1,-1 0,0-1,0 1,0-1,0 1,0-3,-2-9,-1 0,0 0,-7-19,-1-6,-8-47,-4 0,-3 1,-4 2,-4 1,-3 1,-4 2,-95-138,75 124,-68-141,92 164,34 64,-57-118,54 107,0 0,1-1,1 0,0 0,-1-27,4 18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24.2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775 1,'-4'18,"-1"1,0-1,-1 0,-12 23,1 3,-247 600,186-460,43-101,-269 598,265-607,161-120,-84 38,0 1,0 2,75 1,117 19,-188-10,0 3,0 1,69 26,111 63,-157-70,-40-20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24.8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1 261,'1'7,"1"-1,0 1,0-1,0 0,1 0,0 0,7 10,5 14,106 248,284 613,-159-392,-234-477,-8-17,-1 0,0 0,-1 0,0 1,1-1,0 8,-5-9,-6-12,-7-15,-278-619,60-25,213 592,3-2,3-1,3 0,4 0,4-107,4 172,0 1,0-1,1 1,1 0,0 0,0 0,11-23,-12 31,1 0,-1 0,1 0,0 1,0-1,0 1,1 0,-1 0,1 0,-1 0,1 1,0-1,0 1,1 0,-1 0,0 0,1 1,-1-1,1 1,-1 0,1 1,-1-1,1 1,5 0,8 1,0 1,1 0,-2 2,1 0,0 1,-1 1,0 0,22 12,127 80,-129-73,-34-24,121 86,-110-77,-1 2,0 0,-1 0,0 1,-1 0,15 25,-23-31,0 1,-1-1,0 1,0 0,-1 0,0 0,0 0,0-1,-1 1,-1 0,1 0,-1 0,-1 0,0 0,0 0,0-1,-1 1,-4 9,-2 2,-1 0,0 0,-1-1,-1-1,-26 30,-3-7,-47 36,-22 20,102-88,2-2,1 0,-1 0,-1-1,1 1,-1-2,1 1,-1-1,0 0,-9 4,-3-3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26.0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838 1,'0'6,"-2"-1,1 1,-1-1,0 1,0-1,0 1,-1-1,1 0,-6 6,-3 9,-113 254,21-43,-72 125,-153 330,317-660,-2 1,1 1,2 0,-14 57,24-83,-1 0,1 0,-1-1,1 1,0 0,0 0,0 0,0 0,0-1,0 1,0 0,1 0,-1 0,1 0,-1-1,1 1,0 0,0-1,0 1,0 0,1 1,0-2,-1 0,0-1,1 1,-1 0,1-1,-1 0,1 1,-1-1,1 0,0 0,-1 0,1 0,-1 0,1 0,-1 0,1 0,-1-1,1 1,2-1,9-5,1 0,-1 0,0-1,12-9,-20 12,4-1,0 1,0-1,0 2,1-1,-1 1,1 0,0 1,0 0,0 1,0 0,14 1,11 2,68 13,-61-8,227 47,285 78,-533-127,17 5,0-1,1-2,0-2,49 0,-15-6,-52 1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27.4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1213 213,'-2'13,"0"-1,0 1,-1-1,-1 0,0 0,-1 0,-12 21,-4 13,-125 287,120-282,-3-2,-1 0,-3-3,-53 60,76-96,0-2,0 1,0-2,-1 1,0-1,0-1,-1 0,0 0,0-1,0-1,-1 0,0-1,1 0,-1-1,0-1,0 0,0 0,0-1,-1-1,1 0,0-1,1 0,-1-1,0-1,1 0,0 0,0-2,0 1,0-1,1-1,0 0,-17-15,-5-7,2-2,1-1,-47-65,-60-118,125 197,2-1,0 0,1 0,1-1,0 0,2 0,0-1,2 1,0-1,1-1,1 1,2-30,0 49,0 1,0 0,0-1,0 1,0 0,0-1,1 1,-1 0,1-1,-1 1,1 0,-1 0,1-1,0 1,-1 0,1 0,0 0,0 0,0 0,0 0,0 0,0 0,0 0,0 1,0-1,1 0,-1 1,0-1,0 1,1-1,-1 1,0-1,1 1,-1 0,0 0,1 0,-1 0,1 0,-1 0,2 0,6 2,-1 0,1 1,-1 0,0 0,11 7,-10-6,493 281,-28 50,-264-162,-125-98,136 90,-19-53,-201-111,0 0,0-1,0 1,0-1,0 1,1-1,-1 1,0-1,0 0,0 1,1-1,-1 0,0 0,1 0,-1 0,0 0,0 0,1 0,-1-1,0 1,0 0,1-1,-1 1,0-1,0 1,0-1,0 0,0 1,0-1,0 0,0 0,0 0,0 1,0-1,0 0,0 0,-1-1,1 1,0 0,-1 0,1 0,-1 0,0-1,1 1,-1 0,0 0,1-1,-1 1,0 0,0 0,0-2,1-11,0-1,-1 1,-3-25,2 26,-5-42,-2 1,-2 0,-3 1,-23-61,-2 17,-63-118,-27 0,107 185,-2 0,0 2,-3 1,-49-43,-152-128,184 159,35 30,-1 1,0 0,0 0,-1 1,-13-8,8 7,3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28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1461 276,'-52'-56,"35"36,-1 1,-1 1,0 0,-31-20,24 22,0 2,-1 1,0 1,-1 1,-1 1,0 2,0 1,0 1,-1 1,0 2,0 1,-45 3,35 3,1 1,0 2,1 2,-1 2,2 1,0 1,0 3,1 1,-34 22,32-15,2 1,1 2,1 1,1 2,2 1,1 1,1 2,-25 39,35-44,2 1,0 0,2 2,2 0,1 0,1 1,1 1,3-1,0 2,-2 52,8-66,1 0,0 1,2-1,1 0,0 0,2-1,0 1,1-1,1 0,1 0,1-1,1 0,0 0,1-2,2 1,-1-1,2-1,0 0,1-1,0-1,2 0,-1-1,2 0,-1-2,2 0,-1-1,37 13,-4-5,1-3,1-2,0-3,66 6,216-5,-328-11,27 0,0-1,0-1,62-13,-93 14,1 0,-1-1,0 1,0 0,0-1,0 0,0 0,0 0,0 0,-1 0,1 0,-1-1,0 1,1-1,-1 0,0 1,0-1,-1 0,1 0,-1 0,1-1,-1 1,1-4,1-7,-1 0,0 0,-1-1,0-18,-1 6,6-241,24-306,-29 569,11-52,-12 56,0 1,0-1,1 0,-1 0,0 1,0-1,0 0,1 0,-1 1,0-1,1 0,-1 1,0-1,1 0,-1 1,1-1,-1 1,1-1,-1 1,1-1,0 1,-1-1,1 1,0-1,-1 1,1 0,0 0,-1-1,1 1,0 0,0 0,-1 0,1-1,0 1,0 0,-1 0,1 0,0 0,0 1,-1-1,1 0,0 0,0 0,-1 1,1-1,0 0,-1 1,1-1,0 0,-1 1,1-1,-1 1,1-1,0 1,-1-1,0 1,1 0,-1-1,1 1,-1 0,1 0,14 19,-1 1,-1 0,14 33,6 9,26 40,422 667,-473-759,-2-2,1 0,0 0,0-1,1 0,10 9,-17-17,-1 1,1-1,-1 0,1 1,-1-1,1 0,-1 1,1-1,-1 0,1 0,0 1,-1-1,1 0,-1 0,1 0,0 0,-1 0,1 0,0 0,-1 0,1 0,-1 0,1 0,0 0,-1-1,1 1,-1 0,1 0,-1-1,2 1,6-20,-5-32,-4 47,-22-296,11 190,5 68,4 35,2 0,-1-1,1 1,0-1,1-10,2 6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27.9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 0,'5'5,"0"5,1 5,-2 5,-1 3,-1 2,-1 1,-5-4,-2-2,1 1,-4-4,0 0,-3 1,1 2,2-3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30.3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1,'2'0,"-1"1,1-1,-1 1,0 0,1 0,-1-1,0 1,0 0,1 0,-1 0,0 0,0 0,0 0,0 1,-1-1,1 0,0 0,0 1,-1-1,1 0,-1 1,1 1,13 38,-12-34,16 75,-3 2,-4 0,1 91,-6-78,8 127,36 362,-46-555,14 79,-15-100,0 1,0-1,1 0,0 0,1 0,0 0,11 14,-13-20,1-1,-1 0,1 0,0 0,0 0,0-1,0 0,1 1,-1-1,1-1,-1 1,1-1,0 0,-1 0,1 0,0-1,0 1,6-1,11-1,0-1,36-7,-43 6,52-12,91-33,-28 7,-45 18,-40 13,0-2,0-2,-2-2,77-40,-101 42,-6 1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31.0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19 505,'0'0,"-1"0,0 1,0-1,1 0,-1 0,0 0,0 0,1 0,-1 0,0 0,1-1,-1 1,0 0,0 0,1-1,-1 1,0 0,1-1,-1 1,0 0,1-1,-1 1,1-1,-1 1,1-1,-2 0,11-15,32-15,-39 30,424-256,-185 115,-227 134,-5 2,0 1,0-1,0 0,7-8,-11 8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31.6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1 325,'9'-2,"0"1,0-1,0-1,0 0,10-4,0 0,318-93,66-24,-385 116,1-1,24-16,2-1,-30 19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32.7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1 482,'-1'9,"2"-1,15-8,16-9,57-25,-5 2,318-111,38-13,-389 139,9-1,102-48,-149 56,-17 3,-22 2,6 4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33.4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1 570,'21'-1,"1"-2,-1 0,0-2,0 0,34-14,3 0,1038-289,-1009 284,420-134,-470 145,-15 2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4:34.9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1091 76,'-2'0,"0"1,1-1,-1 1,0 0,1-1,-1 1,1 0,-1 0,1 0,0 0,-1 1,1-1,0 0,0 0,0 1,0-1,0 1,-2 2,-18 35,16-29,-56 109,-264 463,311-561,0-1,-1 0,-1-1,-1 0,0-2,-28 21,39-33,-1-1,1 0,-1 0,0 0,-1-1,1 0,0-1,-1 0,0 0,1-1,-1 1,0-2,0 1,0-1,0 0,0-1,1 0,-1 0,0-1,0 1,1-2,-1 1,1-1,-8-4,-1-3,1 0,0 0,0-2,1 0,0 0,1-2,1 1,0-2,-15-23,-7-16,-37-81,60 109,0-1,2 1,2-2,0 1,1-1,2 0,1 0,2 0,0-1,6-52,-5 80,0 0,0-1,1 1,-1-1,0 1,0-1,1 1,-1 0,1-1,-1 1,1 0,0-1,-1 1,1 0,0 0,0-1,0 1,0 0,0 0,0 0,0 0,0 0,1 1,-1-1,0 0,1 1,-1-1,0 0,1 1,-1 0,0-1,1 1,-1 0,1 0,-1-1,1 1,-1 0,1 0,-1 1,1-1,-1 0,0 0,1 1,-1-1,1 1,1 1,11 3,-1 2,1-1,-2 2,13 8,-4-3,587 326,77-40,-681-297,0 0,0-1,0 0,1 0,-1 0,0 0,1-1,-1 1,0-1,7-1,-9 0,0 1,0-1,0 0,0 0,0 0,-1 0,1 0,0 0,-1-1,1 1,-1 0,1-1,-1 0,0 1,1-1,-1 0,0 1,0-1,0 0,-1 0,1 0,0 0,-1 0,1-3,10-39,-2 0,-2 0,2-55,-9-138,-1 136,1 84,0 0,-2 0,0 0,-7-28,7 38,0 1,-1 0,0 0,0 0,0 0,-1 0,0 1,0 0,-1-1,1 1,-1 1,0-1,0 1,-11-7,16 11,-35-21,1-1,1-2,2-1,-54-54,70 61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20.7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38.8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1168 0,'-16'2,"0"0,1 1,-1 0,-24 10,-8 1,-840 138,871-150,5-2,1 2,0-1,0 2,-17 5,26-7,0 0,-1 0,1 0,0 0,0 1,0-1,0 1,0-1,0 1,0 0,1 0,-1-1,0 1,1 0,0 1,-1-1,1 0,0 0,0 1,0-1,1 0,-1 1,1-1,-1 1,1-1,-1 4,2 17,1-1,0 1,11 41,-2-13,171 693,-36-173,-36-7,-106-540,-2-11,0 1,1-1,0 1,8 17,-10-29,0 1,1 0,-1 0,1-1,0 1,-1-1,1 0,1 1,-1-1,0 0,0 0,1 0,-1 0,1-1,-1 1,1-1,0 1,0-1,0 0,0 0,0-1,0 1,0 0,5-1,88 0,0-4,127-23,-168 19,827-139,-848 140,414-97,-423 95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40.0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1 226,'21'-2,"1"-1,-1-1,0-1,0-1,23-9,16-4,143-35,171-50,-345 96,-7 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29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31,'3'1,"-1"0,0 0,0 0,0 0,0 0,1 1,-2-1,1 1,0-1,0 1,2 3,4 2,20 17,-1 3,-1 0,-2 1,0 2,33 56,-25-31,-3 3,34 91,-59-140,-1-10,0-19,-3-45,-1 52,0-55,0-181,1 244,1-1,-1 1,1-1,0 1,0 0,0-1,1 1,0 0,0 0,0 0,1 0,0 0,-1 1,2-1,-1 1,5-5,-2 4,-1 1,1 1,0-1,0 1,1 0,-1 0,1 1,-1 0,1 0,0 0,0 1,9-1,29-2,1 1,-1 2,1 3,-1 1,1 3,-1 1,-1 2,0 2,0 3,-1 1,-1 2,0 1,-2 3,62 40,-97-57,1-1,-1 1,0 0,0 1,-1-1,1 1,-1 0,0 0,0 0,-1 1,5 7,-4 1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41.0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2 480,'-1'-2,"1"1,0-1,0 1,0 0,-1-1,1 1,1-1,-1 1,0 0,0-1,0 1,1 0,-1-1,1 1,-1 0,1-1,-1 1,1 0,0 0,0-1,-1 1,1 0,0 0,0 0,0 0,0 0,0 0,1 1,-1-1,0 0,0 1,0-1,1 0,-1 1,0-1,1 1,-1 0,0 0,1-1,-1 1,1 0,-1 0,0 0,1 0,-1 0,1 1,-1-1,3 1,5 2,1 1,-1 0,0 0,-1 1,1 0,9 8,67 55,117 121,-149-136,287 324,-30 26,-308-401,0 0,0 0,-1 1,1-1,-1 1,0-1,1 1,-1 0,-1-1,2 4,-2-6,0 1,0-1,0 1,0-1,0 0,0 1,0-1,-1 0,1 1,0-1,0 0,0 1,0-1,-1 0,1 1,0-1,0 0,-1 0,1 1,0-1,-1 0,1 0,0 0,0 1,-1-1,1 0,0 0,-1 0,1 0,0 0,-1 0,1 1,-1-1,1 0,0 0,-1 0,1 0,0 0,-1 0,1-1,-1 1,-5-1,0 0,-1-1,1 0,0-1,1 1,-1-1,-8-5,-21-15,0-3,2 0,1-2,-56-63,-89-143,124 153,2-2,5-3,3-1,4-2,4-2,-35-143,44 80,24 139,2-1,-1 1,2 0,0 0,1-1,0 1,1 0,6-16,-6 26,0 0,0-1,0 1,1 0,0 0,0 1,1-1,-1 1,1 0,0 0,0 1,0-1,0 1,1 0,-1 1,1-1,0 1,0 0,8-2,13-2,-1 1,53-2,-21 5,0 3,0 3,0 2,0 3,-1 2,-1 3,0 2,95 42,-61-16,-1 5,-3 3,-2 5,99 82,-175-131,0 1,0 0,0 0,-1 1,0 0,-1 0,0 1,0-1,-1 1,0 1,0-1,-1 1,-1 0,4 11,16 54,16 62,47 210,-74-316,0-8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42.4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487 886,'6'-1,"-1"-1,0 0,0 1,0-2,0 1,0-1,-1 1,1-1,6-6,7-3,-16 11,43-26,-1-1,-2-3,45-39,-76 60,-1-1,0 0,0-1,-1 1,-1-2,0 1,-1-1,0-1,-1 1,0-1,-1 0,-1 0,0-1,-1 1,2-28,-4 33,-1 0,-1 0,0 0,0-1,0 1,-2 0,1 1,-1-1,0 0,0 1,-1-1,-1 1,1 0,-1 1,-1-1,1 1,-1 0,0 0,-1 1,0-1,0 2,-9-7,7 6,0 1,-1 0,1 1,-1 0,0 1,-1 0,1 0,0 1,-1 0,1 1,-1 0,1 1,-1 0,0 1,1 0,-1 1,1 0,0 0,-15 6,-4 4,1 2,1 1,0 0,1 2,-29 25,5 1,-66 72,92-87,0 1,2 1,2 0,1 2,1 0,2 1,1 1,1 1,2 0,2 0,1 1,2 0,1 1,2 0,2-1,3 65,0-90,0-1,1 0,0 0,1 0,0 0,0-1,1 1,0-1,1 0,0 0,1 0,-1-1,2 1,-1-2,1 1,0-1,1 0,0 0,0-1,0 0,1 0,0-1,0 0,0-1,0 0,1 0,15 3,19 3,1-2,0-2,0-2,1-1,-1-3,54-6,267-56,-222 29,-1-6,-2-6,-2-7,206-108,-320 147,-1-1,-1-2,0 0,-1-1,30-31,-44 38,0 0,0-1,-1 1,0-1,-1-1,0 1,-1-1,0 0,-1-1,-1 1,0 0,0-1,-1 0,0-13,1-18,-3-1,-6-57,4 86,-1 0,0 1,-1-1,-1 1,0 0,-1 0,-1 0,0 1,-19-26,-4 2,-2 1,-1 2,-50-40,59 56,0 0,-2 2,0 1,-1 1,0 2,-41-15,62 26,0 0,0 0,0 1,0-1,0 2,-1-1,1 1,0-1,-1 2,1-1,0 1,0 0,-8 2,9-1,0 1,1-1,-1 1,1 0,-1 1,1-1,0 1,0 0,0 0,1 0,0 0,-1 0,1 1,1 0,-4 7,-2 3,2 0,-1 0,2 1,0-1,1 2,1-1,0 0,1 1,1-1,0 1,4 28,-2-33,2 1,-1 0,2-1,0 0,0 0,1 0,1 0,0-1,0 0,1 0,1 0,0-1,0 0,1-1,17 15,-3-7,0-1,1-2,1 0,0-1,1-2,0-1,1-1,38 8,31 2,106 6,-62-10,-75-9,-44-5,0 0,1 2,37 10,-58-12,1-1,0 1,-1 0,1 0,0 0,-1 0,1 0,-1 0,0 1,1-1,-1 0,0 1,0-1,0 1,0-1,0 1,0-1,0 1,0 0,-1-1,1 1,-1 0,1 0,-1-1,0 1,0 0,0 0,0 0,0 0,0-1,0 1,-1 2,-1 7,0 0,-1 0,-1-1,-5 13,5-13,1-2,-196 538,185-502,7-22,0 0,1 1,-5 46,11-67,0-1,-1 1,1-1,0 1,0-1,0 1,0-1,0 1,0-1,0 1,0-1,1 1,-1-1,1 1,-1-1,1 0,-1 1,1-1,0 0,0 1,0-1,0 0,0 0,0 0,0 1,0-1,0-1,0 1,1 0,-1 0,0 0,0 0,1-1,-1 1,1-1,-1 1,1-1,-1 0,1 1,2-1,5-1,-1 0,0 0,1-1,-1-1,0 1,9-5,-9 4,103-40,-3-5,-1-5,-3-4,120-87,-190 118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44.6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482 243,'-20'1,"0"1,1 1,-1 0,1 2,0 0,0 1,0 1,1 1,-26 15,1 3,1 1,-59 52,94-72,-1 0,2 1,-1 0,1 0,0 1,1-1,0 1,0 0,1 1,0-1,1 1,0 0,0 0,1 0,0 0,1 0,0 0,1 1,0-1,1 0,0 0,0 1,3 10,-1-11,-1 1,2-1,-1 0,1 0,1 0,0-1,0 1,1-1,0 0,0-1,1 1,0-1,1-1,0 1,0-1,0-1,1 0,0 0,0 0,1-1,18 7,-4-6,0 0,0-2,0 0,0-2,1 0,0-2,-1-1,1-1,34-7,-55 8,1-1,-1 0,1 0,-1 0,0 0,0-1,0 1,0-1,0 0,-1-1,1 1,-1 0,0-1,0 0,0 0,0 0,-1 0,0 0,3-8,2-6,-1-1,-1 0,4-29,-6 29,16-120,-7 0,-7-167,-5 291,1 7,-1 0,0-1,-1 1,0 0,0 0,0-1,-6-14,13 75,10 5,2-1,48 103,75 99,-28-80,170 206,172 132,-393-451,84 95,-119-127,-1 1,41 72,-62-97,-1-1,0 1,0 1,-1-1,0 1,-1-1,0 1,-1 0,1 13,-2-19,0 0,-1 1,1-1,-1 0,0 0,-1 0,1 0,-1 0,1 0,-1-1,0 1,0 0,-1-1,1 0,-1 1,0-1,0 0,0 0,0-1,0 1,-1 0,1-1,-8 3,-26 14,0-3,-2-1,0-1,-1-3,0-1,0-2,-1-2,0-1,0-3,-1-1,1-2,0-1,-45-10,42 4,0-3,1-1,0-2,2-2,0-2,0-1,2-3,0-1,2-1,1-2,-65-62,51 34,2-2,3-2,2-2,4-1,1-3,4-1,3-1,2-2,-29-104,50 141,1 0,2 0,1-1,2 1,0-1,3 0,0 1,2-1,1 1,2-1,1 1,1 1,2 0,1 0,2 1,30-54,-12 35,3 0,2 3,1 1,3 1,1 3,2 1,53-36,-68 53,1 2,0 2,2 0,56-23,-83 40,-1 0,0 1,1 0,-1 0,1 0,-1 0,1 0,-1 1,0-1,1 1,-1 0,0 0,0 0,1 1,-1-1,0 1,0-1,5 5,53 47,-37-30,3 1,6 7,2-1,1-2,1-2,1-1,44 20,-79-43,0-1,0 1,0-1,0 0,1 0,-1-1,0 1,0-1,1 0,-1 0,0 0,1 0,-1 0,6-2,-7 1,-1 0,1 0,0 0,-1 0,1 0,0-1,-1 1,0-1,1 1,-1-1,0 1,0-1,0 0,0 0,0 0,0 1,0-1,-1 0,1 0,-1 0,1 0,-1 0,0 0,0-4,1-29,-2 0,-1 1,-2-1,-2 1,-1 0,-14-41,-3-23,24 98,0-1,-1 1,1 0,0 0,0-1,0 1,0 0,0-1,0 1,0 0,0 0,0-1,-1 1,1 0,0-1,0 1,1 0,-1-1,0 1,0 0,0-1,0 1,0 0,0-1,0 1,0 0,1 0,-1-1,0 1,0 0,0 0,1-1,-1 1,0 0,0 0,1-1,-1 1,0 0,0 0,1 0,-1 0,1-1,16 10,36 35,-24-18,236 167,-129-99,135 123,-234-183,-1 2,-1 2,-3 0,-1 3,-2 0,-1 2,40 89,-56-103,-1 2,-2-1,-2 1,0 1,-2-1,-2 1,-1 0,-1 0,-1 0,-2 0,-8 39,8-62,-1 0,0-1,0 1,-1-1,0 1,-1-1,1-1,-2 1,1-1,-1 1,0-2,-11 11,6-8,0-1,-1 0,1-1,-1 0,-1-1,0 0,-26 7,22-8,0-1,-1-1,1 0,-1-2,0 0,0-1,0 0,1-2,-1 0,0-1,1-1,0 0,-27-11,18 1,0-1,2-1,0-1,1-1,0-1,-27-30,5-1,-66-95,49 47,4-3,4-2,5-3,4-1,-36-137,77 233,1-1,-1-1,1 1,1 0,-1-20,2 30,1 0,0 0,0 1,0-1,0 0,1 0,-1 1,0-1,1 0,0 0,-1 1,1-1,0 0,0 1,-1-1,1 1,0-1,1 1,-1 0,0-1,0 1,1 0,-1 0,0 0,1 0,-1 0,1 0,0 0,-1 0,1 1,0-1,-1 1,1-1,0 1,0 0,-1-1,1 1,3 0,8 0,0 0,0 1,0 1,0 0,0 0,-1 1,1 1,-1 0,0 1,0 0,0 1,-1 0,0 1,0 0,0 1,-1 0,0 1,15 17,-13-10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45.7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1328 287,'-1'-14,"0"-1,-2 1,1 0,-2 0,0 0,0 0,-1 1,-1 0,-7-13,7 15,0 1,-1-1,0 1,-1 1,0-1,0 1,-1 1,0 0,-1 0,-18-12,20 16,-1 1,0 0,-1 0,1 0,0 1,-1 1,-18-2,-73 6,64 0,-15 0,1 4,-1 1,1 2,1 3,0 2,1 2,1 2,1 2,0 3,2 1,-83 61,107-67,0 1,1 0,1 1,2 2,0 0,1 0,1 1,1 1,1 1,2 0,0 0,2 1,1 1,1-1,1 1,2 0,0 0,2 37,2-35,1 0,2-1,0 1,3-1,0 0,2 0,19 48,-17-56,1 0,0-1,1 0,2 0,0-2,1 1,0-2,2 0,0-1,24 17,-12-13,2-1,0-2,0-2,2 0,60 17,175 26,-174-41,108 33,-200-49,1-1,-1 1,0 0,0 0,1 0,-1 0,0 0,0 0,0 0,0 1,0-1,-1 1,1 0,0-1,-1 1,1 0,1 3,-3-4,1 1,-1-1,0 0,0 1,0-1,0 0,0 1,0-1,0 0,0 1,-1-1,1 0,0 1,-1-1,1 0,-1 0,0 1,1-1,-1 0,0 0,0 0,-1 1,-3 4,-2 0,1 0,-1-1,0 0,0 0,-1 0,-13 5,-5 0,0-2,-1-1,0-1,-1-1,-30 1,-37 7,-496 111,477-99,81-16,10-1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46.2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1,'0'8,"0"8,4 9,6 9,1 4,3 2,8 0,0-3,-4-3,0-8,-4-4,-4-1,-4-4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46.5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0 120,'0'-4,"0"-6,0-5,0-5,0-3,9 2,11 6,2 4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48.4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657 263,'-50'0,"-182"5,188-2,0 2,1 3,-51 14,84-19,1 1,-1 0,1 0,0 1,0 0,1 0,0 1,0 0,0 1,0 0,1 0,0 1,1-1,-10 17,13-20,1 1,-1-1,2 1,-1 0,0 0,1 0,0 0,0 0,0 0,1 1,0-1,0 0,0 0,1 0,-1 0,1 0,0 1,1-1,-1-1,1 1,0 0,0 0,1-1,-1 1,1-1,0 0,0 0,1 0,-1 0,6 4,5 4,1 0,0-2,0 0,1 0,1-2,-1 0,1-1,1 0,-1-2,1 0,31 4,-6-3,0-2,1-2,79-6,-120 4,0 0,0-1,-1 1,1 0,0-1,0 0,0 0,-1 0,1 0,0 0,-1 0,1-1,-1 1,1-1,-1 0,0 0,1 1,2-6,-2 3,-1-1,0 0,0 0,-1 0,1 0,-1 0,0 0,0-6,3-10,-4 20,0 1,0-1,0 1,0-1,0 1,0-1,1 1,-1-1,0 0,0 1,0-1,1 1,-1-1,0 1,1 0,-1-1,0 1,1-1,-1 1,1-1,-1 1,1 0,-1-1,0 1,1 0,-1 0,1-1,0 1,-1 0,1 0,-1 0,1 0,-1 0,1-1,-1 1,1 0,0 0,-1 0,1 0,-1 1,1-1,-1 0,1 0,-1 0,1 0,-1 1,1-1,-1 0,1 0,-1 1,1-1,-1 0,1 1,-1-1,1 1,-1-1,0 0,1 1,-1 0,27 28,181 282,-43-61,-57-100,64 92,-132-178,62 132,-99-191,0 1,0-1,-1 1,0 0,0 0,-1 0,0 0,0 0,0 0,-1 1,1-1,-2 0,1 0,-1 0,1 0,-2 1,1-1,-1 0,0-1,0 1,0 0,-1-1,0 1,0-1,-1 0,1 0,-1 0,0 0,-1 0,1-1,-1 0,-7 5,-13 10,0-1,-2-1,0-2,0 0,-37 12,43-19,0-1,0-1,0-1,-1-1,0-1,1-1,-1-1,-25-2,35 0,0-2,1 1,-1-2,1 1,0-1,0-1,1 0,-1-1,1 0,0 0,1-1,-1-1,1 1,1-2,-1 1,-9-15,-5-7,1-2,2-1,-29-66,12 13,5-1,-30-121,-10-194,62 314,5-2,3 1,14-127,-4 152,3-1,3 1,2 1,4 1,35-81,-50 132,0 1,0 0,1 1,0-1,0 1,1 0,1 1,8-9,-13 15,1-1,-1 1,1-1,0 1,0 0,0 1,0-1,0 1,1 0,-1 0,0 0,1 0,-1 1,0-1,1 1,-1 0,1 1,-1-1,0 1,1 0,-1 0,0 0,5 3,21 8,-1 1,0 2,-2 1,0 1,0 2,-2 0,25 25,151 169,-193-203,20 21,-2 0,-2 2,0 1,-2 1,-2 1,-1 0,26 76,-29-79,-16-33,0 0,1 0,-1 0,0 1,0-1,0 0,0 0,1 0,-1 0,0 0,0 0,0 1,1-1,-1 0,0 0,0 0,0 0,1 0,-1 0,0 0,0 0,0 0,1 0,-1 0,0 0,0 0,1 0,-1 0,0 0,0 0,0 0,1 0,-1-1,0 1,0 0,0 0,1 0,-1 0,0 0,0 0,0-1,1 1,4-21,-5-10,0 0,-3 0,-5-31,-3-38,10 85,-1-273,2 285,1 1,-1-1,1 0,0 0,0 0,0 0,0 1,0-1,1 0,-1 1,1-1,-1 1,1-1,0 1,0 0,0 0,0 0,1 0,-1 0,1 1,-1-1,1 0,-1 1,1 0,0 0,0 0,-1 0,1 0,0 1,0-1,0 1,0-1,5 1,7 0,0 0,1 1,-1 1,0 0,21 6,-9 1,0 0,-1 2,0 0,35 23,92 69,-106-67,-3 2,-1 2,-2 1,49 64,121 203,-206-299,22 31,-3 1,-1 1,-3 1,-1 1,15 51,-29-69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50.2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669 513,'-7'1,"0"0,0 0,0 1,0-1,0 1,0 1,1 0,-1 0,1 0,0 0,0 1,0 0,1 1,-1-1,-8 10,-8 10,1 0,-21 35,19-27,-41 62,5 3,4 3,4 2,5 2,-61 206,53-85,48-191,2 0,2 0,0 1,6 55,-3-86,0-1,-1 1,1 0,1-1,-1 1,0-1,1 1,0-1,0 0,0 0,0 1,0-1,1-1,-1 1,1 0,0-1,-1 1,1-1,0 0,1 0,-1 0,0 0,1-1,-1 1,1-1,-1 0,5 1,10 1,-1 0,1-1,0-1,26-1,-26-1,33-1,0-2,0-3,-1-2,0-2,0-3,-1-1,-1-3,80-41,-113 52,0-2,-1 0,0 0,-1-1,0-1,0 0,-2-1,1 0,-1-1,-1 0,0-1,-1 0,0 0,-2-1,1 0,-2-1,0 0,-1 0,0 0,4-30,-3-60,-12-182,3 237,1 8,-3-1,-2 1,-1 0,-2 0,-2 1,-2 0,-2 1,-2 1,-1 1,-39-60,210 262,-94-99,232 248,-216-241,3-2,97 66,-166-130,0 0,1 0,-1-1,1 0,0-1,0 1,0-2,1 1,-1-1,0-1,1 0,0 0,-1-1,11-1,-6-1,-1 0,0-1,0 0,0-1,0-1,-1 0,0-1,0 0,14-10,-7 2,0 0,-1-1,-1-1,-1-1,0 0,-1-1,-1-1,0 0,-2-1,0 0,11-29,-8 5,-1-1,-3 0,-2 0,-1-1,1-57,-7 4,-13-135,-20-2,25 203,-2 0,-2 1,-1 0,-1 0,-16-29,22 51,1 1,-1 1,-1-1,0 1,0 0,-9-7,14 13,-1-1,1 1,-1 0,0 0,0 1,1-1,-1 1,0-1,-1 1,1 0,0 0,0 0,0 0,-1 1,1 0,0-1,-1 1,1 0,0 0,-1 1,1-1,-6 2,7-1,0 1,0-1,1 0,-1 0,1 1,-1-1,1 1,-1-1,1 1,0 0,0 0,0-1,0 1,0 0,0 0,0 0,1 0,-1 0,1 0,-1 0,1 0,0 0,0 0,0 0,0 4,8 60,-6-55,16 67,34 95,-20-74,238 637,-251-693,-6-9,2-1,1-1,1-1,2 0,38 47,-53-75,1 1,-1-1,1 0,0 0,0 0,1-1,-1 0,0 0,1 0,0-1,-1 1,1-1,0-1,0 1,-1-1,1 0,0 0,9-2,6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55.0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602 648,'-88'139,"-204"461,156-254,136-344,0-1,0 0,-1 0,1 0,0 1,-1-1,1 0,-1 0,1 0,-1 0,1 0,-1 0,0 0,0 0,0 0,1 0,-1 0,-2 1,-1-30,27-556,55 4,-2 203,-52 263,-23 109,0-2,1 0,0 0,0 1,0-1,7-12,-9 18,1 0,0 0,0 0,0 0,-1 0,1 0,0 1,0-1,0 0,0 0,1 1,-1-1,0 1,0-1,0 1,0-1,1 1,-1 0,0 0,0 0,1-1,-1 1,0 0,0 0,1 1,-1-1,0 0,0 0,1 1,-1-1,0 0,0 1,0 0,0-1,0 1,1-1,-1 1,0 0,1 1,22 16,-1 1,0 1,-2 2,0 0,22 31,10 10,345 362,522 433,-882-826,2 3,3-1,0-2,58 32,-78-47,-23-17,0 1,0-1,0 0,0 1,0-1,0 0,0 1,0-1,0 0,-1 0,1 1,0-1,0 0,0 1,0-1,0 0,-1 0,1 1,0-1,0 0,0 0,-1 0,1 1,0-1,0 0,-1 0,1 0,0 1,0-1,-1 0,1 0,0 0,-1 0,1 0,0 0,0 0,-1 0,1 0,0 0,-1 0,1 0,-56 2,44-2,-121-2,-735 6,615 9,-353 64,404-39,191-40,16-9,24-18,-20 21,14-20,0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56.0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0,'4'54,"2"-1,3 0,2-1,36 101,-18-60,256 791,-124-399,-48-141,279 943,-128-188,-208-864,-21-118,5-1,5-2,98 178,-97-199,-4 1,34 118,-49-134,56 147,-70-193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30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553 924,'-32'0,"1"1,-52 8,70-6,1 1,-1 0,1 0,0 1,0 1,0 0,1 0,0 2,-11 8,5-1,1 0,1 2,0 0,1 0,1 2,0-1,2 2,0-1,1 2,1-1,-6 23,9-27,1 0,1 1,1 0,0 0,1 0,1 0,1 0,0 0,1 0,1 0,0 0,1 0,1-1,1 1,8 17,-11-28,1 0,1 0,-1-1,1 1,0-1,1 0,-1 0,1 0,0 0,0-1,0 0,1 0,-1-1,10 5,-10-6,-1-1,0 1,1-1,-1 0,1-1,-1 1,1-1,-1 0,1 0,-1 0,1-1,-1 0,0 0,1 0,-1 0,0-1,1 1,-1-1,0 0,0 0,-1-1,7-3,37-31,-2-2,67-74,65-102,-162 195,-1 0,0-1,-2 0,0-1,-2-1,-1 0,0 0,-2 0,0-1,3-30,-8 32,0 1,-2-1,-1 1,0-1,-2 1,0-1,-1 1,-2 0,0 1,-1-1,-1 1,-11-20,-7-8,-3 1,-1 2,-3 1,-1 1,-2 2,-2 1,-2 2,-1 2,-2 2,-1 1,-2 3,-1 1,-1 3,-84-33,130 58,-55-16,56 17,-1-1,1 1,0 0,0 0,0 0,0 0,0 0,0 0,0 0,-1 0,1 1,0-1,0 0,0 1,0-1,0 1,-2 0,3 0,0 0,-1 0,1 0,0-1,0 1,-1 0,1 0,0 0,0 0,0 0,0 0,0 0,0-1,1 1,-1 0,0 0,0 0,1 0,-1 0,0-1,1 1,-1 0,1 0,-1-1,1 1,0 1,52 80,116 137,-95-128,-66-81,160 190,-132-161,2-3,84 62,-51-45,-2 3,85 90,50 42,-163-157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57.8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1789,'23'1,"1"1,26 5,16 3,950 72,-900-74,1823 77,6-74,249-84,-1029-19,-523 37,-34-5,643-151,293-106,-1421 296,-39 8,91-28,-144 33,63-7,-62 11,53-13,-84 16,1 1,0-1,0 1,-1-1,1 0,0 1,-1-1,1 0,-1 0,1 0,-1 0,1-1,1-1,-2 2,-1 0,0 1,0-1,1 1,-1-1,0 0,0 1,0-1,0 0,0 1,0-1,0 0,0 1,0-1,0 0,0 1,0-1,-1 0,1 1,0-1,0 1,-1-1,1 0,0 1,-1-1,-4-5,0 1,0 0,-1 0,1 1,-13-8,-402-245,161 103,-602-352,840 495,-25-14,44 24,-1 0,1-1,0 1,0-1,1 1,-1-1,0 0,0 0,1 0,-1 0,1 0,0 0,0 0,-1 0,0-3,3 4,-1 1,0-1,0 0,0 0,1 1,-1-1,0 0,1 1,-1-1,0 0,1 1,-1-1,1 0,-1 1,1-1,0 1,-1-1,1 1,-1-1,1 1,0 0,-1-1,1 1,0 0,0-1,-1 1,1 0,0 0,0 0,-1 0,1 0,0 0,0 0,-1 0,1 0,0 0,0 0,1 0,35 4,93 25,196 72,-141-40,348 119,-530-179,0 0,0 0,0 0,0 1,-1-1,1 1,0-1,-1 1,0 0,1 0,-1 0,0 1,0-1,0 0,0 1,0-1,-1 1,1-1,-1 1,1 0,-1 0,0 0,0 0,0 5,0 1,-1 0,-1 0,0 0,0 0,-1 0,0 0,-5 13,-21 57,-54 109,-57 72,64-122,-361 705,432-836,2-3,0 0,0 0,0 0,1 1,-1-1,1 1,-1 7,3-4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58.7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0,'2'17,"0"0,1 0,1 0,1 0,11 27,3 9,44 127,9-2,185 328,-64-200,-170-275,1-1,2-2,1 0,1-2,1 0,1-2,44 26,-57-42,0 0,0-1,1-1,0-1,0 0,0-2,1 0,-1-1,1 0,-1-2,23-1,24-6,117-28,-117 21,101-20,277-66,-398 85,-15 2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5:59.4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1 404,'0'-2,"1"1,-1-1,1 1,0 0,-1 0,1-1,0 1,0 0,0 0,-1 0,1 0,0 0,1 0,-1 0,0 0,0 1,0-1,1 0,-1 0,0 1,0-1,2 1,36-14,-31 12,170-56,156-43,222-42,-361 85,-180 53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03.0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5065,'-5'-1,"0"0,0 0,0-1,0 1,1-1,-1 0,1 0,0-1,-1 1,1-1,0 0,0 0,1 0,-1-1,0 1,1-1,0 0,0 0,0 0,1 0,-1 0,1-1,-2-4,-6-13,1 0,1 0,-7-34,-15-76,-21-204,46 260,3-1,4 1,2 0,19-95,191-602,62 40,-260 691,136-294,-131 298,2 0,1 1,2 1,2 2,1 1,43-38,53-31,4 5,180-101,-120 95,244-96,-121 79,-219 89,133-27,-218 57,-1-1,0 1,1 1,-1 0,1 0,0 0,-1 1,1 0,-1 0,0 1,1 0,-1 1,12 5,-10-3,0 1,0 0,-1 1,0 0,0 1,0-1,-1 2,11 15,-6-7,1-1,0 0,29 26,-37-37,0-1,1 0,0-1,0 1,0-1,0 0,0 0,1-1,-1 0,1 0,-1 0,1-1,0 0,0-1,9 1,-14-2,1 1,0-1,-1 1,1-1,-1 0,1 0,-1 0,0-1,1 1,-1 0,0-1,0 0,0 1,0-1,0 0,0 0,-1 0,1 0,-1 0,3-4,24-57,-18 38,186-456,-134 328,56-115,-116 264,0 1,0 0,1 0,-1 0,1 0,0 0,0 0,0 1,0 0,1-1,-1 1,0 0,1 0,0 1,-1-1,1 1,0 0,0 0,0 0,0 1,0-1,0 1,0 0,-1 0,1 0,0 0,0 1,4 1,14 2,-1 2,0 1,40 17,-33-12,200 77,-67-29,296 156,-213-63,-94-56,176 83,-226-136,-45-21,-1 2,-1 2,62 44,-107-65,-1 1,1 0,-1 1,-1 0,1 0,-1 1,-1-1,0 1,0 1,-1-1,0 0,0 1,-1 0,3 13,0 15,-1 1,1 58,-3-35,14 156,62 286,-45-356,6-2,107 254,-112-327,3-2,4-2,2-2,95 112,-66-100,3-3,4-4,97 69,-141-115,2-1,1-1,81 34,-94-49,1 0,0-1,0-2,1-1,-1-1,1-2,44 0,-50-2,0 1,1 1,-1 1,0 1,-1 1,1 1,-1 0,0 2,25 13,18 14,89 63,-48-28,137 93,-232-157,1-1,0 0,0 0,0-2,0 1,17 2,33 11,-14 5,-1 3,-1 1,43 33,-14-9,-26-13,-37-26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06.7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1,'2'0,"-1"1,1-1,-1 1,1 0,-1 0,1-1,-1 1,1 0,-1 0,0 0,1 1,-1-1,0 0,0 0,0 1,0-1,0 1,2 2,17 34,-17-30,42 98,37 130,-40-106,771 2586,-556-1857,-244-822,-5-11,1 0,2-2,1 1,18 29,-28-51,0-1,0 0,0 0,0 0,1-1,-1 1,0-1,1 1,-1-1,1 0,0 0,-1 0,1 0,0 0,0 0,-1-1,4 1,57-1,-11 0,141 18,12 3,3 4,1-10,0-8,356-35,-209-19,458-120,962-338,-1751 497,0 2,1 1,-1 1,1 1,0 1,51 3,-48-2,0-1,0-2,0 0,0-2,41-15,-39 12,-1 1,1 1,0 1,51-2,183 11,291-4,-540 1,16 0,0-1,-1-2,1 0,-1-3,52-14,-68 13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08.7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55,'-2'16,"0"-1,-1 0,0 1,-2-1,-5 14,-3 9,9-22,-56 207,51-179,2 1,2 0,0 49,5-86,0 0,1 0,0 0,0 0,1 0,0 0,0-1,1 1,0 0,1-1,-1 0,1 0,1 0,8 11,-5-10,0-1,0 0,0 0,1-1,0 0,0-1,0 0,1 0,20 6,6-1,1-3,1-1,-1-1,1-2,45-3,-34 0,1-3,0-2,60-14,-89 15,-1-2,-1 0,1-1,-1-1,0-1,-1 0,0-2,-1 0,0-1,24-21,-38 30,-1 0,1-1,-1 1,0 0,0-1,0 1,0-1,-1 1,1-1,-1 0,0 0,0 0,-1 1,1-1,-1 0,0 0,0 0,0 0,0 0,-1 0,1 0,-1 0,0 0,0 0,-3-4,-4-11,-1 0,0 1,-23-31,9 14,-128-191,128 197,-2 0,-1 2,-1 1,-1 1,-38-26,53 43,-1 0,1 2,-1-1,-1 2,1 0,-1 1,0 0,-21-2,-13 1,-63 2,-1 1,105 1,0 0,1 0,-1-1,1 0,-1 0,1 0,-10-6,1-2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09.7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88,'-20'-53,"19"49,-3-24,7 25,7 17,16 39,33 93,-32-76,-9-19,-10-26,1-1,19 36,-14-38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13.4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5813,'7'0,"0"2,1-1,-1 1,0 0,0 0,-1 1,1 0,8 5,38 13,-8-15,1-2,0-1,77-7,-20 1,-13 4,-31 1,1-3,-1-2,86-16,-72 4,-11 2,87-29,79-28,-135 44,114-47,-101 22,118-74,88-81,-126 80,287-217,-197 136,-205 156,418-313,-31-37,-166 123,-100 98,-151 139,-2-2,-2-2,-1-2,36-65,-24 25,61-155,-12-36,45-106,-110 304,-24 58,0 1,1 0,1 0,1 1,1 0,19-25,39-32,45-55,-99 110,-1-1,0 0,-2-1,16-37,96-298,-114 326,-2 1,6-38,11-38,3 0,-20 67,27-74,38-53,60-155,-126 299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16.8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1252,'126'-4,"1"-6,141-29,245-76,-393 86,2258-511,-2321 528,94-19,124-31,-273 62,-1 0,0-1,0 1,0 0,0 0,0-1,0 1,0 0,0-1,0 1,0-1,0 1,0-1,-1 0,1 1,0-1,0 0,0 0,-1 0,2-1,-16-7,-42-1,53 10,-69-13,-119-36,41 8,-306-49,241 51,122 25,-28-6,121 20,-1 0,0 0,0 0,1 0,-1 0,0-1,1 1,-1 0,0 0,0-1,1 1,-1 0,1-1,-1 1,0 0,1-1,-1 1,1-1,-1 1,1-1,-1 1,1-1,-1 0,1 1,-1-1,1 1,0-1,0 0,-1 1,1-1,0-1,0 1,1 0,-1-1,1 1,0 0,0 0,-1 0,1 0,0 0,0 0,0 0,0 0,0 0,0 1,1-1,0 0,48-22,-16 15,0 2,1 1,42 0,-18 2,73-9,-9-1,0 5,155 11,-261-1,1 0,-1 1,0 1,0 1,0 0,21 10,-33-13,1 1,-1 0,0 0,-1 0,1 1,-1-1,1 1,-1 0,0 0,0 1,-1-1,0 1,1 0,-1 0,-1 0,1 0,-1 1,0-1,0 1,-1-1,1 1,0 10,-1 9,-1 0,-2 0,0 0,-8 32,-32 101,21-83,-5 15,-3 0,-75 155,59-147,-60 195,91-249,9-23,5-21,0 1,0-1,-1 0,1 1,0-1,0 0,0 0,-1 1,1-1,0 0,0 1,0-1,0 0,0 1,0-1,0 0,0 1,0-1,0 1,0-1,0 0,0 1,0-1,0 0,0 1,0-1,1 0,-1 1,0-1,0 0,0 0,0 1,1-1,-1 0,0 1,0-1,1 0,-1 0,0 0,1 1,-1-1,5-4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18.0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0,'2'14,"0"0,1 0,1 0,0 0,1-1,0 0,7 13,6 14,242 637,-185-473,18 41,-69-189,3-2,43 67,-67-117,0 0,0 0,0-1,0 1,1-1,0 1,-1-1,1 0,0-1,1 1,-1-1,0 1,1-1,-1 0,1-1,0 1,-1-1,1 0,0 0,0-1,0 1,0-1,0 0,0-1,7 0,0-2,1 0,-1-1,1 0,-1-1,0 0,-1-1,1 0,14-12,4-2,64-32,-78 45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31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518 1117,'28'-25,"-17"13,31-25,-2-2,-2-2,-2-1,-1-2,-3-2,31-56,-49 77,-2 0,-1-1,-1 0,-1-1,-2 0,0 0,-2 0,-1-1,-1 0,-2 0,0 0,-2 0,-1 0,-7-35,6 50,-1 0,0 1,-1-1,0 1,-1 0,0 0,-1 1,-1 0,1 0,-2 0,-10-10,5 8,1 2,-2-1,0 2,0 0,-1 1,0 0,-26-10,13 10,0 0,-1 2,0 1,0 1,0 2,0 1,-1 1,1 1,-49 8,65-4,-1 0,1 0,1 1,-1 1,1 0,0 1,0 1,1 0,0 0,0 1,1 1,0 0,1 1,0 0,1 0,0 1,-10 17,1 1,2-1,2 2,0 0,3 1,0 0,-9 50,16-62,1 1,1-1,1 1,1-1,1 1,1 0,0-1,2 0,0 0,9 25,-2-19,0 1,2-2,1 0,1 0,1-2,34 41,317 308,-13-14,-315-315,84 102,-104-120,-2 0,0 1,-2 1,12 30,-19-34,-3-4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18.7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1 617,'34'-30,"48"-32,-9 8,259-200,-93 74,-214 159,-8 5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21.5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1132 2394,'1'-40,"-2"1,-2-1,-1 1,-2 0,-1 0,-18-52,-214-495,-30 12,178 384,69 144,-116-227,113 232,-1 1,-2 1,-1 1,-45-44,74 82,0-1,-1 1,1-1,-1 1,1-1,0 1,-1-1,1 1,-1 0,1-1,-1 1,1 0,-1 0,1-1,-1 1,0 0,1 0,-1 0,1 0,-1-1,1 1,-1 0,0 0,1 0,-1 0,1 0,-1 1,0-1,1 0,-1 0,1 0,-1 0,1 1,-1-1,1 0,-1 1,1-1,-1 0,1 1,-1-1,1 0,-1 1,1-1,0 1,-1-1,1 1,0-1,-1 1,1-1,0 1,0-1,-1 1,1 0,0-1,0 1,0-1,0 1,0-1,0 1,0 0,0-1,0 1,0 0,-4 56,4-38,-61 414,9-72,49-328,5-27,3-19,5-25,6-139,10-73,-7 117,45-252,-63 381,0 0,-1 0,1 0,1 0,-1 0,1 0,-1 0,1 1,0-1,0 1,1-1,-1 1,1 0,-1 0,1 0,0 0,0 1,0-1,1 1,5-4,-3 4,1 1,-1-1,0 1,1 1,-1-1,0 1,1 0,-1 1,0 0,1 0,-1 0,11 4,193 64,-80-24,200 51,-327-95,0 0,0 0,0 0,0 0,-1 0,1 1,0-1,-1 1,1 0,-1 0,0 0,1 0,-1 0,0 0,0 0,-1 1,1-1,0 1,-1-1,0 1,2 4,-2-3,-1 0,0-1,1 1,-2 0,1 0,0 0,-1 0,0 0,1-1,-1 1,-1 0,1-1,-1 1,-2 4,-7 9,0 0,-1-1,0 0,-2-1,-17 16,-429 363,429-374,-65 32,30-17,48-24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0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231 235,'0'-3,"1"0,0 0,0 0,0-1,0 1,1 0,-1 0,1 1,0-1,0 0,0 0,0 1,4-4,33-31,-37 36,20-17,1 1,0 1,1 1,0 2,2 0,-1 1,1 2,1 1,0 1,44-8,-47 13,0 1,0 1,0 1,0 1,-1 1,1 2,0 0,-1 1,0 1,0 2,0 0,36 19,-16-1,0 1,-2 2,-2 2,-1 1,-1 3,-2 0,55 72,-44-42,-2 2,-3 1,-4 3,34 86,-52-108,-2 0,-3 2,-1 0,10 102,-21-119,-1-1,-1 0,-2 0,-2 0,-1 0,-1 0,-2-1,-23 61,-25 21,-6-3,-110 152,99-154,-533 870,486-752,10 5,-121 366,215-547,-96 344,99-335,3 0,3 0,2 1,5 102,1-149,2-1,-1 0,2 0,0 0,0 0,1-1,1 0,0 0,10 14,10 11,42 47,-32-42,23 30,151 172,-204-238,0 0,1 0,0 0,14 8,-3-6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1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256 225,'98'-211,"-97"197,-14 26,-27 39,29-36,-50 60,18-24,2 2,2 1,-39 74,72-115,1 0,1 0,0 0,1 1,1-1,0 1,0 0,1-1,1 1,1 0,0 0,0 0,1-1,1 1,1-1,0 0,0 0,10 19,10 16,3-1,1-1,48 58,-47-65,73 86,213 202,-221-235,-62-60,-2 0,-1 2,42 65,-59-77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2.5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0 768,'518'-445,"-423"373,-13 10,91-88,-150 128,-4 5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2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1,'4'0,"6"0,6 0,4 0,3 8,2 4,0 3,2 4,7 2,4 3,-2 1,3 1,-2-5,-2-1,-4 0,-6-3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3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11,'0'-4,"0"-2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4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0 280,'8'1,"0"1,0-1,-1 2,1-1,-1 1,1 0,10 7,13 5,63 26,-2 4,-2 3,88 65,-178-113,45 35,-44-34,0 0,0 0,1 0,-1 0,0 0,0 0,0 0,0 0,0 0,0 1,0-1,0 0,-1 1,1-1,0 0,-1 1,1-1,-1 1,0-1,1 1,-1-1,0 1,0-1,0 1,0-1,0 1,0 0,-1-1,1 1,-1 1,0-3,-1 1,1 0,0-1,-1 1,1-1,-1 0,1 0,-1 1,1-1,-1 0,1 0,-1 0,1 0,-1-1,1 1,-1 0,1-1,0 1,-1-1,1 1,0-1,-1 0,1 1,0-1,-3-2,-39-24,37 22,-1 1,1 0,0 0,1-1,-1 0,1-1,0 1,0-1,0 0,1 0,0 0,-6-12,7 8,0-1,1 1,0 0,0-1,1 0,1 1,1-19,0 13,1 0,1 0,1 0,0 0,1 1,1-1,1 1,0 1,0-1,2 1,16-22,-1 6,1 0,2 2,54-45,-72 66,0 0,0 0,1 1,0 0,0 1,0 0,1 1,-1 0,1 1,0 0,0 0,0 1,1 1,-1 0,0 0,1 1,-1 1,0 0,1 0,-1 1,0 1,0-1,0 2,-1 0,1 0,-1 1,18 10,2 6,0 1,-2 2,0 0,36 43,-29-30,52 43,-61-60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4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0,'5'0,"5"0,5 0,5 0,-2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5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32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1 708,'2'-5,"0"0,0 0,1 0,0 0,0 0,0 1,1-1,0 1,0 0,0 0,0 0,7-5,-1 1,84-75,4 5,122-76,226-106,-415 244,41-16,-37 20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5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0,'14'1,"1"1,-1 0,0 1,0 0,-1 1,1 1,-1 0,22 11,101 69,-80-48,158 110,-199-139,0-1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6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7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60 150,'-2'-11,"0"0,-1 0,0 1,-1-1,-10-19,8 17,-4-6,7 16,1 0,1 0,-1-1,0 1,1 0,0-1,0 1,-1-5,45 40,1082 744,-1084-748,-20-13,1-1,1-1,0-1,1 0,26 7,-42-17,1 1,-1-2,1 1,0-1,-1-1,1 0,0 0,0 0,-1-1,1 0,0-1,-1 0,0-1,1 1,-1-1,0-1,0 0,12-8,19-16,-2-3,52-52,-61 56,-14 14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7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0 430,'5'0,"-1"-1,1 0,-1 0,0 0,0 0,0-1,0 0,0 0,0 0,0 0,0 0,5-6,42-40,-34 31,36-30,109-71,-27 22,-64 40,-43 34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38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202 351,'11'-7,"0"0,0 0,-1-2,16-15,8-7,230-194,-262 224,-1 0,1 0,-1 0,1-1,-1 1,1 0,-1-1,0 1,0-1,0 1,0-1,0 1,0-1,0 0,-1 1,1-1,0 0,0-2,-2 4,1-1,-1 0,1 1,-1-1,1 0,-1 1,1-1,-1 1,1-1,-1 0,0 1,1 0,-1-1,0 1,1-1,-1 1,0 0,0 0,1-1,-1 1,0 0,0 0,0 0,1 0,-1 0,0 0,-1 0,-7 0,0 0,0 1,0 0,0 0,-16 5,2 4,1 0,0 2,1 0,1 1,0 1,0 1,2 1,0 1,1 0,0 1,-20 31,-14 25,-71 139,102-176,15-28,-31 66,34-70,-1 1,2 0,-1-1,1 1,0 0,0 0,0 0,1 0,0-1,0 1,2 6,-1-9,0-1,0 0,0 0,0 1,0-1,1 0,-1 0,1 0,-1-1,1 1,0 0,0-1,0 1,0-1,0 1,0-1,0 0,0 0,1 0,-1 0,0 0,1-1,-1 1,0-1,5 1,9 0,-1 1,1-2,15-1,-13 0,134-5,283-49,-414 51,1-2,-1 0,0-2,-1 0,0-1,0-1,-1-1,0-1,-1-1,26-22,-32 25,7-4,-1-2,0 0,-1-2,-1 0,16-21,-22 21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40.1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1613,'3'-1,"0"0,0 0,0-1,0 1,0-1,0 1,0-1,0 0,-1 0,1 0,-1-1,3-2,7-6,567-426,51-41,-423 313,227-193,-410 338,-17 15,-1 1,1-1,-1-1,0 1,-1-1,1-1,-1 1,0 0,-1-1,0 0,6-13,-10 18,0 1,0 0,-1 0,1 0,0 0,-1 0,1-1,-1 1,0 0,1 0,-1 0,0 0,1 1,-1-1,0 0,0 0,0 0,0 1,0-1,0 0,0 1,0-1,0 1,0-1,0 1,0-1,-1 1,1 0,0 0,0 0,0 0,-2 0,-45-7,43 7,-56-3,0 2,0 3,0 3,0 2,1 4,0 1,1 4,-61 23,76-21,1 1,1 2,1 2,1 1,2 3,0 1,2 1,1 2,1 2,2 1,-31 42,46-51,1 1,1 0,1 1,2 1,0 0,2 1,1 0,2 0,1 1,-5 54,10-67,0 1,1-1,1 1,1-1,0 0,1 1,1-1,1 0,0-1,2 1,-1-1,2 0,0-1,1 0,1 0,0 0,1-2,0 1,25 22,-30-32,1 0,-1 0,0-1,1 1,0-2,0 1,0-1,0 0,0 0,0 0,14 0,7-1,52-5,-46 2,107-14,1-6,166-49,-121 25,56-6,389-105,-600 147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41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1 129,'45'4,"0"1,0 3,-1 1,0 2,79 32,-63-21,338 128,-395-149,2 1,0 0,0 0,0 0,0 1,0 0,0 0,0 1,-1-1,0 1,0 0,7 8,-12-8,-9-9,-9-10,14 8,0 1,1-1,0 0,0 0,0 0,1-1,0 1,1-1,-1 0,1 0,1 0,0 0,0 0,0 0,1 0,1 0,-1 0,1 0,0 0,5-14,-2 6,1 0,1 0,0 0,1 1,1 0,0 1,1 0,1 0,12-14,-17 22,1 0,0 0,0 0,0 1,1 0,0 0,0 0,0 1,0 0,1 1,0-1,-1 2,1-1,0 1,1 0,-1 1,0-1,0 2,1-1,-1 1,0 1,1-1,-1 1,0 1,0 0,9 2,29 9,1 2,-2 1,64 34,123 83,145 115,-350-230,-8-4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42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1153,'-1'-12,"1"0,0 0,1 0,1 0,0 0,0 0,1 1,1-1,0 1,0 0,1 0,13-21,28-46,-4-1,58-154,-97 223,1 0,-1 0,-1-1,0 1,1-13,-3 21,0 0,0 0,0 1,0-1,0 0,0 0,-1 1,1-1,-1 0,1 0,-1 1,1-1,-1 0,0 1,0-1,0 1,0-1,0 1,0 0,-1-1,1 1,0 0,-1 0,1 0,0 0,-1 0,0 0,1 0,-1 0,1 1,-1-1,0 1,0-1,1 1,-1-1,0 1,0 0,-3 0,4 0,-1 0,0 0,0 0,0 1,0-1,1 0,-1 1,0-1,0 1,1 0,-1-1,0 1,1 0,-1 0,0 0,1 0,0 0,-1 1,1-1,0 0,-3 3,2 0,0 0,-1 1,1-1,1 0,-1 1,0-1,1 1,-1 6,0 9,0 0,2 0,2 21,-2-41,3 32,2-1,1 0,1 0,23 60,-1-24,39 67,-65-127,1-1,0 0,0 0,1 0,-1 0,1-1,1 1,-1-2,7 6,-10-9,0 0,0 0,0 0,0 0,0 0,0-1,0 1,0-1,0 1,0-1,0 0,1 0,-1 0,0 0,0 0,0 0,0-1,1 1,-1-1,0 1,0-1,0 0,0 0,0 0,0 0,-1 0,1 0,0-1,0 1,-1 0,1-1,-1 0,1 1,1-3,8-11,0-1,-1 0,0 0,-1-1,-1 0,7-23,30-114,-41 141,32-135,-6-1,18-250,-48 399,1-13,-1-1,0 1,-3-16,2 27,1 0,-1 0,1 0,-1 0,1 0,-1 0,0 0,0 1,0-1,0 0,0 1,0-1,-3-2,3 4,0-1,0 1,0 0,0-1,1 1,-1 0,0 0,-1-1,1 1,0 0,0 0,0 0,0 0,0 0,0 0,0 1,0-1,0 0,0 0,0 1,0-1,0 1,1-1,-1 1,0-1,0 1,0-1,0 2,-1-1,0 1,0-1,0 1,1 0,-1-1,1 1,-1 0,1 0,0 0,0 0,0 0,0 1,0-1,0 0,1 0,-1 0,1 1,-1-1,1 0,0 1,0-1,0 1,0-1,0 0,1 1,-1-1,1 0,0 0,-1 1,1-1,0 0,0 0,0 0,2 2,2 5,0 0,1-1,0 1,0-2,1 1,12 11,174 124,-120-92,94 84,-154-120,-1 0,-1 1,0 0,-1 1,0 0,11 29,25 45,-40-83,-1 0,1 0,1-1,-1 0,1 0,0 0,1-1,8 6,-10-8,0-1,0 0,1 0,-1-1,1 0,-1 0,1 0,0-1,0 0,-1 0,1-1,0 0,0 0,0-1,0 0,0 0,-1 0,1-1,9-3,0-7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45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105 496,'-3'1,"1"-1,-1 1,1-1,-1 1,1 0,0 0,-1 0,1 1,0-1,0 0,0 1,0 0,0-1,0 1,0 0,-2 3,-26 37,25-35,0 2,1-1,0 1,1 0,0 0,0 0,1 0,0 1,0-1,0 15,4 89,-1-98,0 0,1 0,1 0,0 0,0-1,2 1,8 20,-11-30,1 0,-1 0,1-1,-1 1,2-1,-1 1,0-1,1 0,0-1,-1 1,2 0,-1-1,0 0,1 0,-1-1,1 1,0-1,0 0,0 0,0 0,8 1,-11-3,0 1,0-1,0 0,0 0,0 0,0-1,-1 1,1 0,0-1,0 1,0-1,-1 1,1-1,0 0,0 0,-1 0,1 0,-1 0,1 0,2-3,-2 1,0 1,0-1,0 0,-1-1,1 1,-1 0,1 0,-1-1,0 1,0-6,1-10,-1 0,0 0,-4-28,1 24,2 22,0-1,-1 0,1 0,0 0,0 0,0 0,0 0,0 0,0 0,0 0,1 1,-1-1,1 0,0 0,-1 0,1 1,0-1,0 0,0 1,0-1,0 0,0 1,1 0,-1-1,1 1,1-2,0 3,-1 0,1 0,0 0,0 1,0-1,-1 1,1 0,0-1,-1 1,1 0,0 1,-1-1,0 0,1 1,-1 0,0-1,0 1,4 3,77 67,134 151,-107-105,71 72,156 216,-315-379,-3 2,0 1,-2 0,20 50,-32-68,-1 0,-1 0,0 1,-1-1,0 1,-1-1,0 1,-1 0,-1-1,0 1,0-1,-1 1,-1-1,0 0,-9 21,6-19,-1 0,-1 0,0 0,-1-1,-1 0,0-1,-1 0,0-1,0 0,-1 0,-26 16,28-21,0 0,0-1,-1 0,0-1,0 0,0-1,0 0,0-1,-1 0,1-1,-1 0,1 0,-1-2,1 1,-1-1,1-1,-14-3,-2-3,1-2,1 0,0-1,0-2,1 0,0-2,2 0,-42-38,36 26,2-1,1-1,2-1,1-2,-34-62,23 21,3 0,3-3,3 0,4-1,-18-135,10-84,13-434,15 729,0 0,-1 0,1 0,0 0,0 0,0 0,0 0,0 0,0 0,0 0,0 0,0-1,0 1,1 0,-1 0,0 0,1 0,-1 0,1 0,-1 0,1 1,0-1,-1 0,1 0,0 0,0 0,1 0,0 1,1 2,-1-1,1 0,-1 0,0 1,0-1,1 1,-1 0,0-1,2 4,30 27,2-2,1-1,2-2,46 25,-64-40,1-2,-1 0,1-1,1-2,0 0,0-1,34 3,-55-9,1 0,-1 0,0-1,1 1,-1-1,0 1,1-1,-1 0,0 0,0 0,0 0,0 0,0-1,0 1,0 0,0-1,0 0,-1 1,1-1,-1 0,1 0,-1 0,0 0,0 0,1 0,-2 0,1-1,0 1,0 0,-1 0,1-1,-1 1,1-4,1-11,0 0,-2 0,-1-29,0 24,-27-372,11 333,9 40,81 87,414 359,-145-132,406 449,-655-638,-5 5,-5 3,87 154,-167-261,0 1,-1-1,1 1,-1 0,0 0,0 0,-1 0,1 0,-1 11,-1-15,0 0,-1 0,1 0,-1 0,1 0,-1 0,0 0,0 0,0 0,0-1,0 1,0 0,-1-1,1 1,0-1,-1 1,1-1,-1 1,0-1,0 0,1 0,-1 0,0 0,0 0,0-1,0 1,0 0,0-1,0 1,0-1,0 0,-3 0,-71 10,-94 0,108-8,5-1,1-3,0-3,-1-2,2-3,0-2,0-2,1-3,1-2,0-2,2-3,1-2,0-2,3-2,0-2,-57-52,90 72,0-1,1 0,0-1,1 0,0-1,2 0,0-1,-16-33,18 21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48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0,'95'3,"0"3,-1 5,94 24,-58-3,192 76,-256-82,-1 2,-2 3,0 3,95 70,-134-84,0 1,-2 1,0 0,-2 2,26 37,-34-42,-1 1,0 1,-2 0,0 0,-2 1,0-1,-1 2,3 29,-6-16,-2 0,-1 0,-2-1,-1 1,-2 0,-2-1,-20 65,-5-10,-76 149,-214 297,60-113,211-330,5 2,-58 168,90-218,2 1,2 0,1 1,3 0,2 0,4 89,2-114,0-1,2 1,0-1,2 1,0-1,1-1,1 1,1-1,1-1,1 0,0 0,2-1,0 0,1-2,0 1,1-1,19 14,15 6,2-2,1-3,88 40,183 58,-207-85,195 71,420 180,-685-273,-2 3,0 1,-2 3,-1 1,-2 2,62 63,-80-71,-2 1,0 0,-2 1,0 1,-2 1,-1 0,-2 1,0 1,-2 0,-1 0,9 58,-17-82,0 0,1-1,0 1,0-1,0 0,0 1,1-1,0 0,0-1,1 1,-1 0,1-1,0 0,0 0,6 4,-5-3,0-1,0 2,0-1,-1 0,1 1,-1 0,-1 0,1 0,3 10,-2 0,-1 0,-1 0,0 0,-1 0,-1 1,-1 20,-14 103,11-115,-22 132,-6-2,-7-1,-7-2,-6-1,-88 176,35-87,104-240,0 0,0 0,0 0,0 0,0 0,0 0,0 0,0 0,-1 0,1-1,0 1,0 0,0 0,0 0,0 0,0 0,0 0,0 0,0 0,0 0,0 0,0 0,0 0,0 0,0 0,0 0,-1-1,1 1,0 0,0 0,0 0,0 0,0 0,0 0,0 0,0 0,0 0,0 0,0 0,-1 0,1 0,0 0,0 0,1-18,4-26,3-42,-4 1,-4-1,-3 1,-4-1,-4 1,-3 1,-38-125,15 97,-5 1,-4 3,-5 1,-121-186,161 278,-13-21,-32-38,49 66,0 0,-1 1,0 0,0 0,0 0,-1 1,0 1,0-1,-20-7,22 11,0 1,0 0,1 0,-1 0,0 1,0 0,0 0,0 1,0 0,0 0,0 1,1 0,-1 0,1 0,-1 1,1 0,0 0,0 1,0 0,-6 5,12-9,0 1,0-1,-1 0,1 1,0-1,0 0,0 1,0-1,0 1,0-1,0 0,0 1,0-1,0 1,0-1,1 0,-1 1,0-1,0 0,0 1,0-1,1 1,-1-1,0 0,0 0,1 1,-1-1,0 0,0 1,1-1,-1 0,0 0,1 0,0 1,18 12,-9-6,11 12,-1 1,-1 1,-1 0,-1 2,-1 0,17 31,-12-19,381 652,-295-497,500 884,-588-1050,-19-24,0 0,0 0,1 1,-1-1,0 0,0 0,1 0,-1 0,0 0,0 0,1 0,-1 0,0 0,0 0,1 0,-1 0,0 0,0 0,1 0,-1 0,0-1,0 1,0 0,1 0,-1 0,0 0,0 0,0-1,1 1,-1 0,0 0,0 0,0 0,0-1,1 1,-1 0,0 0,0-1,0 1,0 0,0 0,0 0,0-1,0 1,0 0,0 0,0-1,0 1,1-53,-2 44,1-26,1-1,2 1,1 0,2 1,2-1,17-51,93-195,-102 245,4-6,1 1,2 1,40-51,-48 72,1 0,1 2,0 0,1 1,1 0,1 2,0 0,28-13,-35 21,20-13,-30 7,-19-3,-169-94,-55-34,178 102,-98-85,149 116,-1-1,1-1,1 0,0 0,-15-25,21 29,1 0,-1 0,1-1,0 1,1-1,0 0,1 1,0-1,0 0,1 0,1-15,1 6,-1 8,0 1,0 0,-1-1,0 1,-2-11,2 18,-1 0,1 1,-1-1,1 1,-1-1,1 0,-1 1,0 0,0-1,0 1,0-1,0 1,0 0,0 0,0-1,0 1,-1 0,1 0,0 0,-1 0,1 1,-1-1,1 0,-1 1,1-1,-1 1,1-1,-1 1,0 0,1-1,-1 1,0 0,1 0,-1 0,-1 1,-21 3,0 0,1 2,-1 1,2 1,-1 1,-24 14,0-2,-66 31,-62 24,145-66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35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1890,'1'6,"1"1,1-1,-1 0,1 0,0 0,1-1,-1 1,1-1,0 0,6 6,1 3,-9-12,119 150,-102-131,0-1,2-1,1 0,44 28,-63-45,-1 0,1-1,0 1,0-1,0 0,0 0,0 0,1 0,-1-1,0 1,0-1,0 1,1-1,-1 0,0-1,0 1,0-1,1 1,2-2,-2 0,0 0,0 0,0-1,0 1,0-1,-1 0,0 0,1 0,-1 0,0-1,0 1,2-6,7-11,-2-2,0 1,-1-1,7-31,-8 30,17-70,-4-1,16-178,-37 267,8-34,1 30,8 19,72 105,-62-76,44 47,27 8,-86-84,0 0,1-1,0-1,1 0,0-1,23 9,-35-15,1 0,-1-1,0 1,0-1,0 0,0 0,1 0,-1 0,0 0,0 0,0-1,1 1,-1-1,0 1,0-1,0 0,0 0,0 0,3-2,-1 0,0-1,-1 1,1-1,-1 1,0-1,0 0,0 0,3-7,2-5,-1-1,-1 0,9-34,-4-11,-2 0,-2-1,-4-1,-2 1,-12-97,7 131,-1 0,-2 1,-1 0,-1 0,-2 1,0 0,-2 1,-1 0,-1 2,-1-1,-1 2,-36-39,19 29,-2 1,-1 1,-1 2,-2 2,0 2,-88-40,90 54,38 11,-1 0,1 0,0 0,-1 0,1 0,0 0,-1 0,1 0,0 0,-1 0,1 1,0-1,0 0,-1 0,1 0,0 0,-1 0,1 1,0-1,0 0,-1 0,1 0,0 1,0-1,0 0,0 1,-1-1,1 0,0 0,0 1,0-1,0 0,0 1,7 19,43 44,2-1,2-3,100 84,-117-109,1-2,2-2,1-2,1-1,2-2,83 36,-92-44,-32-15,0-1,0 0,0 0,1 0,-1 0,0-1,1 0,-1 1,1-1,-1 0,1-1,0 1,-1 0,1-1,0 0,-1 0,7-1,9-4,0-1,-1-1,0-1,0 0,0-1,-1-1,18-14,-11 6,1-2,-2-1,38-43,-46 45,-1-1,-1 0,-1-1,-1-1,0 0,-2 0,11-39,-16 48,-2-1,0 1,0-1,-1 1,-1-1,-2-22,1 28,0 0,-1 0,0 0,-1 0,0 1,0-1,0 1,-1 0,0 0,-1 0,-9-12,13 18,0 0,1 0,-1 0,0 0,0 1,0-1,0 0,0 1,0-1,0 0,0 1,0-1,0 1,0 0,-1-1,0 1,-9 7,10-4,0-1,0 1,0-1,1 1,-1-1,1 1,0-1,0 1,0 0,0-1,0 1,0-1,1 3,5 13,0 0,0-1,2 0,0-1,1 0,1 0,0-1,1 0,20 21,-6-11,0-1,2-2,0 0,34 20,-39-29,1-1,0 0,0-2,1-1,0 0,1-2,0-1,0-1,1-1,42 1,-65-5,1-1,-1 1,0-1,0 0,1 0,-1 0,0 0,0-1,0 1,0-1,0 0,-1 1,1-1,0-1,-1 1,0 0,1-1,-1 1,0-1,0 0,0 0,-1 1,1-1,-1 0,0-1,1 1,-1 0,-1 0,1 0,0-5,3-12,-2 0,-1 0,-2-39,1 34,0-37,1 28,-1 1,-2-1,-6-39,4 61,0 0,-1 1,0-1,0 1,-1 0,0 1,-1 0,-1 0,1 0,-2 1,1 0,-1 0,0 1,-1 1,0-1,-15-7,16 14,14 11,14 14,17 9,1-2,52 35,-28-23,86 56,235 118,-319-183,-59-32,3 2,0 0,1-1,-1 0,1 0,10 2,-17-4,1-1,-1 0,0 0,1 0,-1 0,1 0,-1 0,0 0,1 0,-1-1,0 1,1 0,-1-1,0 1,0-1,1 0,-1 1,0-1,0 0,0 0,0 1,0-1,0 0,0 0,0 0,0 0,0-1,0 1,-1 0,1 0,-1 0,1-1,-1 1,1 0,-1-1,1 1,-1 0,0-2,3-23,-1-1,-1 1,-1-1,-7-49,3 36,-8-108,-18-179,17 231,-35-127,47 219,0 0,0 0,0 0,-1 0,0 1,0-1,0 0,0 1,0-1,-1 1,1 0,-1 0,0 0,0 0,0 0,-1 1,-5-4,4 4,0 0,0 0,-1 1,1 0,0 0,-1 0,1 1,-1 0,1 0,-1 0,1 1,0-1,-6 3,-32 6,1 1,1 3,0 1,-57 29,79-34,0 2,0 0,1 1,0 1,1 1,1 1,0 0,1 1,1 0,-22 32,31-40,1 1,0-1,0 0,1 1,0 0,0 0,1 0,0 0,0 17,2-20,0-1,0 0,1 1,0-1,0 0,1 0,0 0,-1 0,1 0,1 0,-1 0,1-1,0 1,0-1,0 1,1-1,-1 0,8 5,9 6,1 0,0-1,1-1,1-2,34 14,126 34,-55-30,1-6,205 11,-251-28,-75-5,11 0,-1 1,0 1,22 6,-35-8,0 1,0 0,0 0,-1 0,1 1,-1-1,0 1,0 0,0 1,0-1,0 1,0-1,-1 1,0 0,0 0,3 7,48 73,-42-68,0 1,-1 0,-1 1,-1 0,0 1,10 36,-14-38,1 0,0-1,1 0,0-1,2 1,0-1,0-1,1 0,1 0,1-1,-1 0,2-1,0 0,26 17,-19-16,0-1,0-1,2 0,-1-2,1-1,0 0,1-2,-1 0,1-2,36 3,-37-6,1 0,0-2,-1-1,1 0,41-11,-53 9,-1 1,0-1,0-1,0 0,0 0,-1-1,0 0,0-1,0 0,-1 0,0-1,-1 0,0-1,7-9,-11 14,5-7,-1-1,1 0,-2 0,7-18,-7 9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50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0,'2'33,"2"0,1 0,2-1,1 0,14 36,-4-8,55 183,161 646,-231-873,-1-4,0 1,1-1,0 0,10 22,-11-31,-1 0,1 0,0 0,0-1,0 1,1 0,-1-1,0 0,1 1,0-1,0 0,-1 0,1-1,0 1,0-1,1 1,-1-1,0 0,0 0,1 0,-1-1,5 1,53 1,0-3,0-3,105-19,-110 14,237-45,391-125,-605 157,-66 19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51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50 631,'-3'1,"0"-1,0 0,0 0,0 0,0-1,0 1,0-1,0 1,0-1,0 0,1 0,-1 0,0-1,-2-1,4 2,1-1,-1 1,1-1,-1 1,1-1,0 1,-1-1,1 1,0-1,0 1,0-1,0 1,1-1,-1 1,0-1,1 1,-1-1,1 1,-1-1,1 1,0-1,-1 1,1 0,0 0,0-1,0 1,0 0,2-2,12-16,2 1,0 0,1 1,1 1,0 1,1 1,1 0,30-14,-18 9,-1-2,37-30,-7 2,83-50,-104 72,20-9,-41 25,0-1,0-1,-2 0,1-1,21-22,-27 18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52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0 499,'1'-3,"-1"0,1 0,0 0,0 1,0-1,0 0,0 1,0-1,1 0,-1 1,1 0,0-1,0 1,0 0,0 0,0 0,0 0,5-3,53-31,-38 25,576-273,-595 282,258-104,-239 97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6:53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0 647,'23'-2,"0"-1,0-2,0 0,-1-1,1-2,-2 0,26-13,10-3,936-415,-884 388,-87 41,2 0,0-2,31-21,-42 24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03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0 633,'1'-5,"-1"0,1 0,0 1,1-1,-1 1,1-1,0 1,0-1,0 1,1 0,-1 0,1 0,0 0,0 1,0-1,1 1,6-6,9-5,1 0,29-15,-20 11,327-171,-41 23,-261 134,-24 12,2 2,61-27,-72 39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05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1414 307,'-6'8,"0"0,1 0,0 0,-7 16,-7 13,-90 139,-187 287,222-361,-3-3,-121 119,186-206,0-1,-1 0,0-1,0 0,-1-1,-18 8,27-14,-1-1,1 0,-1-1,0 1,1-1,-1 0,0-1,0 1,0-1,0 0,1-1,-1 0,0 1,0-2,1 1,-1-1,0 0,1 0,0 0,-10-6,-11-11,1-2,1 0,0-1,2-2,-33-44,31 39,3 3,1-1,0-1,3-1,0-1,2 0,-19-52,28 61,0-1,1 0,2 0,0 0,1 0,1-1,2 1,0 0,1-1,1 1,7-23,-2 16,1 2,1-1,2 1,1 0,1 2,1-1,1 2,24-28,-26 35,1 1,0 1,2 0,-1 1,2 1,0 0,0 1,1 1,1 1,0 1,34-11,-19 12,0 1,0 2,0 1,1 2,0 2,-1 1,49 8,24 10,109 35,-196-48,82 25,-1 5,-2 4,118 66,-79-26,195 148,-324-220,0-1,0 0,0 0,1-1,0 0,1-1,-1-1,22 7,-32-12,1 1,-1 0,1 0,-1-1,1 1,-1-1,0 1,1-1,-1 1,0-1,0 0,1 0,-1 0,0 0,0 0,0 0,0 0,0 0,0 0,0 0,-1 0,1-1,0 1,-1 0,1 0,-1-1,1 1,-1-1,1 1,-1 0,0-1,0 1,0-1,0 1,0-1,0-1,-2-55,-3 27,-1 1,-1 1,-22-54,-47-83,45 103,-4-13,1 0,-4 1,-49-73,69 121,11 16,0-1,-1 1,0 0,-1 1,0 0,-15-13,22 22,-1 0,1-1,0 1,0 0,0 0,-1 0,1 0,-1 1,1-1,-1 1,1-1,-1 1,1 0,-1 0,1 0,-4 1,2 0,0 0,1 0,-1 1,0 0,1 0,0 0,-1 0,1 0,0 1,0-1,1 1,-1 0,-4 5,-115 165,54-89,32-37,-76 75,96-108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18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0 157,'0'-157,"2"170,0-1,1 0,0 0,1 0,5 11,5 18,464 1806,-393-1381,-20 4,4 494,-70 28,2 109,2-986,5-1,40 203,-41-284,-6-25,0 0,1 0,0 0,0 0,1-1,-1 1,2-1,-1 1,1-1,0 0,1-1,-1 1,8 7,0-5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19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3095,'-16'-4,"16"-3,25-13,35-7,2 2,109-28,-90 30,1037-253,25 60,-965 185,1181-212,2042-373,-3010 542,1749-351,-1637 314,1258-289,-1388 304,690-277,-910 313,-137 52,-11 2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20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179 930,'1'-65,"1"35,-1 0,-2 0,-1 0,-2 0,-7-33,-41-104,-47-187,94 325,-3-48,7 52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23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0,'14'18,"-1"0,-1 0,0 1,15 36,-2-5,39 62,4-2,155 186,-173-233,-28-33,44 45,-58-67,0-1,1 0,0 0,0-1,0 0,1 0,0-2,0 1,0-1,13 3,9 4,-1 0,0 3,53 29,-18-7,49 20,179 94,54 27,25 18,60 27,-387-205,0-2,63 11,-62-15,1 1,61 25,-105-35,109 47,188 56,-130-57,-63-15,189 29,-38-12,-209-41,0 3,85 31,-86-26,1-1,85 15,52-4,219 22,86 11,-7 43,-130-26,-218-54,221 10,142-29,-356-4,-84-1,102-14,-32-2,166-2,127 20,-406 0,1 1,-1 0,20 6,-26-5,10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36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279 505,'11'-2,"1"0,-1-1,0 0,0-1,0 0,19-11,-20 8,0 0,0-1,-1 0,0-1,-1 0,0-1,0 1,-1-1,11-20,5-14,18-51,-24 54,-4 12,16-37,-28 61,1 0,-1 0,0 0,0 0,0 0,0 0,-1 0,0 0,0 0,-2-8,2 11,-1 1,0-1,1 1,-1-1,0 1,0-1,0 1,0 0,0 0,0-1,0 1,0 0,-1 0,1 0,0 0,-1 0,1 1,0-1,-1 0,1 1,-1-1,1 1,-1-1,0 1,1 0,-1-1,1 1,-1 0,0 0,1 0,-1 0,0 1,1-1,-1 0,1 1,-4 0,-5 2,-1 0,1 1,0 0,-11 6,-6 6,1 1,1 1,0 2,1 0,1 1,-22 27,-114 155,128-160,17-25,0 0,1 0,0 0,2 1,0 1,-14 36,24-52,0-1,1 1,0 0,-1 0,1 0,1 0,-1 0,1 0,-1 0,1 0,0 0,1 0,-1 0,1-1,-1 1,1 0,0-1,0 0,1 1,4 4,7 7,0 0,32 24,-17-15,-8-5,0-1,1-1,1-1,0-1,1 0,1-2,0-1,1-2,0 0,1-1,36 6,84 11,159 8,-232-30,1-4,-1-3,1-3,80-18,-149 23,0 0,0-1,0 0,-1 0,1 0,0 0,-1-1,0 0,10-7,-13 8,0 0,-1 0,1 0,-1-1,1 1,-1 0,0-1,0 1,0-1,0 1,0-1,-1 0,1 1,-1-1,0 0,1 1,-1-1,-1 0,1 1,0-1,-1 0,1 1,-1-1,-1-3,-3-14,2 7,0-1,-1 1,-1 0,0 0,-13-23,5 19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30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0,'2'72,"3"0,21 97,46 136,-41-186,159 642,-189-758,-1 0,1 0,0 1,-1-1,1 0,1-1,-1 1,0 0,1 0,-1 0,1-1,0 1,0-1,0 0,0 1,0-1,1 0,-1 0,1 0,2 1,0-2,0 0,0 0,-1 0,1-1,0 0,0 0,0 0,0-1,-1 1,1-1,0 0,6-3,63-19,90-40,-30 9,452-149,-21 8,11-19,-569 210,-14 3,-8 3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30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1 879,'1'-7,"0"1,0 0,0 0,1 0,0 0,1 0,-1 0,1 1,0-1,1 1,-1-1,1 1,0 1,0-1,9-7,5-5,2 1,34-22,350-193,-226 134,542-258,-715 353,-2 1,-1 0,1-1,-1 1,1 0,-1-1,1 1,-1-1,0 0,4-4,-3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31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0 846,'0'-4,"1"0,-1 1,1-1,0 1,0-1,0 1,1-1,-1 1,1-1,-1 1,1 0,0 0,1 0,-1 0,0 0,1 1,0-1,5-3,6-5,1 2,29-16,-9 6,316-185,638-270,-891 441,-72 28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37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626 0,'-4'3,"0"-1,1 0,-1 1,1 0,0 0,-1 0,1 0,1 0,-1 1,-4 7,3-6,-151 229,24 9,76-132,-5-3,-111 149,162-241,12-10,26-7,-15-1,28-1,0 2,-1 2,1 2,0 1,43 11,204 62,-205-51,195 69,-32-10,-129-54,-104-26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39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1513 1,'-2'1,"-1"1,0 0,1 0,0 1,-1-1,1 0,0 1,0 0,0-1,1 1,-1 0,1 0,-2 3,-1 1,-162 226,60-89,-246 322,257-354,-218 194,290-286,-40 31,58-47,0-1,0 0,0 0,-1 0,1-1,-1 1,1-2,-1 1,0 0,-6 0,9-2,-1-1,1 1,0 0,0-1,0 0,0 0,0 0,0 0,0 0,0-1,0 1,0-1,1 0,-1 0,1 0,-1 0,1 0,-4-4,-35-54,28 39,-24-35,-58-119,85 153,2 0,0 0,2-1,0 0,1 0,2 0,0-1,1 0,3-28,-1 49,0 0,0 0,1 0,0 0,0 0,-1 0,2 0,-1 0,0 0,1 1,-1-1,1 0,0 1,0-1,0 1,0 0,0 0,5-4,-2 3,-1 0,1 1,0 0,0 0,1 0,-1 0,0 1,1 0,10-1,5 1,1 2,-1 0,1 2,26 5,521 107,351 81,-886-187,1-2,0-1,1-2,-1-1,48-3,-65-1,1-1,-1 0,0-2,0 0,0-1,0-1,-1 0,0-2,0 0,-1-1,29-19,-43 25,1 1,-1 0,1-1,-1 0,0 0,0 1,0-1,0 0,-1-1,1 1,-1 0,0 0,0-1,0 1,0-1,-1 1,1 0,-1-1,0 1,0-1,0 1,0-1,-1 1,1-1,-1 1,0-1,0 1,0 0,-3-5,-5-11,0 0,-2 1,-23-32,16 24,-26-38,-1 1,-4 3,-2 2,-74-65,60 76,46 34,1 0,0-1,-17-17,23 18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48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1085 1204,'-143'98,"27"-17,-504 251,528-287,76-36,-31 13,44-21,1 0,-1 0,1 0,-1 0,1-1,-1 1,1-1,-1 0,0 0,1 0,-1 0,1 0,-1-1,0 1,-2-2,5 2,-1 0,1-1,-1 1,1-1,-1 0,1 1,-1-1,1 1,0-1,-1 0,1 1,0-1,-1 0,1 1,0-1,0 0,0 1,0-1,0 0,0 1,0-1,0 0,0 0,0 1,0-1,0 0,0 1,1-1,-1 0,0 1,0-1,1 0,-1 1,1-1,-1 1,0-1,1 0,-1 1,1-1,-1 1,1 0,0-1,-1 1,2-1,27-26,0 6,0 2,2 1,48-21,112-34,-130 51,226-72,3 13,553-81,622 27,-1161 115,555-42,-7-35,-466 36,514-150,-778 173,278-78,-383 111,-1 0,0-1,0-1,0-1,-1 0,0-1,20-16,-1 4,2 1,1 1,63-22,-30 12,64-22,2 5,2 7,2 5,1 7,161-11,-81 10,-189 23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50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1,'1'26,"1"0,1 0,1-1,16 49,44 95,-35-99,524 1194,-380-923,359 528,-435-741,-53-73,-2 2,40 73,-77-118,-1 1,0-1,-1 0,0 1,-1 0,0 0,-1 15,10 51,93 223,-68-206,-12-40,3-3,46 73,-37-68,128 212,-153-251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7:53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4254,'0'-2,"1"0,-1 0,1 0,0 0,-1 0,1 0,0 0,0 1,0-1,0 0,0 0,1 1,-1-1,1 1,-1-1,3-1,31-23,-21 17,577-427,-486 357,237-196,-330 263,0-1,-2 0,1 0,-2-1,0-1,0 1,-2-1,1-1,-2 0,0 0,-1 0,-1 0,3-21,120-422,-76 289,73-224,-32 109,-51 160,-10 33,-4-2,17-104,23-136,-46 243,-3 13,3 1,3 1,4 1,3 2,3 0,57-88,2 46,-9 12,-79 95,0 1,0 0,1 0,0 1,0 0,0 0,1 0,0 1,0 0,1 0,-1 1,1 0,0 0,0 0,1 1,-1 1,1 0,-1 0,1 0,0 1,-1 0,1 1,12 1,109-1,0 6,-1 5,186 42,-120-11,-1 9,282 115,-126-8,296 121,-25-21,-464-177,-4 6,168 128,-271-181,1-2,2-2,90 37,179 37,-252-85,376 85,-298-84,0-5,165-6,-201-13,-1-5,-1-5,160-41,-177 25,-68 20,0 2,1 0,-1 2,54-6,-44 11,-15 1,0-1,0 0,-1-2,1 0,-1-1,29-10,-33 10,-4 3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03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1748,'-9'-7,"0"0,1-1,0 0,0 0,1-1,0 0,0 0,-8-17,-7-7,12 20,-19-30,29 41,-1 1,0-1,1 0,-1 1,1-1,-1 0,1 0,0 0,0 0,-1 1,1-1,1 0,-1 0,0 0,0 1,1-1,-1 0,1 0,-1 1,1-1,0 0,0 1,0-1,1-2,6-4,0 1,0-1,0 2,1-1,0 1,0 0,13-5,79-32,-75 32,100-35,227-51,144 5,-430 81,1846-193,16 160,-1147 30,-5-63,538-173,-422 67,-628 150,-46 7,-33 3,75-12,-202 21,0-3,-1-3,56-27,87-30,-155 62,-1 2,2 2,0 2,0 2,66-1,-103 7,-1 1,0-1,1-1,-1 0,0 0,0-1,0 0,0-1,11-5,-2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04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1,'0'0,"0"0,0 1,0-1,0 0,0 0,0 0,-1 1,1-1,0 0,0 0,0 1,0-1,0 0,0 0,0 0,-1 0,1 1,0-1,0 0,0 0,0 0,-1 0,1 1,0-1,0 0,0 0,-1 0,1 0,0 0,0 0,0 0,-1 0,1 0,0 0,0 0,-1 0,1 0,0 0,0 0,0 0,-1 0,1 0,0 0,0 0,-1 0,1 0,0 0,0 0,0 0,-1-1,1 1,0 0,0 0,0 0,0 0,-1-1,1 1,6 23,248 502,-234-487,287 530,-114-212,17 35,-34 16,-71-131,44 137,-25 150,-79-325,34 99,-72-313,-4-8,1 0,1 0,0 0,2 0,0-1,16 27,-15-37,-3-7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37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788 0,'-5'0,"-5"0,-9 0,-7 0,-6 9,-7 6,-14 10,-11 5,-7 5,-4 6,-3 1,4-4,10-3,12-4,10-2,8-7,6-7,7-6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20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4585,'-11'-61,"2"24,-69-313,-10-61,67 243,1-214,22 241,-4-189,-7 274,6 45,0-1,2 0,-1 1,1-1,1-13,1 22,-1-1,1 1,0-1,0 1,0-1,0 1,0 0,1-1,0 1,0 0,0 0,0 0,0 1,0-1,1 0,-1 1,1-1,0 1,0 0,0 0,4-2,59-30,81-29,-14 7,305-139,-398 174,59-41,-7 3,-51 36,2-2,53-23,-95 47,1 0,0 1,-1-1,1 1,0-1,0 1,0 0,-1 0,1 0,0 0,0 0,-1 0,1 0,0 1,0-1,-1 1,1-1,0 1,0 0,-1-1,1 1,-1 0,1 0,-1 0,1 0,-1 1,0-1,0 0,1 0,0 3,4 4,-1 1,0-1,-1 1,6 15,-1-1,99 238,-34-75,-36-99,80 203,-95-224,-2 1,16 101,-28-97,16 80,1-46,20 80,12 58,-15-72,-23-55,-8-55,-2 0,1 82,-9-93,1 0,19 89,39 160,-46-163,-13-95,16 77,39 71,4 17,-1-2,-21-86,40 101,-67-184,-1 0,-2 1,6 45,8 29,-5-34,62 219,-56-220,63 134,-86-205,1-1,0 1,0-1,0 1,0-1,0 0,1 0,0 0,-1 0,1 0,0-1,6 5,-6-6,0 0,0-1,1 1,-1-1,0 1,1-1,-1 0,0 0,1-1,-1 1,0-1,1 1,-1-1,0 0,4-2,93-24,159-22,107 10,-234 30,211-29,-257 22,40-7,206-67,-312 80,0-1,0-1,-2-1,1-1,-2 0,0-2,26-28,-12 12,-19 19,-1 0,0-1,-1-1,0 1,-2-2,12-25,-8 19,-10 19,1-1,-1 0,0 0,0 0,-1 0,1 0,-1 0,1-1,-1 1,-1 0,1-1,-1 1,1-1,-1 1,-1 0,1-1,0 1,-1-1,0 1,-2-7,-145-367,-212-692,295 873,-218-595,270 762,-371-809,368 811,-21-56,33 72,1 1,0-1,0 0,2 0,-1 0,2 0,0 0,1-13,-1 8,-1 1,-1 0,0 0,-1 0,0 0,-1 0,-8-18,-7-29,-106-480,103 415,15 82,-1 0,-14-44,-10-31,31 119,0 0,1 0,-1 0,1 0,0 0,-1 0,1 0,0 0,0 0,1 0,-1 0,0 0,1 0,-1 0,1 0,-1 0,1 1,0-1,0 0,0 0,0 0,0 1,0-1,1 1,-1-1,0 1,1-1,-1 1,1 0,0-1,2 0,5-2,0 1,0 0,0 0,0 1,18-2,10-2,684-206,82-64,-770 268,-1 1,1 1,52-2,-44 4,66-12,-64 8,-1 2,65-1,-43 3,-49 2,0 0,-1-1,0-1,24-9,-25 7,1 1,0 1,0 1,26-4,30-5,-53 9,0-1,0 2,19-1,-30 3,-1 0,0 1,0-1,0 1,0 0,0 1,0-1,-1 1,1 0,0 0,-1 0,1 1,-1 0,8 5,12 18,-2 0,0 1,-2 2,-1 0,24 50,-19-36,167 317,255 684,-291-666,-11-30,-90-171,12 33,-9-59,-31-76,56 110,-73-164,0 1,-2 0,0 0,4 23,0 1,25 100,-17-61,4-1,36 87,19-11,-17-41,3 21,-22-46,-35-77,-1 0,7 28,-9-29,0 1,2-1,9 21,17 24,3-1,3-1,64 76,-100-132,1 0,0 0,0-1,0 1,0-1,0 1,0-1,1 0,-1 0,1-1,0 1,-1-1,1 0,0 0,0 0,0 0,0 0,0-1,0 0,0 0,0 0,4-1,5-2,0 0,-1-2,0 1,0-1,16-10,27-10,71-16,204-40,-84 46,-37 7,-139 18,-43 7,0-1,0-1,-1-1,1-1,-2-2,48-21,-41 14,62-23,-46 21,-45 17,0 0,0 0,0 0,-1 0,1-1,0 1,-1-1,0 0,1 0,-1 0,0 0,0 0,0 0,0-1,0 1,0-1,-1 1,0-1,1 0,-1 0,0 1,0-1,0 0,-1 0,1 0,-1 0,1 0,-1 0,0 0,0 0,-1-5,-2-6,-1 0,0 0,-1 0,0 0,-11-18,0-2,-31-77,5-2,5-2,-22-124,35 105,-52-266,66 362,-2 1,-2 0,-1 1,-24-41,30 61,-134-298,54 111,-66-107,-66-150,210 432,-89-205,84 200,-3 1,0 1,-2 1,-45-51,39 54,-209-238,210 230,2 0,1-2,2-1,1-1,2 0,-15-51,10 17,-53-113,57 148,-1 2,-2 0,-1 1,-44-49,61 76,1 0,0 0,1 0,0 0,0-1,1 1,0-1,0 0,1 0,0 0,1 0,0-1,0 1,2-14,-2 9,0 0,0 0,-1 0,-1 0,-8-22,5 22,5 10,-1 1,0 0,1-1,0 0,0 1,0-1,0 0,0-6,1 9,1-1,-1 1,1-1,-1 1,1-1,0 1,0 0,-1-1,1 1,0 0,0-1,0 1,0 0,1 0,-1 0,0 0,0 0,1 0,-1 0,0 1,1-1,-1 0,1 1,-1-1,3 0,239-74,420-203,-415 151,-191 94,25-14,224-107,-273 139,23-11,81-27,-119 47,-1 2,1 0,0 1,0 0,0 2,1 0,-1 1,0 1,25 4,-39-3,0-1,1 1,-1 0,0 0,0 0,0 0,0 1,-1 0,1-1,-1 1,1 1,-1-1,0 0,0 1,0 0,-1 0,1 0,-1 0,3 6,3 11,0 0,8 40,-8-30,53 201,77 266,78 64,78 160,-223-559,-39-93,-3 0,20 75,-27-57,71 236,62 33,26 76,-136-289,73 208,-103-322,0-2,2 0,0 0,2-2,1 0,2-2,31 30,1 3,-45-46,0 1,-1 0,-1 0,11 23,-13-23,1 0,0-1,1 0,1 0,-1-1,14 14,29 34,-42-47,0 0,1-1,0 0,1 0,16 12,-21-19,0 0,0-1,0 0,0 0,0 0,1 0,-1-1,0 0,1 0,-1-1,1 1,-1-1,1 0,-1-1,1 1,-1-1,11-3,79-24,115-53,-65 23,455-131,-186 52,-319 103,-51 20,-20 7,0-1,33-17,-55 24,0-1,0 1,0-1,-1 1,1-1,0 0,-1 0,0 0,1 0,-1 0,0 0,0 0,0 0,0-1,0 1,-1 0,1 0,-1-1,1 1,-1-1,0 1,0 0,0-1,0 1,0 0,-1-1,1 1,-1 0,1-1,-1 1,0 0,-2-4,-4-10,0 0,-1 0,-15-21,12 19,-31-51,-100-123,97 135,-70-116,-18-74,64 116,62 115,1 1,1-1,1 0,0 0,1 0,-2-24,2 16,0 1,-9-26,10 42,0 0,-1 0,0 0,-1 1,1 0,-1-1,0 1,-1 0,0 1,1-1,-8-4,-3-2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21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81,'4'0,"6"-4,6-2,3-3,4-2,2-1,5 0,-2-2,-6 1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22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1,'4'0,"6"0,1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22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49,'4'-5,"6"0,6-5,8-4,1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23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1,'-5'0,"-5"0,-5 4,-5 2,-7-1,-12 4,-8 4,-4 4,-7 0,7-4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24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0,'-5'0,"-5"0,-5 0,-9 5,-5 5,-1 1,-9 3,-1-1,0-3,0-2,2 0,3 1,4-3,6-2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24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 0,'-4'0,"-6"0,-5 0,-5 5,2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28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0,'1'13,"2"-1,-1 1,2-1,-1 0,2 0,0 0,8 15,1 1,66 161,118 252,-196-436,1 1,0 0,0-1,0 1,1-1,0 0,0 0,0-1,0 1,1-1,0 0,0 0,0 0,0-1,1 0,-1 0,1 0,0-1,0 1,0-1,0-1,0 1,1-1,-1 0,0-1,0 0,1 0,10-1,257-15,61-1,-39 18,-274-1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29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1 365,'0'-1,"1"0,-1 0,1 0,0 0,-1 0,1 0,0 0,0 0,-1 0,1 0,0 0,0 0,0 0,0 1,0-1,0 0,1 1,-1-1,0 1,2-1,31-12,-26 9,139-57,245-143,-385 200,-3 2,1 0,0-1,-1 0,1 0,-1 0,0 0,0 0,0-1,0 0,-1 0,0 0,1 0,-2-1,5-5,-8 7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29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1 496,'0'-3,"0"1,1 0,-1 0,1 0,0 0,0 0,0 0,0 1,0-1,0 0,0 0,1 1,-1-1,1 1,-1-1,3-1,33-24,-24 18,14-8,1 1,0 2,57-21,-34 15,90-37,240-107,-375 161,35-18,0 2,1 2,56-14,-76 25,-6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26.9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145 179,'18'-16,"0"1,2 0,-1 1,2 1,0 1,0 1,1 1,1 1,-1 1,1 1,25-5,30-1,0 3,80 0,-130 8,0 1,0 1,0 2,0 1,46 11,-66-12,1 1,-1 0,0 1,0 0,0 0,-1 0,1 1,-1 1,0-1,0 1,-1 0,0 0,0 1,0 0,-1 0,0 1,-1-1,1 1,-1 0,-1 0,1 0,1 10,1 4,-2 0,-1 0,0 1,-2-1,0 1,-2-1,0 0,-1 1,-2-1,0 0,-1 0,-2 0,-9 22,-16 29,-3-1,-62 92,11-18,62-100,1-2,-2 0,-55 73,76-113,-1 0,0 0,0 0,0-1,0 0,-1 0,1 0,-1-1,1 0,-12 3,-32 16,-26 32,2 2,-98 99,11-10,156-141,-2 3,0-1,-1 0,1 0,-1-1,0 0,-12 6,18-10,1 0,0 0,0 0,-1 0,1 1,0-1,-1 0,1 0,0 0,0 0,-1 0,1 0,0 0,-1 0,1 0,0 0,0 0,-1 0,1 0,0 0,-1 0,1 0,0 0,-1 0,1 0,0 0,0-1,-1 1,1 0,0 0,0 0,-1 0,1-1,0 1,0 0,0 0,-1-1,1 1,5-12,15-13,-3 13,0 2,1 0,0 1,0 0,37-10,102-18,-94 24,-62 13,0 0,0-1,0 1,1 0,-1 0,0 0,0 0,0 0,1 0,-1 0,0 0,0 0,0 0,1 1,-1-1,0 1,0-1,0 1,2 0,-2 0,-1 0,1-1,-1 1,0-1,1 1,-1 0,0-1,1 1,-1 0,0-1,0 1,0 0,0 0,0-1,1 1,-1 0,-1-1,1 1,0 0,0 0,0-1,0 1,-1 0,1 1,0-1,0 0,-1 0,1 0,0-1,-1 1,1 0,-1 0,1 0,-1 0,1 0,-1 0,0-1,0 1,1 0,-1-1,0 1,0 0,0-1,0 1,1-1,-1 1,0-1,0 0,0 1,0-1,0 0,0 0,0 1,0-1,0 0,-1 0,1 0,0 0,-2-1,-4-4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38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0,'4'0,"2"4,8 6,1 6,3 8,3 4,6 7,3 5,0-4,0-3,-1-4,-6-2,-2-6,-1-2,-3 0,-1-4,-3 1,-3-3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30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1 722,'56'-42,"-24"21,618-409,-301 217,-323 197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31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1 627,'5'-1,"1"0,0-1,-1 1,0-1,1 0,-1 0,0-1,0 0,8-5,18-9,657-260,44-18,-703 283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32.6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1437 1,'-2'31,"0"-1,-2 1,-2-1,-1 0,-13 39,-66 142,84-207,-48 103,-4-2,-4-3,-5-3,-82 100,122-171,-2-1,0-1,-2-1,-1-1,-1-1,-53 31,71-47,0-2,-1 1,1-1,-1-1,0 0,0-1,0 0,-1-1,1-1,-1 0,1 0,-1-1,1-1,-1 0,1 0,-1-1,1-1,0 0,0-1,0 0,1-1,-1-1,-11-7,-15-14,1-2,1-1,2-3,2 0,0-2,3-1,1-2,-27-46,49 75,-10-18,-24-54,37 76,1-1,0 1,0-1,0 0,1 0,0 0,0 0,0 0,1 0,0 0,0 0,1 0,-1 0,1 0,0 0,4-10,-2 13,-1-1,1 0,-1 1,1 0,1 0,-1 0,0 0,1 0,-1 0,1 1,7-4,50-19,-40 17,13-3,1 1,-1 2,1 1,1 2,-1 1,1 2,-1 1,1 2,63 10,15 11,183 60,-212-56,645 258,-698-271,-1 1,1-1,1-2,43 9,-68-18,0 0,0-1,1 0,-1-1,0 0,1 0,-1 0,0-1,0-1,0 1,1-1,-1-1,-1 1,1-1,0-1,-1 0,1 0,-1 0,10-8,-14 8,0 1,0 0,-1-1,1 0,-1 0,0 0,0 0,0 0,0 0,-1 0,0-1,1 1,-2 0,1-1,0 1,-1-1,0 1,0-1,0 1,-1-1,0 1,1-1,-1 1,-1 0,1-1,-4-5,-3-10,-2-1,-1 2,-25-36,-64-97,-30-43,103 158,-3 2,0 1,-39-33,59 60,1 0,-1 0,-1 1,1 0,-1 1,0 0,0 1,-1 0,1 0,-17-1,-5 0,-1 2,-46 2,58 1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36.4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1,'5'64,"2"0,4 0,19 67,-10-46,214 727,-212-745,323 929,-181-489,-97-287,51 169,72 221,-97-311,-79-258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37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1 763,'8'-1,"1"0,-1 0,0-1,14-4,28-6,270-32,-118 13,1318-161,243-32,-726 102,8 75,-597 32,-302 7,95-15,-220 21,0-1,-1-1,38-12,-37 7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44.4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1963,'1'-1,"0"1,0 0,0 0,0-1,0 1,0-1,-1 1,1-1,0 1,0-1,0 0,-1 1,1-1,0 0,-1 1,1-1,-1 0,1 0,-1 0,1 0,-1 0,1 1,-1-1,0 0,1-1,7-32,-4 18,23-67,-2-1,20-138,5-28,-40 200,20-64,5-23,-29 115,1 1,1-1,1 1,1 1,1-1,1 2,23-31,15-27,-41 61,1 1,1 1,0-1,0 2,2 0,0 0,18-14,-21 20,0 0,0 1,1 1,-1 0,1 0,1 1,-1 0,0 1,1 0,-1 1,1 0,13 0,521 6,-496-1,-1 1,0 3,0 1,0 3,-1 2,-1 2,-1 2,0 3,54 30,-63-30,83 50,-107-61,-1 1,1 0,-2 1,1 0,-1 1,14 19,-7-4,115 190,100 287,-213-457,33 57,-44-89,1 0,1 0,0-1,1 0,0-1,1-1,17 14,5 3,-1 1,37 42,16 17,-20-28,183 157,-233-207,1 0,1 0,32 12,8 4,207 91,-184-84,-72-31,0 0,0 0,0 0,0-1,0-1,0 0,0 0,1-1,-1 0,0-1,0 0,1-1,-1 0,10-3,20-3,-16 4,-1 0,1-1,-1-2,0 0,0-1,-1-2,0 0,24-16,-9-2,-2-2,-1-1,-1-2,53-68,-57 60,-2-1,-2-1,-1-2,-3 0,-1-1,-3-2,-1 1,-3-2,11-76,-14 32,-5 0,-7-104,-1 45,3 88,4 0,2 0,26-116,-20 133,-3-1,-2 0,-2-1,-2-60,-2 83,2 1,0 0,2 0,10-32,5-29,-17 69,0 1,1 0,0 1,1-1,10-20,-12 31,-1 1,1 0,0 0,0-1,1 2,-1-1,1 0,0 1,0 0,0 0,0 0,0 0,1 0,-1 1,1 0,0 0,0 1,0-1,0 1,0 0,6-1,64-3,114 8,-61 1,23-5,123 3,-235 0,0 2,74 16,-99-16,0 0,0 1,-1 1,1 0,-1 1,-1 0,1 1,-1 0,-1 1,21 20,-21-18,0 1,-1 0,0 1,-1 0,-1 1,0-1,-1 2,0-1,-1 1,-1 0,-1 0,0 0,0 1,-2 0,2 28,22 439,0-223,-23-237,1 0,0-1,2 0,16 40,47 84,-21-49,-34-63,-2 1,-1 1,-1-1,-2 2,5 62,-7 192,-1-8,-1-231,-4-31,1 0,2-1,0 1,1-1,7 22,-9-39,-1 0,1-1,0 1,0-1,0 0,1 0,-1 0,0 0,1 0,0 0,-1 0,1-1,0 0,0 1,0-1,0 0,0 0,0 0,0-1,0 1,0-1,0 0,0 0,0 0,6-1,-2 2,68 3,0-3,0-3,0-3,114-23,-171 22,1-1,-1 0,0-1,-1-1,18-13,45-21,82-24,181-86,-338 150,1 0,-1-1,0 1,0-1,0 0,-1 0,1-1,-1 1,0-1,0 0,3-5,-1-1,-1-1,-1 1,0-1,3-12,2-7,8-20,-10 32,-1-1,0 0,-1 0,-1 0,1-32,-6 17,-2 0,-1 0,-14-51,9 46,-9-82,7-23,-3-55,2-57,-1-7,13 231,1 0,2 0,2 1,0 0,15-45,-2 18,-12 33,2 0,1 1,1 0,1 1,24-39,-20 42,2 0,0 1,1 1,0 0,2 1,0 2,35-23,-25 22,0 1,1 2,0 1,1 1,48-10,-17 9,1 3,87-4,130 13,-134 3,-99 0,61 11,-39-3,114 16,-175-24,-1 0,0 1,1 0,-1 0,-1 1,1 0,0 1,-1-1,0 1,0 1,-1 0,1-1,-1 2,0-1,-1 1,1 0,-2 0,1 0,-1 1,0 0,4 11,-4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46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1 480,'86'-4,"158"-29,-75 7,242-15,672 19,-885 35,82 0,-230-14,-1-2,0-2,82-20,147-29,-92 21,-69 14,-74 14,-1-2,0-2,77-27,28-13,0 0,-98 27,-21 9,1 0,0 2,58-13,-77 23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47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53,'0'-9,"0"7,-1 0,1-1,0 1,0-1,0 1,0 0,0-1,1 1,-1 0,1-1,0 1,0 0,-1 0,1-1,0 1,1 0,1-3,-3 5,1 0,-1 0,0 0,1 0,-1 0,1 0,-1 0,0 0,1 1,-1-1,0 0,1 0,-1 0,0 0,1 0,-1 1,0-1,0 0,1 0,-1 1,0-1,1 0,-1 0,0 1,0-1,0 0,1 1,-1-1,0 0,0 1,0-1,0 0,0 1,0-1,0 0,1 1,-1-1,0 1,0-1,0 0,-1 1,1-1,0 1,3 21,22 255,30 679,-55-947,-1 1,2-1,0 0,0 1,0-1,5 15,-5-22,1 1,-1 0,1-1,-1 1,1-1,0 0,0 1,0-1,1 0,-1 0,0 0,1-1,-1 1,1 0,0-1,-1 0,1 0,0 0,0 0,0 0,0 0,0-1,0 1,4-1,866 88,-863-87,178 10,-157-11,-1-1,1-2,59-12,-80 11,-10 1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47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0 320,'25'-2,"0"-1,-1-1,0-2,0 0,36-15,2 0,220-71,174-50,-456 142,4-1,0 0,0 0,0 0,-1-1,1 1,-1-1,1 0,4-3,-3-2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48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1 371,'0'-1,"1"-1,0 0,0 1,0-1,0 1,0-1,0 1,0-1,0 1,1 0,-1-1,0 1,1 0,-1 0,1 0,0 0,1 0,33-18,-33 18,172-70,-21 9,102-45,-197 86,0 3,88-15,-105 23,-28 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39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49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0 263,'65'-4,"0"-3,89-20,-44 6,82-8,170-33,-274 43,-1-4,87-37,-148 49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49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0 255,'50'-3,"1"-2,71-16,-19 2,310-38,340-61,-729 113,8-3,1 1,0 2,0 2,34 0,-60 3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51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1325 1,'-6'1,"0"0,0 0,0 0,1 1,-1 0,0 0,0 1,1-1,0 1,-1 1,1-1,0 1,-8 7,-5 7,-31 36,-31 43,-178 207,189-231,-152 124,169-158,-3-2,-88 45,142-82,0 1,0-1,0 0,-1 1,1-1,0 0,-1 0,1 0,0 0,0 0,-1 0,1-1,0 1,0 0,-1-1,1 1,0-1,0 1,0-1,0 1,0-1,-1 0,1 0,0 1,1-1,-1 0,0 0,0 0,0 0,0 0,1 0,-2-2,-23-46,15 29,-58-93,32 57,-32-70,61 111,-1 0,1-1,1 0,0 0,1-1,-5-28,10 42,-1 0,1-1,0 1,0 0,1-1,-1 1,1 0,-1-1,1 1,0 0,0 0,1 0,-1 0,1 0,-1 0,1 0,0 0,0 1,0-1,1 1,-1-1,0 1,1 0,0 0,-1 0,1 0,0 0,0 1,0-1,0 1,0 0,0 0,1 0,-1 0,0 1,5-1,1 0,-1 0,0 1,0 0,1 0,-1 1,0 0,0 1,0 0,0 0,11 4,12 7,36 21,-24-12,894 415,-440-211,-450-205,75 24,-122-45,1 0,0 0,0 0,0 0,0 0,0 0,-1 0,1 0,0 0,0-1,0 1,0 0,-1-1,1 1,0-1,0 1,-1-1,1 1,0-1,-1 1,1-1,0 1,-1-1,1 0,-1 1,1-1,-1 0,1 0,-1 1,0-1,1 0,-1 0,0 0,0 0,0 1,1-1,-1 0,0 0,0 0,0 0,0 0,-1 0,1 1,0-3,-4-53,2 41,1-6,-7-114,-27-142,26 233,-2 0,-1 2,-3-1,-1 2,-2 0,-2 1,-31-47,36 63,-1 2,-21-22,30 37,-1-1,0 2,-1-1,1 1,-1 0,0 1,-1 0,-15-6,-12-2,-129-44,142 51,2 2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58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1,'-11'229,"0"-32,6 855,55-1,55-218,-2-205,-60-340,-40-263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8:59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1104,'14'-1,"0"-1,0 0,0-1,21-7,19-5,169-19,-39 7,1928-286,-546 89,-789 53,-317 60,-132 62,-205 35,134-33,-227 38,50-23,2-1,-61 27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04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2903,'2'-172,"-4"-187,-5 310,-1 1,-2 0,-3 1,-31-78,0-6,-70-243,95 300,3 0,-11-137,27 164,1 1,3-1,11-52,-9 62,-6 36,0-1,0 0,0 0,1 1,-1-1,0 0,1 1,0-1,-1 1,1-1,0 1,0-1,-1 1,1-1,0 1,1 0,-1-1,0 1,0 0,1 0,-1 0,0 0,1 0,2-1,-3 2,1 0,-1 0,0 1,0-1,0 1,1-1,-1 1,0 0,0-1,0 1,0 0,0 0,0-1,0 1,0 0,-1 0,1 0,0 0,0 0,-1 1,1-1,-1 0,1 0,-1 0,1 1,-1-1,0 0,0 0,1 1,-1-1,0 0,0 0,-1 2,3 17,-1 0,-1 0,-1-1,-1 1,-7 34,-4 40,12 135,13-370,3-24,-17 85,0 46,1 0,2-1,6-42,-6 75,-1 0,0 0,1 0,-1 0,1 0,-1 0,1 0,0 0,0 0,0 0,0 0,0 1,0-1,1 0,-1 1,1-1,-1 1,1-1,-1 1,1 0,0 0,0 0,-1 0,1 0,3-1,1 1,0 0,0 1,0 0,0 0,0 0,0 1,8 2,9 0,7-1,0-2,0-1,47-8,1 0,172-17,305-73,-344 43,83-17,-96 37,347-111,-474 124,0 3,2 4,0 2,1 4,77-1,64-1,22 1,44-15,-189 14,106-1,-109 9,159-28,5-2,-34 30,-50 2,-146 0,1-2,0 0,-1-2,43-16,-44 14,0 0,0 2,1 0,0 2,33-3,-36 7,32-3,-36-2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07.9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56 141,'-4'-5,"1"0,0 0,0 0,0-1,1 1,0-1,-3-10,-5-11,-6-19,12 32,12 32,132 322,67 170,-100-218,83 203,-185-483,-2-4,1-1,0 1,0-1,8 12,-11-18,0 0,-1 0,1 0,0 0,1 0,-1 0,0 0,0 0,0 0,0-1,1 1,-1 0,0-1,1 1,-1-1,1 1,-1-1,0 0,1 0,-1 0,1 0,-1 0,1 0,-1 0,0 0,1 0,-1-1,1 1,-1 0,0-1,1 1,1-2,21-13,-1-2,-1 0,-1-1,28-29,-5 4,5 0,63-44,-61 40,-36 30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08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2 919,'0'-13,"-1"-6,1-1,0 1,2 0,1-1,0 1,1 0,9-24,186-359,-159 328,-28 51,19-36,68-95,-87 138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09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1 601,'0'-4,"0"-6,0-5,0-5,8-7,4-4,7-4,6-6,10-3,4-4,5-2,-3 4,2 4,-3-2,1 1,-3 4,-7 4,-10 9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10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1 410,'1'-4,"1"0,-1-1,1 1,1 0,-1 0,0 0,1 1,0-1,0 1,0-1,0 1,4-3,11-13,18-25,2 1,49-42,-42 43,55-66,-88 92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41.5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1 359,'0'-2,"-1"0,1-1,0 1,0 0,1-1,-1 1,0 0,1 0,-1-1,1 1,0 0,0 0,0 0,0 0,0 0,0 0,0 0,1 0,-1 0,1 0,1-1,0 2,-1 0,0 1,1-1,-1 1,1-1,-1 1,1 0,-1 0,1 0,-1 0,1 1,-1-1,1 1,-1-1,1 1,-1 0,0 0,1 0,2 2,11 5,0 1,0 0,-1 1,-1 1,0 0,0 1,-1 1,23 28,-13-9,0 1,34 70,-55-151,-9-9,-25-91,22 110,0-1,3 0,1-1,2 1,2-70,2 106,1 1,-1 0,1-1,0 1,-1 0,1-1,0 1,0 0,0 0,1 0,-1 0,0 0,1 0,-1 0,1 1,0-1,0 0,0 1,-1 0,1-1,1 1,-1 0,0 0,0 0,0 0,0 0,1 1,-1-1,0 1,1-1,-1 1,1 0,-1 0,4 0,10 1,1 0,-1 1,0 1,16 4,-13-2,212 58,-223-61,1 1,0 1,0 0,-1 0,1 1,-1 0,0 0,0 1,0 0,-1 0,0 1,10 12,1 5,-1 1,19 38,-22-37,1-1,29 37,47 42,-80-92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10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1 643,'2'-5,"0"1,1-1,-1 0,1 1,0 0,0 0,1 0,-1 0,7-5,-8 7,40-34,2 1,1 2,81-44,-20 12,345-269,-436 321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12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911 40,'11'-30,"-4"20,-1 19,-5 27,-1 1,-2-1,-1 0,-2 0,-17 66,10-48,-22 93,-6-2,-6-2,-6-2,-88 168,129-288,-22 39,31-57,-1 1,1-1,-1 1,0-1,0 0,0 0,0 0,0-1,-1 1,1-1,-8 4,8-5,0-1,1 0,-1 0,0 0,1 0,-1 0,0 0,0-1,1 1,-1-1,1 0,-1 0,0 0,1 0,0 0,-1-1,1 1,-4-4,-46-38,37 28,-32-27,2-2,2-2,-67-91,94 113,0-1,1-1,2 0,0 0,2-2,1 1,1-1,2-1,1 1,-4-42,9 65,1 0,0 0,0 1,0-1,0 0,1 0,0 0,0 0,0 1,1-1,0 0,-1 1,2-1,-1 1,3-5,-2 6,1 0,-1 1,0-1,1 1,-1 0,1-1,0 2,0-1,0 0,0 1,0 0,0 0,0 0,0 0,0 1,1-1,5 1,33 0,0 1,82 14,84 31,-58-12,30 5,156 28,-246-53,159 3,-244-17,0 0,0 0,-1 0,1-1,0 0,-1 0,1 0,0-1,-1 0,8-4,-11 5,1-1,-1 0,0 0,0-1,0 1,0 0,-1-1,1 1,0-1,-1 1,0-1,0 0,0 1,0-1,0 0,0 0,-1 0,1 0,-1 0,0 0,0-6,0-84,-12-101,12 184,-1 0,-1 0,0 0,0 0,-1 0,0 0,0 0,-1 1,-1 0,0 0,0 0,0 0,-1 1,-1 0,1 0,-1 0,-1 1,1 0,-1 1,0-1,-1 2,1-1,-1 1,-1 0,-12-4,-28-9,-65-13,-15-6,-60-19,174 50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23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53,'0'-9,"1"7,-1 0,0-1,0 1,0 0,0-1,0 1,0-1,-1 1,1 0,-1-1,1 1,-1 0,0 0,0-1,0 1,0 0,-3-3,4 5,0 1,0-1,-1 0,1 0,0 0,-1 0,1 0,0 0,0 0,0 1,-1-1,1 0,0 0,0 0,-1 0,1 1,0-1,0 0,0 0,0 1,-1-1,1 0,0 0,0 1,0-1,0 0,0 0,0 1,0-1,0 0,0 1,0-1,0 0,0 0,0 1,0-1,0 0,0 1,0-1,0 0,0 0,0 1,1-1,-1 0,0 1,1 23,0-20,49 562,21 331,-81 1032,-10-765,32-846,89 515,-14-486,-22-103,-60-213,-1-1,-1 0,-2 1,-3 36,1-31,0-12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24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1334,'67'-5,"0"-3,109-27,-68 12,1815-303,255 71,-592 79,688-66,-1786 196,579-44,-452 39,10-1,-455 29,-147 21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27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6803,'2'-6,"-1"1,2-1,-1 1,1 0,0 0,0 0,0 0,8-8,-2 1,149-203,315-330,854-735,-497 577,-56 50,-434 354,237-201,-283 215,-111 99,229-195,27 31,-335 276,-2-5,146-148,-185 163,3 4,93-67,158-82,-228 147,-63 41,2 2,0 1,43-21,-33 21,56-37,-32 17,25-15,-53 31,1 1,0 1,1 3,50-18,-45 23,81-29,-105 34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30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0,'40'715,"-6"-243,-32-430,20 290,-22-328,1 0,-1 0,1 0,0 0,0 0,0 0,1 0,-1 0,1 0,0-1,4 7,-4-8,0-1,-1 0,1 0,0 0,0 1,0-2,0 1,0 0,0 0,0-1,0 1,0-1,0 1,0-1,0 0,0 0,0 0,0 0,1 0,-1-1,0 1,0-1,3 0,22-9,0 0,-1-2,0-1,-1-1,0-1,31-26,-17 14,76-52,1192-844,-1283 902,-20 16,1 0,-1 1,1 0,0 0,0 0,0 1,1 0,-1 0,1 0,7-2,-13 8,-6 4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31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0 973,'3'-5,"-1"-1,1 1,0-1,0 1,0 0,1 0,-1 0,1 0,1 1,-1-1,1 1,4-3,3-4,-11 10,725-756,-624 640,-87 97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31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1227,'0'-13,"1"0,1 0,0 0,1 0,1 0,0 1,0 0,1 0,1 0,0 0,0 1,1 0,1 0,0 0,0 1,11-9,43-46,100-80,83-44,-95 76,-28 18,417-299,-536 392,-1 1,-1-1,1 1,0 0,-1 0,1 0,0 0,0 0,-1 0,1 1,0-1,0 1,0-1,0 1,0-1,0 1,0 0,0 0,0 0,2 1,3 6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32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1 774,'666'-633,"-621"591,-20 17,45-33,-47 42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33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0 453,'4'0,"6"0,10-5,14-4,10-11,14-9,15-10,12-5,13-1,-2 0,-4-2,-9 8,-7 6,-11 4,-12 3,-7 5,-7 7,-11 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43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30 432,'63'57,"391"391,-435-427,-5-7,-1 0,0 2,-1-1,10 19,-92-112,-84-113,-117-140,265 324,-24-29,-28-40,51 66,1-1,0 0,0 1,1-2,0 1,1-1,1 0,0 0,-2-15,5 24,0 0,0 0,1 0,-1 0,1 1,-1-1,1 0,0 1,0-1,0 0,1 1,-1-1,1 1,-1 0,1-1,0 1,0 0,-1 0,2 0,-1 0,0 1,4-3,6-4,0 1,0 1,19-7,-12 5,28-11,1 3,1 1,96-15,-52 19,115-1,-198 12,0 0,0 0,0 1,0 0,0 1,15 4,-22-4,0-1,0 0,-1 1,1 0,0-1,-1 1,1 0,-1 0,0 0,0 1,0-1,0 0,0 1,0 0,-1-1,1 1,-1 0,1 0,-1 0,0 0,-1 0,1 0,0 0,-1 0,1 4,-1 13,0-1,-1 1,-1-1,-1 1,0-1,-2 0,0 0,-1 0,-12 25,-13 19,-47 73,72-126,-38 65,-3-2,-3-3,-76 82,122-148,3-3,0 1,-1-1,1 1,0-1,-1 0,1 1,-1-1,1 0,-1 0,0 0,1 0,-1 0,0-1,0 1,1 0,-1-1,-2 1,-3-5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34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2143 0,'-3'2,"0"-1,0 1,0 0,1 0,-1 0,1 0,-1 1,1-1,0 1,0-1,0 1,0 0,0 0,-2 5,-3 3,-25 40,2 3,-34 83,10-19,-41 75,-265 486,305-592,-4-2,-4-2,-3-3,-4-4,-110 96,141-140,-184 141,213-166,1-2,-1 1,0-1,0-1,0 0,-1-1,0 1,1-2,-1 0,0 0,0-1,0 0,-1-1,1 0,0-1,0 0,-21-6,16 2,1 0,0-1,0-1,0-1,1 0,0-1,1 0,0-1,0-1,1 0,-17-20,-8-14,2-2,1-1,3-2,2-1,-23-57,34 63,1 0,3-1,1-1,2 0,3 0,-4-76,11 110,2 0,-1 0,2 0,0 0,0 0,1 0,1 0,0 1,1-1,0 1,1 0,1 1,-1-1,2 1,0 1,0-1,0 1,20-16,-11 12,1 2,0 0,1 1,0 0,1 2,0 1,0 0,1 1,-1 1,39-5,-22 7,0 1,1 3,-1 0,1 3,-1 1,0 1,64 19,13 13,118 56,-122-47,42 17,708 268,-839-324,0-1,0-1,1 0,-1-2,1-1,0 0,0-2,0 0,0-2,-1 0,1-2,0 0,36-13,-54 15,-1 1,1-1,-1 0,0-1,0 1,0-1,0 1,0-1,0 0,-1 0,1 0,-1 0,0-1,0 1,0-1,-1 1,1-1,-1 0,0 1,0-1,0 0,0 0,-1 0,1 0,-1 0,-1-7,0-10,-1 1,-2-1,-10-38,9 39,-17-56,-4 0,-2 2,-4 2,-3 1,-72-109,98 165,-35-54,-105-125,145 189,0 0,0 0,1-1,-1 1,1-1,1 0,-1 0,1 0,0 0,0 0,1 0,0-1,0 1,0-12,0-3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56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1,'1'0,"0"0,-1 0,1 1,0-1,0 0,-1 1,1-1,0 0,-1 1,1-1,0 1,-1-1,1 1,-1-1,1 1,-1 0,1-1,-1 1,1 0,-1-1,0 1,1 0,-1-1,0 1,1 0,-1 0,0-1,0 2,4 27,-3-24,30 895,-31-783,-2 131,8 271,-5-510,0 12,1 0,1 0,9 34,-11-50,0-1,1 0,-1 0,1 0,0 0,0 0,1-1,-1 1,1-1,-1 1,1-1,0 0,1 0,-1 0,0 0,1-1,0 1,-1-1,1 0,0 0,0 0,0-1,0 1,5 0,27 2,1-1,-1-2,58-5,111-23,-164 21,453-79,-10-40,-451 112,13-2,-63 21,0-2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57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1 366,'0'-1,"0"-1,1 1,-1 0,1 0,-1-1,1 1,-1 0,1 0,0 0,0 0,-1 0,1 0,0 0,0 0,0 0,0 0,0 0,1 0,-1 1,0-1,2 0,34-15,-24 11,534-217,-437 182,24-11,-119 43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58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0 443,'0'-5,"0"-5,9-10,7-5,9-3,5-2,5-3,7 0,7-5,5 2,-3-3,3 6,-7 4,-9 3,-5 5,-5 7,-6 2,-8 2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39:58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0 156,'0'-15,"1"0,0 0,1 0,1 0,0 1,1-1,10-24,-13 38,-1 0,0 0,1 1,-1-1,1 0,-1 1,1-1,-1 0,1 1,0-1,-1 1,1-1,0 1,-1-1,1 1,0-1,0 1,-1 0,1-1,0 1,0 0,0 0,0 0,-1-1,1 1,0 0,0 0,0 0,1 1,0-1,0 1,0 0,0 0,0 0,0 0,0 0,0 1,0-1,0 1,3 3,36 51,-37-50,224 369,-136-220,-78-130,134 243,-148-267,1 1,-1 0,1-1,-1 1,1 0,0-1,0 1,0-1,0 1,0-1,0 0,0 1,1-1,-1 0,0 0,1 0,-1 0,1 0,-1 0,1 0,2 1,-3-3,1 1,-1 0,0-1,0 1,0-1,0 0,0 1,0-1,0 0,0 0,0 1,0-1,0 0,0 0,0 0,-1 0,1 0,0 0,-1-1,1 1,-1 0,1-1,4-11,-1 1,0-1,0 1,1-18,27-192,81-289,-105 485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00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436 747,'2'-22,"2"1,1 0,0 0,1 1,2 0,17-36,-18 40,46-97,-24 57,-3-2,-2-1,-3-1,14-67,-34 124,0-1,0 0,-1 0,1 0,-1 0,0 0,0 0,-1 0,1 0,-1 0,0 1,0-1,0 0,-3-6,3 9,0 0,0 0,0 0,1 0,-1 1,0-1,0 0,0 0,-1 1,1-1,0 0,0 1,0 0,0-1,-1 1,1-1,0 1,-2 0,-1 0,1 0,-1 0,1 1,-1-1,1 1,-1 0,1 0,0 0,-4 1,-17 10,0 0,1 2,0 0,1 2,1 0,0 1,-19 23,-14 18,-50 72,61-73,3 3,-59 117,84-146,2 2,1-1,2 1,1 1,1 0,2 0,-3 67,9-94,0 0,0 0,1 0,0 0,0 0,0 0,1 0,0 0,1-1,-1 1,1-1,0 1,1-1,0 0,0-1,0 1,0 0,1-1,0 0,0 0,1-1,-1 0,1 1,0-2,0 1,0-1,1 0,7 3,13 2,0-2,0 0,0-2,1-1,52-1,28-4,-1-4,1-5,107-26,-71 3,227-87,-324 104,-2-2,0-3,-1-1,79-57,-106 67,-1 0,-1-2,-1 0,0 0,-1-1,0-1,-2 0,0-1,-1 0,0-1,-2 0,0 0,-1-1,5-26,-7 19,-1 0,-1-1,-2 1,0 0,-2-1,-1 1,-1 0,-10-40,10 56,0 0,0 0,-1 1,0-1,-1 1,-1 0,1 0,-1 0,-1 1,0 0,0 0,-1 1,0-1,-1 2,1-1,-1 1,-1 1,0 0,1 0,-2 1,1 0,-19-6,26 10,0 0,1 0,-1 1,0-1,0 1,0-1,1 1,-1 0,0 0,0 0,0 0,0 1,0-1,1 1,-1 0,0 0,0 0,1 0,-1 0,1 0,-1 1,1-1,-5 4,6-2,0-1,-1 1,1 0,0-1,0 1,0 0,1 0,-1-1,1 1,-1 0,1 0,0 0,0 0,0 0,1 0,-1-1,1 1,-1 0,1 0,0 0,0-1,0 1,3 4,13 23,1 0,1-1,2-2,1 0,38 37,-16-17,15 16,-26-30,-1 2,36 52,-65-81,1 0,-1 0,0 0,-1 0,0 1,0-1,0 1,-1-1,0 1,0 0,0 0,-1-1,0 1,-1 0,1-1,-1 1,-3 10,-3 5,-1 1,-1-2,-21 36,3-4,-20 45,5 1,-49 171,89-262,0 0,0-1,1 1,1 0,-1 0,1 0,2 13,-2-19,1 0,-1 0,1 0,0 0,0-1,0 1,0 0,0 0,0-1,0 1,0-1,1 1,-1-1,1 0,-1 0,1 1,-1-1,1 0,0 0,0 0,-1-1,1 1,0 0,0-1,0 1,0-1,0 1,0-1,0 0,0 0,0 0,0 0,0 0,3-1,25-4,0 0,-1-3,0 0,37-16,-27 10,158-65,223-126,-302 144,-81 42,-9 3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01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0 362,'1'1,"-1"0,0-1,1 1,-1 0,0 0,1 0,-1 0,1-1,-1 1,1 0,-1 0,1-1,0 1,-1 0,1-1,0 1,0-1,0 1,-1-1,1 1,0-1,0 1,0-1,1 0,27 9,-20-7,47 13,0-3,0-2,1-3,89 0,-141-7,1 0,-1-1,0 1,1-1,-1 0,0-1,0 1,1-1,-1 0,0 0,-1-1,1 1,0-1,-1 0,0 0,1-1,-1 1,0-1,-1 0,1 0,-1 0,0-1,0 1,0-1,3-6,2-10,0-1,-2 1,0-1,5-42,-6 29,13-145,-16 202,1 0,1 0,1 0,1-1,1 1,1-1,18 33,-12-22,384 767,-141-302,-31 11,-219-492,2 6,0 1,-1 0,-1 0,-1 0,-1 1,3 44,-8-65,-1 0,1-1,0 1,-1 0,1-1,-1 1,0 0,0-1,0 1,0-1,-1 1,1-1,-1 0,1 1,-1-1,0 0,0 0,0 0,0 0,0-1,0 1,0 0,-1-1,1 0,-1 1,1-1,-1 0,1 0,-1-1,0 1,-4 0,-9 1,0 0,0-1,0-1,-24-3,10 1,-10 0,0 0,0-3,1-1,-54-16,80 18,0-1,1 0,-1-1,1 0,0 0,1-2,0 1,0-2,1 1,0-1,0-1,1 0,0 0,1-1,0 0,-11-21,8 6,1 0,1-1,1 0,1 0,2-1,-3-41,5-174,4 180,-1 58,8-147,-5 133,0 0,0 0,2 0,1 0,13-30,-7 27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02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241 782,'0'0,"0"0,0 0,0 0,1-1,-1 1,0 0,0 0,0 0,1 0,-1 0,0-1,0 1,0 0,1 0,-1 0,0 0,0 0,1 0,-1 0,0 0,0 0,1 0,-1 0,0 0,0 0,1 0,-1 0,0 0,0 0,1 0,-1 0,0 1,0-1,0 0,1 0,-1 0,0 0,0 0,0 1,1-1,-1 0,0 0,0 0,0 1,0-1,1 0,-1 0,0 0,0 1,0-1,16 13,-16-12,39 37,-1 3,48 68,55 102,-71-102,14 15,-11-18,107 205,-180-310,1-1,-1 0,0 0,0 1,1-1,-1 0,0 1,0-1,1 0,-1 1,0-1,0 1,0-1,0 0,0 1,0-1,0 1,1-1,-1 0,0 1,0-1,0 1,-1-1,1 1,0-1,0 0,0 1,0-1,0 0,0 1,-1-1,1 1,0-1,0 0,-1 1,-14-7,-20-22,-17-25,3-2,-83-121,62 78,-85-117,-235-435,375 621,1-1,1 0,2-1,-9-40,18 64,0 0,1-1,0 1,0 0,1-1,0 1,0-1,1 1,0-1,0 1,1-1,0 1,0 0,0 0,1 0,0 0,1 0,0 1,0-1,0 1,0 0,1 1,0-1,8-6,13-6,0 1,1 1,0 1,2 1,-1 2,60-16,187-28,-247 52,45-8,0 3,122 1,-188 8,0 0,0 1,0 1,0-1,0 1,0 0,-1 0,1 1,-1 0,1 0,-1 1,0-1,0 1,-1 1,1-1,4 6,-4-3,0 1,-1-1,0 1,0 0,-1 0,0 1,0-1,-1 1,0 0,-1 0,2 10,-1-1,-2-1,0 1,-1-1,0 1,-2-1,0 1,-1-1,0 0,-2 0,0 0,-1 0,-13 26,-1-10,-2-1,-1-1,-1-1,-34 31,-121 101,139-128,-124 98,133-110,0-2,-1-2,-59 25,71-37,5-2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05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1050,'50'-37,"-11"11,543-450,-456 375,-43 36,79-80,-158 140,1 1,-2-1,1 0,0 0,-1 0,0 0,0 0,0-1,2-7,-5 13,0-1,0 0,0 1,0-1,0 0,0 1,0-1,0 0,0 0,0 1,0-1,0 0,0 1,0-1,-1 0,1 0,0 1,-1-1,1 1,0-1,-1 0,1 1,-1-1,1 1,-1-1,1 1,-1-1,0 0,-2 0,1 1,0-1,-1 0,1 1,-1 0,1 0,-1-1,1 1,-1 1,1-1,-1 0,1 1,-4 0,-21 8,0 0,1 2,0 1,1 1,0 1,-39 30,29-20,-39 28,2 3,2 3,4 3,-73 85,69-60,3 2,4 3,-56 107,106-175,2 1,0 0,1 0,-13 49,22-68,0-1,0 1,0 0,1 0,-1 0,1 0,1 0,-1 0,1 0,-1-1,1 1,1 0,-1 0,1-1,-1 1,2-1,-1 1,0-1,1 0,0 0,0 0,0 0,0 0,0-1,1 1,0-1,0 0,0 0,0-1,0 1,0-1,1 0,6 3,15 3,1-1,-1 0,1-3,0 0,42 0,144-10,-73-7,-1-7,0-5,-2-7,-1-6,-3-5,204-96,-296 119,-2-1,0-1,-1-3,54-46,-79 60,-1-1,0 0,-1-1,0 0,-1-1,-1 0,0-1,-1 0,-1 0,0-1,-1 0,0 0,-2-1,0 1,2-22,-4 4,-1-1,-2 1,-2 0,0-1,-3 1,-1 1,-15-44,6 30,-3 1,-1 1,-3 0,-41-60,53 88,-1 2,-20-22,30 34,-1 0,0 0,0 0,0 1,-1-1,1 1,-1 0,1 0,-1 0,0 0,1 1,-1 0,0-1,0 1,0 1,0-1,0 0,-7 1,8 1,1 0,-1 0,1 0,-1 1,1-1,0 0,0 1,0 0,0 0,0-1,0 1,0 0,0 0,1 1,-1-1,1 0,0 1,0-1,-2 4,-18 54,18-51,-2 7,1 0,1 0,0 0,1 0,0 1,2-1,0 1,3 23,-1-29,1 0,0 0,0 0,1-1,0 1,1-1,1 0,-1 0,2-1,-1 0,1 0,0 0,10 8,6 3,1-1,1-1,1-1,0-1,1-2,1 0,0-2,1-1,0-1,1-2,-1-1,35 4,-60-10,0-1,-1 1,1 0,0-1,-1 2,1-1,-1 0,0 1,1 0,-1 0,0 0,0 0,4 4,-6-5,0 0,0 1,0-1,-1 1,1-1,-1 1,1-1,-1 1,0 0,1-1,-1 1,0-1,0 1,0 0,0-1,-1 1,1 0,0-1,-1 1,1-1,-1 1,1-1,-1 1,0-1,1 1,-1-1,0 0,0 1,0-1,0 0,0 0,-2 2,-2 2,1 1,0-1,0 1,0 0,1 0,0 1,0-1,0 1,1 0,0-1,0 1,1 0,0 0,0 0,1 0,0 0,0 0,0 1,1-1,0 0,1-1,-1 1,1 0,1 0,-1-1,1 1,0-1,1 0,0 0,0 0,0 0,0-1,1 1,0-1,0 0,0-1,1 1,0-1,-1 0,1-1,1 1,-1-1,1 0,-1-1,1 0,7 2,10 0,1-1,0-1,-1-1,1-1,31-5,123-25,-166 27,441-113,-410 102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05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0,'4'0,"6"0,14 9,7 11,7 7,5 6,4 8,3 0,1 2,-3-7,-6 0,-6-3,-9-6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46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1499,'23'1,"0"1,29 7,33 3,-57-10,-15-1,-1 0,1 0,-1-1,1-1,-1 0,1-1,12-3,-22 3,0 0,-1 1,0-1,1 0,-1-1,0 1,0 0,0-1,0 1,-1-1,1 1,-1-1,1 0,-1 0,0 0,0 0,0 0,-1 0,1 0,-1 0,1 0,-1 0,0-6,0-8,-1 1,0 0,-4-18,-3-13,2 8,-1 0,-18-53,25 92,0 0,0 0,0 0,0 0,0-1,0 1,-1 0,1 0,0 0,0 0,0-1,0 1,0 0,0 0,0 0,0 0,0-1,0 1,0 0,0 0,0 0,0 0,1-1,-1 1,0 0,0 0,0 0,0 0,0 0,0-1,0 1,0 0,0 0,1 0,-1 0,0 0,0 0,0-1,0 1,0 0,1 0,-1 0,0 0,0 0,0 0,0 0,1 0,-1 0,0 0,0 0,0 0,0 0,1 0,15 4,24 14,-32-14,42 18,0-2,2-3,67 15,33-13,-93-13,58 13,-100-15,-6-1,-1 0,1-1,0 0,14 0,-23-2,0 0,0 0,0 0,0-1,0 1,0 0,0-1,-1 1,1-1,0 0,0 1,-1-1,1 0,0 0,-1 0,1 0,-1 0,1-1,-1 1,1 0,-1-1,0 1,0-1,0 1,0-1,0 0,0 1,0-1,0 0,0-3,2-13,-1 1,0-1,-1 0,-1 0,-1 1,-1-1,0 0,-1 1,-1-1,-1 1,-14-33,-8-13,-61-100,78 145,-6-9,-6-13,-2 1,-53-65,46 72,-55-41,23 21,51 39,23 17,27 19,274 255,-217-192,-37-32,83 60,-130-108,0 0,0 0,1-1,-1-1,1 0,0 0,1-1,-1-1,19 2,16-1,57-5,-46 0,5 3,69-4,-129 2,1 0,-1 1,1-1,-1-1,1 1,-1 0,1-1,-1 0,0 0,0 0,0 0,0 0,0-1,-1 1,1-1,-1 0,0 0,1 0,-1 0,0 0,-1 0,1 0,-1-1,1 1,-1-1,1-5,3-11,-1-1,0 1,0-34,-3 31,5-57,-4-1,-3 1,-12-80,8 122,-2 0,-2 0,-1 1,-2 0,-1 1,-2 0,-2 2,-27-45,42 76,1 0,-1 1,0-1,1 1,-1 0,0-1,0 1,0 0,-1 0,1 1,0-1,-1 0,1 1,-1-1,0 1,0 0,1 0,-1 0,0 0,0 0,0 1,0-1,0 1,0 0,0 0,-3 0,0 2,1 0,0 0,0 0,0 1,0 0,0 0,1 0,-1 0,1 1,0-1,0 1,0 0,-4 6,0 0,0 1,1 0,0 0,1 0,0 1,1 0,0 0,1 1,0-1,1 1,1 0,0-1,-1 16,3-22,0 1,0 0,1 0,0 0,0-1,0 1,1-1,0 1,0-1,1 1,0-1,0 0,0 0,1-1,0 1,0-1,1 1,-1-1,1-1,0 1,0-1,1 0,-1 0,1 0,0-1,10 5,13 2,1-1,0-1,58 7,-25-6,46 9,-31-6,144 41,-187-42,-21-7,0 0,0 1,-1 0,0 1,0 1,20 14,-20-11,0 1,-1 0,0 0,-1 1,-1 1,0 0,0 1,-1-1,12 29,-17-33,-1-1,0 1,-1 0,0 0,0 0,-1 0,-1 0,1 0,-1 1,-1-1,1 0,-2 0,1 0,-1 0,-1 0,0 0,0-1,0 1,-6 9,1-6,0-1,-1 1,0-2,0 1,-1-1,-1-1,1 0,-19 12,-103 54,114-66,-18 10,-1-3,0 0,-69 17,101-32,0 0,0-1,0 0,-1 1,1-2,-9 0,-10-3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05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06.6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988 1,'-22'2,"0"2,0 0,1 1,-1 2,1 0,0 1,1 1,-24 14,4-3,-292 146,240-113,-128 95,210-140,0 0,1 0,0 1,1 0,0 0,0 1,-11 19,18-27,0 0,0 1,0-1,0 0,0 1,1-1,-1 1,1 0,0-1,0 1,0-1,0 1,0-1,0 1,1 0,-1-1,2 4,0-3,0 0,-1 0,2 0,-1 0,0-1,0 0,1 1,0-1,-1 0,1 0,0 0,0 0,0-1,0 1,0-1,7 2,20 5,0-2,0-1,1-2,-1 0,54-4,-34 1,35 1,30 2,183-21,-288 17,-1 0,1-1,-1-1,1 0,-1 0,0-1,0 0,10-6,-16 8,0-1,1 1,-1-1,0 0,0 0,-1-1,1 1,-1 0,0-1,0 0,0 1,0-1,0 0,-1 0,0 0,1 0,-2 0,1 0,0 0,-1 0,0-5,-8-184,5 154,3 30,-1-1,0 1,0 0,-1 0,0 0,-1 0,0 0,0 0,-1 0,-9-15,-1 7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08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782 990,'0'-21,"1"8,-1 0,0 0,-1 1,-1-1,-5-24,6 34,0 0,-1 0,1 0,-1 0,1 1,-1-1,0 1,0-1,0 1,0 0,-1 0,1 0,0 0,-1 0,0 0,1 1,-1-1,0 1,0 0,0 0,0 0,0 0,0 0,0 1,0-1,0 1,0 0,0 0,0 0,-4 0,-4 2,0-1,0 2,0-1,1 1,-1 1,1 0,-1 1,-11 6,-80 55,71-44,-16 11,1 2,2 2,1 3,2 1,2 1,2 3,2 1,-47 81,75-115,2-1,-1 1,1 0,1 0,0 1,-3 21,6-30,1 1,0 0,0 0,0 0,1-1,0 1,0 0,0 0,0-1,1 1,-1-1,1 1,0-1,1 0,-1 0,1 0,0 0,0 0,0 0,7 6,3-1,0 0,0 0,1-2,0 1,1-2,0 0,0-1,0 0,0-1,1-1,27 3,20-2,97-4,-147-1,12 2,-14-1,0 0,0 0,20-4,-29 4,1-1,-1 1,0-1,0 0,0 0,0 0,0 0,0 0,-1 0,1 0,0 0,0-1,-1 1,1-1,-1 1,1-1,-1 0,0 1,0-1,0 0,0 0,0 0,0 0,1-4,7-46,-2 0,-3 0,-2-56,-1 41,1-98,-34-281,19 357,-4 0,-4 1,-4 2,-63-150,81 221,-19-37,25 49,-1 0,0 0,0 0,0 1,0-1,0 1,0-1,-1 1,0 0,1 0,-1 0,-5-3,7 5,1 0,-1 0,1 0,-1-1,1 1,-1 0,1 0,0 0,-1 0,1 0,-1 1,1-1,-1 0,1 0,-1 0,1 0,-1 0,1 1,0-1,-1 0,1 0,-1 1,1-1,0 0,-1 1,1-1,0 0,-1 1,1-1,0 0,0 1,-1-1,1 1,0-1,0 1,0-1,0 0,-1 1,1-1,0 1,0-1,0 1,0-1,0 1,0-1,0 1,0-1,0 1,1-1,-1 1,0 0,5 27,14 23,2-1,2-1,43 67,-23-41,144 238,-166-283,1-1,1-1,2-2,42 37,-48-44,0 1,32 45,-32-39,34 36,101 76,-150-134,12 10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09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1,'4'0,"6"4,5 6,5 9,3 7,1 2,-2 1,-2 0,-3-1,-5-1,-5-4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09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10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1,'-11'0,"0"0,0 1,0 0,0 1,1 0,-1 1,0 0,1 0,0 1,0 1,-19 11,22-11,1 0,-1 1,1 0,0 0,1 1,0 0,0 0,0 0,1 0,0 1,0-1,1 1,0 0,0 0,-2 17,3-16,0 1,1 0,0 0,0-1,1 1,1 0,0 0,0-1,0 1,1-1,1 1,5 14,-2-13,0 0,1-1,0 0,1 0,0-1,0 0,1 0,0-1,16 12,10 6,1-3,1-1,1-1,1-2,1-2,0-2,1-1,0-3,77 13,66-2,-160-21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12.9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1029,'5'-2,"0"0,0 0,0-1,0 0,0 0,-1 0,1-1,-1 1,0-1,5-6,3-1,37-34,-3-2,-1-2,-3-2,-2-2,-3-2,-2-1,49-106,-70 131,-2 0,-1-1,11-52,-19 72,-1 0,-1 0,0 0,-1 0,0 0,0 0,-1 0,-1 0,0 0,-1 1,0-1,-1 1,-7-16,6 18,-1 1,0 0,-1 0,0 0,0 1,-14-11,16 14,0 0,0 1,0 0,-1-1,1 2,-1-1,1 1,-1-1,0 1,0 1,0 0,-7-1,13 1,-1 1,1 0,0 0,-1 0,1 0,-1 0,1 0,-1 0,1 0,-1 0,1 0,0 0,-1 0,1 0,-1 0,1 1,-1-1,1 0,0 0,-1 0,1 1,0-1,-1 0,1 0,-1 1,1-1,0 0,0 1,-1-1,1 0,0 1,0-1,-1 1,1-1,0 0,0 1,0-1,-1 1,12 18,26 14,197 105,-76-50,-103-54,218 139,-198-121,103 94,-158-127,31 37,-46-49,0 0,0 0,0 0,-1 1,0 0,-1 0,0 0,0 0,2 13,-5-19,1 1,-1-1,0 1,-1-1,1 0,0 1,-1-1,1 0,-1 1,0-1,0 0,0 0,0 0,0 0,0 0,0 0,-1 0,1 0,-1 0,0 0,1-1,-1 1,0-1,0 1,-3 1,-7 4,1-2,-1 1,-21 6,4-2,-99 46,-236 89,166-77,170-60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13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1,'5'0,"4"0,7 4,3 1,0 5,0 4,1 0,-2 2,-5 3,-4 2,0-3,-1 1,-2 0,-2 2,-1 2,-2 0,-1-2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14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16.0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35,'-36'0,"0"2,0 1,0 1,-37 11,54-10,0 2,1 0,-1 1,1 0,1 2,0 0,0 1,-29 26,38-30,-3 2,-1 0,2 2,-1-1,1 1,1 1,0 0,1 0,-9 18,16-29,1 0,0 0,0 0,0 0,-1 0,1 0,0 0,0 0,1 0,-1 0,0 0,0 0,0 1,1-1,-1 0,0 0,1-1,-1 1,1 0,0 0,-1 0,1 0,-1 0,1 0,0-1,0 1,0 0,-1-1,1 1,0 0,0-1,0 1,0-1,0 0,0 1,0-1,0 0,0 1,0-1,0 0,0 0,2 0,54 2,-48-2,43 1,1 3,54 12,-20-4,-85-11,-1-1,1 1,-1-1,1 0,0 0,-1 0,1 0,0 0,-1 0,1-1,-1 1,1 0,0-1,-1 1,1-1,-1 1,1-1,-1 0,0 0,1 0,-1 0,0 0,1 0,-1 0,0 0,0 0,0-1,0 1,0 0,0-1,0 1,-1-1,1 1,0-1,-1 1,1-1,-1 1,1-4,-1-5,1 0,-2 0,1 1,-1-1,-4-14,1-2,4 26,1 0,-1 0,0 1,0-1,0 0,0 0,1 0,-1 0,0 1,0-1,0 0,0 0,1 0,-1 0,0 0,0 0,0 0,1 0,-1 1,0-1,0 0,1 0,-1 0,0 0,0 0,1 0,-1 0,0 0,0 0,1 0,-1-1,0 1,0 0,0 0,1 0,-1 0,0 0,0 0,0 0,1-1,-1 1,0 0,0 0,0 0,0 0,1-1,-1 1,0 0,0 0,0 0,0-1,0 1,0 0,0 0,0 0,0-1,1 1,-1 0,0 0,0-1,0 1,0 0,0 0,-1-1,1 1,18 17,-17-15,76 95,111 185,-137-200,285 510,-274-462,-7 3,67 241,-121-369,6 17,-1 0,-2 0,0 0,-1 1,-1-1,-2 1,-1 22,-1-39,1-1,-1-1,-1 1,1 0,-1 0,1-1,-1 1,-1-1,1 0,-1 0,1 0,-1-1,0 1,0-1,-1 0,1 0,-1 0,1-1,-1 1,0-1,0-1,-7 3,-16 5,-1-2,-52 8,61-12,-201 22,192-24,0-1,1-1,-1-1,0-2,-48-12,67 12,-1 1,0-2,1 0,0 0,0-1,0 0,1 0,0-1,0-1,0 1,1-1,1-1,-1 0,1 0,-11-19,12 16,0 0,1-1,1 0,0 0,1 0,0-1,1 1,0-1,1 1,1-1,0 0,1 1,3-17,7-24,2 1,2 0,3 1,41-81,121-186,4 49,-72 111,-101 141,0 0,-2-1,0 0,-1 0,0-1,5-26,13-122,-20 120,-6 46,0-1,1 0,-1 0,1 0,-1 0,1 1,0-1,0 0,0 1,0-1,1 1,-1-1,1 1,-1-1,1 1,0 0,0 0,0 0,0 0,0 0,1 1,-1-1,4-1,-2 2,-1 0,1 0,0 1,0 0,-1 0,1 0,0 0,0 0,-1 1,1 0,0 0,-1 0,1 0,-1 0,1 1,-1-1,5 4,31 18,68 55,-37-25,-30-25,-4-3,0 1,-2 2,32 33,-52-37,-11-14,-9-14,0-5,0-1,1 1,0-1,1 0,0-1,0 1,1 0,-2-16,-6-14,-7-19,3-1,2-1,3 0,2-1,3 1,3-1,7-67,-5 126,0 0,0 0,1 0,0 0,-1 1,1-1,0 0,0 0,0 1,1-1,-1 1,1-1,-1 1,1 0,0-1,0 1,0 0,0 0,0 0,0 1,1-1,-1 0,1 1,-1 0,1-1,-1 1,1 0,0 0,0 1,-1-1,1 0,0 1,0 0,0 0,0 0,0 0,-1 0,5 1,9 1,-1 1,0 0,0 1,0 0,26 13,55 32,-1 5,115 87,-192-128,5 3,-2-3,0 1,-2 0,0 2,0 0,-2 1,28 35,-35-30,-4-3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47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0 520,'9'0,"-1"-1,1-1,-1 1,0-2,1 1,-1-1,13-6,59-36,-49 26,350-177,-41 23,-213 115,-113 51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17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257 565,'-31'0,"13"-1,1 1,-1 0,1 2,-29 5,41-5,-1 0,1 0,0 0,0 1,0-1,0 1,0 0,0 1,1-1,0 1,0 0,0 0,0 1,0-1,1 1,0-1,0 1,-4 8,3-5,1 0,0 1,0-1,0 0,1 1,0 0,1 0,0-1,0 1,1 0,0 0,1 0,0 0,0 0,1-1,0 1,0 0,1-1,5 11,-2-8,1 0,0 0,1-1,0 0,0 0,1-1,1 0,-1-1,2 0,-1 0,1-1,20 10,-17-10,65 30,-73-35,0 0,1 0,-1 0,1-1,-1 0,1 0,0 0,0-1,-1 0,9-1,-13 0,0 0,0 1,0-1,0 0,0-1,0 1,-1 0,1 0,0-1,-1 1,1-1,-1 0,1 1,-1-1,0 0,0 0,0 0,0 0,0 0,0 0,0 0,-1 0,1 0,-1 0,1 0,-1 0,0-4,1-9,0 0,-3-30,0 25,1-9,-10-156,7 156,-1-1,-1 1,-1 0,-13-31,56 87,96 77,4-6,206 110,-273-170,-33-16,2-1,0-3,1-1,67 20,-102-36,-1 0,1 0,-1 0,1-1,0 0,-1 1,1-1,0 0,-1-1,1 1,0-1,-1 0,1 1,-1-2,1 1,5-3,-7 2,1-1,-1 1,0-1,0 1,0-1,0 0,-1 0,1 0,-1 0,0 0,0 0,0 0,0 0,0 0,-1-1,1 1,-1 0,0 0,0-4,2-94,-18-192,6 224,-2 1,-4 0,-39-108,45 151,-1 1,0 0,-2 1,-1 0,-17-21,25 37,1 1,-1 1,0-1,0 1,0 0,-1 0,1 1,-1 0,-10-5,13 8,-1-1,1 1,-1 0,1 0,-1 1,0-1,1 1,-1 0,0 0,1 1,-1-1,0 1,1 0,-1 0,1 1,-1-1,-4 3,7-3,0 1,0-1,1 0,-1 0,1 0,-1 1,1-1,-1 1,1-1,0 1,0 0,-1 0,1-1,0 1,1 0,-1 0,0 0,1 0,-1 0,1 0,-1 0,1 0,0 0,0 0,0 0,0 0,0 0,1 0,-1 0,0 0,1 0,0 0,-1 0,1 0,0 0,0 0,1 2,5 9,1 1,0-1,16 20,-22-30,129 163,207 204,-65-65,-264-295,12 15,2-1,0-1,1-2,45 31,-51-40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19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1 968,'76'69,"134"93,-143-113,3-3,1-2,2-4,101 39,-170-77,1 0,-1-1,0 0,1 0,-1 0,1 0,-1 0,1-1,0 0,-1 0,1-1,-1 1,1-1,-1 0,1 0,6-3,-7 2,0-1,-1 1,1-1,-1 0,0-1,0 1,0 0,0-1,0 1,-1-1,0 0,0 0,0 0,0 0,-1 0,1-1,0-4,19-76,-3 0,8-119,-8-176,-18 369,1-519,-1 519,-1 0,-1 1,0-1,0 1,-5-12,7 21,-1-1,1 1,-1 0,1 0,-1 0,0 0,1 0,-1-1,0 1,0 0,0 1,0-1,0 0,0 0,0 0,0 0,0 1,0-1,-3 0,3 1,-1 0,1 0,-1 0,1 1,-1-1,1 1,-1-1,1 1,-1 0,1-1,0 1,0 0,-1 0,1 0,0 0,0 0,0 0,0 0,0 0,0 0,0 1,-1 0,-3 6,0-1,1 1,-1 0,1 0,1 1,0-1,0 1,1 0,-1-1,2 1,0 0,0 0,0 0,1 0,1 12,1-5,1-1,0-1,0 1,2 0,-1-1,2 0,0 0,12 19,13 14,2-1,2-2,2-1,2-2,57 47,234 156,-46-38,-265-190,32 34,-45-44,-1 0,0 1,-1-1,1 1,-1 0,-1 0,1 0,-1 0,0 1,1 7,-4-13,0 0,0 0,0 1,0-1,-1 0,1 0,-1 0,0 0,0 0,1 0,-1 0,0 0,0-1,-1 1,1 0,0 0,-1-1,1 1,-1-1,1 1,-1-1,0 0,0 0,1 0,-1 0,-4 2,-61 22,51-20,-32 14,-52 28,55-25,-59 21,77-35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19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11,'0'-4,"0"-2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21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1194 0,'-26'1,"-1"2,1 0,0 2,0 1,0 1,1 1,0 1,0 1,-24 15,1 2,1 3,2 1,-56 51,40-25,3 2,3 3,-84 121,68-74,-93 198,135-244,-37 122,58-157,1 1,2-1,1 1,1 1,1-1,5 59,-2-81,0 0,1 0,0 0,0 0,0 0,1 0,0 0,0-1,1 1,0-1,0 0,0 0,1-1,0 1,9 7,-5-6,1-1,-1 0,1 0,0-1,1-1,-1 0,1 0,0-1,14 3,14-1,0-2,1-1,-1-2,67-9,5-7,-2-4,176-57,-139 25,187-93,-309 133,157-85,-155 81,-1-1,0-1,-2-1,36-37,-54 50,0 0,-1-1,0 0,0 1,0-2,-1 1,0 0,0-1,-1 1,0-1,0 0,1-11,-2-7,0 0,-5-38,0 6,3-8,1-6,-4 1,-2 0,-21-95,24 158,0-1,0 1,0 0,-1 0,0 0,-1 0,0 1,0-1,0 1,-1 0,-12-10,1 3,-1 2,0 0,-34-17,-2-2,2-2,-75-62,126 95,0-1,0 1,0-1,0 0,-1 0,1 0,0 1,0-1,1 0,-1 0,0 0,0 0,0 0,1-1,-1 1,0 0,1 0,-1 0,1-1,-1 1,1 0,0-1,0 1,0 0,-1-1,1 1,1-3,0 3,1 1,-1-1,1 1,-1-1,1 1,-1 0,1 0,0-1,-1 1,1 0,-1 0,1 1,0-1,-1 0,1 0,-1 1,1-1,-1 1,1-1,-1 1,1 0,-1 0,1 0,0 1,226 131,-151-84,91 68,213 190,-343-275,-28-24,-1 0,0 1,0 0,-1 0,0 1,8 13,-6-3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22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0 635,'6'2,"0"0,1 0,-1 0,0 0,-1 1,1 0,-1 1,1-1,-1 1,0 0,0 0,0 0,5 8,-5-7,413 453,-281-298,-29-35,551 661,-644-767,-4-6,0 1,-1 0,0 1,-1 0,-1 1,11 25,-19-40,0-1,0 0,1 1,-1-1,0 0,0 1,0-1,0 1,0-1,1 0,-1 1,0-1,0 1,0-1,0 0,0 1,0-1,0 1,-1-1,1 1,0-1,0 0,0 1,0-1,0 0,-1 1,1-1,0 1,0-1,-1 0,1 1,0-1,0 0,-1 1,-13-6,-18-19,-209-229,101 98,-159-148,-258-286,546 576,-23-26,-56-88,83 115,0 1,1-1,1 0,0-1,0 1,1-1,1 0,0 0,1 0,0 0,1 0,1-1,1-16,1 20,1 0,0 1,0-1,1 1,1 0,-1 0,1 0,1 0,0 1,8-9,12-13,37-31,-42 41,427-351,-438 363,8-6,1 0,0 2,24-12,-39 21,1 1,0 0,0 0,-1 0,1 1,1 0,-1 0,0 0,0 1,0-1,0 1,0 1,1-1,-1 1,0-1,0 2,0-1,0 0,9 5,13 12,0 1,-1 1,46 47,-9-9,-40-38,0 0,-1 2,-1 1,23 32,-40-49,0 1,0-1,0 1,-1 0,0 0,0 1,-1-1,0 1,0-1,0 1,-1-1,-1 1,1 0,-1 0,-1 0,1-1,-1 1,0 0,-1-1,0 1,0-1,-5 11,-10 13,-1 0,-1-1,-1-1,-2 0,-31 30,-134 116,155-146,0-2,-2-1,-1-2,-1-1,-66 31,79-47,0-2,-1 0,-46 3,36-4,13-2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23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1,'-5'0,"-1"1,1 0,0 0,-1 1,1-1,0 1,0 1,0-1,0 1,0 0,0 0,1 0,0 0,-1 1,1 0,1 0,-1 0,0 0,-3 6,-2 4,0 0,1 0,0 1,1-1,-6 21,-5 22,1 2,3 0,3 1,3 0,2 1,2 83,4-138,1 0,-1 0,1 0,0 0,1-1,-1 1,1 0,0-1,1 1,-1-1,1 0,0 1,0-1,1-1,0 1,0 0,0-1,0 0,0 0,1 0,0-1,5 4,0-2,1-1,-1 0,1-1,-1 0,1-1,0 0,0-1,0 0,0-1,0 0,13-2,7 0,-1-3,1 0,-1-2,1-1,-2-1,0-2,0-1,-1-1,0-1,-1-2,-1 0,0-2,26-24,-50 39,0-1,0 1,0 0,0-1,0 1,-1-1,0 1,1-1,-1 0,-1 0,1 0,-1 1,1-1,-1 0,0 0,0 0,-1 0,1 0,-1 1,0-1,0 0,-2-6,-4-10,-1 0,-17-31,24 48,-14-25,-1 1,-1 0,-1 2,-1 0,-1 1,-36-33,42 45,0 0,-1 2,-1 0,0 1,0 0,-1 1,0 1,0 1,0 0,-1 1,0 1,-27-3,-61 5,84 3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24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1 403,'33'32,"2"-2,1-1,1-1,2-2,0-2,65 29,-38-25,1-3,1-3,107 20,-157-39,94 15,-102-17,0-1,0 0,1 0,-1-1,0 0,0-1,0 0,14-5,-20 6,-1-1,0 1,0-1,0 0,0 0,0-1,0 1,0-1,-1 1,0-1,1 0,-1 0,0 0,0 0,0 0,1-5,0 1,-1-1,0 1,0-1,-1 1,0-1,-1 1,0-12,-2-9,-2 1,0 0,-12-34,16 59,-31-106,-59-134,91 240,4 4,16 14,43 38,-21-18,409 301,-415-311,-9-5,0-2,1 0,1-2,56 23,-85-39,1-1,-1 1,0-1,1 1,-1-1,1 0,-1 0,1 1,-1-1,0 0,1 0,-1-1,1 1,-1 0,1 0,-1-1,0 1,1-1,-1 1,1-1,-1 0,0 1,0-1,1 0,-1 0,0 0,0 0,0 0,0 0,0 0,0 0,-1-1,1 1,0 0,0 0,-1-1,1 1,-1 0,1-1,-1 1,0-1,1 1,-1-3,1-8,0-1,0 1,-1 0,-3-17,2 11,-2-18,-1 1,-2-1,-15-51,-46-98,42 126,10 23,-21-67,32 82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26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1036,'15'0,"0"-1,-1-1,1 0,-1-1,0-1,1 0,-1 0,-1-2,1 0,-1 0,15-10,-14 9,-1-1,0 0,0-1,-1 0,19-19,-28 25,0 0,-1-1,1 0,-1 1,0-1,0 0,0 0,-1 0,1 0,-1-1,0 1,0 0,0 0,-1-1,0 1,0-1,0 1,0 0,0-1,-1 1,0 0,0-1,0 1,-4-8,0 2,0 0,-1 1,-1-1,1 1,-1 0,-1 1,0 0,0 0,0 1,-1-1,-1 2,1 0,-1 0,0 0,0 1,0 1,-1 0,1 0,-1 1,0 1,0-1,-21 0,31 3,-1 0,1-1,-1 1,0 1,1-1,-1 0,1 0,-1 0,1 1,-1-1,0 1,1-1,0 1,-1 0,1 0,-1-1,1 1,0 0,0 0,-1 0,1 0,0 1,-1 0,2 0,-1-1,1 1,0-1,0 1,0-1,0 0,1 1,-1-1,0 1,1-1,-1 0,1 1,-1-1,1 0,-1 1,1-1,0 0,0 0,2 2,4 7,1-2,1 1,-1-1,19 12,8 1,1 0,0-3,58 21,122 27,-164-53,0-2,96 7,-121-17,0-1,0-1,0-1,0-1,0-2,0-1,35-12,-54 15,-1 0,1-1,-1 0,0-1,0 0,0 0,-1 0,0-1,0 1,0-1,8-13,-6 8,-1-1,-1-1,0 1,0-1,-1 0,4-20,-1-11,-1-1,-3 0,-1-58,-3 94,0-49,-3 1,-10-61,8 90,-1 0,-1 0,-2 1,0 0,-2 0,-17-28,27 52,-1-1,0 1,0 0,0 0,0 0,0 1,-1-1,1 0,-1 1,0 0,0-1,0 1,0 0,0 1,0-1,0 0,-1 1,1 0,0 0,-1 0,0 0,1 0,-1 1,1 0,-1-1,-4 2,5 0,0 0,0 0,0 0,-1 1,1-1,1 1,-1 0,0 0,0 0,1 0,-1 1,1-1,0 1,-1-1,1 1,1 0,-1 0,0 0,1 0,-1 0,1 0,0 0,0 1,0-1,0 0,1 1,-1 4,0 5,1-1,0 0,1 1,0-1,1 1,0-1,1 0,1 0,0-1,0 1,1-1,0 1,1-1,1-1,11 15,12 14,1-2,56 50,-84-85,272 247,-190-174,-81-71,0 0,0 1,0-1,-1 1,0 0,0 0,0 0,0 0,-1 1,0-1,0 1,0-1,-1 1,0 0,0-1,0 1,-1 0,0 0,-1 8,-2 10,-1 1,0-1,-13 33,2-4,-9 56,5 1,-5 124,23-227,1 0,-1 0,2 0,-1 0,1 0,0 0,0 0,1-1,2 8,-2-11,-1-1,1 0,0 0,-1 1,1-1,0 0,0-1,0 1,1 0,-1 0,0-1,1 0,-1 1,1-1,-1 0,1 0,-1 0,1-1,0 1,0-1,-1 1,1-1,0 0,0 0,4 0,94-3,202-33,92-49,-350 75,-15 4,-1-1,-1-1,1-1,48-25,-61 23,-7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28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0 990,'6'-1,"-1"-1,0 0,0 0,0-1,0 0,0 0,-1 0,1 0,-1 0,0-1,0 0,6-7,1 0,30-28,-1-2,-3-2,-1-2,-3-1,-1-1,-3-2,-2-1,33-83,-48 99,-1-1,-2-1,8-57,-15 82,-1 0,-1 0,1 0,-2 0,1 0,-2 0,1 0,-2 0,1 1,-1-1,-1 1,0-1,0 1,-1 1,-1-1,-7-11,9 16,-1 1,0-1,-1 1,1-1,-1 2,1-1,-1 1,0-1,-1 2,1-1,0 1,-1 0,1 0,-1 0,0 1,0 0,1 1,-1-1,0 2,0-1,0 0,1 1,-14 4,19-5,0 0,0 1,0-1,0 0,0 1,0-1,0 1,0-1,1 1,-1 0,0-1,0 1,1 0,-1 0,0-1,1 1,-1 0,0 0,1 0,-1 0,1 0,0 0,-1 0,1 0,0 0,0 0,-1 2,2-1,-1 1,1-1,-1 0,1 0,0 0,0 1,0-1,0 0,0 0,0 0,1 0,1 2,7 7,1-1,0 1,13 8,-19-15,201 152,65 53,-190-140,87 94,-160-154,5 4,0 1,-1 1,-1 0,16 28,-25-40,-1 0,1 0,-1 0,0 1,0-1,0 0,0 1,0-1,-1 1,0-1,1 1,-2-1,1 1,0-1,0 0,-1 1,0-1,0 1,0-1,0 0,0 0,-1 1,0-1,1 0,-1 0,0-1,0 1,-1 0,1-1,0 1,-5 2,-4 3,0-1,-1-1,0 0,-1 0,1-1,-1-1,0 0,0-1,-23 3,-26 8,-26 9,37-11,-69 26,98-28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28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0,'4'0,"2"4,4 2,4 3,0 6,2-1,-2 2,2 2,-3 3,1 2,-2-3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8:48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 0,'-6'0,"-5"2,14 17,6-1,0-2,1 1,0-1,2 0,18 19,26 38,6 12,-40-58,31 52,-43-60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29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0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78,'0'-3,"0"-1,0 1,0 0,0-1,-1 1,1 0,-1 0,0-1,0 1,0 0,-1 0,1 0,-1 0,1 0,-5-5,3 6,0-1,0 1,0 0,-1 0,1 1,0-1,-1 1,0-1,1 1,-1 0,1 1,-1-1,0 0,-5 1,-5 0,1 0,-1 0,0 2,0 0,1 0,-1 2,1-1,0 2,0-1,0 2,0 0,1 0,-12 9,16-9,-1 0,1 0,1 0,-1 1,1 0,0 0,1 1,-1 0,2 0,-1 1,1-1,0 1,1 0,0 0,1 1,0-1,0 1,-2 18,5-24,-1 0,1 0,1 0,-1 0,1 0,-1 0,1-1,0 1,0 0,1 0,-1-1,1 1,0-1,0 1,0-1,0 0,4 5,-1-4,1 1,-1-1,1 1,0-2,0 1,0-1,0 0,0 0,9 2,7 2,1-2,0-1,0-1,43 1,-57-4,1 1,0-1,0-1,0 0,-1 0,1-1,-1 0,1-1,11-5,-20 8,1-1,-1 1,0-1,1 1,-1 0,1-1,-1 1,1 0,-1 0,1 0,-1 0,1 0,-1 0,1 1,-1-1,0 0,1 1,-1-1,1 1,-1 0,0-1,1 1,-1 0,0 0,0 0,0 0,0 0,0 0,2 2,29 45,-19-26,411 566,-173-251,-163-218,132 200,-213-309,-1 0,-1 0,0 1,-1 0,0 0,4 15,-8-23,1 0,-1 0,0 0,0 1,0-1,-1 0,1 0,-1 0,0 1,0-1,0 0,0 0,0 0,0-1,-1 1,0 0,1 0,-1-1,0 1,0-1,-1 0,1 1,0-1,-1 0,1 0,-1-1,-4 3,1 0,0-1,0 1,0-1,0-1,-1 1,0-1,1-1,-1 1,0-1,0 0,1 0,-1-1,0 0,0 0,0-1,0 0,0 0,1 0,-1-1,0 0,1-1,-1 1,1-1,0 0,0-1,0 0,1 0,-1 0,1 0,-9-9,-19-25,0-1,3-2,1 0,2-2,2-2,3 0,1-1,2-1,2-1,2 0,2-1,-7-62,17 78,0 0,3-1,1 0,1 1,2 0,14-56,0 25,3 2,41-84,-42 101,-3 8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1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29,'7'2,"-1"-1,0 1,0 1,0-1,-1 1,1 0,-1 1,1-1,6 7,6 2,51 31,-2 3,-2 2,-2 4,-3 2,106 123,-140-150,-17-30,-5-18,-4-23,3-1,1 0,2 1,2 0,2 0,2 1,33-77,-44 115,1 1,1 0,-1-1,1 1,0 0,0 1,0-1,0 0,0 1,1 0,0-1,0 1,0 1,0-1,0 1,5-3,-3 4,0-1,0 1,0 1,0-1,0 1,0 0,0 0,0 1,0 0,0 0,0 0,9 4,35 12,-2 2,0 2,-1 3,63 40,158 139,-236-176,-1 2,-2 0,-1 2,-1 1,43 70,-55-77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3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1670,'0'-4,"-1"1,0-1,-1 0,1 0,-1 1,1-1,-1 1,0-1,0 1,-1 0,1 0,-1 0,-3-3,-38-34,35 32,0 2,-1-1,0 1,0 1,0-1,-16-4,24 9,-1 1,1-1,0 1,0-1,0 1,0 0,-1 0,1 0,0 1,0-1,0 0,0 1,0-1,0 1,0 0,0 0,0 0,0 0,0 0,0 0,0 0,0 1,1-1,-1 1,1-1,-1 1,1 0,0-1,-1 1,1 0,0 0,0 0,0 0,0 0,1 0,-1 0,1 0,-1 0,1 0,-1 4,-1 6,0 0,1 0,1 0,0 1,0-1,1 0,0 0,1 0,1-1,0 1,0 0,7 11,7 16,2-2,26 39,-45-75,4 5,0 0,0-1,0 1,1-1,0 0,0-1,1 1,-1-1,1 0,0 0,0 0,9 3,-13-6,1 0,-1 0,1-1,0 1,-1-1,1 1,0-1,-1 0,1 0,0 0,-1-1,1 1,0-1,-1 1,1-1,-1 0,1 0,-1 0,1 0,-1-1,0 1,1 0,-1-1,0 0,0 0,0 1,0-1,-1 0,1 0,0-1,-1 1,1 0,-1 0,2-5,1-3,0 0,0 0,-1 0,-1 0,0-1,0 1,1-18,-5-82,0 55,-9-159,10 213,1 0,0 1,0-1,0 0,0 1,-1-1,1 0,0 1,0-1,0 0,0 1,0-1,1 0,-1 1,0-1,0 0,0 1,1-1,-1 0,0 1,1-1,-1 1,0-1,1 0,-1 1,1-1,-1 1,1-1,0 0,19 8,31 40,-36-32,180 144,272 170,-412-292,-5-2,2-2,1-2,98 42,-148-72,0 0,0 1,0-1,0 0,0-1,1 1,-1 0,0-1,0 0,1 0,-1 0,0 0,0 0,1-1,-1 1,0-1,0 0,3-1,-3-1,-1 1,0 0,0 0,0-1,-1 0,1 1,0-1,-1 0,0 1,1-1,-1 0,-1 0,1 0,0 0,-1 0,1 0,-1-1,0-4,56-361,-5 50,-34 162,-8-1,-11-170,-3 258,-3 1,-3 0,-3 0,-3 1,-3 1,-2 1,-39-78,59 141,-12-24,-1 0,-30-41,42 64,0-1,-1 0,1 1,-1 0,0 0,-1 0,1 0,-1 1,1 0,-1 0,0 0,0 0,-1 1,1 0,0 0,-1 0,0 1,1-1,-1 2,0-1,-9 0,13 1,0 1,0-1,0 1,1-1,-1 1,0-1,0 1,1 0,-1 0,1 0,-1 0,1 0,-1 0,1 1,-1-1,1 0,0 1,0-1,0 1,-2 3,1-2,1 1,-1 0,1 0,0 0,1 0,-1 0,1 0,-1 0,2 6,0 3,0 0,1 0,1 1,0-2,6 15,41 84,5-2,98 143,-144-238,133 207,10-6,9-7,200 198,-358-403,17 18,44 33,-58-50,1 1,-1-1,1-1,0 1,1-1,-1 0,0-1,1 0,-1 0,1 0,14 0,-1-3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4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1,'-2'0,"1"0,0 0,0 1,-1-1,1 1,0-1,0 1,0 0,0 0,-1-1,1 1,0 0,0 0,1 0,-1 0,0 0,0 0,0 0,1 0,-2 3,-14 30,11-21,-133 295,-167 338,285-608,6-9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4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0,'4'1,"0"0,1-1,-1 1,0 1,0-1,0 1,1-1,-2 1,1 0,0 1,0-1,-1 1,1 0,5 5,44 54,-38-43,12 14,390 440,-396-455,-5-5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5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21 130,'-2'-1,"0"-1,1 1,-1-1,0 0,1 1,0-1,-1 0,1 0,0 0,0 0,0 0,0-1,1 1,-1 0,1 0,-1 0,1-1,0 1,-1 0,1-1,0 1,1 0,-1-1,0 1,1 0,-1 0,1-1,0 1,0 0,0 0,0 0,0 0,0 0,0 0,1 0,-1 1,1-1,-1 0,1 1,0-1,-1 1,5-3,0-1,2 0,-1 1,0 0,1 0,0 0,0 1,0 0,0 1,0 0,12-2,332 2,-175 5,-172-3,11 0,-1 0,1 1,20 5,-33-6,0 1,1 0,-1 0,0 0,0 0,1 1,-1-1,0 1,-1 0,1 0,0 0,0 0,-1 1,1-1,-1 0,0 1,0 0,0 0,0 0,3 6,0 8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6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1,'-19'986,"12"-707,3-256,4-23,0 0,0 1,0-1,0 0,0 1,0-1,0 0,0 1,0-1,0 0,0 1,0-1,0 0,0 1,0-1,0 0,0 1,0-1,-1 0,1 1,0-1,0 0,0 1,-1-1,1 0,0 0,0 1,-1-1,1 0,0 0,-1 0,1 0,0 1,0-1,-1 0,1 0,0 0,-1 0,1 0,0 0,-1 0,1 0,-1 0,1 0,0 0,-1 0,1 0,0 0,-1 0,1 0,-5-7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7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0,'26'28,"-1"2,-1 0,-2 2,-1 0,20 43,-6-1,35 111,-59-145,-1 0,-2 1,-2 0,-1 0,-2 53,-5-18,-25 149,18-189,-1-1,-3 0,0-1,-3-1,-29 49,-14 33,49-95,5-9,-1 1,2-1,-7 23,8-16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8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1007 1,'-11'12,"2"1,0 0,0 1,2 0,-7 16,-7 11,-831 1372,793-1328,43-62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10.9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0,'0'1277,"-1"-1253,0-7,1-1,1 1,0 0,5 22,-5-37,-1 1,1 0,0 0,0-1,0 1,0-1,0 1,1-1,-1 1,1-1,-1 0,1 1,0-1,0 0,0 0,0 0,0-1,1 1,-1 0,0-1,1 0,-1 1,1-1,0 0,-1 0,1-1,0 1,0 0,-1-1,1 0,5 0,23-3,-1-2,0-2,0-1,-1-1,0-1,48-24,-12 5,339-147,-185 77,-79 45,-132 51,-9 1,-14 3,12-1,-16 2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8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4 230,'1'-2,"0"0,0-1,0 1,-1 0,1 0,-1-1,1 1,-1-1,0 1,0 0,0-1,0 1,0 0,-1-1,1 1,-1-4,0-1,-2-23,2 17,-1 1,2-1,0 0,0 0,1 1,0-1,5-14,-5 24,0 1,0 0,1 0,-1 0,1 0,0 0,0 1,-1-1,1 0,0 1,0-1,0 1,1 0,-1 0,0 0,0 0,1 0,-1 0,1 1,-1-1,0 1,4-1,61-1,-63 2,23 3,0 1,0 1,0 1,0 1,43 19,126 69,-194-94,154 87,-4 6,144 119,248 267,-519-455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9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0,'2'1,"0"-1,0 1,0 0,0 0,-1 0,1 0,0 0,-1 0,1 0,-1 1,1-1,-1 0,0 1,1-1,1 4,20 30,-19-29,91 181,-47-86,223 415,-173-347,121 154,-202-301,-1 1,-1 1,-1 0,-1 0,-1 2,-2-1,10 34,-15-36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39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0 128,'0'-1,"1"-1,0 0,-1 0,1 0,0 0,0 0,0 0,0 1,0-1,0 0,0 1,1-1,-1 1,1-1,-1 1,1 0,0 0,-1 0,1 0,0 0,0 0,-1 0,1 0,0 1,0-1,4 0,54-10,25 4,2 0,124-24,-41-1,-143 30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40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1,'6'1,"-1"1,1 0,-1 1,0-1,0 1,0 0,0 0,0 1,-1 0,1-1,4 6,3 2,100 90,182 213,-278-295,101 126,-6 5,-7 5,138 274,-193-325,-5 3,-4 1,41 177,-76-265,0 0,15 34,-12-37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48.2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242 404,'4'1,"0"0,0 0,-1 0,1 1,0-1,-1 1,1 0,-1 0,0 0,1 1,-1-1,3 4,7 4,49 40,-2 3,-2 1,98 122,117 214,-170-224,-6 4,-9 4,71 197,-154-357,0-1,0 1,-1-1,3 19,-7-32,0 0,0 0,0 1,0-1,0 0,0 0,0 1,1-1,-1 0,0 0,0 1,0-1,0 0,0 1,0-1,0 0,0 0,-1 1,1-1,0 0,0 0,0 1,0-1,0 0,0 0,0 0,-1 1,1-1,0 0,0 0,0 0,0 1,-1-1,1 0,0 0,0 0,-1 0,1 0,0 1,0-1,0 0,-1 0,-12-7,-16-24,27 29,-533-618,40-34,420 544,5-3,-59-132,122 232,2 0,0-1,0 1,1-1,-3-22,7 32,0 0,0 0,0 0,0-1,1 1,0 0,0 0,0 0,0 0,0 0,1 0,0 0,0 0,0 1,0-1,1 1,-1-1,1 1,0 0,0 0,0 0,5-3,15-10,1 1,1 1,0 1,0 1,1 1,46-11,-5 5,109-11,-98 19,1 4,-1 3,91 10,-137-5,0 1,0 3,0 0,-1 2,0 1,0 1,-1 2,-1 1,0 2,37 26,-55-33,0 0,-1 0,0 1,-1 0,0 1,0 0,-1 1,-1-1,0 2,0-1,-1 1,6 21,-7-16,-1 0,-1 0,-1 0,-1 1,0-1,-2 0,0 0,-6 31,-2-7,-3-1,-2-1,-1 0,-2-1,-1-1,-3 0,-35 49,-205 243,145-191,80-102,49-44,0 0,0 0,0 1,1 1,0 1,0 0,15-3,122-18,-122 21,112-14,263 0,-332 20,0 4,-1 2,0 4,0 3,106 37,-144-40,-1 2,-1 1,-1 1,0 2,-1 1,-1 1,39 36,-57-47,-1 1,0 0,-1 0,0 1,0-1,-1 2,-1-1,1 1,-2 0,0 1,-1-1,0 1,0 0,-2 0,0 0,0 0,-1 0,0 0,-2 1,1-1,-2 0,-3 17,-1-10,-1 0,0 0,-2-1,0 0,-2-1,0 0,-1-1,0 0,-1 0,-1-1,-19 15,-9 7,-2-3,-92 58,9-21,-2-5,-182 67,296-128,1-1,-1-1,0 0,0 0,-1-2,-29 2,39-4,0-1,0 0,0 0,0 0,0-1,0 0,0 0,1-1,-1 1,1-1,-1 0,1-1,0 1,0-1,1 0,-1 0,1-1,0 1,0-1,-4-7,-32-48,4-1,2-1,2-3,4 0,3-2,-26-102,44 137,2 1,-3-50,8 52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49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1628,'1'4,"0"1,1-1,-1 0,1-1,0 1,0 0,0 0,0-1,1 1,0-1,-1 0,5 4,4 7,53 72,17 25,108 115,-158-194,2-2,0 0,2-2,2-2,0-2,1-1,68 30,-103-52,7 4,0-1,0-1,0 0,0 0,19 2,-26-5,-1 0,0 0,0 0,0-1,0 1,0 0,0-1,0 1,0-1,0 0,0 0,0 0,0 0,-1 0,1 0,0 0,-1-1,1 1,-1 0,1-1,-1 0,1 1,-1-1,0 0,0 1,0-1,0 0,0 0,0 0,-1 0,1 0,-1 0,1 0,-1 0,0-4,6-59,-3-1,-3 1,-14-106,6 112,-3 0,-2 1,-2 0,-27-63,86 158,37 29,3-3,2-5,3-3,2-4,3-4,1-4,3-4,113 29,-205-66,1 0,1 0,-1-1,0 0,0 0,0-1,9 0,-13-1,-1 1,-1-1,1 0,0 1,0-1,0 0,0 0,0 0,-1-1,1 1,0 0,-1-1,1 1,-1-1,0 1,1-1,-1 0,0 0,0 1,0-1,0 0,-1 0,1 0,0 0,-1 0,1 0,-1 0,0 0,0-4,4-27,-2 0,-2 1,-5-54,-23-104,22 156,-165-713,129 615,-6 1,-5 3,-105-182,142 284,-60-94,67 107,-2 0,1 1,-1 0,-1 0,0 1,-16-10,28 20,-1 0,0 0,0 1,0-1,0 0,0 1,0-1,0 1,0-1,0 1,0 0,0-1,0 1,0 0,0 0,-1 0,1 0,0 0,0 0,0 0,0 0,0 0,0 0,0 0,-1 1,1-1,0 1,0-1,0 0,0 1,0 0,0-1,1 1,-1 0,0-1,0 1,0 0,0 0,1 0,-1 0,0 0,1 0,-1 0,1 0,-1 0,1 0,0 0,-1 0,1 0,0 0,0 0,0 0,0 0,0 2,-2 6,1 1,0-1,1 1,0 0,2 11,6 25,3 1,1-1,2-1,37 79,107 161,-81-172,5-3,5-4,5-5,3-3,127 99,-214-191,0 0,0-1,1 0,-1-1,1 0,0 0,1-1,-1 0,1 0,-1-1,1 0,0-1,-1 0,1-1,11-1,12-2,1-1,-1-2,32-11,-61 16,18-6,-6-1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50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0 299,'11'-8,"1"0,0 1,0 1,0 0,1 0,0 1,0 1,16-3,18-8,228-70,-192 61,101-39,-166 58,-1-1,1-1,25-13,-13 4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52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1136,'1'-3,"1"0,-1 0,1 0,0 1,0-1,0 0,0 1,0 0,0-1,0 1,1 0,-1 0,1 0,0 1,3-3,3-2,128-95,654-521,-772 606,43-43,-58 55,-1 0,1-1,-1 1,0-1,-1 1,1-1,-1 0,0 0,0 0,0 0,-1 0,2-10,-3 12,-1 0,1 0,-1 0,1 1,-1-1,0 0,0 0,-1 0,1 0,0 1,-1-1,0 1,1-1,-1 1,0 0,0 0,-1-1,-3-1,-49-35,50 36,-27-14,-1 0,-1 3,0 0,-1 3,0 0,-37-4,2 3,0 4,-85 1,125 7,0 1,0 1,1 1,-1 2,-42 13,63-16,0 1,1 0,-1 1,1 0,0 1,0 0,0 0,1 0,-1 1,1 0,1 0,-1 1,1 0,0 0,1 1,0 0,0-1,1 2,-1-1,2 0,-6 17,5-9,1 1,1 0,0 0,2 1,-1-1,2 0,0 0,2 0,-1 0,2 0,0-1,1 1,1-1,1 0,0 0,1-1,15 23,-7-16,1-1,1 0,0-2,2 0,0-1,1-1,1-1,0-1,2-1,38 18,9-3,2-2,0-4,135 24,-72-27,173 3,-187-22,0-4,-1-6,1-5,133-34,-204 35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53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0,'2'1,"0"0,0 0,0 0,0 0,0 0,0 0,-1 0,1 1,0-1,-1 1,1-1,-1 1,3 3,5 5,100 103,97 129,-61-66,-139-169,244 274,-171-200,116 94,-191-172,1 1,-1-1,1 0,0 0,0 0,0-1,0 0,0 0,8 2,-11-4,-1 0,1 0,0 0,-1 0,1 0,0 0,-1-1,1 1,0-1,-1 1,1-1,-1 0,1 0,-1 1,1-1,-1 0,0 0,0 0,1-1,-1 1,0 0,0 0,0-1,0 1,0-1,0 1,0-1,-1 1,1-1,-1 1,1-1,-1 0,1 1,-1-3,6-24,-2-1,0 0,-2 0,-2 0,-3-45,0 3,0-88,3-209,4 336,2 11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54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1497,'1'-1,"1"1,0-1,-1 1,1-1,-1 0,1 1,-1-1,1 0,-1 0,0 0,0 0,1 0,-1-1,0 1,0 0,0-1,0 1,0 0,1-3,17-34,-16 31,20-49,-2-2,-3 0,19-115,-22 65,1-143,-16 241,1-21,-5-48,3 71,0 0,-1 0,0 1,0-1,0 1,-1-1,0 1,-1 0,0 0,0 0,-7-9,10 14,-1 1,1-1,-1 1,0 0,1-1,-1 1,0 0,0 0,0 0,0 0,0 0,0 1,0-1,0 0,0 1,0 0,0-1,-1 1,1 0,0 0,0 0,0 1,0-1,0 0,-1 1,1 0,0-1,0 1,0 0,0 0,1 0,-1 0,0 0,0 0,0 1,1-1,-1 1,1-1,-3 4,-7 6,1 1,0 1,1 0,-9 15,17-26,-22 37,1 0,3 2,1 0,2 2,2 0,2 0,-8 47,19-84,0 0,1 0,0 0,-1-1,2 1,-1 0,1 0,0 0,0 0,0-1,1 1,0 0,0-1,1 0,4 9,-3-9,0-1,1 1,0-1,0 0,0 0,0 0,1-1,-1 1,1-2,0 1,0 0,0-1,0 0,7 1,28 6,1-2,-1-1,72 0,126-17,-107-2,-1-5,0-6,-2-6,133-49,-248 74,1-1,-2 0,1-1,-1 0,0-1,0-1,12-10,-19 13,-1 1,0-1,0 0,-1-1,0 1,0-1,0 0,-1 0,0 0,0 0,-1 0,0-1,0 1,0-1,0-12,-2-13,0 1,-2-1,-2 1,-1 0,-1 0,-19-54,3 24,-3 1,-42-75,52 109,-1 1,-1 0,-2 1,-41-43,54 61,-2 0,1 0,-1 1,0 0,0 1,-1 0,1 0,-1 0,0 1,0 1,-1 0,1 0,-1 0,0 1,0 1,1 0,-1 0,0 1,-12 1,19-1,1 1,-1 0,1 0,-1 0,1 0,0 0,-1 0,1 1,0-1,0 1,0-1,0 1,0 0,0 0,0 0,1 0,-1 0,1 0,-1 1,1-1,0 0,0 1,0-1,0 1,0-1,1 1,-1 4,-1 8,0 1,1-1,3 27,-2-20,2 2,0 0,1-1,2 0,0 0,1 0,1-1,2 1,0-2,1 1,1-2,1 1,1-1,27 31,-2-9,2-2,1-2,2-1,76 49,-118-86,11 8,0 0,-1 0,0 1,0 0,13 16,-22-21,0-1,0 0,0 1,0-1,0 1,-1-1,0 1,0 0,0 0,0 0,0-1,-1 1,0 0,0 0,0 0,0 0,0 0,-1 0,0 0,0 0,0-1,0 1,-4 7,-16 34,-37 54,41-74,2 0,0 1,2 1,0 0,2 1,2 0,-9 35,18-60,0 1,-1-1,1 0,0 1,1-1,-1 0,0 1,1-1,0 0,0 0,0 0,0 0,0 0,1 0,-1 0,1 0,0 0,0 0,0-1,0 1,0-1,1 0,-1 0,1 1,-1-1,1-1,0 1,0 0,0-1,0 0,0 1,0-1,0 0,1-1,4 2,14 2,1-1,-1-1,1 0,27-3,-25 0,387-6,-2-37,-369 36,42-15,-47 11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11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1 489,'0'-1,"1"0,-1 0,1 0,-1 0,1 0,0-1,0 2,-1-1,1 0,0 0,0 0,0 0,0 0,0 1,0-1,0 0,1 1,-1-1,2 0,33-13,-18 7,392-174,-54 27,-141 44,-204 105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55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0 336,'25'1,"0"2,25 5,29 3,112 11,-189-22,1 1,-1-1,1-1,0 1,-1 0,1-1,-1 1,1-1,-1 0,1 1,-1-1,0-1,0 1,1 0,-1 0,0-1,0 1,0-1,0 0,0 0,-1 0,1 1,0-2,-1 1,0 0,1 0,-1 0,0-1,0 1,0 0,0-1,-1 1,1-1,0-3,1-11,-1 1,0 0,-2 0,-2-26,0 9,0-20,1 25,0 0,6-48,-4 76,0 0,0-1,0 1,0 0,0 0,0 0,0 0,0 0,0 0,0 0,0-1,0 1,0 0,0 0,0 0,0 0,0 0,0 0,0 0,0 0,1 0,-1 0,0 0,0-1,0 1,0 0,0 0,0 0,0 0,0 0,1 0,-1 0,0 0,0 0,0 0,0 0,0 0,0 0,0 0,0 0,1 0,-1 0,0 0,0 0,0 0,0 0,0 0,0 1,0-1,0 0,1 0,-1 0,0 0,0 0,0 0,0 0,0 0,0 0,0 0,0 0,0 1,0-1,0 0,9 11,8 16,221 405,-65-115,-33-65,125 315,-256-546,-2 0,0 0,-2 0,0 1,3 41,-8-59,1 0,-1 0,-1 0,1-1,0 1,-1 0,0 0,0 0,0-1,0 1,0 0,-1-1,0 1,0-1,0 0,0 0,0 1,-1-1,1-1,-1 1,0 0,0-1,0 1,0-1,0 0,0 0,-1 0,1 0,-1-1,1 1,-1-1,0 0,0 0,1-1,-1 1,0-1,0 1,0-1,0 0,-6-2,1 1,1 0,-1-1,1 0,0 0,0-1,0 0,0 0,1-1,-1 0,1-1,0 1,0-1,1-1,-9-8,-10-11,1-1,-21-31,35 44,-9-12,0-2,2-1,1 0,1-1,2-1,1 0,1 0,2-2,1 1,1-1,1 0,3 0,-1-60,7-34,-3 103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57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66 457,'23'25,"-2"1,-1 1,18 31,-2-1,185 257,231 367,-443-665,3 5,0 1,-1 0,10 31,-21-52,1 0,-1 0,1 1,-1-1,0 0,1 0,-1 0,0 1,0-1,0 0,0 0,0 0,0 1,0-1,-1 0,1 0,0 0,-1 1,1-1,-1 0,0 2,0-2,0-1,0 0,0 1,0-1,1 1,-1-1,0 0,0 0,0 1,0-1,0 0,0 0,0 0,0 0,0 0,0 0,0 0,0-1,0 1,-1-1,-6-1,1-1,0 0,1 0,-1-1,-10-7,-26-23,2-2,1-2,-37-46,-92-140,76 88,-110-221,165 277,4-1,3-1,4-2,-25-131,34 88,17 111,0 1,1-1,1 0,1 0,6-28,-6 39,0 1,0-1,1 1,-1-1,1 1,0 0,1 0,-1 0,1 1,-1-1,1 1,0 0,0 0,1 0,-1 0,1 1,-1 0,1 0,0 0,-1 0,1 1,0 0,9-1,5-1,-1 1,0 1,1 1,-1 0,28 5,38 10,0 4,150 55,146 98,-368-166,-2-2,1 1,-1 1,1 0,-1 0,-1 1,1 0,-1 1,-1 0,1 0,-1 1,10 15,-17-23,0 1,-1-1,1 0,-1 1,1-1,-1 1,0-1,1 1,-1-1,0 1,0-1,0 1,0 0,-1-1,1 1,0-1,0 1,-1-1,1 1,-1-1,0 0,1 1,-1-1,0 0,0 1,0-1,0 0,0 0,0 0,0 0,0 0,0 0,-1 0,1 0,-2 1,-7 4,-1-1,1-1,-1 1,-11 2,-3 2,-69 39,51-25,-49 18,38-21,-15 5,-115 58,166-73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57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18,'-2'0,"1"0,-1 0,1 1,-1-1,1 1,-1-1,1 1,-1-1,1 1,0 0,0 0,-1 0,1 0,0 0,0 0,0 0,0 0,0 0,0 1,0-1,0 0,0 1,1-1,-1 0,1 1,-1 1,-10 44,10-45,-6 62,3 0,3 1,2-1,3 0,3 0,31 124,-33-169,1 0,0-1,2 0,0 0,1 0,1-1,13 17,-18-27,0-1,1 0,-1 0,1 0,1-1,-1 1,1-1,0-1,0 0,0 0,0 0,1-1,0 0,0 0,0-1,0 0,0 0,0-1,10 1,-15-2,0-1,-1 1,1 0,0-1,-1 1,1-1,-1 0,1 0,-1 0,1 0,-1 0,1 0,-1-1,0 1,0-1,0 0,0 1,0-1,0 0,0 0,-1 0,1-1,-1 1,0 0,1-1,-1 1,0-1,0 1,0-1,-1 1,1-1,-1 1,1-6,1-10,-1 0,-1 0,0 0,-4-19,2 4,-1 3,0 0,-2 1,-2 0,0 0,-2 0,-1 1,-2 0,-15-28,-1 7,-1 2,-3 0,-52-58,66 87,-1 0,0 2,-34-23,-5-4,56 42,0-1,0 0,0 0,0 0,0 0,1 0,-1 0,0 0,1 0,0 0,-2-3,2-5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0:59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99,'-2'67,"0"-41,1 0,1 0,2 0,0 0,10 40,-9-59,0 0,0 0,1 0,0 0,0-1,1 1,0-1,0 0,0-1,1 1,0-1,0 0,0-1,1 1,-1-1,1 0,11 4,11 3,0-1,1-1,32 5,-50-11,-9-2,0 0,1 0,-1-1,0 1,0-1,1 0,-1 0,0 0,0 0,1-1,-1 1,0-1,0 0,0 0,1 0,4-2,-6 1,0 0,0-1,-1 1,1 0,0-1,-1 1,1-1,-1 1,0-1,0 1,0-1,0 0,0 0,-1 0,1 0,-1 1,0-1,0 0,0-4,-5-215,5 221,0-1,0 0,0 0,0 0,1 0,-1 0,0 1,1-1,-1 0,1 0,0 1,0-1,-1 0,1 1,0-1,0 0,1 1,-1 0,0-1,0 1,1 0,-1-1,4-1,-3 3,1-1,-1 1,0-1,1 1,-1 0,1 0,-1 0,1 0,-1 1,0-1,1 1,-1-1,0 1,1 0,3 2,9 5,0 0,0 1,25 22,-39-31,10 9,20 17,40 24,-63-45,0 0,1-1,-1 0,1 0,0-1,0 0,0 0,1-1,-1 0,17 0,-23-2,0 0,-1-1,0 1,1-1,-1 0,1 0,-1 0,0 0,0 0,1-1,-1 1,0-1,0 1,0-1,-1 0,1 1,0-1,-1 0,1 0,-1 0,1-1,-1 1,0 0,0-1,0 1,0 0,-1-1,1 1,-1-1,1 1,-1-3,2-12,0 0,-1 1,-3-27,2 28,-5-173,5 164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00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0 749,'26'0,"8"0,51-5,-75 4,0-1,-1 0,1-1,-1 0,0 0,0-1,0 0,0-1,15-10,-21 11,1 0,-1 0,0 0,0 0,-1-1,1 1,-1-1,0 1,-1-1,1 0,-1 0,1 0,-2 0,1 0,0 0,-1 0,0 0,0 0,-1-6,0-1,-1 1,1-1,-2 1,0-1,0 1,-1 0,-6-14,8 22,1 0,0 1,-1-1,1 1,-1-1,0 1,0-1,0 1,0 0,0 0,-1 0,1 0,0 0,-1 1,0-1,1 1,-1 0,0-1,0 1,1 0,-1 1,0-1,0 0,0 1,0 0,-4 0,3 0,0 1,1 1,-1-1,1 0,-1 1,1 0,-1 0,1 0,0 0,0 1,0-1,0 1,0-1,0 1,1 0,0 0,-1 1,1-1,-3 6,-1 4,1 0,0 1,1-1,0 1,1 0,1 0,-1 19,2-22,0 1,1-1,1 0,0 0,0 0,1 0,1 0,0 0,8 19,-7-23,1-1,0 0,0 0,0 0,1-1,0 0,0 0,0 0,1-1,-1 0,1 0,0-1,13 5,14 4,59 13,-70-20,17 4,34 11,2-4,151 11,-222-27,0 0,-1-1,1 1,-1-1,0 0,1 0,-1-1,0 1,1-1,-1 0,0 0,0 0,-1-1,1 1,0-1,-1 0,0 0,1 0,-1-1,0 1,-1-1,1 1,-1-1,0 0,1 0,1-7,4-10,-1-1,-1 1,-1-1,2-28,1 0,6-20,-3-1,-3-1,-4 1,-6-112,0 162,-1 1,-1-1,-12-36,13 50,0-1,0 1,-1-1,0 1,0 0,0 0,-1 0,0 1,-1 0,1 0,-1 0,-11-7,16 11,-1 1,0 0,0-1,0 1,0 0,0 0,0 0,0 0,-1 1,1-1,0 0,0 1,-1 0,1-1,0 1,-1 0,1 0,0 0,0 1,-1-1,1 0,0 1,0 0,-1-1,1 1,0 0,0 0,0 0,0 1,0-1,0 0,1 1,-1-1,0 1,1 0,-1-1,1 1,-1 0,1 0,0 0,0 0,0 0,0 0,0 0,-1 5,-3 7,1 0,0 0,1 0,1 0,-2 28,3-24,0 0,1 1,1-1,1 0,1 0,0-1,1 1,1-1,1 1,0-1,1-1,1 1,0-2,2 1,12 17,2-6,1-1,1-1,31 22,-56-47,3 4,0 0,0 0,0 0,-1 0,1 1,-1 0,0-1,-1 1,1 0,-1 0,0 1,3 9,-2 3,0 0,1 29,-1-7,-1-29,39 285,-32-252,2-2,2 1,1-2,36 71,-48-108,0 0,0-1,1 1,0-1,-1 1,1-1,1 0,-1 0,0 0,1-1,-1 1,1-1,0 0,0 0,0 0,0-1,0 1,0-1,5 1,5 0,1-1,-1 0,0-2,21-1,-2-1,-11 2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01.9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0 652,'2'-6,"1"1,-1 0,1 0,0-1,0 2,0-1,1 0,0 1,-1-1,2 1,-1 0,5-3,0-1,41-37,-39 37,-1 0,-1 0,1-1,-1 0,-1-1,0 0,0-1,-1 0,0 0,8-18,-10 13,0 0,-1-1,-1 1,0-1,-2 0,0 0,0 0,-2 0,0 0,-1 0,0 1,-2-1,0 1,0-1,-2 1,0 1,-1-1,0 1,-2 0,1 0,-2 1,0 1,-1 0,-14-15,63 57,59 33,-24-17,216 136,276 189,-556-364,-1 0,-1 0,1 0,-1 0,0 1,7 8,-13-14,0 1,0-1,0 0,-1 1,1-1,0 1,-1-1,1 1,-1 0,1-1,-1 1,0 0,1-1,-1 1,0 0,0-1,0 1,-1 0,1-1,0 1,0-1,-1 1,1 0,-1-1,0 1,1-1,-1 1,0-1,0 1,0-1,0 0,0 0,0 1,-1-1,0 1,-25 21,0-2,-33 20,-13 10,-466 373,514-404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02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0,'4'0,"2"5,4 0,4 5,9 5,0 3,0 4,10 2,3 1,0 5,2 2,-1-1,-2-1,-4-1,-6-2,-8-4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02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04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445 153,'-13'0,"-1"0,1 1,-1 0,1 1,-1 0,1 1,0 1,0 0,0 1,1 0,0 1,0 0,0 1,0 1,1 0,1 0,-11 11,-2 3,1 1,1 2,1 0,2 1,0 1,2 0,1 1,1 1,2 1,-13 42,24-69,0-1,0 1,1-1,-1 1,1 0,-1-1,1 1,0 0,0-1,0 1,0 0,1-1,-1 1,1-1,0 1,-1 0,1-1,0 0,1 1,-1-1,0 0,1 1,-1-1,1 0,0 0,-1 0,1 0,3 2,-1-2,0-1,0 1,0-1,0 0,0 0,0 0,0 0,0-1,1 0,-1 0,0 0,0 0,0 0,0-1,0 0,1 0,4-2,-1 1,0-1,-1 1,1-1,-1 0,0-1,1 0,-2 0,1-1,-1 1,1-1,-1-1,-1 1,1-1,-1 0,6-9,96-152,-48 70,-59 96,1 0,-1 0,1-1,0 1,-1 0,1 0,0 0,0 0,0 0,0 1,0-1,0 0,0 0,0 0,0 1,0-1,0 1,0-1,1 1,-1-1,0 1,0 0,1-1,-1 1,0 0,0 0,1 0,-1 0,0 0,1 0,-1 1,0-1,0 0,1 1,-1-1,0 1,0-1,0 1,2 1,4 3,-1 0,0 1,0 0,0 0,6 9,-6-7,460 614,-226-294,-110-154,377 534,-489-680,-7-13,0 1,-2 0,1 0,-2 1,0 0,7 27,-14-42,-1 0,1 0,-1 1,0-1,0 0,0 0,0 1,0-1,0 0,-1 0,1 1,-1-1,1 0,-1 0,0 0,0 0,0 0,0 0,0 0,0 0,-1 0,1 0,0-1,-1 1,0 0,1-1,-1 1,0-1,0 0,0 0,0 0,0 0,0 0,0 0,0 0,0-1,-1 1,1-1,-2 1,-12 1,1 0,0-1,-1 0,-23-3,22 1,2-1,0 0,0-1,0 0,0-1,1-1,-1-1,1 0,1 0,-26-17,-4-7,-59-53,92 74,-14-14,0 0,1-2,2-1,0-1,2 0,1-1,1-1,2-1,-21-55,23 44,1 1,3-2,1 1,2-1,2 0,1 0,5-58,46-434,-18 235,-30 294,1 0,-1 0,1 0,0 0,0 0,0 1,1-1,-1 0,1 1,0 0,1-1,-1 1,7-8,-6 10,0 0,1-1,-1 1,1 0,-1 1,1-1,0 1,0-1,0 1,0 0,0 0,0 1,0-1,0 1,0 0,7 1,18 0,-1 2,1 1,-1 1,0 1,53 20,-38-8,0 1,72 48,-113-65,0-1,0 1,0-1,0 0,-1 0,2 0,-1 0,0 0,0 0,0 0,0-1,1 1,-1-1,4 0,-5-1,0 0,0 0,0 0,-1 0,1 0,0 0,-1-1,1 1,0 0,-1 0,1-1,-1 1,0-1,1 1,-1 0,0-1,0 1,0-1,0 1,0 0,0-1,-1 1,0-3,2-46,2 0,2 1,2 0,24-84,82-184,-110 311,-1 0,1-1,0 1,1 0,0 1,0-1,0 0,0 1,1 0,8-7,-10 10,0 0,0 1,0 0,0-1,1 1,-1 0,0 1,0-1,1 1,-1-1,0 1,1 0,-1 0,0 0,1 1,-1-1,0 1,0 0,1 0,-1 0,0 0,0 0,4 3,15 9,-1 1,0 1,-1 1,-1 1,0 0,30 38,5 3,35 46,-74-88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06.7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1028,'-12'5,"1"1,0 0,0 0,1 1,-17 15,-11 6,-35 18,42-29,1 2,1 2,-39 34,67-55,0 1,0 0,1-1,-1 1,0 0,0 0,1 0,-1 0,0 0,1 0,-1 0,1 0,-1 0,1 0,-1 0,1 0,0 0,0 0,-1 0,1 0,0 0,0 0,0 1,0-1,1 1,-1-1,1 0,0 0,0 0,0 0,0 0,0 0,0 0,0-1,0 1,0 0,1-1,-1 1,0-1,0 1,1-1,-1 0,3 1,10 1,0-1,0 0,15-1,-20-1,87 1,157-4,-250 3,0 1,0 0,0 0,0-1,1 0,-1 1,0-1,0-1,0 1,-1 0,1-1,0 1,0-1,-1 0,1 0,-1 0,1 0,-1 0,0-1,0 1,0-1,2-3,0-2,-1 0,0 0,-1-1,0 1,0-1,0-12,10-34,-12 54,1 0,-1 0,0 0,1 0,-1 0,1 0,-1 1,1-1,0 0,-1 0,1 1,0-1,0 0,-1 1,1-1,0 1,0-1,0 1,-1-1,1 1,0 0,0 0,0-1,0 1,0 0,0 0,0 0,0 0,0 0,0 0,0 0,0 0,0 0,0 0,0 1,0-1,0 0,-1 1,1-1,0 1,0-1,1 2,41 29,-32-21,186 125,-163-116,1-1,0-2,1-1,43 12,-75-26,0 0,0 0,0-1,0 1,0-1,0 1,0-1,0-1,0 1,0-1,0 1,0-1,-1 0,1 0,0-1,0 1,-1-1,1 0,-1 0,5-3,-3 0,0 1,-1-1,0-1,0 1,0-1,-1 1,1-1,-1 0,-1 0,1-1,2-10,25-86,-4-1,22-208,-44 260,-2 0,-3-1,-2 1,-2 0,-2 0,-3 0,-2 1,-19-51,19 72,-1 1,-2 0,-22-34,28 50,0 1,-1-1,0 2,-1-1,0 2,-1-1,0 2,-23-15,35 23,-1 1,0-1,0 1,0-1,0 1,0-1,0 1,0-1,0 1,0 0,0 0,0-1,0 1,0 0,0 0,0 0,0 0,-1 0,1 0,0 1,0-1,0 0,0 0,-1 1,1 0,1 0,-1 0,0 0,1 0,-1 0,1 0,0 0,-1 0,1 0,0 0,-1 0,1 1,0-1,0 0,0 0,0 0,0 0,0 2,17 63,-14-54,6 19,88 292,-73-256,3-1,61 107,-74-151,1-1,2-1,0-1,1 0,1-1,34 26,140 80,-116-77,75 43,-131-78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13.1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0 244,'122'2,"133"-5,-243 2,1-1,-1-1,0 0,0-1,0 0,0-1,16-8,5-7,34-26,-45 30,0 0,1 2,1 0,31-12,95-23,-122 42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08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1 632,'0'37,"-1"-10,1 1,1 0,2 0,9 40,-10-60,0 0,1 0,0-1,1 0,-1 0,2 0,-1 0,1 0,0-1,0 0,0 0,1 0,0-1,0 1,1-2,-1 1,1-1,0 0,1 0,7 3,14 3,-1-2,2 0,-1-2,32 2,121 3,-99-10,92-10,-132 4,0-2,-1-1,0-3,40-15,-75 23,-1 1,1-1,-1 0,0 0,0-1,0 0,0 0,-1 0,0-1,5-5,-7 6,0-1,-1 1,1 0,-1-1,0 0,-1 0,1 1,-1-1,0 0,0 0,0 0,-1-1,0 1,0-7,-2-89,-4 0,-20-107,20 177,-1 0,-1 1,-1-1,-2 2,-2 0,0 0,-2 1,-1 1,-1 0,-39-46,51 67,1 1,-1 0,0 0,0 0,-1 0,0 1,1 0,-1 0,0 1,-1 0,1 0,-1 0,1 1,-14-4,19 6,0 0,0 0,0 0,0 0,0 0,0 0,0 0,0 0,0 1,0-1,0 0,0 1,0-1,0 1,0-1,0 1,0-1,0 1,0-1,1 1,-1 0,0-1,0 1,1 0,-1 0,1 0,-1 0,1 0,-2 1,2 0,0 1,-1 0,1-1,0 1,0-1,0 1,0-1,1 1,-1-1,1 1,1 4,1 1,0 0,1 1,0-2,1 1,-1 0,9 8,14 8,2-1,1-2,1 0,0-3,68 30,-34-16,669 325,-733-356,23 11,-1 0,0 1,-1 1,36 32,-54-43,0 1,0-1,-1 1,0 0,1 0,-1 1,-1-1,1 1,-1-1,0 1,0 0,0 0,-1 0,1 0,-1 0,0 0,-1 0,1 0,-1 1,0-1,0 0,-1 0,0 0,0 0,0 0,0 0,-1 0,0 0,0 0,-4 7,-12 16,-1 0,-2-1,0-2,-36 33,-3 5,43-43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08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11,'0'-5,"0"-1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09.5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0 338,'3'-2,"1"0,-1-1,1 1,0 0,-1 1,1-1,0 1,0-1,0 1,0 0,0 1,0-1,0 1,0 0,0 0,0 0,8 1,-3 0,0 1,0 0,0 1,0-1,0 2,14 6,-10-1,-1-1,0 2,-1 0,0 0,0 1,-1 0,-1 1,0 0,0 0,7 16,-12-22,-4-5,0-1,1 1,-1-1,0 1,0-1,0 0,0 1,1-1,-1 1,0-1,0 0,1 1,-1-1,0 1,0-1,1 0,-1 0,1 1,-1-1,0 0,1 1,-1-1,1 0,-1 0,0 0,1 0,-1 1,1-1,-1 0,1 0,-1 0,1 0,-1 0,0 0,1 0,-1 0,1 0,-1 0,1-1,0 1,6-22,-5-40,-2 57,-1-48,3-100,-1 132,2 0,0-1,2 1,12-39,-15 56,1 1,-1-1,0 1,1 0,-1 0,1 0,0 0,0 0,0 1,1 0,-1-1,1 1,-1 0,1 0,0 1,-1-1,1 1,0 0,0 0,0 0,0 0,0 1,0 0,0 0,7 0,10 1,-1 0,1 2,33 8,1 3,-1 3,-1 3,92 47,135 108,-265-164,-1 0,-1 1,1 0,-2 1,0 0,-1 1,0 0,-1 1,0 1,-2-1,0 1,0 1,-2-1,0 1,-1 0,0 1,-2-1,0 1,1 34,-3-31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10.5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104 175,'-3'0,"-1"0,0 0,1 1,-1-1,1 1,-1 0,1 0,0 1,-1-1,1 1,0-1,0 1,0 0,0 0,0 0,0 1,-3 3,2-1,0 1,0-1,0 1,1 0,0 0,0 0,0 0,1 1,-2 7,2-5,0 1,0 0,1 0,0 1,1-1,0 0,1 0,0 0,0 0,1 0,1 0,6 17,3-6,1-1,1 0,1-1,1-1,0 0,1-1,1-1,1 0,0-2,1 0,1-1,31 14,-1-3,2-2,0-3,1-2,65 12,-59-20,70 3,-53-7,-76-5,0 0,0 0,0 0,-1 0,1 0,0 0,0 0,0 0,0 0,0-1,0 1,-1 0,1-1,0 1,0 0,0-1,-1 1,1-1,0 1,-1-1,1 0,0 1,-1-1,1 1,-1-1,1 0,0-1,3-27,-18-36,12 60,-7-22,-2 0,0 1,-2 0,-17-24,-70-96,73 110,0-2,-1 1,-2 2,-2 1,-1 1,-2 2,0 2,-3 1,-41-24,74 49,-1 0,0 0,1 1,-1 0,-1 0,1 0,0 1,0 0,-1 0,-7 0,9 1,1 1,0 0,-1 0,1 0,0 0,0 1,0-1,0 1,0 0,0 0,1 1,-1-1,1 1,-1 0,-4 5,-52 41,47-40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11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0,'1'7,"1"-1,0 0,0 0,0 0,1-1,0 1,0-1,6 8,41 57,-42-58,430 521,-431-524,1 0,1-1,-1 0,2 0,-1-1,1-1,15 9,-19-12,0-1,0 0,1-1,-1 1,1-1,-1-1,1 1,-1-1,1 0,-1 0,1-1,-1 0,1 0,10-4,89-21,-51 13,-1-2,59-24,-91 28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11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470 1,'-25'2,"0"2,1 0,-1 2,1 1,1 1,-1 0,1 2,-27 16,23-12,-1-1,0-2,-1 0,-59 12,61-20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13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0 311,'34'2,"1"1,-2 2,1 1,-1 2,0 1,0 2,-1 1,-1 2,0 1,40 26,-32-12,-38-28,1 0,-1 0,0 1,0-1,0 0,1 1,-1-1,0 1,-1 0,1-1,0 1,0 0,-1-1,1 1,-1 0,0 0,1 0,-1 0,0-1,0 1,0 3,-4-2,-1-10,-3-11,-5-42,3-1,3 0,2-1,4-87,1 144,0 1,1-1,-1 1,1 0,0 0,0-1,1 1,-1 0,1 0,0 0,0 0,0 1,0-1,1 0,0 1,-1 0,1 0,4-4,-4 6,0-1,-1 1,1 0,0-1,0 2,0-1,0 0,0 0,0 1,0 0,0-1,0 1,0 0,0 1,0-1,0 0,0 1,0 0,0 0,0 0,0 0,-1 0,1 0,0 1,-1-1,1 1,2 2,38 29,0 1,57 62,-62-58,70 72,158 209,-254-303,-1 0,-1 0,13 28,-15-21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14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1 610,'8'-2,"0"0,0 0,0 0,0-1,0 0,-1-1,12-6,-6 3,87-50,114-86,-77 48,-90 64,105-76,-150 106,0-1,1 1,-2-1,1 0,0 0,0 0,0 0,-1 0,1 0,-1 0,0 0,0-1,0 1,0 0,0-1,0 1,0-1,-1 0,0 1,1-1,-1 1,0-1,0 0,0 1,-1-1,0-4,0 4,-1 0,0 0,0 1,1-1,-1 0,-1 1,1 0,0-1,-1 1,1 0,-1 0,0 1,1-1,-1 0,0 1,0 0,0-1,0 1,-1 0,1 1,-4-2,-3 1,-33-9,0 3,-78-4,59 9,38 0,1 1,0 2,-1 0,1 1,0 1,0 1,-24 7,43-8,0-1,0 1,1 0,-1 0,1 0,-1 0,1 0,0 1,0 0,1-1,-1 1,1 0,-1 0,1 1,1-1,-1 0,1 1,-1-1,1 1,0 5,-3 12,1 1,0 37,2-14,4 344,-2-369,1-1,1 0,1 1,10 28,-11-42,-1 0,1 0,1 0,-1-1,1 0,0 0,1 0,-1 0,1-1,0 1,0-1,1 0,0-1,0 1,12 6,-1-4,-1 0,1-1,1-1,-1-1,1 0,0-1,0-1,0-1,0-1,0 0,31-5,-11-2,-1-2,0-1,-1-2,52-25,56-21,-120 49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15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505 39,'1'-1,"-1"-1,0 1,0-1,0 1,-1-1,1 1,0 0,-1-1,1 1,-1-1,1 1,-1-1,1 1,-1 0,0 0,0-1,0 1,0 0,0 0,0 0,0 0,0 0,0 0,0 0,-1 0,-1 0,0-1,0 2,-1-1,1 0,0 1,-1-1,1 1,0 0,-1 0,1 1,0-1,-6 2,-3 0,0 2,1 0,-1 0,1 1,-20 12,4 4,2 2,0 1,1 1,2 0,-34 50,22-29,15-22,0 2,2 0,1 1,1 0,1 2,-14 43,25-65,1 1,0 0,1 0,0 0,0 0,0 0,1 0,0 0,1 1,0-1,0 0,1 0,0-1,0 1,1 0,0-1,0 1,1-1,0 0,0 0,0 0,1-1,0 0,1 1,-1-2,1 1,0-1,1 0,-1 0,10 5,25 11,0-1,1-2,1-2,56 13,-19-4,-56-17,-1-1,1-1,1-2,31 4,-49-8,0 0,0 0,0-1,-1 0,1 0,0 0,0-1,-1 0,1 0,-1-1,1 0,-1 0,0 0,0-1,0 0,-1 0,1-1,-1 1,8-11,3-5,0 1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18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180 832,'9'-2,"-1"0,1 0,-1-1,0 0,0-1,0 0,-1 0,1 0,10-9,19-9,85-39,199-106,-225 113,166-100,-257 152,-1-1,0 1,-1-1,1 0,0-1,-1 1,0 0,0-1,0 0,0 0,0 0,-1 0,0 0,0-1,0 1,0-1,1-7,-3 9,0-1,0 1,-1 0,1-1,-1 1,0 0,0 0,0 0,0 0,0 0,-1 0,0 0,1 0,-1 0,0 1,0-1,-1 1,1-1,0 1,-1 0,0 0,1 0,-1 0,0 0,-5-1,-5-4,0 1,0 1,-1 0,1 1,-1 1,-1 0,1 0,0 2,0 0,-1 0,1 1,0 1,-1 1,1 0,0 0,-18 7,-16 6,0 3,1 2,-54 31,28-12,1 2,3 4,-92 77,138-103,1 2,1 0,1 1,1 1,1 1,1 1,1 0,1 1,2 1,0 0,2 1,-16 57,25-73,0 1,0-1,1 0,0 1,1-1,1 1,0-1,1 0,3 15,-3-20,1 0,0-1,0 1,1-1,-1 0,1 0,1 0,-1-1,1 1,0-1,0 0,0 0,1-1,0 1,0-1,0-1,8 5,10 1,1-1,0-1,1-1,-1-1,1-1,48 1,-4 1,26 8,-59-7,1-2,0-1,51-2,-81-3,1-1,0 0,-1 0,1-1,-1 0,0 0,1-1,-2 0,9-5,64-51,-41 28,107-78,177-142,-248 188,-4-3,73-89,-134 143,0 0,0-1,-1 0,-1 0,0-1,-1 0,-1-1,0 1,4-22,-8 29,-1 0,0 0,-1 0,1-1,-2 1,1 0,-1 0,-1 0,1 0,-1 0,-1 0,1 0,-1 1,-1-1,1 1,-1 0,-1 0,1 0,-1 1,-9-10,5 6,-1 1,0 0,0 0,-1 1,-1 1,1-1,-1 2,0 0,-1 0,1 1,-1 1,0 0,-21-3,32 6,1 1,0 0,0-1,-1 1,1 0,0 0,-1 0,1 0,0 0,-1 1,1-1,0 0,-1 1,1-1,0 1,0-1,-1 1,1-1,0 1,0 0,0 0,0-1,0 1,0 0,0 0,0 0,0 0,0 0,1 0,-1 0,0 1,1-1,-1 2,0-1,1 0,1 1,-1-1,0 0,1 0,-1 0,1 0,-1 1,1-1,0 0,0 0,0 0,0 0,0 0,1-1,-1 1,1 0,-1-1,3 3,27 25,2-2,67 43,83 36,-149-87,-19-11,355 204,-259-143,129 108,-239-176,34 34,-35-34,1 0,0 0,0 0,-1 0,1 1,-1-1,1 0,-1 0,0 0,1 1,-1-1,0 0,0 1,0-1,0 0,0 0,0 1,0-1,0 0,0 0,-1 1,1-1,0 0,-1 0,1 1,-1-1,0 0,1 0,-1 0,0 0,0 0,1 0,-2 1,-248 215,26-24,220-190,1 1,0-1,-1 0,0 0,0-1,0 1,-6 2,9-5,1 0,-1 1,0-1,1 0,-1 0,1 0,-1 0,1 0,-1 0,1 0,-1 0,1 0,-1 0,1-1,-1 1,1 0,-1 0,1 0,-1-1,1 1,-1 0,1-1,-1 1,1 0,-1-1,-6-24,8 1,0 0,1 0,2 0,1 1,0-1,2 1,0 0,2 1,1-1,0 2,16-24,16-21,3 2,59-65,45-35,-65 74,109-152,-188 235,-1-1,0 0,0 0,-1 0,3-12,-6 20,1-1,-1 0,0 0,1 0,-1 1,0-1,1 0,-1 0,0 0,0 0,0 0,0 0,0 0,0 0,0 1,0-1,0 0,-1 0,1 0,0 0,-1 0,1 0,0 1,-1-1,1 0,-1 0,1 1,-1-1,1 0,-1 0,0 1,1-1,-1 1,0-1,0 1,1-1,-1 1,0-1,0 1,0 0,0-1,1 1,-1 0,0 0,0 0,0-1,0 1,0 0,0 0,0 0,0 1,0-1,1 0,-1 0,0 0,0 1,0-1,0 0,0 1,1-1,-1 1,-1 0,1-1,-1 1,1-1,0 1,-1 0,1-1,0 1,0 0,0 0,-1-1,1 1,0 0,0 0,1 0,-1 1,0-1,0 0,0 0,1 0,-1 1,0-1,1 0,-1 0,1 1,0-1,-1 1,1-1,0 0,0 1,0-1,0 1,0-1,0 0,0 1,1-1,-1 1,0-1,1 0,-1 1,1-1,1 2,0 2,1 1,0-1,0 0,0 1,1-2,0 1,0 0,7 5,73 54,4-4,127 66,-40-25,-171-99,56 35,68 54,-113-80,-1 2,0-1,-1 2,-1 0,0 0,-1 1,0 0,-2 1,1 0,6 19,-12-22,0-1,-1 1,-1-1,0 1,-1 0,0 0,-1 0,-2 20,2-27,-1 0,0 0,-1 0,1 0,-1 0,0-1,-1 1,1 0,-1-1,0 0,0 0,-1 1,0-2,0 1,0 0,0-1,-1 0,1 0,-9 5,-4-1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27.8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0 744,'19'-1,"1"2,-1 0,1 2,-1 0,34 10,-41-8,1 1,0 0,-1 1,0 0,-1 1,1 0,-1 1,18 18,-6 0,0 0,-2 2,-1 0,-1 1,-1 1,18 47,-11-15,-3 1,19 97,-40-159,-1 0,1 0,-1 0,1 0,-1 0,0 0,0 0,1 0,-1-1,-1 1,1 0,0 0,-1 0,1 0,-1 0,1 0,-1 0,0-1,0 1,1 0,-1 0,-1-1,1 1,-2 1,1-2,0 0,0 0,0 0,0 0,-1-1,1 1,0-1,0 1,-1-1,1 0,0 0,-1 0,1 0,0-1,0 1,-1 0,-1-2,-8-1,2-1,-1 0,0 0,1-1,0-1,0 0,-10-7,-6-11,0-1,2-1,1-1,1-1,1-1,2-1,0-1,3 0,0-1,2-1,-15-53,17 40,2-1,1-1,3 0,2 0,2 0,2 0,2 0,9-49,3 15,4 1,4 1,49-123,-69 199,2-5,0 1,0-1,1 1,7-11,-12 19,1-1,-1 0,1 0,0 1,0-1,-1 0,1 1,0-1,0 1,0-1,-1 1,1-1,0 1,0 0,0-1,0 1,0 0,0 0,0 0,1-1,-1 2,0-1,1 1,-1-1,0 1,0 0,0-1,0 1,0 0,0 0,0-1,0 1,0 0,-1 0,1 0,0 0,0 0,-1 1,1-1,-1 0,1 1,7 15,-2 0,0 0,7 32,-7-19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13.7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725 1,'-1'11,"-1"0,-1 0,0 0,0 0,-1-1,-9 19,6-15,-37 79,-5-2,-95 135,-151 144,270-341,16-16,-1-1,0 0,-1 0,-1-1,1-1,-2 0,-26 16,22-21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19.5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311 204,'0'-2,"0"0,0 1,0-1,0 1,-1-1,1 0,0 1,-1-1,1 0,-1 1,0-1,1 1,-1-1,0 1,0 0,0-1,0 1,0 0,0-1,0 1,-1 0,1 0,0 0,-3-1,1 1,-1-1,1 1,-1 0,0 0,1 1,-1-1,0 1,1 0,-1 0,-7 1,0 0,-1 1,1 1,-1 0,1 1,0 0,-15 8,15-5,0 1,0 0,1 1,0 0,0 1,1 0,1 1,0-1,0 2,1-1,0 1,-6 14,9-15,-1 0,1 0,1 0,0 0,0 1,2-1,-1 1,1-1,1 1,0 0,0-1,2 1,-1 0,5 15,-2-17,1-1,0 1,1-1,-1 0,2-1,-1 1,1-1,1 0,0-1,0 0,16 12,-8-8,1-1,0 0,0-1,1-1,30 10,-46-17,0 0,1 0,-1-1,0 1,0-1,1 0,-1 0,0 0,0 0,1 0,-1 0,0 0,0-1,1 1,-1-1,0 0,0 0,0 0,0 0,0 0,0 0,0 0,0 0,0-1,-1 1,1-1,0 0,-1 1,1-1,-1 0,0 0,0 0,1 0,-1 0,-1 0,1 0,0 0,0 0,0-5,2-9,0-1,-1 1,-1 0,-2-27,1 24,-5-480,9 471,-4 28,1 0,-1-1,0 1,0 0,1-1,-1 1,0 0,0 0,1 0,-1-1,0 1,1 0,-1 0,0 0,1 0,-1-1,0 1,1 0,-1 0,0 0,1 0,-1 0,0 0,1 0,-1 0,1 0,-1 0,0 0,1 0,-1 1,0-1,1 0,-1 0,0 0,1 1,4 2,-1 1,1 0,-1 0,0 0,7 9,-7-7,205 224,-129-134,-12-16,111 169,-166-227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20.5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600 92,'-1'0,"0"0,0 0,0 1,0-1,0 1,1-1,-1 1,0-1,0 1,1-1,-1 1,0 0,1-1,-1 1,0 0,1 0,-1-1,1 1,-1 0,1 0,0 0,-1 0,1 0,-1 1,-7 30,6-21,-4 15,2 1,1-1,1 1,1 0,1-1,2 1,5 30,3-1,3-1,26 72,-28-96,2-1,1 0,1-1,27 39,-40-78,-4-8,-13-30,-3 1,-1 2,-3 0,-1 1,-2 1,-3 1,-56-67,30 52,-4 1,-2 4,-2 2,-2 3,-83-46,144 91,0 0,0 0,-1 0,1 1,0-1,-1 1,-6-2,-1 4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21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1 168,'24'1,"-1"0,1 2,0 0,-1 2,0 1,0 0,0 2,-1 0,0 2,22 13,-27-14,4 3,0-1,1-1,0 0,31 7,-51-17,-1 1,1-1,0 0,0 0,0 0,-1 0,1 0,0 0,0-1,0 1,-1-1,1 1,0-1,-1 1,1-1,0 0,-1 0,1 0,-1 0,1 0,-1 0,1 0,-1-1,0 1,0 0,0-1,0 1,0-1,0 1,0-1,0 0,0 1,-1-1,1 0,-1 0,1 1,-1-1,0 0,0-3,2-11,-1 1,-1-1,-2-28,0 21,-1-132,20 174,6 19,184 370,85 183,-272-547,-2 2,-2 0,-2 0,9 54,-20-83,-1-1,-1 0,0 1,-1-1,-1 0,0 1,-1-1,-1 0,-1 0,0 0,-1 0,-1-1,0 0,-1 0,-16 26,21-38,0 0,-1 0,1 0,0-1,-1 1,0-1,0 0,0 0,0 1,0-2,0 1,0 0,0-1,-1 0,1 1,-1-1,1 0,-6 0,3-1,1 0,-1 0,0-1,0 0,1 0,-1 0,1-1,-1 0,1 0,-9-4,-3-4,1 0,0-1,0-1,1-1,-24-25,11 4,1 0,2-1,1-2,2-1,1 0,2-2,2 0,2-1,1 0,-12-69,18 69,2-1,2 0,2 0,2 0,2-1,1 1,2 0,2 1,2 0,28-80,-19 79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22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1,'2'55,"2"0,3 0,21 84,61 153,-60-206,60 165,-71-208,2-1,1-2,47 66,-63-99,-1-1,1-1,1 1,-1-1,1 1,0-2,0 1,0-1,1 0,0 0,-1 0,15 4,-8-5,0 0,1-2,-1 1,0-2,0 1,22-4,21-1,-1-2,0-3,95-28,-111 25,-15 5,0-1,-1 0,0-2,27-16,-36 12,-14 13,0 1,0-1,0 1,0-1,0 1,0-1,0 1,0 0,0-1,0 1,0-1,-1 1,1-1,0 1,0 0,0-1,-1 1,1-1,0 1,0 0,-1-1,1 1,0 0,-1-1,1 1,0 0,-1-1,1 1,0 0,-1 0,1 0,-1-1,1 1,-1 0,1 0,0 0,-1 0,-13-4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23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0 122,'15'-1,"-1"-1,0 0,0-1,17-6,33-6,410-19,-48 7,-399 23,50-15,-59 14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23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155 183,'-7'0,"0"0,0 0,0 1,0 0,0 0,0 1,1 0,-1 0,0 0,1 1,0 0,-12 7,14-6,-1 0,1 1,0-1,0 1,0 0,1 0,-1 0,1 1,0-1,1 1,0 0,0-1,0 1,0 0,0 7,0-4,0 1,1-1,1 1,0 0,0-1,0 1,1-1,1 1,0-1,0 0,1 0,0 0,0 0,8 15,-5-15,1 1,0-1,1 0,0 0,0-1,1 0,0 0,0-1,0 0,1-1,19 9,5 2,1-2,59 17,-75-27,0-1,1-1,-1 0,1-2,0 0,37-5,-53 4,-1-1,1 0,-1 0,0 0,1 0,-1 0,0-1,0 0,0 0,0 1,0-1,-1-1,1 1,0 0,-1-1,4-4,-2 1,0 0,0-1,-1 1,0-1,0 0,-1 1,3-14,-2 4,-1-1,0 0,-1 0,-1 0,-1 0,-3-22,-1 18,0 0,-2 1,0 0,-2 0,0 1,-1 0,-1 1,-15-20,5 10,-1 1,-2 1,0 2,-35-28,52 47,0-1,-1 2,1-1,-1 1,0 0,0 1,0 0,-1 0,1 0,-18-1,5 2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25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1,'1'26,"1"1,1-1,2 0,0 0,11 29,55 123,-37-98,258 586,-278-616,-4-16,-8-38,-2-24,-3-12,2 1,2-1,2 1,1-1,2 1,17-61,-17 81,40-103,-40 108,1 1,1 0,-1 0,2 0,0 1,13-14,-19 23,0 1,0 0,0 0,0 0,0 0,1 0,-1 1,0 0,1-1,-1 1,1 1,0-1,-1 0,1 1,0 0,-1 0,1 0,0 0,-1 0,1 1,-1 0,1-1,0 1,-1 1,0-1,1 0,3 3,11 6,0 0,-1 1,28 24,-27-20,14 10,-1 2,-1 1,-1 1,36 48,-56-65,0 1,-1 0,0 1,-1-1,-1 1,0 1,-1-1,0 1,-1 0,-1 0,0 1,-1-1,-1 1,-1 28,-1-39,0-1,0 0,0 0,0 0,0 0,-1 0,0 0,0-1,0 1,0-1,0 1,-1-1,0 0,1 1,-1-1,-1-1,1 1,-6 4,-5 1,0 0,-1-1,-25 8,-25 13,26-4,-1-2,-1-2,-1-2,0-1,-75 18,84-29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26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0 787,'1'-2,"-1"0,1 0,0 0,-1 0,1 0,0 0,0 1,0-1,0 0,1 1,-1-1,0 0,1 1,-1 0,4-3,31-22,-23 17,87-72,164-175,-249 240,6-5,84-94,-94 101,0-1,-1 0,0-1,-1 0,-1 0,7-21,-13 33,-1 1,0 0,0-1,-1 1,1 0,-1-1,1 1,-1-1,0 1,0-1,-1 1,1-1,-1 1,0-1,0 1,0 0,-3-6,2 6,0 0,0 1,-1-1,1 1,-1 0,1 0,-1 0,0 0,0 1,0-1,0 1,0-1,0 1,-1 0,1 0,0 1,0-1,-7 0,-30-2,-1 1,1 3,-49 5,84-4,-1-1,1 1,0-1,0 2,0-1,0 0,0 1,0 0,0 0,1 1,0-1,-1 1,1 0,1 0,-1 0,1 0,-1 1,1 0,0-1,-3 9,-5 12,0 1,-13 50,17-53,-1 4,1 0,2 0,0 1,-1 48,6-66,0-1,0 0,1 0,1 0,-1 0,1 0,1-1,0 1,0 0,1-1,0 0,0 0,1 0,0-1,0 1,1-1,0 0,9 7,57 47,224 200,-293-258,0 1,1-1,0 0,0 0,0-1,0 1,0-1,1 0,-1 0,1 0,-1-1,9 2,-11-2,1-1,0 0,-1 0,1 0,0-1,-1 1,1-1,-1 1,1-1,0 0,-1 0,1 0,-1 0,0-1,1 1,-1 0,0-1,0 0,0 1,0-1,0 0,0 0,1-3,9-12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27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115 705,'1'6,"0"1,1-1,0 0,1 1,-1-1,1 0,0 0,1-1,6 10,4 8,481 1009,-483-995,-11-36,-1 0,1 0,-1 0,0 1,1-1,-1 0,0 0,0 0,0 0,0 0,0 0,0 0,0 0,0 0,0 1,0-1,0 0,-1 0,1 0,-1 0,1 0,-1 0,1 0,-1 0,1 0,-1 0,0-1,1 1,-3 1,1-2,-1-1,1-1,0 1,0 0,-1 0,1-1,0 0,0 1,0-1,0 0,1 0,-1 0,0 0,1 0,0 0,-1 0,-1-4,0 0,-50-78,-45-96,33 57,-10-16,6-4,7-2,5-3,-45-191,67 136,32 170,1 0,2 0,1 0,6-39,-6 67,1-1,-1 1,1 0,0 0,1 0,-1 1,1-1,0 0,0 1,1 0,-1 0,1 0,0 0,0 0,0 1,0 0,1 0,-1 0,1 0,0 1,0 0,0 0,7-2,13-3,0 1,0 1,43-3,-52 7,32-4,267-19,-254 23,-1 2,1 3,71 15,-123-18,0 1,0 1,0-1,0 1,-1 1,1 0,-1 0,0 1,9 5,-15-7,1-1,-1 1,1 0,-1 0,0 0,0 0,0 0,0 0,-1 1,1-1,-1 0,0 1,0-1,0 1,0 0,-1-1,1 1,-1-1,0 1,0 0,0-1,-1 1,1 0,-1-1,-2 7,-9 28,-1 0,-2-1,-2-1,-21 35,-95 135,85-134,14-23,-1-2,-2-1,-2-1,-59 50,57-56,27-24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29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405 725,'18'-1,"0"-2,-1 0,0-1,0-1,23-10,-3 2,70-23,-3-4,103-57,-197 92,-1 0,1-1,-1 0,0-1,0 0,15-16,-21 19,0 0,0-1,-1 0,1 1,-1-1,0 0,-1 0,1 0,-1 0,0-1,0 1,0 0,-1 0,0-1,0 1,-1-8,0 4,0 0,-1 0,0 0,-1 0,0 1,0 0,0-1,-1 1,-1 0,1 1,-1-1,-1 1,1 0,-1 0,0 0,-1 1,1 0,-1 1,-1-1,1 1,-1 0,0 1,-13-5,0 0,-1 2,0 1,0 0,-1 2,0 1,0 0,0 2,-26 1,37 1,1 1,-1 0,1 1,-1 0,1 0,0 1,1 1,-1 0,1 0,0 1,0 0,0 1,1 0,0 1,1 0,-1 0,-12 18,-7 12,1 2,2 1,-21 47,14-25,-15 23,-131 252,140-254,3 1,-27 101,58-171,0 0,1 1,1-1,-1 25,3-37,0 1,0-1,0 0,0 0,1 1,0-1,-1 0,1 0,0 0,1 0,-1 0,0 0,1 0,0 0,0-1,-1 1,2-1,-1 1,0-1,0 0,1 1,-1-1,1-1,0 1,0 0,-1-1,1 1,5 1,5 0,-1 0,1-2,0 1,0-1,1-1,-1 0,20-4,98-21,-90 16,8-2,0-1,-1-3,76-34,-105 39,0 0,-1-1,0-1,-1 0,0-2,-2 0,1-1,-1 0,-1-1,-1-1,16-25,5-22,-2-2,-2-1,-4-1,20-83,49-293,-74 331,-13 73,-4 26,0 0,-1-1,-1 1,0-1,-1 0,-1 1,0-1,-3-17,3 31,0 1,0-1,0 0,0 1,-1-1,1 0,0 1,0-1,-1 0,1 1,0-1,-1 1,1-1,-1 1,1-1,-1 1,1-1,-1 1,1-1,-1 1,1-1,-1 1,1 0,-1-1,0 1,1 0,-1 0,0 0,1-1,-1 1,0 0,1 0,-1 0,0 0,1 0,-1 0,0 0,1 0,-1 0,0 1,1-1,-1 0,0 0,1 1,-1-1,0 0,1 1,-1-1,1 0,-1 1,1-1,-1 1,1-1,-1 1,1-1,-1 1,0 1,-27 33,27-34,-9 15,1 0,1 1,0 0,1 1,1 0,0 0,2 0,0 0,1 1,-1 33,3-39,1 0,1 0,0 0,1 0,0 0,1 0,1-1,0 1,0-1,1 0,1 0,0-1,0 0,2 0,-1 0,12 12,-4-9,1 0,0-1,1-1,0-1,1 0,0-1,1-1,0-1,1-1,39 10,4-5,2-3,74 1,54 7,-190-17,0 0,1 1,-1-1,0 1,0 0,1 0,-1 0,0 1,0-1,0 1,0-1,-1 1,1 0,0 0,-1 0,1 1,1 2,-3-3,0 0,-1 0,1 0,-1 0,0 0,0 0,1 0,-1 0,-1 1,1-1,0 0,0 0,-1 0,0 0,1 0,-1 0,0 0,0 0,0 0,0 0,0 0,0-1,-1 1,1 0,0-1,-4 3,-9 12,1 1,0 0,1 0,1 1,0 1,2 0,0 0,1 1,1 0,1 0,1 0,-5 40,8-40,0-3,0-1,2 1,2 31,-2-45,1-1,-1 1,1 0,-1 0,1-1,0 1,0 0,0-1,0 1,0-1,1 1,-1-1,1 0,0 1,0-1,0 0,0 0,0 0,0-1,0 1,1 0,-1-1,0 1,1-1,-1 0,1 0,0 0,-1 0,5 0,23 2,0-1,1-2,31-4,11 0,15 3,118-5,-152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14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0,'21'9,"-1"0,0 2,29 19,25 14,56 14,166 49,-103-61,-126-12,-53-30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29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9,4 3,2 5,4 2,4 1,1 4,5 0,0-1,0 2,2-1,1 3,-4-1,0-6,-3-9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29.9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44 160,'-5'-5,"-5"-13,-1-9,1-4,3 0,6 4,4 7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30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500 181,'0'-17,"1"1,-1 0,-1 1,0-1,-1 1,-6-23,7 35,0 1,0-1,0 1,0-1,0 1,-1-1,1 1,-1 0,1 0,-1 0,0 0,0 0,0 0,0 0,0 0,-1 1,1-1,0 1,-1 0,1 0,-1 0,1 0,-1 0,0 0,1 1,-1-1,0 1,0 0,1 0,-1 0,0 0,0 0,1 0,-1 1,0 0,1-1,-1 1,-4 2,-4 1,1 1,-1 0,1 0,0 1,0 0,1 1,0 0,-13 13,-63 74,70-76,-9 10,2 0,1 1,2 1,0 1,2 1,2 0,1 1,1 1,2 0,-10 49,20-74,1 0,0 0,0 1,0-1,2 0,-1 1,1-1,0 0,1 0,0-1,0 1,1 0,0-1,1 0,0 0,0 0,1-1,0 0,0 0,0 0,1-1,0 1,15 9,5 1,1 0,0-2,1-1,1-1,52 15,-5-7,1-4,157 14,162-22,-378-9,-8 0,1 0,0 0,-1-1,19-5,-28 6,0-1,0 1,0-1,0 0,0 0,0 0,0 0,0 0,0 0,0 0,-1-1,1 1,-1-1,1 1,-1-1,1 0,-1 0,0 1,0-1,0 0,0 0,0 0,0 0,-1 0,1 0,-1-1,1 1,-1 0,0 0,0-3,0-13,-2-1,0 1,-2 0,0 0,0 0,-14-32,-56-102,52 108,-15-28,-2 2,-73-98,97 148,0 2,-2 0,0 1,0 0,-2 2,0 0,-1 1,0 1,-1 0,0 2,-1 1,0 0,-25-6,29 13,0 0,-1 2,1 0,0 1,-1 0,1 2,-26 5,-7 4,-67 23,97-27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32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1474,'0'-12,"1"3,-1-1,0 1,-1 0,0 0,-1-1,-3-13,4 21,-1-1,1 1,0 0,-1 0,1-1,-1 1,0 0,0 0,0 1,0-1,0 0,0 1,0-1,0 1,-1 0,1-1,0 1,-1 0,1 1,-1-1,0 0,1 1,-1-1,0 1,1 0,-1 0,-5 0,0 1,0 1,0 0,0 0,0 0,1 1,-1 0,0 0,1 1,0 0,0 0,0 1,1 0,-13 11,-1 4,0 1,-28 38,23-25,-26 51,42-69,1 0,1 1,1 0,0 1,-5 30,10-46,1 1,0-1,-1 1,1-1,0 1,1-1,-1 1,0-1,1 1,0-1,-1 0,1 1,0-1,0 0,0 1,1-1,-1 0,0 0,1 0,-1 0,4 2,-1-1,-1 0,2 0,-1-1,0 0,0 1,1-2,-1 1,1 0,0-1,7 1,6 0,1 0,-1-1,1-2,33-4,-48 5,0-1,0 0,0-1,-1 1,1-1,0 0,-1 0,1 0,-1 0,0 0,0-1,0 1,0-1,0 0,0 0,-1 0,1-1,-1 1,0 0,0-1,0 0,2-7,2-6,-1-1,0 0,3-32,-6 34,16-154,-6-224,-12 327,-14-398,5 369,-4 2,-47-173,56 254,0 0,0 1,-2-1,-11-20,7 24,9 17,8 21,8 6,2-2,1 0,38 52,81 85,-131-163,149 165,22 27,-137-150,-3 2,37 65,-56-78,22 60,7 18,-36-97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32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0,'3'1,"0"0,1-1,-1 1,0 0,0 1,0-1,0 0,0 1,0 0,-1-1,1 1,0 0,-1 1,3 2,38 42,-22-23,3 1,-1 0,26 40,-42-55,-1 1,-1-1,0 1,0 0,-1 1,0-1,-1 1,0-1,-1 1,1 18,9 60,-9-79,1 11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33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33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0,'-35'3,"0"1,1 2,-1 1,-47 17,51-15,21-5,0 0,0 1,1-1,-1 2,1 0,1 0,-1 0,1 1,0 0,0 1,1 0,0 0,1 1,-9 13,13-18,-1 0,1 0,0 0,0 0,1 0,-1 0,1 1,0-1,0 0,1 1,-1-1,1 1,0-1,0 1,0-1,1 1,-1-1,1 0,0 1,1-1,-1 0,1 1,-1-1,1 0,1 0,-1-1,0 1,1 0,0-1,0 1,0-1,0 0,1 0,-1 0,1-1,6 4,32 18,1-3,1-2,47 14,23 10,-83-31,1-2,0-1,0-1,1-2,0-1,0-2,1-1,53-4,4 2,41-3,-112 0,-3-3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45.4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1645 14,'-2'-1,"0"-1,-1 1,1-1,0 1,0 0,-1 0,1 0,-1 0,1 1,-1-1,1 1,-1-1,1 1,-1 0,0 0,1 0,-1 0,1 0,-1 1,0-1,1 1,-1 0,1-1,0 1,-1 1,-3 1,-4 2,1 1,0 0,0 0,0 1,-10 9,-73 83,5 3,-77 118,96-127,-947 1297,1003-1374,3-2,-1-1,-23 24,32-37,1 1,0-1,-1 1,1-1,-1 1,1-1,-1 0,1 1,-1-1,1 1,-1-1,0 0,1 0,-1 1,1-1,-1 0,0 0,1 0,-1 1,0-1,1 0,-1 0,0 0,1 0,-2-1,-1-13,12-25,98-225,-78 199,94-253,-91 209,-5-2,-5-1,-4-1,3-156,-20 212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45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0,'1'2,"0"0,1 0,-1 0,0 0,1 0,-1 0,1 0,-1 0,1-1,0 1,0-1,0 1,0-1,0 0,0 0,5 2,1 2,84 54,-3 4,126 114,-121-91,153 109,-232-184,0 1,-1 1,0 0,12 17,-14-14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46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0 530,'5'-1,"1"0,-1-1,0 0,0 1,0-2,-1 1,6-3,18-9,485-171,-319 113,342-158,-520 223,-2 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15.4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64,'-13'-1,"0"1,0 0,0 1,0 1,1 0,-1 1,0 0,1 1,-1 0,1 1,0 0,1 1,-1 1,1-1,1 2,-1 0,-15 15,12-10,2 2,0-1,0 1,2 1,0 0,1 1,-15 33,19-36,1-1,0 1,1 0,1 0,0 0,0 0,2 0,-1 0,2 0,0 0,4 18,-3-24,1-1,0 1,0-1,1 0,0-1,0 1,1-1,-1 1,1-1,1-1,-1 1,12 8,-13-10,0-1,0 0,1 0,0 0,-1-1,1 1,0-1,0 0,0-1,0 1,1-1,-1 0,0 0,1-1,-1 1,0-1,1 0,-1-1,7 0,-9-1,0 1,0-1,-1 0,1 1,-1-1,1 0,-1-1,0 1,1 0,-1-1,0 1,-1-1,1 1,0-1,-1 0,0 0,3-5,15-57,-18 57,32-192,-14 70,-11 73,-6 35,1 0,8-29,-10 50,-1 1,0-1,0 0,1 0,-1 1,0-1,1 0,-1 1,0-1,1 1,-1-1,1 0,-1 1,1-1,0 1,-1-1,1 1,-1 0,1-1,0 1,-1 0,1-1,0 1,0 0,-1 0,1 0,0-1,1 1,23 8,24 28,-45-32,77 71,86 104,-107-113,18 17,-35-40,-2 2,52 76,-83-105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46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1,'-2'8,"0"0,0 0,0 0,-1 0,0 0,-1-1,0 1,0-1,-8 10,-8 17,-21 60,4 2,4 1,-23 115,45-163,2 0,2 1,3 0,1 0,9 94,-2-123,2-5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47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1,'53'86,"-11"-21,285 572,-219-357,-94-232,-2 0,-2 1,-2 0,1 51,12 179,-20-102,-7-1,-44 271,18-289,25-136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48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56 431,'9'-1,"0"0,0-1,0 0,0 0,16-7,17-5,237-45,2 11,556-19,-807 66,43 2,-61 5,-23 1,-25 3,-33-3,-1-3,-118-9,-139-36,-144-67,80 13,382 93,-3 0,-1 0,1 0,-18 0,28 2,1 0,-1 0,1 0,-1 0,1 0,0 0,-1 0,1 0,-1 1,1-1,-1 0,1 1,0-1,-1 1,1 0,0-1,0 1,-1 0,1 0,0 0,0 0,0 0,0 0,0 0,0 0,0 1,1-1,-1 0,0 0,1 1,-1-1,1 0,-1 1,1-1,-1 1,1-1,0 3,1 9,1 0,0 0,1 0,9 25,2 10,95 516,-38 11,-1-12,-56-458,-5-32,32 131,-40-199,1 0,-1 0,1 0,0 0,0-1,1 1,-1-1,1 0,0 1,0-1,1 0,5 4,-6-5,1-1,-1-1,1 1,0 0,0-1,0 0,0 0,0 0,0 0,0-1,0 0,1 1,-1-2,0 1,8-2,246-39,-61 7,171-15,342-58,-617 86,117-19,-183 36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49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1007 100,'-50'-15,"-488"-60,507 71,0 0,-1 3,1 0,0 2,0 1,-1 2,1 1,-35 10,-15 10,60-17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53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32,'0'0,"0"-1,0 1,0 0,0-1,0 1,0-1,0 1,0 0,0-1,0 1,0 0,0-1,1 1,-1 0,0-1,0 1,0 0,0 0,1-1,-1 1,0 0,0-1,1 1,-1 0,0 0,0 0,1-1,-1 1,0 0,1 0,-1 0,0 0,1-1,-1 1,0 0,1 0,-1 0,0 0,1 0,18 6,14 16,66 65,-4 4,111 137,-141-153,260 290,-324-364,0 1,-1-1,1 0,0 0,0 1,0-1,0 0,1 0,-1 0,0 0,0 0,0 0,1-1,-1 1,1 0,-1-1,0 1,1-1,-1 1,1-1,-1 0,1 1,0-1,-1 0,1 0,-1 0,1 0,-1 0,3-1,-3-1,1 0,0 0,-1 0,1 0,-1-1,0 1,0 0,0-1,0 1,0-1,-1 1,1-1,-1 0,1 1,-1-1,0 1,0-4,1-320,-4 150,5 133,9-56,-5 56,2-58,-8 91,0 0,1 1,1-1,4-16,-1 10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55.0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1061,'2'-8,"0"0,0-1,1 1,0 0,1 1,-1-1,1 1,1-1,0 1,0 0,0 1,0-1,10-7,16-24,-25 29,167-257,-152 229,-2-1,-2 0,-2-1,-1-1,13-62,-26 99,-1 1,1 0,-1 0,0 0,1-1,-1 1,0 0,0 0,-1-1,1 1,0 0,-1 0,1 0,-1-1,0 1,0 0,1 0,-2 0,1 0,0 0,0 0,0 1,-1-1,1 0,-1 1,0-1,1 1,-1-1,0 1,0 0,0 0,0 0,0 0,0 0,0 0,0 0,0 1,0-1,-1 1,1 0,0-1,0 1,-1 0,-2 1,-1-1,-1 0,0 1,0 0,1 0,-1 0,1 1,-1 0,1 1,0-1,0 1,0 0,0 1,0-1,-6 6,-1 6,0 0,1 1,1 0,0 1,1 0,1 1,1 0,1 0,0 1,1 0,-5 26,-2 28,-6 119,18-187,-1 21,0-11,1 0,0 0,2 1,2 23,-2-35,0-1,0 1,0 0,0-1,1 1,-1-1,1 1,0-1,0 0,0 1,1-1,-1 0,1-1,-1 1,1 0,0-1,0 0,0 1,1-1,-1 0,0-1,1 1,3 1,35 10,0-1,1-3,0-1,56 2,178-6,-191-5,-32 1,0-3,84-16,-134 18,0 0,-1 0,1 0,-1-1,1 1,-1-1,0 0,1 0,-1-1,0 1,0 0,-1-1,1 0,-1 0,1 0,-1 0,0 0,0 0,0 0,0-1,-1 1,1-1,0-4,2-8,0-1,-1 0,-1 1,0-19,0 5,4-44,24-507,-30 559,-2 0,-7-42,8 59,0 1,0-1,0 1,-1-1,0 1,0 0,0 0,0 0,0 0,-1 0,0 0,0 0,0 1,0 0,0-1,-1 1,0 0,1 1,-1-1,-8-3,10 5,0 1,-1 0,1-1,0 1,0 0,-1 0,1 0,0 1,0-1,-1 0,1 1,0 0,0-1,0 1,0 0,0 0,0 0,0 0,0 1,0-1,0 0,0 1,1 0,-1-1,1 1,-1 0,1 0,0-1,-1 1,1 0,0 0,0 1,1-1,-2 3,-4 10,0 0,1 1,-4 23,8-34,-4 19,0 1,2-1,1 1,1 0,1 0,2 0,0 0,1 0,2-1,7 25,-6-33,0 0,1-1,0 1,1-1,1-1,0 0,2 0,-1-1,1 0,1-1,0 0,1-1,0-1,1 0,23 13,-16-13,0 0,28 7,-30-11,-1 0,0 2,25 13,-41-19,1-1,-1 1,0 0,0 0,0 1,0-1,0 0,0 1,0-1,-1 1,1-1,-1 1,0 0,0-1,0 1,0 0,0 0,-1 0,1 0,-1 0,0 0,0 0,0 0,-1 6,-1 6,-1 0,-1 0,-11 27,-2 16,16-57,1 1,0 0,0 0,1 0,-1-1,0 1,0 0,1 0,-1-1,1 1,0 0,-1-1,1 1,0-1,0 1,0-1,0 1,0-1,0 1,1-1,-1 0,0 0,1 0,-1 0,0 0,1 0,0 0,-1 0,1 0,0-1,-1 1,1-1,0 1,-1-1,1 0,0 1,2-1,11 1,0 0,0 0,23-3,-21 1,138-17,-86 8,55-16,-33 6,-58 11,1 0,-1-2,44-22,-9 4,-46 21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56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1 521,'36'1,"-21"0,-1 0,0-2,0 1,22-5,-32 4,-1 0,1 0,-1 0,0-1,1 1,-1-1,0 0,0 0,0 0,0 0,0-1,-1 1,1-1,-1 1,1-1,-1 0,0 0,0 0,0 0,-1-1,1 1,1-5,10-41,-1-1,8-96,-15 105,5-134,-8 184,0 0,1 0,-1 0,2 0,-1 0,6 9,38 70,-38-73,63 117,224 394,-273-486,-1 0,-3 2,28 83,-41-103,-1 0,-1 0,-1 1,-1-1,-1 1,0-1,-2 1,-1 0,-9 41,6-43,-20 64,23-80,0 1,-1-1,0 0,0 0,0 0,-1 0,1-1,-1 1,0-1,0 0,-1 0,-8 5,10-8,0 0,0 0,0 0,-1 0,1-1,0 0,-1 0,1 0,0 0,-1 0,1 0,0-1,-1 0,1 1,0-1,0-1,0 1,0 0,0-1,0 1,0-1,0 0,1 0,-6-5,-7-5,1-1,-24-28,12 10,1-1,2-1,-21-39,37 59,0 0,1-1,0 0,2 0,-1-1,2 1,0-1,0 0,2 0,0 0,1-23,1 33,-1 0,1 1,0-1,1 0,-1 1,1 0,0-1,0 1,0 0,1 0,-1 0,1 0,0 0,0 1,0-1,1 1,-1 0,1 0,0 0,6-3,8-2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1:58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1296,'2'-10,"0"0,0-1,1 1,1 1,-1-1,1 0,1 1,0 0,0 0,1 0,0 1,9-10,9-16,103-154,-22 39,152-296,-242 412,21-69,-32 89,-1 1,-1-1,0 0,-1 0,0 0,-1 0,0 0,-5-24,4 33,0 1,0-1,0 1,0 0,-1 0,1-1,-1 1,0 0,0 1,0-1,-1 0,1 0,-1 1,1 0,-1-1,0 1,-5-3,2 2,0 0,-1 1,1 0,-1 0,1 0,-1 1,1 0,-14 0,-6 2,1 1,-1 1,-46 12,45-7,1 1,0 1,0 2,2 0,-1 2,2 1,0 0,0 2,2 1,0 0,-23 27,8-4,3 1,0 2,3 1,-45 90,60-102,1 0,1 1,2 1,1 0,2 0,-5 55,11-74,1-1,1 0,1 1,0-1,1 0,0 1,2-1,0 0,0-1,1 1,1-1,0 0,1 0,1-1,0 0,1 0,17 19,-9-16,1-1,1-1,0 0,1-2,0 0,1-1,0-1,0-1,1-1,1-1,-1-1,1-1,27 2,32 1,1-4,107-8,-189 4,10-1,16 1,-1-1,1-1,0-2,-1 0,0-2,33-12,-55 16,1-1,-1 0,0 0,0 0,0-1,-1 1,1-1,-1 0,0 0,0 0,0-1,0 1,-1-1,0 1,0-1,0 0,0 0,-1 0,0 0,1-5,2-16,-2-1,0-45,-2 30,22-371,-22 411,0 0,0-1,0 1,0 0,0-1,1 1,-1 0,1 0,-1 0,1-1,0 1,0 0,0 0,0 0,0 0,1 0,-1 0,0 1,1-1,0 0,-1 1,1-1,0 1,0 0,0-1,0 1,0 0,2-1,-1 2,0 0,0 0,0 1,0-1,0 1,0-1,0 1,0 0,0 0,-1 0,1 1,0-1,-1 1,1-1,-1 1,1 0,-1 0,0 0,0 0,0 1,2 2,3 3,-1 1,1 0,-2 0,1 1,-1 0,-1 0,0 0,0 1,-1-1,-1 1,3 16,-1 14,-2 75,-3-75,6 51,4-31,-2-127,-6-6,4 0,3 0,3 1,22-78,-18 99,2 0,2 2,2 0,2 2,2 0,47-63,-70 106,1-1,0 0,0 1,0-1,1 1,-1 0,1 0,-1 0,1 1,0-1,0 1,0 0,0 0,1 1,-1-1,0 1,1 0,-1 0,1 0,0 0,-1 1,1 0,-1 0,1 0,0 1,-1 0,1-1,-1 1,1 1,-1-1,0 1,0 0,1 0,-1 0,0 0,5 5,13 9,0 1,-2 1,1 1,31 39,-41-46,66 82,94 148,44 118,-167-276,-33-60,-2-7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00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1037,'2'-3,"-1"0,0 0,1 0,0 0,-1 1,1-1,0 1,1-1,-1 1,0 0,1 0,-1 0,6-3,1-3,201-167,157-149,-357 313,1 0,1-1,-1 0,-1-1,12-20,-21 32,0-1,0 1,0-1,0 1,0-1,-1 0,1 0,-1 1,1-1,-1 0,1 0,-1 1,0-1,0 0,0 0,0 0,0 1,0-1,-1 0,1 0,-1 0,1 1,-1-1,0 0,1 1,-1-1,0 1,0-1,0 1,0-1,0 1,-1-1,1 1,0 0,-1 0,1 0,-1 0,1 0,-1 0,1 0,-1 0,0 1,1-1,-1 0,0 1,0 0,1-1,-1 1,-2 0,-3-2,0 1,0 0,0 1,1 0,-1 0,0 0,0 1,0 0,1 0,-1 1,0 0,1 0,-1 0,1 1,0 0,0 0,0 1,0-1,1 1,-1 1,1-1,0 1,0 0,1 0,-1 0,-5 10,-7 11,2 0,0 1,2 0,-16 49,16-38,1 0,2 1,2 1,2-1,1 1,2 0,2 1,5 52,-3-90,0 1,0-1,0 0,1 0,-1 0,1 0,-1 0,1-1,0 1,0 0,0-1,0 0,1 1,-1-1,1 0,-1 0,1 0,0 0,0-1,0 1,0-1,0 0,0 0,0 0,0 0,6 1,11 1,-1 0,1-1,25-1,-31-1,639-25,-641 25,0-2,-1 1,1-2,0 1,0-2,21-8,-29 9,1 0,-1 0,1 0,-1 0,0-1,0 0,0 0,-1 0,0 0,1-1,-1 1,-1-1,1 1,-1-1,0 0,0 0,2-10,13-48,-4-2,-2 0,-3 0,-3-1,-3 0,-2 0,-4 0,-2 1,-22-95,23 142,-1 1,0 0,-1 0,-1 0,0 1,-13-18,18 29,-1 1,1 0,0 0,-1 1,0-1,0 1,0 0,0 0,-1 0,1 0,-9-2,10 4,0 0,0 0,0 1,0-1,-1 1,1 0,0 0,0 1,0-1,0 0,-1 1,1 0,0 0,0 0,0 0,0 0,0 1,1-1,-1 1,-4 3,4-2,0 0,0 0,0 0,1 0,-1 1,1 0,0-1,0 1,0 0,0 0,1 0,-1 0,1 0,0 1,1-1,-1 8,0 71,1-77,1 8,1 1,1-1,0 1,1-1,0 0,1-1,1 1,0-1,1 0,0 0,1-1,0 0,1 0,14 13,13 10,1-3,77 54,-68-54,207 134,-250-165,1 1,-1 0,0 0,1 1,-1-1,0 1,0-1,0 1,-1 0,1 0,-1 0,0 0,0 1,0-1,0 1,0-1,-1 1,2 6,-2-5,-2 0,1 0,-1 1,1-1,-2 0,1 0,0 0,-1 0,0 0,0 0,-1-1,1 1,-5 5,3-1,-1 0,1 0,1 0,0 1,0 0,1-1,0 1,0 0,1 16,0-22,1 0,0 0,0 0,1 0,-1 0,1 0,0-1,0 1,1 0,-1 0,1-1,-1 1,1 0,0-1,0 0,1 1,-1-1,1 0,0 0,0-1,0 1,0 0,0-1,0 0,1 0,3 2,16 4,1-1,-1-1,1-1,0-1,1-2,32 1,-33-3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02.2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322 200,'-8'-5,"0"-1,0 0,0 0,1 0,-7-8,9 8,-1 0,0 1,0 0,0 0,-1 0,1 1,-1 0,-14-6,14 7,-1 1,1 0,0 0,-1 1,1 0,-1 0,1 1,-1 0,0 0,1 1,-1 0,1 0,-14 5,16-4,0 1,0-1,1 1,-1 0,0 1,1-1,0 1,0 0,0 0,0 0,1 0,-1 1,1 0,0-1,1 1,-1 0,1 0,0 1,-2 6,3-8,0 1,0 0,0 1,0-1,1 0,0 0,0 0,0 0,0 0,1 0,0 0,0 0,0 0,4 9,-1-6,1 0,-1-1,1 1,1-1,-1 0,1 0,12 10,8 3,0-1,0-1,48 23,-74-41,21 11,46 23,-62-32,0 0,0-1,1 1,-1-1,0 0,1 0,-1 0,0-1,1 0,8-1,-11 0,-1 0,0 0,0 0,-1 0,1 0,0 0,0-1,0 1,-1 0,1-1,-1 0,1 1,-1-1,0 0,1 0,-1 0,0 0,0 0,-1 0,1 0,0 0,-1 0,1 0,-1-1,1 1,-1 0,0-4,1-10,-1 0,-3-28,2 28,1 16,-1 0,1-1,0 1,0 0,0 0,-1-1,1 1,0 0,0-1,0 1,0 0,0 0,0-1,0 1,0 0,0-1,0 1,0 0,0-1,0 1,0 0,0-1,0 1,0 0,0 0,0-1,1 1,-1 0,0-1,0 1,0 0,0 0,1-1,-1 1,0 0,0 0,1 0,-1-1,0 1,0 0,1 0,-1 0,0 0,1-1,-1 1,1 0,11 17,20 49,-24-49,81 164,140 332,-158-295,-10 2,-9 3,33 331,-80-505,1-4,-2 0,-2 1,-1-1,-11 83,9-125,1 0,-1 0,1 0,-1 0,0 0,0-1,0 1,-1 0,1 0,-1-1,1 1,-1-1,0 0,0 1,0-1,0 0,-1 0,1 0,0 0,-1-1,1 1,-4 1,2-2,1-1,-1 1,1-1,-1 0,1 0,-1 0,1 0,-1-1,0 1,1-1,0 0,-1 0,1 0,0 0,-1-1,1 1,0-1,-4-3,-11-7,0-2,1 1,1-2,0-1,1 0,-14-19,-73-116,80 115,-28-47,3-2,4-2,4-2,-51-174,73 201,4-1,2 1,3-2,3 0,3 1,2-1,3 0,17-93,-7 104,2 2,2 0,3 1,41-76,124-178,-149 249,24-35,97-110,-142 186,-12 22,2 15,5 1,1-1,0-1,2 1,1-2,0 0,2-1,33 34,-20-26,1-1,1-1,1-2,44 25,-73-47,0 0,0-1,0 1,1-1,-1 1,0-1,1 0,-1 0,0 0,1-1,0 1,-1-1,1 0,-1 0,1 0,-1 0,6-1,-6-1,-1 1,0-1,0 1,0-1,0 0,0 0,0 0,0 0,-1 0,1 0,-1-1,0 1,1 0,-1-1,0 1,0-1,0 1,-1-1,1 1,-1-1,1 0,-1 1,0-1,0-3,3-65,-7-99,-1 35,5 112,-1-1,0 1,-2 0,-7-32,5 51,2 16,1 18,6-3,1 0,2 0,0-1,2 0,0 0,2-1,20 33,16 43,61 199,-90-234,-3 0,12 115,-16 132,-13-248,-3-1,-24 117,27-173,0 4,-1-1,0 1,0-1,-1 1,-1-1,0 0,0-1,-10 15,14-25,1 1,-1-1,1 1,-1-1,1 1,-1-1,1 1,-1-1,0 1,1-1,-1 0,0 0,1 1,-1-1,0 0,0 0,1 0,-1 1,0-1,0 0,1 0,-1 0,0-1,1 1,-1 0,0 0,0 0,0-1,-16-16,-6-39,19 46,-13-45,3-1,2 0,2 0,3-1,3 0,2 0,6-64,-4 112,1 0,0-1,1 1,0 0,0 0,1 1,6-15,-6 18,0 0,0 1,0-1,1 1,-1 0,1 0,0 0,0 1,1-1,-1 1,1 0,0 0,8-3,3-3,-2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16.7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3,'98'-3,"75"3,-148 2,-1 1,0 1,0 0,45 16,-60-16,0 0,-1 1,1-1,-1 2,0-1,-1 1,1 0,-1 1,-1-1,1 1,-1 1,0-1,0 1,-1 0,0 1,-1-1,0 1,0 0,-1 0,0 0,2 10,0 9,-1 0,-2 0,0 0,-2 1,-6 52,5-75,1 0,-2 0,1 0,-1 0,1-1,-6 12,6-17,1 1,0 0,-1-1,1 1,-1-1,1 1,-1-1,1 1,-1-1,1 1,-1-1,0 1,1-1,-1 1,0-1,1 0,-1 0,0 1,1-1,-1 0,0 0,0 0,-1 1,1-2,0 1,-1-1,1 1,-1-1,1 0,0 0,0 1,-1-1,1 0,0 0,0 0,0 0,0 0,0-1,0 1,0 0,0-2,-16-24,2-2,1 0,2-1,0 0,-9-44,2 13,18 57,-1 1,1 0,0 0,1 0,-1-1,1 1,-1 0,1-1,0 1,0 0,0-1,1 1,-1 0,1-1,0 1,0 0,1-4,0 5,0 0,-1 0,1 1,0-1,0 0,1 1,-1 0,0-1,0 1,1 0,-1 0,1 0,-1 0,1 1,-1-1,1 1,0-1,-1 1,1 0,-1 0,1 0,5 1,33 4,-1 2,1 2,-1 1,0 2,45 21,77 36,197 119,-358-188,0 1,-1-1,1 0,0 1,-1-1,1 0,0 1,0-1,-1 0,1 0,0 1,0-1,-1 0,1 0,0 0,0 0,-1 0,1 0,0 0,0 0,0-1,-1 1,1 0,0 0,-1-1,1 1,1-1,-1 0,0 0,0-1,0 1,-1 0,1-1,0 1,-1 0,1-1,-1 1,1-1,-1 1,0-1,0 1,0-2,-3-64,1 49,-1-24,1 24,0 1,1-1,1 0,1 0,1 0,4-22,-5 38,0 0,0 0,0-1,0 1,0 0,0 0,1 0,-1 0,0 1,1-1,0 0,-1 1,1-1,0 1,0-1,0 1,0 0,0 0,4-2,-1 2,-1 0,1 0,0 0,0 0,-1 1,1 0,0 0,0 0,6 2,4 1,1 0,0 2,-1 0,26 13,-2 2,0 2,60 45,-80-52,-1 1,0 0,-2 2,1 0,-2 0,21 34,-26-31,-3-2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03.4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 1122,'-6'6,"-1"0,1-1,-1 0,0 0,-1 0,1-1,-1 1,1-2,-13 5,20-8,0 0,0 0,-1 0,1 0,0 0,0 0,-1 0,1 0,0 0,-1 0,1 0,0 0,0 0,-1 0,1-1,0 1,0 0,-1 0,1 0,0 0,0 0,-1 0,1-1,0 1,0 0,0 0,-1 0,1-1,0 1,0 0,0 0,0-1,-1 1,1 0,0 0,0-1,0 1,0 0,0 0,0-1,0 1,0 0,0-1,0 1,0 0,0 0,0-1,0 1,0 0,0-1,0 1,0 0,0 0,1-1,-1 1,0 0,0 0,0-1,0 1,1 0,-1 0,0 0,0-1,0 1,1 0,-1 0,0 0,1 0,17-28,-11 19,54-81,205-321,-211 317,-5-3,55-148,-98 227,-2 7,-1 0,0 0,-1-1,0 1,-1-1,0 0,0 0,-1 0,-2-18,1 29,0-1,0 0,-1 1,1-1,-1 0,1 1,-1-1,0 1,1-1,-1 1,0-1,0 1,0 0,0 0,0-1,0 1,-1 0,1 0,0 0,-1 0,1 0,0 0,-1 0,-2 0,1 0,0 1,0-1,-1 1,1 0,0 0,-1 0,1 0,0 1,-1-1,1 1,-5 1,-5 3,0 1,1 0,-1 0,-20 15,10-3,0 2,2 0,0 1,1 1,1 1,-17 27,23-31,2 1,0 0,1 0,1 1,1 0,1 1,1-1,-5 39,9-47,2 0,0 1,0-1,1 0,1 1,0-1,1 0,1 0,0 0,10 21,-6-17,2-1,0 1,2-2,-1 1,2-2,23 23,6-3,1-1,2-3,0-2,68 31,16-3,-78-36,80 45,-126-62,-1 0,0 0,0 1,0-1,0 1,-1 0,1 0,-1 0,0 0,0 1,-1-1,1 1,-1 0,0-1,0 1,-1 0,0 0,1 1,-2-1,1 0,0 0,-1 0,0 1,-1-1,1 0,-2 8,0-3,0-1,-1 1,0-1,-1 0,1 0,-2 0,1 0,-1-1,-1 0,0 0,0 0,0-1,-10 10,1-5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03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5,1 5,5 3,4 6,0 7,7 1,-1-1,0 6,-2 1,-1-4,-3-4,-4-7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04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49 273,'0'-13,"0"-12,-5-16,-4-4,-3 1,3 3,1 5,3 8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06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889 182,'-45'-1,"0"1,0 3,0 2,1 2,0 1,-72 25,54-10,2 3,0 2,2 3,2 3,-58 44,105-71,0 2,0-1,0 1,1 1,1-1,0 1,0 1,1-1,-10 23,15-30,0 1,-1-1,1 1,1 0,-1-1,0 1,1 0,0-1,0 1,0 0,0 0,1-1,-1 1,1 0,0-1,0 1,0-1,1 1,-1-1,1 1,0-1,0 0,0 0,0 0,0 0,1 0,0-1,-1 1,1-1,0 1,0-1,0 0,0 0,1-1,6 4,15 5,1-1,1-1,-1-1,1-1,1-1,32 0,4-2,100-9,-158 5,-1 0,0 0,0-1,0 1,-1-1,1 0,0 0,-1-1,1 1,-1-1,0 0,0 0,0-1,0 1,0-1,-1 0,0 0,0 0,4-6,4-10,0-1,-1 0,8-25,3-7,114-225,-134 275,19-31,-19 33,-1 1,1 0,0-1,-1 1,1-1,-1 1,1 0,0-1,-1 1,1 0,0 0,0 0,-1 0,1-1,0 1,-1 0,1 0,0 0,0 0,-1 0,1 1,0-1,-1 0,1 0,0 0,-1 1,1-1,0 0,-1 1,1-1,0 1,-1-1,1 0,-1 1,1-1,-1 1,1 0,-1-1,1 1,-1-1,0 1,1 0,-1-1,0 1,1 0,-1-1,0 1,0 0,0 0,22 45,-2 1,-2 0,21 90,-14-47,156 455,32 114,-204-626,-2 0,-1 0,-2 0,-1 1,-2 0,-1 0,-5 41,1-52,0-1,-1-1,-2 1,0-1,-1 0,-1 0,-1-1,-1-1,-1 1,0-2,-26 30,17-26,-37 33,50-48,0-1,0 0,-1-1,0 0,0 0,0 0,-1-2,-15 6,21-9,1 0,-1 0,0 0,1 0,-1-1,1 1,-1-1,1 0,-1 0,1-1,0 1,0 0,-1-1,1 0,0 0,0 0,1 0,-1 0,0-1,1 1,-1-1,1 0,-4-5,-5-9,0 1,-17-36,26 47,-34-70,4-2,3 0,4-2,3-1,4-1,-13-124,29 166,2-1,2 1,1-1,2 1,2 0,2 0,1 1,2 0,22-47,-4 23,2 2,4 2,1 1,71-80,-57 75,-21 22,3 2,1 1,70-58,-102 94,0 0,0 0,0 0,0 0,0 0,0 1,0-1,0 0,0 1,1 0,-1-1,0 1,0 0,0 0,1 0,-1 1,0-1,0 0,0 1,0 0,0-1,0 1,0 0,0 0,0 0,0 0,0 0,0 1,0-1,-1 1,1-1,1 2,7 8,0 0,0 1,13 22,-9-14,209 303,-216-313,-1 0,0 1,0-1,-1 2,0-1,-1 0,-1 1,0 0,3 18,-9-27,-2-13,-5-15,-10-83,5 0,-2-134,13 186,4 48,-10-423,11 416,0 0,1-1,0 1,2 0,0 0,6-17,-9 29,0 0,1 0,-1 1,0-1,1 0,0 1,-1-1,1 1,0-1,0 1,1 0,-1 0,0 0,1 0,-1 0,1 1,0-1,-1 1,1 0,0-1,0 1,0 1,0-1,0 0,0 1,0-1,0 1,0 0,0 0,0 0,0 0,0 1,1-1,-1 1,-1 0,1 0,3 1,8 5,-1 1,0 0,0 1,-1 0,0 1,17 18,-7-7,28 25,-3 1,-2 3,-3 1,-1 2,-3 2,-2 1,-3 2,31 75,-41-71,15 35,-29-79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08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1129,'-24'1,"0"2,-1 1,2 0,-1 2,0 1,1 0,0 2,1 1,0 0,-25 18,-24 18,-99 86,164-127,-9 7,-101 90,103-89,0 0,1 1,1 1,0 0,1 0,-9 21,16-27,0-1,0 1,1 0,0 0,1 0,0 0,0 1,1-1,0 0,1 0,0 0,1 0,-1 0,2 0,-1 0,1 0,1-1,-1 1,1-1,1 0,5 8,-4-6,1-1,0-1,0 1,1-1,0-1,0 1,1-1,0-1,0 0,1 0,-1 0,1-1,0-1,1 0,-1 0,1-1,12 2,-18-5,-1 0,1 0,0 0,-1-1,1 1,-1-1,1-1,-1 1,1 0,-1-1,0 0,0 0,0 0,0-1,0 1,0-1,-1 0,1 0,-1 0,0-1,0 1,0-1,3-5,7-10,-1-1,-1-1,12-29,-16 34,27-69,44-169,-5-95,-71 339,13-111,-11 82,1 1,12-47,-8 71,0 21,8 32,-13-28,44 118,-26-67,34 68,3-23,121 167,104 73,-269-330,1-1,30 26,-42-39,-1 0,1-1,0 1,0-1,0 1,0-1,0 0,0-1,1 1,-1-1,1 1,-1-2,1 1,-1 0,1-1,0 0,-1 0,1 0,0 0,7-3,-10 2,0 0,0-1,0 1,0-1,0 1,0-1,0 0,0 0,-1 0,1 0,-1 0,0 0,1-1,-1 1,0 0,0-1,0 1,-1-1,1 1,-1-1,1 1,-1-5,1-69,-2 51,-5-1044,4 985,-4 1,-20-106,17 146,-2 1,-2 0,-2 0,-2 2,-1 0,-24-39,36 70,1 1,-1 0,0 0,-1 0,0 1,-15-13,20 19,0-1,0 1,0 0,0-1,-1 1,1 0,0 0,0 1,-1-1,1 0,-1 1,1-1,-1 1,1 0,-1 0,1 0,-1 0,1 0,-1 1,1-1,0 1,-1-1,1 1,0 0,-1 0,1 0,0 0,0 1,0-1,0 0,-4 4,-8 11,1 0,0 1,1 1,1 0,0 0,2 1,-12 32,-6 9,11-30,3 0,0 1,2 1,-6 32,14-49,1 0,0-1,1 1,1 0,1 0,0 0,0-1,2 1,0-1,1 1,8 22,4-2,2 0,1-2,2-1,1 0,1-1,47 47,186 150,-130-122,-119-101,0 0,0-1,0 1,0-1,1-1,-1 0,1 0,0 0,0-1,0 0,1 0,-1-1,0 0,1-1,-1 0,0 0,1-1,-1 0,0 0,0-1,14-4,-1-1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13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36 958,'-1'0,"0"-1,-1 1,1 0,-1 0,1 0,-1 0,1 1,0-1,-1 0,1 1,0-1,-1 1,1-1,0 1,-1-1,1 1,0 0,0 0,0 0,0-1,-1 1,1 0,1 1,-1-1,0 0,-1 2,1-1,1 1,-1-1,1 0,0 1,0-1,0 0,0 1,1-1,-1 0,1 1,-1-1,1 0,0 0,1 4,4 6,1 0,0 0,1-1,12 14,12 7,1-1,1-2,2-2,49 30,-78-53,-1-1,1 1,0-1,1-1,-1 1,0-1,1 0,-1-1,1 0,0 0,-1-1,1 0,0 0,-1-1,1 0,0 0,-1-1,1 1,-1-2,0 1,13-7,8-6,0-1,-1-1,45-39,-66 51,5-4,-1 0,0-1,0 0,-1-1,0 0,-1 0,-1-1,1 0,-2-1,10-24,-8 13,-2-1,-1 0,0-1,-2 1,-1-27,2-52,-16-158,6 212,-3 0,-1 0,-3 1,-1 1,-26-56,2 32,36 68,0 1,-1 0,1 0,-1 0,1 0,-1 0,0 0,0 1,0-1,0 1,-1 0,1 0,0 0,-1 1,0-1,1 1,-8-2,10 3,-1 0,1 1,-1-1,0 1,1-1,-1 1,1-1,0 1,-1 0,1 0,0 0,-1 0,1 0,0 0,0 0,0 0,0 0,0 0,0 1,0-1,0 0,0 1,0-1,1 1,-1-1,1 1,-1-1,1 1,0-1,-1 1,1 0,0-1,0 1,1 2,-2 5,1-1,0 1,0-1,1 0,2 13,3-5,0 1,1-1,1 0,0-1,1 0,1 0,0-1,23 25,13 6,52 42,-77-69,82 64,195 120,138 28,-353-190,144 92,-221-127,1 0,-1 0,0 0,0 1,8 11,-13-16,0 0,0 1,0-1,0 0,0 0,-1 1,1-1,-1 0,1 1,-1-1,1 1,-1-1,0 0,0 1,1-1,-1 1,0-1,0 1,-1-1,1 1,0-1,0 1,-1-1,1 0,-1 1,1-1,-1 0,0 1,1-1,-1 0,0 0,0 1,0-1,0 0,0 0,0 0,-2 1,-18 12,0-1,-42 18,-12 7,-377 217,383-215,44-27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13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16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0 428,'0'-1,"0"-1,0 1,0-1,0 1,1-1,-1 1,0-1,0 1,1-1,-1 1,1-1,0 1,-1 0,1-1,0 1,0 0,-1 0,1 0,0-1,0 1,1 0,-1 0,0 0,0 1,0-1,1 0,1-1,0 1,0 1,1-1,0 0,-1 1,1 0,-1 0,1 0,-1 0,1 0,0 1,3 1,9 2,-2 1,1 0,0 1,20 12,4 8,0 1,-1 2,40 41,92 111,-101-96,-134-187,-33-25,-62-96,158 220,0-1,0 0,0 0,0 0,1 0,0 0,0 0,0 0,0-1,1 1,-1 0,1 0,0-1,0 1,1 0,-1-1,1 1,0 0,0 0,1 0,-1 0,1 0,0 0,0 0,0 0,0 1,1-1,0 1,-1 0,1 0,0 0,1 0,3-3,11-8,1 0,1 1,0 1,38-16,24-7,1 4,1 3,2 3,0 5,150-16,-212 33,1 1,-1 2,1 0,-1 1,1 2,-1 0,0 2,0 0,0 2,-1 1,0 0,0 2,-1 1,-1 0,0 2,36 27,-28-15,77 74,-79-69,-15-19,-1 0,0 1,0 1,-2 0,1 0,-2 1,0 0,0 1,6 19,-7-15,-1-3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18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430 198,'-41'0,"0"3,0 1,-40 10,61-9,0 0,0 1,1 1,-1 1,2 1,-1 0,-31 23,47-30,0 1,0-1,0 0,0 1,1-1,-1 1,1 0,0 0,0 0,0 0,0 1,0-1,1 0,-1 1,1-1,0 1,0-1,0 1,1 0,-1-1,1 1,0 0,0 0,0-1,1 1,-1 0,1-1,0 1,0-1,0 1,0-1,4 7,0-1,1-1,0 0,0 0,0 0,1-1,1 0,-1 0,1-1,0 1,1-2,9 6,19 6,2-1,0-2,0-1,2-2,-1-2,1-2,0-1,65-1,-103-4,1-1,-1 0,1 0,-1 0,1 0,-1-1,1 0,-1 1,0-1,1 0,-1-1,0 1,0 0,0-1,0 0,0 0,0 0,0 0,3-4,-4 3,0-1,0 0,-1 0,1 0,-1 0,0 0,0-1,0 1,0 0,-1 0,0-1,0 1,0 0,0-1,-2-6,-3-22,-2 1,-1-1,-1 2,-2-1,-1 1,-2 1,0 0,-3 1,0 1,-1 0,-2 1,-1 1,-1 2,-34-31,52 51,-1 0,0 0,0 1,0 0,0-1,-1 2,1-1,-1 1,0 0,0 0,0 0,0 1,-8-1,9 2,1 1,-1-1,0 1,0 0,1 1,-1-1,0 1,1 0,0 0,-1 0,1 1,0-1,0 1,0 0,0 0,-5 7,-51 55,47-54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20.1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11,'49'1,"-1"3,1 2,-2 2,66 20,178 79,-55 3,-189-84,0 2,74 60,-113-81,-1-1,0 1,0 1,-1-1,7 11,-11-15,-1-1,1 0,-1 1,0 0,0-1,0 1,0 0,0-1,-1 1,1 0,-1 0,1 0,-1-1,0 1,0 0,-1 0,1 0,-1 0,1-1,-1 1,-1 4,1-7,1 1,0 0,0-1,-1 1,1 0,0-1,-1 1,1 0,-1-1,1 1,-1-1,1 1,-1-1,1 1,-1-1,0 0,1 1,-1-1,0 0,1 1,-1-1,0 0,1 0,-1 1,0-1,0 0,1 0,-1 0,0 0,1 0,-1 0,-1 0,-23-18,18 10,0-1,1 0,-10-17,2-4,1-1,2-1,1 0,-8-45,15 57,0 0,1 0,1 0,1 0,1 0,1 0,1 0,8-32,-10 48,0 1,1-1,0 1,0 0,0 0,0 0,0 0,1 0,-1 0,1 0,-1 1,1-1,0 1,0 0,1 0,-1 0,0 0,0 1,1-1,-1 1,1 0,0 0,-1 0,1 1,4-1,12-1,0 1,0 1,33 4,-9-1,-21-3,-1 1,1 1,-1 1,0 1,1 0,-2 2,1 1,-1 1,0 0,0 2,-1 0,-1 1,1 1,-2 1,0 1,26 25,-4 7,-2 1,-2 2,52 97,-39-63,-8-25,-32-46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17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264 421,'4'2,"0"0,0 0,0 1,-1 0,1-1,-1 1,1 0,-1 1,0-1,0 0,4 8,5 3,695 759,-595-649,-102-112,-1 0,16 25,-24-35,0 0,0-1,0 1,-1 0,1 0,0 0,-1 0,0 0,1-1,-1 1,0 0,0 0,0 0,0 3,-1-4,1 0,-1 0,1-1,-1 1,0 0,0-1,1 1,-1 0,0-1,0 1,0-1,1 1,-1-1,0 0,0 1,0-1,0 0,0 1,0-1,0 0,0 0,0 0,0 0,0 0,0 0,0 0,0 0,0-1,0 1,0 0,-1-1,-9-2,0 1,0-2,1 0,-1 0,1-1,0 0,-11-8,-70-53,72 51,-394-354,408 364,-281-300,246 256,3-2,2-1,3-2,-43-95,69 133,-1-1,2 0,0-1,1 1,1-1,-1-22,3 35,1 0,0 0,1-1,-1 1,1 0,0 0,0-1,1 1,-1 0,1 0,0 1,1-1,-1 0,1 1,0-1,0 1,0 0,1 0,-1 0,1 0,0 1,0-1,1 1,7-5,8-2,0 1,1 1,0 1,0 1,0 1,1 0,0 2,-1 0,36 1,-26 4,0 1,0 1,0 2,-1 1,0 1,32 14,5 8,-2 3,-1 3,-2 2,-2 4,56 49,-107-84,-1-1,0 1,0 0,-1 0,0 1,8 9,-14-15,0-1,0 1,0 0,0 0,0 0,0 0,-1 0,1 1,-1-1,1 0,-1 0,0 0,0 0,0 0,0 1,0-1,0 0,0 0,-1 0,1 0,-1 1,0-1,0 0,0 0,0 0,0-1,0 1,0 0,0 0,-3 2,-1 1,-1 0,1 0,-1-1,-1 0,1 0,-1 0,1-1,-1 0,0 0,0 0,0-1,-1 0,1-1,0 0,-1 0,1 0,-9-1,-34 7,28-2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21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0 836,'13'1,"0"0,0 1,0 0,0 1,0 1,-1 0,0 1,20 10,9 8,41 30,-33-20,872 635,-917-665,0 1,0-1,0 1,-1 0,0 0,0 1,4 5,-7-9,0 0,1-1,-1 1,0 0,1 0,-1 0,0-1,0 1,0 0,0 0,0 0,0 0,0-1,0 1,0 0,0 0,0 0,-1 0,1-1,0 1,-1 0,1 0,0-1,-1 1,1 0,-1 0,1-1,-1 1,1-1,-1 1,0 0,1-1,-1 1,0-1,1 0,-1 1,0-1,0 1,1-1,-1 0,0 0,0 1,0-1,1 0,-1 0,0 0,0 0,0 0,0 0,1 0,-3-1,-1 1,-1 0,1 0,-1-1,1 0,0 0,-1 0,1 0,0-1,0 0,0 1,0-2,0 1,0 0,1-1,-4-3,-55-52,47 43,-340-372,265 277,-128-207,190 269,2-2,3 0,-29-88,44 110,1-1,1 1,1-1,2 0,1 0,1 0,2-1,7-51,-6 71,0 0,0 1,1-1,1 1,0-1,0 1,1 0,0 1,0-1,1 1,0 0,1 0,0 1,0 0,0 0,15-10,-10 10,0 1,0-1,1 2,0 0,0 1,1 0,-1 1,1 0,0 1,-1 1,24 0,-24 1,-1 0,0 1,0 0,0 1,0 0,0 1,0 0,-1 1,1 0,-1 1,0 0,0 1,-1 1,0-1,0 1,0 1,15 15,-9-8,-1 1,-1 0,0 1,-1 1,-1 0,-1 0,0 2,-2-1,0 1,-1 0,-1 1,-1 0,-1 0,0 0,-2 1,-1-1,0 1,-2 0,0-1,-1 1,-2 0,0-1,-1 1,-1-1,-10 26,-8 7,-60 100,28-57,52-91,0-1,0 0,0 0,-1 0,0 0,-5 4,-5 2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23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1437,'82'-63,"100"-99,256-236,-396 358,37-47,-68 74,-1 0,0 0,-2-1,1-1,-2 0,0 0,0 0,5-22,-12 35,1 0,-1 0,1 0,-1 0,0 0,0 0,1 0,-2 0,1 0,0 0,0 0,-1 0,1 0,-1 0,1 0,-1 0,0 1,0-1,0 0,0 0,0 1,0-1,0 1,-1-1,-1-1,0 1,0 0,0 1,-1-1,1 1,0 0,-1-1,0 2,1-1,-1 0,1 1,-1 0,-6 0,-8 1,1 0,-1 2,1 0,-27 10,34-10,1 1,0 0,0 1,0 0,1 0,0 1,0 0,0 0,0 1,-10 13,7-7,1 1,1 0,0 1,1 0,-10 27,2 7,2 0,3 1,-6 59,16-102,-6 30,3 1,1-1,1 1,6 52,-3-81,0 0,1 1,0-1,1 0,0 0,0 0,1 0,0-1,1 0,0 0,0 0,0 0,1-1,0 1,1-2,0 1,0-1,0 0,1 0,0-1,0 0,0 0,9 3,24 8,2-2,86 16,92 1,-173-25,48 6,278 27,-370-39,0 0,0 0,-1 0,1 0,0 0,0-1,-1 0,1 1,-1-1,1-1,0 1,-1-1,0 1,1-1,-1 0,4-3,-4 1,1 0,-1 0,0 0,0-1,0 1,0-1,-1 0,0 0,0 0,3-10,13-67,-4 0,-3-1,1-114,-10 151,0-365,-7 337,-3 0,-3 0,-33-110,41 172,-2 1,1-1,-1 1,-1 0,0 0,-1 1,-8-11,13 19,1-1,-1 1,0 0,0 0,0 0,-1 0,1 1,0-1,-1 0,1 1,-1 0,1 0,-1 0,0 0,1 0,-1 0,0 0,0 1,0 0,0-1,1 1,-1 0,0 0,0 1,0-1,0 1,0-1,1 1,-1 0,0 0,1 0,-1 0,1 1,-1-1,-3 3,3-1,0 0,0 0,1 0,-1 0,1 1,-1-1,1 1,0 0,1 0,-1-1,0 1,1 0,0 0,0 0,0 1,0 7,0 72,2-72,1 11,1 0,1-1,2 1,0-1,1 0,1 0,1-1,1 0,1 0,0-1,2-1,0 0,2-1,0 0,0-1,24 19,-2-5,2-1,1-2,1-2,1-2,1-1,82 30,-83-41,-33-10,0 0,-1 0,0 1,0 0,15 9,-21-11,1 1,-1 0,0 0,0 0,0 1,0-1,0 0,-1 1,1-1,-1 1,1-1,-1 1,0 0,0 0,0 0,0-1,-1 1,1 0,-1 0,0 0,0 5,-8 392,-4-225,5-118,2 94,5-148,1 0,0 0,-1 0,1 0,0-1,0 1,0 0,1-1,-1 1,1-1,-1 1,1-1,0 0,0 0,0 0,0 0,0 0,1 0,-1 0,0-1,1 1,-1-1,1 0,0 0,-1 0,1 0,5 1,10 2,1 0,0-1,26 0,-4 0,64 11,1-6,185-8,-287 0,1 0,-1-1,0 0,0 0,1 0,-1 0,0-1,0 1,-1-1,1 0,0 0,0-1,-1 1,0-1,1 1,-1-1,0 0,0 0,0-1,-1 1,4-6,5-10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23.8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1,'4'4,"6"6,1 5,3 5,-1 3,-2-3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24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25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294 205,'-10'1,"-1"0,1 1,0 0,0 0,0 1,0 0,0 1,0 0,1 1,0-1,0 2,0 0,1 0,-1 0,1 1,1 0,0 1,-12 15,3-2,1 1,1 1,1 1,1 0,1 0,-9 33,18-54,1 1,0-1,0 1,0-1,0 1,1-1,-1 1,1 0,0-1,0 1,1 0,-1-1,1 1,0 0,2 6,-2-8,1 0,0 0,-1 0,1 0,0 0,0-1,1 1,-1-1,0 1,0-1,1 0,-1 0,1 0,-1 0,1 0,-1-1,1 1,0-1,-1 0,1 0,0 1,4-2,17 1,-1-2,1 0,-1-2,1-1,39-12,109-52,-162 65,24-11,-1 0,0-3,53-37,-82 51,1-1,-1 0,0-1,-1 1,1-1,-1 0,0 0,0 0,-1 0,0 0,0-1,0 1,-1 0,0-1,0 0,-1 1,0-1,0 1,0-1,-2-7,0 1,0 0,0 0,-1 1,-1-1,0 1,0 0,-2 0,1 0,-11-15,9 18,-1 0,0 1,0 0,-1 1,0 0,-1 0,1 1,-1 0,0 1,-1 0,-20-7,15 7,0 0,0 2,-1 0,1 1,-1 0,1 1,-27 3,34 0,0 0,1 1,0 1,-1-1,1 2,0-1,1 1,-1 0,1 0,0 1,-7 7,12-12,-17 16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26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505 778,'-19'0,"-16"-1,0 2,-38 6,60-4,1 0,-1 0,1 1,0 1,0 0,0 1,1 0,0 0,-12 10,-2 3,2 2,0 0,2 1,-21 25,33-34,-1 0,2 1,0 0,0 0,1 0,1 1,0 0,2 1,-6 24,9-34,1-1,-1 1,1-1,0 1,1 0,-1-1,1 1,0-1,0 1,1-1,0 0,0 0,0 1,1-1,-1-1,1 1,4 5,-1-3,0-1,1 1,0-1,0-1,1 1,-1-1,1 0,0-1,15 6,-4-3,1 0,0-2,0-1,0 0,0-1,1-2,-1 0,37-3,-53 1,0 0,0 0,0 0,0-1,0 0,0 0,0 0,-1 0,1-1,-1 1,1-1,-1 0,0 0,0 0,0 0,-1-1,1 1,-1-1,1 0,-1 1,-1-1,1 0,0 0,-1 0,0-1,1-3,3-15,0-1,-2 0,0-34,-2 43,4-100,-5 1,-17-122,10 182,-2 0,-3 1,-2 0,-3 1,-1 1,-39-74,39 95,-1 1,-1 0,-1 2,-43-43,49 55,23 22,25 28,139 232,-113-168,122 155,-144-213,-26-28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27.7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 5,3 0,3 5,0 5,0 3,2 4,-3 2,1-4,2 1,-3-1,-4 2,0-4,-1-4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28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1:42:28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1,'-20'9,"1"1,1 0,0 2,0 0,1 1,-23 23,35-30,0 0,0 0,1 0,0 1,0-1,0 1,1 0,0 0,0 0,1 1,0-1,0 1,1-1,0 1,0 0,1-1,0 1,0 0,1 0,0-1,3 13,-1-12,0 0,1 1,0-1,1 0,0-1,0 1,0-1,1 0,0-1,0 1,1-1,0 0,0-1,0 0,1 0,13 7,-1-2,1-1,0 0,0-1,1-1,32 5,-33-9,1-1,0-1,-1-1,1-1,-1 0,1-2,-1-1,0 0,0-2,32-12,-37 11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18.5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0,'1'13,"0"-1,1 0,0 0,1 1,0-1,1-1,0 1,7 13,10 14,25 35,-5-9,4 19,30 50,-63-117,0 0,0-1,2 0,0-1,18 15,-27-26,1 0,0 0,1-1,-1 0,0 0,1 0,-1-1,1 0,0-1,0 1,14 0,5-1,50-6,-18 1,96 3,-122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20.2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356 422,'1'-2,"0"0,0 0,0 1,0-1,0 0,1 1,-1-1,0 1,1 0,-1-1,1 1,0 0,-1 0,1 0,0 0,2-1,15-11,-18 11,0 1,0-1,0 1,0-1,0 0,-1 1,1-1,0 0,-1 0,0 1,1-1,-1 0,0 0,0 0,0 0,0 0,0 1,0-1,0 0,-1-2,-1-1,1 1,-1 0,0 0,0 0,-1 0,1 0,-1 1,-3-5,-7-5,0 0,-1 1,-17-11,30 22,-56-43,33 24,0 1,-2 1,-37-19,59 35,0 0,0 0,0 1,0-1,0 1,0 0,-1 0,1 0,0 1,-1 0,1 0,0 0,-1 0,1 0,0 1,-1 0,-5 2,7-2,0 1,1 0,-1 0,1 0,-1 0,1 1,0-1,0 0,0 1,0 0,1-1,-1 1,1 0,-1 0,1 0,0 0,0 0,0 0,1 0,-1 0,1 1,0-1,0 6,0 12,1-1,1 0,1 1,1-1,1 0,0-1,2 1,0-1,1 0,1-1,1 0,22 31,1-5,1-1,3-2,64 56,-91-87,1-1,0 0,0-1,1 0,0-1,0 0,20 7,-26-12,0-1,0 0,0 0,0 0,0-1,0 0,0 0,0 0,0-1,0 0,0 0,0-1,0 0,-1 0,1 0,0 0,-1-1,0 0,8-6,1 0,-2-2,1 1,-1-2,-1 1,0-2,-1 1,0-2,-1 1,0-1,-1-1,10-26,-9 17,-1-1,-1 0,-1 0,-1-1,-2 0,1-43,-5 53,0 1,0 0,-2 0,0 0,0 0,-2 1,0-1,0 1,-2 0,1 1,-2-1,0 1,0 1,-1 0,-1 0,0 0,-1 1,0 1,0 0,-1 0,0 1,-1 1,0 0,-1 1,-17-7,29 13,-1 0,0 0,0 0,0 0,1 0,-1 1,0 0,0-1,0 1,0 0,0 0,0 1,0-1,0 1,0-1,0 1,0 0,-2 2,0-1,0 1,1 0,0 0,0 0,0 1,0-1,0 1,1 0,-5 7,-4 8,1 0,1 1,-14 38,23-54,-21 56,2 1,4 1,2 1,2 0,4 0,2 1,5 106,5-135,1 0,2-1,2 0,1 0,15 33,3-5,58 95,-82-152,-1-1,1 0,-1 0,1-1,0 1,1-1,-1 0,0 0,1 0,0 0,-1-1,1 0,0 0,1 0,-1-1,0 1,0-1,0-1,6 1,16 1,0-1,45-6,-16 2,-25 3,0-2,0-1,0-1,0-2,-1-1,0-1,-1-2,0-1,0-1,-1-1,-1-2,0-1,33-26,-42 27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29.9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30.6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0,'-4'5,"-2"0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35.0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1 705,'4'-6,"0"1,0-1,-1 0,0 0,0 0,0 0,1-8,8-17,25-33,63-85,-51 78,-44 63,-1 2,0-1,1 1,-1 0,1 1,0-1,1 1,6-5,-11 9,0 0,0 1,1-1,-1 1,0-1,1 1,-1-1,0 1,1 0,-1 0,1 0,-1 0,0 0,1 0,-1 0,1 0,1 1,0 0,-1 0,1 0,-1 1,0-1,0 1,1-1,-1 1,0 0,0 0,-1 0,1 0,2 3,88 138,19 23,-106-160,17 24,2 0,0-2,2-1,2-1,51 38,-77-63,-1 0,1 1,0-1,0 0,0 0,-1-1,1 1,0 0,0-1,0 1,0-1,1 1,-1-1,0 0,0 0,0 0,0 0,0 0,3-1,-3 0,-1 0,1 0,-1 0,0 0,1 0,-1 0,0-1,0 1,0 0,0-1,0 1,0-1,0 1,-1-1,1 1,0-1,-1 0,1-2,2-11,-2 0,0 0,0 0,-3-22,1 15,-3-656,50 742,340 467,116 182,-468-658,300 536,-322-566,-1-1,-1 2,-1-1,9 49,-16-65,-2-1,1 1,-1-1,0 1,-1-1,1 1,-2-1,1 0,-1 1,-1-1,0 0,0 0,0 0,-1-1,0 1,-1-1,1 0,-1 0,-8 8,-29 30,-3-2,-1-2,-2-2,-2-2,-89 50,99-66,-1-2,-1-2,0-2,-2-1,1-3,-1-1,-1-2,-67 3,89-11,0-1,0-1,0-1,1 0,-1-2,1-1,0-1,-21-9,11 1,1-1,0-2,1-1,-43-35,5-7,3-4,2-3,-55-78,57 69,4-2,4-3,-64-130,112 201,1 0,-1 0,2 0,0 0,0-1,1 0,0-15,2 19,0 0,1 0,1 0,-1 0,1 1,0-1,1 0,0 1,0 0,1 0,7-12,28-35,1 1,3 2,2 2,65-54,220-158,-306 243,-12 9,1 0,0 0,1 2,0-1,0 2,20-7,-29 11,0 1,1 0,-1 0,1 0,-1 1,1 0,-1 0,1 0,-1 1,1-1,-1 1,1 1,-1-1,0 1,0 0,1 0,-1 0,-1 1,1 0,8 6,-5-4,-1 0,1 0,0-1,0 0,0-1,0 0,1 0,-1-1,1 0,0 0,-1-1,1 0,0 0,17-2,10-3,0-1,49-14,-12 3,-42 10,178-25,-183 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29.4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1288,'3'-1,"0"1,0-1,0 0,-1 0,1 0,0 0,-1-1,1 1,-1-1,1 1,-1-1,0 0,4-4,31-33,-25 25,27-28,-5 6,51-70,-78 95,0 0,0 0,-1-1,0 0,-1 0,-1-1,0 1,-1-1,0 0,0 0,0-21,-4 30,1 0,-1 0,0 0,0 0,0 0,0 0,-1 0,1 0,-1 1,0-1,0 0,-1 1,1 0,-1 0,1 0,-1 0,0 0,0 0,-1 1,1-1,0 1,-1 0,1 0,-1 0,0 0,-4-1,-12-4,0 1,-1 1,-36-5,53 9,-78-9,1 4,-1 3,-89 9,167-6,0 1,1-1,-1 1,1-1,-1 1,1 1,0-1,-1 0,1 1,0-1,0 1,0 0,0 0,0 0,0 1,1-1,-1 1,1-1,-1 1,1 0,0 0,0 0,0 0,1 0,-1 0,1 1,0-1,0 1,0-1,0 1,0-1,1 1,0-1,-1 1,1-1,1 5,0 6,0 0,1-1,0 1,1 0,1-1,0 1,1-1,7 14,7 8,2-1,1-2,2 0,1-1,1-1,2-1,1-2,41 31,-66-55,0 0,1 0,-1 0,0 0,1-1,0 0,-1 0,1 0,0-1,0 1,0-1,0 0,0-1,0 1,0-1,0 0,1 0,-1 0,8-3,-2-1,0 0,0-1,-1 0,1-1,-2 0,1 0,14-14,133-109,-6-8,-5-6,-7-6,186-261,-314 396,-2 0,0 0,-1-1,0 0,-1-1,7-23,-13 35,0 0,0 0,-1 0,1 0,-1-1,0 1,0 0,-1 0,1 0,-1 0,0 0,0 0,0 0,-1 0,1 0,-1 1,0-1,0 1,0-1,-1 1,1-1,-1 1,0 0,1 0,-2 1,1-1,0 0,0 1,-1 0,1 0,-6-3,-1 1,1-1,-1 1,1 0,-1 1,0 0,0 1,-1 0,1 0,0 1,-1 1,1-1,0 2,-1-1,-11 4,20-4,0 1,0 0,1 0,-1 0,0 0,1 0,-1 0,0 0,1 1,-1-1,1 0,0 1,-1-1,1 1,0 0,0-1,0 1,0 0,0 0,1 0,-1 0,1 0,-1-1,1 1,-1 0,1 0,0 0,0 0,0 0,0 0,0 0,1 0,-1 0,1 0,-1 0,1 0,-1 0,1 0,2 2,2 9,1 0,1-1,0 0,12 14,16 20,3-3,73 68,100 63,-120-104,135 137,-218-199,-1 0,0 1,-1-1,1 1,-2 1,1-1,-1 1,-1 0,5 15,-7-18,-1 0,0 1,-1-1,0 1,0-1,0 1,-1-1,0 0,-1 1,0-1,0 0,0 0,-1 0,-5 10,-28 52,-4-2,-3-2,-2-1,-4-3,-82 83,127-140,2-3,1 1,-1 0,0 0,1-1,-1 1,0-1,0 1,0-1,-1 0,1 0,0 0,0 0,-3 1,-3-4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35.5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1,'-2'39,"-2"0,-12 52,4-22,-21 154,10 1,10 1,17 254,-3-457,1 0,1 0,1-1,11 38,-13-54,0 0,0 0,0 0,1 0,0-1,0 1,0-1,0 0,1 0,-1 0,1 0,0 0,0-1,1 0,-1 0,1 0,-1 0,1-1,0 0,0 0,0 0,0-1,1 1,8 0,29 0,-1-1,67-8,-12 1,-69 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36.4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0,'3'3,"0"-1,0 1,0-1,0 1,0 0,-1 0,1 1,-1-1,0 0,4 8,-5-10,120 242,-38-69,-69-148,113 200,-124-222,0 0,0 0,1 0,0 0,-1-1,1 1,0-1,1 0,-1 0,1-1,-1 1,1-1,0 0,0 0,0-1,0 1,0-1,5 1,10-1,-1 0,1-1,30-4,5 0,300 2,-320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37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0 230,'9'-1,"1"-1,-1 0,0 0,0-1,-1 0,1-1,8-4,18-7,104-31,1 6,244-37,-380 76,1 1,-1-1,0 0,0 0,0 0,0-1,-1 1,1-1,7-4,-1-5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37.8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1,'23'13,"-1"0,-1 2,0 0,26 26,5 4,507 457,-447-384,-5 5,148 220,-227-299,25 52,-45-78,0 0,-2 0,0 1,-1 0,0 0,1 23,-4-23,2-5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38.7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1 205,'0'-1,"0"-1,1 1,0 0,-1-1,1 1,0-1,0 1,-1 0,1 0,0-1,0 1,1 0,-1 0,0 0,0 0,0 0,1 0,-1 1,1-1,-1 0,0 1,1-1,1 0,43-13,-38 12,74-15,105-10,-30 6,36-18,-121 21,1 4,0 3,145-4,-207 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39.4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1 256,'0'-1,"0"-1,0 1,1-1,-1 1,1-1,-1 1,1 0,0-1,-1 1,1 0,0-1,0 1,0 0,0 0,0 0,0 0,0 0,0 0,0 0,1 0,-1 0,3-1,36-13,-31 12,398-100,9 32,-349 61,157-14,-195 24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41.8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0 415,'76'0,"0"3,113 20,-159-17,1 2,-1 1,0 1,-1 2,0 1,-1 1,-1 1,46 33,-66-42,0 1,0 0,-1 0,0 0,0 1,0-1,5 12,-10-16,1-1,-1 1,1-1,-1 1,0 0,0-1,-1 1,1 0,0 0,-1-1,0 1,1 0,-1 0,0 0,0 0,-1-1,1 1,-1 0,1 0,-1 0,0-1,0 1,0-1,-1 1,1 0,0-1,-4 4,12-38,48-67,80-107,-69 109,56-108,-104 163,-18 41,1-1,0 1,-1-1,1 0,-1 1,0-1,1 0,-1 1,0-1,0 0,0 1,0-1,-1 0,1 1,0-1,-1 0,1 1,-1-1,1 0,-1 1,0-1,-1-2,1 4,0 0,0-1,1 1,-1 0,0 0,0-1,0 1,0 0,0 0,1 0,-1 0,0 0,0 0,0 0,0 0,0 1,1-1,-1 0,0 0,0 1,0-1,1 0,-1 1,0-1,0 1,1-1,-1 1,1 0,-1-1,0 1,1-1,-1 1,1 0,-1 0,1-1,-1 1,1 0,0 0,-1 1,-17 34,18-36,-12 29,2 0,0 0,2 2,2-1,0 0,3 1,0 0,2 0,4 47,-1-60,1 0,0 0,2 0,0-1,1 0,1 0,0 0,2-1,0 0,0-1,1 0,1 0,1-1,0 0,1-1,0-1,23 17,-4-8,1-2,1-1,1-2,0-1,1-2,1-1,0-2,0-1,1-2,44 2,-54-5,-8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42.4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1,'-13'254,"1"6,12-213,3-1,2 0,16 73,-16-99,0 0,2-1,0 1,15 26,-20-42,1 1,0-1,0 1,0-1,0 0,1 0,0-1,-1 1,1-1,1 0,-1 0,0 0,1-1,0 1,-1-1,1 0,0 0,0-1,0 1,0-1,1 0,8 0,6-1,-8-1,0 2,0-1,20 5,-16-1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43.4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0,'2'8,"0"0,0 0,1 0,0-1,0 1,0-1,9 13,-7-11,184 361,-114-218,-66-136,0-1,2-1,0 1,0-2,1 1,1-2,20 17,-26-25,0 0,1 0,-1-1,1 0,0 0,0-1,0 0,0 0,0-1,13 0,12 0,44-5,-12 0,-15 4,-28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44.2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37,'4'0,"6"0,6 0,4 0,7-5,3 0,2 0,3 0,4 2,0 1,2 1,-2 1,-3-5,-8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31.7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1646,'2'-4,"-1"1,1-1,-1 1,1-1,0 1,1 0,-1 0,0 0,1 0,3-2,7-11,86-146,-89 142,0-2,-1 1,-1-1,-2 0,0-1,3-25,-8 46,-1 0,1-1,-1 1,0-1,0 1,0-1,-1 1,1-1,0 1,-1-1,1 1,-1 0,0-1,0 1,0 0,0 0,-1-1,-1-1,2 3,0 0,-1 0,1 0,-1 0,0 0,1 0,-1 0,0 1,1-1,-1 1,0-1,0 1,0 0,1-1,-1 1,0 0,0 0,-3 1,-4 1,0 0,1 0,-1 1,1 0,0 1,0 0,0 0,-11 8,-49 41,2 3,3 3,2 3,-54 71,99-114,1 1,1 1,1 0,0 1,2 1,0 0,2 0,-7 27,13-42,2 1,-1-1,1 0,0 1,0-1,1 1,0-1,1 1,0-1,0 1,1-1,0 0,1 0,-1 1,1-2,1 1,0 0,0-1,0 1,1-1,0-1,1 1,-1-1,1 1,0-2,1 1,7 5,8 2,0 0,1-1,1-1,0-2,0 0,1-1,0-2,30 4,209 13,-262-23,96 5,161-15,-228 7,0-2,-1-1,0-1,0-1,-1-2,0-1,-1-2,0 0,38-26,-58 32,0 0,0 0,-1-1,0 0,-1 0,0 0,0-1,-1 0,0 0,0-1,-1 1,-1-1,1 0,-2 0,1 0,-1 0,1-21,-1-12,-2 1,-2-1,-7-43,7 73,-8-50,-3-1,-2 1,-4 1,-2 1,-2 1,-54-98,76 158,0-1,1 0,-1 1,1-1,-1 0,1 1,-1-1,1 0,-1 0,1 0,0 0,-1 1,1-1,0 0,0 0,-1 0,1 0,0 0,0 0,0 0,0 0,0 0,0 0,1 0,-1 1,0-1,0 0,1 0,-1 0,1-1,1 2,-1 0,1 0,0 0,-1 0,1 0,-1 0,1 1,0-1,-1 0,1 1,-1-1,1 1,-1 0,3 1,61 38,10 18,98 98,56 84,18 19,-207-222,41 42,-74-72,0 2,-1-1,0 1,0 0,-1 0,0 1,7 18,-12-27,1 1,-1-1,0 0,1 0,-1 1,0-1,0 0,0 1,0-1,0 0,0 1,0-1,0 0,-1 0,1 1,0-1,-1 0,1 0,-1 1,1-1,-2 1,1-1,1-1,-1 0,0 0,0 0,1 0,-1 0,0 0,1 0,-1 0,0 0,1 0,-1-1,0 1,1 0,-1 0,0-1,1 1,-1 0,0-1,1 1,-1-1,1 1,-1-1,1 1,-1-1,1 1,-1-1,1 1,0-1,-1 1,1-1,0 0,-1 1,1-1,0 0,0 1,0-1,0 0,-1 0,-4-12,0 0,1 0,0 0,1 0,1-1,0 1,0-19,5-99,4 66,3 0,3 0,2 1,4 1,2 1,3 1,2 0,36-57,-58 110,0 1,1 0,0 0,0 0,0 1,8-7,-11 11,1 1,-1-1,0 1,0 0,1 0,-1 0,1 0,-1 0,1 0,0 1,-1 0,1-1,-1 1,1 0,0 0,-1 0,1 0,0 1,-1-1,1 1,-1 0,1 0,3 1,23 11,0 1,-1 2,0 0,29 24,98 89,-127-104,167 150,-35-28,265 186,-326-274,-90-54,1-1,0 0,0 0,0-1,0 0,0-1,1 0,16 1,-18-4,-1-1,0 1,1-1,-1-1,0 1,0-1,-1-1,1 0,-1 0,1 0,-1-1,7-6,12-11,38-41,-57 55,11-12,-2-1,-1-1,-1 0,0-1,-2 0,-1-1,0 0,-2-1,8-37,-2-2,-4-1,6-107,-16 126,-2-1,-3 1,-1-1,-2 1,-2 0,-2 1,-3 0,-1 1,-2 1,-2 0,-37-62,15 42,-2 1,-3 2,-2 2,-3 3,-2 2,-85-66,-278-173,415 291,-46-23,46 23,0 1,1 0,-1-1,0 1,0 0,0 0,0 0,0 0,0 0,1 0,-1 0,0 0,0 0,0 0,0 0,0 1,0-1,1 0,-1 1,-1 0,1-1,1 1,-1 0,1 0,0 0,-1 0,1 0,0 0,-1 0,1 0,0 0,0 0,0 0,0 0,0 0,0 0,0 0,0 1,0-1,1 0,-1 0,0 0,1 1,11 30,2 1,1-2,1 0,1-1,23 28,-11-13,412 589,-422-608,0-1,2-2,0 0,2-1,0-1,1-1,2-1,0-1,0-2,48 22,68 21,190 52,-299-102,1-2,0-1,0-2,0-1,0-1,50-5,-77 1,1 0,-1 0,0-1,1 0,-1-1,0 0,-1 0,1 0,-1-1,0 0,0 0,0 0,9-12,12-10,-9 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45.0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0,'2'1,"1"-1,0 1,0 0,-1 0,1 0,-1 0,1 0,-1 1,1-1,-1 1,0 0,0-1,1 1,1 3,27 30,-30-34,73 98,117 204,18 131,-196-406,-5-10,0 0,-1 0,0 0,-2 1,0 0,4 37,-9-36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46.6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79,'5'0,"5"0,9 0,11 0,12 0,17-4,15-2,17-3,9-1,14-3,4 1,-4 2,-14 3,-11 3,-12 2,-10 1,-17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48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1 184,'8'7,"1"-1,0 0,0 0,0-1,1 0,17 6,11 6,45 27,-2 4,-3 3,125 106,-192-147,0 1,-1 0,-1 1,0 0,0 1,-1 0,-1 0,0 0,-1 1,0 0,-2 0,1 1,-2 0,1-1,-2 1,0 0,-1 0,-1 0,0 1,-1-1,-1 0,0 0,-1-1,0 1,-1 0,-1-1,-9 20,2-8,3-3,24-48,31-71,55-161,-57 135,30-100,-65 184,-1-1,-2 0,1-76,-7 100,-1-14,2 23,2 15,-2-1,99 417,-84-364,-11-39,0 0,1 0,1 0,1-1,1-1,1 1,24 35,-27-49,0-1,1-1,-1 1,1-1,0-1,0 1,1-1,-1-1,1 1,0-2,0 1,0-1,0-1,12 2,-5-1,0 2,0 0,18 7,-19-4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49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1,'-1'4,"1"0,-1 0,0 0,0 0,-1 0,1 0,-1 0,-4 5,-5 15,-16 52,4 2,-22 121,41-172,1 1,2 1,0-1,2 0,1 0,1 0,2-1,0 1,2-1,1 0,12 28,13 9,2-1,3-1,2-2,4-2,82 86,283 231,-344-319,-6-13,-39-32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50.0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0,'3'29,"0"0,2-1,0 0,20 53,-6-17,223 667,-241-725,2 0,-1-1,1 1,-1-1,2 0,-1 0,0 0,1 0,7 7,-8-10,0 0,0 0,1 0,-1-1,1 1,-1-1,1 0,0 0,0 0,0 0,-1-1,1 1,0-1,0 0,7-1,34-1,-1-2,0-2,0-1,0-3,62-22,-82 22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50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0 127,'0'-4,"4"-2,6-4,6 0,4 2,3 2,1 2,2-3,0-4,1 0,-1 1,-1-1,1 1,-1 2,1 2,-1 3,-4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51.4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69,'82'1,"-21"1,-1-3,1-2,0-2,70-17,-38-11,-68 25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54.3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38,'0'-2,"-1"1,1-1,0 0,0 1,1-1,-1 1,0-1,0 0,1 1,-1-1,1 1,-1-1,1 1,0 0,-1-1,1 1,0-1,0 1,0 0,0 0,0 0,2-2,-2 3,1-1,-1 1,1-1,0 1,-1 0,1 0,-1-1,1 1,0 0,-1 1,1-1,-1 0,1 0,-1 1,1-1,-1 1,4 0,4 4,0 0,0 0,0 0,-1 1,11 10,43 45,73 94,-71-79,-51-61,0 0,-1 1,-1 1,0 0,14 32,-19-37,1 0,0 0,1-1,0 0,1 0,0-1,12 10,-9-7,0 0,0 0,13 21,-19-25,-1 1,0 0,0 0,0 0,-2 1,6 19,-9-27,0-1,1 1,-1 0,-1 0,1 0,0 0,-1 0,1-1,-1 1,0 0,0 0,0-1,0 1,0 0,-1-1,1 1,-1-1,1 0,-1 0,0 1,0-1,0 0,-1-1,1 1,0 0,-1-1,1 1,-1-1,1 1,-6 1,-166 58,-12 5,27-5,-28 13,166-62,28-11,39-13,-37 9,28-4,0 1,0 1,59 1,-11 1,421-18,-501 21,-1 0,1 0,0-1,0 1,-1-1,1 0,0 0,-1-1,1 1,-1-1,1 0,-1 0,0-1,0 1,0-1,0 0,-1 0,1 0,-1-1,1 1,-1-1,3-4,5-4,10-6,0 1,2 1,0 1,0 1,1 1,31-12,3-3,-52 26,-3 1,0 0,0 0,0-1,-1 1,1-1,0 1,-1-1,1 0,2-2,-8 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55.9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1053 1119,'-12'1,"0"-2,0 1,0-1,1-1,-1 0,0-1,1 0,0-1,0 0,0-1,0 0,1-1,-1 0,1 0,1-1,0-1,0 0,0 0,1 0,0-1,0 0,1-1,-11-19,-114-210,-71-117,146 268,-136-187,193 274,-1 0,0-1,0 1,-1 0,1-1,0 1,0 0,-1 0,1 0,0 0,-1 1,1-1,-1 0,1 0,-1 1,-2-1,3 1,0 0,1 0,-1 0,0 1,0-1,1 0,-1 1,1-1,-1 0,0 1,1-1,-1 1,1-1,-1 1,1-1,-1 1,1-1,-1 1,1 0,0-1,-1 1,1 0,0-1,-1 1,1 1,-3 9,1 0,1 1,-1-1,2 12,-2 3,1-22,-15 91,-40 134,51-216,-1 0,-1 0,0-1,-11 16,9-16,1 0,1 1,-12 26,12-18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9:57.1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0,'120'113,"-64"-63,55 64,-96-97,-1 1,-1 1,-1 0,0 1,-1 0,-2 1,0 0,7 22,-12-24,-1-1,0 1,-1 0,-1-1,-1 1,-1 0,-3 24,-35 130,19-95,-151 619,171-695,-1 1,0 0,0-1,0 1,0 0,0-1,0 1,-1-1,1 0,-1 1,-3 3,-6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32.7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1 229,'33'-2,"0"-2,0-2,52-15,-68 16,306-67,-20 6,-238 47,-33 9,57-10,-67 17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02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2134,'7'-10,"0"0,0-1,-1 0,-1-1,0 1,0-1,2-13,-4 18,14-51,-2 0,-3-1,8-104,-15 53,-10-127,-4 130,-4 1,-5 1,-4 0,-5 2,-5 1,-4 1,-4 2,-4 2,-63-101,22 75,78 113,-1 0,-1 1,0 0,0 0,-1 1,0 0,-1 1,1 0,-13-6,22 13,-1-1,1 1,0-1,0 1,-1-1,1 1,0 0,-1 0,1-1,0 1,-1 0,1 0,0 0,-1 1,1-1,0 0,-1 0,1 1,0-1,0 1,-1-1,1 1,0-1,0 1,0 0,0 0,-2 1,1 1,0 0,0-1,0 1,1 0,-1 0,1 0,0 1,0-1,0 0,1 0,-1 5,-1 7,1 1,1 0,4 31,4-5,2 0,1-1,2-1,2 0,39 73,-10-36,100 129,-89-138,3-3,3-3,3-2,2-3,3-3,2-4,2-2,83 39,-143-80,4 2,1 0,-1 1,26 21,-39-27,1 0,-1 0,0 1,0 0,0 0,-1 0,0 0,0 0,0 1,-1-1,1 1,-1 0,-1 0,1 0,1 12,2 96,-15 190,10-296,-2 16,-23 218,20-214,-1 0,-2 0,-1-1,-1 0,-1-1,-22 36,32-59,0-1,0 0,-1 0,1 0,-1 0,0 0,0 0,0 0,0-1,0 1,-3 2,-3-2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03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591 743,'-8'14,"-1"0,0-1,-20 21,-4 7,-93 134,-150 279,270-443,0 0,1 0,1 0,0 0,-3 14,7-24,0 0,0 1,-1-1,1 1,0-1,0 1,1-1,-1 1,0-1,0 1,1-1,-1 1,1-1,-1 1,1-1,-1 0,1 1,0-1,0 0,1 2,0-2,0 0,0 0,0 0,0 0,0 0,0-1,0 1,0-1,0 1,1-1,-1 0,0 0,0 0,0 0,1 0,-1 0,0-1,4 0,30-8,0 0,0-3,-1-1,41-21,133-82,-157 85,-30 19,0-1,-1-2,0 0,-2-1,23-23,-37 34,-1 0,1-1,-1 1,0-1,-1 0,1-1,-1 1,-1 0,1-1,-1 0,0 0,0 1,-1-1,0 0,0 0,-1 0,0 0,0 0,-1 0,0 0,0 0,0 0,-5-12,0 5,0 1,-2-1,1 1,-2 0,0 1,0 0,-1 0,-1 1,0 0,0 1,-1 1,0-1,-1 2,-20-11,0 2,-2 0,0 3,-1 1,-62-14,-53 3,94 17,-73-18,128 24,-1 1,1-1,-1 0,0 0,1 0,0 0,-1 0,1-1,0 1,0-1,0 0,0 1,0-1,-3-4,4 5,1 0,-1-1,0 1,1 0,0-1,-1 1,1-1,0 1,-1-1,1 1,0-1,0 1,0-1,1 1,-1-1,0 1,1-1,-1 1,1-2,4-7,0 1,0 0,1 0,0 1,1 0,8-8,-9 9,75-83,110-131,-163 184,-2-1,-1-1,-2-2,22-50,-45 91,3-6,-1 1,1 0,-1-1,0 0,-1 0,1 1,-1-1,0 0,-1 0,1 0,-1 0,0 0,-2-11,8 65,9-10,2-1,1-1,46 67,87 93,-134-175,443 492,-284-326,-148-157,21 22,-2 2,41 62,-84-109,-1-1,1 0,-1 1,0 0,3 11,-3 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04.0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2422,'2'-3,"-1"1,1-1,0 1,0 0,0-1,0 1,0 0,1 0,-1 0,1 1,-1-1,1 1,3-2,3-3,972-717,-395 281,934-625,-1305 913,-236 169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04.6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1077,'11'-9,"0"0,0 1,1 1,25-13,0-1,1229-654,-1041 560,196-89,-407 196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09.1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5,'0'0,"0"-1,1 1,-1 0,0 0,0-1,0 1,0 0,0 0,0 0,0-1,1 1,-1 0,0 0,0 0,0 0,0-1,1 1,-1 0,0 0,0 0,0 0,1 0,-1 0,0 0,0 0,1 0,-1-1,0 1,0 0,0 0,1 0,-1 0,0 0,0 0,1 1,-1-1,0 0,0 0,1 0,-1 0,0 0,0 0,0 0,1 0,-1 0,0 1,0-1,0 0,1 0,-1 0,0 0,0 1,0-1,0 0,0 0,0 0,1 1,-1-1,0 0,0 0,0 1,0-1,0 0,0 0,0 1,14 14,14 23,-1 1,33 68,32 94,-77-168,379 816,-385-827,-3-5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10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1 405,'47'-48,"2"3,1 2,3 2,2 3,1 2,81-39,-107 61,0 1,2 1,0 1,0 2,57-8,-80 16,0 0,1 0,-1 1,1 1,-1 0,0 0,0 0,1 2,-1-1,-1 1,1 0,0 1,-1 0,1 0,-1 1,0 0,-1 0,1 1,-1 0,0 0,0 1,-1 0,0 0,9 14,-4-2,-1-1,0 2,-2-1,0 1,9 39,-14-46,-1 0,0 0,-1 0,0 1,-1-1,-1 0,0 0,0 0,-2 0,-6 23,-7 1,-2 0,-2-1,-1 0,-26 33,-10 15,53-78,-1 0,0 0,0 0,-1-1,0 0,0 0,0 0,0-1,-9 5,-69 29,32-16,-339 167,364-175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11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1622,'0'4,"1"-1,0 0,0 0,1 0,-1 0,1-1,-1 1,1 0,0-1,0 1,0-1,0 1,0-1,4 3,37 30,-43-35,29 19,1-1,1-1,0-2,1-1,1-1,0-2,38 8,248 31,-225-39,-85-10,1 0,-1 1,1-2,-1 1,0-1,12-2,-19 2,0-1,0 1,-1-1,1 1,0-1,0 1,-1-1,1 0,-1 0,1 0,-1 0,1 0,-1 0,0 0,1 0,-1-1,0 1,0-1,0 1,0 0,0-1,0 0,0 1,-1-1,1 0,-1 1,1-1,-1 0,1 1,-1-1,0 0,0 0,0 0,0-2,-1-9,-1 1,0 0,-1 0,-1 0,1 1,-9-17,-40-72,28 55,-35-74,-27-50,78 154,15 24,12 14,8 5,0-1,2-2,1 0,1-2,1-2,0-1,2-1,0-2,2-1,-1-2,2-1,48 10,-37-13,0-2,1-2,0-2,0-2,0-3,0-1,58-11,-95 10,1-1,-1 0,0 0,0-1,0-1,0 0,-1-1,0 0,-1 0,1-1,-1-1,-1 1,0-2,0 1,-1-1,0-1,-1 1,0-1,0-1,-1 1,-1-1,0 0,-1 0,0-1,-1 0,0 1,-1-1,0 0,-1-19,2-49,-3 0,-21-146,12 172,-4 0,-1 1,-3 0,-2 2,-27-52,4 24,-95-136,106 174,-2 2,-2 1,-2 1,-65-52,100 89,1 0,0 0,0 0,-1 0,1 0,-1 0,1 0,-1 1,1-1,-1 0,0 1,1 0,-1-1,0 1,1 0,-1 0,0 0,-2 0,3 0,0 1,0-1,0 1,0 0,0-1,0 1,0 0,0 0,0-1,0 1,1 0,-1 0,0 0,1 0,-1 0,1 0,-1 0,1 0,-1 0,0 2,-1 8,0 0,1 1,0-1,0 19,1-15,1 67,3 1,3-1,4 0,4-1,33 107,-43-172,2 0,0 0,0-1,1 0,1 0,1-1,0 0,1-1,0 0,1-1,0 0,20 15,137 127,27 24,-160-149,2-2,0-1,70 34,-83-50,0-1,0-1,1-1,0-2,53 6,-34-9,0-2,78-8,-102 4,-1 0,0-1,0-1,24-11,-35 14,-1-1,1-1,-1 1,0-1,0-1,0 1,-1-1,0-1,0 1,0-1,7-11,-6 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12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1 340,'4'-4,"10"-6,8-1,11-3,19-12,16-2,11-4,8-5,-2 3,-7 3,-8 3,-7 2,-11 5,-9 7,-8 0,-10 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12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1,'-1'0,"1"0,-1 1,0-1,1 0,-1 0,1 1,-1-1,1 1,-1-1,1 0,-1 1,1-1,-1 1,1-1,-1 1,1-1,0 1,-1 0,1-1,0 1,-1-1,1 1,0 0,0-1,0 1,0 0,0-1,-1 1,1 0,0-1,1 1,-1 0,0-1,0 1,0 0,0-1,0 1,1 0,-1-1,1 2,8 30,-9-30,120 271,-9-23,-40-50,84 196,-150-385,1 0,0 0,0-1,1 1,1-2,12 15,-16-21,1 1,-1-1,1 0,-1 0,1-1,0 1,0-1,0 0,1 0,-1-1,0 0,1 0,-1 0,1 0,-1-1,11 0,246-17,158-5,-400 22,-1-1,37-7,-33 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13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0 446,'21'-1,"-1"-1,0-1,0 0,0-2,34-11,96-49,-29 11,487-207,-561 234,-32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34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1138 61,'-7'-5,"0"0,-1 1,1 0,-1 0,0 1,0 0,-1 0,1 1,-1 0,-8-1,-6-2,-16-2,-1 2,0 1,0 2,0 2,0 2,0 2,0 1,0 2,-67 20,77-16,1 1,0 2,0 1,1 0,1 3,1 0,1 1,0 2,1 0,2 2,0 0,-29 43,25-29,3 1,1 1,2 1,1 0,3 2,1 0,2 1,-11 64,21-94,1 0,1 0,0 0,1 0,0 0,1 0,1 0,0 0,6 22,-5-28,0-1,0 0,0 0,1 0,0-1,0 1,1-1,-1 0,1 0,0-1,0 1,1-1,-1 0,1 0,0-1,0 0,0 0,1 0,-1-1,11 3,29 6,1-2,75 6,101-7,-176-7,194-2,167 8,-396-6,66 9,-73-9,0 0,1 0,-1 1,0 0,0 0,0 1,-1-1,1 1,0 0,-1 0,7 7,-10-9,0 0,0 1,0-1,0 1,0-1,-1 1,1 0,0-1,-1 1,1 0,-1 0,1-1,-1 1,0 0,0 0,0 0,0-1,0 1,0 0,-1 0,1-1,0 1,-1 0,0 0,1-1,-3 4,-27 39,26-39,-242 278,128-151,-108 99,210-218,1-2,-1 0,-1-1,0 0,0-2,-22 9,-1-3,-70 15,108-29,1 0,0 1,0-1,0 0,-1 1,1-1,0 0,0 0,0 0,-1 0,1 0,0-1,0 1,-1 0,1 0,0-1,0 1,0-1,0 1,0-1,0 0,-2-1,2 1,1 0,-1 0,1 0,-1 0,1-1,0 1,-1 0,1 0,0 0,0-1,0 1,0 0,0 0,0-1,0 1,1 0,-1 0,1-3,4-9,0 0,2 0,9-17,-5 10,214-462,34-68,-228 495,-24 46,0-1,-1-1,-1 1,1-1,-2 0,0 0,0-1,-1 1,0-1,-1 1,1-15,-17-210,0 44,13 159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14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1 391,'8'-1,"1"0,-1-1,1 0,-1-1,0 0,0 0,0-1,13-7,30-14,599-167,-181 59,-436 122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15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1 332,'6'0,"1"-1,0 0,-1 0,1-1,-1 0,11-5,18-5,132-31,478-119,-505 123,-77 20,120-21,-157 38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16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279 112,'-7'1,"1"0,0-1,0 2,0-1,0 1,0 0,0 0,1 0,-1 1,0 0,1 0,0 1,0-1,0 1,0 0,1 1,0-1,-1 1,2 0,-7 9,-5 10,2 0,0 1,-12 36,15-35,-9 21,3 0,2 1,-16 97,27-124,1 0,1 0,0 1,2-1,0 0,2 0,0 0,2-1,0 1,1-1,1 0,10 21,-10-29,1 0,0-1,0 0,1-1,0 0,1 0,0-1,0 0,23 13,-14-11,0-1,1-1,0 0,1-2,33 8,5-5,0-3,0-2,94-4,-126-1,-12 0,0 0,0-1,-1 0,31-8,-41 8,0-1,1 0,-1 0,0 0,0-1,0 1,0-1,-1 0,1 0,-1 0,1 0,-1-1,0 0,-1 1,1-1,0 0,-1 0,0-1,0 1,2-7,6-22,-2 0,-1-1,-2 0,-1 0,-1 0,-3-1,-3-41,-5 0,-3-1,-24-81,-21-31,44 158,-1 1,-1 0,-35-54,45 80,0-1,0 1,-1 0,1 1,-1-1,0 1,0 0,0 0,0 0,0 1,-1 0,1 0,-1 0,1 1,-1-1,0 2,0-1,1 0,-13 2,-1-1,-1 2,1 0,-1 2,-31 8,-1 11,38-15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19.9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1 227,'0'0,"1"-1,-1 1,0 0,1-1,-1 1,1 0,-1-1,1 1,-1 0,1 0,-1 0,1-1,-1 1,1 0,-1 0,1 0,0 0,-1 0,1 0,-1 0,1 0,-1 0,1 0,-1 0,1 1,-1-1,1 0,-1 0,1 0,-1 1,1-1,-1 0,1 1,-1-1,1 0,-1 1,0-1,1 1,-1-1,27 16,-27-16,81 47,2-3,2-4,158 51,-217-82,0-1,1-1,0-1,0-1,0-2,35 1,-59-5,0 1,0-1,0 0,-1 0,1 0,0 0,-1 0,1-1,-1 1,1-1,-1 0,0 0,1 0,-1 0,0 0,-1 0,1 0,0-1,0 1,-1-1,0 1,1-1,-1 1,0-1,0 0,-1 0,2-5,2-10,-1 0,-1-1,0-23,-1 23,2-65,-1 9,16-95,-18 170,0 0,0-1,0 1,0 0,0 0,0 0,0 0,0 0,0 0,0 0,0-1,0 1,0 0,0 0,0 0,0 0,0 0,0 0,0 0,0-1,0 1,0 0,0 0,0 0,0 0,0 0,0 0,1 0,-1 0,0 0,0-1,0 1,0 0,0 0,0 0,0 0,0 0,0 0,1 0,-1 0,0 0,0 0,0 0,0 0,0 0,0 0,1 0,-1 0,0 0,0 0,0 0,0 0,0 0,0 0,0 0,1 0,-1 0,0 0,0 0,0 0,0 0,0 1,0-1,0 0,0 0,0 0,1 0,-1 0,7 13,5 18,59 166,137 267,-94-224,24 47,26 56,-150-310,-1 1,-2 0,-2 0,-1 1,-1 1,-3-1,0 1,-2-1,-2 1,-6 46,5-72,-1 1,-1 0,0-1,0 0,-7 13,9-21,0 0,0 1,-1-1,1 0,-1 0,0 0,1 0,-1 0,0 0,0-1,0 1,-2 1,2-3,1 1,0-1,0 0,0 1,-1-1,1 0,0 0,0 0,0 0,-1 0,1 0,0 0,0 0,-1-1,1 1,0 0,0-1,0 1,0-1,0 1,0-1,0 0,0 1,0-1,0 0,-2-1,-24-26,1-1,1-2,2 0,1-2,-20-37,2 5,-313-476,344 526,0-1,0 1,1-1,1 0,1-1,0 0,2 0,-1 0,2-1,0 1,0-27,4 14,1 0,2 0,0 1,2-1,20-55,90-273,-105 327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20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1,'-3'51,"-15"89,-1 1,15-79,3 0,2-1,3 1,2-1,3 0,32 109,-30-135,2-1,1-1,2 0,2-1,0 0,2-2,2 0,0-2,2 0,1-1,1-2,56 43,-30-35,0-2,2-2,1-3,63 22,241 55,-327-97,-9-2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21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 55,'-1'17,"2"0,0 0,1 0,0-1,1 1,10 28,-10-38,1 1,0-1,0 0,0-1,1 1,0-1,0 0,1 0,0 0,0-1,0 0,0 0,1 0,0-1,0 0,11 4,34 13,0-3,2-2,0-3,0-2,1-2,82 2,-59-10,1-3,0-4,152-32,-223 37,-1-1,0 0,0 0,0-1,0 1,12-8,-18 9,0 0,0 0,0 0,0-1,0 1,0 0,0 0,-1-1,1 1,0 0,-1-1,1 1,-1 0,1-1,-1 1,0-1,1 1,-1-1,0 1,0-1,0 1,0-1,0 1,-1-1,1 1,0-1,-1 1,1-1,-1 1,1-1,-1 1,0 0,0 0,0-1,1 1,-1 0,0 0,0 0,-1 0,0-1,-23-31,-1 2,-1 0,-2 2,-50-39,64 57,0 1,0 1,-1 0,0 1,-1 0,1 1,-1 1,-1 1,1 1,-1 0,0 1,-33-1,-17 9,0 3,1 3,0 2,-90 32,-106 22,254-66,1 1,-1-1,0-1,0 0,-9 0,0-4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22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0,'69'35,"-20"-13,104 61,-4 5,-3 8,260 223,-301-220,-5 5,140 187,-177-201,-3 2,-5 2,-4 3,40 109,-37-23,-49-166,2 10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22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0 155,'796'-35,"-7"-41,-512 47,-144 17,-95 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23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1 625,'18'-2,"1"-1,-1-1,1 0,-1-1,-1-1,1 0,-1-2,20-11,30-11,685-204,-639 204,108-29,486-140,-657 184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29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1 471,'8'-8,"1"1,-1 1,2-1,-1 1,1 1,0 0,0 0,0 1,1 0,-1 1,1 0,18-2,13-1,85 2,-88 4,4 0,209 7,-226-5,1 2,-1 1,-1 1,1 1,-1 2,0 0,32 18,-49-22,0 0,0 1,-1 1,0-1,0 1,0 0,-1 1,0-1,-1 1,0 1,0-1,0 1,-1 0,-1-1,1 2,-1-1,-1 0,0 1,2 18,-3-19,-1 0,0 1,0-1,-1 0,0 0,-1 1,1-1,-2 0,0 0,0-1,0 1,-1-1,0 1,-1-1,0 0,0-1,0 1,-1-1,-1 0,-12 11,-40 23,43-31,0 1,0 0,1 2,-23 23,-256 274,275-283,16-16,16-13,7-11,-1 0,1-2,-2 0,0-2,17-20,15-12,421-389,-454 423,-1-1,-1 0,0-1,-2-1,0 0,0-1,-2-1,0 1,-2-2,13-37,15-55,-23 76,-1-1,-3-1,0 0,-3 0,3-44,-10 21,0 46,-1 45,-1 144,2 230,5-279,27 151,-29-258,-1-2,0 0,2 0,0 0,6 15,-9-27,1 0,-1 0,1 0,-1-1,1 1,0 0,0-1,0 1,0-1,1 0,-1 0,1 1,-1-2,1 1,0 0,0-1,0 1,0-1,0 0,0 0,0 0,0 0,0 0,6 0,39-4,-27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35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0 404,'3'1,"0"0,-1 0,1 0,-1 1,0-1,0 1,1 0,-1 0,0-1,0 1,-1 0,1 1,0-1,1 3,5 4,225 302,-174-226,567 894,-394-600,-177-298,-36-55,0 2,28 57,-44-65,-15-18,-25-24,-62-63,3-5,-159-194,92 79,10-7,-154-281,276 438,2-1,3-1,3-2,-23-87,40 122,1-1,2 0,0 1,2-2,0 1,2 0,1 0,1 0,1 0,1 1,1-1,1 1,19-41,-12 34,2 1,1 1,1 1,32-38,-42 57,1 0,0 0,0 1,1 0,0 1,0 0,1 1,0 0,0 0,0 1,1 0,0 1,0 1,0 0,19-2,-2 4,0 1,0 1,-1 1,1 2,-1 1,54 17,-11 3,97 48,-119-48,-2 2,0 2,66 55,-84-59,-2 0,0 2,-2 1,0 2,-3 0,21 34,-41-61,0 1,0-1,-1 0,1 0,-1 1,1-1,-1 1,0-1,-1 1,1-1,0 1,-1 0,0-1,0 1,0 0,-1-1,1 1,-1 0,1-1,-1 1,-1-1,1 1,-2 3,-2 0,0-1,0 0,0 0,-1-1,0 1,0-1,-1 0,1-1,-12 7,-133 77,-281 183,384-232,33-23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30.5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0,'0'139,"16"420,-9-488,4 0,2-1,4-1,3 0,49 114,-57-156,2 0,30 41,-31-52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31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0,'-5'1,"0"0,0 0,1 0,-1 0,0 1,1 0,-1 0,1 0,0 0,0 1,0 0,0 0,0 0,1 0,-1 0,1 1,0 0,0-1,0 1,-4 8,-5 9,0 1,-15 39,26-57,-128 359,120-333,1 0,1 1,1 0,2 0,1 0,2 36,1-65,0 1,0-1,1 1,-1-1,1 1,-1-1,1 0,0 1,0-1,0 0,0 0,1 0,-1 1,1-1,-1-1,1 1,0 0,-1 0,1-1,0 1,0-1,0 1,1-1,-1 0,0 0,0 0,1 0,-1 0,0-1,1 1,-1 0,1-1,3 0,8 1,1-1,0-1,-1 0,25-6,-14 2,-16 4,483-89,-484 88,1 0,-1-1,1 0,-1 0,0-1,0 0,-1 0,1-1,9-7,-13 8,0-1,0 1,-1-1,1 0,-1-1,0 1,-1 0,1-1,-1 1,0-1,0 0,-1 0,0 0,1-9,2-13,-2-1,-1 0,-4-54,1 71,0-1,0 0,-1 1,-1-1,0 1,-1 0,0 0,-1 1,0 0,-1 0,-9-12,8 16,-1 0,1 0,-2 1,1 0,-1 0,1 1,-2 1,-9-4,-28-15,32 13,-1 0,0 1,-1 0,0 1,0 2,0 0,-1 0,0 2,0 0,-32-1,37 4,0-1,1 0,-1-1,1 0,-1-1,1-1,0 0,-21-12,-5-1,20 11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33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0,'8'1,"0"0,1 0,-1 0,0 1,0 1,0-1,0 2,-1-1,1 1,-1 0,1 0,-2 1,12 9,7 8,-1 1,24 31,-11-12,48 52,-4 3,-4 4,-5 2,-5 4,102 218,-133-231,-5 1,-3 1,20 139,-30-66,-18-168,-1-1,1 1,0-1,0 0,0 1,0-1,0 1,0-1,1 1,-1-1,0 1,0-1,0 0,0 1,0-1,1 1,-1-1,0 0,0 1,1-1,-1 0,0 1,0-1,1 0,-1 1,0-1,1 0,-1 0,1 1,-1-1,0 0,1 0,-1 0,1 1,-1-1,1 0,-1 0,0 0,1 0,-1 0,1 0,-1 0,1 0,-1 0,1 0,-1 0,1-1,8-4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33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0 348,'14'-10,"-1"0,2 0,-1 2,2 0,-1 1,1 0,29-8,20-9,14-13,105-40,-100 51,-46 16,0-3,-1 0,60-32,-55 24,-24 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35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0 670,'1'-2,"0"0,0 0,1-1,-1 1,1 0,-1 0,1 1,-1-1,1 0,0 0,0 1,0-1,0 1,0-1,4-1,0 0,26-18,2 2,0 2,1 1,1 1,0 2,1 2,61-11,7 6,156-3,-234 18,30-1,105 8,-148-5,1 1,-1 1,0 0,0 1,-1 1,1 0,-1 0,0 1,0 1,-1 0,0 1,19 16,-24-16,-1 1,1 0,-2 0,1 0,-1 0,-1 1,0 0,0 0,-1 0,0 0,-1 1,0-1,0 1,-2-1,1 1,-2 16,-2 18,-1 1,-16 63,17-96,-6 25,-25 70,143-407,83-366,-187 647,1-8,6-48,-15 65,-6 18,-6 21,11-8,1 0,2 0,0 0,1 1,2-1,0 0,1 0,1 0,1 0,1-1,1 0,1 0,1 0,17 28,-7-17,1-1,2 0,1-2,1-1,2-1,0-1,60 44,-11-20,2-3,134 59,177 48,-316-127,40 12,-54-21,99 47,-136-53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36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1,'-7'16,"1"0,0 1,1 0,2 0,-4 23,-2 92,7-94,-3 56,5 0,3 0,5-1,20 96,-26-175,2-1,0 1,0-1,1 0,1 0,0-1,1 0,0 0,1 0,0-1,1 0,0-1,1 0,0 0,0-1,1 0,1-1,-1 0,1-1,0 0,20 7,224 72,-48-19,-175-54,0-1,1-2,0-1,39 5,-49-12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37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33,'-2'0,"-1"1,1-1,0 1,-1 0,1 0,0 0,0 0,0 0,-1 0,1 0,0 1,1-1,-1 1,0-1,0 1,1 0,-1 0,-1 3,-25 41,24-38,-15 28,2 1,1 0,2 1,2 1,-13 71,22-93,1-1,0 0,2 0,0 1,0-1,2 1,0-1,1 0,0 0,1 0,1-1,1 1,0-1,1 0,1-1,0 1,11 14,-11-21,-1-1,2 1,-1-1,1-1,0 1,0-1,0-1,1 0,0 0,0-1,0-1,1 1,-1-1,1-1,0 0,15 0,15 0,0-2,0-2,41-7,55-13,148-44,-283 66,0-1,1 1,-1-1,0 0,0 1,0-1,1 0,-1-1,0 1,0 0,-1 0,1-1,0 0,0 1,-1-1,1 0,-1 1,1-1,-1 0,0 0,0 0,0-1,0 1,0 0,0 0,0 0,-1-1,1 1,-1 0,0-1,0 1,0 0,0-1,0 1,0 0,0-1,-1 1,1 0,-1-1,0 1,-2-4,-4-12,-1 1,-1 0,-1 1,-15-22,9 15,-66-113,43 69,-2 1,-73-88,109 148,0 1,0-1,0 1,-1 1,0-1,1 1,-2 0,1 0,0 1,-1 0,1 0,-1 0,0 1,0 0,0 0,0 1,-1 0,1 0,0 1,0 0,-1 0,-9 2,-4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38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1 154,'16'-2,"1"0,0-1,-1 0,24-9,24-5,140-29,-107 22,167-19,-241 42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39.0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0,'3'1,"-1"0,0 0,0 0,1 1,-1-1,0 0,0 1,-1-1,1 1,0 0,0 0,-1 0,3 4,1 0,595 779,-573-747,-16-21,-1 0,0 0,-2 1,0 0,-1 0,5 23,17 115,-2-4,-20-127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39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0,'10'1,"1"0,-1 1,1 0,-1 0,0 1,0 1,0-1,12 8,78 48,-51-28,153 94,237 192,-308-207,-4 5,170 203,-260-271,-2 2,-2 1,-3 2,-2 0,-2 2,21 66,-21-40,-4 2,-3 0,13 146,-12-53,-16-152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32.0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1036 15,'0'-1,"0"0,-1 1,1-1,0 0,-1 0,1 0,-1 1,1-1,-1 0,1 1,-1-1,0 1,1-1,-1 1,0-1,1 1,-1-1,0 1,0-1,1 1,-1 0,0-1,0 1,0 0,1 0,-1 0,0 0,0 0,0 0,-1 0,-28 0,18 3,-1 1,1 0,0 1,0 0,0 1,-18 12,-64 54,26-12,2 4,-98 124,-83 168,195-271,-52 118,87-164,1 1,3 0,1 1,2 1,-8 71,17-96,2-1,0 1,1 0,0-1,2 1,0-1,1 0,0 0,1 0,1-1,0 0,1 0,1-1,1 0,-1-1,2 0,17 17,4 1,1-2,1-1,1-2,2-1,59 29,-47-31,1-2,1-3,1-1,0-3,1-3,0-1,1-3,0-2,0-3,97-8,-55-4,-1-5,0-4,-1-4,-1-4,103-46,-159 58,0-2,-2-2,0-1,-1-1,37-32,-66 49,0-1,0 1,-1-1,0 0,0 0,5-10,0-4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37.2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563 390,'-11'0,"1"0,-1 1,1 0,-1 1,1 0,0 1,0 0,0 1,0 0,0 0,1 1,0 1,0-1,0 1,1 1,-1-1,2 2,-12 11,-9 14,1 1,2 2,-42 75,-38 126,79-167,4 0,3 1,2 1,4 1,3 0,-1 110,11-178,0 0,0 0,1 0,-1 0,1 0,0 0,0 0,1-1,-1 1,1 0,0-1,1 1,-1-1,1 0,6 8,-6-9,1 0,0-1,0 1,0-1,0 0,1 0,-1 0,1-1,-1 1,1-1,-1 0,1 0,0-1,-1 1,1-1,0 0,4-1,-7 1,0-1,0 1,0-1,0 0,0 1,0-1,0 0,0 0,0 0,0 0,-1 0,1-1,0 1,-1-1,1 1,-1-1,0 1,1-1,-1 0,0 1,0-1,1-3,18-50,-15 40,32-130,-5-3,14-175,-3 15,-43 306,11-37,-11 39,0-1,0 0,1 1,-1-1,1 1,-1-1,0 1,1-1,-1 1,1-1,-1 1,1-1,-1 1,1 0,0-1,-1 1,1 0,-1-1,1 1,0 0,-1 0,1 0,0 0,-1-1,1 1,0 0,0 0,-1 0,1 0,0 1,-1-1,1 0,0 0,-1 0,1 0,0 1,-1-1,1 0,-1 1,1-1,-1 0,1 1,0-1,-1 1,1-1,-1 1,0-1,1 1,-1-1,1 2,13 12,-2 2,0 0,0 0,14 28,11 16,-17-31,2 0,1-2,1-1,2-1,0-1,1-1,2-1,0-2,1-1,1-1,1-1,47 16,-30-14,1-3,1-1,0-3,57 6,-91-17,-1 0,0 0,1-2,-1 0,0-1,0 0,0-2,0 0,0 0,-1-2,1 0,-2 0,1-2,-1 1,0-2,0 0,17-16,-25 19,0-1,0 0,-1 0,0 0,0-1,-1 0,0 0,0 0,-1 0,0-1,0 1,-1-1,0 0,0-9,1-17,-1 1,-4-47,0 33,0-34,2-11,-18-118,14 184,-1 0,-1 1,-1 0,-2 0,-1 1,0 0,-2 1,-1 0,-17-23,26 42,0 0,0 0,-1 1,1-1,-1 1,0 0,-1 1,1-1,-1 1,1 0,-1 1,0-1,0 1,0 0,-1 1,1-1,0 1,0 0,-1 1,1 0,-11 0,12 1,-1 0,1 0,0 0,0 0,0 1,0 0,0 0,1 0,-1 1,0-1,1 1,0 0,0 1,0-1,0 1,0-1,1 1,-1 0,1 1,0-1,0 1,1-1,0 1,-1 0,1 0,-1 7,0-2,0 1,1 0,1 0,0-1,1 1,0 0,0 0,1 0,0 0,1 0,1 0,-1-1,2 1,-1-1,8 15,-1-9,0 0,1-1,0 0,1-1,1 0,0-1,1 0,21 14,37 23,106 54,-18-12,-152-87,-1 1,1-1,-1 1,0 1,0-1,-1 1,1 1,-2-1,1 1,-1 0,0 0,-1 1,0-1,0 1,4 15,-4-5,-1 0,-1 1,0-1,-2 1,0-1,-4 32,1-31,-1-1,0 1,-2-1,0 0,-1-1,-1 1,-17 28,0-8,-2-1,-37 41,54-68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40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0 941,'12'-18,"0"1,0 0,2 1,0 1,1 0,0 1,1 1,23-15,-15 10,126-92,5 7,4 7,4 7,4 8,348-118,-413 168,152-26,-230 54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41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1 357,'20'-2,"0"-1,0-1,-1-1,1-1,-1 0,31-16,25-7,933-226,-961 246,49-5,-70 13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43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1370 1015,'6'8,"0"1,-1-1,0 1,0 0,-1 0,0 0,4 18,-3-11,9 29,-2 1,-3 1,-1-1,1 53,-6 192,-4-206,-10 52,6-97,6-15,-1-25,1 0,-1 1,0-1,0 0,0 0,0 1,0-1,1 0,-1 0,0 0,0 1,0-1,1 0,-1 0,0 0,0 0,1 1,-1-1,0 0,0 0,1 0,-1 0,0 0,1 0,-1 0,0 0,0 0,1 0,-1 0,0 0,1 0,-1 0,0 0,0 0,1 0,-1 0,1 0,1-2,-1 1,1-1,0 1,-1-1,1 0,-1 0,1 0,-1 0,0 0,0 0,0 0,0 0,0 0,0 0,0-5,2-6,-1 1,0-1,-1 0,0 0,-1-1,-1 1,0 0,0 0,-7-22,2 15,-1 2,0-1,-2 1,0 0,-20-29,-4 5,-2 0,-2 3,-76-65,52 55,-3 2,-1 4,-2 2,-2 3,-110-43,55 36,-2 5,-194-35,292 70,2 0,-43-12,67 12,13 0,17-2,96-10,1 5,176 6,-225 6,514 26,-509-16,-1 4,0 3,-1 4,-2 3,97 43,-144-52,0 1,-2 1,0 1,0 2,-2 1,-1 1,0 1,-2 1,32 41,-41-45,-1 0,-1 1,-1 0,0 1,-2 0,-1 1,0 0,-2 0,-1 1,0-1,-2 1,-1 0,-2 47,-4-41,-2-1,-2 0,0-1,-2 1,-1-2,-28 51,-235 412,96-181,5 0,151-279,14-31,5-18,6-150,7 1,8-1,7 2,67-236,-50 264,7 2,6 2,5 3,6 3,123-180,457-490,-520 654,-110 124,-2 2,-18 30,-24 44,3 1,3 1,-20 78,-30 185,71-313,-23 135,6 1,7 1,8 170,3-306,0-1,0 1,1 0,1 0,3 14,-4-19,0-1,1 0,-1 1,1-1,-1 0,1 0,0 0,0 0,0 0,0 0,0 0,0-1,1 1,-1-1,1 1,-1-1,1 0,-1 0,1 0,2 0,54 17,1-3,101 13,-128-26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44.0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1,'2'75,"23"142,35 67,-33-165,32 116,-47-195,2 0,2-2,36 66,-49-100,0 1,0-1,0 0,0 0,1 0,-1 0,1 0,0-1,0 0,0 0,1 0,-1 0,1 0,0-1,-1 0,1 0,0-1,0 1,0-1,1 0,-1 0,0-1,9 1,7-2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45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251 102,'-3'1,"0"-1,0 1,1 0,-1 0,0 0,0 1,1-1,-1 1,1-1,-1 1,1 0,0 0,-1 0,1 0,0 0,0 0,1 1,-1-1,0 1,1-1,-2 4,-27 62,27-62,-4 13,1 0,1 0,1 0,0 0,1 1,2 0,0 0,0-1,2 1,6 37,-4-42,2 0,-1 0,2 0,0-1,1 0,0 0,1 0,0-1,1 0,1-1,0 0,1-1,0 0,16 12,-3-5,1-1,1-2,1 0,0-2,1-1,56 17,-40-18,0-2,1-1,88 2,-126-10,0 0,0 0,-1 0,1-1,0 0,0 0,13-5,-17 4,-1 1,1-1,-1 0,1 0,-1 0,0 0,0 0,0 0,0-1,0 1,0-1,-1 1,1-1,-1 1,0-1,0 0,0 0,0 0,0 0,0-4,10-65,-4 1,-2-1,-9-113,4 162,-2 0,-1 1,-1 0,0-1,-2 2,-8-23,9 33,0 1,0 0,0 0,-2 1,1-1,-1 1,0 0,-1 1,0 0,-1 0,1 1,-1 0,-18-10,12 10,0 1,-1 0,1 1,-1 1,0 0,-1 1,1 1,-1 1,1 0,-1 1,-19 3,19-3,-9-1,1-1,-37-7,33 4,-45-3,-6 9,-124 18,178-15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46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74,'-1'-1,"0"1,1-1,-1 0,0 1,1-1,-1 0,0 0,1 1,-1-1,1 0,-1 0,1 0,0 0,-1 0,1 0,0 0,-1 1,1-1,0 0,0 0,0 0,0 0,0 0,0 0,0 0,0 0,1 0,-1 0,0 0,1-2,1 1,0 0,-1 0,1 1,0-1,0 0,0 1,0-1,1 1,-1 0,0 0,5-2,6-2,1 1,-1 1,21-4,11 3,0 2,0 2,-1 2,1 2,0 2,75 19,-68-10,-1 2,-1 3,-1 1,-1 2,60 40,-58-28,-3 2,0 1,-3 3,-1 2,-3 1,-1 2,-2 2,47 82,-50-69,-4 2,-2 1,-3 1,-2 1,-4 0,-2 2,8 78,-19-94,0 57,-7-91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46.7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1 611,'3'-1,"1"0,0 0,-1 0,1-1,-1 0,0 0,0 0,1 0,2-3,11-7,268-149,239-125,-448 247,-41 19,2 2,0 2,61-19,-75 30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48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0 873,'188'-2,"307"14,-452-8,-1 2,0 3,-1 1,0 1,45 21,-72-27,-1 2,1-1,-2 2,1 0,-1 0,0 1,-1 1,0 0,0 0,-1 1,-1 0,0 1,0 0,-1 1,-1-1,0 2,-1-1,7 20,-6 0,0 0,-2 0,-2 0,-1 1,-3 43,-26 170,23-212,0-16,2-13,0 0,1-1,0 1,0 0,1-1,0 1,0 0,0 0,0 0,2 5,17-65,86-375,-16 57,-57 258,66-282,-84 323,-4-1,-3 0,-3-109,-5 173,0 15,-1 36,1 61,4-69,1-1,2 0,2 0,0 0,2-1,2 0,0-1,2-1,1 0,23 32,-2-10,1-2,3-1,2-2,69 59,-88-87,1 0,1-1,0-1,1-2,1 0,0-2,55 17,-57-22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48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0,'-1'3,"0"0,1-1,-1 1,0-1,0 1,-1-1,1 1,0-1,-1 0,-2 4,-6 9,-9 29,1 2,2-1,-18 92,-7 146,12 68,28-278,2-1,21 134,-20-195,1 1,-1-1,2 0,0 0,0 0,1 0,0-1,11 16,-12-20,1-1,0 0,0 0,0 0,1-1,-1 0,1 0,0 0,0-1,1 0,-1 0,1 0,-1-1,1 0,9 2,11-1,0-1,0-1,0-2,0 0,52-10,-8 1,-43 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50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1 166,'0'-1,"0"0,1 0,-1 0,1 0,0 0,-1 0,1 0,0 0,0 0,0 0,-1 0,1 0,0 0,0 1,0-1,0 0,0 1,1-1,-1 1,0-1,0 1,0 0,0-1,1 1,1 0,41-8,-32 6,182-43,37-7,-210 47,-1 0,0-1,19-9,-18 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38.0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0,'263'316,"-29"21,-55-76,-9-36,53 79,-220-300,0 0,1 0,0 0,0 0,0 0,0-1,0 1,1-1,0 0,-1-1,1 1,0-1,0 0,1 0,-1 0,0-1,1 0,-1 0,0 0,1-1,-1 0,1 0,-1 0,1-1,-1 0,7-1,15-5,0-1,-1 0,0-2,25-14,-15 7,52-24,-53 22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51.5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0,'1'5,"0"0,0-1,0 1,1 0,0-1,0 1,0-1,1 0,0 0,4 6,3 5,191 303,31 52,-218-345,139 227,-140-231,-6-6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52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0,'10'2,"-1"0,0 1,0-1,0 2,0-1,0 1,-1 1,10 5,10 5,69 37,-1 4,-3 4,-3 4,-3 4,155 157,-217-198,-2 2,-2 1,0 0,-2 2,-2 0,0 1,-2 0,19 69,-6 10,20 170,-28-141,0-21,28 198,-44-275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53.2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0 659,'0'-8,"0"-1,1 1,-1 0,2-1,-1 1,1 0,0 0,5-12,-3 15,-1-1,0 1,1 0,0 1,0-1,1 1,-1-1,1 1,0 1,0-1,0 1,7-4,215-99,-127 64,56-26,4 7,210-51,75 3,-378 96,-46 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53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0 188,'5'-4,"4"-2,7 1,12-4,10-4,8 0,12 3,10-3,6-2,-1-3,0 2,0 3,-8-1,-11 3,-5 3,-8 2,-10-1,-11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55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0,'2'10,"-1"-1,1 0,1-1,0 1,0 0,0-1,8 13,0 3,285 605,-73-159,-180-374,4-3,85 127,-131-218,0 0,1 0,-1 0,1 0,-1-1,1 1,-1-1,1 1,0-1,0 1,0-1,0 0,0 0,0 0,2 1,-3-2,0 0,0 0,0-1,0 1,-1 0,1 0,0 0,0-1,0 1,-1 0,1-1,0 1,0 0,-1-1,1 1,0-1,0 0,-1 1,1-1,-1 1,1-1,-1 0,1 0,-1 1,1-1,0-1,3-8,0-1,-1 1,0-1,3-21,0 2,21-74,67-221,-87 304,0-3,1 0,2 1,23-43,-33 66,0 0,0 0,0-1,0 1,0 0,0 0,0 0,0-1,1 1,-1 0,0 0,0 0,0 0,0-1,0 1,1 0,-1 0,0 0,0 0,0 0,0-1,1 1,-1 0,0 0,0 0,0 0,1 0,-1 0,0 0,0 0,0 0,1 0,-1 0,0 0,0 0,1 0,-1 0,0 0,0 0,0 0,1 0,-1 0,0 0,0 1,0-1,0 0,1 0,-1 0,0 0,0 0,0 0,0 1,1-1,4 17,-2 24,-5 596,-1-575,-14 88,16-147,1-1,-1 1,1-1,-1 0,0 1,0-1,0 0,0 1,0-1,-1 0,1 0,-1 0,1 0,-1 0,0 0,0-1,0 1,0-1,0 1,0-1,0 1,0-1,-1 0,1 0,0 0,-1-1,1 1,-1-1,1 1,-1-1,1 0,-6 0,-6 0,0-2,0 0,0 0,-25-9,13 4,-222-75,-21-4,147 58,99 22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56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1,'2'9,"1"1,0-1,0 0,1 0,0 0,0-1,1 1,0-1,10 12,-7-9,96 127,231 237,-199-232,-125-129,0 1,-1 0,9 18,6 8,154 202,-168-225,-4-3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57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1 205,'1'-6,"0"0,0 1,0-1,1 0,0 1,0 0,1-1,0 1,5-8,32-42,-34 47,0 1,1 1,0-1,0 1,0 0,1 1,0-1,0 2,0-1,0 1,11-4,-3 4,1 0,-1 1,1 1,-1 1,26 0,-41 1,310 10,-261-6,1 3,-1 2,0 2,52 20,-96-29,0 0,0 1,-1-1,1 1,-1 1,1-1,-1 1,0 0,8 9,-11-11,-1 0,0 0,1 0,-1 0,0 0,0 0,-1 1,1-1,0 0,-1 1,1-1,-1 0,0 1,1-1,-1 1,-1-1,1 0,0 1,0-1,-1 1,0-1,1 0,-1 0,0 1,0-1,0 0,0 0,-3 3,-8 16,2-2,-1-1,0-1,-1 0,-1 0,-1-2,0 1,-25 20,16-19,-210 164,213-164,0-1,-31 17,36-25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0:58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1 381,'57'1,"1"1,103 19,-134-15,-1 1,0 1,0 1,-1 2,0 0,-1 2,0 0,25 20,-43-28,0 0,0 0,0 0,-1 1,0 0,0 0,-1 0,1 0,-1 1,-1-1,1 1,-1 0,-1 1,1-1,-1 0,0 1,1 9,-2 6,-1-1,-1 1,-1-1,-7 35,8-55,-2 25,3-21,0 0,0 1,-1-1,0 0,-1 0,1 0,-1 0,0 0,-1-1,-4 10,6-15,1 0,0 0,-1 0,1 0,-1 0,1 0,0 0,-1 0,1 0,-1 0,1 0,0 0,-1 0,1 0,0-1,-1 1,1 0,0 0,-1-1,1 1,0 0,0 0,-1-1,1 1,0 0,0-1,-1 1,1 0,0-1,0 1,0 0,0-1,0 1,-1 0,1-1,0 1,0 0,0-1,0 1,0-1,0 1,0 0,0-1,0 1,1-1,-1 1,0-1,-4-22,0-56,3 0,4 1,22-134,-20 188,2 0,1 0,0 1,15-27,18-50,18-53,-56 143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01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1209,'1'-7,"1"-1,0 1,0-1,1 1,0 0,0 0,0 0,5-7,8-17,267-556,-163 349,23-22,-142 260,0-1,-1 1,1-1,-1 0,1 1,-1-1,0 0,1 0,-1 1,0-1,1 0,-1 0,0 1,0-1,0 0,0 0,0 0,0 0,0 1,0-1,0 0,0 0,0 0,0 0,-1 0,-16 3,-25 25,27-9,-1 0,2 0,1 1,0 1,1 1,-9 21,-50 138,61-151,-216 720,218-720,4-17,0 1,1-1,0 1,1-1,1 1,0 0,0 0,2 0,1 19,-1-31,-1 1,1-1,-1 0,1 1,0-1,-1 0,1 0,0 0,0 0,0 0,0 0,0 0,0 0,0 0,0 0,0 0,0 0,0-1,1 1,-1-1,0 1,0-1,1 1,1 0,1-1,0 0,0 0,0 0,0 0,-1-1,1 0,0 1,0-1,3-2,9-3,0-2,30-17,-44 24,211-140,243-206,-216 131,-201 177,-2-3,-2-1,53-85,-84 122,0 0,-1 0,0-1,0 1,0-1,-1 0,0 0,0 0,-1 0,0 0,0 0,0 0,-1 0,0-1,-1 1,0 0,0 0,0 0,-1 0,0 0,0 0,-1 1,0-1,0 1,0-1,-1 1,0 0,0 0,-1 1,0-1,0 1,0 0,0 1,-1-1,-11-6,15 9,0 0,0 1,-1-1,1 1,-1-1,1 1,-1 0,1 0,-1 0,0 0,0 1,1-1,-1 1,0 0,0-1,0 1,-3 1,5-1,1 1,0-1,0 0,0 1,0-1,0 1,0-1,0 0,0 1,0-1,0 1,0-1,0 0,0 1,0-1,0 1,0-1,0 0,0 1,1-1,-1 1,0-1,0 0,0 1,1-1,-1 0,0 1,1-1,-1 0,0 0,0 1,1-1,-1 0,1 0,-1 1,0-1,1 0,-1 0,0 0,2 0,16 11,40 19,173 94,-183-94,-2 1,71 61,-109-84,0 0,0 0,-1 1,0 0,-1 0,0 0,0 1,-1 0,0 0,-1 0,0 1,-1 0,3 12,-2 8,-2 1,0-1,-5 45,3-67,-3 52,-3-1,-2 1,-3-2,-3 1,-31 86,35-122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04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1772,'5'0,"-1"-1,1 0,-1 0,1 0,-1-1,0 0,1 0,-1 0,0 0,0 0,3-4,45-36,-37 29,26-26,-1-2,-3-2,-1-1,-2-2,-2-1,-2-1,24-54,-40 71,0 0,-2-1,-1 0,11-63,-21 94,-1-1,0 0,0 0,0 0,0 1,0-1,0 0,-1 0,1 0,0 1,-1-1,1 0,-1 1,0-1,0 0,0 1,1-1,-1 1,-1-1,1 1,0-1,0 1,0 0,-1 0,-2-2,0 1,0 0,1 0,-1 1,-1 0,1 0,0 0,0 0,0 1,-1-1,-7 1,1 1,-1 0,1 1,0 0,-1 0,1 1,0 1,-20 9,20-6,1 1,1 0,-1 0,1 1,1 1,-1-1,2 1,-1 1,1-1,1 1,-8 17,-4 17,-22 75,31-92,-1 4,-30 115,37-128,0 0,0 0,2 0,0 0,4 33,-1-45,0 0,0-1,1 1,-1-1,1 0,1 0,-1 0,1 0,0-1,1 1,-1-1,1 0,0 0,0-1,0 1,1-1,0-1,0 1,0-1,0 0,11 4,-7-3,1 0,-1-1,0 0,1 0,0-2,0 1,0-1,-1-1,1 0,0 0,0-1,0-1,16-3,116-50,242-130,-379 183,-1 0,0-1,0 0,-1 0,1 0,0 0,-1-1,0 0,0 0,0 0,-1 0,1-1,-1 1,0-1,0 0,-1 0,1 0,-1 0,0-1,0 1,-1-1,0 1,0-1,0 1,-1-1,1 0,-2-5,1 8,0 1,0-1,0 1,0-1,1 1,-1-1,1 1,0-1,-1 1,1 0,0-1,0 1,0 0,1 0,-1 0,1 0,-1 0,1 0,-1 0,3-1,-2 2,0 1,-1-1,1 1,0 0,-1 0,1 0,0 0,-1 0,1 0,0 1,-1-1,1 0,-1 1,1 0,-1-1,1 1,-1 0,1-1,-1 1,1 0,-1 0,0 0,0 0,1 1,-1-1,0 0,0 0,0 1,0-1,0 1,0 1,36 51,-2 1,-3 2,-2 1,-3 1,-2 1,23 89,-34-94,-8-27,20 51,-23-73,-5-9,-12-24,-19-44,-20-75,5-2,8-2,-35-244,69 359,1 0,2 0,1 0,2 0,1 0,8-46,-8 77,-1 1,1 0,0 0,0-1,1 1,-1 0,1 0,0 1,-1-1,1 0,0 0,1 1,-1-1,0 1,1 0,-1 0,1 0,5-3,-3 2,0 2,1-1,-1 0,0 1,0 0,1 0,-1 1,0 0,1 0,9 1,4 2,1 1,-1 0,0 2,0 0,24 13,1 4,-2 1,0 2,-2 2,70 64,-52-36,-3 3,59 80,-67-70,54 108,-97-171,0 0,0 0,1 0,0-1,0 1,0-1,0 0,1-1,0 0,0 1,0-2,1 1,-1-1,1 0,0 0,0-1,0 0,0 0,13 1,13 1,-1-3,0 0,43-5,-9 0,-40 5,-12-1,0 1,1-2,18-2,-31 2,1 1,-1 0,1-1,-1 0,1 0,-1 1,0-2,1 1,-1 0,0 0,0-1,0 1,0-1,0 1,0-1,0 0,-1 0,1 0,-1 0,1 0,-1 0,0 0,1-1,0-3,0-6,0 0,-1 1,0-1,-1 0,0 0,-4-20,-18-77,17 87,-29-105,-4 1,-96-207,103 271,-3 1,-3 1,-2 2,-2 2,-91-93,-11 24,24 23,102 85,13 12,0 1,-1-1,0 0,0 1,0 0,0 0,-1 1,1-1,-11-3,16 7,0 0,-1 0,1 0,-1 0,1 0,0 0,-1 0,1 0,0 1,-1-1,1 0,0 0,-1 0,1 1,0-1,-1 0,1 0,0 1,0-1,-1 0,1 1,0-1,0 0,0 1,0-1,-1 0,1 1,0-1,0 1,0-1,0 0,0 1,0-1,0 0,0 1,0-1,0 1,0-1,0 0,0 1,0-1,0 0,1 1,-1-1,0 0,0 1,0-1,0 0,1 1,-1-1,0 0,1 1,8 21,40 63,4-2,106 128,154 131,-137-154,-128-136,279 290,-308-324,2 0,33 23,-49-37,0-1,0 0,0 0,0-1,1 1,-1-1,1 0,-1-1,1 1,0-1,-1 0,1-1,0 1,0-1,0 0,0-1,-1 1,9-3,-10 1,0 0,-1 0,1-1,-1 1,0-1,0 0,0 0,0 0,0-1,-1 1,1 0,-1-1,0 0,0 1,2-7,23-70,-20 56,51-159,-51 147,-9 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38.6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0 226,'5'0,"5"-4,9-6,11-1,13-3,11-7,10-1,-1-5,-4 2,-3 2,-7 3,-11 2,-8 4,-5 4,-7 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05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1 239,'4'-4,"6"-2,1-3,8-6,4-3,11-4,9 2,1-3,1 1,-2 0,-4 0,-5 4,-3 5,-4 0,-5 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06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1 449,'8'-1,"-1"-1,1 1,-1-2,1 1,-1-1,0 0,1 0,-2-1,10-6,17-8,582-281,-461 209,-134 81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09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1,'8'9,"0"1,-1 0,0 1,8 17,8 12,752 1057,-615-880,70 93,-205-265,-20-28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11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0 431,'1'-5,"-1"1,1 0,0 0,0 0,1-1,-1 1,1 1,0-1,0 0,0 0,1 1,-1-1,4-3,41-41,-41 43,51-45,1 3,3 2,2 3,72-37,-116 70,1 0,0 1,0 1,1 1,-1 1,1 1,1 0,-1 2,39 0,-47 3,0 0,-1 1,1 0,-1 1,0 1,1 0,-1 0,-1 1,1 1,-1 0,0 0,0 1,-1 0,0 1,0 1,-1-1,14 18,16 29,-2 1,41 86,-47-83,31 69,-57-114,0 1,-1-1,0 1,-1 0,-1-1,0 1,-1 22,-2-31,0-1,0 0,0 0,-1 1,1-1,-1 0,-1 0,1 0,-1-1,0 1,0-1,0 1,0-1,-1 0,0 0,0-1,0 1,0-1,-8 5,-10 5,0 0,-49 18,34-16,-56 24,-1-3,-193 44,263-74,6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12.7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1032 751,'-24'0,"-1"2,1 1,0 1,0 1,0 1,0 1,-35 16,25-7,1 2,0 1,2 2,-38 32,-3 12,3 4,-111 144,167-196,-43 52,3 2,4 3,-42 81,88-148,0 0,0 0,0 0,1 1,0 0,-2 14,4-20,0 0,0-1,0 1,0-1,1 1,-1 0,0-1,1 1,-1-1,1 1,0-1,0 1,-1-1,1 1,0-1,0 0,0 0,0 1,1-1,-1 0,0 0,0 0,1 0,-1 0,0-1,1 1,-1 0,1 0,-1-1,1 1,0-1,-1 0,1 1,-1-1,1 0,0 0,-1 0,3 0,36 1,1-2,-1-2,0-2,0-1,73-22,-104 25,0 0,0-1,-1 0,1-1,-1 0,0 0,0-1,-1 0,0 0,0-1,0 0,-1 0,0-1,0 1,-1-1,5-9,6-15,-2 0,-2 0,11-38,-16 47,115-412,-112 397,-6 23,-4 10,1 0,0 0,0-1,1 1,0 0,0 0,0 0,0 1,1-1,-1 0,1 1,7-8,-10 12,1 0,0 0,0 0,0 0,-1 0,1 0,0 0,0 1,0-1,-1 0,1 0,0 1,0-1,-1 0,1 1,0-1,-1 1,1-1,0 1,-1-1,1 1,-1-1,1 1,-1 0,1-1,-1 1,0 0,1 0,18 28,-14-19,25 32,1-1,43 43,-56-66,1 0,1-2,1 0,0-1,1-1,28 14,-39-23,0-1,0 0,1-1,-1 0,1-1,0 0,15 0,-22-2,0 0,-1 0,1 0,0-1,0 0,-1 0,1 0,0 0,-1-1,0 0,1 0,-1 0,0 0,0-1,0 1,0-1,0 0,-1 0,1-1,5-6,0-5,-1 0,0-1,-1 1,-1-2,0 1,-1-1,3-19,13-126,-16 111,20-363,-8 97,-15 300,1-29,-3 44,1 0,-2-1,1 1,0 0,0 0,-1 0,1 0,-1 0,0 0,1 0,-1 0,0 0,0 0,-1 0,-1-3,2 5,1-1,0 1,0 0,-1 0,1-1,0 1,-1 0,1 0,0 0,-1 0,1-1,0 1,-1 0,1 0,0 0,-1 0,1 0,0 0,-1 0,1 0,-1 0,1 0,0 0,-1 0,1 1,0-1,-1 0,1 0,0 0,-1 0,1 0,0 1,-1-1,1 0,0 0,0 1,-1-1,-9 17,0 22,9-27,1 1,0 0,0 0,2-1,-1 1,2 0,-1-1,2 1,0-1,0 0,1-1,1 1,0-1,0 0,1 0,14 17,13 11,0-3,74 61,-85-77,31 21,-39-31,0 1,-1 1,0 0,18 22,-9-5,-9-13,-1 1,0 0,-2 0,0 1,14 32,-21-39,0 0,0 1,-1 0,-1-1,0 1,-1 0,0 0,0 0,-3 20,1-24,-1 0,0 1,0-1,-1 0,0 0,-1-1,0 1,0-1,0 1,-1-1,0-1,-1 1,1-1,-10 8,-21 16,-53 33,13-10,62-42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13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1,'15'1,"-1"1,0 0,0 1,0 0,0 2,0-1,-1 2,0 0,0 0,21 15,11 10,58 53,-99-81,52 49,-2 3,-3 2,61 86,111 204,-126-200,-93-144,-1 0,1 1,0-1,0-1,0 1,0-1,0 1,1-1,-1 0,1-1,-1 1,1-1,0 0,-1 0,1 0,0-1,6 0,12 1,0-2,28-4,-43 4,13-3,-4-2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14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0,'-33'3,"1"2,-1 1,1 1,1 1,-1 2,-37 18,-21 5,19-10,-151 56,192-67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16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15,'0'-1,"0"1,0-1,0 1,0-1,0 1,0-1,0 1,0-1,0 1,0-1,0 1,1-1,-1 1,0-1,0 1,0 0,1-1,-1 1,0-1,0 1,1-1,-1 1,0 0,1-1,-1 1,1 0,-1-1,0 1,1 0,-1 0,1-1,-1 1,1 0,-1 0,1 0,-1 0,1-1,-1 1,1 0,-1 0,1 0,-1 0,1 0,-1 0,1 0,-1 1,1-1,-1 0,0 0,1 0,-1 0,1 1,-1-1,1 0,-1 0,1 1,26 18,43 59,103 148,-96-119,296 413,-373-519,1 0,-1 0,1 0,-1 0,1 0,0 0,-1 0,1-1,0 1,0 0,0 0,-1-1,1 1,0 0,0-1,0 1,0-1,0 1,0-1,0 1,0-1,1 0,-1 1,0-1,0 0,0 0,0 0,0 0,0 0,1 0,0-1,0 0,-1 0,1-1,-1 1,1-1,-1 0,1 1,-1-1,0 0,0 0,0 0,0 0,0 0,0 0,0-3,4-13,-1 1,3-31,-4-18,-2 40,-2 21,0 8,-49 184,19-83,17-50,11-33,-2 0,-1-1,0 1,-2-1,0 0,-19 31,26-50,0 1,0-1,-1 1,1-1,0 1,-1-1,0 0,1 0,-1 0,1 0,-1 0,0 0,0 0,0-1,1 1,-1 0,0-1,0 0,0 1,0-1,0 0,0 0,0 0,0 0,0-1,0 1,0 0,0-1,0 1,1-1,-1 0,0 0,0 1,1-1,-3-2,-3-2,-1 0,2 0,-1-1,1 0,0 0,-9-12,2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18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0,'2'8,"0"-1,1 1,-1-1,2 0,-1 1,1-2,0 1,0 0,0-1,1 0,8 8,8 14,44 80,98 217,-103-194,121 279,94 190,-272-594,1-1,-1 1,1-1,0 0,0 0,0 0,1 0,0-1,0 0,0 0,0 0,10 5,-12-8,-1 0,1 0,0-1,-1 1,1-1,-1 0,1 1,0-1,-1 0,1 0,0-1,-1 1,1-1,0 1,-1-1,1 0,-1 0,1 0,-1 0,0 0,1 0,-1-1,0 1,0-1,0 0,0 0,0 1,0-1,-1 0,1-1,-1 1,1 0,1-5,18-32,-2 0,-3-2,0 0,11-51,-4 15,-2 5,-12 36,2 1,2 0,21-43,-34 78,0 0,0 0,0-1,0 1,0 0,0 0,0-1,0 1,1 0,-1 0,0-1,0 1,0 0,0 0,0 0,1-1,-1 1,0 0,0 0,1 0,-1 0,0-1,0 1,0 0,1 0,-1 0,0 0,0 0,1 0,-1 0,0 0,1 0,-1 0,0 0,0 0,1 0,-1 0,0 0,1 0,3 11,-1 22,-3-33,4 231,-28 233,20-421,-2 0,-2-1,-24 77,31-118,1 1,-1 0,0-1,1 1,-1 0,0-1,0 1,0-1,0 1,0-1,0 0,0 1,-1-1,1 0,0 0,-1 0,1 0,-1 0,1 0,-1 0,0 0,1-1,-1 1,0-1,0 1,1-1,-1 1,0-1,0 0,1 0,-1 0,0 0,0 0,0-1,1 1,-3-1,-6-3,0 0,1 0,-1-1,1 0,-11-9,-12-5,-224-102,58 30,169 77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24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1231 69,'10'-4,"-17"-6,-19-6,4 8,0 0,0 2,0 1,-1 0,1 2,-1 1,0 0,-33 3,23 2,0 2,0 1,0 1,1 2,-39 16,16 0,1 1,2 4,0 1,2 3,2 2,-45 43,44-34,3 2,-44 58,67-75,2 2,1 0,1 1,2 1,-14 38,27-63,1 1,0 0,1 0,0 0,0 1,1-1,1 0,-1 1,2-1,-1 0,2 0,4 19,-4-21,1-1,1 1,0-1,0 0,0 0,1 0,-1-1,2 1,-1-1,1-1,0 1,0-1,0 0,1 0,0-1,14 7,1-1,1-1,0-1,0-1,1-2,0 0,0-1,28 0,179-6,-163-1,-12 0,-15 0,51 4,-91-1,1 0,-1 0,0 0,0 0,1 0,-1 0,0 1,0-1,0 0,1 1,-1-1,0 1,0 0,0-1,0 1,0 0,0 0,0-1,0 1,0 0,0 0,-1 0,1 0,0 0,0 0,-1 0,1 1,-1-1,1 0,-1 0,0 0,1 1,-1-1,0 0,0 0,0 1,0-1,0 0,0 0,0 1,0-1,0 0,-1 0,1 1,-1-1,0 2,-3 8,0-1,-1 0,0 0,-8 12,8-15,-28 43,-2-1,-81 87,-101 72,128-126,9-11,69-64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40.3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1 803,'41'-2,"0"-2,-1-2,80-21,-35 6,69-14,668-144,7 44,-569 116,-14 2,-231 15,1-1,-1 0,0 0,0-2,0 0,-1-1,0 0,0-1,0 0,-1-2,0 1,0-2,-1 1,0-2,-1 0,-1 0,1-1,8-14,-18 25,0 0,0 0,-1 0,1 0,0 0,-1 0,1 0,-1 0,0 0,1 0,-1 0,0-1,0 1,1 0,-1 0,0 0,0 0,0-1,-1 1,1 0,0 0,0 0,-1-1,1 1,0 0,-1 0,0-1,-1 0,0 0,0 0,0 0,0 1,0-1,0 1,0 0,-1-1,1 1,0 0,-1 0,-3-1,-12-2,-1 0,-36-2,38 5,-855-101,790 97,48 3,-60-9,79 4,26 2,26 1,543 23,-252 2,643 32,-933-52,-29-1,0 0,1 0,-1 1,0 0,1 1,-1 0,9 3,-17-4,0-1,-1 1,1-1,0 1,-1 0,1 0,-1-1,1 1,-1 0,1 0,-1-1,1 1,-1 0,0 0,1 0,-1 0,0 0,0 0,0 0,0 0,0-1,0 1,0 0,0 0,0 0,0 0,0 0,0 0,-1 0,1 0,0 0,-1-1,1 1,-1 0,1 0,-1 0,1-1,-1 1,-1 1,-26 37,23-35,-35 50,2 2,-42 84,40-69,-533 1006,498-927,73-144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25.0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325 223,'-1'1,"0"-1,1 0,-1 1,0-1,0 1,0-1,1 1,-1-1,0 1,0 0,1-1,-1 1,1 0,-1-1,1 1,-1 0,1 0,-1 0,1-1,0 1,-1 0,1 0,-1 2,-6 27,5-22,-13 57,3 1,2 1,-1 80,11-110,2-1,1 1,1-1,2 0,2 0,1-1,22 53,-25-74,1-2,0 1,1-1,0 0,1-1,0 0,1 0,13 10,-19-17,0-1,0-1,0 1,0 0,1-1,-1 0,1 0,0 0,-1-1,1 0,9 2,-10-3,-1 0,0 0,0-1,1 1,-1-1,0 0,0 0,0 0,0 0,0 0,0-1,0 1,0-1,0 0,-1 0,1 0,-1 0,1 0,3-5,6-12,0 1,-1-1,-1-1,0 0,-2-1,10-34,-8 24,136-421,-131 404,-12 40,-1 0,1-1,-2 1,1 0,-1-1,-1 1,0-1,0 1,0-1,-1 1,0-1,-5-14,4 17,-1 0,0 0,-1 0,1 1,-1-1,0 1,0 0,-1 0,0 0,0 1,0-1,0 1,-1 1,1-1,-1 1,-12-5,-35-12,-1 2,-1 3,-100-15,16 4,-69-25,176 44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25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0,'9'8,"0"-1,1 0,16 9,8 5,-21-12,0 1,-1 0,0 1,-1 0,0 1,-1 0,9 15,-13-17,-1 0,0 1,0 0,-1 1,0-1,-1 0,-1 1,0 0,0 0,0 13,-4 161,2-155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26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1,'-28'31,"0"2,2 0,2 2,1 1,2 1,2 0,-30 80,46-110,1 0,-1 1,1-1,1 1,-1 0,1 0,1 0,-1 0,1-1,1 1,2 16,-2-20,1 0,0 1,0-1,0 0,1 0,-1 0,1-1,0 1,0-1,0 1,0-1,1 0,-1 0,1-1,0 1,0-1,0 1,0-1,0 0,0-1,1 1,5 0,32 7,1-1,-1-3,1-1,80-5,-2 2,-70 0,3 0,0 3,77 13,-128-16,0 0,0-1,0 1,0 0,-1 0,1 1,0-1,0 0,-1 1,1 0,-1 0,1 0,-1 0,0 0,4 4,-5-4,0 0,-1-1,1 1,0 1,0-1,-1 0,1 0,-1 0,0 0,0 0,0 0,0 0,0 1,0-1,0 0,-1 0,0 3,-4 7,0-1,0 1,-1-1,-1 0,-15 20,18-26,-137 171,-188 182,131-150,180-188,-33 31,51-51,-1 1,1-1,-1 1,1-1,0 0,-1 1,1-1,-1 0,1 1,-1-1,1 0,-1 0,1 1,-1-1,1 0,-1 0,0 0,1 0,-1 0,1 0,-1 0,1 0,-1 0,0 0,1 0,-1 0,1 0,-1 0,1 0,-1-1,1 1,-1 0,1 0,-1-1,1 1,-1 0,1-1,-1 1,1-1,-1 1,1 0,0-1,-1 1,1-1,0 1,-1-1,1 1,0-1,0 1,0-1,-1 1,1-1,0 0,0 1,0-1,0 1,0-1,0 1,0-2,-2-21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28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1 532,'7'2,"1"0,-1 0,1 1,-1 0,0 0,0 1,0 0,-1 0,1 0,-1 1,11 11,7 3,19 12,2-1,67 32,-87-50,0-2,1-1,1-1,-1-1,1-1,43 3,-53-7,-4-1,0 0,0 0,0-1,0-1,19-3,-29 3,0 0,-1 1,1-2,0 1,0 0,-1 0,1-1,-1 0,1 1,-1-1,1 0,-1 0,0 0,0 0,0-1,0 1,-1-1,1 1,-1-1,1 1,-1-1,0 0,0 0,0 0,0 0,-1 0,1 0,-1 1,1-5,0-18,-1-1,-1 0,-2 1,0-1,-9-32,-43-127,40 140,-21-56,-21-73,56 173,1 0,-1 0,1 0,0 0,-1 0,1 0,0 0,0 0,-1 0,1 0,0 0,0 0,0 0,0 0,0-1,1 1,-1 0,0 0,0 0,1 0,-1 0,0 0,1 0,-1 0,2-1,-1 2,1 0,-1 0,0 1,0-1,0 0,1 1,-1-1,0 1,0 0,0-1,0 1,0 0,0-1,0 1,0 0,0 0,1 1,44 49,113 164,2 3,186 239,-291-373,-4 1,-4 3,64 162,-99-213,-1 0,-2 0,-2 1,-1 0,-2 1,-2-1,-1 1,-2 0,-7 59,2-82,0 1,0 0,-1-1,-1 0,-1-1,0 0,-2 0,1 0,-1-1,-1-1,-1 0,0 0,0-1,-1-1,-1 0,-27 17,20-16,0 0,0-1,-1-1,-1-2,1 0,-1-1,-1-1,1-1,-1-1,0-2,-40 1,52-5,1 0,0 0,0-1,0-1,1 0,-1 0,1-1,0 0,0-1,1 0,-1 0,1-1,1 0,-1-1,1 0,1 0,0-1,-8-11,-6-10,1-2,2 0,1-1,-15-43,21 48,1-1,1-1,2 1,-5-44,10 55,2 0,0 0,1 0,0 0,2 0,0 0,1 1,11-33,3 11,2 1,1 1,2 1,2 0,1 2,1 2,44-42,236-185,182-80,103-84,-584 417,-2 1,0 0,0 0,-1 0,1-1,6-10,-11 15,0-1,0 1,-1 0,1-1,-1 1,1-1,-1 1,0-1,1 0,-1 1,0-1,0 1,0-1,0 1,0-1,-1 0,1 1,0-1,-1 1,1-1,-1 1,1 0,-1-1,0 1,0-1,0 1,0 0,1 0,-2-1,1 1,0 0,-2-1,-8-8,0 2,0-1,-1 2,0 0,-16-8,22 13,1-1,-1 1,1 0,-1 0,0 1,0-1,1 1,-1 1,0-1,0 1,0 0,0 0,0 1,-10 2,15-3,0 1,0-1,0 1,0-1,0 1,0 0,0 0,0-1,0 1,1 0,-1 0,0 0,1 0,-1 0,0 0,1 0,-1 0,1 0,0 0,-1 0,1 0,0 1,0-1,0 0,-1 0,1 0,0 0,1 1,-1-1,0 0,0 0,0 0,1 0,-1 0,1 2,19 40,2-11,1 0,1-2,38 37,94 74,14 14,-145-129,-2 1,0 2,-2 0,25 43,-42-63,0-1,-1 1,0-1,0 1,-1 0,0 0,-1 1,0-1,0 0,-1 0,0 0,0 1,-1-1,-1 0,0 0,0 0,0 0,-5 11,-7 10,-1 0,-1 0,-34 45,23-36,-193 271,149-213,53-72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29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0,'5'1,"0"0,0 0,0 0,0 0,0 1,0 0,-1 0,1 0,-1 0,1 1,-1 0,0 0,0 0,0 0,5 6,8 10,28 38,-24-29,165 230,40 47,276 244,-481-529,1-1,1 0,33 20,-49-35,0 0,0 0,1-1,0 0,-1 0,1-1,0 1,0-2,0 1,0-1,1-1,-1 1,0-1,0-1,0 0,13-2,-10-1,1-1,-1 0,-1-1,1 0,-1 0,0-1,0-1,-1 0,0 0,0 0,13-18,-7 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29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1,'-8'0,"-8"0,-5 0,-7 0,-13 4,-6 2,-5 4,-2 0,0 2,0 0,10 2,3-2,9 2,6-2,2-2,6-4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30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348 609,'6'-2,"-1"1,1-1,0 0,0-1,-1 1,1-1,-1 0,0 0,0-1,0 0,0 0,3-4,10-6,57-44,-3-4,-3-3,-2-2,88-116,-148 174,-1-1,1 0,-2 0,1 0,4-12,-10 20,1 0,-1 1,1-1,-1 1,0-1,0 0,0 0,1 1,-2-1,1 0,0 1,0-1,0 0,-1 1,1-1,-1 0,-1-2,1 3,0-1,-1 1,1 0,-1 0,1-1,-1 1,1 0,-1 1,0-1,1 0,-1 0,0 1,0-1,0 1,0 0,1-1,-1 1,0 0,0 0,-3 0,-6 1,0 0,0 0,-1 2,1-1,0 1,0 0,-14 8,-75 40,81-40,-59 34,2 5,2 2,2 4,3 2,2 4,3 3,-57 75,117-135,0 0,0 0,1 0,-1 1,1-1,1 1,-1 0,1 0,-3 10,5-14,0 1,0-1,0 1,0-1,1 1,-1-1,1 1,-1-1,1 1,0-1,0 0,0 0,0 1,0-1,1 0,-1 0,1 0,-1 0,1 0,0-1,-1 1,1 0,0-1,0 1,1-1,-1 0,2 1,288 150,-267-142,0-2,0-1,1-1,0-1,0-1,0-1,1-2,-1 0,1-2,-1-1,42-8,24-10,165-60,-248 76,99-39,192-109,-261 130,-9 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32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0 561,'28'1,"-2"1,1 2,0 1,-1 1,1 1,-2 1,32 14,-2 4,0 3,52 37,-62-35,0 2,-3 1,0 3,-3 1,49 61,-87-98,0 0,0 0,0 0,0 0,0 0,0 0,0 0,-1 0,1 1,0-1,-1 0,1 1,-1-1,1 0,-1 1,0-1,0 1,0-1,1 0,-1 1,0-1,-1 1,1-1,0 0,0 1,-1-1,1 1,0-1,-1 0,0 1,0 0,0-1,-1-1,1 1,-1-1,1 0,0 1,-1-1,1 0,-1 0,1 0,-1 0,1 0,0-1,-1 1,1 0,-1-1,1 1,0-1,-1 1,1-1,0 0,0 1,-1-1,1 0,0 0,0 0,0 0,0 0,0 0,0 0,0 0,0-2,-14-14,1-2,0 1,2-1,0-1,-11-25,-36-110,59 155,-26-91,25 84,-1 0,1 0,0 0,1 0,0 0,0 0,0 0,1 0,0 0,0 0,3-7,-2 12,-1-1,1 1,-1 0,1 0,0 0,0 0,0 1,0-1,0 0,0 1,1-1,-1 1,0 0,1 0,-1 0,1 0,-1 0,1 1,0-1,-1 1,6-1,61 2,-62 0,67 7,135 34,70 40,-130-36,-125-38,4-1,0 2,0 0,-2 2,29 16,-54-26,0-1,0 1,0-1,0 1,0-1,-1 1,1 0,0-1,0 1,-1 0,1 0,0 0,-1 0,1 0,-1 0,1-1,-1 1,1 0,-1 0,0 1,1 1,-2-3,1 0,0 1,-1-1,1 0,0 0,-1 1,1-1,-1 0,1 0,-1 0,1 1,-1-1,1 0,-1 0,1 0,0 0,-1 0,1 0,-1 0,1 0,-1 0,1 0,-1 0,1 0,-1-1,1 1,-1 0,1 0,-1 0,1-1,0 1,-1 0,1 0,0-1,-1 1,1 0,-1-1,1 1,0 0,0-1,-1 1,1-1,-7-6,0 0,0 0,1 0,0-1,0 0,1 0,0 0,0-1,1 0,0 0,1 0,0 0,-3-18,-2-13,-5-75,8-121,7 211,0 0,2 0,0 1,2-1,1 1,1 1,15-33,-22 53,1 0,0-1,-1 1,1 0,0 1,1-1,-1 0,1 1,-1-1,1 1,0 0,0 0,0 0,0 0,0 0,0 0,0 1,1 0,5-2,-4 2,1 1,-1 0,0 0,0 1,0-1,1 1,-1 0,0 0,0 1,0 0,-1 0,6 2,11 8,-1 0,-1 2,-1 0,30 29,222 213,-75-87,-178-153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33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0 196,'0'57,"3"0,14 81,-11-109,1 0,2-1,1 0,1 0,1-1,24 39,-4-18,3-1,1-1,2-2,2-2,60 48,-66-62,2-1,1-2,2-1,0-2,1-2,1-2,65 20,-89-34,0 0,1-1,0 0,0-2,-1 0,1-1,0-1,0-1,0 0,-1-1,1-1,18-7,-14 2,0-1,-2 0,1-2,-1 0,-1-1,0-1,-1-1,29-31,-19 14,-2-1,-2-1,-1-1,-1-1,-2-1,-2-1,-1 0,19-71,-19 47,-3-2,-3 1,-2-2,-1-128,-8 172,-2 1,0 0,-10-37,10 50,0 1,0-1,-1 1,1 0,-1 0,-1 0,1 0,-1 0,0 1,-1-1,1 1,-1 0,0 1,-9-8,2 9,12 10,13 16,10-1,1-2,1-1,45 27,-12-8,34 26,-3 4,-3 4,-4 3,-3 4,-3 4,83 117,-153-191,7 10,0 0,12 29,-22-44,-2 0,1 1,0-1,-1 0,0 0,0 1,0-1,0 1,-1-1,1 0,-1 1,-1-1,1 1,0-1,-1 1,0-1,0 0,-3 9,2-11,0 0,1 0,-1 0,0-1,0 1,0 0,0-1,0 1,0-1,-1 1,1-1,0 0,-1 0,-3 1,-44 9,15-3,-141 32,68-18,-315 97,392-108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33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41.5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1313 0,'-38'2,"1"1,-1 1,1 3,0 1,0 1,1 2,0 2,1 1,-51 29,-3 5,3 4,2 4,-143 123,183-138,2 1,1 2,3 2,2 2,1 1,3 1,-47 100,67-120,1-1,1 2,1-1,2 2,-6 57,12-74,1 1,1 0,0 0,1-1,1 1,0-1,1 1,1-1,0 0,1-1,0 1,2-1,13 20,3-2,1-3,2 0,1-1,1-2,2-1,0-1,1-2,39 21,22 5,178 66,-188-84,2-3,1-4,96 13,-141-31,0-1,0-3,0-1,1-2,-1-2,0-1,-1-2,78-25,-94 23,1-1,-2 0,43-27,-54 28,1 0,-2-1,1-1,-2 0,1 0,-1-1,15-25,63-87,-84 118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34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0,'-36'0,"0"1,0 2,0 2,1 1,-1 1,1 2,1 2,0 1,0 1,1 2,-31 20,26-11,2 3,1 0,1 2,1 2,2 1,1 1,2 2,1 0,2 2,-31 61,31-47,2 1,3 2,2 0,2 1,3 0,2 2,-7 102,17-133,1 0,1 0,1 0,2-1,0 1,1-1,17 45,-13-50,0-1,1-1,0 0,2 0,0-1,1-1,1 0,0 0,1-2,20 16,7 0,2-1,0-3,2-1,1-3,74 26,260 54,-232-73,0-8,2-5,293-10,-439-6,3 0,0 0,0-1,-1 0,1 0,10-4,-5-2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38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346 986,'-82'79,"4"3,-95 127,172-207,0-1,-1 1,1-1,0 1,0 0,0-1,0 1,1 0,-1 0,0 0,1-1,-1 1,1 0,0 0,0 0,0 0,0 0,0 0,0 0,0 0,0 0,1 0,-1 0,1 0,-1-1,1 1,0 0,0 0,0 0,0-1,0 1,0-1,0 1,1-1,2 3,5 3,0-1,0 0,1-1,0 0,15 6,-4-2,437 165,-457-174,1 1,0 0,0 0,0 0,0-1,0 1,0-1,0 0,0 0,0 1,0-1,0 0,0-1,0 1,0 0,0 0,0-1,0 0,-1 1,1-1,0 0,0 0,0 0,0 0,-1 0,4-2,-3-1,-1 0,1 1,-1-1,1 0,-1 0,0 0,-1 0,1 0,-1 0,1 0,-1 0,-1-6,-5-68,-4 0,-3 1,-41-134,47 185,-1-1,-1 2,-1-1,-1 1,-17-26,91 151,28 19,5-5,5-4,153 130,-226-215,1-1,1-1,55 30,-82-51,0 0,0-1,0 0,1 1,-1-1,1 0,-1-1,1 1,3-1,-5 0,-1 0,0 0,0 0,1 0,-1 0,0-1,0 1,0-1,1 1,-1-1,0 1,0-1,0 0,0 1,0-1,0 0,0 0,1-2,0-1,0 0,0 0,0 0,-1-1,0 1,0-1,0 0,0 1,-1-1,1 1,-1-1,-1-8,-6-57,-3-1,-33-121,3 19,33 146,-1-13,42 64,57 45,4-4,122 63,-214-126,1 0,-1 0,0-1,1 1,-1-1,1 0,-1 0,1 0,0-1,-1 1,1-1,0 0,-1 0,6-1,-7 0,-1 0,1 0,0 0,0 0,-1-1,1 1,-1 0,1-1,-1 1,0-1,1 0,-1 0,0 1,0-1,0 0,0 0,-1 0,1 0,0 0,-1 0,1 0,-1 0,0 0,0 0,0-1,0-2,4-72,-2-1,-5 0,-2 1,-23-111,24 170,-1-9,-1 1,-1 0,-20-47,21 63,2 10,4 22,10 33,-3-34,1 0,1 0,1-1,1 0,1 0,19 24,-22-34,0 0,0 0,1 0,1-1,-1-1,1 0,1 0,-1-1,1-1,0 0,25 8,-36-13,1-1,-1 0,0 0,1 0,-1 0,0 0,0 0,1 0,-1 0,0 0,0-1,1 1,-1 0,0-1,0 1,0-1,1 1,-1-1,0 0,0 0,0 1,0-1,0 0,0 0,-1 0,1 0,0 0,0 0,-1 0,1 0,0-1,-1 1,1 0,-1 0,0 0,1-1,-1 1,0 0,0-1,0 1,0-3,2-9,-1 0,-1 0,-1-17,1 16,-2-72,-13-98,9 147,-1 0,-2 1,-2 0,-1 0,-21-41,26 59,0 0,1-1,1 0,1 0,1 0,0 0,2-1,0 1,2-26,-2-29,1 70,-1-1,1 0,-1 1,0-1,0 0,-1 1,1-1,-1 1,0 0,0-1,0 1,-1 0,0 0,0 1,0-1,0 0,0 1,-1 0,1 0,-5-3,1 2,0 0,-1 0,1 1,0 0,-1 1,0 0,0 0,0 0,0 1,-13 0,8 3,21 4,27 8,-31-13,120 46,-3 6,-1 5,-4 5,119 85,-217-136,-2 1,1 0,-2 2,0 0,25 32,-36-43,-1 1,0 0,0 0,-1 1,0-1,0 0,0 1,0-1,-1 1,0 0,0-1,0 1,-1 0,0 0,0 0,0-1,-1 1,0 0,0 0,0-1,-1 1,0-1,0 1,0-1,-6 9,-19 26,15-24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40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1723,'-2'35,"1"32,1-63,1 1,-1-1,1 1,0-1,0 0,1 1,-1-1,1 0,0 0,0 0,3 4,-4-6,0-1,0 1,1-1,-1 0,0 0,1 0,-1 0,1 0,-1 0,1 0,0-1,-1 1,1 0,0-1,0 1,-1-1,1 0,0 1,0-1,2 0,1-1,0 0,-1 1,1-1,0-1,-1 1,0-1,9-4,4-4,0-1,29-24,-38 29,26-23,-2-2,0 0,-2-2,-2-2,-1 0,42-73,-54 79,0-1,-2 0,-1-1,-2 0,-1 0,-2-1,0-1,-3 1,2-66,-5 89,-1 0,1 1,1-1,0 1,0 0,0 0,1-1,5-8,-4 8,0 1,-1-2,0 1,-1 0,3-18,-5 21,0-1,0 1,-1 0,0 0,0-1,0 1,0 0,-1 0,0 0,-1 0,1 1,-1-1,0 0,-1 1,1 0,-1 0,0 0,0 0,-1 1,1-1,-1 1,0 0,-9-5,8 6,-1-1,1 1,-1 0,0 1,0 0,-1 0,1 0,0 1,-1 0,1 0,-1 1,1 0,0 0,-1 1,1 0,-1 0,1 1,0 0,-12 5,1 1,1 1,1 0,-1 2,2 0,-1 0,2 2,-1 0,2 0,0 1,-16 23,14-15,1 1,1 1,1 0,1 0,1 1,-13 53,16-45,1 2,2-1,1 1,2-1,1 1,2-1,1 1,2-1,1 0,2 0,23 64,-28-91,0-1,0 0,1 0,0 0,0-1,0 1,0-1,1 0,0 0,0-1,1 1,-1-1,1 0,7 3,-11-6,0 0,1 0,-1 0,1 0,-1-1,1 1,-1-1,1 0,-1 0,1 0,0 0,-1 0,1 0,-1-1,1 1,3-2,-3 0,0 0,0 0,0 0,0 0,0 0,0 0,-1-1,1 0,-1 1,0-1,1 0,-1 0,-1 0,4-6,35-80,-5-2,35-133,-56 175,-13 46,-1 1,1-1,0 1,0 0,0-1,0 1,0 0,0-1,1 1,-1 0,1 0,-1 0,1 0,3-2,-4 4,0 0,1-1,-1 1,0 0,1 0,-1 0,0 0,1 0,-1 0,0 0,1 1,-1-1,0 0,0 1,1-1,-1 1,0-1,0 1,0 0,1-1,-1 1,0 0,0 0,0 0,0 0,0 0,-1 0,2 1,28 27,263 246,-194-190,117 77,-109-96,-93-58,1-1,0 0,0-1,1-1,25 6,-40-11,1 0,-1 0,1 0,-1 0,1 0,-1 0,1 0,-1 0,1 0,-1-1,1 1,-1-1,1 1,-1-1,0 0,1 1,-1-1,0 0,1 0,-1 0,0 0,0 0,0 0,0 0,0-1,0 1,0 0,-1 0,1-1,0 1,-1-1,1 1,-1 0,1-4,2-5,-2 0,0 0,0 0,0-14,-1 9,3-136,-22-196,10 275,-3 1,-4 0,-2 0,-52-125,28 107,-5 2,-3 2,-3 2,-5 3,-2 2,-121-118,157 173,-1 1,-1 1,-53-31,79 51,-1 1,1-1,-1 1,0 0,1-1,-1 1,0-1,1 1,-1 0,0 0,1-1,-1 1,0 0,1 0,-1 0,0 0,0 0,1 0,-1 0,0 0,0 0,1 0,-1 0,0 0,1 0,-1 1,0-1,1 0,-1 1,0-1,1 0,-1 1,0-1,1 1,-1-1,1 1,-1 0,0 1,0 1,0-1,1 1,-1-1,1 1,-1-1,1 1,0-1,0 1,1 0,-1 2,18 68,2-22,3-1,2-1,47 70,112 129,-103-144,138 178,160 217,-377-495,0-1,1 1,-1-1,1 0,0 0,0 0,0 0,0-1,1 0,-1 1,0-1,1 0,0 0,0-1,-1 1,8 1,-8-3,0 0,1 0,-1-1,0 1,1-1,-1 1,0-1,0 0,0 0,0-1,0 1,0-1,0 1,0-1,-1 0,1 0,0 0,-1-1,0 1,5-6,4-7,1 0,-2-1,15-29,-3 6,-7 14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1:43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1067 672,'1'13,"1"1,0-1,1 0,1 0,0 0,1 0,0-1,9 15,7 20,509 1290,-401-926,-124-387,-15-46,-9-20,-99-152,-206-381,316 559,-170-388,161 355,1-1,3-1,3 0,1 0,2-1,1-75,6 124,0-1,0 1,1-1,-1 0,1 1,-1-1,1 1,0-1,1 1,-1 0,1-1,-1 1,1 0,4-5,-4 6,1 0,-1 0,1 0,0 1,0-1,0 1,0 0,0 0,0 0,0 0,0 1,0-1,0 1,1 0,-1-1,0 2,5-1,54 6,-1 3,1 3,68 22,-31-3,-3 5,-1 3,-1 5,-3 4,-2 3,94 73,17 31,237 238,-282-255,-153-137,-1 0,1 0,-1 1,1-1,-1 0,0 1,0-1,0 1,0-1,0 1,0 0,0-1,0 1,-1 0,2 2,-2-3,-1 0,1-1,0 1,0-1,0 1,-1 0,1-1,0 1,0 0,-1-1,1 1,-1-1,1 1,-1-1,1 1,-1-1,1 1,-1-1,1 0,-1 1,1-1,-1 1,0-1,1 0,-1 0,0 1,0-1,-10 2,1 0,-1-1,1 0,-16 0,17-1,-190 11,1 8,1 10,1 8,2 8,-271 101,341-98,2 6,2 5,3 5,-119 87,148-87,4 4,2 4,4 3,3 4,-92 123,130-150,-32 59,57-89,1 1,1 1,1-1,2 2,-8 32,14-51,0 0,0 0,1 0,-1 0,1 0,1 0,-1 0,1 0,0 0,2 7,-2-11,1 1,-1-1,1 1,-1-1,1 1,0-1,0 0,0 1,0-1,0 0,0-1,1 1,-1 0,0-1,1 1,0-1,-1 0,1 1,0-1,0-1,4 2,15 2,-1-1,1-1,-1-1,1-1,0-1,-1-1,33-7,-13 0,0-2,77-32,-80 24,-1-1,-1-2,-1-2,-1 0,-1-3,44-45,159-201,101-169,-106 134,-16 9,-27 37,-149 210,3 2,3 2,1 2,2 2,2 3,60-39,-64 51,2 2,1 2,1 3,1 1,1 3,0 2,88-14,-56 18,0 3,1 5,0 3,163 19,-187-9,0 4,0 2,-2 3,0 2,-1 3,-1 2,78 48,-99-50,-17-10,1-1,-1-1,29 12,-41-21,1 1,-1-1,0-1,1 1,-1-1,1-1,-1 0,1 0,0 0,-1-1,1 0,-1 0,0-1,8-2,-1-2,0 0,-1-1,0 0,13-10,21-12,-44 27,0 1,0 1,0-1,0 0,0 1,1-1,-1 1,0 0,0 0,0 0,0 1,1-1,-1 1,0 0,0 0,0 0,0 0,0 0,0 1,-1-1,1 1,0 0,2 2,11 8,-1 0,23 25,-15-15,12 10,447 435,-454-433,-22-25,0-1,1 0,0 0,1-1,-1 0,16 11,-22-18,-1 1,0-1,1 0,-1 0,0 0,1 0,-1 0,0 0,1 0,-1 1,0-1,1 0,-1 0,0 0,1-1,-1 1,1 0,-1 0,0 0,1 0,-1 0,0 0,1 0,-1-1,0 1,1 0,-1 0,0 0,0-1,1 1,-1 0,0 0,0-1,1 1,-1 0,0-1,0 1,1-1,5-20,-5-25,-1 45,-39-360,22 246,-244-1280,229 1246,16 62,17 74,5 18,12 28,-17-31,248 567,-160-353,643 1388,-661-1477,-52-100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05.2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36,'0'-33,"0"30,0 20,2 7,0-1,1 0,2 0,0-1,2 0,0 1,12 23,11 17,41 63,-60-107,2 0,0-1,1 0,1-1,0-1,1 0,35 25,-35-31,0 0,1-1,0-1,0-1,1-1,0 0,0-1,0-1,35 3,-10-3,48-2,-79-2,-1-1,1 0,0-1,-1 0,0-1,0-1,1 1,-2-1,16-8,-23 9,1-1,0 1,-1 0,0-1,1 0,-1 0,-1 0,1 0,-1 0,1 0,-1-1,0 1,-1-1,3-8,9-72,-12 76,5-309,-7 235,0 82,1 0,0 1,0-1,0 0,0 0,-1 0,1 0,0 0,1 1,-1-1,0 0,0 0,0 0,0 0,1 1,-1-1,0 0,1 0,-1 0,1 1,-1-1,1 0,-1 1,1-1,-1 0,2 0,13 14,19 47,-30-53,373 751,-207-395,-139-286,-4 1,32 153,-56-211,-2 0,0 0,-1 0,-1 0,-1 1,-1-1,-1-1,0 1,-2 0,0-1,-1 0,-11 20,-15 24,-3-1,-48 62,27-42,34-48,-39 45,61-78,1-1,-1 1,0 0,1-1,-1 1,0-1,0 1,0-1,1 1,-1-1,0 1,0-1,0 0,0 0,0 1,0-1,0 0,0 0,0 0,0 0,0 0,1 0,-1 0,0-1,0 1,-1 0,-24-19,-19-44,37 51,-368-642,375 651,-25-46,-36-97,62 144,0 1,-1-1,1 0,0 1,0-1,0 0,0 1,0-1,1 0,-1 1,0-1,1 0,-1 1,1-1,0 1,-1-1,1 1,0-1,0 1,0 0,0-1,0 1,0 0,1 0,-1 0,0 0,0 0,1 0,-1 0,1 0,-1 0,1 1,-1-1,3 0,9-4,0 0,1 1,18-3,-6 1,107-31,1 5,139-15,-197 36,-50 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05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0,'2'133,"22"168,-12-228,3-1,3 0,49 126,-29-113,94 152,-119-216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06.5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1,'1'29,"0"-1,2 1,2-1,0 1,2-1,1-1,1 1,18 35,11 18,3-2,4-2,80 104,-121-177,0 0,0 0,0 0,0 0,1 0,-1-1,1 0,0 0,0 0,0-1,0 1,1-1,-1 0,1-1,-1 0,1 1,0-2,-1 1,1-1,0 0,6 0,10-3,0-1,0 0,0-2,24-10,15-2,-19 7,30-8,69-27,-116 35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07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1 344,'5'-7,"0"0,1 0,-1 1,1 0,11-8,-14 11,9-5,-1 1,2 0,-1 0,1 1,-1 1,27-8,29-12,-6-7,-29 14,1 2,39-14,-62 26,-1-1,1 0,-1-1,11-8,32-16,70-18,-107 40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08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1,'11'8,"-1"0,1-1,1 0,-1-1,18 7,20 11,-33-14,862 536,-827-512,-1 2,-2 2,-2 2,-2 3,-1 1,68 93,-80-91,47 99,-66-118,-1 1,-2 0,0 0,-2 1,4 39,-10-54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10.5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0 229,'150'-5,"158"-24,141-46,-47 8,-394 65,76-10,82-23,-155 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44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1,'-5'2,"0"1,0 0,0 0,0 0,0 1,1-1,0 1,-1 0,-5 8,-1 0,7-9,1 1,0-1,0 1,0 0,1 0,-1 0,1 0,0 0,0 0,0 1,0-1,1 1,0 0,0-1,0 1,1 0,-1 0,1-1,0 1,1 0,-1 0,1-1,1 7,4 9,1-1,0 0,2 0,13 22,0 2,-19-38,5 12,0 0,2-1,17 25,-25-38,0-1,0 1,0-1,0 1,0-1,1 0,-1 1,1-1,0 0,0-1,-1 1,1 0,0-1,0 0,1 0,-1 0,0 0,0 0,0 0,1-1,-1 0,0 0,1 0,-1 0,0 0,1 0,-1-1,5-1,-7 1,1 0,-1 0,1 0,-1-1,1 1,-1 0,0-1,0 1,0-1,0 1,0-1,0 0,0 1,0-1,0 0,-1 0,1 1,-1-1,0 0,1 0,-1 0,0 0,0 0,0 0,0 1,0-1,-1 0,1 0,0 0,-1 0,0 1,1-1,-3-3,-2-10,-1 0,-14-26,17 35,-79-130,78 127,6 8,14 10,20 22,57 50,-67-61,-2 1,0 1,-1 1,-1 1,-2 0,22 34,-11 1,29 78,-22-46,-45-105,-2 0,0 0,0 1,-2 0,-22-22,-85-71,6 5,-35-61,145 160,0-1,0 1,0 0,0 0,-1 1,1-1,-1 0,1 1,-1 0,1-1,-1 1,0 0,1 0,-1 1,0-1,0 0,0 1,0 0,0 0,1 0,-1 0,-4 0,3 2,0-1,0 1,-1 0,1 0,0 0,1 1,-1 0,0-1,1 1,0 0,-1 1,-4 6,-3 5,0 1,1 0,1 1,1 0,-12 33,12-27,1 1,2 0,0 0,1 1,1 0,2-1,0 1,1 0,2 0,1-1,1 1,0-1,2 0,1 0,1-1,1 1,1-2,1 1,1-2,1 0,0 0,25 28,-6-12,2-1,1-1,48 36,-72-63,0 0,1 0,0-1,0 0,0-1,1 0,0-1,0-1,0 0,1-1,0 0,-1-1,1-1,0 0,0 0,18-3,-23 0,-1-1,1 1,-1-2,1 1,-1-1,0-1,0 1,-1-1,1 0,-1-1,-1 0,1 0,-1-1,0 0,0 0,0 0,-1 0,6-13,-2 3,-1-1,0 1,-2-1,0 0,-1-1,0 0,2-32,-6-165,-3 155,2 61,0-1,-1 1,1 0,0-1,0 1,0-1,0 1,-1-1,1 1,0-1,0 1,0-1,0 1,0-1,0 1,0-1,1 1,-1-1,0 1,0-1,0 1,0-1,1 1,-1-1,0 1,0 0,1-1,-1 1,0-1,1 1,-1 0,0-1,1 1,-1 0,1 0,-1-1,0 1,1 0,-1 0,1-1,-1 1,1 0,-1 0,1 0,-1 0,1 0,-1 0,1 0,-1 0,1 0,-1 0,1 0,-1 0,1 0,-1 0,1 0,-1 1,0-1,1 0,-1 0,1 0,-1 1,1-1,-1 0,0 1,1-1,0 1,35 34,-22-21,145 131,324 322,-455-435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11.3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0 286,'35'-3,"0"-1,0-1,0-2,39-14,27-5,833-153,-900 175,-24 4,0-1,0 0,0-1,0 0,0 0,0-1,-1-1,1 0,10-6,-10 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0 317,'89'-20,"-20"14,1 3,0 3,0 3,115 19,-151-15,0 1,0 1,-1 2,0 2,-1 1,0 1,-1 1,-1 2,-1 2,-1 0,33 31,-45-33,0 0,-2 1,0 0,-1 1,-1 1,-1 0,-1 0,-1 1,-1 1,-1 0,0-1,4 38,-6-21,-2 1,-1-1,-2 1,-1 0,-3-1,-14 70,13-88,0 0,-1 0,-2 0,0-1,-15 27,16-40,4-12,4-17,80-315,3-11,-70 271,-4-1,2-124,-11 178,1 0,1 1,1-1,10-30,4-22,-18 75,1 0,-1-1,1 1,-1-1,0 1,0-1,0 0,0 1,0-1,0 1,0-1,0 1,0-1,-1 1,1-1,-1 1,1-1,-1 1,-1-3,1 4,0 1,-1-1,1 1,0-1,0 1,0-1,0 1,0 0,0 0,0-1,0 1,0 0,1 0,-1 0,0 0,0 0,1 0,-1 0,1 0,-1 0,1 0,-1 0,1 1,-1-1,1 0,0 2,-12 29,1 0,2 0,-7 51,-4 103,18-159,1 1,2-1,1 1,1-1,1 0,1 0,11 32,-9-42,0 0,0-1,2 0,0 0,0-1,2 0,0 0,0-1,2-1,0 0,27 21,-15-16,2-2,0-1,1-1,1-1,0-1,1-2,43 10,223 23,-197-32,-54-6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13.8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0,'-4'3,"1"0,0 0,-1 0,1 0,0 1,1-1,-1 1,1 0,-1 0,-2 7,1-4,-22 42,1 1,3 1,-27 96,30-80,4 0,2 1,4 1,-2 136,14-180,0 0,1-1,2 1,0-1,2-1,0 1,2-1,0-1,2 0,0 0,2-1,0-1,1 0,20 19,12 9,3-2,2-2,110 71,-121-89,2-2,1-2,55 20,-78-35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15.1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1,'1'27,"1"0,2 0,0 0,11 32,41 103,-30-91,239 580,-250-625,0 0,2 0,33 38,6 9,-22-21,-21-30,1-1,1 0,30 31,-43-50,-1-1,1 0,0 0,0 0,0 0,0 0,0-1,0 1,0-1,0 1,1-1,-1 0,0 1,0-1,0 0,0-1,0 1,0 0,1-1,-1 1,0-1,0 1,0-1,0 0,0 0,0 0,-1 0,1 0,2-2,9-6,-1 0,1-1,10-12,-5 6,6-5,-7 6,2 0,32-20,-43 31,0 0,1 0,-1 1,1 0,0 1,0-1,0 2,0-1,0 2,11-1,19 1,-8-1,0 0,0 3,0 0,0 2,-1 2,45 12,-58-10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16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1 103,'60'-4,"1"-2,-1-3,0-2,80-28,-105 30,-8 2,0 1,1 2,-1 0,1 2,0 1,0 1,-1 2,1 0,40 10,-20-4,-26-5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17.5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17,'2'-2,"0"0,0 1,1-1,-1 1,1-1,-1 1,1 0,-1 0,1 0,0 0,0 1,-1-1,1 1,0-1,0 1,0 0,0 0,0 1,-1-1,1 0,0 1,0 0,0-1,-1 1,1 0,-1 1,1-1,-1 0,1 1,-1-1,5 4,7 6,-1 0,1 1,20 24,72 88,137 211,49 167,-269-458,20 36,62 163,-98-218,-4-5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19.1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0 243,'25'-2,"-1"0,1-2,31-9,30-4,488-78,-150 23,-177 48,-212 22,6-5,-27 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20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1,'6'1,"-1"1,0 0,0 1,0-1,0 1,0 0,-1 0,1 0,-1 1,0-1,0 1,6 7,1 0,11 9,67 61,99 116,-161-158,-1 1,-2 1,-2 2,-1 0,18 60,7 10,31 69,-65-154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21.3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1 151,'17'-13,"0"1,1 1,0 1,1 0,0 1,1 1,32-9,-25 8,5-3,0 2,1 2,0 0,1 3,-1 0,1 2,0 2,0 1,0 2,0 1,0 1,-1 2,0 2,0 1,-1 1,0 2,0 1,-2 1,49 31,-57-30,0 1,0 1,-2 1,0 1,-1 1,-1 0,-1 2,24 38,-34-47,0 0,-1 1,0 0,-1 0,-1 0,0 1,-1 0,-1-1,0 1,-1 0,0 0,-1 0,-1 0,0 0,-2 0,1 0,-7 17,-1-3,-1-1,-1 0,-2 0,-1-1,-1-1,-1 0,-33 36,-7-2,-100 82,114-104,18-16,0-1,-1-1,-39 23,54-36,14-5,30-8,47-16,565-149,-602 164,57-2,10-1,-95 10,-4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23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1 330,'91'-9,"-17"-1,35 6,-1 4,135 17,-163-5,0 3,-2 3,129 47,-171-50,-1 1,0 1,0 2,-2 2,48 38,-69-48,0 0,0 1,-1 1,-1 0,0 0,14 26,-19-29,-1 0,0 0,-1 0,0 0,0 0,-1 1,0 0,-1-1,-1 1,1 0,-3 15,0-16,-1 1,0-1,0 0,-1 0,0 0,-1-1,0 0,-1 0,0 0,0 0,-1-1,0 0,0 0,-1-1,0 0,0-1,-1 1,0-1,0-1,-15 7,19-15,8-9,9-11,24-43,52-133,6-78,-42 116,-45 137,2 0,1 1,0 1,2-1,0 2,2 0,27-33,-38 51,0-1,0 1,0-1,0 1,-1-1,0 0,1 0,-1 0,-1 0,1 0,1-8,-3 12,0-1,1 1,-1 0,0 0,0 0,0 0,0 0,0-1,0 1,0 0,0 0,0 0,0 0,0 0,0-1,0 1,0 0,0 0,0 0,0 0,0 0,0-1,0 1,0 0,0 0,0 0,0 0,0 0,0-1,-1 1,1 0,0 0,0 0,0 0,0 0,0 0,0 0,0-1,-1 1,1 0,0 0,0 0,0 0,0 0,0 0,-1 0,1 0,0 0,0 0,0 0,0 0,0 0,-1 0,1 0,0 0,0 0,0 0,0 0,0 0,-1 0,1 0,0 0,0 0,0 0,0 1,-1-1,-13 12,-12 20,8-1,2 1,0 1,2 1,2 0,1 0,-9 51,15-59,2 0,0 0,2 0,0 0,2 0,1 1,2-1,0 0,12 38,-9-44,2-2,0 1,1-2,0 1,2-1,0-1,1 0,0 0,1-2,1 0,1 0,0-1,22 13,22 9,1-3,102 39,-67-31,-48-16,-31-15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45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1 552,'2'15,"1"-1,0 1,1-1,1 0,0 0,1 0,0-1,1 0,17 23,-3 0,16 30,77 127,-109-187,-1 0,1 0,1 0,-1-1,1 0,0 0,0 0,0-1,1 0,-1 0,1-1,0 0,0 0,0 0,1-1,-1 0,12 1,4-1,1-1,0-1,-1-1,34-6,40-8,-2-5,106-35,-199 55,1 0,-1-1,1 0,0 0,-1 1,0-2,1 1,-1 0,1 0,-1-1,0 1,0-1,0 0,0 1,0-1,0 0,-1 0,1 0,-1-1,1 1,-1 0,0-1,0 1,0 0,0-1,0 0,0 1,-1-1,1 1,-1-1,0 0,0 1,0-1,0 0,0 1,0-1,-1 0,1 1,-1-1,0 1,0-1,-2-3,-5-10,-1 0,-1 0,-1 1,0 1,-15-16,10 11,-85-92,93 99,10 8,21 12,33 24,81 61,-66-42,3-3,1-3,93 39,-166-83,1 0,-1 0,0-1,1 1,-1 0,0-1,1 1,-1-1,1 0,-1 0,1 0,-1 0,1 0,-1-1,0 1,1-1,-1 0,0 1,1-1,-1 0,0 0,0 0,0-1,0 1,0-1,0 1,0-1,0 1,0-1,-1 0,1 0,-1 0,1 0,-1 0,0 0,0-1,0 1,0 0,1-3,3-11,0-1,-1 0,-1 0,2-27,-2 19,24-141,-12 91,-4-2,-2 1,-4-125,-6 187,-1 0,0 0,-1 0,-1 0,0 1,-1-1,0 1,-1 0,-1 1,0 0,-1 0,0 0,0 1,-1 0,-1 0,-16-13,25 23,0 0,-1-1,1 1,-1 0,1 0,-1 0,0 0,0 1,1-1,-1 0,0 1,0-1,0 1,1 0,-1-1,0 1,0 0,0 0,0 0,0 0,0 1,1-1,-1 0,0 1,0-1,0 1,1 0,-1 0,0-1,1 1,-3 2,2-1,0 0,1 0,0 1,-1-1,1 0,0 1,0-1,0 0,1 1,-1 0,0-1,1 1,0-1,-1 1,1-1,0 1,1 0,-1-1,0 1,1-1,-1 1,2 3,3 9,1-1,0 0,1 0,1-1,0 0,1 0,0-1,17 18,13 9,45 35,-56-51,102 79,-76-62,-1 2,77 81,-122-114,-1 1,-1 0,1 0,-1 0,-1 1,0 0,-1 0,0 0,0 0,-1 1,-1 0,0-1,-1 1,0 0,0 0,-2 0,-1 18,-2-5,-1-1,-2 0,0 0,-1 0,-1-1,-1 0,-18 27,13-26,1-8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24.1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0,'-1'1,"1"-1,-1 0,0 0,0 1,0-1,0 1,0-1,1 1,-1-1,0 1,0-1,1 1,-1 0,0-1,1 1,-1 0,1-1,-1 1,1 0,-1 0,1 0,0 0,-1-1,1 1,0 0,0 0,-1 2,-4 29,5-29,-1 28,1-1,2 1,1-1,1 0,2 0,1 0,1-1,15 36,12 15,71 123,-47-101,4-3,5-3,3-3,5-3,112 104,-94-119,-83-67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25.4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1 354,'7'-2,"1"0,-1 0,0-1,0 0,0 0,0-1,0 0,-1 0,0 0,0-1,0 0,8-8,9-6,82-60,129-72,-218 142,0 2,0 0,1 1,0 0,1 2,-1 0,0 1,1 1,0 0,0 1,0 1,-1 1,1 1,0 0,33 9,-37-7,0 1,-1 0,1 1,-1 0,0 1,-1 1,0 0,0 1,0 0,-1 0,-1 1,0 1,0 0,-1 0,0 1,-1 0,0 1,-1-1,10 26,-15-32,-1 0,1 0,-1 0,0 0,-1 0,1 0,-1 0,0 1,-1-1,1 0,-1 0,-1 0,1 0,-1 0,0-1,0 1,-1 0,1-1,-1 1,0-1,-1 0,1 0,-6 5,-10 9,0 0,-1-1,-1-1,-24 15,14-9,-13 6,32-22,0 0,0 1,1 1,0 0,1 0,-18 21,27-30,1 1,-1 0,1 0,-1-1,1 1,-1 0,1 0,0 0,-1-1,1 1,0 0,0 0,0 0,0 0,0 0,0-1,0 1,0 0,0 0,0 0,0 0,1 0,-1-1,0 1,0 0,1 0,0 1,22 13,35-1,-55-13,32 5,-1 1,0 2,0 1,-1 2,-1 1,0 2,0 1,-2 1,0 2,27 22,-51-36,-1 0,1 0,-1 1,0-1,0 1,-1 0,0 0,0 1,0-1,-1 1,5 11,-7-13,0 0,0 0,-1 0,1 0,-1 0,0 0,0 0,-1 0,1 0,-1 0,-1 0,1 0,0 0,-1 0,0 0,0-1,-5 8,-8 9,-1 0,-1-1,-1 0,0-2,-2 0,0-1,-1-1,0-1,-2-1,1-1,-41 17,49-23,-1-1,0-1,0 0,0 0,-1-2,1 0,-28 1,20-3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26.5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1,'1034'0,"-1006"0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27.6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1,'3'25,"0"0,2 0,1-1,1 0,1 0,2 0,11 22,3 10,437 921,-448-951,-5-11,0 0,0-1,18 21,-24-31,1-1,-1-1,1 1,0 0,0-1,1 1,-1-1,0 0,1 0,-1-1,1 1,0-1,0 1,-1-1,1 0,0-1,0 1,0-1,0 1,5-1,27-6,0-1,0-1,56-22,-4 1,62-15,-123 38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28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27,'50'-9,"-10"-1,81 2,123 9,-98 1,-82 4,-51-4,0 0,-1-1,1-1,0 0,14-2,-7-1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29.7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1,'7'2,"0"0,0 0,-1 1,1 0,0 0,-1 0,0 1,0 0,0 0,9 9,8 5,41 24,-3 4,-2 2,-2 2,-2 3,-3 3,57 77,-90-107,3 3,25 47,-41-65,-1 0,-1 1,0-1,0 1,-1 0,0 0,-1 0,0 15,-2 249,-3-109,2-136,-3 0,-7 36,2-20,5-26,-3-5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40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1871,'21'-24,"-1"-1,-1-1,30-57,-27 46,58-106,-6-4,94-267,34-333,-196 720,2-5,-2 1,3-58,-9 87,0 0,0-1,0 1,0-1,0 1,-1 0,1-1,-1 1,0 0,1-1,-1 1,0 0,0 0,-3-4,3 5,0 1,1-1,-1 0,0 1,0-1,0 1,0-1,1 1,-1-1,0 1,0 0,0-1,0 1,0 0,0 0,0 0,0 0,0 0,0 0,0 0,0 0,0 0,0 0,-1 1,-1 0,0 0,0 1,1-1,-1 1,1 0,-1-1,1 1,0 0,0 1,-1-1,2 0,-1 1,0-1,0 1,1-1,-1 1,1 0,0 0,0-1,0 1,-1 5,0 2,1-1,0 1,0 0,1 0,0 0,0 0,2 0,-1 0,1 0,0 0,1-1,0 1,1-1,6 12,-1-6,0-1,1-1,1 1,0-2,1 1,0-2,24 18,7 1,0-2,2-2,2-2,0-2,55 18,254 62,-295-87,86 19,-74-20,-1 4,98 38,-166-55,-1 1,1 0,-1 0,1 0,-1 0,0 1,1-1,-1 1,-1 0,1-1,0 1,-1 1,1-1,-1 0,0 1,0-1,-1 1,1-1,-1 1,1 0,-1 0,0 0,-1 0,1 0,-1 0,1 0,-1 0,0 0,-1 0,1 0,-1 0,-1 4,-3 13,-1-1,-1 0,-1-1,-18 34,22-46,-48 89,-75 105,90-151,-1-1,-3-2,-74 66,73-81,-2-2,-68 36,62-37,33-19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41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1301,'-5'1,"-1"0,1 1,0 0,0 1,0-1,1 1,-1 0,0 0,1 0,0 0,0 1,-6 6,-2 1,-43 39,3 3,2 2,2 2,3 2,3 2,2 2,-56 120,95-182,0 1,1 0,-1 0,0-1,0 1,1 0,-1 0,1 0,0 0,-1-1,1 1,0 0,0 0,0 0,1 0,-1 0,0 0,1 0,0 3,0-4,0 0,0 0,0 0,0 0,1 0,-1 0,0 0,0-1,1 1,-1 0,0-1,1 1,-1-1,0 1,1-1,-1 0,1 1,-1-1,3 0,9 0,0-1,0-1,-1 0,21-5,118-39,210-93,-61-10,-300 149,7-3,-1-1,0 0,0 0,0-1,9-9,-14 13,0 0,0 0,-1 0,1 0,0 0,-1-1,1 1,-1 0,1 0,-1-1,0 1,1 0,-1-1,0 1,0 0,0-1,0 1,0 0,0-1,-1 1,1 0,0-1,-1 1,1 0,0-1,-1 1,0 0,1 0,-1 0,0 0,0 0,1 0,-1 0,0 0,0 0,0 0,-2-1,-14-13,0 2,-1 0,0 2,-1 0,-36-16,-109-32,135 49,-235-54,171 45,87 18,1 0,-1-1,1 1,0-1,0 0,0 0,0-1,0 0,-5-3,9 5,0 0,0 1,1-1,-1 0,0 0,1 0,-1 0,1 0,-1 0,1 0,-1 0,1 0,0 0,0 0,-1 0,1 0,0 0,0 0,0-2,1 0,-1 1,1 0,0-1,0 1,0 0,0 0,0-1,0 1,1 0,-1 0,4-3,141-140,-24 28,-41 30,84-117,-138 165,-1-1,-2-1,-1-2,-3 0,29-91,-43 113,-2 0,0-1,-2 1,0-1,-1 1,-5-41,4 53,-1 1,-1-1,0 1,0 0,0 0,-1 0,-1 0,1 0,-1 1,0-1,-1 1,0 0,0 0,0 1,-1-1,0 1,0 1,-1-1,1 1,-9-5,14 9,0 1,0-1,0 1,1-1,-1 1,0-1,0 1,0 0,0-1,0 1,0 0,0 0,0 0,0 0,1 0,-1 0,0 0,0 0,0 0,0 0,0 1,0-1,0 0,0 1,0-1,1 0,-1 1,-1 0,1 0,0 1,0-1,0 1,0-1,1 1,-1-1,0 1,1 0,-1-1,1 1,-1 0,1 0,0-1,0 3,0 4,0 1,0 0,1 0,1-1,2 10,5 4,1 0,1-1,0 0,2-1,1-1,17 20,-4-3,83 98,186 177,69 80,-351-370,-1 0,-1 0,-1 1,10 31,3 2,13 26,-28-59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42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1343,'7'0,"-1"-1,1-1,-1 1,1-1,-1 0,0-1,1 0,7-4,7-3,752-361,-83 39,539-192,-1183 506,83-30,-115 44,1 0,0 1,1 0,-1 1,1 1,17 1,-33-1,1 1,0 0,-1 0,1 0,-1 0,1 0,0 0,-1 0,1 0,-1 0,1 0,0 0,-1 0,1 0,-1 0,1 0,0 1,-1-1,1 0,-1 0,1 1,-1-1,1 0,-1 1,1-1,-1 1,1-1,-1 1,0-1,1 0,-1 1,0 0,1-1,-1 1,0-1,0 1,1-1,-1 1,0-1,0 1,0 0,0-1,0 1,0 0,0-1,0 1,0-1,0 1,0 0,0-1,0 1,0-1,-1 1,1-1,0 1,0 0,-1-1,1 1,0-1,-1 1,1-1,-1 0,1 1,-1-1,1 1,-1-1,0 1,-32 29,33-30,-29 20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43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0 830,'19'-16,"1"1,0 1,1 0,26-11,6-5,188-108,6 11,440-159,-219 132,-435 144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47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197 709,'0'-2,"0"1,0-1,0 1,1-1,-2 1,1-1,0 1,0-1,0 0,-1 1,1-1,-1 1,1 0,-1-1,1 1,-1-1,0 1,0 0,0-1,0 1,0 0,0 0,0 0,0 0,0 0,-1 0,1 0,0 0,-1 0,1 1,0-1,-1 1,1-1,-1 1,1-1,-1 1,1 0,-1 0,0-1,1 1,-1 0,1 0,-1 1,1-1,-1 0,1 1,-1-1,1 0,-2 2,-4 0,2 0,-1 0,0 1,0 0,1 0,0 1,0 0,0-1,0 2,0-1,-6 8,0 5,2 0,-1 0,2 1,1 1,0-1,1 1,1 0,1 0,1 0,0 1,1 0,2 26,2 13,3-1,24 108,-18-113,-6-18,3-1,1 1,1-1,26 57,-35-89,0 0,0 0,0 0,0 0,0 0,1-1,-1 1,0 0,1-1,-1 1,1-1,0 0,-1 1,1-1,0 0,0 0,2 1,-3-2,0 0,0 0,0 0,0-1,0 1,0 0,0 0,0-1,-1 1,1 0,0-1,0 1,0-1,0 1,0-1,-1 1,1-1,0 0,0 1,-1-1,1 0,-1 0,1 1,0-3,3-4,0-1,-1 1,0-1,0 0,-1 0,3-16,4-76,-4 0,-10-124,4 192,-10-64,6 74,2 1,1-1,0 1,2-1,3-28,-3 50,0-1,0 1,0-1,0 1,0-1,0 1,0-1,0 1,1-1,-1 1,0-1,0 1,1 0,-1-1,0 1,0-1,1 1,-1 0,1-1,-1 1,0 0,1 0,-1-1,1 1,-1 0,0 0,1-1,-1 1,1 0,-1 0,1 0,-1 0,1 0,-1 0,1 0,-1 0,1 0,-1 0,1 0,-1 0,1 0,-1 0,0 0,1 0,-1 1,1-1,-1 0,1 0,-1 1,0-1,1 0,-1 0,1 1,-1-1,0 0,1 1,-1-1,1 1,27 29,-20-22,481 481,-363-374,6-7,151 96,-264-192,57 34,-70-43,1 1,-1-1,1-1,0 0,0 0,0 0,0 0,14 0,-20-2,1 0,-1-1,0 1,0 0,0 0,0-1,0 1,0-1,0 1,0-1,0 0,0 1,0-1,0 0,0 1,0-1,0 0,-1 0,1 0,0 0,-1 0,1 0,0 0,-1 0,0 0,1 0,-1 0,1 0,-1-2,4-38,-4 34,-22-700,20 663,-6-76,-44-221,42 297,-2 0,-2 1,-2 1,-1 0,-3 1,-1 1,-2 1,-33-43,48 72,-1 0,0 1,0 0,-1 0,0 1,0 1,-1 0,0 0,0 1,-1 0,0 1,0 0,0 1,-14-3,16 5,-1 1,1 0,-1 1,1 0,-1 1,1 0,-1 0,1 1,-1 1,1-1,0 2,0-1,1 2,-1-1,1 1,0 0,-14 11,18-11,0 0,1 0,-1 0,1 1,0-1,0 1,1 0,-1 0,2 0,-1 1,0-1,1 1,0 0,1-1,0 1,0 0,0 0,1 0,0 8,1 12,2-1,0 1,12 41,4 1,3-1,3-2,60 116,-33-92,4-3,66 81,-115-160,0 0,0-1,1 0,0 0,0-1,0 0,1 0,0-1,0 0,1-1,-1 0,1 0,17 3,206 84,-172-71,116 43,-176-62,0-1,0 1,0 0,0-1,0 1,0-1,1 0,-1 1,0-1,0 0,0 1,1-1,-1 0,0 0,0 0,0 0,1 0,-1-1,0 1,0 0,1-1,-1 1,0 0,0-1,0 1,0-1,0 0,0 1,0-1,0 0,0 0,0 1,0-1,0 0,-1 0,1 0,1-2,-2-5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44.0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1,'3'0,"0"1,-1-1,1 1,0 0,0 0,0 0,-1 1,1-1,0 1,-1-1,1 1,-1 0,0 0,4 4,30 36,-31-36,54 76,80 144,28 103,-158-310,397 872,-395-864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45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99 648,'1'-23,"2"0,1-1,0 2,2-1,1 0,0 1,2 1,0-1,2 1,0 1,17-22,5-5,2 1,3 2,58-53,-74 76,2 2,49-33,-66 47,1 0,-1 1,1 1,0-1,1 1,-1 0,0 1,1 0,0 0,-1 1,1 0,0 1,0-1,15 3,-19 0,1 0,-1 0,0 1,0 0,0 0,0 0,0 0,0 1,-1 0,0 0,0 0,0 0,0 1,-1-1,5 9,6 10,22 52,-26-54,14 31,-2 1,-2 1,-3 1,-2 0,-2 1,7 80,-18-111,1-3,-2 0,0 1,-2-1,-4 30,5-48,-1 0,0 0,0 0,0 0,-1 0,1 0,-1 0,0 0,0 0,0-1,0 1,-1-1,0 1,0-1,1 0,-2 0,1-1,0 1,-1 0,1-1,-1 0,0 0,1 0,-1 0,0-1,0 0,0 1,-8 0,-114 20,-161 48,-114 66,370-124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46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1 738,'2'26,"1"0,1-1,2 1,10 30,5 22,-17-59,129 519,-131-531,0-1,0 1,1 0,0-1,0 0,0 0,1 0,8 10,-9-13,1 0,-1-1,1 0,-1 0,1 0,-1 0,1 0,0-1,0 1,0-1,0 0,0-1,0 1,0-1,8 1,17-3,0 0,-1-2,0-1,0-2,0 0,-1-2,0-1,-1-1,0-1,-1-1,45-32,-63 41,-1-1,1 0,-1-1,-1 0,1 0,-1 0,0-1,0 1,0-1,5-13,-3 3,-2-1,0 1,4-28,-6 30,-4 13,2 0,-1 0,0 0,0 0,1 0,-1 0,1 0,-1 0,1 0,0 0,0 0,0 0,0 1,0-1,0 0,0 1,1-1,-1 1,0-1,1 1,0 0,-1 0,1 0,0-1,-1 2,1-1,0 0,0 0,0 0,0 1,0-1,0 1,0 0,0-1,0 1,0 0,0 0,0 0,0 1,0-1,0 0,0 1,0-1,0 1,2 1,10 4,0 1,0 0,0 2,23 17,-16-10,63 38,3-3,2-4,184 68,-268-113,0 0,0-1,1 1,-1-1,1 0,-1-1,1 1,7-1,-11 0,-1-1,1 1,0-1,-1 0,1 0,0 1,-1-1,1 0,-1 0,1 0,-1-1,0 1,1 0,-1 0,0-1,0 1,0-1,0 1,0-1,0 1,0-1,-1 0,1 1,0-1,-1 0,0 0,1 1,-1-5,5-36,-2-1,-1 0,-6-54,1 42,-11-172,-60-305,57 449,-3 1,-5 0,-64-144,87 220,-1 1,0 0,-1 0,0 0,0 0,0 0,0 1,0-1,-6-3,9 8,0-1,0 0,0 1,0-1,0 0,-1 1,1 0,0-1,0 1,0 0,-1-1,1 1,0 0,0 0,-1 0,1 0,0 0,0 0,-3 1,3 0,-1 0,1 0,0 0,-1 0,1 0,0 0,-1 1,1-1,0 0,0 1,0-1,0 1,1-1,-1 1,0-1,1 1,-1-1,0 4,-3 16,0-1,2 1,1 0,0 0,1 0,2 0,0 0,1 0,11 39,-1-22,1-1,2 0,1-1,2-1,39 56,138 153,-159-201,264 286,-294-323,0 1,1-1,-1 0,1-1,0 0,13 7,-17-10,0-1,1 1,-1-1,0 0,0 0,1 0,-1-1,0 1,1-1,-1 0,0-1,1 1,-1-1,0 1,1-1,4-2,6-4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47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0 337,'0'-4,"4"-6,6-1,6-3,4-3,7-4,12-2,4-1,7-5,3-3,2 1,-4 1,-7 6,-6 2,-6 5,-8 2,-8 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48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0,'5'6,"-1"1,0-1,0 1,0 0,-1 0,0 0,0 0,2 10,8 20,352 757,-362-788,0 0,1 0,0-1,-1 1,2-1,-1 0,1 0,-1-1,1 1,1-1,-1 0,10 5,1-1,0-1,1-1,22 5,13 5,75 34,-53-20,90 23,-106-37,-12-4,0-1,55 5,-77-14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49.3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1 257,'0'-5,"0"-5,4-1,6 1,6-2,12 2,11-3,15-3,11-3,8-2,4 1,2-3,0-3,-8 4,-13 5,-8 5,-7 6,-12 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49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0 159,'5'0,"5"0,5 0,5 0,2 0,3 0,6-4,5-2,6-4,8 0,4-2,6-5,10-2,1 1,-7 0,-10 2,-5 1,-12 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50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0 102,'397'-15,"-272"8,-81 6,-1-1,1-2,73-18,-64 9,90-9,-71 12,22 5,-73 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52.6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37,'-3'1,"0"-1,0 1,0 0,0 1,0-1,0 0,0 1,1 0,-1-1,1 1,-1 0,1 1,0-1,-1 0,-1 4,-28 41,27-33,0 0,1 0,0 0,2 0,-1 1,1 16,2 91,0-105,2 30,3 0,1 0,2 0,3-1,1-1,32 77,-33-96,2 0,1 0,1-1,1-1,1 0,1-2,1 0,1-1,1-1,1 0,0-2,31 19,-32-26,1 0,1-2,-1 0,2-2,35 7,123 11,-178-24,0-1,0 1,1-1,-1 0,0 0,0-1,1 1,-1-1,0 0,0 0,0 0,0-1,0 1,0-1,0 0,0 0,-1 0,1-1,4-3,-4 0,0 0,0 1,0-1,-1-1,0 1,-1 0,1-1,-1 1,0-1,-1 0,2-10,6-58,-4-1,-6-104,0 75,1 95,1-81,-4 0,-28-167,29 246,-1 0,-1 1,0-1,0 1,-1 0,-1 0,0 1,0-1,-8-8,10 14,-1 1,1-1,-1 1,1 0,-1 1,0-1,-1 1,1 0,-1 1,1-1,-1 1,0 0,0 0,1 1,-1-1,-1 2,1-1,0 0,-8 2,-5 0,0 0,0 2,1 1,-1 0,1 1,-28 11,0 6,-46 29,-18 9,105-57,0-1,-1 0,0 0,1 0,-1-1,0 1,0-1,0-1,0 1,0-1,0 0,0-1,0 1,0-1,0 0,-10-4,-1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55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0 190,'1'25,"1"-1,1 0,1 0,2 0,0 0,1-1,1 0,1 0,2-1,0 0,19 27,-20-34,1 0,0-1,1-1,0 0,1 0,1-2,0 1,0-2,1 0,1 0,-1-2,2 0,-1-1,1 0,0-1,32 6,-6-8,0-1,0-2,0-3,0-1,0-1,0-3,-1-2,0-1,0-2,-1-2,72-36,-110 48,1 0,0 1,0-2,-1 1,1 0,-1-1,0 1,0-1,0 0,0 0,0 0,-1-1,1 1,-1-1,0 1,0-1,0 0,1-4,-2 3,-1-1,1 1,-2-1,1 1,-1-1,1 1,-1 0,-1-1,1 1,-1 0,0 0,0 0,-4-7,-128-239,114 205,14 28,-1 1,-1 0,0 1,-1 0,-22-29,30 44,0 0,0 0,0 0,0 0,0 0,0 1,0-1,0 0,0 1,0-1,0 0,0 1,-1-1,1 1,-2-1,2 1,1 0,-1 1,1-1,-1 0,1 0,-1 0,1 0,-1 1,1-1,-1 0,1 1,0-1,-1 0,1 1,0-1,-1 0,1 1,0-1,-1 0,1 1,0-1,-1 1,1-1,0 1,0-1,0 1,-1 3,0 1,0-1,1 0,0 0,0 0,0 0,0 0,2 8,18 77,40 110,49 87,-68-183,427 956,-453-1028,-1 2,-1-1,15 66,-24-79,-1 1,-1 0,0-1,-2 1,0 0,-1 0,-1 0,-6 27,-3-14,-2-1,0-1,-36 58,29-55,9-13,-37 61,43-74,-1 0,1-1,-1 0,-1 0,1 0,-1-1,-10 8,16-14,1 0,-1 1,1-1,-1 0,1 0,-1 1,0-1,1 0,-1 0,0 0,1 0,-1 0,0 0,1 0,-1 0,1 0,-1 0,0 0,1 0,-1-1,0 1,1 0,-1 0,1-1,-1 1,1 0,-1-1,1 1,-1-1,1 1,-1 0,1-1,-1 1,1-1,-1 0,-12-24,9 16,-78-131,-130-170,118 181,-107-195,190 303,1 0,1-1,1 0,1 0,-5-27,10 39,1 0,0 1,1-1,0 0,0 0,1 0,0 1,1-1,0 0,1 1,0-1,0 1,1 0,9-17,28-31,1 1,3 2,3 2,2 2,1 3,75-53,-98 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48.9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1458 0,'-46'3,"1"2,0 3,0 1,1 2,0 2,-61 26,45-11,0 3,2 2,2 3,1 2,1 3,3 2,-84 89,43-26,5 3,-124 203,176-255,2 1,3 1,-27 76,55-129,0 0,0 0,1 0,0 1,0-1,1 0,-1 0,1 1,1-1,0 7,0-11,0 1,0 0,0 0,0-1,0 1,1-1,-1 1,1-1,0 0,0 1,0-1,0 0,0 0,0 0,0-1,1 1,-1 0,1-1,-1 0,1 0,0 1,-1-1,6 1,17 3,-1-1,1-1,0-1,0-1,39-3,-20 1,789-76,-405 27,-319 37,80-5,-185 18,0 0,0 0,0 0,0 1,-1 0,1 0,0 0,0 0,-1 1,1-1,0 1,-1 0,0 0,1 0,-1 1,0-1,0 1,0-1,-1 1,1 0,-1 0,1 1,-1-1,0 0,0 1,0-1,-1 1,1 0,-1-1,0 1,0 0,0 0,0 6,2 12,-2 1,0-1,-1 0,-6 39,-1-13,-3 1,-3-1,-1-1,-2 0,-2-2,-3 1,-27 44,-23 25,-114 143,111-166,-166 161,187-205,-3-3,-1-2,-2-3,-97 49,128-77,12-8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55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870 0,'-17'11,"1"1,0 1,1 0,1 1,0 0,1 1,-17 24,14-19,-87 120,6 4,6 4,-81 183,110-198,-55 179,97-247,3 1,3 1,3 0,3 0,1 71,7-117,1-1,1 0,0 0,2 0,0 0,13 34,-15-48,1 0,0 0,0 0,0 0,1-1,0 0,0 1,0-2,0 1,1 0,0-1,0 0,0 0,1 0,-1-1,1 0,0 0,0 0,0 0,0-1,1 0,-1-1,0 0,10 1,4-1,1-1,0-1,-1-1,1-1,37-11,-7-1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57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1,'-1'6,"0"1,-1-1,0 1,0-1,0 0,-1 1,0-1,0-1,-7 11,-6 13,-41 111,7 3,6 2,-32 183,64-267,2 1,-4 123,14-181,0 1,0-1,0 0,1 0,0 0,0 0,0 0,0 0,1 0,-1 0,1 0,0 0,4 5,-4-7,1 0,-1 0,0 0,1 0,-1-1,1 1,0-1,-1 0,1 0,0 0,0 0,0 0,0-1,0 1,0-1,0 0,0 0,0 0,4-1,5 0,0-1,0-1,0 1,0-2,-1 0,1 0,-1-1,0-1,0 0,-1 0,0-1,19-16,4-8,0-2,31-43,-23 27,-3 7,-1-2,-3-1,-2-2,-1-2,27-60,-53 97,0-1,-2 1,1-1,-2 0,1 0,-2 0,0 0,0 0,-1 0,-1-1,0 1,-4-15,0 9,-1 0,-1 1,0-1,-2 1,0 1,-1-1,-15-19,-19-32,32 47,-1 1,-1 0,-1 1,-34-35,46 53,-1 0,1 0,-1 0,1 1,-1-1,1 1,-1 0,0 0,0 0,0 1,0 0,1-1,-1 1,0 0,0 1,0-1,-7 2,-3 1,0 1,0 0,-19 9,18-5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57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0,'2'2,"1"0,-1-1,1 1,-1 0,0 0,0 0,0 1,0-1,0 0,0 1,2 5,3 2,130 165,186 248,-239-303,107 210,-170-283,-2 2,-2 0,-2 1,-3 0,-1 1,-3 0,-2 1,-3-1,-3 74,-1-103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58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0 256,'5'0,"13"-4,13-6,14-5,16-5,20-7,12-3,4-1,-2 4,-5 4,-4 0,-13 5,-14 5,-13 5,-10 4,-7 2,-9 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2:59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1 254,'21'-2,"0"0,0-2,0 0,-1-2,23-8,31-8,228-50,483-52,-749 121,-10 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00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0 334,'4'-3,"-1"1,1 0,-1 0,1 0,0 0,0 0,0 1,0 0,0 0,0 0,0 0,1 0,-1 1,0 0,0 0,1 0,-1 0,0 1,6 1,6 2,1 0,-1 1,22 10,16 10,-2 3,-2 2,0 2,-2 2,55 51,-51-36,-1 3,-3 1,80 117,-106-134,-1 1,-2 1,-1 1,-2 0,-2 1,-1 1,-3 0,10 76,-16-81,-3 1,0 0,-3 0,-1-1,-2 1,-1-1,-2 0,-1-1,-2 0,-22 48,12-39,-3 0,-38 54,49-79,22-28,19-31,-8-1,-2-1,24-83,9-95,-32 131,125-739,-78 402,-60 395,-3 16,0-1,0 0,-2 1,0-1,-2-27,-4 36,-3 15,-4 19,4-1,1 1,1 0,2 0,0 1,1 38,11 140,-6-170,2-1,2 1,1-1,1 0,2-1,20 47,-23-67,0 0,0-1,1 0,1-1,0 0,1 0,1-1,-1 0,2-1,-1 0,1 0,1-2,0 0,0 0,0-1,1 0,26 7,66 17,132 22,-204-47,-9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01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0,'-27'59,"3"2,-33 121,-3 130,26-43,30-206,2 1,8 79,-5-131,1 0,0 1,1-1,0 0,1 0,1-1,-1 1,10 15,-9-20,-1-1,1 0,0 0,1 0,-1-1,1 0,0 0,1 0,-1-1,1 0,0 0,0-1,0 1,10 2,481 174,-428-157,-44-17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03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1,'-8'0,"1"1,-1 0,1 1,-1 0,1 0,-1 1,1 0,0 0,0 1,1-1,-1 1,1 1,-1-1,2 1,-1 1,0-1,1 1,0 0,-4 6,-10 15,1 0,1 2,-13 31,29-58,-18 39,1 0,2 1,1 1,3 1,-10 66,19-93,1 0,1 1,1-1,0 0,2 0,0 0,0 0,2 0,0 0,1-1,0 1,2-1,0-1,1 1,0-1,1-1,16 21,5-3,1-1,2-1,57 39,-21-24,73 36,116 32,-250-110,0 0,0 0,0-1,1 0,15 1,-22-3,1 0,-1 0,0 0,0 0,1-1,-1 1,0-1,0 1,0-1,1 0,-1 0,0 0,0 0,0 0,-1-1,1 1,0 0,0-1,-1 0,1 1,-1-1,1 0,-1 0,0 0,0 0,2-4,10-30,-2 0,-2-1,-1 0,5-74,-7 65,-3 16,13-136,-15 141,-1-1,-2 1,0 0,-9-37,3 39,-2 1,0 1,-1 0,-1 1,-1 0,-1 0,-18-18,18 20,-3-2,-1 0,0 1,-2 1,0 0,-1 2,-34-21,-1-7,51 38,-1 0,0 1,0 0,0 0,-1 0,0 1,0 0,0 0,0 1,-1 0,0 0,1 1,-1-1,0 2,-9-2,-20 4,-1 1,-54 10,60-6,-1-2,-1-1,-54-3,67-4,5-1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03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0,'1'4,"0"0,0 0,1 0,0 0,0-1,0 1,0 0,0-1,1 0,-1 0,1 0,0 0,5 4,8 10,142 182,224 299,-303-383,-4 4,85 187,-148-277,-2 2,-1-1,-1 1,-1 1,-2-1,1 39,-9 193,-1-193,-1-16,-15 69,-2 7,19-97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04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1 374,'11'-1,"0"0,0-1,-1-1,1 1,17-9,15-3,280-56,-104 25,431-128,-489 127,-140 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51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0 808,'73'89,"195"180,-243-243,-20-20,-1 0,1-1,0 0,1 0,-1 0,1-1,0 0,0 0,13 6,-18-10,0 0,0 0,0 0,1 0,-1 0,0-1,0 1,0 0,0-1,0 1,1-1,-1 1,0-1,0 1,0-1,0 0,-1 0,1 1,0-1,0 0,0 0,0 0,-1 0,1 0,-1 0,1 0,0 0,0-2,16-39,-13 29,191-401,-185 389,-9 22,0-1,0 0,1 0,-1 0,1 1,0-1,0 1,0 0,1-1,4-4,-7 8,1 0,-1 0,1 0,-1 0,1 0,-1 0,1 0,-1 0,1 0,-1 0,0 0,1 0,-1 1,1-1,-1 0,0 0,1 0,-1 1,1-1,-1 0,0 1,1-1,-1 0,0 1,0-1,1 0,-1 1,0-1,0 1,1-1,-1 0,0 1,0-1,0 1,0-1,0 1,9 23,-8-19,13 30,1-1,1 0,37 55,76 89,-119-166,198 231,18 21,-194-221,-2 1,-2 1,-2 1,28 71,-43-86,-1 1,-2 0,-1 1,-2-1,-1 1,-1 1,-2-1,-2 0,-1 0,-1 0,-2 0,-1 0,-2-1,-19 53,12-49,-1 0,-1-1,-2-1,-2-1,-1-1,-1-1,-1-1,-2-1,-2-1,0-2,-1 0,-39 24,25-21,-50 24,80-47,-1 1,0-2,0 0,0 0,-1-1,0-1,0-1,-20 2,31-4,1-1,0 1,0-1,-1 0,1 0,0 0,0 0,0 0,0 0,0-1,0 0,1 0,-1 1,0-1,1-1,0 1,-1 0,1-1,0 1,-2-4,-4-6,1-1,0 1,-6-20,12 31,-20-57,2-1,3 0,-16-120,4-189,27 346,-4-810,14 706,6 1,5 1,5 1,65-191,-76 278,0 1,3 0,1 1,31-46,-35 63,0-1,1 2,1 0,0 1,2 0,-1 1,2 1,36-20,144-54,-172 77,2 2,-1 0,1 2,0 1,38-1,-67 6,-1 0,1 0,0 1,0-1,0 0,-1 0,1 1,0-1,0 0,0 1,0-1,0 0,0 1,0-1,0 0,-1 0,1 1,0-1,0 0,0 1,1-1,-1 0,0 1,0-1,0 0,0 1,0-1,0 0,0 1,0-1,1 0,-1 0,0 1,0-1,0 0,1 0,-1 1,0-1,0 0,1 0,-1 0,0 1,0-1,1 0,-1 0,0 0,1 0,-1 0,0 0,0 0,1 0,-1 1,0-1,1 0,-1 0,1-1,-30 21,25-18,-98 69,3 4,-125 123,217-191,0-1,0 2,0-1,1 1,-8 12,13-18,0 0,0-1,0 1,1 0,-1 0,0 0,1 0,-1 0,1 1,0-1,0 0,-1 0,1 0,1 0,-1 0,0 0,0 0,1 0,0 0,-1 0,1 0,0 0,0 0,0 0,0 0,0 0,0-1,0 1,1 0,-1-1,1 1,1 1,21 14,1-1,0-1,1-1,39 16,-18-9,60 25,1-5,3-4,179 34,350 21,-452-69,-156-20,-16-1,0-1,0 2,0 0,0 1,0 0,17 8,-32-11,0-1,1 1,-1 0,0-1,0 1,1 0,-1 0,0 0,0 0,0 0,0 0,0 0,-1 0,1 0,0 0,0 1,-1-1,1 0,-1 0,1 1,-1-1,1 0,-1 1,0 2,0-2,0 1,-1-1,1 1,-1-1,0 1,0-1,0 0,0 1,0-1,-1 0,1 0,-4 4,-6 6,-1-1,-1 0,-19 14,22-18,-896 709,872-685,25-22,-1 0,0 0,-1-1,-13 7,42-60,-9 21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05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0,'-1'0,"0"1,0-1,0 1,0-1,0 1,0-1,0 1,0 0,0-1,1 1,-1 0,0 0,0 0,1 0,-1 0,1-1,-1 1,1 0,-1 0,1 0,-1 0,1 1,0-1,0 0,-1 0,1 0,0 0,0 0,0 2,0 36,12 50,3-1,4 0,51 142,3-39,9 29,-46-116,-28-77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06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0 759,'2'-8,"0"1,1 0,0 0,0 0,0 0,1 0,0 1,0 0,1-1,7-7,4-7,408-498,-409 502,1-1,0 1,0 1,31-23,-42 35,0 1,1 0,-1 0,1 0,0 1,0-1,0 2,0-1,0 0,0 1,0 0,1 1,-1 0,0 0,1 0,-1 0,0 1,7 1,4 4,0 0,0 1,0 1,-1 0,0 2,-1-1,0 2,14 13,105 105,-123-117,39 41,-3 1,-2 3,-2 1,-3 3,51 104,-87-157,0 0,-1 1,0-1,0 1,-1 0,0 0,0-1,-1 14,-1-18,-1 0,1 0,-1 0,-1 1,1-1,0 0,-1 0,0-1,0 1,0 0,-1 0,1-1,-1 0,0 1,0-1,0 0,0 0,0-1,-6 4,-140 105,-216 172,333-259,23-18,1 0,-1 1,2 0,-15 15,22-22,0 0,0 1,-1-1,1 0,0 0,0 0,-1 1,1-1,0 0,0 0,0 1,-1-1,1 0,0 1,0-1,0 0,0 1,0-1,0 0,0 1,0-1,-1 0,1 1,0-1,0 0,1 1,-1-1,0 0,0 1,0-1,0 0,0 0,0 1,0-1,0 0,1 1,-1-1,0 0,0 0,0 1,1-1,-1 0,0 0,0 1,1-1,19 1,24-12,230-70,-75 34,186-39,125-37,-496 119,-9 2,0 0,1 1,-1-1,1 1,-1 0,1 1,-1-1,1 1,-1 0,1 1,7 0,-8 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08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0 605,'7'-5,"1"-1,0 1,0 0,0 1,0 0,0 0,1 1,13-3,11-6,100-38,159-39,-216 72,1 2,0 4,136-1,-185 12,0 1,-1 2,1 1,-1 1,0 1,-1 2,29 11,-40-12,0 0,-1 1,0 1,0 0,-1 1,0 0,-1 1,0 0,-1 1,0 1,-1-1,-1 2,11 17,-7-4,-1 1,-1 1,-1 0,-2 0,0 1,-3 0,0 0,-2 0,-1 1,-2 0,-5 53,-5-10,-3 0,-3-1,-41 114,57-186,-7 23,-2 0,-1 0,0-1,-2 0,-26 38,38-61,0 1,0-1,0 1,-1-1,1 1,0-1,-1 0,1 1,0-1,-1 1,1-1,-1 0,1 1,-1-1,1 0,-1 0,1 1,-1-1,1 0,-1 0,1 0,-1 0,1 0,-1 1,1-1,-1 0,1 0,-1 0,1 0,-1-1,1 1,-1 0,0 0,-9-19,4-42,5 47,-9-88,5-1,10-135,1 176,2 1,4 0,2 0,2 1,29-66,152-289,-192 405,0 0,-2 0,1 0,-1-1,0 1,-1-1,-1 0,0 1,0-1,-1 0,0 0,-1 0,0 1,-5-22,6 32,0-1,0 1,0 0,0 0,0-1,0 1,0 0,0 0,0-1,0 1,0 0,0 0,0-1,0 1,0 0,0 0,-1-1,1 1,0 0,0 0,0 0,0-1,0 1,-1 0,1 0,0 0,0 0,0-1,-1 1,1 0,0 0,0 0,-1 0,1 0,0 0,0 0,-1 0,1 0,0 0,0-1,-1 1,1 0,0 1,0-1,-1 0,1 0,0 0,0 0,-1 0,1 0,0 0,0 0,-1 0,-9 19,-2 28,-5 47,-7 169,21 100,3-362,0 3,0 4,0 0,1 1,-1-1,2 0,2 13,-2-18,-1 0,0 0,1-1,0 1,-1-1,1 1,0-1,0 0,1 1,-1-1,0 0,1 0,-1-1,1 1,0-1,-1 1,1-1,4 2,49 16,91 18,10 4,-60-10,96 47,-162-60,-10-2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09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1,'-11'291,"0"-56,8-136,2 171,3-217,3-1,2 0,15 55,-16-88,0 1,2-1,0 0,1 0,1-1,1-1,0 0,21 24,-12-19,1-2,0-1,2 0,0-2,37 22,-37-24,-1 1,23 22,-27-22,1 0,41 24,-44-32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10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0 292,'2'-4,"0"0,1 1,-1-1,1 1,-1 0,1-1,0 1,0 0,1 1,-1-1,0 0,1 1,7-4,-8 4,51-28,2 1,103-36,-84 38,0 4,2 2,1 4,148-12,-209 28,0 1,1 0,-1 2,0 0,0 1,0 0,0 1,31 13,-40-13,1 1,-1 0,-1 0,1 0,-1 1,0 0,0 1,0-1,-1 1,0 1,-1-1,1 1,-1 0,-1 0,0 0,0 1,0 0,2 11,2 12,-1 0,-2 1,-1-1,-2 1,-1 0,-2 0,-1 0,-1 0,-15 62,6-51,-2-1,-2 0,-2-1,-1 0,-2-2,-44 63,11-21,105-91,-4 0,0 3,1 1,0 3,0 1,-1 3,1 2,0 2,-1 2,0 2,-1 2,0 2,85 39,-114-44,0 0,-1 1,0 1,-1 0,27 27,-38-35,-1 1,0 0,0 0,0-1,-1 2,1-1,-1 0,0 0,0 1,0-1,-1 1,1 0,-1-1,-1 1,1 0,0 0,-1-1,0 1,0 0,-1 0,1 0,-1-1,0 1,0 0,-1-1,1 1,-1-1,-4 8,-3 2,-1 1,-1-1,-1-1,1 0,-2 0,0-2,-29 21,6-7,-80 38,91-53,0-2,0-1,0-1,-1-2,1 0,-1-1,-34-2,-73 11,-8 5,95-14,1 2,0 3,-82 23,109-23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11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1,'8'0,"8"0,9 4,14 2,12-1,11 4,7 4,10 0,3-3,-3-2,-2-3,-6-2,-11-2,-2-1,-7 0,-8 0,-11-1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12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604 1,'-24'1,"0"2,0 0,0 2,0 0,1 2,0 0,0 2,0 0,2 2,-1 0,1 2,1 0,0 1,-22 21,18-13,0 1,2 0,1 2,1 0,2 2,0 0,2 1,0 0,2 1,-12 39,20-50,0 0,2 0,0 1,1 0,0 27,3-41,0 0,0-1,0 1,1-1,0 1,0 0,0-1,0 1,1-1,0 0,0 1,0-1,0 0,1 0,-1-1,1 1,0 0,0-1,1 0,-1 1,1-1,0-1,-1 1,1 0,0-1,1 0,4 2,21 6,-1-1,2-2,-1-1,60 4,129-11,-105-1,-31 4,-42 0,0-2,79-10,-109 7,0 0,0 0,0-1,0-1,-1 0,0-1,0 0,0 0,-1-1,0 0,0-1,0 0,-1 0,-1-1,1 0,-1 0,-1 0,0-1,7-16,1-4,-2-1,0-1,-3 0,-1 0,7-54,-14 81,-1-1,0 0,0 0,0 0,-1 0,0 0,0 0,0 1,-1-1,0 0,0 1,0-1,-1 1,1 0,-1 0,-1 0,1 0,-1 0,0 1,0 0,0-1,0 1,-1 1,-8-6,-10-5,-1 1,1 1,-2 1,-30-9,39 15,-10-3,-1 1,-34-4,-37-9,72 13,-1 1,1 1,-1 1,-51-1,56 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13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1,'40'2,"1"2,-1 2,-1 2,1 1,-1 2,-1 2,0 1,-1 2,0 2,50 33,-70-40,-2 0,1 1,-1 1,-1 0,-1 1,0 1,0 0,-2 1,0 0,17 33,-16-20,-1 0,-1 1,-1 0,-2 1,-1 0,2 33,43 1162,-50-1190,-2 0,-2 1,-1-1,-10 38,4-41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15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1 453,'0'6,"1"1,0-1,1 1,0-1,0 1,0-1,1 0,-1 0,2 0,-1 0,5 5,48 59,-54-68,36 39,2-2,2-1,1-3,2-2,93 53,-133-83,0 0,0 0,0-1,1 0,-1 0,1-1,-1 0,1 0,0 0,6 0,-10-1,0-1,1 1,-1-1,0 0,0 0,0 0,0 0,0 0,0 0,0 0,0-1,0 1,-1 0,1-1,0 0,-1 1,1-1,-1 0,0 0,0 0,0 0,0 0,0 0,0 0,0 0,-1-1,1 1,0-3,15-67,-3-1,5-96,-7 49,-7 86,5-57,5 1,30-111,-44 201,0 0,0 0,0 0,0 0,0 0,0 0,0 1,0-1,0 0,0 0,0 0,0 0,0 0,0 0,0 0,0 0,1 0,-1 0,0 0,0 0,0 0,0 0,0 0,0 1,0-1,0 0,0 0,0 0,0 0,0 0,0 0,1 0,-1 0,0 0,0 0,0 0,0 0,0 0,0 0,0 0,0 0,0 0,0 0,1 0,0 17,2 29,-3-39,6 54,4-1,1-1,33 96,-24-86,146 494,71 256,-198-672,-6 1,-7 1,-7 2,-6 0,-7 168,-12-273,6-45,-1-1,1 1,0 0,0-1,0 1,-1-1,1 1,0 0,-1-1,1 1,0-1,-1 1,1-1,-1 1,1-1,-1 1,1-1,-1 0,1 1,-1-1,0 0,0 1,0-1,0 0,0-1,0 1,0 0,0-1,0 1,0-1,0 1,0-1,0 1,1-1,-1 1,0-1,0 0,1 0,-1 1,0-1,1 0,-1 0,0-1,-39-58,3-1,3-2,-43-109,-52-209,107 305,3 0,4-1,3-1,3-1,2-122,8 115,9-143,-7 199,2-1,1 1,2 0,0 1,19-41,-14 41,-3 5,2 0,0 0,1 2,29-38,-26 43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16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0,'-3'1,"1"-1,0 1,-1 0,1 0,0 0,-1 0,1 0,0 0,0 1,0-1,0 1,0-1,0 1,0 0,1 0,-1 0,1 0,-1 0,-1 3,-26 49,26-47,-24 55,4 1,2 2,-18 88,-12 206,45-303,3 1,2 0,2-1,3 1,21 104,-18-137,0 0,1 0,1 0,2-1,0 0,1-1,1-1,1 0,1 0,1-2,1 0,1 0,0-2,1 0,32 21,-21-20,1-1,0-1,1-2,1-1,0-2,0-1,1-2,0-1,1-1,0-2,-1-2,46-2,-51-2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34.3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1047,'-100'100,"5"5,-98 138,159-193,3 1,1 1,3 1,3 2,2 1,2 0,-22 109,36-132,2 1,1 0,2 0,1 0,2 0,1 0,2-1,1 1,14 42,-15-61,0-1,1 0,0 0,2 0,-1-1,1 0,1 0,1-1,-1 0,2 0,0-2,0 1,1-1,0-1,1 0,0-1,0 0,1-1,0 0,0-1,0-1,27 7,-17-9,0-1,0-1,0-1,0-1,0-1,-1-1,1-1,-1-1,1-1,32-14,-1-2,-1-3,-1-2,53-37,-64 37,-2-3,-2-1,0-2,-2-2,-2-1,-1-1,-2-2,-2-1,-2-2,33-63,-44 70,-1-1,-1 0,-3-1,0-1,-3 0,-1 0,-2 0,-1-1,-2 0,-2 0,-2 1,-1-1,-16-75,-22-40,-114-281,153 431,-1-1,1 1,-1 0,0 0,0 1,0-1,-6-4,9 7,-1 1,0-1,1 1,-1-1,1 1,-1-1,0 1,0 0,1-1,-1 1,0 0,1 0,-1 0,0-1,0 1,1 0,-1 0,0 0,0 0,0 0,0 1,0-1,0 1,0 0,0-1,0 1,1 0,-1 0,0 0,1 0,-1 0,1-1,-1 1,1 0,-1 0,1 0,0 0,-1 1,1-1,0 0,0 0,0 2,-1 14,2 1,0-1,1 0,1 1,0-1,1 0,1-1,11 26,-8-19,32 87,5-2,4-2,109 170,-104-196,4-2,3-2,4-3,137 120,-175-171,2 0,34 19,-54-36,0 0,0-1,1 1,-1-2,1 0,0 0,0 0,0-2,0 1,0-1,0 0,12-2,-18 1,-1-1,0 0,1 0,-1 0,0 0,0 0,0-1,1 0,-2 1,1-1,0 0,0-1,-1 1,1 0,3-6,-1 2,0-1,-1 0,0 0,0-1,-1 1,4-12,1-10,-2 0,6-51,-11 72,11-545,-15 331,30 271,41 77,115 162,116 95,-234-304,4-4,99 87,-161-157,0 0,0 0,0 0,1 0,0-1,0-1,9 4,-16-7,1 1,0-1,0 1,0-1,0 0,-1 0,1 0,0 0,0 0,0-1,-1 1,1 0,0-1,0 1,0-1,-1 0,1 0,-1 0,1 0,0 0,-1 0,1 0,-1 0,0 0,1-1,-1 1,0 0,0-1,0 1,0-1,0 0,0 1,-1-1,1 0,0 1,-1-1,1 0,-1-2,4-12,-1 0,0 0,-1 0,-1 0,-1-1,0 1,-4-20,-23-120,21 130,-119-407,-37 9,107 286,27 64,24 60,20 49,5 11,2-2,2-1,2-1,1-1,2-2,2 0,63 57,-82-86,1 0,0-2,0 1,1-2,0 0,0 0,1-2,-1 0,1 0,25 2,16 0,94 0,-142-7,562-1,-562 1,-1 0,0 0,1-1,-1 0,0 0,1-1,9-4,-15 5,0-1,0 0,-1 1,1-1,-1 0,1-1,-1 1,0 0,0-1,0 1,0-1,0 0,-1 1,1-1,-1 0,1 0,-1 0,0 0,-1 0,1-1,0 1,-1-3,3-36,-1 1,-3-1,-1 1,-2-1,-12-46,3 5,-19-145,-117-415,143 625,-1-8,-21-43,26 64,0 1,0-1,-1 1,0 0,0 0,0 0,0 0,0 0,-1 1,1-1,-1 1,0 0,0 0,-1 1,1-1,-6-2,6 5,0-1,0 1,-1 0,1 0,0 1,0-1,0 1,0 0,0 0,0 0,0 0,0 1,1-1,-1 1,0 0,1 0,-1 1,-3 2,-8 7,0 1,-20 20,17-12,1 0,0 0,2 2,0 0,2 1,0 0,2 1,1 0,0 0,2 1,1 1,2-1,-5 55,8-62,2 0,0 0,2 0,0 0,1 0,1-1,0 1,2-1,0 0,1-1,0 1,2-1,0-1,1 0,1 0,0-1,1 0,0-1,1 0,29 22,-25-24,0-2,0 0,1 0,1-2,0-1,0 0,0-1,1-1,-1-1,1 0,0-2,1 0,32-2,19-6,-1-2,107-28,-54 11,-47 9,-31 6,1 1,76-3,-120 13,1-1,-1 0,0 1,0 0,0 0,0 0,0 0,0 0,0 0,-1 1,1-1,0 1,-1 0,1 0,-1 0,0 0,0 1,0-1,0 0,0 1,0-1,0 1,-1 0,1 0,-1 0,0 0,0-1,0 2,0-1,-1 0,1 5,3 14,-2-1,-1 0,-2 36,0-33,2 53,1-35,-3 0,-1 0,-8 45,6-71,-1 0,-1-1,0 1,-1-1,-1 0,0-1,-1 0,-21 25,6-11,-2-2,-56 46,67-61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51.8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0,'2'8,"0"0,0 0,0 0,1 0,1-1,-1 1,1-1,0 0,9 11,4 8,514 874,-529-897,0 0,-1 0,1 0,0 0,1 0,-1 0,0-1,1 1,0-1,-1 0,1 1,0-1,0 0,0-1,0 1,1-1,-1 1,0-1,1 0,-1 0,4 0,2-1,0-1,-1 0,1-1,-1 0,0 0,1 0,9-6,-11 6,67-25,-1-3,73-42,-142 70,0 0,0-1,0 0,0 0,-1 0,1 0,-1-1,4-4,0-5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16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1,'-1'0,"0"0,0 0,0 1,1-1,-1 1,0-1,0 1,0-1,0 1,1-1,-1 1,0 0,1-1,-1 1,0 0,1 0,-1-1,1 1,-1 0,1 0,0 0,-1 0,1 0,-1 1,-7 29,6-23,-8 43,2 1,3 0,1 0,4 1,7 81,-4-113,0 0,1-1,0 1,2-1,1 0,0 0,2 0,20 35,-24-48,1 1,-1-1,1-1,1 1,-1-1,1 0,0 0,0-1,1 0,-1 0,1-1,0 0,1 0,-1-1,0 0,1-1,0 0,0 0,0-1,-1 0,1 0,0-1,13-1,-15 1,0-1,0 0,-1 0,1-1,0 1,-1-2,0 1,1-1,-1 1,0-2,0 1,0-1,8-7,-11 7,1 0,0 0,-1-1,0 1,0-1,0 0,-1 0,0 0,0 0,0-1,0 1,-1 0,0-1,0 1,-1-1,1-10,-1 0,-3-242,0 206,-3 1,-24-100,29 147,0 0,-1-1,1 1,-1 0,1 0,-1 0,-1 0,1 0,0 1,-1-1,0 1,0-1,0 1,0 0,0 0,-1 1,1-1,-1 0,0 1,0 0,0 0,0 0,0 1,0-1,0 1,-1 0,1 0,0 1,-1-1,1 1,-1 0,-4 0,-13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17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1,'13'2,"1"0,-1 1,0 0,0 1,0 1,-1 0,0 1,0 0,22 15,-18-12,347 190,256 161,-597-346,-1 2,0 0,35 37,-50-46,-1 0,1 1,-1 0,-1 0,1 0,-1 1,-1-1,0 1,0 0,0 0,-1 0,-1 1,1-1,-1 11,-4 126,-39 268,-3 58,45-432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18.0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0 531,'5'-4,"0"1,0 0,0-1,0 2,1-1,-1 1,1-1,7 0,7-5,890-293,-656 225,-165 49,207-58,-268 78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18.7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0 405,'37'-3,"-1"-1,-1-1,1-2,44-15,-7 3,1131-224,-867 182,-311 56,-4 2,0-2,0 0,21-9,-36 9,-10 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19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0 607,'91'1,"0"4,0 4,109 26,-144-22,-1 3,-1 3,-1 1,0 4,-2 1,61 40,-99-56,-1 0,-1 0,0 1,0 1,-1 0,0 0,-1 1,0 0,-1 0,13 27,-19-33,1 0,-1 0,0 1,0-1,-1 1,0 0,0-1,0 1,-1 0,0 0,-1-1,1 1,-1 0,-1-1,1 1,-1-1,0 1,0-1,-1 0,0 0,0 0,-1 0,1 0,-1-1,0 1,-6 4,10-9,-1 0,0 0,0 0,0 0,1 0,-1 0,0 0,0 0,0 0,0-1,-1 1,1 0,0-1,0 1,0-1,0 1,-1-1,1 0,0 1,0-1,-1 0,1 0,0 0,-2 0,2-1,0 1,0-1,1 0,-1 0,0 0,0 0,1 0,-1 0,1 0,-1 0,1 0,-1 0,1 0,-1-1,1 1,0 0,0 0,0 0,0 0,0-2,-1-9,1 0,1 1,0-1,3-13,180-740,-167 708,3-11,17-95,-37 162,0 1,1-1,-1 0,0 0,0 1,0-1,1 0,-1 0,0 0,0 0,0 1,0-1,0 0,0 0,-1 0,1 0,0 1,0-1,-1 0,1 0,0 0,-1 1,1-1,-1 0,1 1,-1-1,1 0,-1 1,1-1,-1 0,0 1,-1-1,1 1,0 0,0 1,0-1,0 1,0-1,0 1,0 0,0-1,0 1,0 0,0 0,0 0,1 0,-1-1,0 1,1 0,-1 0,0 1,1-1,-1 0,1 0,-1 2,-13 35,2 1,1 0,3 0,-8 73,6 165,10-254,0-8,-1 19,1-1,2 1,11 58,-11-83,1 0,0 0,0 0,0-1,1 1,1-1,-1 0,2 0,-1-1,1 1,0-1,0 0,1-1,0 0,0 0,0 0,1-1,12 7,1-3,1 0,0-2,1 0,-1-2,1 0,40 2,-23-5,1-1,-1-3,43-6,-45 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20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1,'-1'0,"-1"1,1-1,0 0,-1 1,1 0,0-1,0 1,-1 0,1-1,0 1,0 0,0 0,0 0,0 0,0 0,0 0,0 0,1 1,-1-1,0 0,1 0,-1 1,0 1,-12 37,12-36,-18 89,5 1,3 0,4 1,6 97,7-88,3 1,41 176,-32-208,4-1,3-1,3-1,59 105,-58-129,2-2,1-1,3-2,2-1,1-2,2-2,1-1,2-2,1-2,52 27,-27-22,3-2,0-3,2-4,1-3,1-3,98 14,-125-28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21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1,'-14'0,"0"0,1 1,-1 1,0 0,-18 6,24-6,0 2,1-1,0 1,0 0,0 1,0-1,0 2,1-1,0 0,-8 11,-12 16,1 2,2 0,-27 55,-44 118,72-152,-19 72,35-104,2 0,0 0,1 0,1 0,2 0,2 29,-1-44,1 0,1 1,-1-1,1 0,1 0,0 0,0-1,0 1,1-1,0 0,0 0,1-1,0 1,0-1,0-1,1 1,0-1,0 0,0-1,15 7,13 5,0-1,1-2,49 11,-74-21,117 28,0-5,2-5,179 4,-307-24,7-1,1 0,-1 0,0-1,1 0,12-3,-19 3,-1 0,1 0,-1 0,1-1,-1 1,0-1,1 1,-1-1,0 0,0 0,0 0,0 0,-1 0,1-1,0 1,-1 0,0-1,1 1,-1-1,0 1,1-6,10-47,-2 0,-3-1,-2 0,-4-87,-1 118,-2 0,-1-1,-1 1,-1 0,-1 0,-1 1,-1 0,-1 0,-18-33,10 29,-1 1,-1 1,-1 1,-2 0,0 2,-51-42,56 51,-1-1,-1 1,-25-15,36 25,0 0,-1 0,0 1,1 0,-1 0,-1 1,1 1,-18-2,-1 4,0 1,1 1,0 1,-1 2,2 1,-1 0,1 2,0 2,-27 14,30-13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22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1,'34'2,"1"2,0 2,-1 1,35 12,-6-2,99 26,169 70,-239-75,-1 4,-3 4,100 69,-172-103,0 0,-1 0,0 2,-1 0,0 0,15 23,-22-26,0-1,-1 2,-1-1,0 1,0 0,-2 0,1 0,-1 1,-1-1,0 1,0 12,-3 139,-26 207,-2-8,27-284,4 1,18 123,-18-188,1 0,1-1,8 23,-1-14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23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0 373,'4'-5,"10"-1,12-3,13-6,18-3,29-4,34-1,35-7,21-1,15-5,-3 4,-9-1,-22 5,-24 3,-26 6,-28 1,-22 5,-22 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23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1,'2'13,"1"0,0 1,1-1,1 0,0-1,0 1,1-1,10 14,2 7,92 229,-24-50,110 194,-178-356,-14-30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52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1 225,'4'0,"2"-4,8-2,11-3,8-6,9-3,4 0,9 0,2-2,-3-1,1-2,-4 3,-7 1,-6 4,-5 4,-9 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24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0 711,'137'-128,"5"6,5 7,161-96,-274 189,0 1,1 2,1 2,76-26,-103 39,1 2,0 0,0 0,0 0,1 2,-1-1,0 1,0 1,0-1,1 2,-1 0,0 0,0 0,-1 2,1-1,-1 1,1 0,-1 1,0 0,-1 1,1-1,-1 2,0-1,11 13,-5 0,0 0,-1 0,-1 1,-1 1,0 0,-2 0,0 1,-2 1,-1-1,7 43,-7-25,-2 0,-2 0,-2 0,-1 0,-11 63,2-56,-3-1,-1 0,-2-1,-3 0,-39 69,-144 195,191-293,10-15,0 0,1 0,-1-1,0 1,1 0,-1 0,0 0,1 0,-1 0,1 0,0 0,-1 0,1 0,0 0,-1 0,1 0,0 0,0 0,0 0,0 0,0 0,0 0,0 0,1 1,0-1,0-1,0 0,-1 1,1-1,0 0,0 1,0-1,0 0,0 0,1 0,-1 0,0 0,0 0,0 0,0 0,0 0,0-1,0 1,1-1,65-26,-55 22,419-152,-95 38,-308 107,0 2,1 1,0 1,0 1,32-2,-40 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26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0 501,'25'-1,"0"-1,-1-2,25-6,42-7,-67 15,0 0,0 2,0 1,0 0,46 11,-58-9,0 0,0 2,0-1,-1 2,0-1,0 2,0-1,-1 1,0 1,-1 0,1 0,-1 1,10 13,-4-1,-1 0,-1 1,-1 1,-2 0,0 0,-1 1,-1 0,9 48,-9-23,-3 0,-2 0,-5 82,-7-61,8-65,0 0,-1-1,0 1,1 0,-1 0,-1-1,1 1,-1-1,0 0,0 0,-4 5,7-9,-1 0,1 1,0-1,-1 0,1 0,0 0,-1 0,1 1,0-1,-1 0,1 0,0 0,-1 0,1 0,0 0,-1 0,1 0,0 0,-1 0,1 0,0 0,-1 0,1-1,0 1,-1 0,1 0,0 0,-1 0,1 0,0-1,-1 1,1 0,0 0,0-1,-1 1,1 0,0 0,0-1,0 1,-1 0,1-1,0 1,0 0,0-1,0 1,0 0,0-1,-1 1,1 0,0-1,0 1,0 0,0-1,0 1,1-1,-5-24,4 24,-6-117,6 1,4 0,23-135,-9 153,5 0,5 1,56-134,-71 186,-14 24,1 22,0 0,0-1,-1 1,1 0,0-1,-1 1,1 0,0 0,0 0,-1-1,1 1,0 0,-1 0,1 0,-1 0,1-1,0 1,-1 0,1 0,0 0,-1 0,1 0,-1 0,1 0,0 0,-1 0,1 0,-1 0,1 1,0-1,-1 0,1 0,0 0,-1 0,1 1,0-1,-1 0,1 0,0 0,-1 1,1-1,-1 1,-2 2,0 0,-1 0,1 0,0 1,1-1,-1 1,0 0,1 0,0 0,-3 8,-17 51,18-49,-6 20,1 0,2 0,2 0,1 1,1 0,3 0,0 0,2 0,2-1,10 45,-6-49,1 0,1-2,2 1,0-1,2-1,1 0,2-1,0-1,2 0,0-2,45 42,-32-37,1-2,1-1,1-2,1-1,1-2,0-2,2-1,0-2,1-2,1-1,78 11,-94-20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26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1,'-1'0,"0"1,0-1,0 1,0-1,1 1,-1 0,0 0,0-1,0 1,1 0,-1 0,0 0,1 0,-1 0,1 0,-1 0,1 0,-1 0,1 0,0 0,-1 0,1 0,0 0,0 1,0 1,-4 36,3-32,-7 514,10-331,9 184,-4-296,3 0,36 133,-42-197,1 0,0 0,1-1,11 19,0-8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27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0 234,'1'-5,"0"0,0-1,0 1,1 0,0 0,0 0,0 0,0 0,6-7,31-43,-31 45,6-9,-6 8,-1 1,2 0,0 0,0 0,17-13,-22 21,0-1,1 1,-1 0,0 0,1 1,0-1,-1 1,1 0,-1 0,1 1,0-1,0 1,-1 0,1 1,0-1,0 1,-1 0,1 0,9 3,3 3,-1 0,1 1,-1 1,0 1,-1 0,22 20,-13-9,-1 1,39 49,-57-64,0 0,-1 0,0 1,0-1,-1 1,1 0,-2 0,1 0,-1 1,0-1,-1 0,0 1,-1-1,1 1,-1 0,-1-1,0 1,0-1,-1 1,0-1,0 0,-1 0,0 0,0 0,-1 0,0-1,-6 9,-12 16,-2-1,-1-1,0-2,-48 41,64-61,-127 120,135-128,0 1,0 0,0-1,0 1,0 0,1 0,-1-1,0 1,1 0,-1 0,1 0,-1 0,1 0,-1 0,1 0,-1 0,1 0,0 0,0 0,0 0,-1 0,1 0,0 2,1-2,0-1,0 1,0 0,0-1,-1 1,1-1,0 0,0 1,0-1,0 0,0 0,0 1,0-1,0 0,0 0,0 0,0 0,0 0,0 0,1-1,72-13,-59 11,112-21,199-10,-242 32,1 3,0 4,113 21,-151-17,-1 3,53 20,-80-25,-1 1,0 1,-1 0,0 1,-1 1,1 1,26 26,-35-28,-1 0,0 0,-1 0,0 1,-1 0,0 0,0 0,-1 0,-1 1,0 0,-1 0,0 0,-1 0,0 0,-1 19,-1-17,0 1,0-1,-1 0,-1 1,-1-1,0 0,-1-1,0 1,-1-1,0 0,-1 0,-13 18,3-13,0 0,-1-1,0 0,-1-2,-32 20,3-7,-69 28,105-51,0-1,0-1,0 0,-1-1,1 0,-1-1,0 0,1-1,-1-1,-19-3,-15-4,-66-21,57 13,-12-1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28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0,'63'47,"-3"3,-3 3,98 113,-2 19,-9 6,145 251,-284-433,0 0,-1 0,0 0,0 1,-1-1,0 1,-1 0,0 0,-1 0,0 0,0 0,-2 15,-2 0,-2-1,0 1,-18 45,-130 297,13-40,-39 230,158-497,11-44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30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0,'5'36,"16"59,-17-77,309 1020,-288-971,3-2,2 0,67 102,-68-120,-13-19,1-1,2-1,0-1,26 26,-44-49,0-1,1 0,-1 1,1-1,-1 0,1 0,-1 0,1 0,0 0,-1-1,1 1,0 0,-1-1,1 1,0-1,0 0,0 1,3-1,-4 0,0-1,0 1,0-1,1 0,-1 1,0-1,0 0,0 1,0-1,0 0,0 0,0 0,-1 0,1 0,0 0,0 0,-1 0,1 0,-1 0,1-2,3-9,-1 1,0-1,-1 1,1-21,0 11,62-297,-38 198,-23 100,39-142,-50 186,2 1,-2 25,-8 42,-99 449,114-538,0 0,-1 1,0-1,0 0,0 0,0 0,-1 0,1 0,-1 0,1-1,-1 1,0 0,0-1,0 1,-1-1,1 0,-1 0,1 0,-1 0,1 0,-1 0,0-1,0 1,0-1,0 0,0 0,0 0,-1 0,1-1,0 1,0-1,-6 0,-8-1,1-1,-1 0,1-1,-1-1,-18-8,10 5,-89-26,0 6,-2 5,-187-13,283 35,6 0,-1 0,0-1,-20-5,33 6,0 0,0-1,-1 1,1-1,0 1,0-1,0 0,0 0,0 0,0 0,0-1,1 1,-1 0,0-1,1 1,-1-1,1 0,-1 1,1-1,0 0,0 0,-1 0,2 0,-1 0,0 0,0 0,0 0,1 0,-1-3,1 2,1 1,-1-1,1 1,-1-1,1 1,0-1,0 1,0-1,0 1,0 0,1 0,-1-1,1 1,-1 0,1 0,0 1,0-1,4-3,45-29,-37 26,272-169,261-155,-501 310,-38 21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32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210 374,'1'5,"0"-1,0 1,0-1,1 1,-1-1,1 0,0 0,0 0,4 5,6 14,150 335,-45-107,-44-87,173 381,-233-519,19 42,-30-64,0 1,-1-1,0 0,0 0,0 1,0-1,-1 1,1-1,-1 1,0-1,-1 1,0 4,1-8,0-1,0 1,-1-1,1 1,0-1,0 1,-1-1,1 1,0-1,-1 1,1-1,-1 1,1-1,-1 0,1 1,0-1,-1 0,1 1,-1-1,0 0,1 0,-1 1,1-1,-1 0,1 0,-1 0,1 0,-1 0,0 0,1 0,-1 0,1 0,-1 0,0 0,1 0,-1 0,1 0,-1-1,1 1,-1 0,1 0,-1-1,1 1,-1 0,0-1,-24-17,24 17,-86-83,3-4,-101-139,-57-109,195 261,2-2,-56-139,88 179,3-1,0-1,3 1,1-1,3 0,0-1,3 1,1 0,2-1,1 1,3 0,1 1,1-1,3 2,1 0,1 0,25-43,-36 74,0 1,1-1,0 1,0-1,0 1,1 0,0 1,0-1,0 1,7-5,-9 7,0 1,1 0,-1 0,0 0,1 0,-1 0,1 0,-1 1,1 0,-1 0,1 0,-1 0,1 0,-1 1,0 0,1-1,-1 1,1 0,-1 1,6 2,-5-2,11 5,-1 0,0 1,14 10,-23-14,0 0,-1 1,1 0,-1 0,0 0,0 0,-1 1,1-1,-1 1,3 9,6 13,-2 1,-2 1,0 0,6 57,-12-74,-1 0,-1 0,0-1,-1 1,-1 0,0-1,0 1,-1-1,-1 1,0-1,0-1,-2 1,1 0,-12 16,-76 66,81-81,1-2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32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0 378,'35'2,"-1"1,1 1,-1 2,-1 2,1 1,-1 1,44 21,-33-10,-2 1,0 3,-1 1,62 52,-92-68,0 0,-1 0,-1 1,0 0,0 0,-1 1,0 0,9 23,-15-30,0-1,0 1,-1 0,0 0,0 0,0 0,0 0,-1 0,0 0,0 0,0 0,-1 0,0-1,0 1,0 0,0 0,-1 0,0-1,0 1,0 0,0-1,-1 0,0 0,0 0,0 0,0 0,-7 6,4-5,-1 1,1-1,-1 0,0-1,-1 0,1 0,-1 0,1-1,-1 0,0-1,-13 3,16-4,1-1,-1 0,1 0,0 0,-1 0,1-1,0 0,-1 0,1 0,0 0,0-1,0 1,0-1,0 0,0 0,0-1,1 1,-1-1,1 0,0 0,0 0,0 0,-5-7,-2-6,0 0,1-1,0 0,1-1,1 0,1 0,1-1,0 0,2 0,0 0,1 0,1 0,1-27,3 7,1-1,2 1,2 1,1 0,23-58,-24 76,15-40,-2-1,19-88,-36 121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34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1427,'7'-10,"1"0,0 0,1 1,0 0,0 0,1 1,12-8,8-8,14-13,-1-3,64-78,-96 104,0 0,-1-1,0 0,-1-1,-1 0,-1 0,0-1,-1 0,-1 0,0 0,-2-1,0 0,1-20,-4 35,0 0,0 0,-1 0,1 0,-1 1,0-1,1 0,-1 0,0 1,-1-1,1 1,0-1,-1 1,0-1,1 1,-1 0,-4-4,2 3,-1 0,1 0,-1 0,1 1,-1 0,0 0,0 0,0 0,-6-1,-13 0,1 0,0 2,-38 1,36 1,12-1,0 0,1 1,-1 1,0 0,1 1,-1 0,1 1,0 1,0-1,0 2,1 0,0 0,0 1,0 0,1 1,0 0,1 1,0 0,0 1,1 0,0 0,0 0,1 1,1 0,0 1,1-1,0 1,0 0,1 0,1 1,0-1,-1 20,0-14,2 1,1 0,0-1,1 1,1 0,1-1,0 1,10 35,-9-49,0-1,0 1,1-1,-1 0,1 0,0 0,0-1,0 1,1-1,-1 0,1 0,0-1,0 1,0-1,0 0,0 0,6 1,11 3,0-1,37 4,28 1,-26-1,72 0,-127-10,0 0,0 0,1-1,-1 1,0-1,0 0,-1-1,1 0,0 0,-1 0,0 0,0-1,0 0,0 0,0 0,-1-1,0 0,0 0,0 0,3-5,5-10,0 1,-2-1,0-1,9-29,29-113,-7-1,30-260,-67 391,4-14,-2 0,-3 0,-1-1,-8-75,6 119,-1-1,1 1,-1 0,0-1,0 1,-1 0,1 0,-1 0,0 0,0 0,0 0,-1 1,1-1,-1 1,0-1,0 1,0 0,-5-4,8 7,0 0,-1 0,1 0,0 0,0 0,0 0,0-1,0 1,0 0,-1 0,1 0,0 0,0 0,0 0,0 0,0 0,-1 0,1 0,0 0,0 0,0 0,0 0,-1 0,1 0,0 0,0 0,0 0,0 0,-1 0,1 0,0 0,0 0,0 1,0-1,0 0,0 0,-1 0,1 0,0 0,0 0,0 0,0 1,0-1,0 0,0 0,0 0,0 0,-1 0,1 1,0-1,0 0,0 0,0 0,0 0,0 0,0 1,0-1,5 15,13 15,28 25,3-2,108 91,-81-78,113 95,81 75,-267-233,0 1,-1-1,1 0,-1 1,0 0,0-1,-1 1,1 0,-1 0,0 0,0 0,0 0,0 1,-1-1,1 0,-1 0,0 0,-1 1,1-1,-1 0,0 0,0 0,0 0,0 0,-3 5,-5 12,-1 0,-1-1,-19 28,19-30,-195 303,202-314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36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 1694,'1'-8,"0"0,0 0,1 1,0-1,0 0,1 1,0-1,0 1,1 0,0 0,0 0,1 0,7-8,11-10,48-43,-43 43,43-32,-51 43,-1-1,-1-1,0-1,28-34,-45 50,0 0,0 0,-1 0,1 0,0 0,-1 0,1-1,-1 1,1 0,-1 0,1-1,-1 1,0 0,0 0,0-1,0 1,0 0,0-1,0 1,0 0,0-1,-1 1,1 0,0 0,-1-1,0-1,0 2,0 1,0-1,0 0,0 0,0 1,0-1,0 1,-1-1,1 1,0 0,0-1,0 1,0 0,-1 0,1 0,0-1,0 1,-1 1,1-1,0 0,0 0,0 0,-1 1,1-1,0 0,0 1,0-1,0 1,0 0,-1 0,-12 7,0 0,1 1,0 0,1 1,0 1,1 0,-12 14,-66 95,70-93,-6 10,1 2,2 0,1 1,-29 86,44-109,1 1,1 0,0 1,1-1,1 1,1-1,1 1,0-1,1 1,1-1,1 1,1-1,0 0,14 35,-4-28,1 0,2 0,0-2,1 0,1-1,1-1,1 0,1-2,43 29,-8-11,2-2,2-3,66 25,-43-23,1-5,1-3,1-4,2-4,-1-3,136 4,-210-19,0 0,-1 0,1-1,0-1,15-4,-25 5,-1 0,1-1,-1 1,1-1,-1 0,1 0,-1 0,0-1,0 1,0-1,0 1,0-1,-1 0,1 0,-1 0,0-1,0 1,0 0,0-1,-1 0,1 1,0-5,3-13,-2 0,0 0,-1 0,-1 0,-1 0,-1 0,-6-37,-6-7,-22-71,2 39,21 67,1-1,2 0,1-1,1 1,2-1,-1-34,6 46,-1 9,1 1,0 0,1 0,0 0,0 0,4-11,-5 20,1 0,-1-1,1 1,0 0,-1-1,1 1,0 0,0 0,0 0,0 0,0 0,0 0,0 0,0 0,1 0,-1 1,0-1,0 0,3 0,-2 0,1 1,-1 0,1 0,0 0,-1 0,1 0,-1 1,1-1,-1 1,1 0,-1-1,1 1,-1 0,5 3,28 17,-1 1,0 2,-2 1,34 35,21 15,-27-26,-1 2,-3 4,84 102,-135-150,0 1,-1 0,0 0,6 15,-9-21,-1-1,1 0,0 0,-1 1,1-1,-1 0,0 1,1-1,-1 0,0 1,0-1,0 1,0-1,0 1,0-1,0 0,0 1,0-1,-1 1,1-1,-1 0,1 1,-1-1,0 0,1 0,-1 0,0 1,0-1,0 0,0 0,0 0,0 0,0 0,0 0,0-1,0 1,0 0,-1 0,0 0,0-1,1 0,0 0,0 0,-1 0,1 0,0 0,0-1,-1 1,1 0,0-1,0 1,0-1,0 1,0-1,-1 0,1 1,0-1,0 0,1 0,-1 0,0 0,0 0,0 0,0 0,1 0,-1 0,1 0,-2-2,-15-40,14 35,-33-101,-27-139,51 182,2 0,4 0,3-107,3 167,1-1,-1 0,1 1,1-1,-1 1,1 0,0 0,0-1,1 1,0 0,0 1,0-1,1 1,5-7,-6 9,1 0,-1 0,1 1,0-1,-1 1,1 0,0 0,0 1,0-1,1 1,-1 0,0 0,0 0,1 0,-1 1,1 0,-1 0,0 0,1 0,-1 1,0 0,7 2,24 7,-1 2,0 2,-1 1,58 37,-16-10,-4-4,481 235,-506-252,-34-14,0-1,1 0,-1-1,1 0,1-1,21 4,-33-8,0 0,0-1,0 1,0 0,-1-1,1 1,0-1,0 0,0 1,0-1,-1 0,1 0,0 0,-1 0,1-1,-1 1,0 0,1-1,-1 1,0-1,0 1,1-1,-1 1,0-3,21-49,-17 40,28-100,29-185,-40 179,-6 37,19-92,19-276,-53 421,-2-1,0 0,-2 0,-1 0,-2 1,-1-1,-12-32,10 41,0 0,-1 1,-2 0,0 1,-1 0,-1 1,0 0,-1 1,-34-28,26 26,0 1,-1 1,-1 2,-40-20,48 28,-1 1,1 0,-1 1,-1 1,1 1,0 0,-1 2,-23 0,6 1,22-1,0 1,0 0,0 1,0 1,0 0,-21 6,33-6,-1-1,1 1,0 0,0 0,0 0,0 0,0 0,1 0,-1 0,0 1,1-1,0 1,0-1,-1 1,2-1,-1 1,0 0,0 0,1-1,-1 1,1 0,0 0,0-1,0 1,1 5,1 9,0 0,8 31,13 29,4 0,2-2,49 87,142 198,-186-311,2-1,50 53,-71-87,0 0,1-1,0 0,1-1,0-1,1-1,0 0,1-1,0-2,22 7,6-1,0-2,1-2,1-3,70 1,-98-7,-1-1,1-1,-1-1,0-1,0 0,0-2,-1 0,0-2,0 0,-1 0,0-2,0-1,19-14,-22 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53.4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183 283,'45'0,"63"-8,-93 6,0-1,0-1,0 0,-1-1,0 0,0-1,0-1,13-9,-25 15,1 0,-1-1,0 1,0-1,0 0,0 0,-1 1,1-1,0 0,-1-1,1 1,-1 0,0 0,0-1,0 1,0-1,0 1,0-1,-1 1,1-1,-1 1,0-4,0 1,-1 1,0 0,0-1,0 1,0 0,-1 0,0 0,0 0,0 0,0 0,-1 1,-3-5,-3-3,-1 0,-1 1,0 0,0 0,-1 1,-25-14,24 17,0 1,-1 1,1 0,-1 0,0 2,0-1,0 2,0 0,0 0,0 2,-1 0,-13 2,17-1,1 0,-1 0,1 1,0 0,0 1,0 0,0 1,1 0,0 0,0 1,0 0,1 1,-1 0,2 0,-1 0,-10 14,15-15,0-1,0 1,1-1,0 1,-1 0,2 0,-1 0,1 0,0 0,0 1,1-1,0 0,0 0,0 1,1-1,0 0,2 10,0-6,0-1,1 0,0 1,0-1,1-1,0 1,1-1,0 0,0 0,9 8,7 4,1-2,0-1,1-1,1-1,0-1,1-1,1-1,0-2,1 0,28 5,29 3,0-4,92 3,-152-15,57 2,-77-4,0 0,0-1,0 0,0 1,-1-2,1 1,0-1,0 1,-1-1,1 0,-1-1,0 1,5-4,1-5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37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1 273,'0'-2,"0"1,1 0,-1 0,0-1,1 1,0 0,-1 0,1 0,0 0,-1 0,1 0,0 0,0 0,0 0,0 0,0 0,0 0,0 1,0-1,0 0,0 1,2-1,30-13,-25 12,405-123,-219 59,-105 32,-66 26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39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957 1,'2'26,"2"0,1 0,0 0,2-1,20 48,-6-15,377 896,-264-656,319 831,-445-1215,42-449,-8 114,-41 409,2-22,12-63,-10 128,-2 25,-10 60,-5-1,-34 144,-91 217,119-423,-2-1,-2-1,-37 64,57-111,-1-1,0 1,1-1,-1 0,-1 0,1 0,0 0,-1-1,1 1,-1-1,0 0,0 0,0 0,0 0,-7 1,3-1,0-1,1 0,-1-1,0 0,0 0,1-1,-1 0,-9-2,-11-5,1-1,1-1,-45-23,-491-302,205 114,-13 30,290 160,48 19,1 0,-59-34,90 46,0 0,-1 0,1 0,0 0,0-1,0 1,-1 0,1 0,0 0,0 0,0 0,-1 0,1-1,0 1,0 0,0 0,0 0,0-1,0 1,-1 0,1 0,0 0,0-1,0 1,0 0,0 0,0 0,0-1,0 1,0 0,0 0,0-1,0 1,0 0,0 0,0 0,0-1,0 1,0 0,0 0,0-1,1 1,-1 0,0 0,0 0,0-1,0 1,0 0,1 0,-1 0,0 0,0 0,0-1,0 1,1 0,-1 0,0 0,0 0,0 0,1 0,-1 0,0 0,0 0,1 0,-1 0,0 0,0 0,1 0,22-5,-16 4,138-18,268-1,-223 16,1149-110,-1308 108,0-3,-1 0,0-2,30-15,-19 8,-23 10,0 0,-1-1,0-1,-1 0,0-2,0 0,-1 0,-1-1,0-1,17-23,-137 190,-157 303,251-430,-1-1,-2 0,0-1,-1-1,-1 0,-31 30,-22 19,-82 74,-12-3,134-117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40.7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2101 0,'-32'0,"1"1,-1 2,1 1,-1 2,1 0,-50 20,-489 211,294-116,55-27,-436 180,632-266,17-5,-1 0,0 0,1 1,-1 0,-11 9,19-12,-1 0,1 1,-1-1,1 1,-1-1,1 1,0 0,0 0,0-1,0 1,0 0,0 0,1 0,-1 0,1 0,-1 0,1 0,0 0,-1 0,1 0,0 0,0 0,1 0,-1 0,0 1,1-1,-1 0,1-1,1 4,74 167,-8-23,213 721,-249-760,34 122,66 218,-129-442,0 1,0-1,0 1,1-1,7 11,2-5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45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2743,'36'-32,"59"-38,-20 15,522-391,-539 393,-53 109,-3-45,0 1,0 0,2-1,-1 1,1-1,1 0,0 0,0-1,1 0,0 0,1 0,0 0,10 10,-12-16,0 1,-1-1,1 0,1 0,-1-1,0 1,1-1,0 0,0-1,0 1,0-1,0-1,0 1,0-1,1 0,-1 0,1-1,-1 1,0-2,1 1,-1-1,1 0,-1 0,0 0,0-1,8-3,-7 1,0 0,-1 0,1 0,-1-1,0 0,0 0,-1 0,1-1,-1 0,8-12,39-74,-36 62,17-36,-3 0,38-123,-68 188,0 0,1-1,-1 1,0 0,1 0,-1 0,1 0,-1 0,1 0,0 0,-1 0,1 0,0 0,0 0,0 0,0 0,0 1,0-1,0 0,0 0,0 1,0-1,0 1,0-1,0 1,0 0,1-1,-1 1,0 0,0 0,0 0,1 0,-1 0,0 0,0 0,0 0,1 0,-1 1,0-1,0 0,0 1,0-1,1 1,-1 0,0-1,0 1,0 0,0-1,1 2,10 7,-1 0,0 0,16 18,-9-9,26 21,80 55,-122-93,-1 0,1 0,-1 0,1 0,0 0,-1 0,1 0,0-1,0 1,-1-1,1 1,0-1,0 0,0 0,0 1,-1-1,1-1,0 1,0 0,0 0,0-1,-1 1,1-1,0 1,0-1,-1 0,1 0,0 0,-1 1,1-2,-1 1,1 0,-1 0,0 0,1-1,-1 1,0-1,0 1,0-1,0 1,0-1,0 0,-1 1,1-1,0 0,-1 0,1-3,3-9,0-1,-1 0,-1 0,1-22,0-81,-5-1,-6 1,-4 0,-6 1,-4 1,-6 0,-63-166,73 248,13 24,10 21,43 63,2-2,111 121,-142-172,513 536,-512-537,-8-8,1 0,0-1,19 12,-32-23,1 1,0-1,-1 0,1 1,0-1,-1 0,1 1,0-1,0 0,-1 0,1 0,0 0,0 0,0 0,-1 0,1 0,0 0,0 0,0 0,-1 0,1-1,0 1,-1 0,1 0,0-1,0 1,-1-1,1 1,0-1,-1 1,1-1,-1 1,1-1,-1 1,1-1,-1 0,1 1,-1-1,0 0,1 1,-1-1,0 0,1 1,-1-1,0 0,0 0,0 0,0 1,0-1,0 0,0 0,0 1,0-2,1-54,-1 46,-4-136,3-213,1 358,0-1,0 0,0 0,0 1,0-1,0 0,1 0,-1 1,1-1,-1 1,1-1,0 0,0 1,-1-1,1 1,0-1,0 1,2-2,-2 3,0 0,0-1,-1 1,1 0,0 0,0 0,0 0,0 0,0 0,0 0,-1 0,1 0,0 1,0-1,0 0,0 0,0 1,-1-1,1 1,0-1,0 0,-1 1,1 0,1 0,7 8,0 0,0 0,13 19,-12-15,-1-2,-4-4,0 1,1-1,0-1,0 1,0-1,1 0,0-1,0 0,0 0,1 0,15 6,-21-10,-1-1,0 0,1 0,-1 0,0 0,1-1,-1 1,1 0,-1 0,0-1,1 1,-1-1,0 1,0-1,1 0,-1 0,0 1,0-1,0 0,0 0,0 0,0 0,0 0,0 0,0 0,-1 0,1-1,0 1,-1 0,2-3,12-45,-12 41,9-44,-3 0,-1 0,-2-79,-5 131,0 0,1 0,-1 0,0 1,0-1,0 0,0 0,0 0,1 0,-1 0,0 0,0 0,0 0,0 0,0 0,1 0,-1 0,0 0,0 0,0 0,0 0,1 0,-1 0,0 0,0 0,0 0,0 0,0 0,1 0,-1 0,0 0,0 0,0 0,0 0,0-1,1 1,-1 0,0 0,0 0,0 0,0 0,0 0,0 0,0-1,0 1,0 0,1 0,-1 0,0 0,0-1,0 1,0 0,0 0,0 0,0 0,0 0,0-1,0 1,0 0,0 0,15 22,21 43,-32-57,40 74,62 128,-100-201,0-11,3-28,0-51,-9 79,18-218,22-330,-27 404,-6 85,-2-2,-4-63,-1 124,0 0,0 0,0 0,0 0,-1 0,1 0,-1 0,1 0,-1 0,0 0,0 0,0 0,0 0,0 0,0 1,0-1,-3-3,2 5,1-1,0 1,-1-1,1 1,0-1,-1 1,1 0,0-1,-1 1,1 0,-1 0,1 0,0 0,-1 0,1 1,0-1,-1 0,1 1,0-1,-2 1,-9 5,2 0,-1 1,1 0,-19 15,9-5,-24 9,30-19,2 1,-1 0,1 1,0 0,-14 14,26-22,0-1,-1 0,1 1,0-1,0 1,-1-1,1 1,0-1,0 1,0-1,0 1,0-1,0 1,-1-1,1 1,0-1,0 1,0-1,1 1,-1-1,0 1,0-1,0 1,0-1,0 1,1-1,-1 0,0 1,0-1,1 1,-1-1,0 1,1-1,-1 0,0 1,1-1,-1 0,1 1,-1-1,0 0,1 0,-1 1,1-1,-1 0,1 0,-1 0,1 0,-1 0,1 1,-1-1,1 0,-1 0,1 0,-1 0,1 0,0-1,36 5,-35-4,218-1,-213 2,-1 0,1 1,-1 0,0 0,1 0,-1 1,0 0,-1 0,1 1,0 0,-1 0,0 0,0 0,0 1,4 5,30 24,-35-30,0-1,0 1,-1 0,0 0,0 0,0 1,0-1,0 1,-1-1,0 1,0 0,0 0,-1 0,0 0,0 0,0 0,0 0,-1 10,0 11,-1 0,-8 41,5-38,-25 140,-7 72,35-234,0-1,0-1,1 1,0-1,0 1,0-1,0 1,1-1,0 1,0-1,1 0,3 10,-5-14,1-1,-1 0,0 1,1-1,-1 0,1 1,-1-1,1 0,-1 0,1 1,-1-1,0 0,1 0,-1 0,1 0,0 0,-1 0,1 0,-1 0,1 0,-1 0,1 0,-1 0,1 0,-1 0,1 0,-1 0,1 0,-1-1,1 1,-1 0,0 0,1-1,-1 1,1 0,-1-1,0 1,1 0,-1-1,0 1,1-1,-1 1,1-1,21-28,-9 13,3 6,1 0,0 2,1-1,0 2,0 1,1 0,22-4,-6 1,149-60,-126 44,79-23,-28 17,-99 28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46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122 405,'1'-4,"0"0,-1-1,1 1,1 0,-1 0,0 0,1 0,0 0,0 0,0 1,1-1,4-5,41-42,-29 32,221-208,-236 225,-1-1,0 0,0 0,0 0,0 0,-1-1,1 1,2-5,-5 7,0 1,0-1,0 1,1-1,-1 1,0-1,0 1,0 0,0-1,0 1,0-1,0 1,0-1,0 1,0-1,0 1,0-1,-1 1,1-1,0 1,0 0,0-1,-1 1,1-1,0 1,0 0,-1-1,0 0,-23-4,15 6,0 1,0 0,0 0,0 0,0 1,0 1,1-1,-13 8,-68 46,56-34,-28 20,-76 67,133-107,1 0,-1 1,1-1,0 1,0-1,0 1,0 0,0 0,1 0,0 1,0-1,0 0,1 1,-1-1,1 1,0 0,-1 7,3-7,0 0,0 0,0 0,1 0,-1 0,1 0,0-1,1 1,-1 0,1-1,0 0,0 0,0 0,0 0,8 7,16 14,1-1,0-1,2-2,1 0,0-2,1-2,1-1,38 13,-65-27,0 0,0-1,1 0,-1 0,0 0,1-1,-1 0,0 0,1-1,-1 0,0 0,0 0,0-1,0 0,10-4,2-3,1-2,-1 0,22-19,9-5,2 0,-30 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48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0 867,'24'-21,"0"1,1 1,50-27,90-37,-54 30,431-197,-263 126,-99 44,138-66,-279 124,-36 20,-5 2,-20 11,-178 92,-306 173,470-256,-48 19,6-4,35-12,-2-3,0-1,-81 22,107-38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51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991 319,'13'-7,"0"-2,-1 0,-1 0,1-1,-1 0,15-19,51-75,-69 93,-3 3,0-1,0 1,0-1,-1 0,0 0,3-12,-7 19,0 0,1 0,-1 1,0-1,0 0,0 0,0 1,0-1,0 0,-1 0,1 1,0-1,-1 0,0 1,1-1,-1 0,-1-2,0 3,1-1,-1 1,1 0,-1 0,0 0,0 0,1 0,-1 0,0 1,0-1,0 0,0 1,0-1,0 1,0 0,0 0,0 0,0 0,-3 0,-9 2,0 0,1 0,-1 1,1 1,0 0,0 1,-22 11,-86 58,106-64,-78 53,3 5,4 3,2 5,3 2,5 5,2 2,-89 138,132-173,-47 105,70-136,0 1,2-1,0 1,2 0,0 1,1-1,1 1,1-1,1 22,1-35,1 0,-1 0,2 0,-1 0,0 0,1-1,1 1,-1-1,1 0,0 0,0 0,0-1,1 1,0-1,0 0,1-1,-1 1,1-1,0 0,0 0,1-1,-1 0,1 0,12 4,13 2,1 0,0-3,65 6,-91-11,413 8,-222-9,-193 0,0-1,0 1,1 1,-1-1,0 1,0 0,0 0,0 1,0-1,0 1,0 0,0 1,-1-1,1 1,5 4,-7-3,0 0,0 0,-1-1,0 2,0-1,0 0,0 0,-1 1,1-1,-1 1,0-1,-1 1,1 0,-1-1,0 1,0 0,-1 4,-10 196,10-196,-1 0,0 1,-1-1,0 0,0 0,-1-1,0 1,-8 11,-49 65,30-45,-39 48,-4-2,-159 140,217-211,9-9,1 0,0 0,-1-1,0 0,0 0,-1-1,-8 4,2-4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53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 1566,'0'0,"0"1,0-1,1 0,-1 0,0 0,0 0,0 1,0-1,0 0,0 0,0 0,0 1,0-1,0 0,0 0,0 0,0 1,0-1,0 0,0 0,0 0,0 1,0-1,0 0,0 0,-1 0,1 0,0 1,0-1,0 0,0 0,0 0,0 0,-1 0,1 1,0-1,0 0,0 0,0 0,-1 0,1 0,0 0,0 0,0 0,-1 0,1 0,0 0,0 0,0 0,0 0,-1 0,1 0,0 0,0 0,0 0,-1 0,1 0,0 0,0 0,0 0,-1 0,1 0,0 0,0-1,23 16,45 16,-63-29,18 8,11 7,1-2,1-2,1-1,-1-2,54 8,-87-18,1 1,0-1,-1 0,1 0,0-1,-1 1,1-1,0 0,-1 0,1 0,-1 0,1-1,-1 1,0-1,0 0,1 0,-1 0,-1 0,1-1,0 1,0-1,-1 0,0 0,1 0,-1 0,3-6,1-5,-1 0,0-1,-1 0,-1 0,2-20,2-2,105-449,-109 475,5-20,-8 31,0 0,0 1,0-1,0 0,0 0,0 1,0-1,1 0,-1 0,0 0,0 1,0-1,0 0,0 0,1 0,-1 1,0-1,0 0,0 0,1 0,-1 0,0 0,0 0,1 1,-1-1,0 0,0 0,1 0,-1 0,0 0,0 0,1 0,-1 0,0 0,0 0,0 0,1 0,-1 0,0 0,0-1,1 1,-1 0,0 0,0 0,1 0,-1 0,0 0,0-1,0 1,0 0,1 0,-1 0,0 0,0-1,0 1,0 0,0 0,1-1,49 181,-10-32,187 506,-57-178,-154-428,-1 0,-3 1,10 82,-21-115,0 1,-1 0,0 0,-2-1,0 1,0-1,-2 1,0-1,-1 0,-1 0,0-1,-1 1,-1-1,-15 22,8-16,-2 0,0-1,-1-1,-1-1,-30 24,49-42,-1 1,0-1,0 1,1-1,-1 1,0-1,0 0,1 1,-1-1,0 0,0 0,0 1,0-1,1 0,-1 0,0 0,0 0,0 0,0 0,0 0,0 0,1-1,-1 1,0 0,0 0,-1-1,1-1,0 1,0 0,0 0,0 0,0-1,0 1,0-1,1 1,-1 0,0-1,1 1,-1-1,1 0,0-1,-4-64,5 51,-20-241,0-45,19 244,2 0,3 0,15-72,-2 63,3 1,3 1,2 1,3 1,3 2,3 1,63-84,3 15,7 5,126-113,233-172,-149 138,-306 260,24-21,52-59,-79 81,-1 0,-1-1,0 0,0 0,-1 0,0-1,-1 0,-1-1,0 1,0-1,1-13,-4 22,-1 0,0 0,0 0,0 0,0 0,-1 0,1 0,-1 1,0-1,0 0,-1 0,1 1,-1-1,1 1,-1-1,0 1,-1 0,-3-5,2 4,-1 0,0 0,0 0,0 1,-1-1,1 2,-1-1,0 0,0 1,-10-3,0 2,-1 0,1 1,0 1,-1 0,1 1,0 1,-1 1,-21 4,12 3,1 0,0 1,0 2,1 0,0 2,1 0,1 2,1 0,0 2,1 0,1 1,0 1,2 1,0 0,2 1,0 1,1 1,2 0,-12 31,20-44,0 0,2 1,-1-1,1 1,1-1,0 1,1 0,0-1,0 1,2 0,-1-1,2 1,-1-1,8 19,-4-17,0-2,1 1,0-1,1 0,0 0,1-1,0 0,0-1,1 0,1-1,-1 1,21 10,47 23,161 61,-119-55,-105-42,-1 0,0 1,0 1,0 0,-1 1,18 15,-26-19,0 1,0 0,-1 0,0 0,0 0,0 0,-1 1,0 0,0 0,0 0,-1 0,0 0,-1 0,1 0,-1 14,0 4,-2-1,-1 1,-1 0,-1-1,-1 0,-13 35,-64 141,48-122,-17 34,-113 184,132-257,31-39,1 0,0 0,0 1,0-1,-1 0,1 0,0 1,-1-1,1 0,0 0,0 0,-1 0,1 1,0-1,-1 0,1 0,0 0,-1 0,1 0,0 0,-1 0,1 0,0 0,-1 0,1 0,0 0,-1 0,1 0,0 0,-1 0,1-1,0 1,-1 0,1 0,0 0,0 0,-1-1,1-25,18-96,-16 94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54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0,'5'7,"0"-1,-1 1,0 1,0-1,0 0,-1 1,-1 0,3 9,4 11,350 1157,-349-1139,-8-32,0-1,1 1,0-1,1 0,1 0,0 0,1-1,0 0,12 18,-15-28,-1-1,0 1,1-1,-1 0,1 0,-1 0,1 0,-1 0,1 0,0-1,-1 1,1-1,0 0,0 0,-1 0,1 0,0 0,0-1,-1 1,1-1,0 0,-1 0,1 1,-1-2,1 1,3-3,10-4,0-1,25-19,-34 23,18-14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54.5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1 450,'0'-4,"4"-6,10-10,11-6,10-11,12-3,7-4,-3 1,4 0,-8 3,-3 3,-4 5,-6 7,-8 3,-4 6,-6 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3:55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28,'5'1,"-1"1,1 0,0 0,-1 0,0 1,0-1,0 1,0 0,0 0,0 1,-1-1,1 1,4 7,8 5,395 351,-411-368,0 1,0 0,0 0,0 0,0 0,0 0,0-1,0 1,0 0,0 0,0 0,0 0,0-1,0 1,0 0,0 0,0 0,0 0,0 0,0-1,0 1,0 0,0 0,0 0,0 0,0 0,0 0,1-1,-1 1,0 0,0 0,0 0,0 0,0 0,0 0,0 0,1 0,-1 0,0-1,0 1,0 0,0 0,1 0,-1 0,0 0,0 0,0 0,0 0,0 0,1 0,-1 0,0 0,0 0,0 0,0 0,0 0,1 1,-1-1,0 0,0 0,0 0,0 0,0 0,1 0,-1 0,-5-25,-12-31,17 56,-12-36,-1 1,2 0,1 0,1-2,3 1,-5-67,11 101,0-1,0 1,0 0,0 0,1 0,-1 0,0 0,1 0,0 0,-1 0,1 0,0 1,0-1,0 0,0 0,0 1,1-1,-1 0,1 1,-1-1,1 1,-1 0,1 0,0-1,-1 1,1 0,0 0,0 1,0-1,0 0,0 1,0-1,0 1,0-1,0 1,0 0,0 0,0 0,0 0,0 0,0 1,0-1,0 0,2 2,12 1,0 2,0 0,0 1,19 10,-27-12,55 28,94 65,-145-88,-1 0,1 1,-1 0,-1 1,0 0,9 14,-13-17,-1 0,0 0,-1 0,1 1,-2 0,1 0,-1 0,-1 0,1 0,0 14,-7-49,-1-1,-1 1,-10-27,0 2,16 51,-2-8,-1-1,1 1,1-1,0 0,0-16,1 23,0 0,0 1,0-1,1 1,-1-1,1 1,-1-1,1 0,0 1,0 0,-1-1,1 1,0-1,0 1,0 0,1 0,-1 0,0 0,0 0,1 0,-1 0,0 0,1 0,-1 0,1 1,-1-1,1 0,-1 1,1 0,0-1,-1 1,1 0,0 0,-1 0,1 0,-1 0,1 0,3 1,25 4,1 0,-1 3,0 0,-1 2,0 1,31 17,4-1,4 6,-62-30,-1 0,0 1,0-1,0 1,0 0,-1 0,1 1,-1 0,0-1,3 7,-1 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56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90 661,'4'-2,"0"1,-1 0,1-1,-1 0,1 0,-1 0,0 0,0-1,0 1,0-1,0 0,5-6,4-4,27-21,123-115,-135 121,-1-2,-2 0,33-52,-50 69,-1 0,-1-1,0 1,-1-1,0 0,-1 0,-1 0,0-1,-1-26,-1 36,0 0,-1 0,1 0,-1 1,-1-1,1 0,0 0,-1 1,0-1,0 1,-1-1,1 1,-6-7,5 9,0-1,0 1,0 0,0 0,0 0,0 0,-1 1,1-1,-1 1,1 0,-1 0,1 0,-1 0,0 1,1 0,-1-1,0 1,0 1,1-1,-7 2,0 0,1 1,-1 0,1 0,0 1,0 0,1 1,-1 0,1 0,0 1,1 0,-1 1,-12 14,-5 6,2 2,-19 32,2-2,2 1,3 2,-47 118,80-173,0 0,0-1,0 1,1 0,0 0,0 0,1 0,0 9,1-13,-1 0,1 0,0-1,0 1,0 0,0-1,0 1,0-1,1 0,-1 1,1-1,0 0,0 0,0 0,0 0,0 0,0 0,0-1,1 1,-1-1,0 1,1-1,4 2,14 4,1 0,1-1,-1-2,1 0,24 1,124-2,-104-4,43 3,305-11,-381 5,55-12,-78 13,0 0,0 0,-1-2,1 1,-1-1,0-1,0 0,16-13,-22 15,-1 1,-1-1,1 0,0 0,-1 0,0 0,0 0,0 0,0-1,-1 1,0-1,1-6,5-62,-5 39,-2 34,24-213,-18 176,2 0,1 1,23-57,-32 91,1 1,-1 0,0 0,1 0,-1 0,1-1,0 1,-1 0,1 0,0 0,0 0,-1 0,1 1,0-1,0 0,0 0,0 0,0 1,0-1,0 1,1-1,-1 1,0-1,0 1,0-1,1 1,-1 0,0 0,0 0,1 0,-1 0,0 0,0 0,1 0,-1 0,0 1,0-1,0 0,1 1,-1-1,0 1,0-1,0 1,0 0,0-1,0 1,0 0,0 0,0 0,0 0,0 0,9 9,-1-1,0 2,13 20,-15-21,41 57,-3 3,-2 1,-5 2,-2 2,-4 1,41 146,-58-113,-29-206,-5-143,6 42,12 190,0 0,1-1,0 1,0-1,1 1,0-1,0 1,5-14,-5 19,0 0,1 0,0 1,-1-1,1 0,0 1,1 0,-1-1,0 1,1 0,-1 0,1 1,-1-1,1 0,0 1,0-1,0 1,0 0,0 0,0 0,0 1,0-1,0 1,0-1,0 1,4 1,4-1,-1 0,1 2,-1-1,0 1,1 1,-1-1,0 2,13 6,78 45,-66-35,-26-15,29 16,0 2,50 42,-78-58,-1 2,0-1,-1 1,0 1,0 0,-1 0,0 0,-1 1,0 0,-1 0,0 0,-1 1,5 21,-43-100,16 28,3-2,1 1,1-2,3 0,-7-54,17 93,0-1,0 1,0 0,1 0,-1 0,1-1,0 1,0 0,0 0,0 0,1 0,-1 0,1 1,0-1,-1 0,1 1,0-1,1 1,-1 0,0-1,1 1,-1 0,1 1,0-1,0 0,-1 1,1-1,5 0,9-4,0 1,0 0,1 1,19-1,-3 0,41-8,1 4,0 3,0 3,81 8,-153-4,0-1,-1 1,1 0,0 0,0 1,-1-1,1 1,-1-1,1 1,-1 0,0 0,1 1,-1-1,-1 1,1 0,3 3,2 5,0 0,0 1,7 16,11 18,-15-32,-2 1,0 1,-1-1,-1 1,0 0,-1 1,-1 0,4 18,-6-13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58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1079,'14'2,"1"0,-1 1,0 0,0 2,0 0,-1 0,15 8,22 8,10-3,1-2,0-3,2-2,-1-4,1-2,118-6,-166 1,-1-2,0 1,0-2,0 0,19-6,-26 6,0 0,0-1,0 0,-1 0,1 0,-1-1,0 0,0 0,-1 0,0-1,9-11,4-11,-2-1,-1 0,21-57,23-103,-51 162,5-18,31-106,39-242,-83 388,5-66,-4 67,-1 0,-1 0,1 0,-1 0,1 0,-1 0,0 0,-1 1,1-1,-1 0,1 1,-1-1,0 1,-4-6,5 8,0 0,0 1,0-1,1 0,-1 1,0-1,0 0,0 1,0-1,0 1,0 0,0-1,0 1,-1 0,1 0,0-1,0 1,0 0,0 0,0 0,0 0,0 1,-1-1,1 0,-1 1,-1 0,1 0,-1 1,0-1,1 1,0 0,-1-1,1 1,0 0,-3 4,-3 3,1 1,1 0,-10 18,6-3,1 0,1 1,2 0,0 0,2 0,1 1,1 0,1-1,1 1,1 0,10 47,-7-59,1 1,1-1,0 1,1-2,1 1,0-1,1 0,1-1,0 0,1 0,0-1,1 0,0-1,0-1,2 0,26 15,15 5,1-2,120 40,-166-64,497 154,-501-156,8 1,0 1,-1 0,0 1,22 12,-33-17,0 1,0 0,-1 0,1 1,0-1,-1 0,1 0,-1 1,1-1,-1 1,0 0,0-1,0 1,0 0,0-1,0 1,0 0,0 0,-1 0,1 0,-1 0,0 0,1 0,-1 0,0 0,0 0,0 0,0 0,-1 0,1 0,0 0,-1 0,1 0,-1-1,0 1,0 0,0 0,0 0,0-1,0 1,-2 2,-21 27,-1-1,-41 36,-5 7,33-32,-2-2,-46 35,70-61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3:58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01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367 583,'-3'4,"0"0,0 0,1 1,0-1,0 0,0 1,0 0,1-1,-1 1,1 0,1 0,-1-1,0 1,1 0,1 8,0 3,0 0,1-1,7 25,70 184,-17-59,-48-122,-5-19,-1-1,4 27,-13-46,-6-13,-7-18,-177-407,-118-288,308 720,-2-5,0-1,0 0,1-1,0 1,-1-9,3 16,0 0,0-1,0 1,0 0,0 0,0 0,0-1,0 1,1 0,-1 0,0 0,1 0,-1 0,1 0,-1 0,1-1,0 1,-1 1,1-1,0 0,0 0,0 0,-1 0,1 0,0 1,0-1,0 0,0 1,1-1,-1 1,0-1,0 1,0 0,0-1,0 1,1 0,-1 0,0 0,0 0,0 0,1 0,-1 0,0 0,2 1,20 3,0 1,0 1,-1 1,0 1,0 2,0 0,20 13,4 0,1013 516,-966-491,-43-21,-22-11,1 0,0-3,2 0,51 14,-81-27,0 1,0-1,0 0,0 0,0 0,0 0,0 0,0 0,0 0,0 0,0 0,0-1,1 1,-1 0,0-1,-1 1,1-1,0 1,0-1,0 1,0-1,0 0,0 1,-1-1,1 0,1-1,-1 0,0 0,0-1,0 1,0 0,-1-1,1 1,0-1,-1 1,0-1,0 1,0-4,-1-9,0 0,-2 0,-3-16,3 21,-8-49,-4 0,-2 1,-2 1,-38-76,3 13,-2-5,46 109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02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406 935,'-10'-4,"-1"0,0 1,-1-1,1 2,0 0,-1 0,0 1,1 1,-1 0,1 0,-1 1,0 1,1 0,0 0,-14 6,11-4,0 1,0 1,1 0,-1 0,2 2,-1 0,1 0,0 1,0 1,1 0,-13 15,18-18,1 1,-1-1,2 2,-1-1,1 0,0 1,-4 13,7-19,0-1,1 1,-1 0,1 0,0 0,0-1,0 1,0 0,0 0,1 0,-1 0,1-1,0 1,0 0,0-1,0 1,0 0,0-1,1 1,-1-1,1 0,0 0,0 1,0-1,0 0,0 0,0-1,0 1,3 1,21 10,0-2,1-1,0 0,1-2,-1-2,45 6,-65-11,104 14,138 2,114-18,-361 1,3 0,0 0,1 0,-1 0,0-1,0 0,0 0,0 0,0-1,-1 0,1 1,0-2,-1 1,6-4,-8 4,0-1,0 1,0-1,0 1,0-1,-1 0,1 0,-1 0,0 0,0 0,0 0,0 0,0 0,-1 0,0 0,1 0,-1-1,0 1,-1 0,1 0,0 0,-2-5,-4-20,0 0,-2 1,-1 0,-1 0,-1 1,-17-27,-98-140,42 72,83 119,0 1,0-1,0 1,0-1,0 1,0-1,0 0,0 1,1-1,-1 0,1 0,-1 0,1 1,0-1,0 0,0 0,0 0,0 0,0 0,0 1,1-1,0-2,0 2,0 1,0-1,1 1,-1 0,0 0,1 0,-1 0,1 0,0 0,-1 0,1 0,0 1,-1-1,1 0,0 1,0 0,-1-1,4 1,13-1,0 1,0 0,31 6,-35-4,110 17,-1 5,-1 6,-1 6,-2 4,-2 6,156 84,-258-122,0 0,0 1,-1 1,0 1,-1 0,-1 0,0 1,13 16,-21-23,-1 0,0 0,-1 0,1 0,-1 0,0 1,0-1,-1 1,1-1,-1 1,0 0,-1 0,1-1,-1 1,-1 0,1 0,-1-1,0 1,0 0,0-1,-1 1,0-1,0 0,0 1,-1-1,0 0,-5 7,5-7,0-1,0 0,0 0,-1 0,1-1,-1 1,0-1,0 0,-1 0,1 0,0-1,-1 1,0-1,0 0,1 0,-1-1,0 1,0-1,0 0,-1-1,1 1,-6-1,4-1,1 1,-1-1,1-1,-1 1,1-1,0 0,0-1,0 1,0-1,0-1,0 1,1-1,-1 0,1 0,0 0,-8-10,-13-19,3 0,0-1,2-1,2-1,-26-68,23 40,2-2,-19-112,32 131,2 1,3-1,2-48,2 72,0-1,2 1,0 0,2 0,0 1,2-1,19-40,-20 52,1 0,0 0,0 1,1-1,1 2,0 0,0 0,0 1,1 0,1 0,-1 2,1-1,0 1,0 1,1 0,0 1,0 1,14-3,25-3,1 3,0 2,63 3,-90 1,9 0,0 2,0 1,0 2,-1 1,1 2,53 19,-68-18,1 0,-2 1,1 2,-1 0,-1 0,0 2,-1 0,-1 1,0 1,-1 1,21 28,56 108,-61-96,56 75,-81-125,-1 1,0 0,0 0,-1 1,0 0,-1-1,0 1,0 0,-1 0,0 1,0-1,0 17,-2-4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03.6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785 1,'-3'0,"1"1,-1-1,1 1,0 0,0 0,-1 0,1 0,0 0,0 0,0 1,0-1,0 1,1-1,-1 1,-2 3,-27 34,21-26,-81 114,5 4,-76 157,74-105,-76 227,155-383,-21 57,3 1,-21 124,47-205,0 0,1 0,-1 0,1 0,0 0,1 1,-1-1,1 0,-1 0,1 0,1 0,1 6,-1-8,-1 0,1 0,0-1,-1 1,1 0,0-1,0 1,0-1,0 0,0 0,0 0,0 0,1 0,-1 0,0 0,1-1,-1 1,0-1,1 0,-1 1,0-1,4 0,30-1,0 0,1-2,-1-2,49-13,136-51,-188 58,798-328,-726 277,-37 18,-44 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06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1946,'-7'1,"1"1,0 0,0 0,0 0,0 0,0 1,0 0,1 1,-1-1,1 1,0 0,0 0,-5 6,-1-1,-30 27,2 2,-63 80,-52 100,152-216,-8 12,0 0,1 1,1 0,0 1,1-1,0 1,2 1,-7 31,11-46,1 0,0 0,0 0,1 0,-1 1,0-1,1 0,-1 0,1 0,0 0,0 0,0 0,0 0,0-1,0 1,0 0,1 0,-1-1,0 1,4 2,-1-1,0 0,1-1,-1 1,1-1,-1 0,1 0,0-1,8 3,3-1,0-1,1-1,-1 0,24-2,-32 0,-1 0,0-1,1 0,-1 0,0-1,-1 0,1 0,0 0,-1-1,0 0,0-1,0 1,0-1,-1 0,6-6,7-11,0 0,22-40,-29 44,129-216,26-42,-161 268,19-23,-23 30,0 1,-1-1,1 1,0-1,0 1,-1-1,1 1,0 0,0-1,0 1,-1 0,1 0,0 0,0 0,0 0,0 0,0 0,0 0,-1 0,1 0,0 0,0 0,0 1,0-1,-1 0,1 1,0-1,0 0,-1 1,1-1,0 1,-1 0,1-1,0 1,-1-1,1 1,-1 0,1-1,0 2,73 96,-43-53,68 71,-49-67,3-3,111 75,-126-97,2-2,0-2,2-1,0-2,68 17,-99-31,-1 0,1-2,0 1,0-1,11-1,-19 0,1 0,-1-1,0 1,0-1,0 0,0 0,-1 0,1 0,0-1,0 1,-1-1,1 1,-1-1,1 0,-1 0,0 0,1-1,-1 1,-1 0,1-1,0 1,2-5,3-9,0-1,-1 1,-1-1,0 0,3-24,5-94,-10 104,5-700,1 739,10 22,-2-5,7 5,1-1,2-2,0-1,2-1,1-1,58 35,207 94,-257-135,9 5,1-2,0-2,56 14,-101-32,1 0,-1-1,0 1,0-1,0 1,0-1,0 0,1 0,-1 0,0-1,0 1,0-1,0 0,0 0,0 0,0 0,0 0,0 0,0-1,3-2,-4 1,1-1,-1 1,1 0,-1-1,0 0,-1 0,1 1,-1-1,1 0,-1 0,0 0,-1 0,1-1,-1 1,0-4,3-61,-3-1,-3 2,-3-1,-3 0,-3 1,-21-66,70 153,-26-13,59 30,1-2,2-4,1-3,1-3,85 14,-141-34,-4 0,1-1,-1 0,1-1,-1-1,21-1,-33-1,1 1,-1-1,0 1,1-1,-1 0,1-1,-1 1,0 0,0-1,0 0,0 0,0 0,0 0,0 0,-1-1,1 1,-1-1,1 1,-1-1,0 0,0 0,-1 0,1 0,0 0,-1-1,0 1,0 0,1-6,8-38,-2 0,2-73,-9-101,-2 109,2 13,-10-329,4 359,-4 0,-3 0,-2 1,-27-73,38 133,0 1,-1-1,0 0,0 1,-1 0,0 0,0 0,0 1,-10-9,14 14,0 0,0 0,-1 0,1 0,0 1,-1-1,1 0,-1 0,1 1,-1-1,1 1,-1 0,0-1,1 1,-1 0,1 0,-1 0,0 0,1 0,-1 0,-2 1,2 0,0 1,0-1,0 1,-1 0,1-1,1 1,-1 0,0 0,0 0,1 0,-1 0,1 1,0-1,0 0,-1 1,1-1,-1 5,-4 15,0 0,1 1,1-1,2 1,-1 25,6 118,-2-150,2 19,1 0,2 0,1 0,2 0,1-1,2-1,2 0,0 0,2-2,2 0,1 0,1-2,1-1,2 0,0-2,2 0,1-2,1-1,1-1,1-1,36 19,-17-14,-31-18,-1 0,0 1,-1 1,0 1,0 0,16 16,-28-23,0 1,-1-1,1 1,-1-1,0 1,0 0,0 0,-1 0,0 0,0 0,0 0,0 0,-1 6,-5 77,2-40,1 171,2-192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08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1644,'-38'106,"-35"119,63-193,-8 35,17-62,1-1,-1 1,1-1,0 1,0-1,0 1,0-1,1 1,0 0,0-1,2 7,-3-10,1-1,-1 1,0 0,1 0,-1 0,1 0,-1 0,1 0,0 0,-1-1,1 1,0 0,-1-1,1 1,0 0,0-1,0 1,0-1,0 1,0-1,1 1,-1-1,-1 0,1 0,0 0,0-1,-1 1,1 0,0-1,0 1,-1 0,1-1,0 1,-1-1,1 1,-1-1,1 1,0-1,-1 1,1-1,-1 0,0 1,1-2,2-2,-1-1,1 0,-1 1,0-1,-1 0,1 0,0-7,0-23,-2 0,-2 0,-1 0,-1 0,-10-36,4 17,5 23,-8-47,-2 0,-35-98,49 172,-1 0,1 0,-1 0,0 0,0 1,0-1,0 1,-1-1,1 1,-1 0,0 0,0 0,0 0,-1 0,1 1,-1 0,1-1,-1 1,0 1,1-1,-9-2,6 3,1 1,-1 0,1 0,0 1,-1-1,1 1,0 0,-1 1,1-1,0 1,0 0,0 0,0 1,0 0,1-1,-9 8,-10 9,1 1,0 1,2 1,0 1,2 0,-31 52,18-19,2 2,-25 73,32-67,-24 112,40-141,1 0,2 1,1-1,2 0,4 37,-4-70,0 0,0-1,1 1,-1 0,0 0,1-1,0 1,-1 0,1-1,0 1,0-1,0 1,0-1,2 3,-2-3,0 0,0-1,-1 0,1 1,0-1,0 1,0-1,0 0,0 0,0 1,0-1,0 0,0 0,0 0,0 0,-1 0,1 0,0-1,0 1,2 0,4-3,-1-1,1 1,0-1,-1 0,11-9,-1 1,275-168,-275 169,-1-1,-1 0,0-1,0 0,-1-1,-1-1,17-26,-11 16,33-35,-45 52,1 2,0-1,0 1,0 0,1 0,0 1,12-6,-17 10,1 0,-1 1,0-1,0 1,0 0,1 0,-1 0,0 0,0 0,0 1,1 0,-1-1,0 1,0 0,0 1,0-1,0 0,-1 1,1 0,0 0,-1 0,1 0,-1 0,1 0,2 4,225 248,15 15,-243-267,0 0,-1 0,1 0,0 0,0 0,1-1,-1 1,0-1,0 0,1 1,-1-1,0 0,1-1,0 1,-1 0,1-1,-1 1,1-1,0 0,-1 0,1 0,0 0,-1 0,5-1,-3-2,0 1,0-1,-1 0,0 0,1 0,-1 0,0 0,0-1,-1 0,1 1,-1-1,0 0,0 0,2-5,30-71,-3-1,-3-1,-4-2,-4 0,-4-2,7-102,-18 99,-4 0,-3 0,-5 1,-4-1,-3 2,-4 0,-47-136,28 125,-4 1,-5 3,-3 1,-5 3,-3 2,-80-92,123 162,6 7,-1 0,0 1,0 0,-1 0,-1 1,0 0,-22-14,32 22,0 1,-1-1,1 0,0 1,0-1,0 1,0 0,0-1,-1 1,1 0,0 0,0 0,0 0,-1 0,1 0,0 0,0 0,-1 0,1 0,0 1,0-1,0 0,0 1,-1-1,0 2,0-1,1 1,0-1,0 1,0 0,0-1,1 1,-1-1,0 1,1 0,-1 0,1-1,-1 1,1 0,0 0,0 2,0 7,0 1,1-1,0 0,4 15,4 8,2-1,2 1,0-2,30 50,86 118,-78-126,24 34,4-3,6-3,160 149,-182-195,3-3,2-3,1-3,3-2,2-5,143 58,-182-86,0-1,1-3,1 0,-1-2,1-2,70-1,-79-5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28.9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260 484,'0'-8,"0"6,0 0,1-1,-1 1,0 0,0-1,0 1,-1 0,1-1,-1 1,1 0,-1 0,0-1,1 1,-1 0,-1 0,1 0,0 0,-2-2,3 4,-1 0,1 0,-1 0,1 0,-1 0,1 0,-1 0,0 1,1-1,-1 0,1 0,-1 0,1 1,-1-1,1 0,-1 0,1 1,-1-1,1 0,0 1,-1-1,1 1,0-1,-1 0,1 1,0-1,-1 1,1-1,0 1,0-1,-1 1,1-1,0 1,0-1,0 1,0 0,-8 23,2 2,2 0,1 0,1 1,1-1,3 36,24 131,-7-98,3 0,5-1,4-2,75 157,-94-224,2 0,1-1,1-1,1 0,0-1,34 31,-40-44,0 0,0-1,1 0,0-1,1-1,0 1,0-2,0 0,1-1,-1 0,1-1,0 0,0-1,28 0,-14-3,0-2,1 0,-2-2,1-2,-1 0,0-2,47-21,-35 11,-2-2,0-1,-2-2,52-44,-78 59,0-1,0 1,-1-2,-1 1,0-1,0 0,-1 0,0-1,-1 0,0 0,4-18,0-13,-1 0,1-47,1-1,2 18,-5-1,-1-112,-8 155,-1-1,-2 1,0 0,-3 0,0 1,-2 0,-1 0,-24-43,13 34,-2 2,-1 1,-2 1,-2 1,-1 1,-1 2,-53-41,59 53,-1 1,-1 1,0 2,-1 1,-1 0,0 3,-1 0,0 2,-1 1,1 1,-43-3,49 10,-1 1,1 1,-1 1,1 2,0 0,0 1,1 1,0 1,0 2,1 0,-35 22,21-9,1 1,1 2,1 1,1 2,-51 60,58-57,-36 57,52-73,1-1,1 1,0 0,1 1,0-1,-4 26,8-19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29.7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2,'104'-1,"121"4,-211-2,-1 1,1 0,-1 1,1 0,-1 2,0-1,0 2,-1-1,0 2,0 0,0 0,-1 1,0 0,0 1,-1 0,0 1,-1 0,0 1,8 11,-3 1,-1 1,0 0,-2 1,-1 1,-1-1,-1 1,-2 1,7 47,-1 72,-9 218,-5-98,2-253,4 54,-3-63,-1 0,1 0,0-1,0 1,0 0,0 0,1 0,0-1,0 1,0-1,0 1,5 5,2-4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01.6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1242,'-3'-2,"0"0,0 0,0 0,1-1,-1 1,0-1,1 0,0 0,-1 0,1 0,0 0,-1-4,-7-7,7 10,8 12,22 31,43 56,344 432,14 18,-415-528,11 14,-2 1,24 44,-46-76,0 0,-1 0,1 0,0 0,0 0,0 0,-1 0,1 0,0 0,0 0,0 0,-1 0,1 0,0 0,0 1,0-1,0 0,-1 0,1 0,0 0,0 0,0 0,0 1,-1-1,1 0,0 0,0 0,0 0,0 1,0-1,0 0,0 0,0 0,0 1,0-1,-1 0,1 0,0 0,0 1,0-1,0 0,0 0,1 1,-21-17,-335-370,249 267,69 77,-654-779,654 772,3-2,1 0,3-3,-40-98,62 129,1 0,0-1,2 0,1 0,1-1,1 1,1-1,1 1,1-1,1 1,1-1,2 1,0 0,13-35,0 14,2 2,1 0,3 2,1 0,2 2,1 0,2 2,39-36,-67 71,0 0,-1 0,1 1,0-1,0 0,1 1,-1 0,0-1,0 1,1 0,-1 0,1 0,-1 0,1 1,-1-1,1 1,-1-1,1 1,3 0,-4 1,0 0,0 0,0 0,0 0,0 1,-1-1,1 1,-1-1,1 1,-1 0,1-1,-1 1,0 0,0 0,0 0,0 0,0 0,0 0,-1 0,1 0,-1 0,1 5,84 399,-25-109,-59-288,0 1,0-1,-1 1,0-1,-1 1,0-1,0 0,-1 1,0-1,-1 0,0 0,-5 10,0-2,-1 0,0-1,-2 0,1 0,-15 14,15-21,1-5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30.1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30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33.8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85,'1'-84,"1"92,1 0,0 1,0-1,1-1,0 1,1 0,0-1,0 0,10 11,60 54,-73-70,27 24,1-2,1-1,1-1,0-2,65 29,-94-48,-1 0,0 0,1 0,-1 0,1 0,-1-1,1 1,-1-1,1 0,-1 0,1 0,0 0,-1 0,1 0,-1 0,1-1,0 0,-1 1,0-1,1 0,-1 0,4-2,-4 0,0 1,0-1,0 0,0 0,-1 0,1 0,-1 0,0 0,0 0,0 0,0 0,0-1,-1 1,0 0,1 0,-1-1,-1-4,-3-224,8 209,-3 23,-1-1,0 1,0 0,0 0,1-1,-1 1,0 0,0 0,0-1,1 1,-1 0,0 0,0 0,1 0,-1-1,0 1,1 0,-1 0,0 0,1 0,-1 0,0 0,0 0,1 0,-1 0,0 0,1 0,-1 0,0 0,1 0,-1 0,0 0,1 0,-1 0,0 1,4 1,-1 1,0-1,0 1,-1 0,1 0,-1 0,1 1,2 5,239 445,-171-307,152 340,-199-416,-2 1,-4 0,-3 2,-3 0,4 83,-15-79,-3 0,-4 0,-25 138,17-159,-2-1,-3-1,-3-1,-2-1,-52 93,72-141,-1 0,0-1,0 1,0-1,-1 1,0-1,0 0,0 0,0-1,-6 4,8-6,0 0,0-1,0 1,0-1,-1 0,1 1,0-1,0 0,-1 0,1-1,0 1,0 0,0-1,-1 1,1-1,0 0,0 1,0-1,0 0,0-1,0 1,0 0,0 0,1-1,-1 1,0-1,-1-2,-26-27,1-1,1-1,2-2,1 0,-19-41,11 21,-33-58,4-2,-76-213,67 102,61 184,1 0,3 0,-1-68,7 46,3 1,23-119,-17 142,1 0,2 1,2 1,2 0,33-56,-42 81,0-2,1 1,0 0,2 1,19-22,-26 32,-1 0,1 0,-1 1,1-1,0 1,0 0,0 0,0 0,0 1,0 0,1-1,-1 1,0 1,1-1,-1 1,1-1,-1 1,0 0,1 1,-1-1,1 1,-1 0,5 2,7 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34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1,'-4'6,"1"0,-1 0,1 0,1 0,-1 1,1-1,0 1,1 0,0-1,0 1,0 0,1 0,0 7,-3 17,-18 145,7 0,8 1,7 0,37 262,-34-413,24 123,-24-132,1 0,1-1,0 0,2 0,0 0,14 21,-19-33,1 1,-1-1,1 0,0 0,0 0,1-1,-1 0,1 1,-1-2,1 1,0 0,0-1,0 0,1 0,-1-1,0 1,1-1,5 1,1-2,0 0,0-1,-1 0,1-1,-1 0,1 0,15-7,-9 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35.7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1 570,'5'1,"1"-1,0 1,-1 1,1-1,-1 1,0 0,1 0,-1 0,0 1,9 6,47 40,-38-30,35 30,-3 3,82 97,-107-92,-29-57,-1 0,0 0,1 0,-1 0,0 0,1 0,-1 0,1 0,-1 0,0 0,1 0,-1 0,1 0,-1 0,0-1,1 1,-1 0,0 0,1 0,-1-1,0 1,1 0,-1 0,0 0,0-1,1 1,-1 0,0-1,0 1,1 0,-1-1,0 1,0 0,0-1,0 1,0 0,1-1,-1 1,0-1,0 1,0 0,0-1,0 1,0 0,0-1,0 1,-1-1,9-23,28-111,73-235,57-20,-165 388,0 0,0-1,0 1,1 0,-1 0,1-1,-1 1,1 0,0 0,-1 1,1-1,0 0,0 1,0-1,1 1,-1 0,0-1,0 1,1 0,-1 0,1 1,4-2,-3 2,-1 1,1-1,-1 1,1 0,-1 0,1 0,-1 0,0 1,1 0,-1-1,0 1,0 0,0 1,0-1,4 5,266 267,-243-238,-2 2,-2 1,-1 1,-2 2,24 60,13 23,-48-104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36.6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1,'12'2,"0"0,-1 1,1 1,-1 0,1 0,-1 1,0 1,-1 0,18 12,9 4,24 15,-2 2,-2 3,-1 2,-3 3,-2 2,51 61,1 19,130 208,-170-235,52 114,-106-194,-4-4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37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77,'440'-24,"-298"13,38-8,47-3,-203 21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38.4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1 483,'12'-11,"1"0,0 1,1 0,0 1,1 1,25-11,102-30,-74 28,590-174,-490 156,341-33,-416 67,96-9,-142 9,-1 1,1 3,54 6,-80-1,-5 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39.7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0 535,'10'-9,"1"-1,0 2,1 0,0 0,0 1,1 0,21-8,101-26,-97 31,523-167,-555 175,179-55,-49 25,-38 12,-2-5,174-68,-259 87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42.0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0 612,'148'-2,"221"9,-340-5,0 2,-1 0,1 2,46 17,-67-20,-1 0,1 0,-1 1,0 0,0 0,-1 0,1 1,-1 0,0 1,0-1,-1 1,0 0,0 1,0-1,-1 1,0 0,0 0,0 0,-1 0,0 1,3 14,-1 12,-1 1,-1 1,-2-1,-2 0,-1 0,-12 59,9-68,-1-1,-1 0,-2 0,0-1,-2 0,0-1,-2 0,0-1,-29 36,15-38,18-22,8-16,16-50,38-102,-8 30,3-27,138-594,-173 696,-7 88,-2 22,-5 57,5 135,-1-196,2 1,2-1,18 63,-24-99,0-1,1 1,0-1,0 1,0-1,1 0,-1 1,1-1,0-1,0 1,1 0,-1-1,1 1,0-1,-1 0,1 0,1-1,-1 1,0-1,1 0,-1 0,7 1,2 0,-1-2,0 0,1 0,-1-1,1-1,-1 0,23-5,39-12,-1-3,91-39,-39 13,-53 23,-16 6,72-35,-97 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02.4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0 571,'153'-19,"-102"20,0 2,0 2,-1 2,0 3,-1 2,0 2,75 32,-45-10,-1 4,-2 2,112 85,-167-111,100 81,-109-86,0 1,-1 0,0 1,-1 0,0 1,15 30,-23-41,-1 0,1 0,-1 0,0 0,0 0,0 0,-1 0,1 1,-1-1,1 0,-1 1,0-1,0 0,-1 1,1-1,-1 0,1 0,-1 1,0-1,0 0,-2 3,1-3,0-1,-1 0,1 0,0 0,-1 0,1-1,-1 1,0-1,1 1,-1-1,0 0,0 0,0 0,0 0,0-1,0 1,0-1,0 0,0 0,0 0,0 0,-5-1,-4 0,1-1,-1 0,0-1,1 0,0 0,0-1,0-1,0 0,1-1,-15-9,10 4,1-1,0 0,0-1,2-1,-23-30,11 6,1-2,1-1,3-1,-22-65,32 75,1 0,1-1,1 0,2 0,2 0,1 0,1-1,2 1,1 0,10-42,-1 26,2 1,2 0,2 2,3 0,1 1,32-49,-41 74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42.7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0,'2'29,"1"0,2-1,1 1,1-1,18 46,-7-23,8 28,5-1,2-2,4-1,4-2,72 101,-80-131,1-1,2-2,2-1,2-2,1-2,1-2,3-2,0-1,75 35,11-16,-108-40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43.9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0 177,'12'8,"0"0,-1 1,0 0,-1 1,0 0,11 14,6 6,23 29,-36-41,0-1,29 27,-43-44,1 1,-1-1,0 0,1 1,-1-1,0 0,1 0,-1 1,0-1,1 0,-1 0,1 0,-1 1,1-1,-1 0,0 0,1 0,-1 0,1 0,-1 0,1 0,-1 0,1 0,-1 0,0 0,1 0,-1-1,1 1,-1 0,1 0,-1 0,0 0,1-1,-1 1,1 0,-1-1,0 1,1 0,-1 0,0-1,0 1,1-1,-1 1,0 0,0-1,1 1,-1-1,0 1,0 0,0-1,0 1,0-1,0 1,1-1,-1 1,0-1,0 1,-1 0,1-1,3-34,-3 31,-4-110,1 64,6-91,-2 138,-1-1,0 1,1 0,0 0,0 0,0 0,0 0,0 0,1 0,-1 0,1 1,0-1,0 0,0 1,0 0,0-1,0 1,1 0,3-3,-2 3,0 0,1 0,-1 1,1-1,-1 1,1 0,0 0,-1 1,1-1,0 1,8 1,10 2,0 1,0 1,-1 1,29 11,-43-14,107 41,-3 5,190 114,-292-157,-1 0,1 1,-1 0,12 12,-18-15,0-1,-1 0,1 1,-1 0,0 0,0 0,0 0,-1 0,1 0,-1 0,0 0,0 0,0 1,-1 6,1 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44.7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0,'12'2,"0"1,1-1,-1 2,0 0,-1 1,1 0,-1 0,0 1,0 1,13 10,-4-5,111 80,-3 5,165 163,-206-175,82 102,-131-139,-1 2,-3 1,-2 2,25 59,-44-80,-6-7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45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1 153,'104'0,"293"-9,-328 3,0-3,-1-4,117-36,-159 40,12-5,1 2,0 1,60-8,-77 18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46.4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0,'1'20,"1"0,0 0,2 0,1 0,0-1,15 35,61 109,-60-126,155 283,-145-266,-16-31,-2 0,0 1,-2 1,15 45,-9-29,-6-26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49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1,'2'9,"0"0,1-1,0 1,0-1,1 0,0 1,0-2,1 1,10 13,-1 0,113 213,-59-104,-45-90,-16-30,0 1,-1-1,-1 1,0 0,0 0,-1 1,0-1,-1 1,3 22,-3-2,1 0,2 0,18 55,44 91,-35-96,-23-55,-4-8,2 0,0 0,1-1,13 21,-22-39,1 0,-1 1,0-1,0 1,0-1,1 0,-1 1,0-1,0 1,1-1,-1 0,0 1,1-1,-1 0,0 0,1 1,-1-1,0 0,1 0,-1 1,1-1,-1 0,1 0,-1 0,1 0,-1 0,0 0,1 0,-1 0,1 0,-1 0,1 0,-1 0,1 0,4-16,-8-24,-1 24,0-1,-2 1,1 0,-2 0,0 1,-1 0,-1 0,0 0,-1 2,-1-1,0 1,-15-14,14 16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50.7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4 610,'0'0,"0"0,0 0,1 0,-1-1,0 1,0 0,0 0,0 0,0-1,0 1,0 0,0 0,0-1,0 1,0 0,0 0,0-1,0 1,0 0,0 0,0-1,0 1,0 0,0 0,0 0,0-1,0 1,-1 0,1 0,0 0,0-1,0 1,0 0,0 0,-1 0,1 0,0-1,0 1,0 0,-1 0,1 0,0 0,0 0,0 0,-1 0,1-1,27-9,93 1,160 9,-122 3,80-2,899-17,-1003 10,35 0,270-45,217-115,-393 93,-34 10,199-50,9 30,-361 75,-62 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52.5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1 484,'0'-2,"0"0,0 0,1 1,-1-1,1 0,-1 0,1 1,0-1,-1 1,1-1,0 1,0-1,0 1,0-1,0 1,1 0,-1 0,0-1,1 1,-1 0,1 0,-1 0,1 1,-1-1,1 0,0 0,-1 1,1-1,0 1,-1 0,1-1,0 1,0 0,-1 0,5 0,3 0,1 1,-1-1,1 1,-1 1,11 2,18 8,-1 0,0 3,-1 1,-1 1,-1 3,0 0,-2 2,0 1,-1 2,-2 1,49 56,-73-74,1 1,-2 0,1 0,-1 0,0 0,-1 1,0-1,-1 1,0 0,0 0,-1 0,0 0,-1 0,0 0,-1 0,0 0,-1 0,1 0,-2 0,-4 13,-9 19,-1-1,-1 0,-33 49,31-54,-23 44,-60 97,103-176,0-1,0 1,-1-1,1 1,0-1,0 1,0-1,-1 1,1-1,0 1,-1-1,1 0,0 1,-1-1,1 1,0-1,-1 0,1 0,-1 1,1-1,-1 0,1 1,-1-1,1 0,-1 0,1 0,-1 0,1 0,-1 1,1-1,-1 0,1 0,-1 0,1 0,-1 0,1-1,-1 1,0 0,1 0,-1 0,-7-25,8-37,7 13,2 1,2 0,2 1,25-60,-11 32,242-583,-145 377,-91 207,-32 102,-23 113,-7 82,27-190,1-1,2 1,9 58,-8-81,0-1,1 1,0-1,1 0,0 0,0 0,1 0,0-1,0 0,1 0,0 0,1-1,0 0,0 0,0-1,1 0,8 6,-4-4,0-1,1-1,-1 0,1 0,0-1,1-1,-1 0,26 3,-17-5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53.2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0,'2'70,"4"0,3-1,3 0,2-1,4 0,3-1,2-2,3 0,4-2,73 118,-84-153,2-1,1-1,1-2,1 0,1-1,1-2,30 20,-16-17,0-1,1-2,2-2,72 23,-39-24,-61-12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55.1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1,'448'466,"-448"-465,35 34,47 61,-80-91,-4-6,-14-14,-22-28,-11-29,3-2,-45-100,89 171,0 0,1 0,-1 0,1 0,0 0,0 0,0-1,0 1,1 0,-1-1,1 1,0 0,0-1,0 1,1-1,-1 1,1 0,-1-1,3-3,-1 4,0 0,0 0,1 1,-1-1,1 0,0 1,0 0,0-1,0 1,0 1,0-1,1 0,-1 1,1-1,-1 1,1 0,5-1,54-13,112-13,-145 25,1 2,-1 1,1 2,-1 0,58 14,-79-13,0 0,-1 1,1 0,-1 1,0 0,0 0,0 0,-1 1,0 0,0 1,0 0,10 14,5 10,-2 0,16 35,1 1,-5-21,-21-30,0 0,-1 0,-1 1,0 0,9 26,-14-25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03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1609,'34'-37,"-1"-1,-2-1,38-65,59-144,-108 204,-3-2,-1 0,-2-1,-3-1,-1 0,5-86,-15 107,0 1,-2 0,-1 0,-1 1,-1-1,-10-29,9 38,-1 1,0-1,-1 1,-1 1,-1 0,0 0,-1 1,0 0,-25-22,28 28,0 1,-1 1,1 0,-2 0,1 0,-1 1,1 1,-1 0,-1 0,1 1,0 0,-1 1,0 0,1 1,-1 0,-13 0,10 3,-1 0,1 0,-1 2,1-1,0 2,1 0,-1 1,1 0,0 1,0 1,-16 12,-6 7,1 2,2 1,1 2,1 1,2 1,1 2,2 0,2 2,1 1,-23 56,25-45,3 0,1 1,3 1,2 1,2-1,3 2,2-1,3 65,2-95,1-1,1 0,1 0,1 0,1-1,0 1,15 30,-15-41,0 0,1 0,0-1,1 0,0 0,1-1,0 1,0-2,1 0,0 0,0-1,1 0,0 0,17 6,-3-3,1-2,0-1,0-1,0-2,54 4,-32-7,-1-2,72-11,-97 8,0-1,0-2,0 0,-1-1,0-1,34-20,-24 9,-1-1,-1-1,38-38,-52 43,0 0,-1-1,14-27,8-9,86-107,-49 67,-3-2,74-140,-130 207,-2-1,-1 0,-1-1,-2-1,-1 1,-2-1,2-33,-5 38,-2 0,-1-1,0 1,-3 0,0 1,-1-1,-2 1,-16-43,17 56,0 0,-1 1,-1 0,0 0,-1 0,0 1,0 0,-1 1,-1 0,0 1,0 0,-1 1,-19-11,22 14,0 1,-1 0,1 1,-1 0,0 0,0 1,0 0,0 1,-1 0,1 1,0 0,0 0,0 1,-1 1,1 0,0 0,1 1,-1 0,-16 7,15-4,-1-1,1 2,1-1,0 2,-1-1,2 1,-1 1,2-1,-1 2,-12 17,20-25,0 0,0-1,0 1,1 0,-1 0,1 0,-1 0,1 0,0 0,0 0,0 0,0 0,0 0,0 0,1 0,-1 0,1 0,-1 0,1-1,0 1,0 0,-1 0,1 0,0-1,1 1,-1-1,0 1,0-1,1 1,-1-1,1 1,-1-1,1 0,0 0,2 1,7 5,1 0,0-1,0-1,13 5,-22-9,64 21,136 26,76-8,3 0,-234-31,178 40,-202-42,-1 1,0 1,-1 1,0 1,-1 0,0 2,24 19,-39-26,1 1,-2 0,1 0,-1 0,0 1,0 0,-1 0,0 0,-1 1,0-1,0 1,-1-1,0 1,0 0,-1 0,0 0,-1 0,0 1,0-1,-3 13,-1 11,-2 0,-2-1,-1 0,-16 39,0-10,-4 0,-1-2,-61 87,67-115,4-9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56.3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52,'4'-4,"6"-2,5 1,5 1,3 1,2 1,1 1,0-4,0-1,1 1,-2 0,5 3,1 0,0 1,-2 0,0 2,-2-1,-5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57.1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0,'1'8,"1"0,1 0,-1 0,1 0,1-1,-1 1,1-1,1 0,9 13,-2-2,221 323,-195-298,-30-36,-1 0,-1 0,1 1,7 13,-6-7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58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19,'0'-1,"1"0,-1 0,0 0,1 0,-1 0,0 0,1 0,-1 1,1-1,-1 0,1 0,0 1,-1-1,1 0,0 1,0-1,-1 0,1 1,0-1,0 1,0 0,0-1,-1 1,1 0,0-1,0 1,0 0,0 0,0 0,0 0,0 0,0 0,0 0,0 0,1 0,36 5,8 12,-2 2,0 1,-2 3,49 33,-44-27,278 179,-240-148,131 122,-204-170,-1 1,-1 1,0 0,-1 1,-1-1,0 2,-1-1,0 1,-1 0,-1 0,5 32,0 14,2 117,-11-148,0-5,-1 175,0-196,-1 0,1 0,-1 0,-1 0,1 1,-1-1,0-1,-3 7,-6 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4:59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0,'803'52,"-597"-32,-77-13,139-11,-206-1,-1-2,0-4,89-26,-127 30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04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1638,'1'-12,"0"1,1-1,0 0,1 1,7-16,2-14,54-178,96-212,55-176,-209 570,6-54,-11 58,16-60,-26 168,-20 17,21-76,0 1,1-1,0 1,2 0,0 0,1 0,0 0,2 0,2 35,-1-47,1 0,0-1,0 1,0-1,0 1,1-1,-1 0,1 0,0 0,0 0,1 0,-1-1,1 1,0-1,0 0,0 0,0 0,1-1,-1 0,1 0,6 3,11 2,0 0,1-2,31 4,-28-5,20 4,227 44,-215-38,-1 2,91 41,-135-51,0 1,-1 0,0 1,0 1,-1 0,0 0,0 1,-1 0,-1 1,1 0,-2 1,10 17,-8-12,-2 1,0 1,-2-1,0 1,0 0,-2 1,-1-1,2 27,-4-14,-1 0,-2-1,-1 1,-2-1,0 0,-3 0,0-1,-2 0,-1 0,-1-1,-20 33,11-28,-1 0,-39 43,43-59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07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349 889,'-5'1,"0"0,0 0,0 0,1 1,-1 0,0 0,0 0,1 0,0 1,-1 0,1 0,0 0,0 0,0 1,1-1,-1 1,1 0,0 0,0 0,-3 6,-8 13,1 0,-14 39,25-58,-19 46,2 1,2 1,3 0,2 1,2 0,2 0,0 104,8-144,1 1,0-1,1 0,4 17,-5-29,-1 1,0-1,1 0,-1 1,1-1,0 0,-1 0,1 0,0 0,0 1,0-1,-1 0,1 0,0 0,0-1,1 1,-1 0,0 0,0 0,0-1,2 1,-1-1,0 0,0 0,0 0,-1-1,1 1,0-1,0 1,0-1,-1 0,1 0,0 0,-1 0,1 0,-1 0,1 0,-1-1,1 1,-1 0,0-1,2-2,17-17,20-23,59-49,-58 60,-14 13,-1-2,38-41,-60 57,0-1,0 1,-1 0,0-1,-1 0,0 0,0 0,0 0,-1 0,0 0,0 0,0-1,-1 1,-1 0,1 0,-1 0,0-1,-3-6,2 4,0 0,-1 1,0-1,-1 1,0 0,0 0,-1 0,0 0,-1 1,0 0,0 0,-12-11,4 9,12 8,-1 0,0 0,1 0,-1 0,1 0,0-1,0 1,-4-6,6 7,-1-1,1 0,0 1,0-1,-1 0,1 1,0-1,0 0,1 1,-1-1,0 1,0-1,1 0,-1 1,1-1,-1 1,1-1,0 1,0-1,0 1,2-3,13-19,1 2,1-1,22-17,15-20,95-114,-145 164,0 0,0 0,-1 0,0-1,-1 1,0-1,0 0,-1 0,-1 0,1 0,-2-1,1-11,-2-4,0 0,-2 0,-10-42,7 49,-1 1,0-1,-1 2,-1-1,-1 1,-1 1,0 0,-1 0,0 1,-2 1,-17-16,-2 1,-1 3,-1 0,-1 3,-39-20,58 34,0 1,0 1,-1 1,1 0,-2 1,1 1,0 1,-1 1,1 0,-1 1,0 1,1 1,-22 4,35-4,-1 1,1-1,0 1,0 1,0-1,0 1,0 0,0 0,1 0,0 1,-1-1,1 1,0 0,1 0,-6 7,8-8,-1 0,0 0,1 0,0 0,0 0,0 1,0-1,0 0,0 0,1 1,0-1,0 0,0 1,0-1,0 0,1 1,-1-1,1 0,0 0,0 0,0 1,0-1,1 0,-1 0,1-1,0 1,2 3,13 15,2-1,1-1,0-1,27 19,21 19,424 433,-220-180,46 48,-251-288,-3 3,89 131,-150-200,-1 0,0 1,0 0,0 0,0 0,0-1,-1 2,0-1,0 0,0 0,0 0,0 9,-6 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07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1547,'0'-4,"1"0,0 0,0 1,0-1,0 0,1 1,0-1,0 1,-1 0,2-1,-1 1,0 0,5-4,40-34,5 10,84-36,-45 24,824-386,-139 68,-19-37,-698 366,-34 20,0-2,-1-1,26-21,-36 22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09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1429,'1'-2,"-1"0,1 1,0-1,-1 0,1 0,0 1,0-1,0 0,0 1,0-1,1 1,-1-1,0 1,1 0,-1 0,1-1,-1 1,4-1,37-22,-28 17,51-25,1 2,75-21,-32 12,921-374,-540 211,-327 137,374-161,-470 195,108-69,-167 93,1 0,-1-1,-1 0,1-1,-1 0,-1 0,0-1,7-11,-9 11,1 2,1-1,-1 1,1-1,1 2,0-1,0 1,15-12,-9 14,-3 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11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0,0 0,1 0,-1 0,0 0,1 0,-1 0,1 0,-1 0,0 0,1 0,-1 0,0 1,1-1,-1 0,0 0,1 0,-1 0,0 1,0-1,1 0,-1 1,0-1,0 0,1 0,-1 1,0-1,0 0,0 1,1-1,-1 0,0 1,0-1,0 0,0 1,0-1,0 1,0 0,16 23,255 585,-130-279,-94-227,40 96,-79-173,-4-6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12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1 287,'-1'-71,"3"-79,-2 147,1 0,-1 0,1 0,0 0,0 0,0 0,0 1,0-1,0 0,1 1,0-1,-1 1,1-1,0 1,0 0,0 0,0 0,1 0,-1 0,1 1,-1-1,1 1,-1-1,1 1,0 0,0 0,0 0,-1 0,1 1,0-1,0 1,4-1,13 0,-1 1,1 0,38 7,-28-4,331 44,-293-34,-1 3,-1 3,83 36,-125-45,0 2,32 21,-50-29,0 0,-1 1,1-1,-1 1,0 0,0 0,0 1,-1 0,0 0,0 0,0 0,-1 0,0 1,3 8,-5-11,-1 1,0-1,0 0,0 0,-1 0,1 0,-1 0,0 0,0 0,0 0,-1-1,1 1,-1 0,0-1,0 1,0-1,-1 1,1-1,-1 0,0 0,0 0,-5 4,-9 7,-1-1,-36 21,44-28,-26 16,-99 59,-235 102,365-180,-1-1,1 0,-1 0,0 0,0-1,0 1,0-2,0 1,0-1,-10 0,1-4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05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1952,'5'-2,"0"0,0-1,-1 1,1-1,-1 0,1-1,-1 1,0-1,-1 1,1-1,-1 0,1-1,3-6,5-4,118-135,-109 123,-2 0,-1-1,27-58,-42 79,-1 1,0 0,0-1,0 1,-1-1,0 1,0-1,-1-11,0 16,0 0,-1 0,1-1,-1 1,1 0,-1 0,0 0,0 0,0 0,0 0,0 0,0 0,0 1,-1-1,1 0,-1 1,1-1,-1 1,0-1,0 1,1 0,-1 0,0 0,0 0,0 0,0 0,0 0,0 1,-1-1,-1 0,-8-1,1 1,-1-1,1 2,-1 0,0 0,1 1,-1 0,1 1,0 0,-1 1,1 1,0 0,0 0,1 1,-1 0,1 1,0 0,1 0,0 1,0 1,0-1,1 1,0 1,-8 9,1 3,0 1,1 1,1 0,2 0,0 1,1 0,2 1,0 0,-7 47,4 4,4 0,2 106,7-136,2 0,2-1,1 1,3-2,20 58,-26-90,1-1,0 0,0-1,1 1,1-1,0 0,0 0,1-1,0 0,1-1,0 1,0-2,1 1,10 5,-5-5,1 0,0-2,1 0,-1-1,1 0,0-1,1-1,-1-1,18 0,-3-1,1-1,-1-2,1-1,-1-2,0-1,-1-1,41-16,-48 14,-1-1,0-1,-1-1,0-1,-1-1,-1 0,0-2,-1-1,33-36,-41 38,-1 0,0 0,-1-1,-1-1,-1 1,0-1,-1 0,-1-1,-1 1,0-1,-1 0,-1 0,-1 0,-1 0,0 0,-5-34,-4-3,-3 1,-2 0,-2 1,-27-60,42 112,0-1,0 0,1 0,-1 0,1 0,-1 0,1 0,0 0,-1 0,1 0,0 0,1 0,-1 0,0 0,0 0,1 1,-1-1,1 0,0 0,0 0,-1 0,1 0,0 1,1-1,-1 1,0-1,0 0,1 1,-1 0,1-1,-1 1,1 0,-1 0,1 0,0 0,0 0,-1 0,1 0,0 1,0-1,0 1,4-1,10-3,0 1,0 1,0 1,20 0,-23 1,13 0,1 1,0 1,0 1,0 2,-1 1,0 1,0 1,-1 1,0 1,0 2,-1 0,-1 2,0 0,-1 1,37 34,-6 1,-2 1,67 88,73 130,-80-107,-104-153,0 1,0-1,1 0,0-1,0 0,11 7,-17-13,-1-1,1 0,0 0,0 0,0-1,-1 1,1 0,0-1,0 1,0-1,0 1,0-1,1 0,-1 0,0 0,0 0,0 0,0-1,0 1,0-1,0 1,0-1,0 1,0-1,-1 0,1 0,0 0,0 0,-1-1,1 1,0 0,-1-1,0 1,1-1,-1 1,0-1,0 0,1 0,-1 1,-1-1,2-3,17-32,-2-1,-2 0,12-47,-8 27,30-106,-7-2,-8-1,-7-2,-7-1,-8 0,-10-190,-9 240,-28-151,22 201,-4 1,-3 0,-41-95,49 138,-1 1,-1 0,-1 1,-1 1,-20-23,30 39,1 1,-1 0,-1 0,1 0,-1 1,0-1,0 2,-1-1,1 1,-1 0,0 1,0 0,-1 0,1 0,0 1,-1 1,1-1,-1 2,0-1,-13 1,17 1,0 1,0-1,0 1,0 0,1 0,-1 0,0 0,1 1,0 0,-1 0,1 0,0 1,1-1,-1 1,1 0,-1 0,1 0,0 1,1-1,-1 1,1-1,0 1,-2 6,-2 6,1 1,1-1,0 1,1 0,0 26,3-1,1 0,3 0,1 0,2-1,2 0,26 73,-9-49,2 0,4-2,51 78,-51-95,2-1,2-2,2-2,2-1,2-2,1-2,2-2,1-2,2-2,1-2,1-2,1-2,68 22,-68-29,89 46,-132-60,0 0,0-1,1 0,-1-1,1 0,0 0,9 0,-9-1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15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1 915,'1'5,"0"1,1-1,0 0,0 0,0 0,0 0,5 6,6 16,0 4,1-1,0-1,3 0,24 33,90 99,-104-130,34 29,-60-60,-1 1,0-1,1 1,-1-1,1 0,-1 1,1-1,-1 0,1 0,-1 1,1-1,-1 0,1 0,0 0,-1 0,1 0,-1 1,1-1,-1 0,1 0,0 0,-1-1,1 1,-1 0,1 0,-1 0,1 0,0 0,-1-1,1 1,-1 0,1-1,-1 1,1 0,-1-1,1 0,13-25,-2-36,-4-51,-7-151,-3 151,11 125,0 0,-1 0,11 22,24 51,5-2,2-3,102 123,-146-195,1-1,0 0,0 0,1-1,0 0,0 0,1-1,-1 0,1-1,15 7,-20-11,-1 1,0 0,0-1,1 0,-1 1,0-1,0-1,1 1,-1 0,0-1,1 1,-1-1,0 0,0 0,0-1,0 1,0-1,0 1,0-1,-1 0,1 0,-1 0,1 0,-1-1,0 1,1-1,-1 1,-1-1,1 0,0 1,-1-1,1 0,-1 0,0-1,1-3,10-26,-2-1,9-64,-8 40,8-45,9-163,-26 198,-2 0,-4 0,-18-98,14 129,-2 1,-1 0,-2 1,-21-42,22 55,0 0,-1 1,-2 0,0 1,-1 1,-1 1,-26-23,42 40,0 0,0 0,0-1,-1 1,1 0,-1 1,1-1,-1 0,1 0,-1 0,1 1,-1-1,0 1,1 0,-1-1,-1 1,2 0,1 1,-1-1,1 0,-1 1,1-1,-1 0,1 1,0-1,-1 1,1-1,0 1,-1-1,1 1,0-1,0 1,0-1,-1 1,1-1,0 1,0 0,0-1,0 1,0-1,0 1,0-1,0 1,0 0,0-1,1 2,0 7,1 0,1-1,-1 1,8 14,94 188,16 35,-82-165,27 68,-57-125,2 0,0-1,2-1,0 0,2 0,18 22,-27-37,0-1,0-1,1 1,-1-1,2 0,-1 0,0 0,1-1,0 0,0 0,0-1,0 0,1 0,-1-1,1 0,0 0,-1-1,1 0,0 0,0-1,0 0,0 0,13-3,43-14,0-3,91-42,-91 35,1 2,70-17,-108 37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16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1 376,'0'0,"0"-1,1 0,-1 0,1 0,-1 0,0 0,1 0,0 1,-1-1,1 0,-1 0,1 1,0-1,-1 0,1 1,0-1,0 1,0-1,0 1,-1-1,1 1,0 0,0-1,2 1,31-9,-18 6,48-18,-33 12,0-1,43-22,45-24,190-61,-189 75,18-11,-113 46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18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0 300,'6'1,"0"0,0 0,0 0,0 1,0-1,0 1,-1 1,1-1,-1 1,0 0,8 6,54 47,-41-33,25 21,-2 3,42 52,-70-73,-2 0,-1 0,-1 2,-1 0,-2 1,16 42,-20-14,-9-53,-1-13,-1-14,-5-40,-2 0,-3 0,-24-74,1 2,32 127,0 1,0-1,1 0,0 0,1 0,0 1,0-1,0 0,1 0,0 0,1 1,0-1,0 1,0-1,1 1,0 0,1 0,-1 0,2 0,-1 0,0 1,1 0,1 0,-1 0,1 1,12-10,-7 6,27-25,2 2,0 2,88-48,-120 75,-1 1,1-1,-1 1,1 1,0-1,0 1,0 1,0-1,0 1,0 1,0 0,0 0,0 0,0 1,0 0,-1 1,1-1,-1 1,0 1,0 0,0 0,0 0,8 8,13 11,-1 1,-1 1,42 53,-50-56,-7-7,-1 0,-1 1,0 0,-1 0,-1 1,0 0,6 29,6 12,-8-31,2-1,17 29,-20-39,0 0,-1 1,-1 0,-1 0,0 1,-2 0,6 27,-9-23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19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0 270,'44'-3,"-1"-1,58-14,-35 5,209-38,165-26,-351 66,-31 6,0-3,-1-2,78-25,-51 7,-68 22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20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0 508,'5'-1,"-1"-1,1 1,0-1,-1 0,0 0,1 0,3-3,6-3,81-32,190-53,-206 70,44-6,2 5,149-9,-136 20,281-43,117-65,-410 87,-86 18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21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80 529,'-2'0,"-1"0,0 0,0 0,0 1,0-1,1 1,-1 0,0 0,0 0,1 0,-1 0,1 1,-1-1,1 1,0-1,-1 1,1 0,0 0,-2 3,0 0,2-1,-1 1,0 0,1-1,0 1,0 0,1 1,-1-1,0 9,0 8,1 0,1 0,1 0,4 24,-1-23,0 0,2-1,1 0,1 0,0-1,2 0,1 0,0-1,1 0,2-1,0-1,0 0,2-1,0 0,20 15,-9-11,1 0,1-2,1 0,1-3,0 0,2-2,-1-1,1-2,48 10,-74-20,-1-1,1 1,0-1,0 0,-1 0,1-1,0 0,-1 0,1-1,-1 0,1 0,-1 0,0-1,9-5,6-5,-1-1,32-27,-24 18,41-32,-3-4,-2-2,-3-3,77-103,-129 153,0-1,-1 0,0-1,-1 0,-1 0,-1 0,0-1,-1 0,3-25,-6 29,-1 1,0-1,0 1,-1 0,-1-1,0 1,-1 0,0 0,-1 0,0 0,-1 1,0 0,-13-20,-2 3,-2 1,-1 1,-2 0,-35-28,-119-77,158 120,-1 0,-1 2,0 0,0 2,-1 0,0 2,0 0,0 2,0 1,-35 0,52 2,0 1,0 0,1 0,-1 0,0 1,0 0,1 0,-1 0,1 1,0 0,0 0,0 1,0 0,-7 6,-4 5,1 2,1 0,-14 19,-13 15,29-37,-67 73,3 3,-81 125,142-187,6-5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28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95,'1'-30,"2"40,9 37,-2-25,1 0,1-1,1 0,1-1,1-1,0 0,1-1,1 0,1-2,1 0,24 16,-6-7,1-2,1-1,2-2,0-1,50 14,-48-20,1-2,0-1,1-3,-1-1,1-3,1-1,-1-3,62-7,-105 7,1 0,-1 0,1 0,-1 0,0 0,0 0,1 0,-1-1,0 1,0-1,0 1,0-1,-1 0,1 0,0 0,-1 0,1 0,-1 0,0 0,0-1,0 1,0 0,0-1,0 1,-1-1,1 1,-1-1,1 1,-1-1,0 1,-1-6,1-9,-1 0,-1 0,-7-28,6 28,-26-104,18 81,1 0,2-1,2 0,-1-49,8 98,1 0,0-1,1 1,-1-1,1 0,1 0,-1 0,10 13,49 69,-50-73,209 264,35 50,-109-118,-10 6,149 321,-283-533,28 61,-3 2,25 97,-47-146,-2 0,-1 0,0 0,-2 0,0 1,-1-1,-1 0,-1 1,-1-1,0 0,-2 0,0-1,-13 31,4-23,0 0,-2-1,-1-1,-1-1,-1 0,-1-1,-1-2,-1 0,-39 29,53-45,0-1,0 0,0 0,-1-1,0 0,1 0,-1-1,0 0,0 0,0-1,-1-1,1 1,0-1,0-1,0 0,0 0,-1-1,2 0,-1 0,0-1,-9-4,-16-9,0-1,2-1,-54-39,-154-127,199 148,2-2,2-1,-52-70,84 103,0 0,1-1,0 1,0-1,0 0,1 0,0 0,1 0,-1 0,1-1,1 1,-1-1,2 1,-1-1,1 0,0 1,0-1,1 0,0 1,0-1,1 0,0 1,0 0,5-11,7-11,0 1,2 1,1 0,1 1,40-45,-44 55,-1 0,-1-2,0 0,-1 0,11-27,29-102,-45 130,85-207,-89 219,12-25,-1-2,1 0,2 0,1 1,2 1,1 1,43-48,45-34,35-33,-127 130,-6 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28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1,'-5'14,"1"-1,0 1,1 1,0-1,2 0,-1 1,2-1,0 15,-1 5,-4 120,15 165,-5-264,2-1,3 0,2-1,3 0,1-1,40 82,-47-116,0-1,1-1,1 1,1-2,1 1,0-2,0 0,1 0,1-1,1-1,-1-1,2 0,0-1,0-1,0 0,1-1,1-1,-1-1,1-1,0 0,0-2,1 0,30 1,-27-5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29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0,'-5'2,"0"0,0 0,0 0,0 1,1-1,-1 1,1 0,0 0,0 1,0-1,0 1,0 0,-5 8,3-6,-24 30,2 1,-47 78,-33 92,87-164,8-17,2 1,1 1,0 0,3 0,0 0,1 1,-2 46,8-63,0 1,1-1,0 1,1-1,1 0,0 1,0-1,10 20,-9-24,0 0,1-1,0 0,0 0,1 0,-1-1,2 1,-1-1,1-1,0 1,0-1,0-1,15 8,9 1,1-1,0-1,1-2,0-1,0-2,1-1,0-1,42-2,-70-3,-1 0,0-1,0 1,1-1,-1-1,-1 1,1-1,0 1,-1-1,1 0,-1-1,0 1,0-1,0 0,-1 0,1 0,-1-1,0 1,3-7,9-13,-2-1,14-37,-22 50,67-193,-64 173,-1 0,-1-1,-2 1,0-53,-5 80,1-1,-1 1,0 0,-1 0,0 0,1-1,-1 2,-1-1,1 0,-1 0,-5-6,-44-47,25 30,-56-84,4 7,63 82,14 20,1 0,-1 0,1 0,-1 1,0-1,0 1,0 0,0-1,0 1,-1 0,1 0,-1 0,1 1,-1-1,0 1,1-1,-1 1,0 0,0 0,-6-1,-7 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30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0,'6'1,"-1"0,1 0,0 0,0 0,-1 1,1 0,-1 0,0 1,1-1,-1 1,7 5,55 48,-33-26,101 80,275 234,-322-262,-4 3,105 139,-172-199,-2 0,-1 0,-1 1,17 48,25 116,-41-137,-8-25,0-1,3 54,-8-57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06.3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1 368,'4'0,"6"-4,10-10,10-7,12-8,8-9,4-1,2 2,-5-2,-3 6,-4 0,-6 5,-10 4,-4 5,-8 11,-9 6,-7 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31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0 277,'173'-5,"292"-47,158-79,-404 65,-173 50,-25 10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32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0 458,'16'-2,"-1"0,1-1,-1-1,0-1,-1 0,1-1,22-13,21-7,339-109,-317 114,0 3,0 4,93-4,-105 16,-34 2,1-1,0-2,-1-1,0-1,64-20,-42 1,-21 9,46-14,157-39,-221 65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33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1 358,'53'-19,"-34"16,1 1,-1 2,0 0,1 0,-1 2,0 1,0 0,0 1,-1 1,1 1,-1 0,0 2,-1 0,25 15,-28-14,-2 0,1 0,-1 1,-1 1,1 0,-2 1,0 0,0 0,-1 1,-1 0,0 1,-1-1,0 2,-1-1,-1 1,0 0,-1 0,3 20,-2 13,-2 1,-3 0,-1-1,-3 1,-9 50,6-64,-2 0,0 0,-3-1,0-1,-3 0,0 0,-31 45,-4-14,42-56,34-43,71-100,98-182,-109 170,-22 41,148-266,-208 359,1 1,-1-1,-1 0,0 0,-1 0,-1-1,0-21,-8-92,6 121,-3-11,-2 21,-3 29,3 24,3 1,2-1,3 1,3-1,2 0,2 0,33 108,-40-158,0-1,1 1,-1-1,1 0,1 0,-1 0,1-1,0 1,1-1,-1 0,1 0,0 0,0-1,0 0,1 0,-1 0,1 0,0-1,0 0,1 0,-1-1,13 3,5 4,-1 1,1 1,-2 1,29 19,-24-14,0-1,35 14,-52-27,1 0,-1-1,1 0,0 0,0-1,17-1,-7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34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1,'-5'6,"0"0,0 0,0 1,1-1,0 1,0 0,1 1,0-1,0 0,1 1,0 0,0-1,0 10,-1 15,1 0,3 32,0-19,11 321,-6-316,1 0,3 0,2-1,1 0,26 56,-32-89,1 0,1-1,0 0,1 0,1-1,0 0,1-1,19 17,-22-23,0 0,1 0,0-1,0 0,1-1,-1 0,1 0,1-1,-1-1,0 0,1-1,0 0,15 1,-7-2,0 0,0-2,1 0,-1-1,0-1,0-1,-1-1,1 0,-1-2,0 0,0-1,28-18,-15 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35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0,'-2'1,"0"0,0 1,0-1,0 0,0 1,1-1,-1 1,0-1,1 1,-1 0,1 0,-1 0,-1 3,-8 10,-23 17,2 2,1 1,2 2,-29 46,15-12,-49 112,78-152,-15 54,26-76,1 0,0 0,1 0,-1 0,2 0,0 0,0 1,0-1,1 0,0 0,4 11,-4-17,0-1,1 0,-1 1,1-1,-1 0,1 0,0 0,0-1,0 1,0 0,0-1,0 1,1-1,-1 0,0 1,1-1,-1 0,1-1,-1 1,1 0,-1-1,1 1,0-1,-1 0,1 0,-1 0,1 0,0 0,-1-1,4 0,13-2,0-1,-1-1,21-8,-24 8,107-29,-72 21,-1-1,58-26,-96 35,-1 0,1-1,-1 0,0 0,0-1,14-15,-21 20,-1-1,0 0,1 0,-2 0,1-1,0 1,0 0,-1-1,0 1,0-1,0 1,0-1,0 0,-1 1,1-1,-1 0,0 0,0 1,-1-1,1 0,-1 1,0-1,0 0,-2-5,-13-26,-1 0,-2 1,-1 1,-35-43,22 30,13 17,10 14,0 0,-1 0,0 1,-1 0,-1 1,-19-15,23 22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36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1,'44'1,"1"3,-1 2,0 1,-1 3,60 20,-33-4,-2 3,93 54,-121-61,-2 2,-1 2,-1 1,-1 2,-2 1,0 2,-3 1,42 56,3 32,69 152,-63-113,-71-143,73 156,-74-147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37.5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1 177,'206'-8,"280"-47,16-19,-364 61,-79 10,-53 2,0 1,-1-1,1-1,-1 1,0-1,8-4,7-4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38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1,'0'11,"2"1,-1-1,2 0,-1 1,1-1,1-1,6 14,42 75,-30-59,34 72,-5 3,55 181,-76-205,-24-67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40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1 554,'0'-507,"0"503,0 0,0 0,0 0,1 0,0 0,-1 0,1 0,3-7,-4 11,1 0,-1-1,0 1,0 0,0 0,1 0,-1-1,0 1,0 0,0 0,1 0,-1-1,0 1,1 0,-1 0,0 0,0 0,1 0,-1 0,0 0,1 0,-1-1,0 1,1 0,-1 0,0 0,0 1,1-1,-1 0,0 0,1 0,-1 0,0 0,0 0,1 0,-1 0,0 1,1-1,16 21,21 55,45 129,-48-113,-12-32,195 538,-131-349,-68-207,2-1,1 0,48 64,-68-103,-1 0,1 0,-1 0,0 0,1 1,-1-1,0 0,0 0,-1 1,1-1,0 1,0 3,-1-6,0 1,0 0,0 0,-1 0,1 0,0-1,0 1,-1 0,1 0,0-1,-1 1,1 0,-1 0,1-1,-1 1,1-1,-1 1,0 0,1-1,-1 1,0-1,1 1,-1-1,-1 1,-4 1,-1 0,1-1,-1 1,1-1,-1-1,0 1,-10-2,-60 2,-209-7,257-2,27 2,18 1,139-14,1 8,172 9,-243 3,-48-1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41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0 854,'93'-19,"380"10,-299 11,26-1,590-8,-1-58,723-201,-1089 179,378-94,-753 168,329-87,-272 78,175-14,-238 31,77-19,-35 6,-59 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07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1 572,'13'1,"-1"1,1 0,0 1,-1 0,1 0,-1 2,0 0,0 0,12 8,97 67,-114-76,288 247,-155-125,-139-125,0-1,-1 1,1 0,0-1,-1 1,1 0,0-1,0 1,-1-1,1 1,0-1,0 1,0-1,0 0,0 1,0-1,0 0,0 0,0 0,1 1,-3-17,-22-34,20 45,-7-15,-115-243,100 201,2 0,-20-90,35 113,2-1,1 1,1-58,4 83,1 0,0 0,1 0,1 0,0 0,0 1,2-1,-1 1,2 0,0 0,0 1,1 0,10-13,-14 21,0 1,0 0,1-1,-1 1,1 0,0 1,-1-1,1 1,1 0,-1 0,0 0,0 0,1 1,-1-1,1 1,-1 1,1-1,-1 0,1 1,-1 0,1 0,0 1,-1-1,1 1,-1 0,1 0,-1 0,1 1,-1-1,0 1,5 3,12 7,-1 0,0 2,-1 0,29 29,-35-32,9 9,40 38,3-3,1-3,94 55,-150-101,1 1,-2 1,1 0,-1 0,10 12,-12-12,0-1,0 0,1 0,0-1,0 0,0 0,19 9,-8-8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43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1 790,'19'-15,"1"0,1 2,0 0,0 2,2 0,28-9,-24 8,33-11,0 2,1 3,1 2,0 3,65-4,-76 13,0 2,0 2,-1 3,1 1,0 3,83 23,-113-24,-1 1,-1 0,1 2,-1 0,-1 1,31 22,-43-27,0 0,0 1,0 0,0 0,-1 0,0 1,-1 0,1 0,-1 0,-1 0,1 1,-1 0,0 0,-1-1,0 1,0 1,-1-1,0 0,0 16,-4 7,0 0,-2 0,-2-1,0 1,-13 29,-64 144,82-201,-102 198,102-195,3-7,11-15,14-30,145-384,-91 218,-20 47,67-311,-109 422,-14 45,0 0,-1-1,0 1,-1-1,2-17,-23 57,4 6,2 1,1 1,-11 69,10-45,-46 277,53-280,2 1,4 0,11 106,-9-152,1 0,1 0,0-1,0 1,1-1,1 0,0 0,1-1,1 0,0 0,0 0,17 16,-6-10,2 0,0-2,0-1,2 0,42 19,-60-31,34 17,40 26,-62-35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43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1,'-15'96,"5"44,5 0,7 0,5-1,42 221,-46-341,2 1,0-2,1 1,1-1,1 0,10 19,-13-29,1-1,-1 1,2-1,-1 0,0-1,1 0,1 0,-1 0,1-1,-1 0,2 0,-1-1,0 0,15 4,19 7,-26-9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45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4,'-3'0,"-1"0,1 0,0 0,0 1,-1-1,1 1,0 0,0-1,-1 2,1-1,0 0,0 1,0-1,1 1,-1 0,0 0,-3 3,1 1,0 1,1 0,0 0,0 0,-6 15,2 0,0 0,2 0,1 0,0 1,2 0,-1 23,3-4,1 0,9 59,-3-64,1-1,23 65,-24-82,2-1,0 0,2 0,0-1,0 0,26 29,-30-41,0 0,0 0,1-1,0 0,-1 0,2 0,-1-1,0 0,1-1,-1 0,1 0,0 0,0-1,-1 0,1-1,0 0,0 0,0 0,11-3,16-3,0-1,62-21,92-29,74-25,-256 80,0-1,0 0,-1 0,1-1,-1 1,0-1,8-8,-12 11,-1 0,0-1,1 1,-1-1,0 0,0 1,0-1,0 0,-1 0,1 0,0 1,-1-1,0 0,1 0,-1 0,0 0,0 0,0 0,0 0,0 0,0 0,-1 0,1 0,-1 0,1 1,-1-1,0 0,1 0,-1 0,0 1,0-1,-2-2,-13-16,0 1,-1 1,-1 0,-1 1,0 1,-35-22,-21-18,-6-6,-160-92,203 132,-85-46,108 62,1 0,-1 1,0 1,-1 0,1 1,-30-2,23 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45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0 273,'19'-2,"-1"-1,0-1,0 0,-1-1,21-9,3 0,309-121,-142 50,-192 78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46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6,4 4,6 3,10 1,5 2,8 9,6 3,1 3,2 3,-2-1,2 1,-3-4,-8-3,-9-5,-4-7,-6-8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47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20,'55'-20,"-46"20,1 1,0 0,-1 0,1 1,-1 0,1 0,-1 1,0 0,0 1,9 5,17 10,36 28,-35-24,106 74,165 146,-212-157,-5 5,112 141,-157-172,-2 2,-3 2,35 77,-72-135,0-1,-1 1,0 0,0 0,0 0,-1 0,0 0,0 0,0 0,-1 0,0 1,0-1,0 0,-1 0,0 0,-3 9,-3-2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48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1 547,'15'-11,"1"0,0 1,1 0,0 1,0 1,1 1,0 1,0 0,23-4,39-14,120-39,221-41,217-10,-208 41,53 5,-427 59,-41 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50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72,'1271'0,"-1245"-2,0-1,0-1,41-11,37-7,-2 1,-84 17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52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1 722,'21'1,"0"0,0 2,-1 0,1 1,-1 1,1 1,-2 1,1 1,-1 1,30 17,-16-9,-2 2,0 1,-1 1,41 37,-60-47,-1 1,0 0,0 1,-1-1,-1 2,0-1,-1 1,0 0,-2 1,1 0,-2 0,0 0,3 19,-3 10,-1 0,-2 0,-2 0,-2 1,-2-2,-2 1,-2-1,-1 0,-3 0,-1-2,-2 1,-2-2,-2 0,-44 65,45-72,15-26,1 0,-1 0,-1 0,1-1,-1 0,0 0,0 0,-8 6,23-62,214-893,-65 72,-142 794,-10 148,-4-36,2 0,1 0,2 0,1-1,17 42,80 162,-73-174,1-2,4-2,2-1,3-2,2-2,55 51,-56-65,2-2,1-2,2-2,2-2,1-3,1-1,86 31,-104-47,55 23,-68-24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53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1,'-1'0,"0"1,1-1,-1 0,0 1,0-1,0 1,1-1,-1 1,0-1,1 1,-1 0,0-1,1 1,-1 0,1 0,-1-1,1 1,0 0,-1 0,1 0,0 0,-1-1,1 1,0 0,0 2,-5 27,4-27,-6 73,4 1,7 80,28 150,-22-243,23 86,-24-121,1-1,0-1,3 0,0 0,22 33,-30-53,0-1,1 0,-1 0,1 0,0-1,1 0,-1 0,1 0,14 6,-1-3,0 0,28 6,-34-11,1 1,-1 1,1 0,-1 1,-1 1,1 0,12 9,-12-4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35.9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1272,'-5'-5,"-1"1,0-1,0 1,-1 0,1 1,-1 0,1 0,-1 0,0 0,0 1,-1 1,1-1,-10 0,12 2,1-1,-1 1,1 0,-1 1,1-1,-1 1,1 0,-1 0,1 0,0 1,-1-1,1 1,0 0,0 0,0 1,1-1,-1 1,0 0,1 0,0 0,0 0,-5 6,-1 7,0 0,1 0,0 1,2 0,0 1,-5 26,2-1,-3 68,12-103,-1 0,1 0,1 0,-1 0,1 0,1 0,0 0,4 12,-5-17,1 0,0 1,0-1,0 0,0 0,0 0,0-1,1 1,0 0,-1-1,1 0,0 0,0 0,0 0,1 0,-1 0,0-1,1 0,-1 1,1-1,4 0,20 3,1-2,-1 0,1-3,-1 0,0-1,1-2,-1-1,-1-1,54-20,-77 25,-1 0,0 0,1-1,-1 1,0-1,0 0,0 0,0 0,0 0,0 0,0-1,-1 1,1-1,-1 0,0 0,0 0,0 0,0 0,-1 0,1 0,-1-1,2-4,-3 4,0-1,0 1,0-1,0 1,-1-1,0 0,0 1,0 0,-1-1,1 1,-1 0,0 0,0 0,-1 0,1 0,-7-7,-6-10,15 21,0 0,0 0,0 0,1 0,-1 0,0 0,0 0,0 0,0 0,0 0,0 0,0 0,0 0,0 0,0 0,0 0,0-1,0 1,0 0,1 0,-1 0,0 0,0 0,0 0,0 0,0 0,0 0,0 0,0 0,0 0,0 0,0 0,0 0,0-1,0 1,0 0,32 30,0 0,23 12,1-3,107 55,135 37,-230-105,1-4,1-2,106 16,-172-35,0-1,1 1,-1-1,0 0,0 0,1 0,-1-1,0 1,0-1,1 0,-1 0,0 0,0-1,0 0,0 1,-1-2,1 1,0 0,-1-1,1 1,-1-1,0 0,0 0,0 0,0-1,-1 1,1-1,-1 1,0-1,0 0,0 0,-1 0,1 0,-1 0,1-6,5-18,-2 0,0 0,-2-1,-1-43,-13-118,10 176,-15-115,-5 1,-6 2,-5 0,-6 2,-5 2,-6 2,-101-182,52 141,83 140,-1 0,-1 1,0 1,-2 1,-24-20,39 35,0 0,-1 0,1 0,-1 0,0 1,1 0,-1 0,0 0,0 1,-1-1,1 1,0 0,0 1,-1-1,1 1,0 0,-9 1,8 1,0 0,0 0,0 0,0 1,1 0,-1 0,1 1,-1-1,1 1,0 0,1 1,-8 7,-3 6,1 2,1 0,1 1,0 0,2 1,-12 32,7-13,1 1,3 0,1 1,2 0,-4 63,11-92,1 1,1-1,0 1,1-1,0 1,1-1,1 0,0 0,1-1,0 1,2-1,-1 0,1-1,1 1,0-1,1-1,0 0,1 0,0-1,16 13,0-5,0 0,1-2,1-2,37 15,120 33,-66-25,-57-13,-2 4,97 58,-97-50,1-3,76 29,-114-53,-16-6,0 0,1 0,0-1,-1 0,13 2,-17-4,-1 0,0 0,0 0,1 0,-1-1,0 1,0-1,0 1,0-1,0 0,1 0,-2 0,1 0,0 0,0 0,0-1,0 1,-1-1,1 1,-1-1,1 0,-1 1,1-1,1-3,85-157,-23 39,-58 110,29-51,71-94,-90 138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09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698 329,'1'-24,"2"0,1 1,10-38,-9 44,-1-1,0-1,-1 1,-1 0,0-1,-3-33,1 51,0-1,0 1,0-1,0 1,-1-1,1 1,-1-1,1 1,-1-1,1 1,-1 0,0-1,1 1,-1 0,0 0,0-1,0 1,0 0,0 0,0 0,0 0,-1 0,1 1,0-1,0 0,-1 0,1 1,-1-1,1 1,0-1,-1 1,1 0,-1-1,-1 1,-2 1,-1-1,1 1,0 0,0 1,0 0,0-1,0 1,0 1,-7 3,-27 19,1 1,-65 59,-62 77,150-147,-35 35,2 2,3 2,2 2,-36 62,75-112,1 0,0-1,1 1,0 0,0 0,0 0,0 0,0 10,2-13,0-1,0 0,1 1,-1-1,1 0,-1 1,1-1,0 0,0 0,0 0,0 1,1-1,-1 0,0 0,1-1,-1 1,1 0,0 0,0-1,-1 1,1-1,0 0,0 1,1-1,2 1,13 7,1-2,-1 0,1-1,1-1,23 4,107 6,-101-11,881 18,-217-13,-684-8,-12-1,0 1,-1 0,1 2,23 5,-38-7,0 0,0 0,0-1,0 2,0-1,0 0,0 0,-1 0,1 1,0-1,-1 1,1 0,-1-1,0 1,1 0,-1 0,0 0,0 0,0 0,0 0,-1 0,1 0,-1 0,2 4,-2 4,1-1,-1 1,-1-1,-2 15,1-8,-27 163,-86 293,76-331,-246 804,283-937,-17 35,19-42,-1 0,0 0,1 0,-1-1,0 1,1 0,-1-1,0 1,0 0,1-1,-1 1,0-1,0 0,0 1,0-1,0 0,0 1,0-1,0 0,1 0,-1 0,0 0,0 0,0 0,0 0,0 0,0 0,0 0,0 0,0-1,0 1,0 0,0-1,0 1,0-1,1 1,-1-1,0 1,0-1,1 1,-2-2,-14-13,0-1,1-1,0 0,2-1,-21-35,6 10,-460-727,59-37,397 740,4-1,-39-138,61 180,1-1,1 1,1-1,2 0,0 0,2 0,1 0,1 0,1 1,1-1,12-32,-6 33,-1 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55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0,'-2'1,"0"-1,0 0,0 1,0 0,0-1,0 1,0 0,1 0,-1 0,0 0,0 0,1 0,-1 0,1 1,-1-1,1 1,0-1,-1 1,1 0,0-1,0 1,0 0,0 0,0-1,1 1,-1 0,0 0,1 0,0 0,-1 0,1 0,0 0,0 3,-1 7,1-1,0 1,0-1,4 19,-1-16,2-1,0 1,0-1,1 0,1 0,0-1,0 0,1 0,1-1,0 0,1 0,0-1,1 0,-1-1,24 15,7 3,2-2,1-2,59 22,-13-7,1-4,2-4,125 23,-208-51,0 0,0-1,0 0,1-1,-1 0,0-1,13-2,-20 2,-1 0,1 0,-1 0,0 0,0 0,0-1,0 1,0-1,0 1,0-1,0 0,0 0,-1 0,1 0,-1 0,1 0,-1 0,0-1,0 1,0 0,0-1,0 1,-1-1,1 1,-1-1,0 1,1-1,-1 1,0-1,0 1,-1-1,1 1,0-1,-2-2,-1-13,-1 0,0 1,-2-1,0 1,-1 0,-1 1,-16-26,0 4,-56-67,72 96,0 0,-1 1,0 0,0 0,-1 1,0 0,0 0,0 1,-21-8,15 9,-1 1,1 0,0 1,-1 1,0 1,-26 0,-49 3,-27 1,0-5,-126-18,233 18,0-1,1-1,-1 0,1-1,-20-10,11 4,6 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55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1,'18'1,"0"1,0 0,-1 1,1 1,-1 1,0 0,0 2,31 15,5 9,63 47,-72-47,447 331,-376-266,-4 5,105 124,-139-133,-3 3,64 112,-98-136,-3 1,-3 2,48 154,-64-162,39 120,-49-170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56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1 668,'0'-5,"1"0,0 1,0-1,1 0,0 0,-1 0,2 1,-1-1,0 1,1-1,0 1,0 0,5-5,2-2,1 0,0 1,14-11,52-32,1 4,3 4,170-70,-119 73,189-36,-199 51,75-9,-99 19,131-39,-182 37,-29 10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57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1,'1'23,"1"0,2 0,0-1,1 1,1-1,15 38,71 125,-45-97,-13-21,138 287,-163-333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58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1,'132'272,"188"371,-263-539,-49-93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5:58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0 504,'1035'-54,"-9"-63,-619 67,-281 35,779-114,-783 101,66-11,-82 20,-67 10,42-4,234-16,-286 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00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0 779,'1'-2,"-1"-1,1 1,-1 0,1-1,0 1,0 0,0-1,0 1,0 0,1 0,-1 0,1 0,-1 0,1 0,0 1,0-1,2-1,39-26,-35 24,38-24,1 3,85-34,-128 59,-1-1,1 1,-1 0,1 0,-1 1,1-1,-1 1,1 0,0 0,-1 0,1 0,-1 0,1 1,0 0,-1 0,1 0,-1 0,0 0,1 1,-1-1,0 1,0 0,0 0,0 0,5 5,-4-2,0 1,0-1,-1 1,0-1,0 1,0 0,0 0,-1 1,0-1,-1 0,0 1,1-1,-1 13,-1-15,5 40,-5-44,0 1,0 0,0-1,0 1,0-1,0 1,0-1,0 1,1-1,-1 1,0-1,0 1,0-1,1 1,-1-1,0 1,0-1,1 1,-1-1,0 1,1-1,-1 0,1 1,-1-1,0 0,1 1,-1-1,1 0,-1 1,1-1,-1 0,1 0,-1 0,1 0,0 1,-1-1,1 0,-1 0,1 0,-1 0,1 0,-1 0,1 0,0 0,-1-1,1 1,-1 0,1 0,-1 0,1-1,-1 1,1 0,-1 0,1-1,-1 1,0-1,1 1,-1 0,1-1,-1 1,0-1,0 1,1-1,-1 1,0-1,1 1,-1-1,35-48,-3-1,39-80,-15 25,-4 16,102-194,-132 232,-30 130,-4-12,-18 121,27-155,1-1,2 1,6 56,-5-80,0 0,1 0,0 0,1-1,0 1,0-1,1 1,7 11,-8-16,0 0,1-1,-1 1,1-1,0 0,-1 0,2 0,-1 0,0 0,0-1,1 0,-1 0,1 0,0-1,-1 0,10 2,66 16,-1 3,99 42,-171-61,-1 1,1-1,-1 1,0 0,0 0,0 1,10 10,-5-3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00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0,'1'32,"1"-1,2 0,1 0,1-1,2 1,20 52,1-18,2-2,58 85,-70-120,2 0,1-1,1-2,1 0,2-1,0-2,30 20,-40-32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02.1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0 217,'23'-3,"0"0,0-1,-1-1,1-2,-1 0,-1-1,1-1,29-18,-11 8,43-15,116-28,-156 42,-27 12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02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5,1 5,7 7,5 12,7 4,3 2,0 3,-1 2,-3-4,4 4,-1-3,-5-5,-7-6,-3-4,-5-7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10.3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1774,'-7'6,"-2"0,1-1,0 0,-1-1,0 0,0 0,-12 2,-14 8,-28 22,45-26,51-34,101-83,144-149,-195 175,705-741,-773 805,-2-1,0 0,-1-1,-1 0,14-32,-21 39,0 1,-1 0,-1-1,0 0,0 1,-1-1,-1 0,0 0,-1 0,0 1,-5-24,1 20,1 0,-2 1,0 0,-1 0,0 1,-1-1,0 1,-2 1,1 0,-1 0,-1 1,0 0,0 1,-1 0,-1 1,1 1,-2 0,-22-11,18 11,0 0,0 2,-1 0,0 1,0 1,0 1,0 1,-1 0,1 2,0 0,-1 1,1 1,0 0,-31 9,42-8,-1 0,1 0,0 0,0 1,0 1,1-1,0 1,-1 1,2-1,-1 1,1 0,-1 1,2-1,-1 1,-4 8,4-3,0 0,0 0,1 0,1 1,0 0,1 0,0 0,1 0,0 15,2 15,2 1,1-1,3 0,1-1,16 51,9 13,5 0,67 132,126 193,-145-276,52 99,-13 6,156 469,-257-628,-21-81,2-1,0-1,1 1,1-1,0 0,18 35,-14-38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03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19,'1'-1,"-1"0,1 0,-1 0,1 0,0 0,-1 0,1 0,0 0,0 0,-1 0,1 0,0 1,0-1,0 0,0 0,0 1,0-1,0 1,1-1,-1 1,0-1,0 1,0 0,0 0,1-1,-1 1,0 0,0 0,0 0,2 1,41 0,-12 4,-1 2,1 1,-1 1,-1 2,0 1,0 1,-1 2,30 20,-17-6,-1 1,-2 2,-1 1,50 59,-58-55,-1 1,-3 2,-1 1,-1 1,-3 0,-2 2,-1 0,-3 2,-1 0,-3 0,-1 1,-3 0,-1 0,-3 1,-4 72,0-98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05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0,'3'21,"0"0,1 0,1 0,1-1,1 0,0 0,2 0,18 31,-12-23,625 1098,-550-977,-52-85,2-1,3-2,2-2,3-2,62 56,-109-111,1-1,0 1,0 0,0-1,0 1,1-1,-1 0,0 1,0-1,1 0,-1 0,1-1,-1 1,1 0,-1-1,1 0,-1 0,1 1,3-2,-4 1,0-1,0 0,0 0,0 0,0 0,0 0,0-1,0 1,0-1,-1 1,1-1,-1 1,1-1,-1 0,1 0,-1 0,2-3,4-11,-1-1,0 1,-1-1,5-30,-4 21,80-406,-50 239,-34 295,-9 86,-40 239,-72 181,114-587,2-6,0 0,-1 0,0 0,-2-1,-6 15,10-26,1 0,-1-1,0 1,0 0,0-1,0 0,0 1,-1-1,1 0,-1 0,1 0,-1-1,0 1,0-1,1 1,-1-1,0 0,0 0,0 0,-1 0,1-1,0 1,0-1,0 0,0 0,-1 0,1 0,0-1,-6-1,-23-8,0-1,2-2,-1-2,2 0,0-2,-32-25,-7-1,-185-100,95 57,155 84,0 1,0-1,0 0,0 0,1 0,-1 0,0-1,1 1,-4-6,2-1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06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1100,'46'48,"-1"2,39 60,348 628,-423-720,-3-8,-1-1,0 1,0 0,-1 0,-1 1,0-1,2 13,-5-23,0 0,0 0,0 1,0-1,0 0,0 0,0 0,0 0,0 1,0-1,0 0,0 0,0 0,0 0,0 1,0-1,0 0,0 0,0 0,0 0,0 0,0 1,0-1,-1 0,1 0,0 0,0 0,0 0,0 0,0 1,0-1,-1 0,1 0,0 0,0 0,0 0,0 0,0 0,-1 0,1 0,0 0,0 0,0 0,0 0,-1 0,1 0,0 0,0 0,0 0,0 0,-1 0,-11-6,-13-15,-120-148,48 52,-439-515,421 495,97 116,-2-2,0-1,2-1,0-1,-20-40,35 60,0 0,1 0,0-1,0 1,0-1,0 1,1-1,1 0,-1 1,1-1,0 0,0 1,1-1,0 0,0 1,1-1,-1 1,1-1,1 1,-1 0,1 0,0 0,1 0,-1 1,1-1,7-7,151-151,255-198,-377 328,3-2,1 1,74-43,-116 77,-1 0,1 0,0 0,0 0,0 1,1-1,-1 1,0-1,0 1,0-1,0 1,0 0,1 0,3 1,-5-1,0 1,0-1,1 1,-1-1,0 1,0 0,0-1,0 1,0 0,0 0,0 0,0 0,0 0,-1 0,1 0,0 0,-1 0,2 3,1 4,-1 1,0 0,0 0,-1 0,0 18,1 5,11 37,-5-34,4 49,-12-74,1 0,-2 0,1 0,-1 0,-1 0,0 0,0-1,-1 1,-6 15,-46 98,26-54,-4-2,-48 76,70-129,-1-1,0 0,-1-1,-1 0,0-1,-28 16,20-12,-39 33,-102 129,65-64,71-85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07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0 425,'254'1,"-251"-2,0 1,1 0,-1 1,0-1,0 1,0-1,1 1,-1 0,0 0,0 0,0 0,0 1,-1-1,1 1,0 0,-1 0,1 0,-1 0,1 0,-1 1,0-1,0 1,0-1,3 6,-3 0,1 1,-2-1,1 0,-1 0,-1 1,1-1,-1 1,-2 11,-43 415,40-405,3-13,-1-1,0-1,-8 20,11-34,0-1,0 1,0-1,0 1,0-1,0 1,-1-1,1 0,0 1,0-1,-1 0,1 1,0-1,-1 1,1-1,0 0,-1 0,1 1,0-1,-1 0,1 0,0 1,-1-1,1 0,-1 0,1 0,-1 0,1 1,-1-1,1 0,0 0,-1 0,0 0,-12-12,-9-28,19 34,-17-34,2-1,1 0,3-2,1 1,2-2,2 1,2-1,2-1,2 1,2-49,3 81,0 0,0 0,1 1,0-1,1 1,1 0,9-17,50-72,-27 45,114-180,-136 216,-2 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09.3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1,'13'21,"0"-1,1 0,33 33,-7-6,276 350,-66-79,468 667,-696-952,4 5,-11-13,1-2,1 0,1 0,1-2,1 0,34 27,-54-47,1-1,-1 1,1-1,0 1,-1 0,1-1,0 1,-1-1,1 0,0 1,0-1,-1 0,1 1,0-1,0 0,0 0,0 1,-1-1,1 0,0 0,0 0,0 0,0 0,-1-1,1 1,0 0,0 0,0 0,0-1,-1 1,1 0,0-1,0 1,-1-1,1 1,0-1,-1 1,1-1,-1 1,2-2,-1-1,0 0,0-1,0 1,0-1,0 1,-1-1,0 1,1-1,-2-5,-5-71,-4 1,-20-79,7 46,-80-453,102 557,-3-14,0-1,-2 1,-13-34,19 55,0 1,0-1,0 1,0 0,0-1,0 1,0 0,0-1,0 1,-1 0,1-1,0 1,0 0,0-1,-1 1,1 0,0-1,0 1,-1 0,1 0,0-1,-1 1,1 0,0 0,-1 0,1-1,0 1,-1 0,1 0,0 0,-1 0,1 0,0 0,-1 0,1 0,-1 0,1 0,-1 0,-7 15,-1 36,8-44,-11 77,-4 1,-3-2,-42 111,28-113,-65 118,83-172,-2-1,0-1,-2-1,-1-1,0 0,-2-2,0 0,-30 20,43-35,0 0,0-1,-1 0,0-1,0 0,-1-1,1 1,-1-2,1 0,-1 0,0-1,0 0,0-1,1 0,-1-1,-20-3,1-4,0-2,2 0,-1-2,-43-25,47 25,5 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10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337 932,'0'4,"1"0,0-1,-1 1,1-1,1 1,-1-1,0 0,1 1,0-1,-1 0,1 0,4 4,36 38,-18-20,98 110,183 220,-262-300,27 35,80 133,-148-219,0-1,0 1,0 0,0 0,-1 1,1-1,-1 0,0 1,0-1,0 7,-1-11,-1 0,1 1,0-1,0 1,0-1,0 0,0 1,0-1,0 0,-1 1,1-1,0 1,0-1,-1 0,1 0,0 1,0-1,-1 0,1 1,0-1,-1 0,1 0,0 0,-1 1,1-1,-1 0,1 0,0 0,-1 0,1 0,-1 0,1 0,0 0,-1 1,1-2,-1 1,-30-14,-13-18,2-2,-71-73,-62-96,-254-377,336 447,63 91,-9-12,2-1,-34-70,68 117,0 1,1-1,0 0,0 0,1 0,0 0,1 0,-1-1,2 1,-1 0,1 0,0 0,1 0,0 0,0 0,1 1,0-1,4-7,8-15,2 1,1 0,22-26,-17 23,0 0,2 0,0 1,3 2,34-30,-30 30,17-11,-48 39,0 1,0-1,0 1,0 0,0-1,0 1,0 0,0 0,0 0,0 0,0 0,0 0,0 0,0 0,1 1,-1-1,0 0,0 1,0-1,0 0,-1 1,1 0,0-1,0 1,0-1,0 1,0 0,-1 0,1-1,0 1,-1 0,1 0,0 0,-1 0,1 0,-1 0,1 1,18 45,-16-39,6 22,-2 0,0 1,-2 0,1 52,-5-27,-13 97,8-124,-2 0,-1 0,-2 0,-22 51,-68 99,75-140,-85 129,104-160,10-7,4-4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12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387 386,'-15'1,"1"1,0 0,0 1,0 1,1 0,-1 0,1 2,0 0,0 0,0 1,1 0,1 1,-13 11,2-1,1 1,1 1,1 1,1 1,-27 41,38-49,0 0,1 0,1 0,0 1,1 0,0 0,2 1,0-1,-1 29,4 5,10 85,-7-107,1 0,1-1,11 27,-14-44,0 0,1 1,1-1,0 0,0-1,0 0,1 1,0-2,1 1,0-1,11 10,-15-15,1 0,-1 0,1 0,0 0,-1-1,1 1,0-1,0 0,0 0,0 0,0-1,0 1,0-1,0 0,0 0,0-1,0 1,0-1,0 0,0 0,0 0,0-1,0 1,4-3,-3 1,0 0,-1 0,1-1,-1 1,0-1,0 0,0 0,-1 0,1-1,-1 1,0-1,0 0,-1 0,0 0,1 0,-2 0,3-7,9-65,-3 0,-3-1,-7-154,-28 26,28 206,0-1,0 1,0-1,-1 1,1-1,0 1,0-1,0 1,1-1,-1 1,0 0,0-1,0 1,0-1,0 1,0-1,1 1,-1-1,0 1,0-1,1 1,-1 0,0-1,1 1,-1 0,0-1,1 1,-1 0,0-1,1 1,-1 0,1-1,17 6,21 24,-34-24,274 192,-225-164,2-3,0-3,88 30,-139-55,1-1,0 0,0 0,0 0,0-1,0 0,0 0,0-1,0 1,0-1,0-1,0 1,-1-1,1 0,-1 0,1-1,-1 1,0-1,1 0,-2-1,1 1,0-1,-1 0,7-8,3-4,-1 0,0-1,-1-1,-1 0,15-34,-23 43,0 0,-1 0,0-1,0 1,-1-1,0 1,-1-1,0 0,-1 1,0-1,0 1,-1-1,0 1,0-1,-6-11,-8-18,-1 1,-26-42,35 64,-91-148,83 141,-1 1,0 1,-2 1,-41-36,56 53,0 0,0 0,0 0,0 0,-1 1,1 0,-1 0,0 0,0 0,0 1,0 0,-6-1,28 18,99 66,305 201,-314-219,321 211,-390-246,56 57,-79-70,0 1,-1 0,-1 1,-1 1,17 34,-28-51,1 0,-1 0,0 0,0 0,-1 0,1 1,0-1,-1 0,1 1,-1-1,0 0,0 1,0-1,0 0,0 1,0-1,-1 0,1 1,-1-1,0 0,1 0,-1 0,0 1,0-1,-1 0,1 0,0 0,-1 0,1-1,-1 1,1 0,-1-1,-4 4,-10 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13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0,'163'183,"-145"-160,-2 0,-1 1,0 1,-2 0,-1 1,13 41,25 51,-30-81,1 1,2-2,2-1,51 56,-54-68,2-1,1-1,0-2,1 0,2-2,-1 0,33 12,59 23,236 69,-326-115,0 0,1-2,44 1,-50-6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13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1 138,'4'0,"6"0,10-4,5-6,8-1,1 2,-4-3,1 1,0-2,-1-2,-2 0,-1 3,-1 4,-1-1,-4 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15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1113 0,'-12'1,"1"0,-1 1,1 0,0 1,0 1,0-1,0 2,1-1,-17 11,-13 10,-37 31,44-31,-112 91,4 6,-213 239,329-333,-72 88,86-101,0 0,1 1,1 1,0 0,-10 29,18-40,0-1,0 1,0 0,0 0,1 0,0 0,0-1,1 1,0 0,0 0,0 0,0-1,1 1,0-1,0 1,1-1,0 0,0 0,0 0,0 0,1 0,-1-1,1 1,1-1,-1 0,0 0,7 4,9 5,1 0,0 0,0-2,1-1,32 10,146 40,308 51,-139-36,-358-73,1 1,-1 0,0 1,0 0,14 8,-23-11,0 1,1-1,-2 1,1-1,0 1,0 0,0-1,-1 1,1 0,-1 0,0 0,1 0,-1 1,0-1,0 0,0 1,-1-1,1 0,-1 1,1-1,-1 0,0 1,0-1,0 1,0-1,0 1,0-1,-1 1,1-1,-1 0,-1 4,-11 30,-2 0,-2-2,-26 41,0 2,-16 31,-5-2,-5-3,-157 181,203-261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12.1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2964,'290'-163,"-230"133,-18 9,-1-1,40-30,63-59,-130 103,1 0,-1 0,22-6,-21 9,-1-1,0-1,27-17,26-35,-34 27,-32 31,0 0,1 0,-1 0,0-1,1 1,-1 0,1 1,-1-1,1 0,-1 0,1 1,0-1,-1 1,1-1,0 1,-1 0,1-1,0 1,0 0,-1 0,1 0,0 1,0-1,-1 0,1 1,0-1,-1 1,1-1,0 1,-1 0,1 0,-1 0,1 0,-1 0,0 0,1 0,-1 0,0 0,0 1,0-1,0 0,0 1,0-1,0 1,1 1,6 12,0 0,-1 0,10 33,-7-20,24 45,86 135,-119-206,0 0,0 0,0 0,0-1,1 1,-1 0,0-1,1 1,-1-1,1 1,-1-1,1 0,0 0,0 1,-1-1,1-1,0 1,0 0,0 0,0-1,0 1,0-1,0 1,0-1,0 0,1 0,-1 0,0 0,0 0,0 0,0-1,0 1,0-1,0 0,0 1,0-1,0 0,0 0,-1 0,1 0,0-1,0 1,-1 0,3-3,7-7,0-1,-1 0,0 0,14-25,-19 28,40-64,63-139,-87 161,-3-1,-1 0,17-104,-33 151,-1 0,1 0,0 0,0 0,1 1,-1-1,1 0,2-4,-3 9,-1-1,1 1,-1-1,0 1,1 0,-1-1,1 1,-1 0,1-1,-1 1,1 0,-1-1,1 1,0 0,-1 0,1 0,-1 0,1 0,0-1,-1 1,1 0,-1 0,1 0,0 1,0-1,22 14,47 55,-37-34,52 41,-62-59,0 0,1-2,1-1,1 0,0-2,0-1,1-2,1 0,32 5,-41-11,-1 0,0-2,1-1,-1 0,1-1,-1-1,1 0,-1-2,0 0,0-1,-1-1,1 0,-1-2,-1 0,21-13,-18 8,0 0,-2-1,1-1,-2-1,0-1,-1 0,-1-1,0 0,-1-1,-2 0,0-1,0-1,-2 0,-1 0,0-1,-2 0,-1 0,0 0,-2-1,2-45,-5-3,-4 0,-2 0,-4 0,-2 1,-23-69,-6 8,-97-209,68 200,-5 3,-6 3,-148-184,214 299,-7-10,0 2,-2 0,-1 2,-1 1,-33-24,58 47,0 0,-1 0,1 0,0 0,-1 0,1 0,-1 0,1 1,-1-1,1 1,-1-1,1 1,-1-1,0 1,1 0,-1 0,0 0,1 0,-1 0,1 0,-1 0,0 1,1-1,-1 0,0 1,1-1,-1 1,1 0,-1 0,1-1,0 1,-1 0,1 0,0 0,0 0,-1 1,1-1,0 0,0 0,0 1,0-1,1 1,-1-1,0 1,1-1,-2 3,-1 6,0 1,0 0,1 1,0-1,0 18,1 30,3-1,2 0,3 0,23 91,1-37,62 148,-56-171,4-2,5-1,89 127,-95-160,2-2,3-1,1-3,3-2,2-1,65 42,-43-41,2-3,93 37,166 44,-289-109,-1-2,2-1,-1-3,1-2,1-2,74-2,-96-4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17.2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1 559,'4'2,"0"0,1 0,-1 1,0-1,-1 1,1 0,0 0,-1 0,1 1,-1-1,0 1,4 6,3 2,26 27,2-2,1-1,74 51,-111-86,1 1,-1-1,0 1,0-1,1 0,-1 0,0 0,1 0,-1-1,1 1,-1 0,1-1,0 0,-1 0,1 0,-1 0,1 0,0 0,-1 0,1-1,-1 0,1 1,-1-1,1 0,-1 0,0 0,1-1,-1 1,0 0,0-1,0 0,0 1,0-1,0 0,-1 0,1 0,0 0,1-4,6-10,-1 1,-1-1,0 0,8-30,-7 19,24-81,34-221,-38 166,-16 108,-11 55,-1 0,0-1,0 1,0 0,0 0,0-1,0 1,0 0,1 0,-1 0,0 0,0-1,0 1,0 0,1 0,-1 0,0 0,0 0,0-1,1 1,-1 0,0 0,0 0,1 0,-1 0,0 0,0 0,1 0,-1 0,0 0,0 0,0 0,1 0,-1 0,0 0,0 0,1 0,-1 0,0 0,0 0,1 1,-1-1,0 0,0 0,0 0,1 0,-1 0,0 1,0-1,0 0,0 0,0 0,1 1,-1-1,0 0,0 0,0 0,0 1,0-1,0 0,0 0,0 1,0-1,0 0,0 1,11 20,-9-16,206 383,27-12,-39-66,-93-145,-8-16,83 180,-172-317,-1 0,0 1,-1 0,0-1,-1 1,2 25,-5-31,0 0,0 1,-1-1,0 0,-1-1,1 1,-1 0,-1 0,1-1,-1 1,0-1,-1 0,1 0,-8 9,-21 25,-2-1,-2-2,-1-2,-2-1,-1-2,-2-2,-68 38,100-63,-1 0,0 0,0-1,-1-1,1 0,-1 0,0-1,1-1,-1 0,0 0,0-1,0-1,0 0,1 0,-1-2,-12-3,14 3,1-1,0 0,0-1,1 0,-1 0,1-1,0 0,1-1,-1 1,1-1,1-1,-1 1,1-1,1-1,-1 1,1-1,1 0,0 0,-5-15,0-7,1 0,2-1,1 0,2-1,1 1,1 0,2-1,1 1,7-35,13-43,45-135,-50 188,112-346,-93 307,5 2,61-103,187-245,-271 415,-15 22,5-6,0 0,-1 0,8-22,-15 24,-9 13,-12 15,10-4,1 0,0 1,1 0,1 0,1 1,0 0,1 1,1-1,0 1,1 0,1 0,1 0,1 1,1 18,0-21,1 1,0-1,2 1,0-1,0 0,2 0,0 0,1 0,0-1,1 0,1 0,1-1,0 0,0 0,20 20,-10-17,0-1,2-1,-1 0,2-2,0 0,38 15,149 40,-142-49,90 38,-148-54,0 1,-1 0,1 1,-1 0,0 0,0 1,-1 0,0 1,0-1,0 1,-1 1,0-1,0 1,-1 0,0 0,0 1,-1-1,0 1,-1 0,0 0,0 1,-1-1,0 0,0 1,-1 0,-1 16,-2 20,-2 0,-3 0,-21 79,3-43,-40 86,52-137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17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1,'2'9,"0"0,1 0,0 0,0 0,1 0,0-1,1 1,0-1,0 0,8 9,4 7,525 747,-513-731,-26-36,-1-1,1 0,-1 1,1-1,0 0,0 0,1-1,-1 1,1-1,-1 1,1-1,0 0,0 0,0-1,0 1,0-1,5 1,-5-2,0 0,0 0,0-1,0 0,0 1,0-1,0-1,0 1,-1 0,1-1,-1 0,1 0,-1 0,1 0,-1-1,0 1,0-1,3-4,78-69,-58 57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18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0 278,'2'-4,"1"0,-1 0,1 0,0 0,0 1,0 0,1-1,-1 1,1 0,0 1,0-1,8-4,64-34,162-63,-219 96,8-2,-5 2,-1-1,0 0,24-16,-24 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20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228 786,'9'0,"1"-1,-1 0,0 0,0-1,0 0,0-1,-1 0,1 0,-1-1,1 0,10-8,-6 3,-1 0,0-2,0 1,-1-2,-1 1,10-15,7-15,-1-1,-3-1,21-54,-33 72,2-1,-2-1,0 0,-2-1,9-48,-17 74,-1 1,0-1,1 1,-1-1,0 0,0 1,0-1,-1 0,1 1,0-1,0 1,-1-1,1 0,-1 1,0-1,1 1,-1 0,0-1,0 1,0-1,0 1,0 0,0 0,-2-2,1 2,0 0,0 1,0-1,0 0,-1 1,1-1,0 1,0 0,-1 0,1 0,0 0,-1 0,1 0,0 1,-3 0,-12 4,1 1,0 0,-26 15,33-16,-40 20,2 3,1 2,1 1,2 3,2 1,0 2,3 2,-34 44,64-73,1 1,0 0,0 0,2 0,-1 1,-5 16,10-24,0 0,0 1,0-1,1 0,-1 1,1-1,0 1,1-1,-1 0,1 1,-1-1,1 0,1 1,-1-1,0 0,1 0,0 0,0 0,0 0,1 0,5 6,1-1,1 0,1-1,-1 0,1 0,0-2,1 1,0-1,0-1,0 0,14 3,27 7,57 7,-96-19,154 22,0-7,223-6,-382-12,1 0,0 0,-1-1,1 0,-1-1,1 0,-1-1,13-5,-17 5,0 0,0-1,-1 1,0-1,0 0,0 0,0 0,0 0,-1-1,0 0,0 0,0 0,0 0,-1 0,3-9,23-70,-4-2,-3 0,-4-1,6-102,-23 184,1-1,0 0,0 1,0 0,1-1,-1 1,1 0,1 0,3-8,-4 11,-1 1,0 0,0-1,1 1,-1 0,0 0,1 0,-1 0,1 0,-1 0,1 0,0 0,-1 1,1-1,0 0,0 1,0 0,-1-1,1 1,0 0,0 0,0 0,-1 0,1 0,0 1,0-1,0 0,-1 1,1 0,0-1,-1 1,4 1,26 15,-1 2,-1 0,-1 2,-1 1,27 29,-35-34,24 22,16 12,-3 3,66 82,-116-128,0 1,-1 1,0-1,3 11,-2 12,-6-31,0 0,0 0,-1 0,1 0,0 0,0 0,-1 0,1 0,-1-1,1 1,0 0,-1 0,0 0,1-1,-1 1,1 0,-1-1,0 1,1 0,-1-1,0 1,0-1,0 1,1-1,-1 0,-1 1,1-1,0 0,0 0,0 1,0-1,0 0,0-1,0 1,0 0,0 0,0 0,0-1,0 1,0 0,0-1,0 1,0-1,1 1,-1-1,0 1,0-1,0 0,1 1,-1-1,0 0,1 0,-1 1,1-1,-1 0,1 0,-1 0,0-1,-14-36,12 28,-13-41,-11-72,16 67,-19-56,29 110,0-1,0 1,0-1,0 0,0 1,1-1,0 0,-1 0,1 1,0-1,0 0,1 0,-1 0,0 1,1-1,0 0,-1 1,1-1,0 0,1 1,-1-1,0 1,1 0,-1-1,1 1,0 0,0 0,0 0,0 0,0 0,0 1,0-1,1 1,-1-1,0 1,1 0,4-2,9-2,0 1,0 0,1 1,-1 1,20 0,-20 1,171-11,262 15,-405-1,38 3,-76-4,1 0,-1 0,0 1,1 0,-1 0,0 1,0-1,-1 1,9 6,-12-8,0 1,-1 0,1 0,-1-1,0 1,0 0,1 0,-1 0,0 1,-1-1,1 0,0 0,-1 0,1 1,-1-1,1 4,-1-5,0 0,0 1,0-1,0 0,0 0,0 0,0 0,-1 0,1 0,0 0,-1 0,1 0,0 0,-1 0,0 0,1 0,-1 0,1-1,-1 1,0 0,1 0,-1-1,0 1,0 0,0-1,0 1,0 0,0-1,1 0,-1 1,0-1,0 1,-1-1,1 0,0 0,-2 1,2-2,-1 1,1-1,0 1,-1-1,1 1,-1-1,1 0,0 0,0 0,-1 0,1 0,0 0,0 0,0 0,0 0,0 0,0 0,0-1,1 1,-1 0,0-1,1 1,-1-1,1 1,-1-1,1-1,-13-49,10 37,-22-63,16 55,2 0,-10-48,17 68,0 1,0-1,0 0,0 1,0-1,0 0,1 1,0-1,-1 0,1 1,0-1,0 1,0-1,1 1,-1 0,0 0,1-1,0 1,-1 0,1 0,0 0,0 1,0-1,1 0,-1 1,0-1,0 1,1 0,-1 0,1 0,-1 0,1 0,0 0,4 0,10-2,0 0,1 2,-1 0,22 1,-25 1,5-1,1 2,-1 0,0 1,0 1,0 1,0 1,-1 1,1 0,30 18,-11-1,-1 2,-1 2,36 35,-39-33,-2 2,-2 0,-1 2,-1 2,-2 0,-2 2,20 41,-8-4,-3 1,28 103,-56-159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22.4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1297,'0'0,"0"-1,0 1,0 0,0-1,0 1,0 0,0-1,0 1,0 0,0-1,0 1,1 0,-1-1,0 1,0 0,0-1,0 1,0 0,1-1,-1 1,0 0,0 0,0-1,1 1,-1 0,0 0,1-1,-1 1,0 0,0 0,1 0,-1-1,0 1,1 0,-1 0,0 0,1 0,15 6,11 17,97 125,-78-89,78 77,-116-129,120 107,-108-98,0-1,1-1,1-2,40 19,-57-29,-1 0,1 0,0-1,-1 0,1 0,0 0,0 0,0-1,0 1,0-1,0-1,0 1,0-1,0 0,0 0,0 0,4-2,-4 0,-1 0,0 0,1 0,-1-1,-1 0,1 1,0-1,-1-1,0 1,0 0,0-1,-1 1,1-1,-1 0,3-9,23-80,-4-1,19-157,-31 172,58-526,-62 449,-23-296,7 398,4 49,3 34,4 13,2 0,1-1,2 0,14 43,4-8,39 83,-32-94,2-1,62 82,-83-128,2-2,-1 0,2-1,0 0,1-1,34 18,9 7,161 132,-191-142,-1 2,-1 0,-2 2,39 59,-65-89,1 0,-1 0,0 0,0 1,-1-1,1 1,0-1,-1 0,0 1,1-1,-1 1,0-1,0 1,-1-1,1 1,0-1,-1 1,1-1,-1 0,0 1,0-1,0 0,0 1,0-1,-1 0,1 0,-1 0,1 0,-1 0,0 0,-2 1,-8 8,0-1,-1 0,-27 15,11-8,0 3,13-10,0 0,1 1,0 1,-18 19,20-14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22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356 194,'-4'0,"-6"-4,-6-2,-3 0,0-2,0-5,-6-1,-7-5,-2 0,0-1,2-2,-3 3,5 1,4 4,6 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23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999 0,'-16'1,"0"1,1 0,-1 0,0 2,1 0,0 1,0 0,0 2,1-1,0 2,0 0,1 0,-17 15,-7 8,2 2,2 2,-34 43,-10 19,4 4,4 4,5 2,5 3,5 2,4 2,-53 187,85-232,-12 93,27-142,2-1,0 1,1 0,1-1,0 1,2-1,0 0,2 1,10 30,-9-39,-1 0,2-1,-1 0,2-1,-1 1,1-2,0 1,1-1,0 0,0 0,1-1,0-1,21 11,2-2,1-1,0-3,48 12,13-4,1-3,1-5,0-5,100-5,384-50,-168-22,-338 53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26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884 195,'-28'1,"0"1,0 2,0 1,1 2,0 0,-47 20,12 1,-96 59,105-54,1 3,-72 64,101-79,2 1,0 1,2 1,0 0,2 1,0 1,-16 38,29-55,-1 1,2 0,0 0,0 0,1 0,0 1,1-1,0 1,0 10,2-16,-1 0,1 0,1 0,-1-1,0 1,1 0,0 0,0-1,1 1,-1-1,1 0,0 0,0 0,1 0,-1 0,1-1,-1 1,1-1,0 0,7 4,25 12,0-2,0-2,2-1,72 16,41 15,-122-33,-20-7,1-1,0 0,0 0,0-1,0-1,1 0,-1 0,1-1,14 0,-23-1,0-1,1 0,-1 0,0 0,0 0,0 0,0 0,0 0,0-1,0 1,0-1,0 1,-1-1,1 0,0 0,-1 0,2-3,20-42,-13 26,81-192,87-302,-170 489,-6 14,2-1,-1 2,2-1,-1 0,2 1,-1 0,2 0,-1 1,13-15,-18 24,0 0,0 0,0 1,1-1,-1 0,0 1,1-1,-1 1,0 0,1-1,-1 1,1 0,-1 0,1 0,-1 0,0 0,1 0,-1 0,1 0,-1 1,1-1,-1 1,0-1,1 1,-1-1,0 1,0 0,1-1,-1 1,0 0,0 0,0 0,0 0,0 0,0 0,0 0,1 3,38 53,-33-46,4 6,83 119,-83-121,2-1,-1 0,1-1,1-1,1 0,26 17,-31-25,1 1,0-2,-1 1,2-2,-1 1,0-2,0 1,1-2,-1 1,0-1,17-3,4-1,0-2,55-16,-79 19,1 1,-1-1,1-1,-1 0,0 0,0 0,-1-1,1 0,-1-1,0 1,-1-1,1-1,-1 1,0-1,-1 0,0-1,0 1,0-1,-1 0,0 0,-1 0,0-1,0 1,-1-1,0 0,0 0,-1 0,0-17,0-3,-2 0,-1-1,-1 1,-12-45,23 89,0 0,1-1,0 0,1 0,22 21,-12-11,379 385,-272-287,-126-120,0-1,0 1,1-1,-1 0,1 1,-1-1,1 0,-1 0,1 0,0 0,-1 0,1 0,0 0,0 0,0-1,-1 1,1-1,0 0,0 1,4-1,-5-1,0-1,0 1,1 0,-1-1,0 1,0-1,0 1,0-1,-1 0,1 1,0-1,-1 0,1 1,-1-1,1 0,-1 0,0 0,0 1,0-1,0 0,0 0,-1-2,12-160,-4 75,-4-104,-5 183,-1 1,1 0,-1 0,-1 0,0 1,0-1,0 1,-1 0,0 0,-1 1,-12-14,-23-36,-38-69,202 284,-83-103,67 71,-26-34,-70-77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27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1 968,'5'-2,"-1"0,1 0,0-1,-1 1,0-1,0 0,0 0,0-1,0 1,0-1,-1 0,0 0,6-8,-1 1,57-71,89-148,28-107,-166 308,26-61,-38 82,-1-1,0 0,-1 0,0 0,0 0,-1 0,0-18,-1 25,-1-1,1 1,-1 0,0-1,0 1,0 0,0 0,0 0,0-1,-1 1,1 0,-1 1,1-1,-1 0,0 0,1 1,-1-1,0 1,0-1,-1 1,1 0,0 0,0 0,0 0,-1 0,1 1,0-1,-1 1,1-1,-1 1,1 0,-1 0,-2 0,1 0,0 0,1 0,-1 0,1 0,-1 1,1 0,-1 0,1 0,0 0,-1 0,1 0,0 1,0 0,0-1,0 1,0 0,0 1,0-1,1 0,-1 1,1 0,0-1,-2 4,1 0,1-1,0 0,1 1,-1-1,1 1,0-1,1 1,-1 0,1-1,0 1,1 0,-1-1,3 12,0-7,1-1,-1 1,2 0,-1-1,1 0,1 0,6 9,12 10,1-1,1-1,39 29,-51-44,452 324,-323-240,-138-92,0 0,-1 0,0 1,1 0,-2-1,1 2,0-1,-1 0,1 1,-1-1,2 6,-1 1,-1-1,0 0,-1 1,2 15,-2-15,2 11,-1 0,0 1,-2 0,-1-1,0 1,-2-1,-7 38,4-44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6:29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773 1058,'-2'-3,"0"1,0-1,0 1,0 0,-1 0,1 0,-1 0,0 1,1-1,-1 0,0 1,0 0,0 0,-4-1,4 0,-14-3,0-1,0 2,0 0,0 2,-33-2,-94 6,119-1,1 1,1 0,0 1,0 1,0 2,0 0,1 1,0 2,1 0,-26 14,33-14,0 1,1 0,0 0,0 1,1 1,0 0,1 1,1 0,0 0,1 1,0 1,1 0,-10 26,17-38,-1 1,1 0,0-1,1 1,-1 0,1 0,-1 0,1 0,1 0,-1 0,0 0,1-1,0 1,0 0,0 0,0-1,0 1,1 0,0-1,0 1,0-1,0 0,0 0,1 0,-1 0,1 0,0 0,0-1,6 5,9 5,0-1,0-1,1-1,30 11,-17-7,-13-5,83 37,2-5,113 28,-214-67,0 0,1 0,-1-1,0 1,1-1,-1 1,0-1,1 0,-1-1,0 1,1 0,-1-1,0 0,0 0,1 0,-1 0,0 0,0-1,0 1,5-5,-5 3,-1 0,1-1,-1 1,0-1,-1 0,1 1,0-1,-1 0,0 0,0 0,0 0,-1 0,1 0,-1 0,0-1,-1-6,-3-78,1 46,2-52,1 93,0 1,0-1,0 1,0-1,1 1,-1 0,0-1,1 1,-1-1,1 1,-1-1,1 1,-1 0,1-1,0 1,0 0,0 0,0 0,0 0,0-1,2 0,-2 2,0-1,0 1,1 0,-1 0,0 0,1 0,-1 0,0 0,1 0,-1 0,0 0,0 1,1-1,-1 0,0 1,0-1,1 1,-1 0,1 0,10 7,-1 1,0 0,18 18,-15-13,158 145,391 347,-563-505,7 5,1 1,0-2,0 1,0-1,11 5,-18-9,0-1,1 1,-1-1,0 1,1-1,-1 0,0 1,1-1,-1 0,1 0,-1 0,0 0,1 0,-1-1,0 1,1 0,-1-1,0 1,1 0,-1-1,0 0,0 1,1-1,-1 0,0 1,0-1,0 0,0 0,0 0,0 0,0 0,0 0,-1-1,1 1,0 0,-1 0,1 0,0-1,-1 1,0 0,1-1,-1 1,0 0,0-1,1-2,3-26,-1 0,-1-1,-1 0,-6-44,1-9,1-44,-6 1,-46-228,33 257,-5 1,-3 1,-47-96,58 152,-1 2,-2 0,-2 2,-2 0,-1 2,-1 1,-2 1,-1 1,-59-43,-72-26,114 73,1-1,-76-62,109 76,40 35,665 688,-557-564,28 27,135 150,-29 20,-106-91,-160-249,-1 0,1 0,-1-1,1 1,0 0,0 0,0-1,0 1,0-1,0 0,0 1,0-1,0 0,1 0,-1-1,0 1,1 0,-1-1,1 1,-1-1,1 0,-1 0,0 0,1 0,-1 0,1-1,-1 1,1-1,-1 1,0-1,1 0,-1 0,3-2,8-4,-1 0,0-1,0-1,17-16,-10 9,186-169,-90 79,-40 38,116-80,-160 127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12.5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0 705,'4'0,"11"-4,14-11,16-6,22-13,24-17,28-13,18-14,17-5,3 3,-13 2,-17 14,-26 14,-31 11,-22 12,-20 11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7:05.6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179 738,'19'0,"-17"-1,0 1,1 0,-1 0,0 0,1 0,-1 0,0 0,1 1,-1-1,0 1,0-1,4 3,-5-2,0 0,0 1,0 0,0-1,0 1,0 0,0-1,0 1,-1 0,1 0,-1 0,0 0,1-1,-1 1,0 0,0 0,0 0,0 0,0 0,-1 3,-14 163,-3 64,13-33,36 340,-20-454,5-1,2 0,5-1,3-2,3 0,65 123,-77-175,1 0,1-2,2 0,1-1,0-1,2-1,1-2,1 0,53 34,-43-36,0-1,2-2,0-1,1-2,1-2,0-2,67 9,-50-13,1-3,0-3,-1-2,1-2,86-19,-55 3,-1-5,148-61,-209 75,-1-2,-1-1,0 0,0-2,30-27,-42 31,0 0,-1-1,-1-1,0 0,-1-1,-1 0,0 0,-1-1,0 0,6-21,0-13,-3 0,-1-1,-3 0,-2-1,-2 0,-2 1,-11-89,-7 21,-5 0,-45-136,20 105,-6 2,-6 2,-115-202,129 272,-3 2,-4 2,-2 2,-4 3,-2 2,-3 3,-123-93,155 134,0 0,-2 2,0 2,-1 1,-1 1,-1 2,0 1,0 2,-1 2,0 1,0 2,-43 0,63 4,-36-1,1 3,-62 7,99-6,0 1,0 0,0 1,0 1,1 0,-1 1,2 1,-1 0,1 1,0 0,0 1,-13 12,-34 42,-76 106,96-117,24-31,0 0,2 1,1 1,-20 45,28-54,0 1,1 0,1 0,0 0,1 1,1-1,0 1,1-1,3 26,6 18,3-1,2-1,3 0,34 80,-47-127,0 0,1-1,0 0,1 0,0 0,0-1,0 0,1 0,1 0,8 7,6-2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8:57.5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75,'1'-2,"-1"-1,1 0,0 1,0-1,0 1,1-1,-1 1,0-1,1 1,0 0,0 0,-1 0,1 0,0 0,1 0,-1 0,0 0,0 1,1 0,3-3,3 0,0-1,-1 2,1-1,17-3,-11 4,0 2,0 0,0 1,-1 1,1 0,0 1,24 6,100 36,-87-24,0 1,-2 4,-1 1,-1 2,-1 3,-1 2,-2 1,-2 2,59 66,-85-81,-1 1,-1 1,-1 1,-1-1,-1 2,-1 0,-1 0,-1 1,-2 0,0 0,-2 0,2 46,-5-9,-3 0,-2 0,-4 0,-19 79,-24 25,50-162,0 0,0 0,0 0,1 1,0-1,0 0,0 1,1-1,0 0,0 0,0 1,1-1,-1 0,1 0,0-1,1 1,-1 0,1-1,0 1,0-1,1 0,-1 0,1 0,0 0,0-1,0 0,0 1,0-1,6 2,6 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8:58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8:58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00.5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69,'-1'28,"2"0,2-1,0 1,1 0,2-1,1 0,1 0,2-1,0 0,2-1,0 0,2 0,1-2,0 0,2 0,29 29,-34-41,0 1,1-1,0-1,1-1,1 0,-1 0,1-1,0-1,1-1,0 0,0-1,0-1,1 0,-1-1,1-1,0-1,-1 0,1-1,21-3,-33 2,0 0,0 0,0-1,0 0,0 0,0 0,0-1,-1 0,1 0,-1 0,0 0,0 0,0-1,0 0,-1 0,1 0,-1 0,0-1,0 1,-1-1,1 0,-1 1,0-1,0 0,-1-1,2-4,3-18,-1 0,-1 0,0-48,-3 53,2-317,-4 310,51 138,148 308,-153-330,47 82,213 292,-265-406,-3 1,-2 3,-2 0,-3 2,-3 2,-3 0,-2 2,-3 0,-3 1,-3 1,-2 0,1 80,-10-105,1-13,-2 0,-1 1,-2-1,-7 47,8-73,0 1,-1 0,1 0,-1 0,1-1,-1 1,0-1,0 1,0-1,0 0,0 0,0 0,-1 0,1 0,-1 0,1-1,-1 1,0-1,1 0,-1 1,0-1,0-1,0 1,0 0,0-1,0 1,-5-1,-10 1,0-2,0 1,-28-6,32 3,-84-16,1-5,-96-37,130 41,-121-43,-239-116,407 171,2 2,1-1,0 0,0-1,-19-16,29 22,1-1,-1 0,1 0,-1 0,1 0,0 0,0-1,0 1,0-1,1 1,-1-1,1 1,0-1,0 0,1 0,-1 0,1 1,-1-1,1 0,1 0,-1 0,2-7,2-5,0 1,2 0,0 0,1 1,0 0,1 0,18-24,83-89,-92 109,116-118,207-162,182-83,-468 344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01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1,'-1'67,"0"50,4 0,32 201,-29-284,2-1,1 0,2 0,1-1,2 0,1-1,1-1,2 0,1-1,1-1,2-1,0-1,49 43,-34-40,1-3,1-1,1-1,1-3,1-1,74 23,-88-35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02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0 345,'9'1,"0"0,0 0,0 1,0 0,0 1,0 0,-1 0,0 1,1 0,9 7,11 8,36 31,-38-28,64 54,-3 4,146 172,-217-226,-8-12,-9-35,-66-493,43 205,22 304,1 0,1 0,-1-1,1 1,-1 0,2 0,-1 0,0 0,4-6,-4 9,0 1,0 0,0-1,0 1,0 0,0 0,0 0,1 0,-1 0,0 0,1 0,-1 1,1-1,-1 1,1-1,-1 1,1-1,-1 1,1 0,0-1,-1 1,1 0,-1 0,1 0,0 0,-1 1,1-1,-1 0,1 1,-1-1,1 1,-1 0,1-1,1 2,42 18,-1 1,66 43,-10-4,86 34,40 22,-219-113,-1 1,1 1,-1-1,1 1,-1 0,-1 1,1-1,-1 1,0 0,0 1,-1-1,1 1,-2 0,1 0,-1 0,0 0,0 1,-1-1,0 1,1 10,9 22,1 0,2-1,21 38,-12-24,4-6,-14-30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03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1,'4'1,"0"0,-1 0,1 0,0 1,0-1,-1 1,1 0,-1 0,1 0,-1 1,0-1,0 1,3 3,7 4,518 469,-382-335,-120-117,-2 2,0 0,-2 2,-1 1,-2 1,-1 1,-1 1,-2 0,24 71,26 83,31 110,-91-264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04.5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1 238,'73'-11,"-21"1,240-33,-56 7,239-14,-357 44,-56 5,0-3,-1-2,0-3,68-20,-99 19,-22 6,0 0,1 1,-1 0,1 1,0 0,0 0,0 1,0 0,0 0,0 1,17 2,-12 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05.2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23,'142'-12,"-25"1,506 22,-400-1,134-7,-333-3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14.0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1090,'2'6,"0"1,0 0,1-1,0 0,0 1,0-1,1 0,0-1,0 1,0-1,1 0,7 7,2 4,28 33,2-3,1-1,3-3,1-2,2-1,1-3,2-3,109 50,-157-80,0-1,1 0,-1 0,1 0,-1-1,1 0,7 1,-12-2,0 0,-1-1,1 1,0 0,-1-1,1 1,0-1,-1 0,1 1,-1-1,1 0,-1 0,1 0,-1 0,0 0,0-1,1 1,-1 0,0 0,0-1,0 1,0-1,0 1,-1-1,1 1,0-1,-1 1,1-1,-1 0,0 1,1-1,-1-2,4-34,-2-1,-1 0,-2 1,-2-1,-9-45,3 7,1 31,5 36,1 0,0 0,0 0,2 0,-1-1,1 1,0 0,4-17,-4 27,0-1,0 1,1-1,-1 1,0-1,1 0,-1 1,1 0,-1-1,1 1,-1-1,1 1,-1-1,1 1,-1 0,1-1,-1 1,1 0,0 0,-1 0,1-1,0 1,-1 0,1 0,-1 0,1 0,0 0,-1 0,1 0,0 0,-1 0,1 0,0 1,-1-1,1 0,-1 0,2 1,23 12,-24-12,171 114,16 11,-147-100,73 39,-102-59,1 0,0-1,0-1,1 0,-1-1,1 0,15 0,-24-3,0 0,0-1,0 0,0 0,0 0,0 0,-1-1,1 0,0 0,-1 0,0-1,1 1,-1-1,0 0,0 0,-1-1,1 1,-1-1,1 0,-1 0,0 0,-1 0,5-8,3-8,0 0,-2-1,12-42,-5-1,-3-1,-2 0,0-68,-11-198,-7 196,-38-207,43 329,-12-49,14 59,0 0,0 0,0 0,0 0,0 1,-1-1,0 1,1-1,-1 1,0-1,0 1,0 0,0 0,-1 0,1 0,-5-2,5 4,1 0,-1 0,0 0,0 0,0 0,1 0,-1 1,0-1,1 1,-1-1,0 1,1 0,-1 0,1-1,-1 1,1 0,-1 0,1 1,0-1,-1 0,1 0,0 1,0-1,0 1,0-1,0 1,0-1,1 1,-1-1,0 3,-24 54,25-58,-14 46,2 0,-11 95,6 102,15-201,0-3,-10 359,13-303,5-1,20 109,-24-189,1-1,1 0,0 1,0-1,2 0,-1-1,2 0,0 0,0 0,13 15,-14-20,1-1,0 0,0 0,0-1,1 0,0 0,0-1,0 0,0 0,1-1,-1 0,1-1,0 0,0 0,0-1,13 1,16-1,0-2,0-2,0-1,66-16,141-56,-216 66,-29 10,0 0,1-1,-1 1,0 0,1-1,-1 1,1 0,-1 0,1-1,-1 1,0 0,1 0,-1 0,1 0,-1-1,1 1,-1 0,1 0,-1 0,1 0,-1 0,1 0,-1 1,1-1,-1 0,1 0,-1 0,1 0,-1 1,1-1,-1 0,0 0,1 1,-1-1,1 0,-1 1,0-1,1 0,-1 1,0-1,1 0,-1 1,0-1,0 1,1-1,-1 1,0-1,0 1,0-1,0 1,0-1,0 0,0 1,0-1,0 1,0-1,0 1,0-1,0 1,0-1,0 1,0-1,0 1,0-1,-1 1,1-1,0 1,0-1,-1 1,-23 45,14-29,-7 18,2 1,-19 69,29-88,2 1,0-1,1 1,1-1,0 1,2-1,0 1,5 28,-4-41,0 0,0-1,0 1,0 0,1-1,0 1,0-1,0 0,1 0,0 0,-1 0,1-1,0 0,1 0,-1 0,0 0,1 0,0-1,0 0,0 0,-1 0,2-1,-1 1,8 0,3 1,-1-1,0-1,1 0,-1-1,1-1,-1 0,21-5,-24 3,-1-1,1 0,-1-1,0-1,0 0,-1 0,0-1,13-11,75-74,-64 58,14-19,-30 34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07.1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0 232,'66'-1,"-1"3,1 3,-1 3,0 2,-1 3,75 26,-110-29,-1 1,0 2,0 1,-1 1,32 24,-49-32,-2 0,1 1,-1 1,0 0,-1 0,0 0,0 1,-1 0,0 0,-1 0,0 1,-1 0,0 0,-1 0,0 0,3 24,-2 28,-4 0,-8 78,8-132,-1-1,-1 1,1-1,-1 0,-1 1,0-1,0-1,-7 15,8-20,3-6,7-15,11-25,17-45,30-116,24-62,-22 65,-40 111,-12 59,-7 30,-1 21,2 83,-8-73,1 0,7 36,1-18,2-1,2 0,2-1,2-1,2-1,29 44,-46-80,1-1,0 0,0 0,1-1,-1 1,1-1,0 0,1-1,-1 0,1 0,0 0,15 5,-4-4,0-1,0-1,1 0,22-1,-26-1,0 1,1 1,-1 1,0 0,0 1,-1 0,0 1,0 1,25 16,-24-11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07.9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1,'-1'0,"0"0,1 1,-1-1,0 0,0 1,0-1,1 0,-1 1,0-1,1 1,-1-1,0 1,1 0,-1-1,1 1,-1 0,1-1,-1 1,1 0,-1 0,1 0,0-1,-1 1,1 2,-8 25,7-22,-9 47,2 0,-2 87,15 108,12-2,-12-209,2 0,1 0,2-1,22 55,-25-78,1 0,0 0,0-1,1 0,1-1,0 0,0-1,1 0,0 0,20 12,16 7,75 34,-55-30,293 148,-345-174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09.8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0 741,'13'0,"-1"2,1-1,-1 1,1 1,-1 1,0-1,14 8,80 45,-69-35,13 8,-2 2,81 68,-98-64,-30-34,0 0,0 0,0 1,0-1,0 0,-1 1,1-1,-1 0,1 1,-1-1,1 1,-1-1,0 0,0 1,0-1,0 1,0-1,0 1,0-1,0 1,-1-1,1 1,0-1,-1 0,1 1,-1-1,-1 2,2-2,0-1,0 1,-1-1,1 0,0 1,-1-1,1 0,0 0,-1 1,1-1,0 0,-1 0,1 1,-1-1,1 0,-1 0,1 0,0 0,-1 0,1 0,-1 0,1 0,-1 0,1 0,-1 0,1 0,0 0,-1 0,1 0,-1 0,1 0,-1-1,1 1,0 0,-1 0,-14-17,-4-25,19 41,-20-59,-13-74,13 48,16 74,1 0,0 0,1 0,0 0,1-1,0 1,1 0,1 0,0-1,0 1,1 0,1 0,0 0,1 0,0 1,7-14,23-39,3 2,78-99,-83 123,2 2,1 0,1 3,78-56,-112 88,0 1,-1-1,1 0,0 1,0-1,0 1,0 0,0-1,0 1,0 0,0 0,0 0,0 1,0-1,0 0,0 1,0-1,-1 1,1 0,0 0,0-1,0 1,-1 0,1 1,0-1,-1 0,1 0,-1 1,0-1,1 1,-1-1,0 1,1 2,9 9,-1 1,15 30,-15-27,67 110,97 178,-116-201,12 26,-65-116,-1-1,-1 1,0 0,0 0,-2 0,0 0,0 0,-2 0,-1 15,1-11,0-1,1 0,1 1,1-1,5 23,2 0,-5-22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10.8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1,'89'108,"-5"-5,32 22,123 174,-199-240,-2 1,-3 2,-3 2,-2 0,37 123,57 355,-121-531,3 21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12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1 102,'212'-9,"330"-57,-528 63,76-8,-1 2,103 5,-173 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15.1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1 338,'0'-3,"1"1,-1-1,1 0,0 0,0 0,0 0,0 1,1-1,-1 1,1-1,0 1,-1-1,1 1,0 0,1 0,-1 0,0 0,0 0,1 1,-1-1,1 1,0-1,-1 1,7-2,1-1,1 0,-1 1,1 1,0-1,15 0,3 3,1 0,-1 2,0 1,41 10,113 37,-182-50,8 3,1 0,0 0,-1 1,0 0,0 0,0 1,0 1,-1-1,0 1,0 1,-1-1,1 2,-1-1,-1 0,1 1,-2 1,1-1,-1 1,0 0,-1 0,0 0,0 0,-1 1,0 0,-1 0,0-1,1 18,1 13,-2 0,-2 0,-2 0,-1-1,-2 1,-2-1,-1 0,-2 0,-17 40,-10 23,70-207,37-62,7 3,128-201,-193 343,-1 1,-1-2,-2 0,12-42,-8 24,-1-3,-10 42,0 0,-1-1,1 1,-1 0,0-1,0 1,0 0,0-1,0 1,0 0,0 0,-1-1,1 1,-1 0,-1-4,1 7,-1 1,1-1,0 1,0-1,1 1,-1 0,0-1,1 1,-1 0,1 0,-1-1,1 1,-1 3,-7 64,3 0,7 109,-1-150,1-1,1 1,2-1,1 0,16 45,-18-61,1 0,0 0,1 0,0 0,1-1,0 0,1 0,0-1,0 0,1-1,0 0,0 0,1 0,0-2,15 9,-23-14,215 93,-165-71,-38-16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16.8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63,'0'-6,"1"-1,0 1,0 0,0 0,0 0,1 0,0 0,4-7,-6 13,0 0,0 0,0 0,0 0,0 0,0 0,0 1,0-1,0 0,0 0,1 0,-1 0,0 0,0 0,0 0,0 0,0 0,0 0,0 0,0 0,0 1,0-1,0 0,0 0,1 0,-1 0,0 0,0 0,0 0,0 0,0 0,0 0,0 0,0 0,1 0,-1 0,0 0,0 0,0 0,0 0,0 0,0 0,0 0,0 0,0 0,0-1,1 1,-1 0,0 0,0 0,0 0,0 0,0 0,0 0,0 0,0 0,0 0,0 0,0 0,0-1,0 1,0 0,0 0,0 0,0 0,0 0,0 0,0 0,0-1,4 14,-2 17,-28 218,6-88,-8 244,27-325,4 0,3-1,19 89,-24-156,2-1,0 0,0 0,0-1,1 1,7 11,-9-17,1-1,0 1,0-1,0 1,1-1,-1 0,1 0,0 0,0 0,0-1,0 0,0 0,0 0,1 0,-1-1,5 2,286 63,-125-35,-151-25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18.1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0 255,'33'36,"-2"2,-2 2,-1 1,31 60,-22-37,-26-45,25 39,-3 2,47 116,-80-174,0 0,1 0,0 0,-1 0,1 0,0 0,0-1,0 1,0 0,0 0,0-1,1 1,2 2,-4-4,1 0,-1-1,1 1,-1 0,1-1,-1 1,1 0,-1-1,1 1,-1-1,1 1,-1 0,0-1,1 1,-1-1,0 0,0 1,1-1,-1 1,0-1,0 1,0-1,0 1,0-1,0 0,0 1,0-1,0 0,5-66,-7-116,3-172,0 337,0-1,2 1,0 0,2-1,0 2,0-1,2 0,14-26,-17 36,0 1,1 0,0 0,0 0,1 1,0 0,0 0,0 0,1 1,0 0,0 0,0 0,0 1,1 1,0-1,0 1,0 0,0 1,0 0,1 0,8 0,2 0,0 1,1 1,-1 1,0 1,1 0,-1 2,0 0,-1 1,1 1,-1 0,0 2,-1 0,1 1,-2 1,29 20,-5-1,-1 1,-1 1,-2 3,-1 0,40 54,-42-43,-3 0,-1 2,-3 2,-2 0,-2 2,25 85,-42-115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19.0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21,'0'1,"0"0,1 0,-1 0,0 0,1-1,-1 1,1 0,-1 0,1 0,-1 0,1-1,0 1,-1 0,1-1,0 1,0 0,-1-1,1 1,0-1,0 1,0-1,0 0,0 1,0-1,0 0,-1 0,3 1,31 4,-28-5,40 3,1-2,-1-2,1-2,-1-3,0-1,46-13,-68 14,-3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20.5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765 1,'-8'1,"0"0,-1 0,1 1,0 0,0 0,0 1,0 0,1 1,-1 0,-9 6,-75 59,49-34,-12 8,3 2,2 3,2 2,2 2,2 1,3 3,2 1,-35 70,58-93,0 0,3 2,-11 40,20-59,0 0,2 0,-1 0,2 1,1-1,0 0,1 1,0-1,5 18,-3-26,1 0,0-1,0 1,1-1,0 0,0 0,1 0,0-1,0 0,0 0,1-1,0 1,1-2,0 1,8 4,11 6,1-1,0-2,38 13,-45-20,-1 0,2-2,-1 0,0-1,0-1,33-2,-3-3,80-16,-129 19,0-1,0 1,-1 0,1-1,0 1,0-1,-1 1,1-1,0 0,-1 0,1 0,0 0,-1 0,1 0,-1 0,0 0,1-1,-1 1,0 0,0-1,1-1,-1 1,-1 0,0 0,1 1,-1-1,0 0,0 0,0 0,-1 0,1 1,0-1,-1 0,1 0,-1 1,1-1,-1 0,0 1,-1-3,-7-9,0 1,0 0,-1 0,-14-12,11 11,-61-69,29 31,-1 3,-55-45,85 83,0 0,-1 1,0 1,0 1,-1 0,-30-6,-28-12,55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15.0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614 630,'31'-19,"-1"-1,-1-2,-1-1,47-49,-66 63,31-32,68-88,-93 108,-1-1,-1-1,0 0,-2 0,-1-1,12-41,-21 59,1 1,-1-1,-1 1,1-1,-1 1,0-1,0 1,-1-1,-2-10,3 15,-1-1,0 0,1 1,-1-1,0 1,0-1,0 1,0-1,-1 1,1 0,0 0,0-1,-1 1,1 0,-1 0,1 0,-1 1,1-1,-1 0,0 0,1 1,-1-1,0 1,0 0,1-1,-1 1,0 0,0 0,0 0,1 0,-1 0,0 1,0-1,-2 1,-10 2,1 1,-1 0,1 1,0 1,1 0,-20 11,-73 57,67-45,-155 119,-231 230,408-362,-3 1,1 1,1 1,1 0,-16 26,29-42,1 2,-1-1,1 0,0 0,0 1,0-1,1 1,0-1,0 1,0 0,0 0,1-1,-1 1,1 0,1 0,-1 0,1-1,-1 1,1 0,1-1,-1 1,1 0,0-1,0 0,0 1,0-1,1 0,3 4,6 5,0-1,1 0,0-2,1 1,0-2,0 1,25 10,120 44,-140-58,122 41,3-7,239 36,-189-54,299-1,-432-23,98-14,-125 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21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1,'19'1,"0"1,-1 1,1 0,-1 2,1 0,-1 1,-1 1,19 9,18 13,57 39,-71-41,0 1,-3 2,0 2,-2 1,-1 1,-2 2,-1 2,-2 0,-2 2,-2 1,-1 2,-2 0,29 83,-18-24,-5 1,28 187,-54-278,-1 1,0-1,0 1,-2-1,1 0,-2 1,0-1,-4 14,0-9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26.3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2906,'0'-10,"2"1,-1-1,1 1,1-1,0 1,0 0,5-9,5-14,48-165,37-207,2-211,-42 4,-54 476,-6 1,-29-206,-5 169,30 150,0 1,-2 0,-1 0,0 0,-21-31,29 49,-1 0,1 0,0 0,-1 0,0 0,1 0,-1 0,0 1,0-1,0 1,0-1,0 1,0 0,0 0,-1 0,1 0,0 0,-1 0,1 1,0-1,-5 1,5 0,-1 1,0-1,1 1,-1 0,1 0,-1 0,1 1,0-1,-1 1,1-1,0 1,0 0,0-1,0 1,0 0,-2 4,-7 10,1 0,0 1,1 0,-8 25,12-30,-26 65,3 1,-32 153,51-177,1 0,3 0,3 1,2-1,9 77,-5-107,0 0,2 0,1-1,0 0,2 0,1-1,0 0,2-1,26 38,-26-45,0 0,1 0,1-1,0 0,1-2,0 1,0-2,2 0,-1-1,1-1,0 0,1-1,22 5,39 4,0-3,84 3,-13-2,-81-7,108 16,-146-17,0 1,0 2,43 17,-71-24,1-1,-1 1,0 0,0 0,1 1,-1-1,0 1,-1-1,1 1,0 0,-1 0,0 0,1 0,-1 1,-1-1,1 0,2 8,-2-4,-1 0,1 0,-1 0,-1 0,0 0,0 0,0 0,-1 1,-1 6,-5 14,-1-1,-1-1,-23 49,-54 90,-6-4,-7-4,-180 217,273-366,5-6,0 0,-1 0,1-1,0 1,-1 0,1-1,-1 1,0-1,1 1,-1-1,0 0,0 0,0 0,-2 1,-1-4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28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1535,'0'1,"0"-1,0 1,0 0,1-1,-1 1,0 0,1-1,-1 1,1-1,-1 1,1-1,-1 1,1 0,-1-1,1 0,-1 1,1-1,-1 1,1-1,0 0,-1 1,1-1,0 0,-1 0,1 1,0-1,0 0,-1 0,1 0,0 0,0 0,-1 0,1 0,0 0,-1 0,1-1,0 1,0 0,-1 0,1-1,0 1,0-1,33-11,-1-5,-1-3,-1 0,34-30,33-21,-95 71,-11 11,-14 16,-123 132,-226 324,366-475,-4 4,2 0,-1 1,2 0,-7 15,12-27,1 1,-1 0,0 0,1 0,-1-1,1 1,-1 0,1 0,0 0,0 0,0 0,0 0,0 0,0-1,1 1,-1 0,1 0,-1 0,1 0,-1-1,1 1,0 0,0 0,0-1,0 1,0-1,1 1,-1-1,0 0,1 1,-1-1,1 0,-1 0,1 0,-1 0,1 0,0 0,0 0,2 0,13 4,0-2,1 0,-1 0,1-2,25-1,92-10,-48-3,-1-4,0-4,-2-3,-1-4,83-41,-161 67,-1 0,1 0,0-1,0 1,-1-1,0-1,0 1,0 0,0-1,0 0,0 0,-1 0,0 0,3-6,-3 4,-1 0,-1 0,1-1,-1 1,0 0,0-1,-1 1,0 0,0-1,0 1,-2-9,0 6,1 0,-1 1,-1 0,1-1,-1 1,-1 0,1 0,-1 0,-1 1,0 0,0 0,0 0,-1 0,0 1,0-1,0 2,-1-1,0 1,0 0,-1 0,-14-6,-10-2,1 1,-2 2,1 1,-44-5,37 6,35 8,0-1,0 1,0-1,0-1,0 1,0 0,0-1,1 0,-1 0,1 0,-6-4,8 4,0 0,0 0,0 0,0 1,0-1,1 0,-1 0,1 0,-1 0,1 0,0-1,0 1,0 0,0 0,0 0,0 0,1 0,-1 0,1 0,-1 0,1 0,0 0,0 0,1-3,26-55,3 1,41-59,-7 11,-31 49,108-202,-117 208,-2-1,-3-1,15-63,-32 107,-1 0,0-1,-1 0,0 1,0-1,-1 1,0-1,-1 0,0 1,-1-1,0 1,-1-1,0 1,0 0,-1 0,-1 1,0-1,0 1,-1 0,0 0,0 0,-1 1,0 0,-14-12,-45-37,-2 3,-2 3,-2 3,-149-73,204 114,6 2,-1 0,1-1,1 0,-1-1,-11-10,636 682,-191-154,-48-54,-350-430,18 25,-35-37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28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1241,'752'-564,"-389"343,32-24,-337 204,-30 23,-1-1,-1-1,0-1,-2-2,25-28,-37 34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29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1489,'5'-1,"-1"-1,0 0,0 0,0 0,-1-1,1 1,0-1,-1 0,0 0,1 0,-1-1,3-3,4-4,183-165,7 8,254-162,468-239,-796 495,-104 61,150-82,-141 80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30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0,'1'1,"1"-1,0 1,-1-1,1 1,0 0,-1 0,1 0,-1 0,0 0,1 0,-1 0,0 0,0 1,1-1,-1 0,0 1,1 2,20 33,-15-23,406 747,-43 21,-215-424,-117-260,41 175,-76-245,-3-28,0 1,0-1,0 0,0 1,0-1,0 0,0 0,0 1,0-1,0 0,0 0,0 1,-1-1,1 0,0 0,0 1,0-1,0 0,0 0,-1 0,1 1,0-1,0 0,0 0,-1 0,1 0,0 1,0-1,-1 0,1 0,0 0,0 0,-1 0,1 0,0 0,0 0,-1 0,1 0,-1 0,-2-1,-1-2,0 1,1 0,-1-1,1 1,0-1,0 0,-4-4,-85-84,-233-247,265 269,4-3,3-2,-50-92,66 97,3 0,4-3,2 0,3-2,4 0,-20-126,29 83,4-1,10-145,2 223,3 1,1 1,27-75,-34 109,0-1,1 0,0 0,0 1,0-1,0 1,1 0,0 0,0 0,0 0,0 0,0 1,1-1,0 1,0 0,0 0,0 0,0 1,0-1,1 1,-1 0,1 0,0 1,-1-1,1 1,0 0,0 0,0 1,7-1,89-10,105 0,-170 12,-1 1,1 1,-1 2,0 2,-1 1,56 21,-81-26,-1 1,1 0,-1 0,0 1,-1 0,1 0,-1 1,0 0,0 0,-1 1,0 0,0 0,0 0,-1 1,7 13,-8-11,-1 1,0-1,0 1,-1 0,-1 0,0-1,0 1,-1 0,0 0,-1 0,0 0,-1 0,-3 11,-18 58,-4-2,-51 107,40-101,-36 84,-126 317,195-472,3-10,1 0,0 1,0-1,0 0,0 0,1 0,-1 1,1-1,0 0,0 5,4-1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32.5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1090,'-1'37,"-9"44,-1 19,9-63,-1 22,1 0,4-1,16 113,-17-166,0-1,0 0,0 0,1 0,0-1,0 1,0 0,0-1,0 1,1-1,0 0,-1 0,1 0,0 0,1 0,4 3,-2-3,0 0,0 0,0 0,0-1,1 0,-1-1,1 1,-1-1,11 0,11-1,0-2,-1-1,1-1,27-7,-34 6,18-3,-10 4,0-2,-1-1,0-1,0-2,51-25,-75 32,1-1,-1 1,1-1,-1-1,-1 1,1 0,0-1,-1 0,0 0,0 0,-1 0,1 0,-1-1,0 1,-1-1,1 1,-1-1,0 0,0-7,0-13,-1 1,-1 0,-4-28,3 39,-5-40,-3-1,-2 1,-3 1,-1 0,-39-82,10 70,51 76,0 0,0 0,1-1,1 0,0-1,0 0,16 13,-1 2,35 30,2-1,2-4,2-2,2-3,2-3,2-3,92 36,-130-60,1-1,1-2,-1-2,54 9,-84-18,0 0,0 0,0 0,0 0,1-1,-1 1,0-1,0 0,0 0,0 0,0 0,-1 0,1-1,0 1,0-1,-1 0,1 0,-1 0,0 0,1 0,-1-1,0 1,0-1,-1 1,1-1,2-5,3-6,-2-1,0 0,0 1,2-22,-3 18,126-711,-112 599,-6-1,-7-184,-5 309,-1 0,1 1,-1-1,-1 0,1 0,-1 1,0-1,-4-8,5 13,0-1,0 1,0 0,0-1,0 1,-1 0,1 0,0 0,-1 0,1 0,0 0,-1 0,1 1,-1-1,0 0,1 1,-1-1,0 1,1 0,-1-1,0 1,1 0,-1 0,0 0,1 0,-1 1,0-1,1 0,-1 1,0-1,1 1,-3 1,-1-1,-2 1,1 0,0 1,0-1,0 1,1 0,-11 8,14-10,1 0,0 0,0 1,0-1,1 0,-1 1,0-1,0 1,1-1,-1 1,1-1,-1 1,1 0,0-1,0 1,0-1,-1 1,1 0,1-1,-1 1,0 0,0-1,1 1,-1-1,1 1,-1-1,1 1,0-1,-1 1,1-1,0 1,0-1,2 2,86 118,-19-31,145 229,190 246,-403-562,0 0,1 0,-1 0,1-1,-1 1,1-1,0 0,0 0,0 0,0 0,0 0,0-1,1 0,-1 1,1-1,-1 0,4 0,-2-1,-1-1,0 1,1-1,-1-1,0 1,0 0,0-1,0 0,0 0,0 0,0 0,0-1,3-3,6-1,0-1,0 2,1 0,21-7,21-8,46-27,-85 39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33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0 342,'9'-8,"1"2,0 0,0 0,0 0,1 1,-1 1,19-6,22-9,114-49,286-77,-383 128,1 3,71-6,-118 17,-6-2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34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0 436,'14'0,"-1"1,0 1,1 1,-1-1,0 2,-1 0,1 1,0 0,18 11,7 7,53 43,-58-40,31 27,-45-35,2-1,36 25,-56-42,0 1,-1 0,1-1,0 1,-1-1,1 1,0-1,-1 0,1 1,0-1,0 0,0 0,-1 1,1-1,0 0,0 0,0 0,0 0,-1 0,1 0,0 0,0 0,0 0,0-1,-1 1,1 0,0 0,0-1,0 1,-1-1,1 1,0 0,-1-1,1 1,0-1,-1 0,1 1,-1-1,1 1,-1-1,1 0,-1 0,1 1,-1-1,0 0,1 0,-1 1,0-1,0 0,1 0,-1 0,0 0,0 1,0-1,0 0,0 0,0 0,0 0,-1 0,-6-63,5 51,-4-28,2-1,2 1,1-1,3 1,1-1,11-53,-10 78,1 1,0-1,2 1,0 0,0 1,2 0,17-26,-18 32,0-1,1 1,0 0,1 1,0 0,0 1,1 0,-1 1,2 0,-1 0,22-7,2 4,0 1,0 2,1 1,-1 2,1 1,0 2,0 2,53 9,-3 4,-1 5,108 39,-135-38,0 2,-2 3,-1 2,-1 2,88 66,-136-90,0 1,1-1,-2 1,1 0,-1 0,0 1,-1 0,8 16,20 74,-10-30,-5-20,-7-18,0 0,2-1,2-1,0 0,34 48,-35-63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35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1 228,'58'-3,"0"-3,61-13,-37 4,753-148,-751 145,-56 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16.8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11429 67,'-3'1,"0"1,-1-1,1 1,0 0,0-1,0 1,0 1,0-1,0 0,-3 4,-7 5,-5 4,13-11,-1 0,1 1,-1-2,1 1,-1-1,0 0,0 0,-9 3,15-6,0-1,1 1,-1 0,0 0,0 0,0 0,0-1,0 1,0 0,0 0,0 0,1 0,-1-1,0 1,0 0,0 0,0 0,0-1,0 1,0 0,0 0,0 0,0-1,0 1,0 0,0 0,-1 0,1-1,0 1,0 0,0 0,0 0,0-1,0 1,0 0,0 0,-1 0,1 0,0 0,0-1,0 1,0 0,-1 0,1 0,0 0,0 0,0 0,-1 0,1 0,0 0,0 0,0 0,-1-1,1 1,0 0,0 0,0 0,-1 1,15-14,10-4,0 2,1 1,1 1,0 1,0 1,1 1,46-9,-34 11,0 3,0 1,0 2,1 1,45 6,-37 1,-1 2,0 2,0 2,-1 2,-1 2,0 2,-2 2,0 2,65 44,-83-48,-1 1,-1 2,0 0,-2 2,0 0,-2 1,0 1,-2 1,24 48,-31-51,-1 0,-1 0,-1 0,-1 1,-1 0,-1 0,-1 1,-1-1,-2 1,0-1,-1 1,-10 45,0-28,-2-1,-1-1,-3 0,-1-1,-2-1,-1-1,-2 0,-53 62,5-19,-3-3,-119 96,-6-18,-6-9,-6-8,-316 151,218-147,-5-14,-335 87,179-91,-629 83,169-100,-64 8,9 69,625-84,4 15,5 15,7 16,6 15,-490 314,582-308,8 10,8 10,-231 243,287-244,8 7,9 8,-252 422,90 24,270-527,7 2,4 2,-32 194,63-270,1 1,3 0,1 0,3-1,2 1,10 52,-8-82,0 0,0-1,2 0,0 0,2 0,0-1,20 29,-20-34,1-1,0 0,1-1,0 0,1 0,0-1,1-1,-1 0,2 0,-1-2,17 7,6-2,1-1,0-1,0-2,1-2,0-2,0-1,49-4,11-6,159-35,-135 13,-1-4,-2-6,118-57,-75 17,229-150,126-147,-29-25,-474 390,154-131,176-145,18 33,-300 218,2 2,1 4,1 2,2 3,83-20,-107 36,149-41,-169 44,-1-2,-1-1,1 0,-2-2,38-26,-58 38,0-1,1 0,-1 0,0 0,1 0,-1 0,0 0,0 0,0 0,0 0,0 0,0-1,-1 1,1 0,0-1,0 1,-1-1,1 1,-1-1,0 1,1-1,-1 1,0-1,0 1,0-1,0 1,0-1,0 1,-1-3,-1 1,0 0,0 1,0-1,-1 1,1-1,-1 1,0 0,0 0,0 0,0 0,0 0,0 1,-6-3,-121-45,-219-51,269 79,-123-29,-1 9,-2 8,-2 10,-221 4,428 19,0 0,0 0,0 0,1 0,-1 0,0 0,0 0,0 0,1 0,-1 0,0 0,0 0,0 0,1-1,-1 1,0 0,0-1,1 1,-1-1,0 1,1 0,-2-2,13-8,33-8,685-148,-593 141,900-133,-1013 155,-5 0,0 1,0 1,25 1,-42 0,0 0,0 0,1 1,-1-1,0 0,0 0,1 1,-1-1,0 1,0-1,0 1,0-1,0 1,0 0,0-1,0 1,0 0,0 0,0 0,0 0,0 0,-1 0,1 0,0 0,-1 0,1 0,-1 0,1 1,-1-1,1 0,-1 0,0 0,0 1,1-1,-1 0,0 0,0 1,-1-1,1 0,0 1,0-1,0 0,-1 0,1 0,-1 1,1-1,-1 0,1 0,-2 2,-5 11,0-1,-1 1,-13 17,11-16,-98 159,-140 310,-21 217,249-641,2 0,-14 87,29-115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35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1 324,'4'-5,"6"0,10-5,9-5,22-3,20-4,18-6,7-3,5 0,-3 0,-9 2,-6 2,-14 4,-14 7,-12 6,-9 1,-7 1,-7 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36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176 108,'-2'1,"0"-1,0 1,0-1,0 1,0 0,1 0,-1 0,0 0,0 0,0 0,1 0,-1 1,1-1,-1 0,1 1,-1 0,1-1,0 1,0 0,-2 3,-20 44,20-41,-22 63,3 1,3 0,3 2,-7 82,14-42,11 228,-1-321,12 113,-11-120,1 0,1 0,0 0,0-1,1 1,14 23,-17-34,1 0,-1 1,1-2,0 1,0 0,0 0,1-1,-1 0,0 0,1 0,-1 0,1 0,0-1,0 1,0-1,0 0,0 0,0-1,0 1,0-1,0 0,7 0,8-2,-1 0,1-2,29-8,-30 7,671-223,-665 220,61-23,0-4,103-58,-183 90,-1-1,1 1,-1-1,0 0,0 0,0-1,-1 1,0-1,1 0,-1 0,-1 0,1 0,-1 0,0 0,0-1,-1 1,1-1,-1 0,-1 1,1-1,-1 0,0 1,0-1,0 0,-1 0,-1-6,-4-17,-1 0,-1 0,-22-49,21 55,-26-66,-4 2,-3 2,-86-129,114 195,0 1,-2 0,0 1,0 1,-2 1,-23-17,31 25,-1 1,0 0,0 1,0 0,-1 0,0 1,0 1,0 0,0 1,-1 0,1 1,0 0,-16 1,12 2,-1 1,1 0,-1 1,1 1,0 1,-22 10,-90 56,62-32,37-25,0-2,-1 0,0-2,0-2,-1 0,-35 4,46-8,4 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38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1,'3'22,"0"1,1 0,1-1,1 0,1 0,13 26,1 9,0 4,3-2,2 0,2-2,46 68,-58-102,0-2,1 0,1 0,1-2,1 0,0-2,2 0,0-1,0-1,2-1,0-2,46 19,-25-18,1-2,0-2,0-2,65 2,187-13,-279 3,33-1,-1-2,1-3,94-24,-143 30,1 0,-1-1,0 1,1-1,-1 0,0 1,0-2,0 1,0 0,-1 0,1-1,0 0,-1 1,0-1,0 0,0 0,0 0,0 0,0-1,-1 1,0 0,0-1,0 1,0-1,0 1,0-1,-1 0,0 1,0-1,0-4,-2-11,-1 0,0 0,-1 1,-11-30,8 25,-66-169,369 654,386 814,-649-1205,68 158,-89-195,-1 1,-1 0,-2 1,6 61,-14-94,0 1,0 0,0 0,0 0,0-1,-1 1,1 0,-1 0,0-1,0 1,-1 0,1-1,-1 1,1-1,-1 0,0 0,-1 0,1 0,-4 4,4-6,0 1,0-1,-1-1,1 1,0 0,0 0,-1-1,1 0,0 1,-1-1,1 0,0 0,-1 0,1 0,0-1,-1 1,1-1,0 1,0-1,-1 0,1 0,0 0,0 0,0 0,0 0,0 0,0-1,0 1,1-1,-1 0,0 1,-1-3,-22-23,0-1,2-1,-35-56,6 7,-212-321,208 299,5-1,-47-130,88 207,1-1,2 0,0-1,2 0,1 0,0 0,2 0,2 0,0-1,7-45,22-62,-22 96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39.3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230 158,'-4'-1,"1"0,0-1,-1 0,1 0,0 0,0 0,0 0,0-1,0 1,1-1,-5-5,-2 0,-25-24,-67-48,100 79,0 1,1-1,-1 0,0 1,0-1,0 1,0-1,1 1,-1-1,0 1,0 0,0-1,0 1,0 0,0 0,0 0,0 0,0 0,0 0,0 0,0 0,0 0,0 0,0 0,0 1,0-1,0 0,0 1,0-1,0 1,1-1,-1 1,0-1,0 1,0 0,1-1,-1 1,0 0,1 0,-1 0,1-1,-1 1,1 0,-1 0,1 0,-1 0,1 0,0 0,0 0,-1 0,1 0,0 1,-2 9,0 0,1 0,1 22,0-19,1 72,4-1,4 0,4 0,26 94,3-32,88 203,-118-322,61 130,-63-139,1 0,1-1,1-1,1 0,28 28,-38-41,0 0,1-1,0 0,0 0,0 0,9 3,3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0.4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11,'-1'-1,"0"0,1 1,-1-1,0 0,0 0,0 1,1-1,-1 1,0-1,0 1,0-1,0 1,0-1,0 1,0 0,0-1,-1 1,1 0,0 0,0 0,0 0,0 0,0 0,0 0,0 0,0 1,-1-1,0 1,0 1,1-1,-1 0,1 0,-1 1,1-1,-1 1,1 0,0-1,0 1,0 0,0-1,-1 4,-2 6,0 0,1 1,0-1,-1 13,-2 39,2 0,3 0,3 0,3 0,2-1,3 0,30 98,-31-131,1-1,2 0,0 0,2-1,1-1,2 0,19 24,-25-38,0 0,1 0,0-2,0 1,1-1,1-1,-1-1,1 0,1 0,0-1,0-1,0-1,1 0,26 4,6-3,0-3,0-2,90-9,-135 8,1 0,0-1,-1 1,1-1,-1 0,1 0,-1 0,1 0,-1-1,0 1,1-1,-1 0,0 0,0 0,0 0,-1-1,1 1,0-1,-1 1,0-1,0 0,1 0,1-6,-1 0,0 0,-1 0,0-1,-1 0,0 1,-1-1,0-18,-3-53,-2-1,-5 1,-32-136,38 204,0 0,-1 0,0 1,-1-1,0 1,-1 1,0-1,-1 1,0 1,-1-1,0 1,-1 1,0 0,-1 0,1 1,-1 0,-1 1,0 0,0 1,0 1,-1-1,1 2,-20-5,-24-6,2-3,0-2,2-2,-60-35,92 46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1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0,'19'0,"0"1,0 1,0 0,0 1,0 2,-1-1,0 2,25 11,69 35,-2 5,-3 4,-2 5,-4 5,157 141,-159-117,-4 4,-5 5,-4 3,138 226,-149-188,63 167,-54-113,-33-94,-43-86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1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0 726,'9'-1,"-1"-1,1 0,-1 0,0-1,0 0,0 0,0-1,10-6,18-8,302-101,-133 51,226-101,-12 4,-279 116,149-29,-191 55,-67 16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2.4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0 500,'13'-1,"1"-1,-1 0,0-2,0 1,-1-1,1-1,16-9,23-8,214-61,540-93,-743 167,-36 6,0-1,0-1,-1-2,0 0,31-14,108-46,-82 35,-21 10,-36 16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4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0 221,'21'1,"0"1,0 1,0 0,35 12,81 36,-70-24,621 269,-670-286,4 0,-1 1,-1 1,29 21,-45-30,1 1,-1-1,0 1,-1 0,1 0,-1 1,0-1,0 1,0-1,0 1,-1 0,0 0,0 0,0 0,-1 1,1-1,-1 0,-1 1,1-1,-1 10,-3 5,0-1,-2 1,0-1,-1 0,-1-1,-17 33,-67 101,87-146,-9 15,9-14,0 0,0-1,0 1,-1-1,0 0,-1 0,1-1,-11 9,16-14,0 0,0 0,-1 1,1-1,0 0,0 0,0 0,-1 0,1 1,0-1,-1 0,1 0,0 0,0 0,-1 0,1 0,0 0,0 0,-1 0,1 0,0 0,-1 0,1 0,0 0,-1 0,1 0,0 0,0 0,-1 0,1 0,0-1,0 1,-1 0,1 0,0 0,0 0,-1-1,1 1,0 0,-1-15,11-26,-7 33,161-693,-101 450,-49 211,-11 34,0 0,-1-1,0 0,0 1,0-1,-1 0,1-11,-3-64,1 74,-1 9,1 46,0 18,-2 27,18 141,-13-207,1 0,2-1,1 0,1 0,0 0,2-1,1-1,1 1,1-2,21 28,-23-38,0 0,1-1,0 0,1-1,0 0,0-1,1 0,0-1,1-1,0-1,0 0,1 0,27 5,1-4,0-2,1-1,77-5,-97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4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0,'-4'2,"1"1,0-1,0 1,0 0,0 0,0 0,1 0,-1 0,1 0,0 1,-3 4,1-2,-8 14,0 1,1 0,2 0,0 1,-6 25,-23 117,14-24,6 1,7 1,5 0,21 226,-10-322,2-1,25 84,-25-108,1-1,1 0,0-1,1 0,1 0,1-1,1-1,20 22,-30-36,0 0,0 0,0-1,0 1,1-1,-1 1,1-1,-1 0,1-1,0 1,0-1,0 1,0-1,0 0,8 0,-3-1,0-1,0 0,-1 0,1-1,0 0,8-4,4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18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0 604,'15'1,"-1"1,0 0,0 1,0 1,0 0,0 1,-1 0,0 1,0 0,18 13,13 10,56 51,-93-74,107 96,-4 4,145 184,-240-271,29 39,-41-54,-1 0,1 0,-1 0,0 1,0-1,0 1,-1 0,0-1,0 1,0 0,0 5,-1-9,0-1,0 1,0-1,0 1,0 0,0-1,0 1,-1 0,1-1,0 1,0-1,-1 1,1 0,0-1,-1 1,1-1,-1 1,1-1,-1 1,1-1,-1 0,1 1,-1-1,1 0,-1 1,1-1,-1 0,0 1,1-1,-1 0,1 0,-1 0,0 0,1 0,-1 0,0 0,1 0,-1 0,0 0,1 0,-2 0,-29-9,7-2,1-2,1 0,0-1,1-1,-34-32,-88-102,58 51,-78-118,127 159,1 0,3-2,-47-124,77 177,-18-63,19 65,0-1,1 1,-1-1,1 0,0 1,0-1,0 1,1-1,0 0,0 1,0-1,2-5,-2 8,0 1,0-1,1 1,-1-1,0 1,1 0,-1-1,1 1,-1 0,1 0,-1 0,1 0,0 0,0 1,-1-1,1 0,0 1,0-1,0 1,2 0,44-1,-46 1,82 7,-1 5,0 2,97 32,238 98,-237-69,195 112,152 130,-484-289,-25-14,1-1,0 0,1-2,1 0,0-2,24 8,-29-18,-17-11,-20-18,-441-546,91 124,266 327,68 82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5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57,'-1'1,"-1"0,1-1,0 1,0 0,0 0,0 0,0 0,0 0,0 0,0 0,0 0,1 0,-1 0,0 0,1 1,-1-1,1 0,-1 1,1-1,0 0,-1 1,1-1,0 0,0 3,-5 41,5-41,-5 74,5 80,2-131,0-1,2 1,1-1,2 0,0 0,19 44,-18-57,0 0,0-1,1 0,0-1,1 0,1 0,0-1,0-1,1 0,0 0,0-1,1 0,0-1,0-1,25 8,0-2,1-1,1-2,0-2,63 4,29-5,144-12,-192-1,0-4,150-39,-232 49,12-2,-1-1,0-1,0 0,24-14,-35 18,0-1,0 1,0-1,0 1,0-1,0 0,0 0,0 0,-1 0,1 0,-1 0,0-1,1 1,-1 0,0-1,0 1,-1-1,1 1,0-1,-1 1,0-1,1 0,-1 1,0-1,0 1,-1-1,1 0,0 1,-1-1,0 1,1-1,-3-3,-14-28,-1 1,-2 0,-1 2,-30-34,15 18,13 16,-17-24,-2 2,-74-71,103 111,-2 1,0 0,0 1,-1 1,0 0,0 1,-1 1,-1 0,1 1,-1 1,0 1,-1 1,-36-4,34 8,0 1,1 1,-1 0,1 2,-1 1,-29 10,-112 55,80-25,2 4,-115 91,158-113,8-9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6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1,'70'2,"-1"4,1 2,-2 4,1 2,116 42,-76-13,-1 4,163 99,-184-91,-2 3,-2 4,133 132,-162-137,-2 2,-3 3,-3 1,-3 3,56 114,-60-90,-4 2,-4 1,31 152,-35-82,10 213,-37-330,0-34,-1 1,2-1,0 0,4 20,-1-20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7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0 668,'14'-11,"-1"2,1-1,1 2,-1 0,2 1,-1 0,25-7,-3 0,860-349,-410 164,-453 187,-13 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8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0 531,'40'2,"-1"2,62 14,-15-2,62 10,-1 7,-2 6,159 65,-290-99,11 5,0 1,-1 1,31 19,-49-27,-1 0,1 0,-1 1,0-1,0 1,-1 1,1-1,-1 0,0 1,-1 0,1 0,-1 0,0 1,-1-1,1 0,-1 1,-1 0,2 8,-2 5,-1 0,-1 0,-1-1,-1 1,-1-1,0 1,-11 28,-60 126,10-54,33-64,-39 99,58-126,17-50,16-52,18-53,369-1126,-405 1245,9-19,-1 0,-2-1,-1-1,-1 1,4-36,-39 110,15-7,3 0,1 0,2 1,2 0,2 1,1-1,3 1,1-1,2 1,1-1,3 0,1 0,2 0,2-1,2-1,36 75,-33-89,0 0,2-1,1-1,0-1,2 0,0-2,2 0,0-2,42 24,23 7,141 54,-193-88,338 122,-312-120,-1-2,2-3,0-3,74 1,-97-10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8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 0,'-1'1,"0"-1,0 1,0 0,1-1,-1 1,0 0,0 0,0-1,0 1,1 0,-1 0,0 0,1 0,-1 0,1 0,-1 0,1 0,0 0,-1 0,1 0,0 0,0 1,0-1,0 0,0 1,-5 38,5-33,-15 806,24-666,7 0,6-2,61 213,-64-296,3 0,38 74,-50-116,1 0,1 0,1-1,1-1,0 0,1-1,1-1,1 0,0-1,21 14,-31-25,-1-1,1 0,-1 0,1 0,0-1,12 3,4-2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49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1,'-3'1,"1"0,0 0,0 0,-1 0,1 1,0-1,0 1,0 0,0-1,1 1,-1 0,0 0,1 0,-2 3,-2 1,-38 50,2 3,2 1,3 2,3 2,-37 100,19-15,-46 216,90-332,-35 193,38-200,2-1,2 1,0 0,1 0,2 0,9 40,-10-59,0 1,1-1,0 0,0 0,1 0,0-1,0 1,1-1,0 0,0 0,0 0,1-1,-1 0,1 0,1 0,-1-1,1 0,-1 0,1-1,0 0,1 0,-1 0,0-1,15 2,11 1,0-2,0-1,0-2,48-6,-76 6,199-24,203-52,-360 66,-26 7,0-1,0-1,0-1,-1 0,1-2,19-11,-36 17,-1-2,1 1,0 0,-1-1,1 0,-1 0,0 0,0 0,-1 0,1 0,-1-1,0 1,0-1,-1 0,1 1,-1-1,0 0,0 0,-1 0,0 0,0-9,-1-11,-1 0,-1 1,-8-29,7 30,-20-85,-3 1,-6 2,-4 1,-5 2,-4 1,-4 3,-99-145,141 232,1 1,-1 0,-1 0,0 1,0 0,-1 1,0 0,0 0,-1 1,0 1,0-1,-15-4,-2-4,16 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50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1 214,'12'-5,"27"-5,23-5,22-9,10 0,2 4,-7-4,-10 3,-14 1,-10 3,-5 5,-8 0,-10 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51.5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555 0,'-3'1,"1"0,0 0,-1 0,1 0,0 1,0-1,0 0,0 1,0 0,0 0,-3 3,-1 1,-17 17,0 1,2 1,1 1,-18 29,-59 118,63-108,4 1,3 2,2 0,4 2,3 0,2 1,4 1,3 0,1 127,9-175,1 1,1 0,1-1,2 0,0 0,1-1,2 1,21 41,-21-50,1 0,1 0,0-1,1 0,1-1,0 0,1-1,0 0,1-2,0 1,0-2,29 13,-11-9,2-1,-1-1,2-3,-1 0,1-3,0 0,56-2,14-6,134-23,-218 24,0-2,-1 0,1-2,-1 0,0-2,36-17,-52 22,0 0,-1 0,1 0,0-1,-1 0,0 1,0-2,0 1,0 0,-1-1,1 0,-1 1,0-1,-1-1,1 1,-1 0,0 0,-1-1,1 0,-1 1,0-1,0 0,-1 1,0-1,0 0,0 0,0 1,-1-1,0 0,-1 1,-1-7,-5-10,-1-1,0 2,-2-1,-1 2,0-1,-2 2,-26-31,9 16,-2 1,-72-57,84 75,-1 1,0 1,0 0,-2 2,1 1,-1 1,-1 1,1 1,-1 1,-1 1,1 1,-1 2,1 0,-44 4,12 1,-1 3,1 3,-65 18,-161 64,252-81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52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0,'14'15,"-1"1,-1 0,0 1,-1 0,0 1,-2 0,0 0,9 27,3 23,14 72,-25-94,210 869,-201-841,-4 1,-3 1,-3 0,-2 85,-9-21,1-108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53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0 311,'0'-4,"4"-2,2-3,0-6,2 1,6-2,3 2,8-1,12-2,13 1,20-4,10-4,13-6,8-2,-5 0,-10 5,-20 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19.0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130 358,'-39'-10,"34"8,0 0,0 1,-1-1,1 1,0 0,-10 0,13 1,0 0,1 1,-1-1,1 0,-1 1,1 0,-1-1,1 1,-1 0,1 0,0-1,-1 1,1 0,0 0,0 1,-1-1,1 0,0 0,0 1,1-1,-1 0,0 1,0-1,1 1,-1-1,0 1,0 2,-2 9,0 0,1 0,1 1,0-1,1 0,0 1,1-1,0 0,1 0,1 0,0 0,1 0,0 0,7 13,-1-5,0 0,1-1,1 0,1-1,1 0,1-1,23 23,-11-18,2-1,0-2,1 0,1-2,0-2,1 0,1-3,1 0,0-2,0-2,47 7,-38-10,1-1,-1-3,1-1,0-2,0-3,-1-1,0-2,80-23,-111 26,-1 0,1-1,-1 0,1-1,-2 0,1 0,-1-1,0-1,0 0,-1 0,9-10,-13 11,-1 1,0-1,0 1,-1-1,0 0,0-1,0 1,-1 0,0-1,0 0,-1 1,0-1,-1 0,0 0,0 1,0-1,-1 0,-3-15,-7-14,-1-1,-1 1,-3 1,0 0,-3 2,-1 0,-1 1,-2 1,-1 1,-1 1,-2 1,-48-41,50 52,0 1,0 0,-56-24,-89-23,68 27,98 35,1 1,-1-1,0 1,0 0,0 0,-1 1,1-1,0 1,0 0,0 0,0 0,0 1,-1-1,1 1,0 0,0 0,0 1,-4 1,1 2,0-1,0 1,1 1,0-1,0 1,0 0,1 1,-7 9,-30 46,-67 137,44-74,54-106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54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0 232,'45'-2,"0"-2,0-1,63-17,129-49,-172 50,33-12,-48 15,1 1,1 3,53-7,-74 18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55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0 590,'37'-1,"0"3,0 1,72 15,-96-14,0 0,1 0,-2 1,1 1,-1 0,0 1,0 0,0 1,-1 1,-1-1,1 2,-1-1,16 21,-21-21,0 0,-1-1,1 1,-2 1,1-1,-1 1,-1-1,2 13,-3-17,0 0,0-1,-1 1,0 0,0 0,0-1,0 1,-1 0,0 0,0-1,0 1,0-1,-1 1,0-1,0 0,0 1,0-1,-1 0,-2 4,4-8,1 0,0 0,-1 0,1 0,0 0,0 0,-1 0,1 0,0 0,-1 0,1 0,0 0,-1 0,1 0,0 0,0 0,-1 0,1 0,0-1,0 1,-1 0,1 0,0 0,0 0,-1 0,1-1,0 1,0 0,0 0,-1-1,1 1,0 0,0 0,0-1,0 1,-1 0,1 0,0-1,0 1,0 0,0 0,0-1,0 1,0 0,0-1,0 1,0 0,0-1,0 1,0 0,0 0,0-1,1 1,-3-20,6-29,2 0,3 1,24-78,-26 101,113-368,-67 226,-40 134,-13 34,0-1,0 0,0 0,0 0,0 0,0 0,0 1,0-1,0 0,0 0,0 0,0 0,0 0,0 1,0-1,1 0,-1 0,0 0,0 0,0 0,0 0,0 0,0 1,0-1,0 0,0 0,1 0,-1 0,0 0,0 0,0 0,0 0,0 0,1 0,-1 0,0 0,0 0,0 0,0 0,0 0,1 0,-1 0,0 0,0 0,0 0,0 0,0 0,1 0,-1 0,0 0,0 0,0 0,0 0,0 0,0 0,0 0,1 0,-1-1,0 1,0 0,0 0,0 0,0 0,0 0,0 0,0-1,2 59,-2-50,0 77,19 151,-12-192,3 0,1-1,2-1,2 0,26 51,-28-67,1 0,2-1,1-1,0 0,2-1,37 35,-41-45,1-1,0-1,1 0,0-1,1 0,0-2,0 0,1-1,0-1,38 7,14-4,0-3,1-3,-1-3,1-4,139-24,-151 13,-15 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56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1,'2'68,"4"1,3-1,3 0,2-1,4 0,2-1,4-1,2-2,3 0,2-2,58 82,-66-112,2 0,1-2,2-2,0 0,2-2,1-1,1-1,0-2,2-1,1-2,0-1,1-2,0-1,2-2,-1-2,1-1,1-2,68 4,-73-11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57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166 464,'0'-2,"-1"0,1 0,-1 1,0-1,0 0,0 0,0 1,0-1,0 0,0 1,0-1,-1 1,1-1,-1 1,1 0,-1 0,0 0,1 0,-1 0,0 0,0 0,1 0,-1 1,0-1,-3 0,-49-11,48 11,1 1,0 0,-1 0,1 0,0 1,0 0,-1 0,1 0,-7 3,11-3,0-1,0 1,0-1,1 0,-1 1,0 0,0-1,0 1,1-1,-1 1,0 0,1-1,-1 1,1 0,-1 0,1 0,-1-1,1 1,-1 0,1 0,0 0,-1 2,1-2,1 1,-1-1,1 1,-1 0,1-1,-1 1,1-1,0 1,0-1,0 1,0-1,0 0,0 1,0-1,0 0,0 0,1 0,1 1,9 8,1-2,0 0,0 0,1-2,0 1,26 7,92 18,16-8,2-7,227-2,-371-15,1 0,0 0,0 0,0-1,-1 0,1-1,0 1,-1-1,0 0,1-1,-1 0,0 0,7-5,-9 5,0-1,-1 0,0 0,0 0,0-1,0 1,-1-1,1 1,-1-1,0 0,-1 0,1 0,-1 0,0 0,0 0,-1 0,0-1,0-4,2-51,-8-93,3 129,0 1,-2 0,-1 0,0 0,-2 1,-18-39,23 57,-1-1,1 1,-1 0,0 0,0 1,0-1,-1 1,1 0,-1 0,0 1,-1-1,1 1,0 0,-1 1,0-1,1 1,-1 0,0 1,-10-2,-7 0,0 2,-1 0,-44 6,7-1,1-3,-143 11,183-9,1 0,-1 2,1 0,0 1,0 1,1 1,0 1,-18 11,31-16,0 0,0 1,0 0,0 0,1 0,0 0,0 1,0 0,-4 8,-25 66,3-8,17-48,2-5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58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99,'1'-1,"-1"-1,1 1,-1 0,1 0,0-1,-1 1,1 0,0 0,0 0,0 0,0 0,0 0,0 0,0 0,0 0,0 0,0 0,1 1,-1-1,0 0,1 1,-1-1,2 1,39-13,-33 10,47-13,1 2,0 3,80-6,-118 16,1 1,-1 0,1 2,-1 0,0 2,0 0,0 0,0 2,-1 1,0 0,0 1,-1 1,0 0,16 13,-1 4,-1 2,-2 1,0 1,32 47,85 142,-143-215,81 138,72 170,39 162,-106-219,-46-128,-31-96,-2-10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39:59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1 229,'9'0,"10"0,17-4,13-6,17-6,21-3,15-4,5 2,8 1,0-1,-11 0,-14 2,-14 1,-16 3,-13 4,-11 4,-11 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00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1 553,'14'-2,"1"0,-1 0,0-1,0-1,23-10,20-4,-4 5,87-9,-118 20,-1 1,1 1,-1 1,1 1,-1 0,0 2,24 7,-35-8,-1 1,1 1,-1 0,0 0,0 0,-1 1,0 1,0-1,0 1,12 15,-9-8,-2 0,1 1,-2 0,0 0,12 32,-7-2,-1 1,-2 1,6 85,-16-123,2 6,-1 0,-2 28,1-40,0-1,0 0,0 0,-1 0,1 0,-1 1,1-1,-1 0,0 0,0 0,0 0,0 0,0 0,0 0,0-1,-1 1,1 0,-1-1,1 1,-1-1,0 1,1-1,-1 0,0 0,0 0,0 0,-4 2,5-3,1-1,-1 1,0 0,1 0,-1 0,0-1,1 1,-1 0,1-1,-1 1,1-1,-1 1,0-1,1 1,0-1,-1 1,1-1,-1 1,1-1,0 0,-1 1,1-1,0 1,-1-1,1 0,0 1,0-1,0 0,0 0,0 1,0-1,0 0,0 0,-2-27,3-18,3 1,1-1,16-59,47-132,-25 96,-14 40,54-220,-87 353,3 0,0-1,2 1,2 0,1 0,1-1,11 38,-5-30,1 0,2-1,2-1,1 0,45 68,-30-63,3-1,1-1,2-3,1 0,73 50,-42-41,2-2,142 63,-186-97,49 13,-2-2,-73-21,0 1,-1-1,1 1,-1 0,1 0,-1 0,1 0,-1 0,1 0,-1 0,0 0,0 0,0 1,1-1,-1 0,0 1,-1-1,2 3,2 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01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0,'-3'4,"0"1,1-1,-1 1,1-1,0 1,1 0,-1-1,1 1,0 0,0 0,1 0,-1 6,-2 9,-9 74,3 0,5 0,3 1,5-1,4 1,25 116,-23-171,1-1,1 0,3-1,1 0,2-2,1 0,2-1,1 0,2-2,37 40,-23-34,1-2,1-2,3-1,0-3,2-1,1-3,69 31,24-2,161 41,-228-76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02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0 305,'3'-4,"-1"0,1 0,0 0,0 0,0 1,0-1,0 1,1 0,0 0,0 0,0 1,0-1,4-1,4-3,57-36,3 3,0 4,104-36,-127 52,-30 12,0 1,0 1,0 0,36-5,-34 10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03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1,'-55'115,"4"2,6 3,5 1,6 2,5 1,-16 156,41-249,2 0,2 0,0-1,3 1,10 55,-10-73,1 0,0-1,1 1,1-1,-1 0,2-1,0 0,0 0,1 0,1-1,0 0,0 0,1-1,0-1,21 15,-12-12,0-1,1 0,0-1,0-2,1 0,0-1,42 6,-1-6,89-2,-56-4,-79 2,-1-1,1 2,-1 0,16 6,5 1,-36-10,1 0,-1 0,1 0,-1 0,1-1,-1 1,1 0,-1 0,1 0,-1 0,0 0,1-1,-1 1,1 0,-1 0,1-1,-1 1,0 0,1-1,-1 1,0 0,1-1,-1 1,0-1,0 1,1-1,-1 1,0 0,0-1,0 1,1-1,-1 1,0-1,0 1,0-1,0 1,0-1,0 1,0-1,0 1,0-1,0 1,0-1,-1 1,1-1,0 1,0-1,0 1,-1-1,1 1,0 0,-1-1,-11-34,11 32,-4-10,-44-101,42 99,-1 1,-1-1,0 1,-1 1,-14-16,17 23,0 0,-1 1,0 0,-1 0,1 0,-1 1,0 0,0 1,0 0,-14-2,-14-2,-47-3,69 9,-77-4,68 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20.1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0 216,'8'0,"-1"1,0 1,0-1,0 1,-1 0,1 0,0 1,-1 0,1 1,-1-1,11 9,5 5,31 32,-51-47,68 73,-3 3,89 135,-112-132,-49-128,-29-65,7 27,3-2,-14-108,37 188,1 0,-1 1,2-1,-1 0,1 1,0-1,0 0,1 1,0-1,0 1,0 0,1 0,0 0,4-7,-1 5,0 0,1 0,0 1,0 0,1 0,-1 1,1 0,16-8,-3 3,1 1,0 1,1 1,-1 1,2 1,-1 1,34-2,-26 6,-1 1,1 1,-1 2,1 1,-1 2,0 0,-1 2,43 18,-18-3,-1 3,-1 2,72 51,-73-41,-1 2,-2 3,-2 1,-2 3,-2 1,-2 2,-2 2,-3 1,45 90,-66-113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03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1,'8'1,"-1"1,1 0,0 0,-1 1,1 0,-1 0,0 1,0 0,0 0,-1 0,11 10,4 1,132 102,254 250,-218-173,-150-150,-2 2,50 81,-77-106,0 0,-2 0,0 1,-1 0,-1 0,-1 0,-2 1,3 44,-6 12,-11 97,8-148,-36 302,-86 344,117-639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05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1,'1'0,"0"0,0 1,0-1,0 1,0-1,0 1,0-1,0 1,0 0,0-1,0 1,0 0,0 0,0 0,-1 0,1 0,0 0,-1 0,1 0,0 0,-1 1,15 32,-8-17,909 1806,-899-1790,252 449,-267-479,0 1,0-1,1 1,-1-1,1 0,0 0,0 0,6 5,-8-8,-1 0,0 0,0 1,1-1,-1 0,0 0,1 0,-1 0,0 0,1 0,-1 0,0 0,1 0,-1 0,0 0,1 0,-1 0,0 0,0 0,1-1,-1 1,0 0,1 0,-1 0,0 0,0 0,1-1,-1 1,0 0,0 0,1-1,-1 1,0 0,0 0,0-1,1 1,3-26,-6-3,-1 0,-1 0,-1 0,-16-47,-50-112,55 150,-92-202,-19-48,115 248,12 39,0 0,-1-1,1 1,0 0,-1-1,1 1,0 0,0-1,0 1,0 0,1-1,-1 1,0-1,1 1,-1 0,0 0,1-1,0 1,-1 0,1 0,0-1,-1 1,1 0,0 0,2-1,-3 2,1 0,0-1,0 1,0 0,0 0,0 1,0-1,0 0,-1 0,1 0,0 1,0-1,0 0,0 1,-1-1,1 1,0-1,0 1,-1-1,1 1,0-1,-1 1,1 0,0-1,-1 1,1 0,-1 0,0-1,1 1,0 1,16 30,-16-29,28 71,-4 0,-2 2,13 89,-10-44,-16-82,-4-20,-1 1,-1 1,2 33,-6-53,0 0,0-1,0 1,-1 0,1 0,0 0,-1 0,1 0,-1 0,1 0,0-1,-1 1,0 0,1 0,-1-1,1 1,-1 0,0-1,0 1,1-1,-1 1,0-1,0 1,0-1,0 1,1-1,-1 0,0 1,0-1,0 0,0 0,0 0,0 0,-1 0,-37-1,33 0,-54-8,-76-22,-50-9,121 35,42 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06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460 861,'14'1,"1"1,0 0,-1 0,0 2,1 0,-1 0,-1 2,19 8,11 10,46 32,178 153,-137-102,-120-99,394 338,-400-342,0 0,0 1,-1-1,1 1,-1 0,0 0,3 10,-5-14,-1-1,0 0,0 1,0-1,1 1,-1-1,0 1,0-1,0 1,0-1,0 1,0-1,0 1,0-1,0 1,0-1,-1 1,1-1,0 1,0-1,0 1,0-1,-1 0,1 1,0-1,-1 1,1-1,0 0,-1 1,1-1,0 0,-1 1,0-1,-1 1,0-1,0 0,0 0,0 0,0 0,0-1,0 1,-1 0,1-1,0 1,0-1,0 0,-2-1,-52-25,1-3,-101-71,50 29,-381-256,30-48,419 341,2-2,-51-66,79 92,0 1,1-2,1 1,0-1,0 1,1-2,0 1,1-1,1 1,0-1,1 0,0 0,1 0,0 0,2-24,2 27,0 0,0 1,1 0,0 0,1 0,0 0,0 1,1 0,0 0,0 0,15-13,8-6,51-34,-72 55,21-15,1 1,1 1,0 2,2 1,0 2,0 1,1 2,1 1,0 1,0 3,58-5,-88 11,0 0,0 1,0-1,0 1,0 0,0 0,-1 1,1 0,0-1,-1 1,1 1,-1-1,0 1,0 0,0 0,0 0,0 0,-1 1,5 5,3 6,-1 0,-1 1,0 0,7 18,3 7,-2-8,110 234,-113-231,-2 0,-1 0,-2 1,-1 0,4 66,-11-100,-1 0,0-1,1 1,-1 0,-1 0,1 0,0 0,-1-1,1 1,-1 0,0 0,0-1,0 1,0 0,-1-1,1 0,-1 1,1-1,-1 0,0 1,0-1,0 0,0 0,-4 2,0-2,0 1,0-2,0 1,0-1,0 0,-1 0,1-1,0 1,-1-1,-6-2,-17 3,0 1,0 1,1 2,-1 1,-35 12,-44 8,52-18,34-6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07.7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1 306,'39'-1,"-1"3,1 1,0 1,55 15,-75-13,-1 0,0 2,-1 0,0 0,0 2,0 0,-1 1,-1 1,0 0,-1 1,13 15,-6-5,-1 2,18 29,-32-45,-1 0,1 1,-2 0,1 0,-1 0,-1 1,0 0,0-1,1 18,-4-27,0 0,1 0,-1 0,0 1,0-1,0 0,0 0,0 1,0-1,0 0,-1 0,1 0,0 1,-1-1,1 0,-1 0,1 0,-1 0,1 0,-1 0,0 0,0 0,1 0,-2 1,1-2,-1 0,1 0,0 0,0-1,0 1,0 0,0-1,0 1,0 0,0-1,0 0,0 1,0-1,0 1,0-1,0 0,0 0,1 1,-3-3,-38-50,3-13,2-2,4-1,2-2,4 0,-32-139,45 141,10 44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09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1451,'5'-2,"-1"1,0-1,0 1,0-1,0 0,0 0,-1-1,1 1,0-1,-1 0,0 0,0 0,4-6,2 0,197-215,-134 140,174-215,-241 294,-1-1,0 0,0-1,-1 1,1-1,1-7,-4 13,-1 0,0 0,0 0,1 0,-1 0,0 0,0 0,0 0,0 0,-1 0,1 0,0 0,0 0,-1 0,1 0,0 0,-1 0,1 0,-2-1,1 1,0 0,-1 0,1 0,0 0,-1 0,1 0,-1 0,0 1,1-1,-1 1,1-1,-1 1,0 0,1-1,-1 1,-2 0,-4 0,-1 0,1 1,-1 0,1 0,-1 1,1 0,0 1,0-1,-10 6,-71 42,38-20,28-19,11-5,1 0,0 0,0 1,0 0,-19 18,28-22,-1 0,1 0,0 0,0 0,0 1,0-1,1 1,0-1,-1 1,1 0,0-1,1 1,-1 0,1 0,-1-1,1 1,0 0,1 0,-1 0,1 0,-1-1,1 1,0 0,4 6,-1 2,2-1,0 1,0-1,1-1,0 1,1-1,0-1,1 1,0-1,0-1,1 0,0 0,0-1,22 11,-27-15,0 0,1-1,-1 0,1 0,-1 0,1-1,0 0,0 0,0 0,0-1,-1 0,1 0,0-1,0 1,0-1,0 0,-1-1,1 0,0 1,-1-2,1 1,-1-1,0 0,0 0,0 0,0-1,-1 1,1-1,-1 0,0-1,0 1,0-1,4-7,33-56,-2-2,32-81,-27 54,199-460,-243 557,8-19,-2 0,1-1,5-37,-12 55,1 1,-1 0,0-1,0 1,0 0,0-1,0 1,0 0,0-1,0 1,-1 0,1-1,-1 1,1 0,-1 0,0-3,0 4,1 0,-1-1,1 1,-1 0,1 0,-1 0,1 0,-1 0,1 0,-1 0,1 0,-1 0,1 0,-1 0,1 1,-1-1,1 0,-1 0,1 0,0 1,-1-1,1 0,-1 0,1 1,0-1,-1 0,1 1,0-1,-1 1,-3 3,1-1,-1 1,1 0,0 1,0-1,1 0,-4 8,0 3,1 0,0 1,2-1,-1 1,2 0,0 0,1 1,1-1,0 0,1 0,1 0,0 0,1 0,1 0,1-1,0 1,1-1,0 0,2-1,-1 0,2 0,0 0,10 12,32 22,2-1,1-3,3-3,72 41,46 34,-162-106,0 0,0 0,-2 1,1 1,12 15,-22-24,0-1,0 1,-1-1,1 1,-1-1,1 1,-1 0,0 0,0 0,0-1,0 1,-1 0,1 0,-1 0,0 0,0 1,0-1,0 0,0 0,-1 0,1 0,-1 0,0 0,0-1,0 1,0 0,0 0,-1 0,1-1,-1 1,0-1,0 1,0-1,-4 4,-15 10,0-4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10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1783,'28'-19,"99"-64,199-170,-320 248,-1 0,1-1,-1 0,8-12,-13 18,1-1,-1 0,1 0,-1 0,1 0,-1 1,0-1,0 0,1 0,-1 0,0 0,0 0,0 0,0 0,0 0,0 0,0 0,0 0,0 1,-1-1,1 0,0 0,0 0,-1 0,1 0,-1 0,1 1,-1-1,1 0,-1 0,1 1,-1-1,0 0,0 1,1-1,-1 1,0-1,0 1,1-1,-1 1,0-1,0 1,0 0,0-1,0 1,0 0,0 0,1 0,-3 0,-15-2,1 0,0 2,-1 0,1 1,0 1,-32 7,24-4,-5 1,0 2,0 1,1 1,1 2,0 1,1 1,0 1,1 2,0 0,2 2,-40 39,39-33,1 1,2 1,0 1,2 1,1 0,2 2,1 0,1 1,1 1,-9 37,20-58,0 0,0 0,2 1,0-1,0 1,1-1,0 1,3 15,-1-21,0 0,0 0,0 0,1-1,0 1,0-1,0 0,1 0,0 0,0-1,1 1,-1-1,1 0,0 0,1-1,6 6,9 2,1 0,0-1,0-1,1-1,0-1,1-1,0-2,26 4,202 12,-233-20,26 1,151 2,-163-5,0-1,0-3,59-14,-83 16,0-1,0 0,0-1,0 0,-1 0,0-1,0 0,-1 0,0-1,0 0,0 0,-1-1,0 1,0-2,-1 1,0 0,0-1,-1 0,-1 0,1-1,2-12,4-18,-2 0,-2 0,1-73,-8-16,-1 85,1-1,10-73,-8 109,1-1,0 1,0-1,1 1,0 0,8-13,-10 19,0 1,1 0,-1 1,1-1,0 0,0 0,-1 1,1-1,0 1,0-1,1 1,-1 0,0 0,0 0,1 0,-1 0,0 0,1 1,-1-1,1 1,-1 0,1 0,-1 0,1 0,-1 0,1 0,-1 1,0-1,1 1,2 1,6 1,-1 1,0 1,-1-1,1 2,-1-1,0 1,0 1,-1-1,11 12,9 11,26 35,-47-55,26 35,-2 1,-3 1,-1 1,-2 2,-3 1,24 76,-45-234,1-39,0 66,-12-127,7 188,1 13,1 1,0-1,0 0,1 0,0 0,1-7,-1 12,0 1,1-1,-1 0,1 1,0-1,-1 1,1-1,0 1,0-1,0 1,0 0,0-1,0 1,1 0,-1 0,0 0,0 0,1 0,-1 0,1 0,-1 0,1 1,0-1,-1 0,1 1,-1 0,1-1,0 1,3 0,6-1,1 0,-1 1,1 1,0 0,-1 1,23 6,71 28,-52-16,306 125,44 15,-264-114,2-6,203 32,-333-71,0 1,0 0,0-2,0 1,0-1,17-2,-25 1,-1 1,0-1,1 0,-1 0,1 0,-1 0,0 0,0 0,0 0,0-1,0 1,0-1,0 0,0 0,0 1,-1-1,1 0,-1 0,0 0,1-1,-1 1,0 0,0 0,0-1,0 1,-1-1,1 1,-1-1,0 1,1-4,0-14,-1 0,-1 0,-1 0,-8-38,-28-83,32 122,-42-125,-105-219,-110-115,207 387,-4 2,-4 3,-79-80,129 152,-1-1,-26-18,36 29,0 1,0 0,0 0,0 1,0 0,0 0,0 0,-1 0,1 1,-1 0,0 0,1 0,-10 1,12 0,1 1,0 0,0-1,0 1,0 0,0 0,0 0,0 0,0 1,0-1,0 1,0-1,1 1,-1-1,1 1,-1 0,1 0,0 0,0 0,-1 0,1 0,1 0,-1 0,-1 4,-12 61,13-58,-4 27,2 1,1 0,2-1,1 1,2 0,2-1,1 1,2-1,1-1,2 0,1 0,2-1,1-1,2 0,2-1,38 52,-16-37,3-2,1-2,91 66,171 90,-123-83,-118-72,-34-20,1-1,2-3,0 0,57 22,-82-39,0 0,1 0,-1-1,1 0,-1-1,1 0,0-1,-1 0,1-1,0 0,-1 0,19-6,-27 6,0 0,0-1,-1 1,1 0,0-1,-1 1,0-1,1 1,-1-1,0 0,0 1,1-1,-2 0,1 0,0 0,0 0,0-2,5-18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11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1 354,'14'-2,"1"0,-1-1,0-1,0-1,0 0,0 0,-1-2,0 1,0-2,18-13,17-8,305-186,-314 193,-6 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13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0,'221'371,"-149"-261,148 214,60 96,-266-395,-2 1,-1 0,8 30,-11-30,2 0,24 49,-32-72,0 0,0 0,0 0,0-1,1 1,-1 0,1-1,0 0,-1 0,1 1,0-2,7 4,-9-4,0-1,0 0,0 0,1 0,-1 0,0 0,0 0,0 0,0 0,1 0,-1 0,0-1,0 1,0-1,0 1,0-1,0 1,0-1,0 1,0-1,0 0,0 0,0 1,0-1,0 0,-1 0,1 0,0 0,-1 0,1 0,0 0,-1 0,0 0,1 0,-1-1,1 1,-1 0,0 0,0 0,0 0,0-2,6-30,-2-1,-1 1,-1-1,-5-50,1 19,0-50,2-137,4 214,-3 39,-1-1,0 1,0-1,0 0,0 1,1-1,-1 0,0 1,1-1,-1 0,0 1,0-1,1 0,-1 1,0-1,1 0,-1 0,1 0,-1 1,0-1,1 0,-1 0,1 0,-1 0,0 0,1 0,-1 0,1 0,-1 0,1 0,-1 0,0 0,1 0,-1 0,1 0,-1 0,0 0,1-1,-1 1,1 0,-1 0,0 0,1-1,-1 1,0 0,1-1,-1 1,0 0,0-1,1 1,-1 0,0-1,0 1,1 0,-1-1,0 1,0-1,0 1,0 0,0-1,0 1,0-1,13 25,-1 2,-2-1,-1 1,0 0,5 35,15 139,-26-169,28 672,-31-690,-4 41,3-53,1 1,0-1,0 0,-1 0,1 1,-1-1,1 0,-1 0,0 0,1 0,-1 0,0 0,0 0,0 0,0 0,0 0,0 0,0 0,0 0,0-1,0 1,0-1,-1 1,1-1,0 1,0-1,-1 1,1-1,0 0,0 0,-1 0,1 0,0 0,-2 0,-16-4,1-1,0 0,0-1,0-1,-23-14,-13-4,-321-101,181 65,186 59,1 0,0-1,1 0,-1-1,0 1,1-1,0 0,-7-6,12 9,0-1,0 1,0 0,0-1,0 1,0-1,0 0,0 1,1-1,-1 1,1-1,-1 0,1 0,0 1,-1-1,1 0,0 0,0 1,0-1,0 0,1 0,-1 1,0-1,1 0,-1 1,1-1,0 0,0 1,-1-1,1 1,0-1,0 1,0-1,1 1,-1 0,0-1,0 1,1 0,1-1,565-499,-536 476,-7 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14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1264,'-1'-5,"1"0,0 0,0 0,1 0,0 0,0 0,0 0,0 1,1-1,-1 0,5-6,-6 10,1 0,0 0,0 0,0 0,0 1,0-1,0 0,0 0,0 1,1-1,-1 0,0 1,0-1,1 1,-1 0,0-1,1 1,0 0,2 0,0 0,-1 0,1 1,-1 0,1-1,0 1,-1 0,0 1,5 1,14 8,0 1,-1 0,0 2,37 33,68 77,-91-87,51 50,204 228,-285-309,22 32,-26-37,0 1,0-1,0 1,-1-1,1 1,0-1,-1 1,1 0,-1-1,1 1,-1 0,0 0,0-1,0 1,0 0,0-1,0 1,0 0,0 0,-2 2,1-3,0 0,0 0,0-1,0 1,-1 0,1-1,0 1,0-1,-1 0,1 1,0-1,-1 0,1 0,-1 0,1 0,0 0,-1 0,1 0,0 0,-1-1,1 1,0 0,-1-1,1 1,0-1,-2-1,-36-16,-9-12,0-2,-81-75,-72-92,182 180,-93-100,-121-168,184 218,3-3,3-1,3-2,-37-100,65 142,2-1,1 0,1-1,2 0,2 0,1 0,1-37,4 47,0 1,2-1,0 1,2 0,1 0,1 1,0 0,2 0,1 1,24-38,-33 56,1 0,0 0,0 0,0 1,0-1,1 1,-1 0,1-1,0 2,0-1,0 0,0 1,0 0,1 0,7-3,-9 5,1 0,-1 0,1 0,-1 0,0 0,1 1,-1 0,0 0,1 0,-1 0,0 0,0 0,0 1,0 0,0-1,0 1,-1 0,1 1,0-1,-1 0,0 1,4 4,4 5,0 0,-1 0,-1 1,0 0,-1 0,0 1,-1-1,-1 2,4 15,-3-1,-1 0,-2 0,0 52,-1-9,-4 1,-3-1,-3-1,-3 1,-24 82,23-118,7-26,1 1,0 0,1 0,0 0,1 1,0-1,1 0,0 16,7-10,3-7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16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1011,'-4'1,"-1"0,0 0,1 0,-1 0,1 1,0 0,0 0,-1 0,1 0,0 1,1-1,-1 1,0 0,1 0,0 1,-1-1,-2 5,-10 12,-25 43,24-37,-68 103,6 3,-123 282,192-387,1-1,1 1,1 0,-3 34,9-54,0 0,1 1,0-1,0 0,1 0,-1 0,2 0,-1 0,1 0,0 0,0 0,1-1,0 1,0-1,1 0,-1 0,2 0,-1 0,0 0,1-1,9 8,4-1,0-1,1 0,0-2,1 0,0-1,0-1,0-1,1-1,0 0,1-2,-1-1,0 0,1-2,21-1,-41 1,1-1,-1 1,1-1,-1 1,1-1,-1 0,0 0,1 0,-1 0,0 0,0 0,0-1,0 1,0-1,0 1,0-1,0 0,-1 0,1 0,-1 0,1 0,-1 0,0 0,0-1,0 1,0 0,0-1,0-2,2-7,-1 0,-1 0,0-1,-1-19,0 13,8-341,-3-245,-7 552,-16-81,42 168,1 0,38 38,-28-35,1-2,2-2,2-1,1-2,1-2,59 30,-96-56,0 1,0-1,0 0,0 0,0 0,1-1,-1 0,0 0,1 0,-1-1,1 0,0 0,-1 0,1-1,5 0,-5-2,0 1,-1-1,1 0,-1-1,0 1,0-1,0 0,-1 0,1 0,-1-1,0 0,0 0,4-7,24-37,-2-1,37-85,32-116,-29 39,-59 172,-2 0,-2 0,4-61,-11 83,-2-1,0 1,0-1,-2 1,0 0,-2 0,0 0,0 1,-2 0,0 0,-14-21,15 27,-1 0,1 0,-2 1,1 1,-1-1,-1 1,0 1,0 0,-1 0,0 1,0 0,0 1,-1 0,0 1,0 0,-25-5,34 9,0 1,-1-1,1 1,0 0,0 0,-1 0,1 0,0 1,0-1,-1 1,1 0,0 0,0 0,0 1,0-1,-4 3,6-3,-1 1,1-1,-1 1,1 0,0 0,-1 0,1-1,0 1,0 0,0 0,1 0,-1 1,0-1,1 0,-1 0,1 0,0 0,0 1,0-1,0 0,0 0,0 0,1 1,-1-1,2 3,1 7,2 0,0 0,0 0,1-1,0 0,1 0,0-1,1 0,13 15,12 7,47 39,11-2,2-4,130 68,218 85,-348-174,0 0,221 109,-213-98,94 68,-187-118,0 1,-1-1,0 1,0 1,-1-1,11 15,-16-20,0 1,-1-1,1 1,0-1,0 1,-1 0,1-1,-1 1,0 0,1 0,-1-1,0 1,0 0,0 0,0-1,-1 1,1 0,0 0,-1-1,1 1,-1 0,1-1,-1 1,0 0,0-1,0 1,0-1,0 0,0 1,0-1,0 0,-1 1,1-1,0 0,-1 0,1 0,-1 0,1-1,-1 1,-2 1,-133 60,91-37,-90 36,102-48,-11 5,-1-2,-1-2,-77 12,-32-14,85-9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37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1 805,'1'3,"0"0,1 0,0 0,-1 0,1-1,0 1,0-1,0 1,1-1,-1 1,5 2,2 4,99 96,123 93,-165-144,493 364,28-29,-345-231,-241-156,1-1,-1 0,0 0,1 1,-1-1,1 0,0-1,-1 1,1 0,0 0,-1-1,1 1,0-1,0 1,0-1,-1 0,1 0,0 0,0 0,3 0,-4-2,0 0,-1 0,1-1,0 1,-1 0,1 0,-1 0,0 0,0-1,1 1,-2 0,1 0,0 0,0-1,-1 1,1 0,-1 0,-1-3,-71-275,30 129,-134-572,154 645,13 46,0 0,2-1,2 0,1-1,-2-64,10 37,-4 0,-2 0,-14-78,10 105,-2 0,0 0,-3 1,0 0,-2 1,-2 0,-21-32,18 35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21.1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643 0,'-2'1,"0"0,0 1,0-1,0 0,0 1,1-1,-1 1,0 0,1-1,-1 1,1 0,-2 3,-3 2,-31 40,2 0,-44 80,-43 112,99-192,-176 418,170-378,4 0,3 2,-15 141,36-218,-1 1,1 0,1 0,0 1,3 18,-3-30,1 1,-1 0,1 0,0-1,0 1,0-1,0 1,0-1,1 1,-1-1,1 1,0-1,-1 0,1 0,0 0,0 0,0 0,1-1,-1 1,0-1,1 1,-1-1,1 0,-1 0,1 0,4 1,7 0,0 0,0-1,0-1,0 0,0-1,0 0,0-2,0 1,22-8,126-54,-144 56,662-355,-117 54,-546 300,-10 7,-1-1,0 0,0 0,0-1,10-8,-15 5,-9 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17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0,'1'17,"1"0,1 0,0 0,2 0,0 0,0-1,1 0,17 29,7 8,42 53,-11-24,2-2,83 80,-129-146,0 0,1-1,0-1,1 0,33 14,108 34,-133-51,177 53,-169-54,0-1,1-3,69 2,-98-6,0 0,-1-1,1 0,-1 0,1 0,-1-1,0 0,12-5,-11 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17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0 373,'17'-9,"23"-11,26-11,23-8,9-2,10 1,-6 0,-10 6,-14 4,-15 4,-14 6,-11 1,-8 5,-9 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21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873 19,'0'-1,"-1"0,1 0,-1 0,1 0,-1 0,1 0,-1 1,0-1,0 0,1 0,-1 1,0-1,0 1,0-1,0 1,0-1,0 1,0-1,0 1,0 0,0-1,0 1,0 0,0 0,0 0,-1 0,-31-3,13 5,1 1,-1 0,1 2,0 0,0 1,0 1,1 1,0 1,1 0,-1 1,-30 25,3 1,2 2,-70 79,62-56,2 2,-64 111,87-128,2 1,3 2,2 0,-26 98,41-125,0 0,1 0,1 0,1 28,1-42,1-1,0 0,0 1,1-1,0 0,0 0,0 0,1 0,0 0,1-1,-1 1,1-1,0 0,1 0,0 0,9 8,-1-4,-1-2,2 1,-1-2,1 0,0-1,1 0,-1-1,1 0,0-2,27 4,16-1,88-2,-138-4,222-11,-1-10,375-84,-241 14,-362 91,6-2,1 0,-1 1,1 0,0 0,0 0,9 1,-16 1,0-1,0 0,0 0,0 1,0-1,0 0,0 1,0-1,0 1,0-1,0 1,0 0,-1-1,1 1,0 0,0 0,-1-1,1 1,0 0,0 1,0 0,-1 0,1 0,-1 0,0 0,1 0,-1 0,0 1,0-1,0 0,-1 0,1 0,0 0,-1 0,-1 3,-10 29,-2 0,-2-1,-1-1,-1-1,-24 31,-1 5,-254 425,-112 178,401-658,1-1,0 0,-1 0,0-1,-15 15,10-17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23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0 696,'4'1,"-1"0,0 0,1 0,-1 1,0 0,0-1,0 1,0 0,0 0,4 5,8 5,17 7,0-2,0-2,2-1,59 17,-32-15,117 13,-170-28,1 1,0-1,-1-1,1 0,0 0,0 0,11-3,-18 2,0 1,0-1,0 0,0 0,0 0,0-1,0 1,0 0,0-1,0 1,-1-1,1 0,-1 1,1-1,-1 0,0 0,1 0,-1 0,0 0,0 0,-1 0,1 0,0-1,-1 1,1 0,-1 0,0-1,0-4,1-10,-1 0,-2 0,1 0,-2 0,0 0,-10-28,-44-98,48 124,-20-43,-71-110,173 239,793 696,-847-749,12 9,0 2,-2 1,-1 0,43 54,-68-77,-1 0,0 1,-1-1,1 1,-1-1,1 1,-1-1,0 1,0 0,-1-1,1 1,-1 0,0 0,0 0,0 0,0-1,-1 1,1 0,-1 0,0-1,0 1,0 0,-1-1,-3 6,-3 5,-1 0,-1-1,0 0,-19 17,8-7,-437 410,395-377,53-47,2-2,0 0,0 0,0-1,-19 10,27-15,0-1,-1 0,1 1,-1-1,1 0,0 0,-1 0,1 1,-1-1,1 0,-1 0,1 0,-1 0,1 0,-1 1,1-1,-1 0,1 0,-1 0,1-1,-1 1,1 0,-1 0,1 0,-1 0,1 0,-1-1,1 1,0 0,-1 0,1 0,-1-1,1 1,0 0,-1-1,1 1,0-1,-1 1,1 0,0-1,-1 1,1-1,0 1,0 0,0-1,-1 1,1-1,0 1,0-1,0 1,0-1,0 1,0-1,0 1,0-1,0 1,0-1,0 0,7-33,-6 32,84-229,-17 51,-51 130,362-972,-371 1002,-2 0,0-1,-1 0,-1 0,-1-1,-1 1,0-1,-2 1,-3-27,2 29,-2 1,0 0,-1 0,-1 0,0 0,-2 1,0 0,0 0,-2 1,-20-30,26 41,0 1,-1-1,0 1,0 0,0 0,0 0,-1 1,1 0,-1-1,0 2,0-1,0 0,-9-2,13 5,1 0,0 0,0 0,0-1,0 1,-1 0,1 0,0 0,0 0,0 0,0 0,-1 0,1 0,0 0,0 0,0 0,-1 0,1 0,0 0,0 0,0 0,-1 0,1 0,0 0,0 1,0-1,0 0,-1 0,1 0,0 0,0 0,0 0,0 0,0 1,0-1,-1 0,1 0,0 0,0 0,0 1,0-1,0 0,0 0,0 0,0 0,0 1,0-1,0 0,6 11,17 10,284 153,-219-129,89 45,263 150,-428-232,1-1,-1 1,-1 0,1 1,12 12,-22-19,-1-1,1 1,-1-1,0 1,1-1,-1 1,0 0,0-1,0 1,0 0,0 0,-1 0,1 0,-1 0,1 0,-1 0,0 0,1 0,-1 0,0 0,0 0,-1 0,1 0,0 0,-1 0,1 0,-1 0,0 0,1 0,-1 0,0 0,0 0,0-1,-1 1,1 0,-3 2,-18 18,-1-1,-1-1,-43 27,-89 43,55-34,43-23,6-4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24.3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 72,'-21'-29,"19"25,0 1,0-1,-1 1,1-1,-1 1,0 0,0 0,0 0,0 0,0 1,-6-4,8 5,1 1,0 0,0 0,-1 0,1 0,0 0,-1 0,1 0,0 0,-1 0,1 0,0 0,-1 0,1 0,0 0,-1 0,1 1,0-1,-1 0,1 0,0 0,0 0,-1 1,1-1,0 0,0 0,-1 0,1 1,0-1,0 0,0 0,-1 1,1-1,0 0,0 1,0-1,0 0,0 1,0-1,0 0,0 0,0 1,-1-1,1 0,0 1,1-1,-1 0,0 1,0-1,0 0,0 1,0-1,0 0,0 1,0-1,0 0,1 0,-1 1,0-1,0 0,0 0,1 1,-1-1,10 25,38 59,4-2,79 95,142 138,-212-247,-32-34,-17-19,1 0,1 0,25 20,-34-31,0-1,0 0,0 0,1 0,-1-1,1 0,-1 0,1 0,0 0,0-1,0 0,0 0,0-1,0 0,0 0,8-1,26-8,-1-1,0-3,72-32,-58 22,21-9,-1-2,113-75,-176 102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24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1,'-4'0,"-6"0,-5 0,-5 0,-7 0,-4 0,0 0,0 0,2 0,1 0,1 0,1 4,5 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25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462 624,'5'-1,"-1"-1,0 0,1 0,-1 0,0 0,0-1,0 1,0-1,-1 0,1-1,4-5,3-1,87-84,158-196,-179 197,-66 81,-7 8,0 0,-1 0,1 0,0-1,-1 1,0-1,0 0,-1 0,1 0,-1 0,0 0,-1 0,3-9,-5 13,1 0,0 1,0-1,-1 0,1 0,-1 0,1 1,-1-1,1 0,-1 0,1 1,-1-1,0 0,1 1,-1-1,0 1,1-1,-1 1,0-1,0 1,0 0,1-1,-1 1,0 0,0 0,0-1,0 1,0 0,0 0,1 0,-1 0,0 0,0 0,0 0,0 1,0-1,0 0,0 0,1 1,-3 0,-39 13,-14 12,1 2,1 2,-69 53,-134 133,177-139,3 4,-76 103,153-184,-18 25,-23 41,37-61,1 1,1-1,-1 1,1 0,0-1,0 1,1 0,0 0,0 0,0 0,1 1,0-1,0 0,2 11,-1-14,0 0,1 0,-1-1,1 1,0 0,0-1,0 1,0-1,0 0,1 0,-1 1,1-1,-1-1,1 1,0 0,0-1,0 0,5 2,61 16,-60-18,56 9,0-2,0-4,84-4,200-30,-294 25,581-77,-633 81,0 1,0-1,-1 0,1 0,0 1,0-2,-1 1,1 0,-1-1,1 1,-1-1,1 0,-1 1,0-1,0 0,0-1,0 1,0 0,-1 0,1-1,-1 1,1-1,-1 0,0 1,0-1,0 0,1-4,0-6,-1 0,0 1,-1-1,0 0,-3-13,1-2,2 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26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1 814,'19'-1,"0"1,0 1,0 0,0 2,0 0,0 1,23 9,-10-1,-2 1,1 2,-2 1,0 1,-1 1,39 34,-47-23,-19-29,-5-25,0-7,-23-240,25 218,2 0,3 0,10-58,-13 108,1 1,-1-1,1 0,0 1,0-1,1 1,-1-1,1 1,-1-1,1 1,0 0,1 0,-1 0,0 0,1 0,0 1,-1-1,1 1,6-4,-5 5,0-1,0 1,0 0,0 0,0 1,1-1,-1 1,0 0,0 0,1 0,-1 1,0-1,0 1,0 0,1 1,-1-1,5 3,52 24,-2 4,-1 1,91 70,-134-92,50 46,-61-59,-4-10,-5-22,3 24,-35-358,34 338,1 17,1 0,0 0,1 0,0 0,1 0,5-25,-5 36,0-1,0 1,1 0,-1 0,1 0,-1 0,1 0,0 0,0 1,0-1,0 1,0-1,0 1,0 0,0-1,1 1,-1 0,0 1,1-1,-1 0,1 1,-1-1,1 1,-1 0,1 0,-1 0,1 0,4 1,8 0,-1 1,1 1,21 6,98 37,-2 7,172 94,-199-94,-97-49,2 0,0 1,0 1,0 0,16 14,-15-9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28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0 584,'26'3,"0"0,0 2,-1 1,1 0,-1 2,-1 1,31 16,-28-12,1-2,0-1,1-1,58 11,-79-19,0 0,-1 0,1-1,0 0,0 0,-1-1,1 0,0 0,-1-1,1 0,-1 0,1 0,-1-1,0-1,0 1,-1-1,1 0,-1 0,1-1,-1 0,-1 0,1-1,-1 1,7-11,15-18,-2-1,-1-2,-2 0,-2-1,-1-1,-2-1,-2-1,-1 0,-3-1,-1 0,7-71,-16 108,-1 0,0-1,0 1,0 0,-1 0,0-1,0 1,0 0,0 0,-1 0,0 0,0 0,-4-5,5 8,-1 0,0 0,1 0,-1 1,0-1,0 0,0 1,0 0,0 0,0-1,0 1,-1 0,1 1,0-1,-1 0,1 1,-1-1,1 1,0 0,-1 0,1 0,-1 0,1 0,-1 0,1 1,0-1,-1 1,1 0,0-1,-3 3,-8 5,22-2,29 2,-36-8,101 12,-49-8,1 3,-1 3,77 23,-116-28,-1 1,0 0,0 1,0 0,-1 1,0 0,-1 2,0-1,0 1,-1 1,0 0,-1 1,0 0,-1 0,0 1,-1 0,6 15,-2-1,-1 0,-1 0,-2 1,-1 0,-1 1,3 42,-9-67,0 0,0-1,-1 1,1 0,-1-1,0 1,0 0,-1-1,1 1,-1-1,0 0,0 1,0-1,0 0,0 0,-1 0,1 0,-1-1,0 1,0-1,0 0,0 0,0 0,0 0,-1 0,1 0,-1-1,-5 2,-11 3,0-1,0-1,-1 0,-21 0,26-3,-79 10,52-5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29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23.2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377 790,'-12'33,"-1"-1,-24 40,-6 12,-12 41,6 3,5 1,6 2,-38 251,71-351,3 0,0 1,2-1,1 0,10 58,-9-80,0 1,1-1,0 0,1 0,0 0,0 0,1-1,0 1,1-1,0 0,0-1,1 0,-1 0,2 0,-1-1,1 0,0 0,0-1,0 0,1 0,0-1,15 5,3-1,1-2,-1 0,1-2,0-2,55 0,141-24,-154 13,136-39,-180 41,-1-2,-1-1,0-1,0-1,-1-1,-1-1,0-1,32-29,-44 33,0 0,-1-1,-1 0,0-1,-1 0,0 0,0 0,-2-1,0 0,0 0,-1 0,-1-1,-1 1,0-1,0-28,-3-12,-3 1,-21-104,23 144,-14-63,-3 0,-3 2,-4 0,-43-88,68 162,-31-55,31 54,-1-1,1 1,-1 0,0 0,0 0,1 0,-1 0,0 0,-1 0,1 1,0-1,0 1,-1 0,1-1,-1 1,1 0,-1 0,1 1,-6-2,8 2,-1 1,0-1,0 0,1 1,-1-1,0 1,1-1,-1 0,1 1,-1-1,1 1,-1 0,1-1,-1 1,1-1,-1 1,1 0,-1-1,1 1,0 0,0-1,-1 1,1 0,0 0,0-1,0 1,0 0,0 0,0-1,0 1,0 0,0 0,0 0,0-1,0 1,1 0,-1-1,0 1,1 0,-1 0,0-1,1 1,14 35,5 0,2-1,1-1,2-1,34 34,124 109,-166-161,297 247,-258-222,2-2,1-3,122 53,-178-86,0-1,-1 0,1 0,0 0,0 0,0 0,-1-1,1 0,0 1,0-1,0 0,0 0,0 0,0-1,0 1,3-2,-4 1,-1-1,1 1,-1-1,1 1,-1-1,0 0,0 0,0 0,0 0,0 0,0 0,0 0,-1 0,1 0,-1 0,1 0,-1 0,0-1,0 1,0 0,0 0,-1-3,0-127,-6 2,-30-164,18 196,-4 1,-5 1,-62-146,82 225,3 4,0 1,-1 1,0-1,-1 1,0 0,-1 0,-9-10,17 21,0 1,1-1,-1 0,0 1,0-1,0 0,0 1,0-1,0 0,0 0,0 1,0-1,0 0,0 1,-1-1,1 0,0 1,0-1,0 0,0 0,0 1,-1-1,1 0,0 0,0 1,0-1,-1 0,1 0,0 1,0-1,-1 0,1 0,0 0,0 0,-1 1,1-1,0 0,-1 0,1 0,0 0,-1 0,1 0,0 0,0 0,-1 0,1 0,0 0,-1 0,1 0,0 0,-1 0,1 0,0-1,-1 1,1 0,0 0,0 0,-1 0,1 0,0-1,0 1,-1 0,1-1,6 29,0-12,2 0,0-1,1 0,0-1,2 0,-1 0,26 24,101 75,-129-107,146 105,312 168,-438-264,-1 0,0-1,1-2,1 0,51 13,-78-25,0 1,0-1,-1 1,1-1,0 0,0 0,0 0,-1 0,1 0,0 0,0 0,0 0,0-1,-1 1,1-1,0 1,-1-1,1 0,0 0,-1 1,1-1,-1 0,1-1,-1 1,1 0,-1 0,0-1,0 1,1 0,-1-1,0 0,0 1,-1-1,1 1,0-1,0 0,-1 0,1-2,1-6,-1-1,-1 1,0-1,0 1,-3-18,1 4,-3-38,-2 1,-17-65,15 91,-1 0,-2 1,-1 1,-36-63,27 70,20 30,13 15,16 15,1-1,2-1,1-1,1-2,46 33,189 112,-265-172,23 13,10 7,0-1,1-3,45 18,-79-35,1 0,0 0,0 0,0 0,0 0,0-1,0 1,0-1,1 0,-1 0,0 0,0 0,0 0,0-1,0 0,0 1,0-1,0 0,0 0,0-1,-1 1,1-1,0 1,2-3,-2 0,0 0,0 0,-1 0,0 0,1-1,-2 1,1-1,0 1,-1-1,0 0,0 1,0-1,-1 0,1 0,-2-6,-3-137,-7 1,-34-167,16 124,18 100,-15-89,21 155,-1 0,-1 0,-1 0,-22-44,26 62,-1-1,0 1,0-1,0 1,-1 1,0-1,0 1,0 0,-11-6,14 9,0 1,1-1,-1 1,0-1,0 1,0 0,0 0,0 0,0 0,0 1,-1-1,1 1,0 0,0 0,0 0,-1 0,1 1,0-1,0 1,0 0,0 0,0 0,0 0,0 0,-5 4,6-4,1 1,-1 0,1 0,0 0,-1-1,1 1,0 1,0-1,0 0,0 0,1 0,-1 0,1 0,-1 1,1-1,0 0,0 1,0-1,0 0,0 0,0 1,1-1,-1 0,1 0,-1 1,2 2,2 5,0-1,0 1,1-1,10 15,10 9,2 0,2-2,40 36,105 71,164 74,-226-146,-107-63,-1-1,0 1,0 0,0 0,0 0,0 0,-1 0,0 1,1 0,-1 0,0 0,-1 0,1 0,-1 1,0-1,0 1,2 5,-4-4,1-1,-1 1,0-1,-1 1,1-1,-1 0,0 1,0-1,-1 0,0 0,0 0,0 0,0 0,-1 0,-4 6,-37 52,-11 18,51-74,-13 27,-33 45,37-64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29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1,'-6'6,"-18"17,-28 34,44-47,1 1,0-1,1 1,1 0,0 1,-8 22,9-19,1 0,0 0,1 0,1 1,0-1,1 0,1 1,0-1,1 0,1 0,0 0,1 0,0 0,10 18,-4-12,1-1,1-1,1 0,1 0,0-1,1-1,1-1,1 0,19 14,-2-6,1-1,1-2,0-2,2-1,0-2,1-2,1-1,0-2,41 6,20-2,0-5,155-3,-110-15,-1-6,0-7,235-66,-353 80,0-2,-1 0,29-15,-43 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31.4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1,'-11'1,"0"0,0 2,0-1,0 1,1 0,0 1,-1 1,1-1,1 1,-1 1,1 0,-13 11,-6 6,1 1,-34 41,47-51,2 1,0 1,0 0,2 1,-15 30,23-41,0-1,0 1,0 0,1 0,-1-1,2 1,-1 0,1 0,-1 0,2 0,-1 0,1 0,0 0,0 0,0 0,1 0,0 0,0-1,1 1,-1-1,1 0,7 10,3 0,1-1,0 0,1-1,1 0,0-1,0-1,2 0,28 12,13 3,84 25,99 5,-188-46,8 6,-62-16,1 0,-1 0,1 0,-1 0,0 0,1 0,-1 0,1 0,-1 0,0 0,1 0,-1-1,1 1,-1 0,0 0,1 0,-1-1,0 1,1 0,-1-1,0 1,0 0,1-1,-1 1,0 0,0-1,0 1,1 0,-1-1,0 1,0-1,0 1,0 0,0-1,0 1,0-1,0 1,0 0,0-1,0 1,0-1,0 1,0 0,0-1,0 1,0-1,0 1,-1 0,1-1,0 0,-10-24,9 23,-151-281,124 238,-3-6,1-1,-36-90,63 132,0 5,1 0,0-1,0 0,1 1,-2-12,3 16,0 1,0-1,0 1,0-1,1 0,-1 1,0-1,0 1,0-1,0 1,1-1,-1 1,0-1,0 1,1-1,-1 1,0-1,1 1,-1 0,1-1,-1 1,0 0,1-1,-1 1,1 0,0-1,0 1,1-1,0 1,-1 0,1 0,0 0,-1 0,1 0,0 1,-1-1,1 0,0 1,-1-1,3 2,28 12,-1 1,-1 1,53 38,0 1,-6-10,-2 3,84 71,-130-88,-26-26,1 0,-1-1,1 0,1 0,-1 0,0 0,1-1,0 1,0-1,7 3,4 0,-6-2,-1 0,1 1,-1-1,12 9,-8-2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32.0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0,'8'2,"1"0,0 0,-1 1,1 0,-1 0,0 1,0 0,-1 1,1 0,-1 0,0 0,7 7,15 10,303 218,32 23,-329-237,-25-15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33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24,'0'-1,"1"0,-1 0,1-1,0 1,-1 0,1 0,0 0,0 0,0 0,0 0,0 0,0 0,0 1,0-1,0 0,0 1,1-1,-1 0,0 1,0-1,1 1,-1 0,0-1,0 1,1 0,-1 0,2 0,40-3,-20 4,0 2,0 1,0 0,-1 2,0 1,0 0,0 2,-1 0,-1 2,1 0,-2 1,1 1,20 19,-36-28,0-1,-1 1,1 1,-1-1,0 0,0 1,-1-1,1 1,-1 0,0 0,0 0,-1 0,0 0,0 1,0-1,0 0,-1 1,0-1,0 0,0 1,-1-1,1 0,-1 1,-1-1,1 0,-1 0,-3 6,-6 13,-1-1,-1-1,-2 0,-25 30,-2 4,-4 21,32-50,-1-2,-1 0,-2-1,-26 29,36-47,0-1,-1 0,0 0,1-1,-1 0,-1 0,1-1,0 0,-1-1,0 0,-17 1,5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35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1 525,'2'-1,"0"1,0-1,0 1,0-1,-1 0,1 0,0 0,0 0,0 0,-1 0,1 0,-1-1,1 1,-1 0,1-1,-1 1,0-1,0 0,0 0,0 1,0-1,0 0,0 0,0-2,17-55,-14 47,8-34,-2-1,-2 1,-1-1,-3-1,-2-48,-12 41,10 54,-1-1,1 0,-1 0,0 0,0 0,0 1,0-1,0 0,0 1,0-1,0 1,0-1,-1 1,1 0,-1 0,1-1,-1 1,0 0,1 0,-1 1,0-1,1 0,-1 0,0 1,-3-1,4 1,-1 0,1 1,0-1,-1 1,1-1,0 1,-1 0,1 0,0-1,0 1,0 0,0 0,0 0,0 0,0 1,0-1,0 0,0 0,0 0,1 1,-1-1,1 0,-1 1,1-1,-1 0,1 1,0-1,-1 1,1 2,-5 45,6-39,0-1,1 1,0-1,1 1,0-1,0 0,1 0,0 0,1 0,0-1,0 0,1 0,0 0,0-1,1 0,0 0,15 11,12 9,2-2,60 32,25 4,-64-34,66 44,-110-62,0 1,-1 1,0 0,-1 1,-1 0,0 1,13 20,49 105,-42-77,-24-50,0 1,-1-1,-1 1,0 0,0 1,3 22,-7-32,0 0,0 1,0-1,0 0,-1 1,1-1,-1 0,0 0,0 1,0-1,0 0,0 0,-1 0,0 0,1 0,-1-1,0 1,0 0,-1-1,1 0,-1 1,1-1,-1 0,1 0,-1 0,0-1,0 1,0-1,0 1,-5 0,-379 129,349-116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0:37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714 835,'-31'19,"0"1,2 1,1 2,0 1,-26 30,36-36,-71 77,5 4,4 4,-90 152,161-242,-1 3,0 0,0 1,2 0,-11 30,18-43,0 0,0 0,0 0,0 0,1 0,0 0,-1 0,2 0,-1 1,0-1,1 0,0 0,0 0,0 0,0 0,1 0,0 0,-1-1,1 1,1 0,-1-1,0 0,1 1,0-1,0 0,6 5,31 22,2-2,0-2,2-2,83 34,-113-52,1-1,0-1,-1 0,1-1,24 3,-36-6,1 0,-1 0,0 0,1-1,-1 1,1-1,-1 0,0 1,1-2,-1 1,0 0,0-1,0 1,0-1,0 0,0 0,0 0,-1 0,1-1,-1 1,0-1,1 1,-1-1,0 0,-1 0,1 0,0 0,-1 0,0 0,2-4,10-41,-1 0,-3 0,4-56,-1-151,-12 231,0-169,2-59,-2 249,0 0,0 1,0-1,0 0,1 0,-1 0,1 1,0-1,0 0,0 1,0-1,3-3,-3 5,0 1,0-1,0 1,0 0,0 0,0-1,0 1,0 0,0 0,0 0,0 0,0 0,0 0,0 0,0 1,0-1,0 0,0 1,0-1,0 0,0 1,0-1,0 1,0 0,0-1,0 1,-1 0,1-1,0 1,0 0,-1 0,1 0,-1 0,2 1,299 284,-237-230,191 162,-207-183,1-1,1-2,87 39,-128-67,-1 0,1-1,0 0,0 0,0-1,0 0,12 0,-18-2,0 0,0 0,0-1,0 0,0 1,0-1,0 0,-1 0,1-1,0 1,-1-1,1 1,-1-1,1 0,-1 0,0 0,0 0,0 0,0 0,0-1,0 1,-1 0,1-1,-1 0,0 1,2-4,11-33,-1 0,-3-1,11-68,-12 56,53-378,-57 361,-3 1,-4 0,-2-1,-17-92,15 136,-1 0,-1 0,-1 0,-1 1,-2 1,0 0,-1 0,-1 1,-1 1,-1 0,-1 1,-1 1,0 1,-2 0,0 2,-23-15,15 13,0 2,-1 1,-1 2,-1 0,0 2,0 2,-1 0,0 3,-1 0,0 2,1 2,-44 1,72 1,-5 0,0 1,-1-1,1 2,0-1,-14 5,22-6,0 1,0-1,0 1,0-1,0 1,0 0,0-1,0 1,0 0,0 0,1 0,-1-1,0 1,1 0,-1 0,0 0,1 0,-1 0,1 0,-1 2,1-1,0 0,0 0,0 1,0-1,1 0,-1 0,1 0,-1-1,1 1,0 0,0 0,0 0,0 0,0-1,0 1,2 1,7 9,2 0,-1-1,1 0,1-1,0 0,14 7,5 5,553 385,-561-389,1-1,0-2,1 0,1-2,1-1,0-1,0-1,41 8,-44-11,0 0,0 2,-1 1,36 19,26 12,34 9,-48-18,115 33,-176-61,1-2,-1 1,1-1,0-1,0 0,0-1,0 0,-1-1,1 0,0-1,0-1,-1 1,1-2,-1 0,0 0,0-1,0 0,16-11,-11 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20.8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0,'6'125,"5"-2,39 177,91 288,-100-428,76 311,-94-390,-15-55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21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1 577,'0'-1,"1"-1,-1 1,0-1,1 1,-1-1,1 1,0-1,0 1,-1 0,1-1,0 1,0 0,0 0,0 0,0 0,1 0,-1 0,0 0,0 0,1 0,-1 0,0 1,1-1,-1 0,1 1,1-1,47-10,-42 9,1024-212,-186-39,-669 192,-160 55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22.7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71,'2'4,"0"0,1 0,-1-1,1 1,-1-1,1 0,0 1,1-1,-1-1,0 1,1 0,0-1,3 2,3 3,83 73,-3 4,132 161,-137-147,-80-91,-23-25,-43-45,43 45,-218-269,95 107,91 120,38 49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23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24.5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1253,'-18'20,"1"1,0 1,2 1,-21 39,9-15,-18 32,2 2,-56 155,85-195,2 1,1 0,3 1,2 0,1 1,2-1,2 1,6 47,-3-74,1-1,0 1,2 0,0-1,0 0,2 0,0 0,1-1,17 25,-19-31,1 0,1-1,-1 0,1-1,1 1,-1-2,1 1,0-1,1-1,0 1,0-2,0 1,0-1,0-1,1 0,12 2,-15-5,0 1,0-2,0 1,0-1,-1 0,1-1,0 0,-1 0,1 0,-1-1,0-1,0 1,0-1,0 0,-1 0,1-1,-1 0,8-8,5-6,0-1,-1-1,30-45,-20 18,-1-1,-3-1,-3-1,-1-1,-3-1,-2 0,-2-1,-3-1,-3 0,-1 0,-3-1,-3 1,-9-83,-8 43,16 89,-1 0,0 0,0 0,0 1,0-1,-1 1,0 0,0-1,-1 1,1 1,-1-1,-9-8,13 13,0 0,-1-1,1 1,0 0,0 0,0 0,-1 0,1-1,0 1,0 0,-1 0,1 0,0 0,0 0,-1 0,1 0,0 0,0 0,-1 0,1 0,0 0,-1 0,1 0,0 0,0 0,-1 0,1 0,0 0,0 0,-1 1,1-1,0 0,0 0,-1 0,1 0,0 0,0 1,0-1,-1 0,1 0,0 0,0 1,0-1,0 0,0 0,-1 1,1-1,0 0,0 0,0 1,0-1,0 0,0 1,0-1,0 0,0 0,0 1,0-1,0 1,2 19,2-6,0 1,1-1,1 1,1-2,0 1,1-1,12 17,10 10,35 35,-14-25,2-3,1-1,3-4,2-1,1-4,1-2,3-2,0-4,127 40,-165-61,0-1,0-1,0-2,0 0,1-2,37-1,-61-1,-1-1,1 1,0-1,-1 0,1 0,-1 0,1-1,-1 1,1 0,-1-1,0 0,0 1,0-1,0 0,0 0,0 0,0 0,-1-1,1 1,-1 0,0-1,1 1,-1-1,0 1,-1-1,1 0,0 1,-1-1,1 0,-1 0,0-3,1-14,-1 0,0 1,-6-31,3 23,-9-78,-5 2,-31-103,-82-196,91 296,-6 1,-3 2,-106-162,117 211,-2 2,-2 1,-3 3,-1 1,-3 3,-1 1,-103-66,124 92,-51-23,72 37,0 0,0 1,0 0,0 0,0 0,-1 1,1 0,-1 0,1 1,0 0,-1 0,1 1,-11 2,18-3,0 0,0 0,0 1,-1-1,1 0,0 0,0 1,0-1,0 0,0 0,0 1,0-1,-1 0,1 1,0-1,0 0,0 1,0-1,0 0,0 0,0 1,1-1,-1 0,0 1,0-1,0 0,0 1,0-1,0 0,0 0,1 1,-1-1,0 0,0 0,0 1,1-1,-1 0,0 0,0 0,1 0,-1 1,0-1,0 0,1 0,-1 0,0 0,0 0,1 0,-1 0,0 1,1-1,19 13,-18-11,756 543,-627-435,-5 5,-5 7,151 194,-248-283,-1 0,-2 2,-1 0,20 53,-31-66,-2 1,-1-1,-1 1,0 0,-2 0,-1 1,-1-1,-3 45,-1-45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24.5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0 987,'0'-1,"0"0,1 0,-1 1,0-1,0 0,1 0,-1 0,0 1,1-1,-1 0,1 1,-1-1,1 0,-1 1,1-1,-1 1,1-1,0 1,-1-1,1 1,0-1,-1 1,1 0,0-1,0 1,-1 0,1 0,0-1,0 1,0 0,-1 0,1 0,0 0,0 0,0 0,0 0,-1 0,1 1,1-1,34 9,-11 5,1 1,-2 2,0 0,-1 1,31 33,-23-21,2-2,-15-14,-1 1,-1 1,0 0,-1 1,20 29,-30-28,-14-16,-21-20,3-10,2 0,1-3,1 0,2-1,1-1,1 0,2-2,2 0,1-1,-13-51,17 45,1-1,3-1,1 1,3-1,1 0,9-82,-7 120,0 0,1 0,-1 0,1 0,0 0,1 0,-1 1,1-1,1 1,-1-1,1 1,-1 0,2 1,-1-1,0 1,1-1,9-5,-6 5,1 1,-1 0,1 0,0 1,0 0,1 1,-1 0,1 1,-1 0,16 0,8 2,0 2,0 1,0 2,-1 2,52 17,-15 2,0 3,-2 3,-1 3,107 78,-91-51,-4 4,135 147,-204-204,0-1,0 0,-1 0,0 1,-1 0,0 0,-1 1,0 0,-1 0,8 21,-57-147,30 35,3-1,4-1,6-124,1 135,0 35,0-20,9-80,-7 121,0 0,2 0,-1 0,2 0,0 1,1-1,0 2,2-1,-1 1,12-16,-11 21,1-1,0 1,1 1,-1 0,1 0,0 1,1 0,0 1,0 0,0 1,0 0,1 0,-1 1,21-2,4 1,-1 2,1 1,59 5,-60 1,0 1,-1 2,0 1,-1 2,0 1,-1 1,39 23,-32-13,0 2,-1 1,-2 2,0 2,32 36,-59-57,1 1,-2 0,1 1,-2 0,1 0,-1 1,-1 0,0 0,-1 0,0 1,-1-1,0 1,-1 1,-1-1,0 0,0 0,-2 24,-1-13,-1 26,6 63,2-71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25.5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1279,'9'-2,"0"1,0-2,-1 1,1-1,-1 0,0-1,13-7,11-5,567-252,-420 176,207-141,-355 213,-2-2,0-1,-1-1,44-50,-66 67,0 0,-1 0,0 0,0-1,-1 0,0 0,0 0,-1 0,0-1,-1 1,1-1,-2 0,1 0,-1 1,-1-1,1 0,-2 0,1 0,-1 0,0 0,-1 0,0 1,-1-1,0 1,-4-10,-1 3,-1 0,-1 1,0 0,-1 1,-1 0,0 1,-1 0,0 0,0 2,-1 0,-20-11,8 7,1 0,-2 3,0 0,0 1,-1 2,-32-6,25 10,0 1,-1 2,0 1,1 2,0 1,-1 2,1 2,1 1,-1 1,2 2,-1 2,1 1,-39 23,27-11,2 1,0 3,2 1,2 2,1 2,1 1,3 2,-51 70,66-77,0 1,2 1,2 0,1 1,1 1,2 0,2 1,1 0,1 0,3 1,0-1,3 44,2-58,1-1,1 0,1 1,1-2,1 1,0 0,2-1,0-1,19 33,-18-38,1-1,1 0,0 0,0-1,1 0,1-1,0 0,1-2,0 1,0-1,1-1,0-1,24 9,24 5,1-3,1-3,0-2,0-3,2-4,66-1,-74-6,0-3,0-2,-1-3,0-2,0-3,108-42,-129 38,50-32,-60 34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26.5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1 545,'341'482,"-117"-150,296 445,-482-716,-1-3,84 104,-119-159,0-1,0 0,0 0,0 0,1 0,-1 0,0 0,1-1,0 1,-1-1,1 1,0-1,0 0,3 1,-4-2,-1 0,0 0,1-1,-1 1,0 0,1 0,-1-1,0 1,0-1,1 1,-1-1,0 1,0-1,0 0,0 0,0 1,0-1,0 0,0 0,0 0,0 0,1-2,3-6,0-1,-1 0,0 0,0-1,-1 1,2-13,-2 9,184-940,-150 734,102-806,-138 1000,5-33,-5 56,-1 0,1 1,0-1,0 0,0 0,0 0,0 1,0-1,1 0,-1 1,1-1,0 1,0 0,3-4,8 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28.3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689 562,'-18'0,"-1"1,0 0,1 1,-1 1,1 1,0 1,0 0,1 1,-1 1,1 1,1 0,-1 1,2 1,-1 0,1 1,1 1,0 1,1 0,-20 24,3 2,1 2,3 1,1 1,3 1,1 1,-22 70,8-1,-30 182,31-55,29-194,3 0,2 1,7 52,-7-95,1 0,0 0,0 0,0 1,1-1,0 0,0 0,0-1,0 1,1 0,-1-1,1 1,1-1,-1 0,0 0,1 0,7 5,-5-6,0 0,0 0,0 0,0-1,0 0,0-1,1 1,-1-1,1-1,-1 1,1-1,-1 0,1 0,8-2,20-4,0-1,-1-2,0-1,-1-1,33-17,159-90,-149 74,-2-3,-2-3,-3-4,-2-2,-3-4,-2-2,68-88,-101 110,-1-2,-2-1,-2-2,-2 0,30-93,-41 99,-2 0,-1-1,-3 0,-1 0,-1 0,-3 0,-1 0,-8-48,6 67,-1 1,0-1,-2 1,0 0,-1 1,-12-24,18 42,1 0,-1 0,1 0,-1 0,0 0,1 1,-1-1,0 0,0 0,0 0,0 1,1-1,-1 0,0 1,0-1,-1 1,1-1,0 1,-1-1,1 1,0 0,1 0,-1 0,0 1,1-1,-1 0,0 0,0 1,1-1,-1 0,0 1,1-1,-1 1,1-1,-1 1,0-1,1 1,-1-1,1 1,0-1,-1 2,-2 2,1 0,0-1,1 1,-1 0,1 1,0-1,0 0,-1 7,2 2,0 1,1-1,1 0,0 0,1 1,8 23,36 79,-44-110,35 70,3-2,3-2,4-2,2-2,4-2,2-2,3-3,3-3,135 99,-196-156,17 11,0 0,0-1,25 11,-38-20,1 0,-1-1,0 1,0-1,1 0,-1 0,1 0,-1-1,1 0,-1 0,1-1,-1 1,1-1,-1 0,1-1,-1 1,9-5,53-32,-2-3,-1-3,78-71,-116 94,-1-2,-1-1,-1-2,-1 0,-1-1,-2 0,-1-2,-1-1,-1 0,-1-1,-2 0,-2-1,-1 0,-1-1,-1 0,3-40,-7 20,-2 0,-2 0,-3 1,-17-101,11 111,-2 0,-1 0,-2 1,-2 1,-2 1,-32-55,44 85,0 0,0 1,-1-1,0 1,0 0,-1 1,-12-10,16 15,1 0,-1 0,1 0,-1 1,1-1,-1 1,0 0,0 1,0-1,1 0,-1 1,0 0,0 0,0 0,0 0,0 1,0 0,1 0,-1 0,0 0,0 0,1 1,-6 2,-3 3,-1 1,1 1,1 0,0 0,0 1,1 0,-18 23,13-12,1 0,1 0,-19 42,28-55,1 1,-1-1,1 1,1-1,0 1,0 0,1 0,0 0,0 0,1 0,0 1,1-1,0 0,0 0,1 0,0-1,1 1,-1 0,2-1,-1 1,2-1,-1 0,1-1,0 1,0-1,1 0,0 0,0 0,1-1,0 0,0 0,0-1,11 6,26 16,1-3,2-1,75 25,157 35,-229-70,630 119,-675-131,-1-1,1 1,0 0,-1 0,1 0,-1 1,1 0,-1 0,0 0,1 0,5 5,-10-6,1-1,0 1,0 0,-1 0,1 0,-1 0,1 0,-1 0,1 0,-1 0,0 1,1-1,-1 0,0 0,0 0,0 0,0 0,0 3,-1-1,1 0,-1 0,0 0,-1 1,1-1,0 0,-1 0,-3 5,-50 71,16-25,3 2,1 2,-40 94,73-148,1-1,0 0,0 0,0 0,0 1,0-1,1 0,-1 1,1-1,0 1,0-1,1 0,-1 1,1-1,-1 0,1 1,0-1,0 0,3 5,-1-4,0 0,0-1,0 0,1 1,0-2,-1 1,1 0,0-1,0 1,0-1,1 0,-1-1,1 1,4 1,15 3,1 0,0-2,0 0,31 0,108-7,-61-1,-96 5,0-1,-1-1,1 1,0-1,-1-1,1 1,-1-1,0 0,1 0,-1-1,0 0,9-5,-7 0,1 1,-1-2,0 1,-1-1,0 0,8-14,30-34,-32 45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29.0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0,'9'0,"2"5,9 9,8 12,5 9,9 16,1 13,7 15,-1 5,0-1,0-5,-9-3,-6-10,-5-16,-7-8,-8-7,-2-4,-2-8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29.3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19 143,'0'-4,"0"-10,0-7,-4-4,-1-3,-1 0,2 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30.1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736 128,'0'-7,"0"0,0 0,-1 0,0 0,0 0,0 1,-1-1,-4-10,4 14,0 0,0 0,-1 0,1 0,-1 0,1 0,-1 1,0 0,0-1,0 1,0 0,-1 0,1 1,0-1,-1 1,1 0,-1 0,-3-1,-14-3,-1 2,1 0,0 1,-1 2,0 0,1 1,0 1,-1 1,1 1,0 0,0 2,1 1,0 0,0 2,0 0,1 1,1 1,-22 16,19-12,1 1,0 1,2 1,0 0,1 1,0 1,2 1,0 0,2 1,0 0,2 1,0 0,2 1,0 0,-4 26,9-30,0 0,2 0,1 1,0-1,2 1,0-1,7 35,-5-43,0 0,1-1,1 0,0 1,0-2,1 1,0-1,1 1,0-2,1 1,0-1,1 0,-1-1,13 9,-7-7,0-1,0 0,1-1,0-1,1 0,0-1,0 0,0-2,1 0,-1-1,1 0,0-1,0-1,30-2,-43 0,1-1,0 1,0-1,-1 0,1 0,0 0,-1 0,0-1,0 0,0 0,0 0,0 0,0-1,-1 1,0-1,0 0,0 0,0 0,0 0,-1-1,0 1,0-1,0 1,1-8,5-13,-2 0,0 0,2-35,-6 48,10-169,-11 127,2-1,3 1,20-84,-25 136,-1-1,1 0,0 1,0-1,0 1,0-1,0 1,0 0,1-1,-1 1,1 0,0 0,0 0,0 0,0 0,0 1,0-1,0 0,4-1,-4 2,1 1,-1-1,1 1,0 0,-1 0,1 0,-1 0,1 0,-1 0,1 1,-1-1,1 1,-1 0,0 0,1 0,3 2,7 5,0 1,-1 0,0 1,-1 0,17 18,87 103,-5 4,145 235,-249-360,1 1,-1-1,-1 2,0-1,-1 0,0 1,0 0,2 21,-5-14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31.9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1415,'27'33,"-1"1,-2 1,-2 2,-1 0,26 64,-18-37,118 252,-147-314,1 0,-1 0,1 0,0 0,0 0,-1-1,1 1,1 0,-1 0,0-1,0 1,1-1,-1 1,0-1,1 0,0 1,2 0,-3-2,0-1,-1 1,1-1,0 0,0 1,-1-1,1 0,-1 0,1 0,-1 1,1-1,-1 0,1 0,-1 0,0 0,1 0,-1 0,0 0,0 0,0 0,0 0,0 0,0-1,0-81,-20-108,6 76,4-1,9-162,1 266,1 1,1-1,0 0,1 1,0 0,1 0,0 0,0 0,11-17,-12 23,1 1,0-1,0 1,0 0,0 0,1 0,0 1,0-1,0 1,0 0,0 0,1 1,-1 0,1 0,-1 0,1 1,0-1,0 2,0-1,11 0,-2 2,0 0,0 1,0 1,0 0,-1 1,1 1,-1 0,0 1,22 13,11 8,58 46,-8 6,-4 4,-3 3,-4 5,112 153,-148-168,-2 2,72 163,-117-234,1 0,-1-1,1 1,1-1,-1 0,1 0,0 0,1-1,-1 0,1 0,0 0,0-1,9 5,-5-4,1-1,0 0,0 0,0-1,0 0,1-1,21 1,2-2,1-3,0-1,-1-1,55-15,-67 13,0 0,-1-1,0-2,0 0,0-1,23-16,-36 20,1-1,-1-1,0 1,0-1,-1-1,-1 0,1 0,-1-1,-1 1,0-1,0-1,-1 1,0-1,5-17,-2-8,-1 0,-1 0,-2 0,-2-43,-18-151,-4 95,-6 0,-6 2,-68-182,61 220,-3 0,-4 3,-5 2,-3 2,-79-96,105 149,-2 2,-64-55,72 71,0 1,-2 1,0 1,0 1,-47-17,60 26,3 0,0 1,0 1,-1-1,-16-2,24 5,0 0,-1 0,1 0,0 0,0 0,0 0,0 1,0-1,0 0,0 0,0 1,0-1,0 1,0-1,0 1,0-1,0 1,0 0,0-1,0 1,0 0,1 0,-1-1,0 1,1 0,-1 0,0 0,1 0,-1 0,1 0,0 0,-1 0,1 0,0 0,-1 0,1 1,0-1,0 0,0 0,0 0,0 0,0 0,0 0,1 0,-1 0,0 1,1 0,9 40,1-1,3 0,1-1,24 45,-9-18,233 452,-211-431,5-2,3-2,4-3,3-3,102 91,-156-156,1-2,1 0,0 0,0-2,20 10,-25-15,0-1,0 0,1 0,-1-1,1 0,-1-1,1 0,0 0,0-2,12 0,6-4,1 0,-1-2,47-17,84-44,-58 23,57-19,383-177,-495 216,-11 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32.4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38 477,'-2'0,"0"-1,0 1,0-1,0 1,1-1,-1 0,0 0,0 0,1 0,-1 0,1 0,-1-1,1 1,-1 0,1-1,0 1,0-1,-1 1,1-1,0 0,1 0,-1 1,0-1,0 0,1 0,-1 0,1 0,0 0,-1 1,1-1,0 0,0 0,0 0,0 0,1 0,-1 0,0 0,1 0,-1 0,1 0,0 1,0-1,0 0,0 0,0 1,0-1,2-1,12-9,1 0,1 1,0 0,1 2,0 0,0 1,25-7,-22 7,156-51,263-51,-43 13,-283 65,-79 23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34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2113 1234,'-18'-40,"2"-1,-13-50,-6-18,0 15,-4 2,-5 1,-81-126,99 178,-2 2,-2 1,-1 1,-2 2,-1 1,-1 1,-2 3,-1 1,-75-41,82 52,-2 2,0 1,-1 2,0 0,-1 3,0 1,-61-4,72 10,1 1,-1 2,0 0,1 2,0 0,0 2,0 0,1 2,0 0,0 2,1 0,-34 23,13-3,2 2,1 2,1 2,-43 53,26-20,-80 132,95-128,3 1,3 2,3 1,-28 113,35-90,5 1,4 1,-1 118,14-171,3 1,1 0,3-1,2 0,19 67,-21-98,1 1,1-1,1 0,0-1,1 0,1 0,1-1,0 0,1-1,1 0,0-1,1 0,0-1,1-1,1-1,30 18,-17-15,1-2,0-2,1-1,0-1,1-1,-1-2,54 2,-20-6,0-3,119-20,-71-1,-2-6,0-4,-2-6,-2-4,-2-4,-3-5,-1-5,172-129,-205 130,-3-4,-2-2,-4-2,-2-3,-3-3,-3-2,75-142,-119 198,-4 10,0 0,0 0,0 1,1-1,0 0,7-6,-10 11,0 0,0 0,0 0,1 1,-1-1,0 1,0-1,1 1,-1-1,0 1,1 0,-1-1,1 1,-1 0,0 0,1 0,-1 0,1 0,-1 1,0-1,1 0,-1 1,0-1,1 1,-1-1,0 1,1-1,-1 1,0 0,0 0,0 0,0 0,0-1,0 2,0-1,1 1,15 18,-1 0,0 1,-2 1,-1 0,0 1,-2 1,11 29,2 3,469 1220,-490-1371,54-979,-47 969,-9 94,-1 3,0 1,0-1,1 1,0 0,1-1,0 1,0 0,0 0,1 0,0 0,0 0,1 1,0 0,0-1,6-6,8-3,-1 0,2 2,0 0,1 2,0 0,1 1,0 1,0 0,1 2,41-10,-37 13,0 0,1 2,-1 0,0 2,1 1,-1 1,1 1,-1 2,37 9,-34-3,0 2,-1 0,0 2,-1 1,-1 1,0 2,-1 0,-2 2,1 1,-2 0,-1 2,20 27,2 7,-3 2,-2 2,-3 2,30 75,-50-105,-2 1,-1 0,-2 1,11 63,-22-81,-6-25,-11-35,15 35,-62-161,8-3,7-2,-45-296,90 430,-1-53,6 79,1-1,0 1,1 0,1 0,0 0,0 0,9-18,-10 28,0 0,1 0,-1 0,1 0,0 0,0 0,0 1,1 0,-1-1,1 1,0 1,0-1,0 0,5-1,0 0,0 0,0 1,1 0,0 1,-1 0,15-1,9 2,0 1,65 9,-96-9,70 11,-1 4,-1 2,-1 4,0 2,-2 4,125 68,-107-44,-3 4,-3 3,-2 4,110 113,-169-157,-2 0,0 1,24 38,-36-49,1 1,-1 0,-1 0,0 1,0-1,0 1,-2-1,1 1,-1 0,0 0,-1 0,-1 11,-1-1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25.6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247,'1'-14,"-2"1,0 0,-1 0,0 0,-1 0,0 0,-1 0,0 1,-1 0,-1 0,-13-23,14 29,1 1,-1-1,0 1,0 0,-1 0,0 1,0-1,0 1,0 1,0-1,-1 1,1 0,-1 1,0-1,0 1,0 1,0-1,-1 1,1 0,0 1,0 0,-1 0,-10 2,-5 2,-1 1,1 1,1 1,-1 1,1 1,1 1,-1 1,2 1,-36 27,1 4,2 3,-48 55,34-32,3 3,4 3,-68 109,108-148,1 0,2 1,2 0,-14 52,23-62,1 0,0 0,2 0,2 0,0 1,2-1,5 35,-4-46,1 0,1 0,1-1,0 1,1-1,1 0,0-1,1 0,0 0,1 0,1-1,15 16,-9-13,2-1,0-1,0 0,1-1,1-1,0-1,40 15,5-5,0-3,1-3,1-2,129 6,435-12,-112-6,-497 0,2 0,1 0,-1 1,39 10,-57-11,-1 1,1 0,-1 0,0 0,0 0,0 1,0 0,-1 0,1 0,-1 1,0-1,0 1,0 0,0 0,-1 1,1-1,-1 1,0 0,0 0,-1 0,2 5,-1 3,0 0,-1 0,-1 0,0 0,-1 0,0 0,-1 0,-1 0,0-1,0 1,-2 0,1-1,-2 1,-5 11,-13 26,-56 91,69-124,-51 79,-109 132,125-176,-3-2,-1-2,-100 74,136-112,-1 0,0-1,-1-1,0 0,0-1,0-1,-1 0,-31 6,23-10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35.6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1353 771,'-44'2,"1"1,-1 3,1 1,0 2,0 2,1 2,-77 35,43-10,2 4,2 2,-75 62,88-59,2 3,2 1,2 4,3 1,-50 74,75-93,2 1,1 0,2 2,1 0,3 2,1 0,2 0,2 1,2 1,-4 49,11-82,2 0,0 0,0 0,1 0,0 0,1 0,0 0,1 0,0-1,10 21,-10-25,2 1,-1-1,1-1,0 1,0 0,0-1,1 0,0-1,0 1,0-1,0 0,1-1,0 1,0-1,0-1,0 1,8 1,24 5,1-2,1-1,-1-2,75-3,160-27,6-24,-252 42,0-1,0-1,-1-1,0-2,-1-1,0-1,33-25,-49 31,-1-1,0 0,-1-1,0 0,0 0,-2-1,1 0,-1 0,-1-1,0 0,-1 0,-1-1,0 1,0-1,-1 0,-1 0,0-19,0-14,-3 0,-2 0,-18-88,-8-14,-7 1,-82-214,63 219,-75-179,90 234,-80-128,112 202,-29-38,35 49,0 0,0 1,-1-1,1 1,-1 0,0-1,0 1,0 0,0 1,0-1,0 1,0-1,-1 1,-3-1,7 2,-1 0,0 0,0 0,0 0,0 0,0 0,1 0,-1 0,0 0,0 1,0-1,1 0,-1 1,0-1,0 1,1-1,-1 1,0-1,0 1,1-1,-1 1,1-1,-1 1,1 0,-1 0,0 0,-8 29,6 34,3-62,4 36,0 1,3-1,1 1,2-2,23 60,96 174,57 54,3 8,-154-271,-22-43,-1 2,-1 0,-1 0,-1 1,0 0,-2 0,7 38,-12-33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37.6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5,'1'0,"0"-1,0 1,0-1,0 1,0-1,0 1,0 0,0-1,1 1,-1 0,0 0,0 0,0 0,0 0,0 0,0 0,0 0,0 0,0 1,1-1,-1 0,0 1,0-1,0 1,0-1,0 1,-1-1,1 1,0 0,0-1,0 1,0 0,-1 0,2 1,28 33,-30-34,47 73,-4 2,-3 2,29 83,-18-42,204 467,157 342,-392-882,-8-16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38.3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1747,'-53'19,"43"-16,0-1,-1-1,1 0,-1 0,1-1,-1 0,0-1,1 0,-12-3,21 3,0 1,1-1,-1 1,0-1,1 1,-1-1,0 0,1 1,-1-1,0 0,1 1,-1-1,1 0,-1 0,1 1,0-1,-1 0,1 0,0 0,0 0,-1 0,1 1,0-1,0 0,0 0,0 0,0 0,0 0,0 0,1 0,-1 1,0-1,0 0,1 0,-1 0,0 0,1 1,0-2,21-33,4 4,2 2,0 0,34-24,108-73,-169 124,539-348,20 28,-1-1,-19-26,-446 278,-72 55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39.0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2 422,'-2'-119,"4"-130,-2 247,1-1,-1 0,0 0,0 0,1 0,0 0,0 1,0-1,0 0,0 0,0 1,0-1,1 1,0-1,-1 1,4-3,-3 4,-1 0,1 0,0 1,-1-1,1 1,0-1,-1 1,1-1,0 1,0 0,0 0,-1 0,1 0,0 0,0 1,0-1,-1 0,1 1,0-1,0 1,-1 0,1 0,-1 0,1-1,-1 1,1 1,1 0,30 22,0 2,-2 1,54 60,-16-16,324 332,-393-402,27 25,-6-8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39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40.6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1360,'19'0,"0"1,0 0,-1 2,1 0,-1 1,1 1,-1 1,-1 0,1 1,-1 1,0 1,-1 1,16 11,-22-15,-1 1,1 0,-1 1,-1 0,1 0,-1 1,-1 0,1 0,-2 1,10 16,-14-9,-13-15,-19-20,6-3,2-2,0-1,2 0,0-2,2 0,1-1,-21-44,21 33,2 0,1-1,2-1,2 0,-7-58,15 78,1 1,2-1,-1 0,2 0,1 1,0-1,2 1,0 0,1 0,1 0,1 1,0 0,1 0,1 1,1 1,0-1,1 2,1 0,1 0,0 1,0 1,2 0,18-12,-14 12,0 0,1 1,1 1,0 1,0 1,1 1,0 1,1 1,-1 1,1 1,0 1,0 2,0 0,1 1,-1 1,0 2,0 0,40 12,-40-7,1 1,-2 1,0 2,0 0,-1 1,-1 1,0 2,-1 0,0 1,20 23,-17-13,-2 0,-1 1,-1 2,-2 0,0 0,21 63,-17-25,-3 0,-3 2,-3 0,-3 1,-3 0,-7 132,1-197,-3 24,-5-24,-5-15,-14-25,1-1,2-1,1-1,2-1,2-1,1-1,-13-45,20 53,1 0,2-1,1 0,2 0,1-1,2 1,1-1,1 0,2 1,2-1,1 1,1 0,2 0,1 0,2 1,1 1,1 0,27-44,10 2,3 1,4 3,2 3,123-106,-160 153,1 1,1 0,0 2,48-23,-65 35,1 1,-1 0,1 0,-1 1,1 0,0 0,0 1,0 0,0 1,0 0,0 0,0 0,0 1,0 0,-1 1,1 0,0 0,0 0,-1 1,0 0,1 1,8 5,20 22,0 0,-3 3,55 68,-39-43,65 76,58 66,-156-183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42.0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1301,'1'-3,"-1"-1,1 0,0 0,0 1,0-1,0 1,1-1,0 1,-1 0,1-1,0 1,1 0,-1 0,5-4,48-41,-36 33,491-369,-349 268,82-50,24-17,-255 173,1 0,-1-1,-1-1,0 0,0 0,-2-1,13-20,-18 27,-1 1,0-1,-1 0,1 0,-1-1,0 1,-1 0,1-1,-1 1,-1-1,1 1,-1-1,0 0,-1 1,1-1,-1 1,-1-1,1 1,-1 0,-4-11,3 12,-1-1,1 1,-1 0,0 0,0 0,-1 1,1-1,-1 1,0 0,0 1,0-1,-1 1,1 0,-1 0,0 1,0-1,0 1,0 1,0-1,0 1,0 0,-1 0,1 1,0 0,-1 0,-5 1,-18 2,1 2,0 0,0 2,-33 13,-53 20,3 6,1 4,3 5,3 5,2 4,3 5,3 4,3 4,4 4,-154 181,202-209,-54 91,81-117,1 1,1 0,1 1,2 0,-11 48,19-68,0 1,1-1,1 1,0-1,0 1,0-1,1 0,1 1,-1-1,2 0,-1 1,1-1,1-1,0 1,5 10,-1-8,0 0,1 0,0-1,1 0,0-1,0 0,1-1,0 0,0-1,15 7,59 29,3-4,0-4,3-4,178 37,-190-54,1-3,89 0,-160-11,1-1,-1-1,0 1,1-2,-1 1,0-1,0-1,0 1,15-11,5-4,37-31,-40 28,558-424,-309 210,-250 215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42.6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90,'0'-8,"-1"0,1 0,1 0,-1 0,1 0,3-11,-3 17,-1 1,1 0,-1 0,1 0,-1 0,1 0,-1 0,1-1,0 1,0 0,0 1,0-1,-1 0,1 0,0 0,0 1,1-1,-1 0,0 1,0-1,0 1,0-1,0 1,1-1,-1 1,0 0,0 0,1 0,-1 0,0 0,0 0,1 0,-1 0,0 0,0 0,1 1,-1-1,0 1,0-1,0 1,0-1,2 2,8 3,-1 1,0 0,0 1,-1 0,1 0,-2 1,12 12,3 7,25 37,260 415,-60-87,-73-144,67 103,-222-317,-8-10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43.5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1 873,'33'-12,"-15"3,1556-583,-1549 583,19-5,-1-3,0-1,-2-2,65-41,-87 47,120-80,-114 81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44.2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1 734,'3'-1,"1"0,-1 0,0 0,0 0,0-1,1 0,-1 1,5-5,17-8,205-68,30-12,67-30,140-59,-349 134,145-73,-247 114,-1 0,1 2,1-1,-1 2,1 0,21-3,-13 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27.2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1139,'-3'2,"1"0,-1-1,1 2,0-1,-1 0,1 0,0 1,0-1,1 1,-1-1,0 1,1 0,-1 0,0 3,-4 5,-9 15,0 2,2 0,-11 34,19-47,0 1,1 0,1 0,1 1,0-1,1 1,1 25,1-38,0 0,0-1,0 1,1 0,0 0,0-1,0 1,0-1,0 0,1 1,-1-1,1 0,0 0,0-1,0 1,0-1,0 1,1-1,-1 0,7 3,7 2,0 0,0-1,21 5,-6-3,0-1,0-1,1-1,64-1,-88-4,1-1,0 0,-1 0,1-1,-1 0,0-1,0 0,0 0,0-1,0 0,-1-1,0 0,0 0,0-1,0 0,-1 0,0-1,-1 0,1 0,-1 0,8-14,-1-3,-2-1,0-1,-2 0,-1 0,-1-1,-1 0,5-55,-8 26,-2 0,-13-109,10 144,-2 1,1 0,-2 0,-1 0,-1 0,-16-35,37 88,21 33,34 28,4-4,123 118,-138-147,169 163,92 98,-254-249,-2 3,80 131,-127-180,-2 0,0 1,-2 0,13 44,-21-56,-1 0,0 0,-1 1,-1-1,0 1,-1 0,-1-1,-1 1,-7 31,-3-8,-2-1,-2 0,-1-1,-2-1,-2-1,-1-1,-28 35,-203 211,216-243,35-37,-3 6,-2-1,1 0,-1 0,0-1,0 1,-10 4,16-9,-1-1,0 1,0 0,0-1,0 0,0 1,1-1,-1 0,0 0,0 0,0 0,0 0,0-1,0 1,0-1,1 1,-1-1,0 1,0-1,0 0,1 0,-1 0,1 0,-1 0,1 0,-1-1,1 1,-1 0,1-1,0 1,0-1,0 0,0 1,-2-4,-14-25,1-2,2 0,1-1,-9-34,3 13,-41-131,7-3,-29-207,62 256,6-2,6 1,18-232,-5 318,3 0,2 1,30-89,-27 104,3 2,1 0,2 1,1 1,44-56,-11 28,3 2,3 4,87-67,210-127,-332 234,126-84,239-118,-373 211,-11 5,-1 0,1 0,0 0,-1-1,0 0,1 0,4-4,-11 2,-9 3,-14 2,2 6,-1 1,1 0,0 2,1 0,-40 24,-102 77,152-102,-169 132,156-119,2 1,1 1,1 0,1 2,-21 32,38-51,-1-1,1 1,-1 0,2 1,-1-1,1 0,0 1,0-1,1 1,-1 0,2-1,-1 1,1 0,0 0,0 0,1-1,0 1,0 0,0-1,1 1,0-1,1 1,-1-1,1 0,0 0,1 0,-1 0,1-1,0 1,1-1,5 5,11 10,1-2,1 0,1-2,1 0,36 16,145 55,-128-57,338 121,-412-150,-1 0,1 1,0 0,-1 0,1 0,-1 0,1 0,-1 1,0 0,0-1,0 1,-1 0,1 0,-1 1,1-1,-1 1,0-1,0 1,-1-1,1 1,-1 0,0 0,1 4,-1 4,0 0,-1 0,0 0,-1 0,-1 0,-4 19,-1-2,-2 0,-1-1,-1 0,-1 0,-26 42,11-28,-1-2,-56 62,58-76,-57 45,61-55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45.3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0 688,'3'-2,"0"0,0 0,0 0,0 0,0 1,0-1,1 1,-1 0,1 0,-1 0,1 0,3 0,50-3,-38 4,16-2,14-3,0 3,1 2,-1 3,65 10,-108-11,0-1,0 1,-1 0,1 1,-1-1,10 7,-21-37,1 1,2-1,1 0,1 0,4-35,-3 37,2-11,1-1,2 1,2 0,1 0,2 1,1 0,2 1,31-61,-41 91,0-1,1 1,-1 0,1 1,0-1,1 0,-1 1,1 0,-1 0,1 1,1-1,-1 1,0 0,1 0,-1 1,1 0,0 0,0 0,0 1,0-1,0 1,0 1,0-1,0 1,1 0,8 2,10 3,0 1,0 1,-1 1,0 1,25 14,-26-13,668 280,-675-283,0 1,0 0,23 17,-36-22,1 0,0 0,-1 0,0 0,0 1,0-1,0 1,-1 0,1 0,-1 0,0 0,0 0,-1 1,1-1,-1 0,0 1,0-1,0 1,-1 4,2 9,0-1,0 0,2 0,0 1,1-2,0 1,2-1,0 0,15 25,-9-13,-2-4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46.2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1 394,'4'4,"1"-1,0 1,0-1,0 0,1 0,10 3,14 8,291 177,-120-68,224 100,-240-141,-183-80,0-1,0-1,-1 1,1 0,0 0,0-1,0 1,0-1,0 1,0-1,0 0,0 0,0 0,0 0,0 0,0 0,0-1,0 1,-1-1,1 1,0-1,0 0,0 1,0-1,2-2,-2 0,-1 0,0 0,1 0,-1 0,0 0,0 0,-1 0,1 0,-1 0,1-1,-1 1,0 0,0 0,-2-6,-11-770,14 603,-1 130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47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579 441,'-11'0,"-40"-1,0 3,0 1,-67 14,104-14,-1 1,0 1,1 0,0 1,0 1,1 0,-1 1,2 0,-1 1,1 0,0 1,1 0,0 1,1 0,-15 21,15-15,0 0,0 0,2 1,0 0,1 0,1 1,1-1,0 2,2-1,-2 26,4-31,1 0,1 0,0 0,1 0,0 0,1-1,1 1,0-1,1 0,0 0,1 0,0-1,1 0,1 0,12 15,2-3,2 0,1-1,1-2,1 0,1-2,0-1,42 18,-15-10,2-3,0-3,70 16,-91-27,0-2,0-1,0-2,57-1,-91-3,1 0,-1-1,1 1,-1 0,1-1,-1 0,0 1,1-1,-1 0,0 0,0 0,1 0,-1-1,0 1,0-1,0 1,-1-1,1 0,0 1,-1-1,1 0,-1 0,1 0,-1 0,0-1,0 1,0 0,0 0,1-4,-1-5,1 1,-1-1,-1 1,0-1,-2-17,0 3,-2-132,-9-149,7 254,-2 0,-2 0,-29-89,37 136,-11-25,12 29,1-1,-1 1,1 0,-1 0,0 0,1 0,-1 1,0-1,0 0,0 0,0 0,0 1,0-1,0 0,0 1,0-1,0 1,0-1,0 1,0-1,0 1,-1 0,1 0,0 1,0-1,0 1,0 0,1-1,-1 1,0 0,0 0,1 0,-1 0,1-1,-1 1,1 0,-1 0,1 0,0 0,-1 0,1 0,0 0,0 0,0 0,0 0,-1 0,2 0,-1 1,0-1,0 0,0 0,0 0,1 0,0 1,6 38,5-2,1-1,2 0,1-2,2 1,1-2,2-1,2 0,0-2,33 34,-20-29,2 0,0-3,3-1,0-2,2-2,73 35,-44-30,1-3,1-4,1-3,2-3,88 11,-119-25,0-2,1-2,-1-2,1-2,-1-2,0-2,0-2,-1-3,88-30,-117 34,0-1,-1 0,0 0,0-2,0 0,20-20,-27 23,-1 0,-1-1,0 0,0-1,0 1,-1-1,0 0,-1-1,0 1,-1-1,0 0,4-18,-4-4,-1 0,-1 0,-2 0,-1 0,-1 0,-2 1,-1-1,-2 1,-1 0,-1 1,-23-47,6 24,-2 1,-2 2,-2 1,-3 1,-56-58,67 81,-1 0,-1 2,-1 0,-1 2,0 2,-2 0,-48-21,62 33,0 1,0 0,0 1,-1 1,0 1,0 0,0 2,0 0,0 0,0 2,0 0,0 1,0 1,1 1,-1 0,-27 12,39-13,-1 0,1 0,0 1,1 0,-1 0,1 0,-1 1,1-1,1 1,-1 1,1-1,0 0,0 1,0 0,-2 7,4-9,1 0,-1 0,1 0,0 0,1 0,-1 0,1 0,0 0,0 1,0-1,0 0,1 0,0 0,-1 0,2 0,-1 0,0 0,1 0,0 0,0-1,0 1,0-1,0 1,1-1,0 0,3 4,5 3,1-1,-1 0,2 0,-1-2,1 1,0-2,26 10,103 26,-55-23,0-5,99 5,179-10,-301-9,405-2,-463 2,0 0,0 0,0 1,0-1,-1 1,1 1,0-1,6 3,-11-3,1 0,-1 0,0 0,0 0,0 1,0-1,0 0,0 0,0 1,0-1,0 0,-1 1,1-1,-1 1,1-1,-1 1,1 0,-1-1,0 1,0-1,0 1,0 0,0-1,0 1,0-1,0 1,-1-1,1 1,-1 0,1-1,-2 3,-74 216,14-46,1 53,53-187,2 1,1 0,2 71,3-109,0 0,0 0,0 1,0-1,1 0,-1 0,1 0,0 0,0 0,0 0,1 0,-1 0,0-1,1 1,0 0,0-1,3 4,-3-5,1 1,0-1,0 0,0 0,0 0,0 0,0-1,0 1,1-1,-1 0,0 1,0-2,0 1,0 0,0-1,1 1,3-2,197-44,-3-9,386-161,-585 215,10-5,0 1,0 1,1 0,12-2,-5 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48.3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0,'4'5,"6"0,6 5,8 9,9 13,11 15,16 21,10 20,6 12,8 10,1 4,-4-5,-3-12,-16-14,-13-17,-11-16,-12-15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48.7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50.6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1534 1,'-121'32,"1"6,2 4,2 6,2 5,-209 133,261-142,3 3,1 2,3 3,-59 70,78-77,1 1,3 1,1 2,3 1,2 2,-22 61,40-90,0 2,2-1,0 1,2-1,1 1,1 1,1 29,2-47,-1 1,1-1,1 0,-1 0,1 0,1 0,0 0,0 0,0 0,1-1,0 0,0 0,1 0,0 0,0-1,1 1,-1-1,1-1,1 1,-1-1,1 0,0-1,0 1,1-1,8 3,1-1,1-1,0 0,0-2,0 0,29 1,95-7,-71 0,-34 3,-19 1,-1-1,0-1,29-4,-41 4,-1 0,0-1,1 1,-1-1,0 1,0-1,0-1,0 1,0-1,-1 1,1-1,-1 0,0 0,1 0,-1-1,-1 1,1-1,4-7,7-20,-2-1,-1 0,-1-1,-2 0,-1-1,4-54,-4-212,-8 245,-2-226,2 278,1-1,0 0,0 0,1 0,-1 0,1 1,0-1,0 0,0 1,0-1,1 1,-1-1,1 1,0-1,0 1,0 0,5-5,-4 6,0 0,0 1,0-1,0 1,0-1,1 1,-1 0,0 0,1 1,-1-1,1 1,-1-1,1 1,-1 0,1 1,-1-1,1 1,-1-1,6 3,19 4,1 2,-2 2,1 0,-2 2,42 25,116 93,-20 3,269 287,-252-208,-162-198,-18-16,-1 1,0 0,1 0,-1 0,1 0,-1 0,0 0,1 0,-1 0,0-1,1 1,-1 0,0 0,1-1,-1 1,0 0,1 0,-1-1,0 1,0 0,1-1,-1 1,0 0,0-1,0 1,1 0,-1-1,0 1,0-1,0 1,0-1,2-45,-2 36,-2-63,16-636,-13 703,-1 1,1-1,0 1,1-1,-1 1,1-1,0 1,0 0,1 0,-1 0,5-5,-5 8,-1 1,1-1,0 1,0-1,0 1,0 0,0 0,0 0,0 0,0 0,0 0,0 1,1-1,-1 1,0 0,0-1,1 1,-1 0,0 0,1 0,-1 1,0-1,0 1,1-1,-1 1,0 0,0-1,0 1,4 3,38 19,0 2,-2 3,50 40,-34-24,817 706,-801-687,-48-42,-1 0,-1 1,-2 2,37 46,-60-70,1 0,0 0,0 0,0 0,0 0,0 0,0 0,0 0,-1 1,1-1,0 0,0 0,0 0,0 0,0 0,0 0,0 0,0 0,0 0,0 0,-1 1,1-1,0 0,0 0,0 0,0 0,0 0,0 0,0 0,0 0,0 1,0-1,0 0,0 0,0 0,0 0,0 0,0 0,0 1,0-1,0 0,0 0,0 0,0 0,1 0,-1 0,0 0,0 0,0 1,0-1,0 0,0 0,0 0,0 0,0 0,0 0,1 0,-1 0,-15-8,-19-19,1-10,1-1,2-2,2-1,1-1,2-1,2-1,3-1,1-2,2 1,2-2,-9-54,15 55,1 0,3 0,2 0,3 0,1 0,2-1,2 1,3 1,1-1,2 1,32-81,-19 73,2 2,2 1,3 1,70-87,-98 133,0 0,1 1,0-1,0 1,0 0,0 0,0 0,0 1,1 0,-1-1,1 2,0-1,0 0,-1 1,1 0,0 0,0 0,0 1,1 0,-1 0,0 0,0 0,0 1,0 0,0 0,-1 0,1 1,0 0,0 0,-1 0,7 4,12 7,-1 2,0 1,-1 1,32 33,-32-30,373 373,-320-310,-5 4,-3 2,57 103,-113-176,-1 0,-1 1,0 0,-2 0,0 1,-1 0,4 25,-7-20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51.4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11,'0'0,"0"-1,0 1,0 0,0-1,0 1,0-1,0 1,0-1,0 1,1-1,-1 1,0 0,0-1,1 1,-1 0,0-1,0 1,1-1,-1 1,0 0,1 0,-1-1,0 1,1 0,-1 0,1-1,-1 1,1 0,-1 0,0 0,1 0,-1-1,1 1,-1 0,1 0,-1 0,1 0,-1 0,0 0,1 0,-1 1,1-1,-1 0,1 0,-1 0,1 0,-1 0,1 1,23 10,6 12,-1 1,-1 1,0 1,-3 2,26 35,2-1,103 117,483 513,-626-680,5 6,1-1,35 25,-47-38,0 0,0-1,0 1,0-2,0 1,1-1,-1 0,1 0,-1-1,1 0,0 0,0-1,8 0,33-6,-1-2,0-2,79-26,131-72,-187 75,-53 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52.2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1092,'8'-12,"1"1,0 0,0 0,1 1,1 0,0 1,0 0,17-9,-14 8,295-183,17 27,-249 129,1134-516,-1196 546,-6 3,0 0,0 1,0-1,1 2,-1-1,1 2,10-2,-20 3,1 0,-1 0,1 0,-1 0,1 0,-1 0,1 0,-1 0,0 0,1 0,-1 0,1 0,-1 0,1 1,-1-1,1 0,-1 0,1 0,-1 1,0-1,1 0,-1 1,0-1,1 0,-1 1,0-1,1 1,-1-1,0 0,0 1,1-1,-1 1,0-1,0 1,0-1,0 1,1-1,-1 1,0-1,0 1,0-1,0 1,0-1,0 1,-1-1,1 0,0 1,0-1,0 1,0-1,0 1,-1-1,1 1,0-1,0 0,-1 1,1-1,0 1,-1-1,1 0,0 1,-1-1,0 1,-21 24,-4-3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53.4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1542 21,'-1'-1,"1"0,-1 0,1 0,-1 0,1 0,-1 0,0 0,0 0,1 0,-1 0,0 0,0 0,0 1,0-1,0 0,0 1,0-1,0 0,0 1,0 0,-1-1,1 1,0 0,0-1,0 1,-1 0,1 0,-2 0,-38-2,22 4,0 1,0 1,0 0,0 2,0 0,1 1,-32 17,-5 7,-58 45,3 7,3 4,5 5,4 4,-95 120,117-119,4 3,4 4,5 2,-90 208,93-144,54-150,2 0,0 0,1 0,2 0,0 1,2 31,0-46,0-1,0 1,0-1,1 1,0-1,0 0,0 0,1 0,0 0,0 0,0 0,0-1,1 1,0-1,0 0,0 0,0-1,1 1,-1-1,1 0,0 0,0 0,0-1,0 0,1 0,-1 0,1 0,7 0,14 3,1-2,-1 0,1-2,45-4,94-14,192-44,-199 31,519-78,4 53,-666 55,199 2,-184 0,-1 2,1 1,-2 2,51 17,-72-21,-1 1,0 0,0 0,-1 0,1 1,-1 0,0 1,0-1,-1 1,0 1,0-1,0 1,-1 0,0 0,6 13,-5-8,-1 1,-1 0,0 1,-1-1,0 1,-1-1,0 1,-1 0,-1 14,-4 18,-2-1,-2 0,-1 0,-30 82,-1-18,-4-2,-5-1,-5-3,-4-3,-4-2,-4-2,-117 127,160-198,-1-1,-1-2,-1 0,-1-1,0-2,-36 18,48-30,0 0,0-1,-1-1,1-1,-1 0,0-1,0-1,-1 0,1-1,0-1,0 0,-1-2,1 0,-27-6,21 1,1-2,0 0,1-1,0 0,-20-16,-27-13,46 28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2384,'3'4,"-1"0,0 0,1 0,0-1,0 1,0-1,0 0,1 1,-1-1,1-1,0 1,8 4,-6-2,25 13,1 0,0-2,2-2,-1 0,68 15,-96-27,0-1,0 0,-1 0,1 0,0-1,0 1,0-1,0 0,0-1,0 1,0-1,0 0,0-1,0 1,-1-1,1 1,-1-1,8-5,-6 2,0 0,0-1,-1 0,0 0,0 0,0 0,-1-1,0 0,0 0,-1 0,4-10,10-31,-2 0,-3-1,8-55,8-152,-23 212,-2 0,-2 0,-2 0,-2 0,-2 1,-13-54,0 58,5 27,12 13,1-1,-1 0,1 0,-1 0,1 1,-1-1,1 0,-1 0,1 1,-1-1,1 0,-1 1,1-1,-1 1,1-1,0 0,-1 1,1-1,0 1,-1-1,1 1,0 0,0-1,-1 1,1-1,0 1,0-1,0 1,0 1,-2 4,1 1,0 0,1 0,0-1,0 1,0 0,1 0,0-1,0 1,1 0,2 7,32 77,-29-75,57 115,4-4,131 183,205 215,-377-492,191 254,-177-227,-3 2,56 127,-80-155,-3 0,-1 1,-1 0,-2 0,-1 1,-2 0,-2 0,-2 40,-2-47,-1 0,-2-1,-1 1,-1-1,-1 0,-2-1,-1 0,0 0,-2-1,-24 35,15-29,-1-2,-2 0,-1-2,-49 42,62-59,-1-1,0 0,0-1,-1 0,0-1,0-1,-1 0,0-2,0 1,-1-2,1 0,-34 2,41-6,1-1,0 0,0-1,0 0,0 0,0-1,1 0,-1 0,1-1,0 0,0 0,0-1,0 0,1 0,0-1,0 1,-8-10,-2-5,0 0,2-1,0 0,-16-34,13 16,2-1,1-1,3 0,1-1,1 0,3 0,-1-54,5 22,4 1,3-1,20-103,-1 73,5 0,4 2,58-123,170-274,-56 164,14 10,15 9,504-524,-244 343,-479 482,-4 5,-1 0,-1 0,0-1,14-23,-23 34,1-1,-1 1,1 0,-1-1,0 1,1-1,-1 1,0-1,0 1,1-1,-1 1,0-1,0 1,0-1,1 1,-1-1,0 0,0 1,0-1,0 1,0-1,0 1,0-1,0 1,-1-1,1 0,0 1,0-1,0 1,0-1,-1 1,1-1,0 1,-1-1,1 1,0-1,-1 1,1 0,-1-1,1 1,0-1,-1 1,1 0,-1 0,1-1,-1 1,1 0,-1 0,0-1,1 1,-1 0,1 0,-1 0,1 0,-2 0,-33 5,-11 11,0 2,-72 41,-84 65,-7 15,-303 264,403-303,4 5,5 4,5 4,-86 136,149-201,4 1,1 2,2 0,-17 56,38-95,0 1,1 0,1 0,0 0,0 0,1 0,1 0,3 24,-2-30,1 0,0 0,0 0,0-1,1 1,0-1,1 1,0-1,0-1,0 1,0 0,1-1,0 0,0 0,0 0,1-1,9 6,5 2,1-1,0-1,0-1,1 0,0-2,37 7,146 12,-200-25,749 23,-382-20,-283-2,80 0,0 8,175 32,-330-39,0 0,0 0,0 2,0-1,-1 2,14 7,-24-11,1 0,-1 1,0 0,1-1,-1 1,0 1,-1-1,1 0,-1 1,1-1,-1 1,0 0,0 0,-1 0,1 0,-1 0,0 0,0 0,0 0,0 0,-1 1,0-1,0 0,0 6,-5 53,-3-1,-2 0,-3-1,-32 95,28-111,-2 0,-1-1,-3-1,-1-2,-3 0,-46 56,67-91,-1 0,0 0,0-1,0 0,-1 0,0-1,0 0,0 0,0-1,0 0,-1 0,1-1,-18 2,-9 0,0-2,-40-2,67 0,-68-6,-143-29,50 5,132 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27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13,'-14'-13,"20"23,13 17,485 885,-377-671,-108-205,-11-18,1 1,2-1,-1-1,2 1,1-2,17 19,-27-33,-1 0,1 0,0 0,-1-1,1 1,0-1,0 0,0 0,0 0,0 0,0-1,0 1,1-1,-1 0,0 0,0 0,0 0,0-1,0 1,0-1,1 1,4-3,6-3,0 0,-1-1,21-13,-7 3,86-47,215-106,-294 157,-6 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55.7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0,'4'2,"1"0,0-1,-1 2,1-1,-1 0,0 1,0 0,0 0,0 0,-1 0,1 1,-1 0,0-1,0 1,3 5,7 6,140 158,176 259,-234-286,-7 4,100 231,-180-362,-3-6,0 1,1-1,1-1,0 1,15 18,-20-28,1-1,-1 1,1-1,0 0,0 0,0 0,0 0,0 0,0-1,0 1,1-1,-1 0,1 0,-1 0,1-1,-1 1,1-1,-1 0,1 0,-1 0,1 0,-1 0,1-1,-1 0,1 0,-1 0,7-2,33-16,-1-2,58-37,6-4,342-163,-421 211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56.2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1 268,'4'0,"6"-5,10-5,5-5,8-9,6-1,5-4,0-1,0 0,-2 0,-5 6,-4 7,-3 6,-3 1,-5 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58.2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1693,'114'-37,"-49"18,0-3,-2-3,88-47,-59 11,159-139,-116 87,-115 97,23-18,58-59,-91 82,-1 1,0-1,-1-1,0 1,-1-1,0-1,0 1,-2-1,0 0,0-1,3-15,-7 23,0 1,-1-1,1 1,-1-1,0 0,-1 1,1-1,-1 1,0-1,0 1,-1 0,0-1,0 1,0 0,0 0,-6-8,3 7,0 1,0 0,0 0,0 1,-1-1,1 1,-1 0,-1 1,1 0,0 0,-12-4,-3 1,0 1,-1 1,1 1,-1 1,1 1,-1 1,-37 4,3 5,1 2,0 3,1 2,0 2,-70 36,42-12,2 3,-116 87,133-83,3 2,1 3,-62 75,93-95,2 0,2 1,1 2,1 0,3 2,1 0,-20 65,35-97,1 1,0 0,1 0,0 0,0 0,1 0,0 0,0 0,1 0,0 0,1 0,-1 0,1 0,7 14,-6-16,1 0,0 0,1 0,-1 0,1-1,0 1,1-1,-1-1,1 1,0-1,0 0,0 0,1-1,-1 0,1 0,11 3,11 3,1-2,0-2,0 0,37 0,127-6,-143-1,353-20,-312 12,0-4,121-34,-165 33,-1-2,55-27,-86 35,1 0,-1 0,-1-2,0 0,0-1,-1 0,-1-1,0 0,13-19,-22 26,-1-1,0 1,0-1,-1 0,0 0,0 0,0 0,-1 0,0-1,-1-10,-5-82,2 59,-10-129,-5-94,17 204,3 0,12-80,-12 126,1-1,0 0,1 1,1 0,9-21,-12 31,1 0,-1-1,1 1,1 0,-1 1,0-1,1 0,0 1,0 0,0 0,0 0,0 1,1-1,-1 1,1 0,0 0,-1 0,1 1,0 0,6-1,4 1,0 0,0 1,0 1,0 0,0 1,0 0,-1 2,1 0,-1 0,0 1,0 1,0 0,-1 1,0 1,15 11,12 10,-1 3,-1 1,42 48,-24-17,-2 3,84 137,-71-84,54 133,-118-247,0 0,-1 0,0 1,0-1,1 12,-3-18,0 0,0 0,0 0,0 0,0-1,-1 1,1 0,0 0,0 0,0 0,0 0,0 0,0 0,0 0,0-1,0 1,-1 0,1 0,0 0,0 0,0 0,0 0,0 0,0 0,-1 0,1 0,0 0,0 0,0 0,0 0,0 0,-1 0,1 0,0 0,0 0,0 0,0 0,0 0,0 0,-1 0,1 0,0 0,0 0,0 0,0 0,0 1,0-1,0 0,-1 0,1 0,0 0,0 0,0 0,0 0,0 1,0-1,0 0,0 0,0 0,0 0,0 0,0 0,0 1,0-1,0 0,0 0,0 0,0 0,0 1,-18-27,1-7,1 0,2-1,1-1,2 0,2-1,-10-70,-3-226,21 311,0-42,2-1,4 0,2 1,2 0,25-83,-33 141,1 0,-1 0,1 0,0 1,0-1,1 0,-1 1,1 0,0 0,0 0,1 0,-1 0,1 0,5-3,-4 4,0 1,0 0,0 0,0 0,0 1,0 0,1 0,-1 0,1 1,-1 0,0 0,1 0,7 2,18 2,-1 2,0 1,-1 1,1 2,42 20,135 81,-198-106,297 191,-237-145,-3 4,75 77,-137-128,5 4,-1 0,0 1,-1 0,0 0,0 0,-1 1,0 0,0 1,-1-1,5 16,-10-26,0 1,0-1,1 1,-1-1,0 1,0-1,0 1,0 0,1-1,-1 1,0-1,0 1,0 0,0-1,-1 1,1-1,0 1,0-1,0 1,0 0,0-1,-1 1,1-1,0 1,-1-1,1 1,0-1,-1 1,1-1,0 0,-1 1,0 0,-17-9,-16-27,16 7,2-1,0-1,2 0,1-1,-15-56,16 38,2 0,3 0,-3-60,10 89,0 0,2 0,0 0,1 1,1-1,0 1,2 0,0 0,1 0,1 1,1 0,1 1,0 0,1 0,24-26,-20 27,1 1,0 0,1 2,1 0,0 1,0 0,1 2,1 0,0 1,0 1,1 1,0 1,0 1,29-4,-26 6,1 2,-1 0,1 1,-1 1,1 2,-1 0,0 1,34 12,-45-12,1 2,-1 0,-1 0,1 1,-1 0,0 1,-1 1,0 0,0 1,-1 0,0 0,0 1,-2 0,1 1,12 22,22 49,64 171,-98-225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1:59.1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104 688,'8'-5,"0"0,0 0,-1-1,0 0,0 0,0-1,10-13,36-58,-42 61,47-83,77-190,-117 249,-15 34,0-1,1 0,-1 0,0-1,-1 1,2-10,-4 17,0 0,0-1,0 1,0 0,0-1,0 1,0 0,0 0,0-1,-1 1,1 0,0 0,-1 0,1 0,-1-1,0 1,1 0,-1 0,0 0,1 0,-1 0,0 0,0 0,0 1,0-1,0 0,0 0,0 1,0-1,0 1,-1-1,1 1,0-1,0 1,0 0,-1-1,1 1,0 0,0 0,-1 0,1 0,0 0,-2 0,-5 1,-1 0,1 0,0 1,0 0,0 0,0 1,1 0,-1 0,1 1,-1 0,1 0,-7 7,-13 9,-39 41,39-34,3-5,-14 14,-35 41,64-66,0-1,1 1,1 1,0-1,1 1,0 1,0-1,2 1,-5 16,8-23,1 0,-1 0,1 0,1 0,-1 0,1 0,0 0,1 0,-1 0,1-1,0 1,1-1,-1 1,1-1,0 0,0 0,1 0,0 0,0-1,0 1,0-1,0 0,6 3,11 10,2-2,0 0,40 19,53 19,141 46,128 19,-139-45,-208-62,-8-3,-1 1,-1 2,30 15,-51-23,-1 1,1 0,-1 0,0 1,-1-1,1 1,-1 0,0 1,0 0,0-1,-1 1,0 1,0-1,0 1,-1-1,0 1,3 13,-3-6,-1 0,-1 1,-1-1,0 0,0 1,-2-1,0 1,0-1,-1 0,-1 0,-1 0,0-1,0 0,-1 0,-1 0,0 0,-10 12,-16 19,-3-1,-1-1,-44 37,79-76,-234 215,172-163,-131 83,171-125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2:00.2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6820,'21'-18,"0"1,2 0,32-17,-21 14,606-316,-515 276,824-367,16 25,-792 331,1565-622,-179 73,-1000 393,1072-441,-15-31,-388 136,346-155,-951 447,228-102,171-161,-1012 528,-2 2,-1 0,1 0,-1-1,0 0,8-9,-9 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2:02.0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3092,'0'-2,"0"-1,1 1,-1 0,1 0,0-1,-1 1,1 0,0 0,0 0,0 0,0 0,1 0,-1 0,1 0,-1 0,1 1,0-1,-1 0,1 1,3-2,48-24,-29 16,499-221,-374 170,561-182,20 69,-728 174,853-188,-10-36,599-211,-1417 428,1044-316,-820 234,456-233,-313 129,-314 145,-61 36,0 0,1 2,1 0,0 1,1 1,23-6,97-27,257-114,-207 76,-181 75,67-30,-73 33,0-1,1-1,-1 1,0-1,-1 0,1 0,-1 0,1-1,-1 1,6-11,-8 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33.2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817 1,'-8'0,"0"1,1 1,-1 0,0 0,0 0,1 1,0 0,-1 0,1 1,0 0,1 0,-13 10,-8 10,-40 42,32-29,-41 44,5 4,2 3,5 2,4 4,-54 111,90-154,1 1,-22 75,36-93,1-1,2 1,1 1,2-1,1 43,2-68,1 0,0 0,1 0,-1-1,2 1,-1 0,1-1,1 1,-1-1,1 0,1 0,0-1,0 1,0-1,7 7,-2-5,0 0,0-1,1 0,0-1,0 0,1-1,0 0,0-1,16 5,15 1,1-2,0-2,0-2,89-1,-58-6,-1-4,0-3,0-2,-1-5,137-46,-200 58,0 0,0 0,0-1,-1 0,0 0,0-1,0 0,8-9,-13 11,0-1,-1 1,1-1,-1 0,0 0,-1-1,1 1,-1 0,0-1,-1 0,1 1,-1-1,0 0,0 0,-1 1,0-9,-2-29,-3 1,-1-1,-2 1,-26-80,13 51,-4-17,-4 2,-3 1,-48-90,62 141,-1 2,-2 0,0 1,-3 1,0 2,-2 0,-1 1,-1 2,-1 1,-41-26,20 28,32 18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34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1,'36'0,"10"-1,-1 2,48 8,-78-6,0 0,0 1,-1 0,0 2,0-1,0 2,0 0,-1 0,0 1,13 12,-8-4,0 1,0 1,-2 0,-1 2,0 0,-1 0,-1 1,-1 1,-1 0,-1 1,-1 0,11 45,30 190,-41-201,-8-52,1 12,2 1,0-1,7 20,-10-34,0 0,0-1,-1 1,2-1,-1 0,0 1,0-1,1 0,-1 0,1 0,0 0,-1 0,1 0,0 0,0 0,0-1,1 1,-1-1,0 0,0 1,1-1,-1 0,1 0,-1-1,1 1,0 0,-1-1,1 0,5 1,6-4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36.4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435 510,'-16'16,"3"-3,1 0,0 1,-14 21,-25 53,-56 130,-21 101,79-177,44-121,0 0,1 1,1-1,0 40,3-59,0 0,0 1,0-1,0 0,1 0,-1 0,1 1,-1-1,1 0,0 0,0 0,0 0,0 0,0-1,1 1,-1 0,0 0,1-1,0 1,3 2,-2-2,0-1,0 1,0-1,1 0,-1 0,0 0,1-1,-1 1,1-1,-1 0,1 0,4 0,11-3,0 0,0-1,36-13,-39 11,1193-400,-1152 386,-21 9,-1-1,0-2,-1-2,41-25,-72 39,0-1,0 0,0 0,-1 0,1 0,-1 0,0-1,0 1,0-1,0 1,-1-1,1 0,-1 0,0 0,0 0,-1 1,1-1,-1 0,0 0,0 0,-1-6,-1-10,0 0,-2 1,-6-20,6 26,-31-129,-43-149,55 217,-61-129,72 179,-2 1,-32-40,240 356,-83-113,-95-156,200 320,-166-256,-4 2,34 98,-79-184,0 0,0 1,0-1,0 0,-1 1,0-1,0 1,0-1,0 0,-1 1,0-1,1 0,-4 7,-1 15,4-25,1 0,0 1,0-1,0 0,0 0,0 0,0 1,1-1,-1 0,0 0,1 1,-1-1,1 0,-1 0,1 0,-1 0,1 0,0 0,-1 0,1 0,0 0,0 0,0 0,0 0,0-1,0 1,0 0,0-1,0 1,0-1,0 1,0-1,1 1,-1-1,0 0,0 1,1-1,-1 0,0 0,0 0,0 0,1 0,-1 0,0-1,0 1,1 0,-1-1,0 1,0-1,0 1,0-1,0 1,0-1,0 0,0 1,0-1,0 0,0 0,0 0,0 0,0 0,-1 0,1 0,0 0,-1 0,1 0,-1 0,1-1,-1-1,5-14,-1 0,-1-1,-1 1,0-1,-1 0,-1 0,-3-19,2-7,-15-230,6 139,9 129,1-1,0 1,0 0,0-1,1 1,0 0,0 0,3-11,-3 15,0 0,1 0,-1 0,1 1,-1-1,1 0,-1 0,1 1,0-1,0 1,0 0,0-1,0 1,0 0,0 0,0 0,1 1,-1-1,0 0,1 1,-1 0,0-1,1 1,-1 0,0 0,4 1,25 0,0 2,0 1,-1 1,1 2,43 16,143 66,-212-87,12 6,30 11,-1 3,0 2,-2 2,63 48,-102-69,0 1,0 0,-1 0,0 0,0 1,-1-1,0 1,0 0,0 0,-1 0,0 0,-1 1,1-1,-1 0,0 11,0-5,1 0,1 0,8 24,19 59,-24-72,-2-7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37.4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25 968,'4'-1,"0"0,0 0,0-1,-1 1,1-1,0 0,-1 0,0-1,1 1,-1-1,0 1,0-1,3-5,8-4,336-278,224-190,-564 472,22-20,50-53,-81 80,1-1,0 0,-1 0,1 0,-1 0,0 0,0 0,0 0,0 0,0-1,1-3,-2 5,0 1,0 0,0-1,-1 1,1-1,0 1,0 0,0-1,-1 1,1 0,0-1,0 1,-1 0,1-1,0 1,-1 0,1 0,0 0,-1-1,1 1,0 0,-1 0,1 0,0-1,-1 1,1 0,-1 0,1 0,0 0,-1 0,1 0,-1 0,1 0,0 0,-1 0,1 0,-1 0,1 1,-7 0,0 0,0 1,1 0,-1 1,1-1,-9 6,-68 43,3 4,-78 71,84-66,-478 425,527-460,-43 49,61-66,0 1,1-1,1 1,-1 0,2 1,-8 16,12-23,0 0,-1 0,1 0,1 0,-1 0,0 0,1 0,-1 0,1-1,0 1,0 0,0 0,0-1,0 1,1 0,-1-1,1 1,0-1,0 0,-1 0,2 1,-1-1,0-1,0 1,1 0,4 2,9 7,0-1,35 14,-37-17,46 21,140 59,-176-78,1-2,0-1,1-1,0-1,-1-1,37-1,-39-3,0-2,0-1,0-1,-1 0,1-2,29-13,123-70,-122 60,167-88,157-88,-316 170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28.3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1 247,'0'-4,"9"-2,2-4,4 0,12-2,7-5,5 2,4-6,9-3,3 3,1-5,-5-1,-2 3,-5 7,-11 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38.3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0,'-5'1,"-1"0,0 0,0 1,1-1,-1 1,1 0,-1 0,1 1,0 0,0 0,0 0,0 1,1-1,0 1,-1 0,1 0,0 1,1-1,-1 1,1 0,0 0,-4 9,-5 10,0 2,2-1,-10 39,11-33,2 0,0 1,3 0,0 0,2 0,1 0,2 0,6 43,-5-62,1 0,0-1,1 1,1 0,0-1,0 0,1 0,1-1,0 1,0-2,1 1,0-1,1 0,1 0,-1-1,1-1,1 0,0 0,0-1,0 0,1-1,23 9,-4-4,2-1,0-2,0-2,0-1,0-1,1-2,0-1,52-6,-82 5,-1-1,1 0,-1 0,1-1,-1 1,0 0,0-1,1 0,-1 0,-1 0,1 0,0 0,4-6,4-2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39.8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0,'336'587,"220"297,-503-794,-94-160,3-2,-32-84,51 112,-38-103,7-3,6-1,-38-245,77 368,1 6,0 1,1-1,1-1,2 1,3-42,-2 61,0 8,-1 26,-6 42,-14 16,12-63,2-1,1 1,1 0,1 0,1 32,2-56,0 0,1 0,-1 0,1 0,-1 0,1 0,0-1,0 1,-1 0,1 0,0-1,1 1,-1-1,0 1,0-1,1 1,-1-1,1 0,-1 0,1 0,3 2,41 14,-37-15,206 50,-112-30,181 65,-227-59,-41-15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41.2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792 1,'-1'2,"0"0,0 1,-1-1,1 0,-1 0,0 0,0 0,0-1,0 1,0 0,0-1,0 1,-2 0,-10 8,-70 68,-152 107,187-148,24-18,-42 26,58-40,0 0,0-1,-1-1,1 1,-1-1,0-1,0 0,0 0,-10 0,-45 6,53-5,-1-1,1 0,0-1,0 0,0-1,-19-2,15-3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42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0 615,'34'-23,"-29"20,1 0,-1 0,0 0,0-1,7-7,-3 0,-1 0,0-1,-1 0,-1 0,1 0,-2-1,0 0,6-22,-1-11,6-54,-13 80,-1 2,3-9,-1-2,-1 1,-2 0,-1 0,-1-1,-6-37,4 51,9 20,14 12,18 3,72 28,-32-16,-17-5,83 41,-126-58,0 2,0-1,-1 2,-1 1,21 20,-32-28,-1 0,-1 0,1 0,-1 0,0 0,0 1,-1 0,1-1,-2 1,1 0,-1 0,0 0,0 9,0 15,-6 54,1-42,0-6,-1 0,-2 0,-2-1,-1 0,-25 56,3-22,-70 114,85-161,3-7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44.2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1 192,'170'13,"-10"0,-114-11,-27 0,0-1,1-1,-1-1,0 0,32-8,-48 8,-1 0,1 0,-1 0,0-1,0 1,1-1,-1 0,0 1,0-1,0 0,-1 0,1 0,0-1,-1 1,0 0,1-1,-1 1,0 0,0-1,0 0,0 1,-1-1,1 0,-1 1,0-1,1 0,-1 1,-1-1,1 0,0-2,-2-13,-1 1,0-1,-9-26,4 15,8 13,11 24,24 37,-24-30,126 168,-9 5,-7 6,-10 5,-8 4,92 258,-195-459,12 28,-2 1,-1 1,-2 0,5 36,-12-60,1 0,-1 0,0 0,0 0,-1 0,-1 0,1 0,-1 0,0-1,-1 1,0-1,0 1,0-1,-1 0,0 0,-1 0,0-1,0 0,0 0,0 0,-1 0,-9 6,0-1,-2-1,1 0,-1-1,-1-1,0-1,0 0,0-1,-1-1,0-1,0-1,-21 2,13-4,1-2,-1 0,1-2,0 0,0-2,0-1,-40-15,34 9,1-2,1-1,0-2,0 0,2-2,1-1,0-2,1 0,2-2,0-1,2 0,-38-57,54 71,1 0,0 0,1-1,0 0,1 0,0 0,1 0,1 0,0 0,0-1,1 1,1 0,0-1,0 1,2 0,-1 0,7-16,6-14,2 0,1 0,33-50,19-21,6 4,4 2,5 5,5 3,199-171,-243 235,-12 12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46.9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 1119,'2'-13,"0"1,2-1,-1 1,1 0,1 0,0 0,1 1,0 0,11-14,6-15,104-188,85-179,-194 364,13-50,-27 80,-1 0,0-1,-1 1,0-1,-2 1,1-1,-2 1,-2-19,3 29,0 1,-1-1,0 1,1-1,-1 1,0-1,0 1,-1 0,1 0,0 0,-1-1,-1-1,2 4,0-1,0 1,1 0,-1-1,0 1,0 0,0 0,1 0,-1 0,0 0,0 0,0 0,1 0,-1 0,0 0,0 0,0 1,1-1,-1 0,0 1,0-1,1 0,-1 1,0-1,1 1,-1-1,0 1,1-1,-1 1,1 0,-1-1,1 1,-1 0,1-1,0 1,-1 0,1-1,-1 2,-8 8,-1 0,-1-1,1-1,-2 0,-20 12,-3 3,-85 55,63-44,2 3,-88 78,140-112,-1 0,1 1,0 0,0 0,0 0,0 0,1 0,-3 6,4-9,1 0,0 0,0 0,0 0,0 0,0 1,0-1,0 0,0 0,0 0,1 0,-1 0,0 0,1 0,-1 0,0 0,1 0,-1 0,1 0,0 0,-1-1,1 1,0 0,-1 0,1-1,0 1,0 0,0-1,0 1,0 0,0-1,0 0,0 1,0-1,0 1,0-1,0 0,0 0,0 0,0 0,0 0,0 0,1 0,43 6,-1-2,0-2,64-5,-21 1,67-1,2-1,207 21,-358-16,-1-1,0 0,1 1,-1 0,0 0,0 1,0-1,1 1,-1-1,-1 1,1 1,0-1,4 3,-7-2,1 0,0 0,0 0,-1 0,0 0,1 0,-1 0,0 0,-1 0,1 1,0-1,-1 0,0 1,0-1,0 0,0 1,-1 4,-2 12,-1-1,-1-1,-1 1,0 0,-1-1,-15 26,-3 11,4-7,-2 0,-3-2,-1 0,-3-2,-1-1,-2-2,-59 58,68-79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47.6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1,'1'18,"1"0,0 0,1-1,1 1,11 31,43 83,-35-85,109 250,171 335,-299-625,0 0,0 0,1-1,0 1,0-1,1 0,0-1,8 7,-12-10,1-1,-1 1,1-1,-1 0,1 0,0 0,-1 0,1-1,0 1,0-1,0 1,0-1,-1 0,1 0,0 0,0-1,0 1,0-1,-1 1,1-1,0 0,-1 0,1 0,0-1,-1 1,4-3,56-41,100-92,-80 64,-14 15,22-17,-4-3,101-119,-173 179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48.2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0 299,'0'-4,"9"-6,7-1,5-7,7-5,8-3,6-1,-4-1,0 1,-2 5,-3 1,-2 5,-8 0,-2 0,-1 1,0 4,-3 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49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0 552,'2'-7,"-1"1,1 0,0 0,0 0,1 0,0 0,0 0,0 1,1-1,0 1,5-5,9-17,41-67,-18 31,-3-1,54-124,-92 186,1 0,0 0,-1 0,1 0,-1 0,1-1,-1 1,0 0,0 0,0 0,-1-4,1 5,0 1,0-1,0 0,-1 1,1-1,0 1,-1-1,1 0,0 1,-1-1,1 1,-1-1,1 1,-1 0,1-1,-1 1,1-1,-1 1,0 0,1-1,-1 1,1 0,-1 0,0 0,0-1,-1 1,-1 0,1 1,0-1,0 0,-1 1,1 0,0-1,0 1,0 0,-1 0,1 0,0 0,0 0,1 1,-1-1,0 1,0-1,1 1,-4 3,-9 13,1 0,1 1,1 1,0 0,-11 29,-31 111,37-102,3 1,-5 61,15-90,1 0,1 1,2-1,2 0,11 58,-10-75,0-1,0 0,1 0,1 0,0 0,0-1,1 0,1-1,-1 0,2 0,15 15,-10-14,1 0,0 0,0-1,1-1,1-1,0 0,23 7,12-1,0-3,1-2,0-2,88 0,146-10,-237 0,-1-3,0-1,85-26,-127 31,-1 0,0 0,0 0,-1-1,1 0,-1 0,1-1,-1 1,0-1,0 0,0 0,-1-1,8-9,-2-4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51.3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1 532,'5'-1,"0"0,0-1,0 0,0 0,0 0,0-1,0 0,-1 0,8-5,14-9,-17 12,0 1,-1 0,1 1,0 0,1 0,-1 1,0 1,1-1,-1 1,1 1,-1 0,1 0,0 1,-1 0,0 1,1 0,-1 0,0 1,0 0,0 0,0 1,16 10,9 7,-1 1,-1 2,54 51,-73-62,-1 1,0 0,-1 0,-1 2,0-1,-1 1,-1 0,0 1,-1 0,7 30,-14-46,0 0,0 0,0 0,0 0,1 0,-1 0,0 0,0-1,1 1,-1 0,0 0,1 0,-1 0,1 0,-1 0,1-1,-1 1,1 0,0-1,-1 1,1 0,0-1,0 1,1 0,-1-1,0-1,0 1,0-1,-1 1,1-1,0 0,0 1,-1-1,1 0,0 0,-1 1,1-1,-1 0,1 0,-1 0,0 0,1 0,0-1,14-53,-9-13,-5-90,-2 101,1-1,15-94,-14 148,-1 0,1 1,0-1,0 1,1-1,-1 1,1-1,0 1,-1 0,2 0,-1 0,0 0,0 0,1 0,0 1,-1-1,1 1,0 0,0 0,1 0,-1 0,0 0,1 1,-1-1,1 1,-1 0,1 0,-1 1,1-1,0 1,-1-1,1 1,0 0,0 1,4 0,12 1,-1 2,1 0,-1 1,0 1,23 11,178 94,-114-55,-91-48,-1 1,0 0,-1 1,0 1,23 22,-36-32,0-1,1 0,-1 0,0 1,0-1,1 0,-1 1,0-1,1 0,-1 0,0 0,1 0,-1 1,1-1,-1 0,0 0,1 0,-1 0,0 0,1 0,-1 0,1 0,-1 0,0 0,1 0,-1 0,1 0,-1 0,0 0,1-1,-1 1,0 0,1 0,-1 0,1-1,11-16,5-37,-12 37,10-22,1 1,2 1,2 1,1 0,2 1,1 2,2 1,35-36,-55 62,1-1,0 1,1 1,-1-1,1 1,0 1,0-1,1 1,-1 1,1 0,0 0,0 0,0 1,0 1,1-1,-1 1,0 1,0 0,1 0,-1 1,0 0,0 1,1 0,-1 0,0 1,-1 0,14 7,52 27,-3 2,-1 3,-2 4,107 94,-170-137,-1 1,0 0,0 1,0-1,0 1,-1 0,0-1,0 1,0 1,0-1,2 8,-1 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29.2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405 583,'53'-57,"-3"-3,81-126,-70 96,-52 77,14-20,36-67,-59 99,1 0,0 0,-1 0,1-1,-1 1,1 0,-1 0,1 0,-1-1,0 1,0 0,0-1,0 1,0 0,0 0,0-1,0 1,0 0,-1-1,1 1,0 0,-1 0,1-1,-1 1,1 0,-2-1,1 1,-1 0,1 0,-1 0,0 0,1 0,-1 0,0 1,0-1,0 1,1-1,-1 1,0 0,0-1,0 1,-3 1,-6-1,-1 1,1 1,0 0,-20 7,-5 6,1 2,0 1,2 1,0 2,1 2,1 1,2 1,-50 53,32-24,3 1,2 3,-67 121,88-138,1 1,-18 58,33-85,1 0,1 1,0-1,1 1,0 0,1 0,1 0,1 0,0 0,5 21,-4-31,0 0,0 0,1 0,0-1,0 1,0-1,1 0,0 1,0-2,0 1,1-1,0 1,0-1,0 0,0-1,0 1,1-1,-1 0,1-1,0 1,0-1,0 0,10 1,14 3,0-2,0 0,52-3,-65-1,136-3,222-35,148-65,-499 97,3 0,0 0,0-3,0 0,28-14,-31 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53.1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0 753,'13'-2,"0"-1,0 0,-1 0,0-2,0 1,0-2,18-9,4-2,288-145,-317 159,0 0,0 0,-1-1,0 1,0-1,0 0,0 0,0-1,-1 1,0-1,0 1,0-1,-1 0,1 0,2-11,-3 8,0 0,-1-1,0 1,-1-1,0 1,0-1,-1 1,0-1,-4-12,-2-2,-1 0,-1 1,0 0,-2 0,-1 1,-19-26,15 24,5 5,0 2,-2-1,0 1,0 1,-2 0,1 1,-33-23,45 36,-1 0,1 0,0 0,0 0,-1 0,1 1,0-1,-1 1,1 0,0 0,-1 0,1 0,-1 0,1 0,0 1,-1-1,1 1,0 0,-1-1,1 1,0 0,0 0,0 1,0-1,0 0,0 1,0-1,0 1,0-1,1 1,-1 0,1 0,-1 0,1 0,0 0,-2 4,-6 10,1 1,0 1,-9 32,6-19,-19 50,3 1,3 1,5 1,3 1,3 0,-1 138,13-213,1-1,1 1,0-1,0 1,1-1,0 1,1-1,0 0,4 10,-4-14,1 0,-1 0,1 0,-1-1,1 1,1-1,-1 0,1 0,-1-1,1 1,0-1,0 0,1 0,-1-1,11 4,9 1,0 0,0-2,0-1,31 2,108-5,-112-1,575 12,-605-11,49 5,-66-5,0 0,-1 0,1 0,0 1,-1-1,0 1,1 0,-1 1,0-1,0 1,6 5,-9-7,0 0,0 0,-1 0,1 0,-1 0,1 1,-1-1,1 0,-1 0,1 1,-1-1,0 0,0 1,0-1,0 0,0 1,0-1,0 0,0 1,-1-1,1 0,0 0,-1 1,1-1,-1 0,0 0,1 0,-1 0,0 1,1-1,-1 0,0 0,-1 0,-38 39,28-29,-265 291,275-300,0 0,0 1,0-1,1 1,-1-1,1 1,-1 0,1 0,0 0,0 0,-1 5,2-7,1 0,-1 0,0 0,1 0,-1 1,1-2,-1 1,1 0,-1 0,1 0,0 0,0 0,-1 0,1-1,0 1,0 0,0 0,0-1,0 1,0-1,0 1,0-1,0 1,0-1,0 0,0 0,0 1,0-1,0 0,0 0,1 0,-1 0,0 0,0 0,1-1,34 2,0-2,0-1,52-10,0 0,-66 10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54.7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246 330,'176'-169,"-174"167,47-58,-45 55,0-1,0 0,-1 0,1-1,-2 1,1-1,-1 1,3-13,-5 18,1 0,-1 0,0 0,0 0,0 0,0 0,0 0,0 0,0 0,0 0,0 0,-1 0,1 0,0 0,-1 0,1 0,-1 0,1 0,-1 1,1-1,-1 0,1 0,-1 0,0 1,0-1,1 0,-1 1,-2-2,1 1,0 1,0-1,0 1,-1-1,1 1,0 0,0 0,-1 0,1 0,0 0,0 1,-4 0,-3 2,-1 0,1 0,0 1,-17 9,6 2,1 0,0 2,1 0,1 1,1 0,-17 25,-75 130,102-163,-16 27,1 2,2 0,2 1,1 1,3 1,1 0,-6 45,16-71,1-1,0 0,1 1,1-1,1 1,0-1,1 1,0-1,2 0,5 14,-4-17,0-1,1 0,0 0,0 0,1-1,1 0,0-1,0 0,1 0,0-1,0 0,1-1,17 10,5-2,0-1,0-1,1-2,1-1,-1-2,60 6,-23-8,1-3,98-9,-97-1,0-4,0-3,-1-3,-1-3,73-32,-129 46,-1-1,0 0,0-1,0 0,-1-1,0-1,-1 0,21-22,-26 23,0-1,0 0,-1-1,0 0,-1 0,0 0,-1 0,0-1,-1 0,0 0,-1 0,1-15,1-27,-1-1,-4 0,-9-75,5 97,-1 1,-2-1,-1 1,-1 1,-2 0,-30-56,37 79,0 1,0 0,-1 0,0 0,-12-10,15 14,0 1,0-1,0 1,-1 0,0 0,1 0,-1 1,0-1,0 1,0 0,0 0,0 0,0 0,-4 0,7 1,1 0,0 0,-1 0,1 0,0 0,-1 0,1 1,0-1,-1 0,1 0,0 0,-1 0,1 0,0 0,-1 1,1-1,0 0,-1 0,1 0,0 1,0-1,-1 0,1 0,0 1,0-1,0 0,-1 1,1-1,0 0,0 1,0-1,0 0,0 1,0-1,0 0,-1 1,1-1,0 0,0 1,0-1,0 0,1 1,-1-1,0 1,0-1,0 0,0 1,0-1,0 0,0 1,1-1,-1 0,0 0,0 1,1-1,-1 0,0 0,0 1,1-1,-1 0,19 24,-17-22,317 310,-159-164,-110-100,322 326,-358-360,51 65,-61-73,0 0,0 0,0 0,-1 0,0 1,0-1,-1 1,0 0,0 0,-1 0,1 9,-2-14,0 1,0-1,-1 1,0-1,1 0,-1 1,0-1,0 0,0 1,-1-1,1 0,0 0,-1 0,1 0,-1 0,0 0,0-1,0 1,0-1,0 1,0-1,0 1,-3 0,-4 2,1 0,-1 0,-1-1,-14 3,0-1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55.9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205 428,'3'1,"0"0,0 0,0 0,0 1,0-1,0 1,0 0,-1-1,1 1,-1 1,1-1,3 5,4 2,762 727,-751-715,103 119,-122-139,-1 1,0-1,0 1,0 0,0-1,0 1,0 0,0 0,0 0,-1 0,1 0,-1 0,1 0,-1 3,0-4,0 0,-1-1,1 1,0 0,0 0,-1-1,1 1,0 0,-1-1,1 1,-1 0,1-1,-1 1,1-1,-1 1,1-1,-1 1,0-1,1 1,-1-1,0 0,1 1,-1-1,0 0,-1 1,-2 0,0-1,0 1,1-1,-1 0,0 0,0-1,0 1,0-1,0 0,0 0,1 0,-1 0,-5-3,-24-16,1-1,2-1,0-2,-48-50,37 35,-494-529,375 387,110 130,-21-23,64 66,0-1,1 0,0 0,1 0,0 0,-7-20,11 27,0-1,1 0,-1 1,1-1,0 0,0 1,0-1,0 0,0 1,1-1,-1 0,1 1,0-1,-1 1,1-1,0 1,1-1,1-3,1 1,0 0,0 1,0-1,0 1,1 0,0 0,0 1,5-4,8-3,1 1,0 1,0 1,23-6,99-23,182-21,-221 50,-93 7,0 1,0 0,0 0,0 0,0 2,0-1,0 1,-1 0,10 5,-16-7,0 0,0 1,0-1,1 1,-2 0,1 0,0 0,0 0,0 0,-1 0,1 0,-1 1,0-1,0 0,0 1,0-1,0 1,1 4,-2-2,1 0,-1 0,0 0,-1 0,1 0,-1 0,0 0,0-1,-4 9,0 0,-1 0,-1-1,0 1,-1-1,0-1,-12 13,-184 174,130-129,-86 61,139-111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57.2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 25,'-2'0,"0"1,0-1,0 1,0 0,0-1,0 1,0 0,0 0,0 1,0-1,1 0,-1 1,1-1,-1 1,1-1,-1 1,1 0,0-1,0 1,-1 0,1 0,1 0,-1 0,0 0,0 0,1 0,-1 0,1 4,-9 66,9-67,-3 62,8 79,-2-114,1-1,2 1,1-1,19 50,-23-74,0 0,1 1,0-2,0 1,0 0,1-1,0 0,0 0,1 0,0-1,0 1,0-1,1-1,-1 1,1-1,9 4,-10-6,0 0,1 0,-1-1,1 1,-1-1,1-1,0 1,-1-1,1 0,-1-1,1 0,0 0,-1 0,0-1,1 1,-1-2,0 1,0-1,11-6,47-33,-3-3,-1-2,-3-3,66-73,-116 116,-1 0,0 0,-1-1,0 0,0 0,-1 0,0 0,0-1,-1 0,0 0,-1 0,0 0,0 0,-1 0,0 0,0-1,-1 1,-1 0,1-1,-2 1,1 0,-1 0,0 0,-1 0,0 0,-1 0,0 1,0-1,-1 1,0 0,0 1,0-1,-1 1,-1 0,-8-8,9 11,1 0,-1 0,0 0,0 0,-1 1,1 0,-1 1,1-1,-1 1,0 0,0 1,0 0,0 0,0 0,-13 2,-8 1,0 1,-48 13,14-3,-7-2,14-3,1 2,1 3,-59 21,96-28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6:59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0 474,'0'-1,"1"0,-1 0,1 0,-1 0,1 0,0-1,0 1,-1 0,1 0,0 1,0-1,0 0,0 0,0 0,0 1,0-1,0 0,0 1,0-1,0 1,0-1,1 1,-1 0,0-1,0 1,1 0,1 0,41-5,-39 5,20 0,-1 2,1 0,-1 1,0 2,0 0,-1 2,0 0,0 2,30 15,9 9,113 81,-156-101,5 3,0 1,-2 1,0 1,-1 0,37 45,-83-109,2-2,2-1,2-1,2-1,-13-66,29 114,0-1,0 1,1 0,-1-1,1 1,0-1,0 1,0-1,0 0,0 1,0-1,1 1,-1-1,1 1,0 0,0-1,0 1,0 0,0-1,0 1,1 0,-1 0,1 0,2-2,0 1,-1 1,1 0,0 0,0 1,1-1,-1 1,0 0,0 0,1 1,-1-1,1 1,-1 0,9 1,17 3,0 1,-1 2,0 1,0 1,-1 1,51 27,44 15,-100-44,-2-1,1 1,-1 1,0 0,35 23,-55-31,-1-1,1 1,-1-1,1 0,-1 1,1-1,-1 0,1 1,0-1,-1 0,1 0,-1 1,1-1,0 0,-1 0,1 0,-1 0,1 0,0 0,-1 0,1 0,0 0,-1 0,1 0,0 0,-1-1,1 1,-1 0,1 0,0-1,8-19,-8-38,-2 49,2-107,-10-151,8 250,-2 0,-8-27,10 41,1 0,-1 0,0 1,0-1,0 0,0 1,-1-1,1 1,-1-1,0 1,1 0,-1 0,0-1,0 1,-1 1,1-1,0 0,0 0,-1 1,1 0,-1-1,0 1,1 0,-5-1,6 2,1-1,-1 1,1 0,-1 0,1 0,-1 0,1-1,-1 1,1 0,-1 0,0 0,1 0,-1 0,1 0,-1 0,1 1,-1-1,1 0,-1 0,1 0,-1 0,1 1,-1-1,1 0,0 0,-1 1,1-1,-1 0,1 1,0-1,-1 1,1-1,0 0,-1 1,1-1,0 1,-1-1,1 1,0-1,0 1,0-1,0 1,0-1,-1 1,1-1,0 1,0-1,0 1,0 0,0-1,1 1,-1-1,0 1,0-1,0 1,0-1,1 1,-1-1,0 1,1 0,21 26,27 4,1-2,2-2,55 19,7 5,-99-44,118 56,176 114,-301-172,-1 1,1-1,-1 2,0-1,11 15,-17-20,0 1,0-1,0 0,0 1,0-1,0 1,-1-1,1 1,-1 0,1-1,-1 1,1-1,-1 1,0 0,0-1,0 1,0 0,0 0,0-1,0 1,0 0,-1-1,1 1,-1-1,1 1,-1 0,0-1,1 1,-1-1,0 0,0 1,0-1,0 0,0 1,-1-1,1 0,0 0,-1 0,1 0,-2 1,-38 21,0-2,-1-2,-51 15,61-22,-5 1,5-4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01.2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353 431,'18'-22,"-1"-1,-1 0,21-42,-10 18,5-3,-21 35,0 0,-1-1,-1 0,-1 0,-1-1,0 0,5-20,-11 36,-1-1,0 0,1 1,-1-1,0 0,0 0,0 1,0-1,0 0,-1 0,1 1,0-1,-1 0,1 1,-1-1,0 0,0 1,1-1,-1 1,0-1,0 1,-1 0,0-2,-1 1,1 1,0-1,-1 1,1 0,-1 0,1 0,-1 1,1-1,-1 1,0-1,1 1,-1 0,-4 0,-4 1,1 0,-1 1,1 0,0 0,0 1,-18 8,-50 32,-125 94,109-71,88-62,0 0,1 0,0 0,0 1,0 0,0 0,1 0,0 1,-5 7,8-11,0 1,0-1,1 0,-1 0,0 1,1-1,0 0,0 0,-1 1,1-1,1 0,-1 1,0-1,1 0,-1 1,1-1,-1 0,1 0,0 0,0 1,0-1,0 0,0 0,1-1,-1 1,1 0,-1 0,1-1,0 1,2 1,31 25,1-2,1-1,2-3,45 21,-34-17,13 6,125 46,-180-75,1 0,-1-1,0 0,1-1,0 1,-1-2,1 1,0-1,-1-1,1 1,0-1,-1-1,1 0,-1 0,0 0,0-1,0-1,0 1,0-1,0-1,-1 1,9-8,-2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03.2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1,'4'0,"2"4,4 6,0 5,3 9,3 13,-1 13,6 20,3 19,2 7,1 0,0 1,-4-16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04.2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11,'1'-1,"-1"1,0 0,0-1,-1 1,1-1,0 1,0 0,0-1,0 1,0-1,0 1,0 0,-1-1,1 1,0-1,0 1,-1 0,1 0,0-1,0 1,-1 0,1-1,0 1,-1 0,1 0,0-1,-1 1,1 0,0 0,-1 0,1 0,-1 0,1-1,0 1,-1 0,0 0,-20 4,-19 16,17-3,0 1,2 1,0 0,-22 28,-64 96,90-120,1 2,2 0,0 1,2 1,1 0,1 0,1 1,1 0,2 1,-3 29,9-54,0-1,0 1,0 0,0-1,1 1,-1 0,1-1,0 1,1-1,-1 1,0-1,1 0,0 1,0-1,0 0,0 0,4 4,-2-3,1 0,0 0,0-1,0 0,0 0,0 0,1-1,-1 0,1 0,6 2,14 1,0-1,1-2,52 0,-51-2,40 0,0-2,0-4,-1-2,85-22,-147 29,0 0,0 0,0 0,0 1,0-1,1 1,-1 0,0 1,0-1,0 1,0 0,0 1,0-1,0 1,0 0,-1 0,8 4,-5-1,-1 1,1-1,-1 1,0 0,0 1,-1-1,0 1,0 0,7 15,-2 1,-1 0,-1 0,0 1,-2 1,-1-1,3 36,-7-24,-1 0,-2-1,-1 1,-2-1,-1 0,-2 0,-2 0,-18 44,6-26,-3 0,-2-1,-3-2,-49 64,77-110,0-1,0 0,-1 1,1-1,-1 0,0 0,0-1,0 1,0-1,0 1,0-1,-1 0,1 0,-1 0,1-1,-1 1,0-1,0 0,0 0,0 0,0-1,0 1,0-1,-5 0,-10-6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04.9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1,'0'4,"-5"10,-5 7,-5 4,-5 7,-2 6,-3 1,-1 6,0 5,-1-2,1-6,5-4,1-6,4-3,1-7,2-7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05.4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30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1 411,'7'1,"-1"0,1 1,0 0,-1 0,1 1,-1-1,0 2,7 3,6 3,46 25,-3 3,0 3,-3 3,-2 2,90 93,-114-101,-15-18,-30-61,2 14,-64-189,63 174,1-1,1 1,-2-55,10 93,1 1,0 0,-1-1,2 1,-1-1,0 1,1-1,-1 1,1 0,0-1,0 1,0 0,0 0,1 0,0 0,-1 0,1 0,0 0,3-3,-1 3,0 1,0 0,1 0,-1 0,0 0,1 1,-1 0,1 0,0 0,-1 0,1 1,0 0,8 0,25 0,0 2,0 1,0 1,0 3,0 1,-1 1,-1 3,47 20,-43-15,46 24,-78-37,0 1,0 0,0 0,-1 1,1 0,-2 1,9 9,-14-15,0-1,-1 1,1 0,0-1,-1 1,1 0,-1 0,1-1,-1 1,0 0,1 0,-1 0,0 0,1 0,-1-1,0 1,0 0,0 0,0 0,0 0,0 0,0 0,0 0,0 0,0 0,-1 0,1-1,0 1,-1 0,1 0,0 0,-1 0,1-1,-1 1,-1 1,2-2,-1 1,0-1,0 0,0 0,0 0,1 0,-1 0,0 0,0-1,0 1,0 0,1 0,-1 0,0-1,0 1,1 0,-1-1,0 1,0-1,1 1,-1-1,0 1,1-1,-1 0,1 1,-1-1,1 0,-1 1,1-1,-1 0,1 1,0-1,-1 0,1 0,0 0,0 1,0-1,-1 0,1-1,-6-27,0 0,2 0,1 0,1 0,2 0,3-33,-1 0,-2 47,0 1,1-1,1 1,0-1,7-22,-8 35,0-1,0 1,0-1,0 1,0-1,1 1,-1 0,1 0,-1-1,1 1,0 1,0-1,0 0,0 0,0 1,1-1,-1 1,0-1,1 1,-1 0,1 0,-1 0,1 0,-1 1,1-1,0 1,-1 0,1-1,0 1,-1 0,1 1,0-1,0 0,-1 1,1-1,-1 1,6 2,-1 0,0 0,1 0,-1 1,-1 0,1 1,0-1,-1 1,0 0,0 1,9 12,4 5,23 42,-30-45,-1 0,-3-3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06.2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0,'-1'0,"0"1,0-1,0 0,0 1,0-1,0 0,1 1,-1-1,0 1,0 0,1-1,-1 1,0-1,1 1,-1 0,0 0,1-1,-1 1,1 0,-1 0,1 0,0 0,-1-1,1 1,0 0,0 0,-1 2,-3 30,3-30,0 37,1 0,2-1,11 66,37 119,-32-150,24 108,99 370,-140-547,1 0,-1 0,1 0,0-1,1 1,-1 0,1-1,0 0,0 1,1-1,-1-1,8 7,-7-7,0-1,0 0,0 0,0 0,1-1,-1 0,1 0,-1 0,1 0,-1-1,1 1,0-1,-1 0,1-1,4 0,32-6,0-1,0-3,59-23,-39 13,1110-393,-1130 399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07.2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310 200,'-5'1,"0"1,0-1,0 1,0 0,0 0,1 1,-1 0,1-1,-7 7,-8 3,-174 104,191-114,-1-1,0 0,0 1,0-1,0 0,0 0,0-1,0 1,0-1,-4 1,6-1,1 0,0 0,0 0,-1 0,1 0,0 0,-1 0,1 0,0-1,-1 1,1 0,0 0,0 0,-1 0,1 0,0-1,0 1,-1 0,1 0,0 0,0-1,0 1,-1 0,1 0,0-1,0 1,0 0,0-1,0 1,-1 0,1 0,0-1,0 1,0-1,10-18,0 7,0 2,1-1,0 1,1 1,0 0,23-13,87-36,-57 30,40-24,-34 16,96-35,-131 60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07.9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5,2 5,3 2,6 8,-1 5,-3 3,2-2,3-3,-2-2,1-7,-1-3,-4 0,-3-5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08.2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09.6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1 307,'15'36,"-1"0,10 46,-13-42,17 97,-21-94,2-1,16 47,-16-73,-7-30,-7-46,3 48,-10-490,12 496,1-9,-1 0,2 0,0 0,7-25,-8 36,0 1,1 0,-1-1,1 1,0 0,0 0,0 0,0 0,0 0,1 1,-1-1,1 1,0-1,-1 1,1 0,0 0,0 0,1 1,-1-1,0 1,1-1,-1 1,0 0,1 1,5-2,34-1,0 1,1 2,-1 2,65 12,-23 3,106 35,-171-46,285 101,-254-86,-1 2,-2 2,86 60,-127-81,-1 1,1 0,-1 0,0 0,0 1,0 0,-1 0,0 0,0 1,-1 0,0 0,5 10,-9-16,1-1,-1 0,0 1,0-1,0 1,1-1,-1 0,0 1,0-1,0 1,0-1,0 1,1-1,-1 1,0-1,0 1,0-1,0 1,-1-1,1 1,0-1,0 1,0-1,0 0,0 1,-1-1,1 1,0-1,0 1,-1-1,1 0,0 1,0-1,-1 0,1 1,0-1,-1 0,1 1,-1-1,1 0,-1 0,1 0,0 1,-1-1,1 0,-1 0,1 0,-1 0,1 0,-1 0,0 0,-1 0,1-1,0 1,0-1,0 0,0 1,0-1,0 0,0 0,0 1,0-1,0 0,0 0,0 0,1 0,-1 0,0 0,1 0,-2-2,0-5,-1-1,1 1,1-1,-1 1,1-1,1 1,0-1,0 0,0 1,1-1,1 1,-1-1,4-9,6-15,27-61,-30 77,13-32,-9 20,1 0,1 0,27-39,-39 65,0 1,0-1,1 1,-1 0,1 0,-1 0,1 0,0 0,0 0,0 1,0 0,0-1,0 1,0 0,0 1,1-1,-1 0,0 1,0 0,1 0,-1 0,0 0,1 0,-1 1,0-1,0 1,1 0,-1 0,0 0,5 3,8 4,0 1,0 0,-1 1,18 16,-24-19,245 220,-147-127,-68-59,-36-39,-1 1,1 0,-1 0,0 1,-1-1,1 0,0 0,-1 1,0-1,0 1,0 0,1 6,-3 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11.0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33 682,'0'-3,"1"1,-1 0,1 0,0-1,0 1,0 0,0 0,1 0,-1 0,1 0,-1 0,1 0,-1 0,1 1,0-1,0 1,0-1,2 0,46-28,-36 23,105-60,387-240,-464 279,-24 17,-1-1,-1 0,0-1,0-1,14-17,-28 30,-1-1,1 1,-1-1,0 0,1 1,-1-1,0 0,0 0,0 0,0 0,0 0,0 0,-1 0,1-1,-1 1,0 0,1 0,-1 0,0-1,0 1,0 0,-1 0,1-1,-1 1,1 0,-1 0,1 0,-1 0,0 0,0 0,0 0,0 0,-1 0,1 0,0 1,-1-1,1 0,-1 1,0-1,-3-1,-2-1,0 0,0 0,-1 1,0 0,0 0,1 1,-2 0,1 0,-16 0,-16 0,-1 3,1 1,-1 2,1 2,1 2,-1 1,-58 22,45-10,1 3,1 2,2 1,-84 63,125-84,1-1,1 2,-1-1,1 1,0 0,0 0,1 0,0 1,0 0,1 0,0 0,0 0,1 1,0 0,1 0,0-1,0 1,1 0,0 1,0-1,1 0,1 0,1 14,2-3,1 1,1-1,1 0,0 0,2-1,0 0,1 0,1-1,15 18,-11-14,2 0,0-2,2 0,0-1,28 22,-37-34,0-1,0 0,1-1,-1 0,1 0,0-1,1 0,-1-1,1-1,-1 1,1-2,0 0,0 0,20-2,58-11,109-29,63-9,-224 46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12.1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1 357,'0'5,"1"1,0-1,0 0,0 0,1 0,0 0,0-1,0 1,1 0,4 6,38 47,-23-30,24 34,6 10,100 105,-137-159,-11-12,1 0,0 0,0 0,12 9,-16-15,0 1,-1-1,1 1,0-1,0 1,0-1,-1 0,1 0,0 1,0-1,0 0,0 0,0 0,0 0,0 0,-1 0,1 0,0 0,0 0,0 0,0-1,0 1,0 0,-1-1,1 1,0 0,0-1,-1 1,1-1,0 1,0-1,-1 0,1 1,0-1,-1 0,1 1,-1-1,1 0,-1 0,0 1,1-1,-1 0,0 0,1 0,-1 0,0 1,1-3,20-59,15-75,-24 87,139-528,-144 549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14.9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812 441,'-4'-4,"1"0,-1 1,0-1,0 1,-1 0,1 0,-1 0,-8-4,11 7,0 0,-1-1,1 1,0 0,-1 0,1 0,0 1,-1-1,1 1,0-1,-1 1,1 0,0 0,0 0,0 0,0 0,0 0,0 0,0 1,0-1,0 1,1-1,-3 3,-14 15,1 0,0 1,1 0,1 2,-16 30,-53 126,53-109,-21 50,-64 212,114-324,1 0,0 0,0 1,1-1,0 11,0-17,0 0,1 0,-1 0,0 0,0 0,0 0,1 0,-1 0,1 0,-1 0,0 0,1-1,0 1,-1 0,1 0,0 0,-1 0,2 0,-1 0,0-1,0 0,0 0,0 0,0 0,0 0,0 0,0 0,0 0,0 0,0-1,0 1,0 0,0-1,0 1,0 0,0-1,0 1,-1-1,1 1,0-1,0 0,0 1,0-2,4-2,-1-1,0 1,0-1,-1 0,1 0,-1 0,0 0,-1 0,5-11,15-60,-11 35,53-184,30-92,-94 314,1 0,0 0,0 1,0-1,0 0,0 1,1-1,-1 1,1 0,0-1,-1 1,1 0,0 0,0 0,1 0,-1 0,0 1,1-1,-1 0,1 1,4-2,-5 3,1 0,-1 1,1-1,-1 1,1-1,-1 1,0 0,1 0,-1 0,0 0,0 0,1 1,-1-1,0 1,0-1,-1 1,1 0,0 0,0 0,-1 0,0 0,1 0,-1 0,2 3,67 126,-70-130,0 0,1 0,-1 0,0-1,1 1,-1 0,1 0,0 0,-1 0,1-1,-1 1,1 0,0-1,0 1,0 0,-1-1,1 1,0-1,0 1,0-1,0 0,0 1,0-1,0 0,0 0,0 1,0-1,0 0,0 0,0 0,0 0,0 0,0 0,1-1,-1 0,0-1,0 1,0 0,-1-1,1 1,0 0,-1-1,1 1,-1-1,0 1,1-1,-1 1,0-1,0 1,0-1,0 1,0-1,-1 1,1-1,0 1,-1-1,0-2,-6-20,-1 1,-1 0,-1 1,-1 0,-18-28,23 41,-1-1,0 1,0 1,-1-1,0 1,0 0,-1 1,0 0,0 0,-1 1,0 0,0 1,-19-7,25 11,0 0,0 1,-1-1,1 1,0 0,0 0,0 1,-1-1,1 1,0 0,0 0,0 0,0 0,0 1,1 0,-1 0,0 0,1 0,-1 0,1 1,-5 3,-5 8,-1-1,2 2,-17 23,21-27,-32 48,3 1,3 2,2 1,-24 72,-74 276,112-348,3 1,3 1,-5 89,16-150,1 1,0 0,0-1,0 1,1 0,0-1,0 1,0-1,0 1,1-1,0 1,0-1,0 0,3 5,-2-6,-1-1,1 0,0 0,0 0,0 0,0 0,0-1,0 1,1-1,-1 0,1 0,-1 0,0 0,1-1,-1 0,1 1,0-1,-1 0,5-1,50-5,-1-3,0-2,-1-2,64-25,-85 26,-2-2,1-1,-2-2,0-1,-1-1,-1-2,-1-1,-1-1,-1-2,26-30,-48 49,0-1,0 0,-1 0,0-1,-1 1,1-1,-1 0,-1 0,3-14,0-5,0-45,3-22,49-226,-57 325,1 0,0 1,1-1,-1 0,1 0,0 0,0 0,1 0,4 8,1 1,14 31,50 95,-60-120,1 1,1-2,1 1,23 21,-34-36,2-1,-1 1,0-1,1 0,0 0,0-1,0 1,1-2,-1 1,1 0,-1-1,9 1,-11-2,0-1,0 0,0 0,0-1,0 1,-1-1,1 0,0 1,0-2,-1 1,1 0,-1-1,1 0,-1 0,0 0,1 0,-1 0,0-1,-1 1,1-1,0 0,-1 0,3-3,14-24,-1-1,-1 0,-2-1,-1-1,14-50,-8 25,116-366,-111 321,-3-1,8-127,-29 224,-1 0,0 0,0 1,-1-1,0 0,0 0,0 1,-5-12,6 17,-1-1,0 1,0-1,0 1,0-1,0 1,0 0,0 0,0-1,0 1,0 0,-1 0,1 0,-1 0,1 1,-1-1,1 0,-1 0,1 1,-1-1,1 1,-1 0,0-1,1 1,-1 0,0 0,1 0,-1 0,0 0,1 0,-1 1,0-1,1 0,-1 1,1 0,-1-1,1 1,-1 0,1 0,-3 1,1 0,-1 0,0 0,1 1,-1-1,1 1,0 0,0 0,0 0,0 0,0 1,1-1,0 1,-1 0,1 0,1-1,-1 1,0 0,1 1,0-1,0 0,0 0,1 0,-1 1,1-1,0 0,0 1,1-1,-1 0,3 8,-1-1,1 0,0-1,1 1,0-1,1 1,0-1,0 0,1-1,0 1,10 10,11 6,1 0,1-2,1-1,1-1,53 27,176 71,-253-117,111 41,-66-26,68 34,-116-50,1 1,0-1,0 1,-1 1,1-1,-1 1,0-1,0 1,4 6,-7-9,-1 1,1 0,0-1,0 1,-1 0,1 0,-1 0,1 0,-1 0,0-1,0 1,0 0,0 0,0 0,0 0,0 0,-1 0,1 0,-1 0,0-1,1 1,-1 0,0 0,0-1,0 1,0-1,0 1,-3 2,-23 28,-2-2,-59 49,62-58,0 1,2 2,0 0,2 2,-29 40,51-65,-1 0,0 1,0-1,0 0,1 1,-1-1,0 0,1 1,0-1,-1 1,1-1,0 1,-1-1,1 1,0-1,0 1,1 0,-1-1,0 1,0-1,1 1,-1-1,1 1,-1-1,1 0,-1 1,1-1,0 0,0 1,0-1,0 0,0 0,0 0,0 0,0 0,0 0,1 0,-1 0,0 0,0 0,1-1,-1 1,1-1,-1 1,1-1,1 1,11 3,0 0,1-1,-1-1,17 1,-12-1,109 21,-80-12,78 6,-104-16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15.7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1,'3'1,"0"1,-1 0,1-1,0 1,-1 0,0 0,1 0,-1 1,0-1,0 1,0-1,0 1,-1-1,1 1,-1 0,2 3,2 4,179 340,-178-337,-1 0,-1 1,0 0,-1 0,-1 0,0 0,0 0,-2 0,0 17,-1-10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16.2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26,'0'-4,"0"-6,0-1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46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2255,'899'12,"-108"1,635-17,-1-43,-455-15,756-35,-834 71,1260-68,-1585 46,996-73,2 62,-1186 62,468-17,-752 7,0-5,-1-4,0-4,-2-4,-1-5,-1-3,147-75,-196 82,-2-2,-1-2,-1-1,37-41,-26 25,56-41,-85 73,2 1,0 0,0 2,1 0,1 1,35-10,8 5,0 2,76-4,142 4,-228 11,1626-3,-940 11,-199-11,-4-35,-85-38,-452 77,0 1,0 0,0 0,0-1,0 1,-1-1,1 0,0 0,0 1,-1-1,1 0,0 0,-1-1,1 1,-1 0,0 0,1-1,0-1,-2 2,0 0,0 0,0 1,0-1,0 0,0 0,0 0,0 0,0 0,-1 0,1 0,0 0,-1 1,1-1,-1 0,1 0,-1 0,1 1,-1-1,1 0,-1 1,0-1,1 0,-1 1,-1-1,-11-8,0 1,0 0,-21-8,18 8,-372-201,-241-113,483 262,-290-80,358 122,0 3,0 4,-2 4,1 2,-140 12,197-3,29-1,39 0,663-3,309 10,-974-8,108 10,-134-10,0 1,0 1,-1 1,0 0,0 2,19 9,-33-15,-1 1,1 0,-1 0,1 0,-1 0,0 0,1 1,-1-1,-1 1,1-1,0 1,0 0,-1 0,0-1,1 1,-1 0,0 0,-1 0,1 1,0-1,-1 0,0 0,0 0,0 0,0 1,0-1,-1 0,0 5,-3 8,-1 0,0 0,-1 0,-10 17,11-24,-504 1191,497-1167,7-16,-1-1,-1 0,-11 20,16-33,1 0,-1 0,-1 0,1 0,0 0,-1-1,1 1,-1-1,0 0,0 1,0-1,0-1,0 1,0 0,-1-1,1 1,-1-1,1 0,-1 0,1-1,-4 1,-12-1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17.4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1318 23,'-79'-19,"25"16,0 3,0 2,0 3,1 2,0 2,0 2,1 3,-85 34,43-7,2 4,2 4,-137 98,223-144,-18 12,0 1,1 1,1 1,1 0,-18 24,34-39,0 0,1 1,-1 0,1 0,0 0,0 0,0 0,0 0,1 0,0 1,0-1,0 0,0 1,1-1,-1 1,1-1,0 1,1-1,-1 1,1-1,0 0,0 1,0-1,0 0,1 1,0-1,0 0,0 0,0-1,1 1,0 0,-1-1,1 1,1-1,-1 0,0 0,8 5,4 3,0-1,1-1,1 0,-1-1,1 0,1-2,-1 0,30 5,16 1,70 2,-121-13,211 6,24 1,-233-6,-9-1,1 0,-1-1,0 1,1-1,-1 0,1-1,-1 1,8-3,-10 1,0 1,0-1,-1 0,1 0,-1 0,0 0,1 0,-1-1,0 1,0-1,-1 1,1-1,0 0,-1 0,0 0,1 0,0-4,79-242,-62 184,65-259,-84 322,1 0,-1 0,1 1,-1-1,1 0,0 0,0 0,-1 1,1-1,0 0,0 1,1-1,-1 1,0-1,1 1,-1 0,0 0,4-3,-4 4,0 0,0 0,0 0,0 0,0 0,1 0,-1 0,0 1,0-1,0 0,0 1,0-1,0 0,0 1,0-1,0 1,0 0,0-1,0 1,0 0,-1-1,3 3,5 7,0 0,0 0,-1 1,7 14,-10-16,145 272,-141-259,0 1,-2 1,0-1,-1 1,-2 0,1 27,10 58,-10-92,0 10,2 0,1-1,2 0,17 40,-17-50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19.1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1 974,'2'0,"0"1,1-1,-1 1,1 0,-1 0,0 0,0 0,0 1,0-1,0 0,0 1,0 0,0-1,0 1,-1 0,3 3,26 38,-24-35,98 148,-32-51,91 175,-148-230,-17-26,2-23,-1 0,1-1,-1 1,1-1,0 1,-1-1,0 1,1-1,-1 1,1-1,-1 1,0-1,1 0,-1 1,0-1,1 0,-1 0,0 1,1-1,-1 0,0 0,0 0,1 0,-1 0,0 0,1 0,-1 0,-1 0,-1-1,1 0,0 0,-1 0,1 0,0 0,0 0,-1 0,1-1,0 1,1-1,-1 0,0 1,0-1,1 0,-1 0,-2-4,-21-42,18 34,-21-45,3-1,-24-86,38 105,2 0,2 0,2-1,-1-74,7 110,-1-1,1 1,0-1,0 0,1 1,0 0,0-1,0 1,1 0,0 0,0 1,1-1,0 0,7-8,-4 7,1 1,-1-1,1 1,0 1,0 0,1 0,0 0,0 1,10-3,6 0,-1 1,1 1,1 1,-1 1,0 2,50 2,-37 4,0 2,0 1,-1 2,0 2,0 1,-2 2,0 1,0 2,-2 2,0 1,-1 1,-2 1,0 2,-2 1,0 2,28 37,-37-38,25 51,-13-23,-29-52,-1-1,1 1,0-1,1 1,-1-1,0 0,1 0,-1 0,1-1,0 1,-1-1,1 1,0-1,0 0,0 0,0 0,0 0,0-1,0 1,1-1,-1 0,0 0,0 0,0 0,0 0,0-1,0 1,0-1,0 0,0 0,0 0,0 0,4-3,4-1,-1 0,0-1,0 0,0-1,-1 0,0 0,16-17,3-12,-1-2,-2-1,-1 0,-3-2,-1 0,-2-2,-2 0,14-58,-9 9,-4-1,-4-1,1-98,-13 171,0-1,-2 0,-1 0,-1 1,0-1,-11-32,10 43,0 0,-1 0,-1 1,0 0,0 0,-1 0,0 1,-1 0,0 0,0 1,-1 0,0 1,-18-12,-14-5,-60-24,96 46,1 0,-1 0,0 0,0 1,0-1,0 1,0 0,0 1,0-1,0 1,0 0,-8 1,11 0,0 0,0 0,0 0,0 0,0 1,0-1,0 0,1 1,-1-1,0 1,1 0,0-1,-1 1,1 0,0 0,0 0,0 0,0 0,0 0,0 0,1 0,-1 0,1 1,-1-1,1 0,0 0,0 1,0-1,0 0,1 5,2 19,1 1,2 0,0-1,2 0,1-1,19 40,0 5,72 174,201 358,-285-574,0-1,2-1,30 35,-39-52,0-1,0 1,0-2,1 1,1-1,-1-1,1 0,0 0,1-1,-1-1,21 6,11-1,0-1,0-3,76 0,-98-5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19.8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2,'718'0,"-707"-1,-1 1,1 0,0 1,-1 0,1 1,-1 0,0 0,1 1,-1 1,0-1,13 9,-10-4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21.4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272 342,'-5'0,"1"1,-1 0,0 0,1 1,-1-1,1 1,-1 0,1 0,0 0,-8 6,-37 32,47-38,-17 15,0 0,1 2,1 1,1 0,1 1,0 0,-22 47,36-65,0-1,-1 1,2 0,-1 0,0-1,1 1,-1 0,1 0,0 0,0 0,0 0,0 0,0-1,1 1,-1 0,1 0,0 0,0 0,0-1,2 5,0-4,-1 0,1 0,0 0,0 0,0-1,0 1,0-1,1 0,-1 0,1 0,-1-1,1 1,5 1,13 2,0-1,0 0,1-2,29 0,-40-2,311-1,-195-1,-120 2,1 0,0-1,-1 0,1 0,0-1,-1 0,0 0,15-7,-21 8,0 0,1-1,-1 0,0 0,0 0,0 1,0-2,0 1,-1 0,1 0,-1-1,1 1,-1 0,0-1,0 0,0 1,0-1,0 0,-1 1,1-1,-1 0,0 0,0 1,0-1,0 0,0 0,0 0,-1 1,1-1,-3-4,-2-11,-2 1,0 1,-1-1,-1 1,0 1,-18-23,-7-14,27 42,-186-332,189 335,1-1,0 0,1 0,-1 0,-1-14,4 21,0 0,0 0,0 0,0 0,0 1,0-1,0 0,0 0,0 0,0 0,0 1,1-1,-1 0,0 0,1 0,-1 1,1-1,-1 0,0 1,1-1,0 0,-1 1,1-1,-1 0,2 0,0 1,-1 0,1 0,0 0,0 0,-1 0,1 0,0 0,0 1,-1-1,1 1,0-1,-1 1,1 0,-1-1,1 1,-1 0,1 0,1 2,69 45,77 70,-36-28,464 381,-275-218,-281-237,-14-11,-1-1,0 1,0 0,0 0,0 1,-1 0,0 0,0 0,-1 0,7 13,-11-18,1 1,-1 0,0 0,-1 0,1-1,0 1,0 0,-1 0,1-1,-1 1,0 0,1-1,-1 1,0-1,0 1,0-1,0 1,0-1,0 1,-1-1,1 0,0 0,-1 0,-2 2,-46 31,32-23,17-10,0 0,-1 0,1 0,0 0,-1 0,1 0,0 0,-1 0,1 0,-1-1,0 1,1 0,-1-1,1 0,-1 1,0-1,1 0,-1 0,0 0,1 0,-1 0,0 0,0 0,1-1,-1 1,1-1,-1 1,0-1,1 0,-1 1,1-1,-1 0,1 0,0 0,-1 0,1 0,0 0,0-1,0 1,0 0,0-1,0 1,0 0,0-1,0 1,1-1,-1 0,1 1,-1-3,-3-10,0 0,1 0,1 0,-1-23,3 35,-4-89,4-1,20-156,-10 187,2 0,3 1,2 1,51-114,-56 152,-1 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22.2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37,'-1'-12,"0"-10,3 20,3 13,82 215,15 44,176 466,-273-725,3 7,1 0,1 0,23 32,-30-46,1 0,-1 0,1-1,0 1,0-1,0 0,0 0,1 0,-1-1,1 1,0-1,-1 0,1 0,0-1,0 0,0 0,1 0,-1 0,0-1,8 0,530-35,-515 34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22.7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0 128,'149'-6,"148"-26,-174 16,204-23,343 5,-641 34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23.1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1,'4'4,"1"6,5 5,4 5,1 7,5 12,0 4,5 3,2 6,1-5,1-7,-6-6,-2-8,-4-5,-6-1,-4-4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23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25.7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0 329,'16'0,"0"0,0 2,24 4,-32-4,-1 0,0 1,1 0,-1 0,-1 1,1 0,-1 0,1 1,8 8,7 6,6 5,0 2,-1 1,38 50,-64-76,0 0,0 1,-1-1,1 0,0 0,-1 1,1-1,0 0,-1 1,0-1,1 0,-1 1,0-1,0 1,1-1,-1 1,0-1,-1 1,1-1,0 2,-6-6,0-19,1-18,0-53,5 76,1 1,0 0,1-1,1 1,0 0,8-18,-10 31,0 1,1 0,-1 0,1-1,-1 1,1 0,0 0,0 1,0-1,0 0,0 1,0-1,1 1,-1 0,1-1,-1 1,1 0,-1 1,1-1,-1 0,1 1,0-1,-1 1,1 0,0 0,-1 0,1 0,0 1,-1-1,1 1,4 1,13 2,-1 2,0 0,24 12,-19-8,12 4,125 53,-143-58,-1 1,1 0,-2 1,0 1,0 0,21 23,-33-30,-1 0,1 1,-1-1,0 1,0 0,0-1,-1 1,0 0,0 1,-1-1,0 0,0 0,0 8,0 8,-2 0,-3 29,3-49,8-42,1 1,2-1,23-56,62-126,-38 93,-53 121,0-1,0 1,0 0,1 0,0 0,0 1,1 0,0 0,14-13,-17 18,1 0,-1 0,0 1,1-1,-1 1,1 0,0 0,-1 0,1 0,0 0,0 1,-1 0,1 0,0 0,0 0,0 0,-1 1,1 0,0-1,-1 2,1-1,0 0,-1 1,0-1,1 1,5 4,34 23,-1 1,-2 3,-1 1,60 68,-92-92,-1 0,0 0,0 0,-1 1,-1 0,0 0,0 0,-1 0,-1 1,3 22,-2-13,1-1,9 25,8 1,-12-28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26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366 680,'7'-5,"0"-1,1 1,0 0,0 1,1 0,9-4,18-9,98-54,108-64,-214 116,-1-1,-1-1,-1-1,-1-1,0-2,22-31,-35 41,-1-1,0-1,8-21,-16 33,1 0,-1-1,0 0,-1 1,1-1,-1 0,0 0,-1 0,0 0,1 0,-2 0,1 0,-1 0,-1-6,0 8,0 1,0 0,-1 0,1 0,-1 0,1 0,-1 1,0-1,0 1,0-1,0 1,-1 0,1 0,-1 1,1-1,-1 1,0 0,1 0,-1 0,-7-1,-10-1,0 0,-30 2,46 1,-56 1,0 3,0 2,1 3,0 3,0 2,-71 28,89-25,1 2,0 2,-55 38,74-44,1 1,0 1,1 1,1 1,1 1,1 0,-19 30,29-39,1 0,1 0,0 1,0-1,1 1,1 0,0 1,0-1,1 0,1 1,0-1,1 1,0-1,1 1,0-1,4 15,-2-17,0 0,1 0,0 0,1 0,0-1,0 1,1-2,0 1,1 0,0-1,0-1,1 1,0-1,0 0,1-1,-1 0,2 0,-1-1,12 5,91 39,1-5,3-6,1-4,1-5,192 20,-299-48,-1 0,1-1,0 0,-1 0,20-5,-24 4,-1-1,0 0,0-1,0 1,-1-1,1 0,0 0,-1 0,0-1,0 0,0 0,6-8,0 1,210-238,-131 159,-77 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38.5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664 1413,'4'-2,"0"0,0 0,0 0,-1 0,1 0,0-1,-1 1,0-1,0 0,0 0,0 0,4-6,5-4,34-34,-2-1,-2-3,-3-1,-1-2,-4-2,32-67,-54 97,-1-1,-2 0,0-1,-2 0,-1 0,-1 0,1-46,-5 68,-2 0,1 0,0-1,-1 1,0 1,-1-1,1 0,-1 0,0 0,-1 1,1-1,-1 1,0 0,0 0,-1 0,-6-7,4 7,0 0,0 0,0 0,-1 1,0 0,0 1,0 0,0 0,0 0,-1 1,-11-3,-1 3,-1-1,1 2,-1 1,0 1,1 0,-1 2,1 0,-38 11,20 1,1 0,1 3,0 1,1 1,1 2,1 1,-30 29,12-6,2 3,2 1,-52 74,69-83,3 1,2 1,-37 85,53-104,1-1,1 1,1 1,1-1,1 1,1 0,1 0,1 0,4 40,-1-52,1 0,0 0,0-1,2 0,-1 1,1-1,1-1,0 1,1-1,0 0,1-1,0 1,1-2,0 1,0-1,1-1,0 1,0-2,1 1,0-2,1 1,-1-1,1-1,20 6,2-1,1-2,0-1,0-2,0-1,1-2,-1-1,68-8,-28-2,-1-3,0-4,-1-3,-1-3,-1-3,-1-3,-1-3,-2-4,63-42,-89 49,-1-1,-2-2,-1-2,-1-1,-2-2,-2-1,-1-2,-2-1,-2-1,-1-2,-2 0,-3-2,-1 0,23-81,-25 55,-4-1,9-126,-21 151,-2 0,-2 0,-2 0,-3 0,-15-59,19 93,-2 0,0 0,0 0,-1 1,0 0,-1 0,-1 0,0 1,-16-18,18 23,0 1,0 0,0 0,-1 1,1 0,-1 0,0 0,-1 1,1 0,0 0,-1 1,0 0,1 0,-1 1,0 0,0 0,0 1,-8 0,13 1,0 0,-1 0,1 0,0 0,0 1,0-1,0 1,0 0,1 0,-1 0,0 0,1 0,-1 1,1-1,0 1,0-1,0 1,0 0,1 0,-1 0,1 0,-1 0,1 0,-1 7,-5 11,2 0,-5 37,8-43,-4 34,1-1,4 77,2-98,2 0,1 0,1 0,1 0,1-1,13 31,-14-46,0-1,0 1,1-1,0-1,1 1,0-1,1 0,0-1,0 0,0-1,1 1,1-2,-1 0,1 0,0-1,0 0,0 0,1-2,20 5,16 1,1-2,-1-3,74-1,-116-3,163-5,109 5,-269 1,-1-1,1 1,-1 1,0 0,1 0,-1 0,14 8,-19-9,0 1,-1 0,1 0,-1 0,1 1,-1-1,0 0,0 1,0 0,0-1,-1 1,1 0,-1 0,1 0,-1 0,0 0,0 0,-1 1,1-1,-1 0,1 0,-1 1,0 4,-1 6,0 1,-1-1,0 1,-1-1,-1 0,-1 0,-9 21,-54 93,33-66,14-24,-19 35,-38 97,76-165,0 0,1 0,-1 0,1 0,0 0,1 1,-1-1,2 11,-1-15,0 0,1 1,-1-1,0 0,1 1,0-1,-1 0,1 0,0 0,-1 0,1 1,0-1,0 0,0 0,0 0,0-1,0 1,0 0,0 0,1-1,-1 1,0 0,0-1,1 1,-1-1,0 0,1 1,-1-1,0 0,1 0,-1 0,1 0,-1 0,0 0,1 0,-1 0,0-1,3 0,19-4,-1-2,1-1,-1-1,-1 0,1-2,-2-1,27-18,13-7,290-158,-280 151,10-5,-57 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47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605 1,'1'61,"-2"0,-4 0,-2 0,-17 68,-225 552,115-347,79-194,-73 223,128-362,-1 1,1-1,-1 1,1 0,0-1,-1 1,1 0,0-1,0 1,0 0,0-1,1 1,-1 0,0-1,1 1,-1 0,1-1,0 1,-1-1,1 1,0-1,2 3,0-1,0-1,0 0,1 0,-1 0,0-1,1 1,0-1,4 2,12 4,524 210,14-47,-273-110,399 33,-603-83,-59-5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28.1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1,'2'11,"-1"0,2 0,-1 0,2-1,-1 1,1-1,11 19,1 6,45 93,124 193,-57-109,-118-197,-2-4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28.5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29.6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0 101,'5'2,"-1"0,0 1,0-1,0 1,0 0,-1 0,1 0,-1 1,1-1,3 6,5 4,162 137,26 24,-120-94,73 67,-152-145,1-1,0 0,0 1,0-1,-1 0,1 0,0 0,0 0,0-1,1 1,3 0,-6-1,1 0,-1 0,1 0,0 0,-1 0,1 0,-1 0,1 0,0 0,-1-1,1 1,-1 0,1-1,-1 1,1 0,-1-1,1 1,-1 0,1-1,-1 1,0-1,1 1,-1-1,0 1,1-1,-1 1,0-1,1-3,0 1,0-1,-1 1,0 0,0-1,0 1,0-1,0 1,-1 0,1-1,-1 1,0 0,-1-5,-57-149,31 88,3 0,3-2,-17-99,38 167,1-1,0 0,0 1,0-1,0 0,1 1,-1-1,1 1,0-1,0 1,0-1,1 1,-1-1,1 1,-1 0,1 0,0 0,1 0,-1 0,0 1,1-1,0 0,-1 1,1 0,0 0,0 0,0 0,1 0,-1 1,0-1,1 1,3-1,12-4,1 1,-1 1,1 1,31-1,-43 3,38 0,0 1,0 3,-1 2,1 1,-1 3,0 1,-1 3,79 33,-70-22,-2 2,0 2,-2 3,-2 2,0 2,66 66,-88-76,-2 0,-1 2,-1 1,-2 1,22 40,-34-53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30.6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0 181,'6'2,"0"0,0 0,0 0,-1 1,1 0,-1 0,0 0,0 0,0 1,7 6,6 4,74 51,263 169,-352-233,-1 1,0-1,0 1,1-1,-1 0,1 0,-1 0,1 0,0-1,-1 1,1-1,0 1,-1-1,1 0,0 0,-1 0,1 0,0-1,-1 1,1-1,0 0,3-1,-3 0,-1-1,1 1,-1-1,1 0,-1 0,0 0,0 0,0 0,-1-1,1 1,-1 0,0-1,0 1,0-1,0 1,0-8,32-220,-12 71,-4 90,-12 52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32.4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296 793,'0'-8,"0"-1,0 1,-1 0,-1 0,1 0,-1 0,-1 0,-6-15,8 21,0-1,-1 0,0 1,0 0,0-1,0 1,0 0,0 0,0 0,-1 0,1 1,-1-1,0 1,1-1,-1 1,0 0,0 0,0 0,1 0,-1 0,0 1,0 0,0-1,0 1,0 0,0 0,-5 2,4-2,0 2,0-1,0 0,1 1,-1 0,0 0,1 0,-1 0,1 0,0 1,0 0,0 0,0-1,-4 7,-33 50,20-18,0 1,3 2,2-1,-16 75,29-111,1 0,1 0,-1 0,1 0,0 0,0 0,1 0,2 9,-3-14,1-1,-1 0,1 1,-1-1,1 0,-1 0,1 1,0-1,0 0,-1 0,1 0,0 0,0 0,0 0,0 0,1 0,-1 0,0-1,2 2,-1-2,0 1,0-1,-1 0,1 0,0 0,0 0,0 0,0-1,0 1,0-1,0 1,-1-1,1 1,0-1,0 0,-1 0,1 0,2-2,4-3,-1 1,0-1,-1-1,1 1,-1-1,0 0,-1-1,8-12,32-72,-33 65,24-54,48-163,-83 239,1 0,-1 0,1 0,0 0,0 1,0-1,1 1,4-6,-6 9,-1 0,1 0,0 1,1-1,-1 0,0 1,0-1,0 1,0-1,0 1,0 0,1-1,-1 1,0 0,0 0,1 0,-1 0,0 0,0 0,1 0,-1 0,0 0,0 1,0-1,1 1,-1-1,0 1,0-1,0 1,0-1,0 1,0 0,0 0,0-1,0 1,0 0,0 0,-1 0,1 0,0 0,0 2,58 59,128 122,-114-125,131 80,-202-138,0 1,0-1,0 0,0 0,0 0,1-1,-1 1,0 0,0-1,0 0,1 1,-1-1,0 0,1 0,-1 0,0 0,0-1,1 1,-1 0,0-1,3-1,-2 0,0 0,1 0,-1 0,0 0,0-1,0 0,-1 1,1-1,-1 0,1-1,2-4,5-11,-2 1,0-2,10-36,-14 43,23-76,66-235,-73 242,16-166,-35 237,0 1,0 0,0-1,-1 1,-1 0,0 0,0 0,-1 0,-4-17,5 26,1 1,0 0,0-1,0 1,0-1,-1 1,1 0,0-1,0 1,-1 0,1-1,0 1,-1 0,1-1,0 1,-1 0,1 0,0-1,-1 1,1 0,-1 0,1 0,-1-1,1 1,0 0,-1 0,1 0,-1 0,1 0,-1 0,1 0,-1 0,1 0,0 0,-1 0,1 0,-1 1,1-1,-1 0,1 0,0 0,-1 1,1-1,-1 0,1 0,0 1,-1-1,1 0,0 1,0-1,-1 0,1 1,0-1,0 0,-1 1,1-1,0 1,0-1,0 1,-14 25,12-19,0-1,0 1,1 0,0 0,1 0,-1 0,1 0,1 0,-1 0,1 0,0 0,1 0,0-1,0 1,0 0,1-1,0 0,0 0,1 1,-1-2,8 10,8 6,0-1,2 0,0-2,27 18,2 4,79 57,-125-94,-1 0,0 0,0 1,0-1,0 1,-1 0,1 0,-1 0,0 0,0 0,-1 0,1 0,-1 1,0-1,1 9,-1 5,0-1,-4 35,1-41,1 1,0-1,1 1,0 0,1-1,1 1,4 17,-4-25,0 0,1 0,0 0,0-1,0 1,0-1,1 1,-1-1,1 0,0-1,0 1,0-1,0 1,0-1,0-1,1 1,7 2,5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33.0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54,'0'-4,"0"-6,0-5,4-1,2 8,8 8,1 9,3 8,3 4,2 4,1 5,1 3,-4-1,-1-1,-4-6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33.4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35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1 631,'10'-2,"-1"0,1 0,-1-1,0-1,0 0,0 0,0 0,0-1,8-7,23-11,89-38,9-4,176-112,-307 172,34-24,-39 27,-1 1,1-1,0 1,-1-1,1 1,-1-1,1 0,-1 0,0 0,0 0,0 0,0 0,0 0,-1 0,1 0,0 0,0-4,-2 4,0 1,1 0,-1 0,0-1,0 1,0 0,0 0,0 0,0 0,0 0,0 0,0 0,-1 1,1-1,0 0,0 1,-1-1,1 0,-1 1,1 0,0-1,-1 1,1 0,-1 0,1 0,-1 0,1 0,0 0,-1 0,-1 1,-49 4,11 4,1 3,0 1,0 2,-43 23,12 0,-81 57,147-92,1 0,-1 0,1 1,-1 0,1 0,0 0,1 1,-1-1,1 1,0 0,0 0,0 0,-3 9,6-12,-1 1,1 0,0 0,0 0,0 0,0-1,0 1,1 0,-1 0,1 0,0-1,0 1,0 0,0-1,0 1,1-1,-1 1,1-1,0 0,-1 1,1-1,0 0,0 0,1 0,-1-1,0 1,0-1,1 1,2 1,6 1,0 1,-1-2,1 1,1-1,-1-1,0 0,1-1,-1 0,18-1,29 4,141 34,-161-30,-30-5,0-1,1 0,-1-1,1 0,8 0,-13-1,0-1,0 0,0 0,0 0,0 0,-1 0,1-1,0 1,-1-1,1 0,-1 0,0-1,0 1,5-5,28-32,-2 0,-2-2,48-80,19-25,-73 113,-12 18,-2-1,1-1,-2 0,0-1,15-35,-25 52,-1 0,1-1,-1 1,1 0,-1 0,0 0,0 0,1-1,-1 1,0 0,0 0,0-1,-1 1,1 0,0 0,0 0,0-1,-1 1,1 0,-1 0,1 0,-1 0,1 0,-1 0,0 0,0 0,1 0,-1 0,0 0,0 0,0 0,0 1,0-1,0 0,0 1,0-1,0 1,0-1,-1 1,1-1,0 1,0 0,0 0,-1-1,1 1,0 0,0 0,0 0,-1 0,0 1,-11-1,0 1,1 1,-24 5,24-4,-60 14,1 4,1 3,1 3,2 2,-78 47,-297 221,439-294,-1-1,1 1,0 0,0-1,0 1,0 1,0-1,1 0,-4 6,6-8,0-1,0 1,-1-1,1 1,0-1,0 1,0-1,0 0,0 1,0-1,0 1,0-1,0 1,0-1,1 1,-1-1,0 1,0-1,0 0,0 1,1-1,-1 1,0-1,1 0,-1 1,0-1,0 0,1 1,0 0,26 5,96 4,-49-3,107-3,-97-15,-68 7,-1 1,0 1,1 1,-1 0,1 1,-1 1,1 0,-1 1,18 4,22 11,76 35,-105-39,0 0,-1 2,-1 1,42 35,-52-35,-1 0,0 0,-2 2,0-1,0 1,9 25,30 49,-39-75,-1-2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37.8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1 891,'6'1,"0"-1,0 1,-1 0,1 1,0 0,-1 0,1 0,-1 0,1 1,-1 0,0 0,0 0,0 1,-1-1,1 1,-1 1,0-1,0 0,5 8,6 10,-1 0,-1 1,11 27,-10-20,20 61,-28-72,-4-87,-3-6,3 0,4 1,25-121,-31 189,1 1,0-1,0 0,1 1,0 0,-1-1,1 1,0 0,1 0,-1 0,1 0,0 1,0-1,0 1,0-1,1 1,-1 0,1 0,0 1,0-1,0 1,0 0,0 0,0 0,1 1,-1-1,1 1,-1 0,1 0,0 1,-1-1,1 1,0 0,-1 0,1 1,6 0,21 4,0 1,0 1,0 2,-1 1,43 20,144 84,-215-112,53 29,-1 2,-2 2,78 68,-126-98,-1-1,0 0,-1 1,1 0,-1 0,0 0,0 0,0 1,-1-1,0 1,3 9,-3-2,0 1,-1 1,-1 21,0-32,0-2,0 0,0 0,0 0,0 0,1 0,-1 0,1 0,-1 0,1 0,0 0,0 0,0 0,0 0,0-1,0 1,0 0,0-1,1 1,-1-1,1 1,-1-1,1 0,0 1,-1-1,1 0,0 0,0 0,0-1,0 1,0 0,0-1,0 1,0-1,0 0,0 1,0-1,0 0,0 0,0-1,3 1,11-2,0 0,0-1,0 0,16-7,-22 7,90-28,-3-4,-1-4,-1-5,-3-4,112-76,-194 117,-1 0,1 0,-2-1,1 0,-1 0,0-1,-1-1,8-11,-12 16,-1 1,0-1,0 0,-1 0,1 0,-1 0,0 0,0-1,-1 1,0 0,0 0,0-1,0 1,-1 0,0 0,0 0,0-1,-1 1,1 1,-5-8,-9-16,-1 2,-1 0,-1 1,-33-34,4 4,33 38,-158-189,132 163,-2 2,-73-56,104 89,0 1,0 0,-1 1,0 0,0 1,0 0,-21-5,32 10,1 0,-1 0,1-1,0 1,-1 0,1 0,-1 0,1 0,-1 0,1 0,0 0,-1 0,1 0,-1 1,1-1,-1 0,1 0,0 0,-1 0,1 0,0 1,-1-1,1 0,-1 0,1 1,0-1,0 0,-1 1,1-1,0 0,-1 1,1-1,0 1,1 18,18 25,-16-37,358 680,-193-380,-128-229,-17-31,2-1,2-1,33 42,-58-84,1 0,0-1,0 1,1-1,-1 0,0 0,1 0,-1 0,1 0,0-1,0 0,-1 1,1-2,0 1,0 0,0-1,0 1,0-1,0 0,0-1,0 1,0-1,0 0,0 0,-1 0,1 0,0 0,3-3,14-5,0-1,-1-1,30-22,-38 25,110-78,-106 76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38.4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1 198,'4'-4,"10"-2,16 1,15-4,21-4,17-4,16 0,12-1,4-1,-4 2,-12 4,-11 0,-16-2,-16 1,-13 4,-13 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50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0,'51'308,"108"393,-2-10,-154-679,130 735,-57 7,-74-670,4 0,4-1,3 0,40 132,86 175,-20-65,-117-317,-2-7,0 1,1-1,-1 0,0 1,1-1,-1 0,1 1,0-1,-1 0,1 1,0-1,0 0,0 0,0 0,0 0,0 0,0 0,2 2,5-4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39.3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0 248,'46'-46,"-14"12,41-33,-59 56,1 1,0 0,0 1,1 0,0 2,23-9,-14 9,1 1,-1 1,1 0,-1 2,1 2,0 0,45 5,-32 1,-2 2,1 2,-1 1,58 25,-21 0,-1 3,-2 4,-3 3,78 64,-138-103,42 33,-1 1,-3 3,54 63,-96-102,-1 0,0 0,0 0,-1 0,0 1,1-1,-1 1,-1-1,1 1,-1 0,1-1,-1 1,-1 0,1 5,-1-6,-1 0,0-1,0 1,0-1,0 1,-1-1,0 0,1 1,-1-1,0 0,-1 0,1 0,0-1,-1 1,0 0,1-1,-1 0,0 1,-5 1,-300 186,67-46,179-103,2 2,-82 76,122-100,1 0,2 1,0 1,1 1,1 0,1 1,1 1,1 0,1 0,-10 35,20-56,0 0,0 0,0 0,0 1,1-1,-1 0,1 0,0 1,0-1,0 0,1 1,-1-1,1 0,0 0,-1 0,2 0,-1 1,2 3,0-4,0 0,0-1,1 1,-1-1,0 1,1-1,0 0,-1 0,1-1,0 1,0-1,0 0,0 0,5 0,11 4,-1 0,0 1,0 1,0 1,-1 0,0 2,-1 0,0 0,23 21,-25-16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39.9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41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1414 1,'-12'0,"0"2,-1-1,1 2,0 0,0 0,1 1,-1 0,1 1,-1 1,2 0,-1 0,-12 10,-14 13,-63 65,71-65,-114 121,6 7,8 5,6 5,8 6,8 4,-95 216,194-376,-18 37,2 1,3 0,-24 103,43-154,2 0,-1 1,0-1,1 0,0 0,0 1,0-1,0 0,1 0,0 1,-1-1,2 0,-1 0,0 0,4 6,-3-7,1 0,0-1,-1 1,1-1,0 0,0 0,0 0,1 0,-1 0,0-1,1 1,-1-1,1 0,0 0,-1 0,1-1,6 1,23 2,0-2,1-1,-1-1,52-10,132-36,-202 43,274-74,-224 57,-1-3,83-44,-131 60,0-2,-1 0,0-1,-1 0,0-1,16-17,-22 20,-1-1,0 0,-1 1,0-2,-1 1,0-1,0 0,-1 0,-1 0,5-22,19-227,-7 52,32-121,12-88,-64 403,-1-1,-1 0,0 0,-1 1,0-1,-1 1,-1 0,0 0,-1 0,0 1,-9-14,-17-42,23 44,-14-30,18 54,2 13,2 14,5-1,1 0,1 0,1 0,1-1,11 24,64 114,35 29,-98-163,1-1,1-1,2-1,41 33,93 72,75 57,-211-173,-3-4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42.5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0,'162'195,"-126"-148,677 969,-397-488,-296-495,-13-22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44.9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1 500,'0'-15,"-1"8,1 0,0 0,1 0,-1 0,4-13,-4 19,1 0,-1 0,1 0,-1 0,1 0,-1 0,1 0,0 0,0 0,-1 0,1 0,0 1,0-1,0 0,0 1,0-1,0 1,0-1,0 1,0-1,0 1,0-1,0 1,0 0,1 0,-1 0,0 0,0 0,0 0,0 0,0 0,1 0,-1 0,0 1,0-1,0 0,0 1,0-1,0 1,0-1,0 1,2 1,30 15,-1 3,0 0,50 44,-11-9,-6-9,3-3,2-3,106 45,-174-84,4 1,1 1,-1-1,1 0,0 0,8 1,-14-3,1 0,-1 0,0 0,1 0,-1 0,0 0,0 0,1-1,-1 1,0 0,0-1,0 1,1-1,-1 1,0-1,0 0,0 0,0 1,0-1,0 0,0 0,0 0,0 0,-1 0,1 0,0 0,-1 0,1 0,-1 0,1-1,-1 1,1 0,-1 0,1-3,2-26,0-1,-2 0,-2 1,0-1,-8-40,6 53,-63-348,32 196,34 154,7 13,17 21,158 206,-97-113,582 804,-517-677,-11 6,112 270,-132-200,-99-252,-4 1,-2 0,6 75,-19-124,0-1,-1 0,0 1,-1-1,-1 0,0 0,-1 0,-4 14,5-22,0 0,0-1,-1 1,0-1,1 1,-1-1,-1 0,1 0,-1 0,1 0,-1-1,0 0,0 1,-1-2,1 1,-1 0,1-1,-1 0,0 0,0 0,0-1,0 1,-8 0,-5 0,0-2,0 0,-1-1,1 0,0-2,0 0,0-1,0-1,1 0,0-1,-25-14,0-1,1-3,1-1,-48-41,33 20,1-3,3-2,2-2,3-2,-77-118,96 127,2-1,2-2,2 0,2-1,2-1,3 0,2-1,-10-93,16 34,5 1,16-144,-10 217,1 1,2-1,1 1,2 1,1 0,2 0,2 1,1 1,29-43,-28 55,-2 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45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1,'-1'109,"0"16,15 131,-8-215,1 0,2 0,1-1,3 0,1-1,2 0,23 40,-25-54,2-1,1 0,1-1,1-1,1-1,0 0,2-2,0 0,2-2,42 25,-27-22,1-2,1-1,1-3,0-1,1-2,57 7,-32-9,117 2,-154-12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46.3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0,'459'458,"-314"-307,-125-135,-19-16,-1-1,0 1,1 0,-1 0,0 0,0-1,1 1,-1 0,0-1,0 1,1 0,-1-1,0 1,0 0,0-1,1 1,-1-1,0 1,0 0,0-1,0 1,0 0,0-1,0 1,0-1,0 1,0 0,0-1,0 1,0-1,0 1,-1-1,-11-49,-5-3,3-1,2 0,3-1,2 0,2 0,6-109,-1 161,0 1,1-1,-1 1,1-1,0 1,0-1,0 1,0 0,0 0,0-1,1 1,-1 0,1 0,-1 0,1 0,0 0,0 1,0-1,0 1,0-1,0 1,0 0,1-1,-1 1,0 0,1 0,-1 1,1-1,-1 1,4-1,9-1,0 1,0 1,0 0,19 3,-1 0,-1-2,1 2,-1 1,0 2,0 1,36 14,-46-13,-2 0,1 2,-1 1,-1 0,0 2,-1 0,0 1,22 22,5 14,-1 2,-3 2,57 99,76 189,-156-304,1-2,-3-10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47.0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2,'107'-2,"155"7,-233-2,-1 2,1 0,-1 2,0 1,-1 1,52 25,-37-8,-1 1,-1 3,-1 1,-2 1,-1 2,-2 2,-1 1,-2 2,27 45,13 30,-5 3,53 136,-26-29,-80-194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47.8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1 430,'4'-1,"1"1,-1-1,1 0,-1-1,0 1,0-1,1 0,3-2,20-8,334-69,-129 33,607-152,-735 171,-53 14,79-13,-129 28,-1-1,0 1,1 0,-1-1,0 1,1 0,-1 0,0 0,1 0,-1 0,0 0,1 0,-1 0,0 1,1-1,-1 0,0 1,1-1,-1 1,0 0,2 1,-5 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48.4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1 323,'7'-1,"1"0,-1-1,0 0,0 0,1-1,-1 0,-1 0,1-1,8-5,30-14,42-6,94-18,-87 25,192-31,-70 16,-73 19,-11 2,61-26,-167 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51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940 49,'0'-2,"-1"0,1 1,-1-1,0 0,0 1,0-1,0 0,0 1,0-1,0 1,0-1,-1 1,1 0,-1 0,1-1,-1 1,1 0,-1 0,0 0,1 1,-1-1,0 0,0 1,1-1,-4 0,-48-10,29 8,0 2,0 0,-1 2,1 0,0 2,0 1,0 1,0 0,-27 12,20-5,1 2,0 1,1 2,1 1,1 1,-32 28,24-15,2 1,2 2,0 1,3 1,1 2,2 0,2 2,1 1,-28 78,40-91,1 1,2 1,1-1,1 1,-1 40,6-60,0 0,0 0,1 1,1-1,0 0,0-1,1 1,1 0,0-1,0 1,1-1,0-1,1 1,0-1,0 0,1 0,1 0,9 8,2-2,0-1,1-2,1 1,1-2,-1-1,1-1,1-1,0 0,0-2,33 4,2-2,1-2,0-3,62-6,-97 2,0-1,0-1,39-11,-51 11,0-2,-1 0,1 0,-1-1,0-1,0 0,-1 0,15-14,-6 2,0-2,-1 0,-1-1,-1-1,20-36,52-131,-81 172,0 3,-1-1,0 0,-2-1,1 0,-2 1,-1-1,0 0,-1-1,0 1,-1 0,-2 0,1 0,-2 0,0 0,-1 1,-1-1,-1 1,0 0,-1 0,0 1,-2 0,0 0,0 1,-22-25,20 29,-1 0,0 1,0 1,-1 0,0 0,0 1,0 1,-1 0,-17-4,9 2,-1-2,-25-14,47 23,-14-7,1-2,0 0,-19-17,17 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50.6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1 719,'8'-6,"1"-1,0 2,1 0,-1 0,1 0,0 1,0 1,21-5,1-1,14-7,1 3,1 2,0 2,65-3,-89 11,-1 1,0 1,0 1,1 1,-1 1,-1 2,1 0,-1 1,0 1,-1 1,26 15,-26-12,-1 1,-1 1,-1 1,0 0,0 2,-2 0,0 0,-1 2,-1 0,-1 1,0 0,-2 1,0 0,-2 0,0 1,-1 1,-1 0,-2 0,0 0,-1 0,1 33,-3-15,-1 1,-1-1,-3 0,-1 1,-3-1,0-1,-3 0,-23 60,31-93,-5 11,-1 0,0 0,-1-1,-21 31,30-48,0 1,-1-1,1 0,0 0,0 0,0 1,0-1,0 0,0 0,0 0,0 1,0-1,-1 0,1 0,0 0,0 0,0 0,0 1,0-1,-1 0,1 0,0 0,0 0,0 0,-1 0,1 0,0 0,0 1,0-1,-1 0,1 0,0 0,0 0,0 0,-1 0,1 0,0 0,0 0,0-1,-1 1,1 0,0 0,0 0,0 0,-1 0,1 0,0 0,0 0,0 0,0-1,-1 1,1 0,0 0,-1-17,7-29,-5 43,79-525,89-417,-165 928,-2 4,1 1,1 0,-1 0,2 0,0 1,0-1,1 1,8-12,-13 23,-1-1,0 1,0 0,0-1,0 1,1 0,-1-1,0 1,0 0,1-1,-1 1,0 0,1 0,-1-1,0 1,1 0,-1 0,0-1,1 1,-1 0,0 0,1 0,-1 0,1 0,-1 0,0-1,1 1,-1 0,1 0,-1 0,0 0,1 1,-1-1,1 0,-1 0,0 0,1 0,0 1,3 16,-6 28,2-44,-7 63,3 0,3 0,3 1,2-1,3 0,22 90,-20-122,0 9,2 0,2-1,1 0,25 46,-37-83,0 0,0 1,0-1,0 0,1 0,0-1,-1 1,1 0,0-1,0 0,0 1,1-1,-1-1,0 1,1 0,0-1,-1 0,7 2,9-1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51.2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0,'-2'126,"-1"-57,3 1,3-1,14 85,-12-135,0-1,0 0,2 0,0-1,1 0,1 0,0 0,2-2,-1 1,2-1,26 27,-18-25,-1-1,2-1,0 0,1-2,0 0,1-2,1 0,34 10,184 49,-205-61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52.7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0 299,'11'1,"0"0,-1 0,1 1,-1 0,1 1,-1 0,0 1,0 0,-1 1,1 0,-1 0,17 14,3 5,-1 1,34 40,-21-20,-34-38,-1 0,0 1,0 0,-1 0,0 0,0 0,-1 1,0 0,-1 0,3 10,-1 5,-1 1,1 37,-3-37,4 4,1-25,2-16,-2-9,-1 0,-1 0,-1 0,0-1,0-30,8-45,98-348,-109 441,0 0,0 0,1 0,-1 0,1 0,0 0,0 0,1 1,-1-1,1 1,0-1,0 1,0 0,0 0,0 0,7-4,-6 6,0 0,0 0,0 1,0-1,-1 1,1 0,0 0,0 0,0 1,0-1,0 1,0 0,0 0,-1 0,1 1,0-1,-1 1,1 0,2 2,30 16,-2 2,57 47,56 64,-143-129,57 53,-2 3,-3 3,-3 2,45 73,-91-125,-1-1,0 1,-1 0,0 1,-1 0,-1-1,0 1,2 22,-3 11,-4 58,-1-29,3 139,0-192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53.5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1,'4'1,"-1"0,0 0,1 0,-1 0,0 0,0 1,0 0,0-1,4 5,8 3,127 74,-4 6,148 125,222 245,-119-44,-325-335,-3 2,-4 3,71 140,-125-217,11 20,18 55,-30-77,0 1,0-1,-1 0,0 1,0-1,-1 1,0-1,0 1,0-1,-1 0,0 1,0-1,0 1,-1-1,-3 8,-8 2,-2-5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55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1 360,'10'-1,"0"0,0-1,0 0,0-1,0 0,0-1,12-6,24-9,567-148,-388 111,137-34,-351 88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55.7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0,'7'9,"-1"-1,0 1,-1 1,1-1,5 19,8 11,41 74,-4 4,46 138,-98-244,13 41,42 84,-49-117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56.9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1 379,'34'1,"1"3,0 0,-1 2,0 2,0 1,39 16,187 97,-245-114,136 76,-132-71,0 0,-1 1,0 1,-1 0,20 25,-34-37,-1 0,1 0,-1 1,0-1,0 1,0 0,0 0,0-1,-1 1,0 0,0 0,0 0,0 1,-1-1,1 0,-1 0,0 0,-1 0,1 0,-1 1,1-1,-1 0,0 0,-1 0,1 0,-1-1,0 1,-3 6,4-9,1-1,-1 0,1 1,0-1,-1 1,1-1,-1 1,1-1,-1 0,1 1,-1-1,1 0,-1 0,0 1,1-1,-1 0,1 0,-1 0,0 0,1 0,-1 0,1 1,-1-2,0 1,1 0,-1 0,0 0,1 0,-1 0,1 0,-1-1,1 1,-1 0,0 0,1-1,-1 1,1 0,-1-1,1 1,-1-1,1 1,0-1,-1 1,1-1,0 1,-1-1,1 1,0-1,-1 1,1-1,0 0,0 1,0-1,0 1,0-1,-1 0,1 1,0-1,0 0,-8-41,4-13,4-1,10-94,-1 38,-6 57,1-43,31-177,-26 249,-4 41,-3 41,-2 4,-2-8,3 0,1 1,18 88,-17-127,1 1,1-1,0 0,1 0,0 0,1-1,1 0,0 0,1-1,0 0,1 0,0-1,0-1,2 0,-1 0,1-1,23 13,-4-8,1-1,1-1,0-2,0-1,51 6,-26-4,-27-5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57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0,'-10'112,"0"-26,10-71,-8 117,15 211,-6-332,0 0,1 0,0 0,1-1,0 1,0-1,11 20,-11-25,1-1,-1 1,1 0,0-1,1 0,-1 0,1 0,0 0,0-1,0 0,0 0,1 0,-1 0,1-1,10 3,20 3,0-1,1-2,68 1,-40-3,-59-3,0 1,0 0,-1 0,1 0,0 0,0 1,-1 0,1 0,-1 1,1 0,-1 0,7 5,5 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7:59.1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1,'8'5,"0"0,0 1,0 0,-1 1,0-1,-1 1,1 1,-1-1,5 9,46 83,-45-76,47 95,81 235,-5 144,-152-571,-4-11,-17-164,33 162,9-135,-3 219,0 0,0 0,0 0,0 1,0-1,1 0,-1 1,1 0,0-1,-1 1,1 0,0-1,1 1,-1 1,0-1,0 0,1 0,-1 1,1-1,0 1,-1 0,1 0,0 0,0 0,-1 0,1 1,3-1,15-3,-1 1,39 0,-35 2,121-3,208 21,142 48,-454-59,0 2,0 2,63 23,-101-32,-1 1,1-1,-1 1,1-1,-1 1,0 0,0 0,0 0,0 0,0 0,0 0,0 1,-1-1,1 1,-1-1,0 1,1-1,-1 1,0 0,-1 0,1-1,0 7,0 4,0-1,-2 1,1 0,-3 13,-1 8,2 77,5 0,17 118,-15-204,1-8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00.0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0 406,'28'-3,"0"-1,-1-1,0-2,0-1,0-1,36-18,-25 11,657-284,-637 279,-38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54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559 187,'7'8,"-1"0,0 0,0 1,-1 0,0 0,5 12,4 8,274 568,-159-318,435 916,-536-1134,29 55,-49-107,-6-18,-6-19,-14-21,-1 1,-3 1,-35-56,30 54,-339-586,-90-166,367 634,-218-391,307 557,0 1,0-1,-1 1,1-1,0 1,-1-1,1 1,0-1,-1 1,1-1,-1 1,1 0,-1-1,1 1,-1 0,1-1,-1 1,1 0,-1 0,1-1,-1 1,1 0,-1 0,0 0,1 0,-1 0,1 0,-1 0,0 0,1 0,-1 0,1 0,-1 0,0 1,-19 16,-12 43,27-51,-34 77,-46 142,-6 97,89-316,-8 24,2 1,1 1,1-1,2 1,2 61,1-114,1 1,1-1,6-29,0-11,1-40,6-82,43-202,-19 202,-37 178,-1-1,1 1,0 0,-1 0,1 0,0 0,0 0,0 0,1 0,-1 1,0-1,1 0,-1 0,1 1,0-1,-1 1,1 0,0-1,3-1,0 2,-1-1,0 1,1 0,-1 0,1 0,-1 1,1-1,-1 1,7 1,11 2,-1 0,0 2,29 10,-30-9,260 78,-5 12,509 254,-758-336,-14-8,0 0,0 0,-1 1,0 1,0 0,-1 0,16 18,-25-26,0 1,-1 0,1-1,0 1,-1 0,1 0,-1-1,1 1,-1 0,0 0,1 0,-1 0,0 0,1 0,-1 0,0 0,0-1,0 1,0 0,0 0,0 0,0 0,0 0,0 0,-1 0,1 0,0 0,0 0,-1 1,-1-1,1 1,-1-1,1 0,-1 0,0 0,1 0,-1 0,0 0,0-1,0 1,0-1,1 1,-5 0,-9 1,-1-1,-29-1,38-1,-56 2,0 3,0 3,-81 19,-179 60,276-72,-324 106,350-111,1 0,1 1,0 1,0 1,1 1,0 0,-28 30,-1 8,-47 65,26-29,47-60,13-16,-1 1,0-2,-1 1,0-1,-22 16,27-28,5-11,5-21,-3 24,5-58,-3 0,-7-110,-31-137,14 151,11 136,9 27,-1 1,1-1,-1 1,0 0,1-1,-1 1,0-1,1 1,-1 0,0 0,0-1,1 1,-1 0,0 0,0 0,1 0,-1 0,0 0,0 0,0 0,1 0,-1 0,0 1,0-1,1 0,-1 0,0 1,1-1,-1 0,0 1,1-1,-2 1,-12 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01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78,'31'-2,"-1"-1,57-14,0 0,64-2,156 0,-303 19,1 0,-1 0,0 0,0 0,0 1,1 0,-1 0,0 0,0 0,0 1,0-1,-1 1,1 0,0 0,-1 1,5 3,-5-3,-1 0,1 1,-1-1,0 1,-1-1,1 1,0 0,-1 0,0 0,0 0,0 0,-1 0,1 0,-1 0,0 0,0 0,-1 6,-1 9,-1 0,0 0,-2 0,0-1,-9 20,-44 89,27-64,-135 289,136-308,16-26,14-17,1 0,-1-1,0 1,1-1,-1 1,1-1,-1 1,1-1,-1 0,1 1,0-1,-1 0,1 1,-1-1,1 0,0 0,-1 1,1-1,0 0,-1 0,1 0,0 0,-1 0,1 0,0 0,-1 0,1 0,0 0,-1-1,1 1,0 0,0-1,32-1,164-33,-109 17,131-10,-213 28,23-1,0-1,0-2,46-10,-48 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02.0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0,'17'11,"0"0,0 2,-1 0,-1 0,16 19,-7-8,110 111,215 283,-271-308,-6 3,-4 4,76 179,-126-252,-2 1,-2 1,-1 1,6 56,-16-76,-1 0,-1 0,-2 0,0 0,-2 0,-1-1,-2 1,0-1,-10 26,-8 7,-3 0,-35 56,-79 106,64-104,-258 416,298-463,29-48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04.1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814 104,'-16'12,"-18"5,-80 33,-3-5,-2-6,-127 26,232-62,1 0,-1-1,1-1,-1-1,0 0,-19-2,31 2,-1 0,1-1,0 1,-1 0,1-1,0 0,0 1,0-1,-1 0,1 0,0 0,0-1,0 1,1 0,-1-1,0 1,0-1,1 0,-1 0,1 1,0-1,-1 0,1 0,0 0,0 0,0-1,0 1,1 0,-1 0,0 0,1-1,0 1,-1 0,1-1,0 1,0 0,0-1,1 1,-1 0,1-1,-1 1,1 0,0 0,0 0,-1-1,4-2,0-4,1 1,0 0,0 0,1 0,0 1,1 0,-1 0,2 0,-1 1,0 0,16-8,13-8,49-21,-77 39,40-15,0 2,2 2,0 3,1 1,0 3,0 2,1 2,67 4,-79 3,0 1,0 2,-1 2,0 1,0 3,-1 1,-1 1,0 2,-1 2,0 2,33 24,-24-13,-2 3,-1 1,-2 2,-1 2,-2 1,-2 2,48 76,-73-103,-1 2,0-1,-1 1,-1 1,-1 0,-1-1,0 2,2 21,-5-25,-2 0,0 0,-1 0,0 0,-1 0,-1 0,0 0,-1-1,-1 1,-9 20,-71 127,19-40,34-57,-73 138,103-199,0 0,0-1,0 1,-1-1,1 1,-1-1,0 0,0 0,0 0,0-1,-1 1,1-1,-1 0,0 0,1 0,-1 0,0 0,0-1,-7 2,3-3,-1 0,1-1,0 1,0-2,0 1,0-1,0 0,1-1,-10-4,-64-27,3-4,1-4,-104-73,170 107,-1 0,1-1,0-1,1 0,0 0,1-1,0 0,-10-18,17 26,0-1,0 0,0 1,1-1,0 0,0 0,0 0,0 0,1 0,-1-1,1 1,0 0,0 0,1 0,-1 0,1 0,0 0,0 0,0 0,1 0,0 0,-1 0,1 1,0-1,1 1,-1-1,0 1,1 0,0 0,0 0,0 0,7-4,-1 0,0 1,1 0,-1 1,1 0,1 1,-1 0,1 0,-1 1,1 0,0 1,16-1,16 0,73 6,-34 1,494-4,-558-1,0-1,0-1,26-7,-25 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25.4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65,'1'6,"0"0,0-1,0 1,1 0,-1 0,1 0,1-1,-1 1,1-1,0 0,0 0,1 0,-1 0,1 0,0-1,0 1,1-1,0 0,4 3,13 8,0-1,47 23,-57-32,2 2,73 31,-81-36,-1 0,1-1,-1 1,1-1,0-1,-1 1,1-1,0 0,0 0,0-1,-1 0,1 0,8-2,-11 1,-1 1,0-1,1 0,-1 1,0-1,0 0,0 0,-1-1,1 1,0 0,-1 0,0-1,1 1,-1-1,0 1,0-1,0-2,13-57,-7 28,2-5,9-74,-16 137,2-1,9 37,2 7,13 78,22 125,99 308,-104-455,20 62,-62-172,0 0,-1 1,0-1,-1 1,-1-1,0 1,0-1,-4 18,3-25,-1 0,1 0,-1 0,0-1,-1 1,1-1,-1 1,0-1,-1 0,1 0,-1 0,0 0,0-1,0 0,-1 0,0 0,1 0,-1-1,-1 1,-5 2,2-2,-1 1,0-1,-1 0,1-1,-1-1,1 1,-19 0,24-3,1 0,0 0,0-1,0 0,-1 0,1 0,0 0,0-1,0 0,0 1,1-1,-1-1,0 1,1-1,0 1,-1-1,1 0,0 0,0 0,1 0,-1-1,-2-4,-26-45,2-2,-32-85,32 71,-165-468,188 517,1 0,0 0,1 0,1 0,2 0,0-36,1 54,0 1,0-1,0 1,0-1,0 1,0-1,1 1,-1-1,1 1,-1-1,1 1,0 0,-1-1,1 1,0 0,0-1,0 1,0 0,0 0,0 0,0 0,0 0,1 0,-1 0,0 0,0 1,1-1,-1 0,1 1,-1-1,1 1,-1-1,0 1,1 0,0 0,-1 0,1 0,-1 0,1 0,-1 0,1 0,-1 0,1 1,-1-1,1 1,-1-1,3 2,10 4,0 0,-1 1,1 0,12 10,-7-5,4 0,2-1,-1-2,1 0,48 10,-34-10,24 6,93 10,-133-21,-6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26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1,'-14'34,"4"-14,0 3,2 1,1 0,0 0,2 1,1 0,1 0,1 0,1 0,1 0,1 0,2 0,0 0,2 0,1 0,0-1,2 0,1-1,20 40,-17-41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28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1,'5'1,"0"0,0 0,0 0,0 1,0 0,0 0,-1 0,1 0,-1 1,0 0,1 0,-1 0,0 0,-1 1,1-1,4 7,10 12,27 42,-31-42,8 15,21 46,-10-17,-29-56,0 1,-1-1,0 1,-1 0,1 14,-1 7,-2-25,-2-9,-10-36,1-2,3 0,1 0,2 0,1-1,4-71,0 107,1 0,0 0,0 0,1 1,-1-1,1 0,0 1,0-1,0 1,1 0,0 0,0 0,0 0,0 0,0 0,1 1,0 0,-1 0,1 0,0 0,1 0,-1 1,0 0,1 0,0 0,-1 0,1 1,0 0,0 0,0 0,-1 0,1 1,0 0,0 0,0 0,0 1,0-1,0 1,0 0,-1 1,1-1,0 1,-1 0,1 0,-1 1,0-1,1 1,3 4,118 79,16 13,-135-91,1 0,-1 0,-1 0,1 0,-1 1,-1 0,0 1,0-1,7 21,0 11,10 49,-8-27,-9-44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28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0,'2'4,"0"0,0 0,1 0,-1-1,1 1,0-1,0 0,0 0,0 0,1 0,-1 0,5 2,1 2,45 39,-2-3,52 57,-89-85,-2 0,0 1,-1 1,0 0,-2 1,0 0,-1 0,0 1,-2 0,5 21,48 201,6 0,-56-207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29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1 154,'231'-10,"281"-50,-368 39,-80 12,114-33,-163 38,0 1,-1 1,1 1,0 0,15 1,-9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30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0,'391'15,"95"-4,-376-12,-89 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33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69,'16'0,"-1"2,1-1,0 2,-1 0,1 1,-1 0,0 1,0 1,-1 1,0 0,0 0,0 2,17 13,39 30,99 93,-132-109,-2 3,-1 0,54 87,-75-104,-2 1,0 1,-2 0,0 0,-2 1,-1 0,5 38,-9-49,-1 0,0 0,-1 1,-1-1,0 0,-1 0,0 0,-1 0,-1 0,0-1,-1 1,0-1,-1 0,-1 0,-8 11,14-22,0 0,0 0,0-1,-1 1,1 0,-1-1,1 1,-1-1,0 0,1 1,-1-1,0 0,0 0,0 0,0 0,0-1,0 1,0 0,0-1,-4 1,5-2,-1 0,1 1,0-1,-1 0,1 0,0 0,0 0,0 0,0 0,0-1,0 1,0 0,0 0,0-1,1 1,-1-1,1 1,-1 0,1-1,-1 1,1-1,0 1,0-1,-1 1,1-1,0 0,1 1,-1-1,0 1,1-3,1-22,1 1,2-1,9-29,-3 7,58-218,-27 113,33-128,-65 248,7-29,-16 57,0 1,0 0,-1 0,0-1,1 1,-1 0,-1-1,1 1,-1 0,-1-6,2 10,0 0,0-1,0 1,-1 0,1 0,0 0,0-1,-1 1,1 0,0 0,-1 0,1 0,0 0,-1-1,1 1,0 0,0 0,-1 0,1 0,0 0,-1 0,1 0,0 0,-1 0,1 0,0 0,-1 0,1 1,0-1,-1 0,1 0,0 0,0 0,-1 0,1 1,0-1,0 0,-1 0,1 0,0 1,0-1,0 0,-1 0,1 1,0-1,0 0,0 1,0-1,0 0,-1 0,1 1,0-1,0 0,0 1,0-1,0 1,-11 20,5-1,0 0,1 1,2-1,0 1,-1 24,6 112,1-73,-3-78,0 0,0 0,0 1,1-1,0 0,1 0,-1 0,1 0,0 0,4 6,-4-9,1 0,-1 1,1-1,0 0,1 0,-1-1,0 1,1-1,0 0,-1 0,1 0,0 0,0 0,0-1,6 2,21 4,60 8,-61-11,0 0,42 14,-44-11,46 8,-49-11,0 0,45 16,116 51,-167-62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55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33,'-1'-1,"1"0,0 0,0 0,0-1,0 1,0 0,0 0,0 0,0 0,0 0,0 0,1 0,-1 0,0 0,1 0,-1 0,1 0,-1 0,1 0,-1 0,1 0,0 0,-1 0,1 1,0-1,0 0,0 0,-1 1,1-1,0 1,0-1,0 1,0-1,0 1,0-1,0 1,0 0,1 0,1-1,1 2,0 0,0 0,0 0,0 1,-1-1,1 1,0 0,-1 0,1 0,5 5,31 27,-3 1,0 1,41 56,-33-39,-10-12,1012 1131,-925-1043,143 136,-252-255,-6-8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34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1,'-2'46,"3"1,1 0,2-1,3 0,22 81,-10-72,49 97,-57-131,1-1,1 0,1 0,1-2,0 0,2 0,26 22,-31-32,0-1,1 0,20 9,16 7,-32-13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35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46,'2'6,"0"-1,0 1,1-1,0 0,0 0,0 0,0 0,1 0,0-1,5 6,6 8,38 55,217 317,-260-380,-8-23,-9-27,-9-14,3-1,3 0,1-1,4-1,1 1,7-84,-3 137,0 0,0 0,0 0,1 0,-1 0,1 0,0 0,0 0,0 1,0-1,0 0,1 1,-1-1,1 1,0-1,0 1,0 0,0-1,0 1,0 0,0 1,1-1,-1 0,1 1,-1-1,1 1,0 0,0 0,-1 0,1 0,0 0,0 0,0 1,0 0,0-1,0 1,0 0,0 1,4 0,12 2,0 1,-1 0,1 2,34 15,-32-12,40 16,67 38,-102-48,1 1,-2 2,0 1,38 38,-54-45,0 0,0 1,-2 0,0 0,0 1,-1-1,-1 2,0-1,5 28,19 49,-22-75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36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1,'4'0,"-1"0,1 1,-1 0,0 0,0 0,1 0,-1 0,0 1,0-1,0 1,0 0,5 4,34 34,-17-14,-22-24,286 265,-209-186,102 134,-161-185,-2 1,-2 1,-1 0,-1 1,-2 1,-1 0,-2 1,7 38,2 2,-9-43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38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60,'451'15,"111"-4,-376-12,-131-2,0-3,0-2,-1-2,86-29,-114 30,-8-1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39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0,'6'9,"1"0,-1 0,-1 0,0 1,0 0,-1 0,6 17,5 14,202 436,-86-202,-8-4,-110-249,-1-6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42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1 429,'0'-2,"1"0,-1 0,1 0,0 0,0 0,-1 0,1 0,0 0,1 0,-1 1,0-1,1 0,-1 1,1-1,-1 1,1-1,-1 1,1 0,0 0,0 0,0 0,0 0,0 0,0 0,0 1,0-1,0 1,2-1,61-9,-40 10,-1 0,1 2,-1 0,1 2,-1 1,0 0,0 2,-1 1,0 1,0 1,-1 0,-1 2,1 1,-2 0,0 2,-1 0,0 1,-1 1,-1 1,-1 1,0 0,-2 1,0 0,-1 1,19 42,-9-5,-3 1,-2 1,13 79,-26-101,0-1,-3 1,-1 0,-1 0,-3 0,-11 62,5-77,5-39,3-43,1 56,6-119,6 1,29-122,-3 83,6 3,67-154,-40 117,-98 268,-74 228,99-294,-1 0,1 0,1 0,0 0,0 0,0 1,1-1,0 0,1 0,0 0,0 1,1-1,0 0,0-1,1 1,0 0,0-1,1 1,0-1,0 0,1 0,0-1,0 1,0-1,1 0,0 0,0-1,1 0,-1 0,1-1,0 1,0-1,1-1,7 3,210 77,-137-54,103 49,-123-50,-53-20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43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0,'-1'12,"0"0,-2 0,1 0,-6 12,-2 13,-11 83,4 1,7 0,4 1,6 0,17 141,-16-247,2 0,-1 0,2 0,8 24,-10-34,0-1,1 0,-1 0,1 0,0-1,1 1,-1-1,1 0,0 0,0 0,0 0,0 0,1-1,-1 0,1 0,0 0,6 2,109 37,-69-26,0 3,60 31,-91-39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44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0 183,'6'1,"0"0,0 0,0 0,-1 1,1 0,-1 0,1 0,-1 1,1 0,-1 0,0 0,-1 1,1-1,7 9,8 8,31 41,-33-39,-8-9,1 1,-2 0,0 1,10 19,-16-26,0 0,-1 0,1 0,-1 1,-1-1,0 0,0 1,0-1,-1 1,-2 9,12-68,1 1,2 0,37-86,-7 20,-43 115,3-12,1 0,1 1,0-1,0 1,9-12,-11 19,0 1,0 0,0 0,0 1,0-1,1 0,-1 1,1 0,-1 0,1 0,0 0,0 1,0-1,0 1,0 0,0 0,0 1,0-1,5 1,32-2,0 2,-1 1,70 13,-92-11,-1 1,0 0,0 2,-1 0,1 1,-2 1,1 0,-1 1,0 1,-1 0,15 14,-13-7,-2 1,0 1,19 36,-2-5,0-4,2 0,-3 2,37 77,-58-102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46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0 127,'19'-2,"0"0,-1-1,23-6,10-3,553-63,-494 63,-72 7,1 1,58 1,-18 23,-61-17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48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51,'55'-10,"-12"1,53-2,-13 0,0 4,120 4,-195 3,-1 1,1 0,-1 0,1 1,-1-1,0 1,0 1,0 0,13 7,-17-8,0 1,0-1,0 1,-1 0,1 0,-1 0,0 0,0 0,0 1,0-1,-1 0,1 1,-1 0,0-1,0 1,0 0,-1-1,1 1,-1 0,0 7,-2 15,0-1,-11 51,2-23,9-43,0 0,-1 0,-1 0,0 0,0 0,0-1,-2 0,1 0,-1 0,0-1,-1 0,0 0,-14 12,-1-1,-2-2,0 0,-45 21,59-32,-1-2,0 1,0-2,-15 4,66-17,49-9,7 7,-39 3,60 1,146-4,47-1,-293 12,1 0,-1-2,20-4,45-6,-58 12,-2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56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1 128,'0'-2,"1"1,-1-1,1 0,-1 1,1-1,0 1,0-1,0 1,0-1,0 1,0 0,0-1,1 1,-1 0,0 0,1 0,-1 0,1 0,-1 0,1 0,0 1,-1-1,3 0,43-14,-45 15,460-68,-433 66,4-2,8-1,0 2,66 3,-103 0,-1 1,0 0,1-1,-1 1,1 1,-1-1,0 0,0 1,0-1,1 1,-2 0,1 0,0 1,0-1,-1 0,1 1,-1-1,0 1,0 0,0 0,0 0,0 0,-1 0,1 1,-1-1,2 5,1 8,-1 1,0-1,-1 1,-1 23,0-17,2 63,-4-1,-3 0,-4 0,-4 0,-28 100,30-155,0-10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49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30,'0'-2,"0"1,-1 0,1 0,0 0,0-1,0 1,0 0,1 0,-1 0,0-1,0 1,1 0,-1 0,1 0,-1 0,1 0,-1 0,1 0,0 0,-1 0,1 0,0 0,0 0,2-1,-2 2,0 0,0 0,1 0,-1 0,0 0,0 0,1 0,-1 0,0 1,0-1,1 1,-1-1,0 1,0-1,0 1,0 0,0-1,2 3,6 4,0 1,-1 1,15 17,198 285,192 363,-405-660,35 60,-2 3,50 138,-90-210,0 0,0-1,-1 1,1 0,-1 0,0-1,-1 1,1 0,-1 0,0-1,0 1,0 0,-1-1,1 1,-1-1,-3 6,-6 7,1-1,-25 28,-11 18,36-46,1-3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50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1099,'15'-50,"-6"-43,-6-184,-5 216,2 23,-12-221,7 215,-1 0,-2 0,-26-75,31 110,2 5,0 0,0 0,-1 0,1 0,-1 0,0 0,0 0,0 1,-1-1,1 1,-1 0,0 0,0-1,0 2,-4-4,7 6,-1 0,0 0,1 0,-1 0,0 0,1 0,-1 0,0 0,1 0,-1 0,0 0,1 1,-1-1,0 0,1 0,-1 1,1-1,-1 0,1 1,-1-1,1 1,-1-1,1 1,-1-1,1 1,-1-1,1 1,0-1,-1 1,1 0,0-1,0 1,-1-1,1 1,0 0,0-1,0 1,0 0,0-1,0 1,0 0,0-1,0 1,0 0,0-1,0 1,1 1,4 35,3-19,0-1,1-1,1 0,0 0,1-1,1 0,18 17,103 87,-125-113,121 91,195 110,-36-25,-217-133,122 112,-187-156,-1 0,0 1,0 0,0 0,-1 0,1 0,-2 1,1-1,-1 1,0 0,0 0,2 8,-5-9,1-1,-1 0,0 1,0-1,-1 1,0-1,0 0,0 0,0 0,-1 1,0-1,0 0,0-1,-1 1,1 0,-1-1,-6 8,-202 253,43-57,142-174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52.2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1012,'-6'8,"1"0,-1 0,2 1,-1 0,1 0,-5 18,-2 2,-9 26,-22 94,22-68,18-76,0 0,1 1,0-1,0 0,1 1,-1-1,1 0,0 1,1 6,0-10,0 0,0-1,0 1,0 0,0 0,0-1,0 1,1-1,-1 1,0-1,1 1,0-1,-1 0,1 0,0 0,-1 0,1 0,0 0,0 0,0 0,0-1,0 1,0-1,0 1,0-1,0 0,0 0,2 0,36 2,-1-2,1-1,58-10,118-31,-186 35,-3 2,0-1,-1-2,48-20,-73 28,0 0,1-1,-1 1,0-1,0 1,0-1,1 0,-1 0,0 1,0-1,0 0,0 0,0 0,0 0,0 0,-1 0,1 0,0-1,0 1,-1 0,1 0,-1-1,1 1,-1 0,0-1,1 1,-1 0,0-1,0 1,0 0,0-1,0 1,0 0,0-1,-1 1,1 0,0-1,-1 1,1 0,-1-1,0 1,1 0,-1 0,0 0,0 0,1 0,-1 0,0 0,0 0,0 0,0 0,0 0,-2 0,-8-8,0 1,0 0,-1 1,-14-7,21 12,-191-86,32 17,161 70,1 0,-1 0,0-1,0 1,0-1,1 0,-1 0,1 0,-1 0,1 0,0 0,0-1,0 1,0-1,0 1,1-1,-1 0,1 0,0 0,0 0,0 0,0 0,-1-4,3 2,-1-1,1 1,0-1,0 1,1 0,-1-1,1 1,1 0,-1 0,1 0,-1 0,7-6,98-137,47-73,-140 196,-1 0,-1-1,0 0,-3-1,0 0,-1-1,4-34,-11 48,-1 1,0 0,-1 0,-1 0,0 0,0 0,-1 0,-1 0,-6-14,-9-17,-29-47,36 69,3 6,7 10,0 1,-1 0,1 0,-1 1,0-1,-1 1,1-1,-1 1,0 0,0 0,-5-4,8 8,1 0,-1 0,1-1,-1 1,1 0,-1 0,0 0,1 0,-1 0,1 0,-1 0,1 0,-1 0,1 0,-1 1,1-1,-1 0,1 0,-1 0,1 1,-1-1,1 0,-1 0,1 1,0-1,-1 0,1 1,-1-1,1 1,0-1,0 0,-1 1,1-1,0 1,-1-1,1 1,0-1,0 1,0-1,0 1,0-1,0 1,-1-1,1 1,0 0,0-1,1 1,-1 0,0 29,8 0,2 0,1-1,1 0,25 42,-10-18,38 73,5-3,137 181,-79-153,168 153,-278-286,0 0,-5-2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52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0 549,'113'-5,"139"-24,-114 10,468-44,138-17,-6-58,-709 131,-12 3,0 0,0-1,0 0,-1-2,0 0,22-13,19-19,-21 13,1 1,68-32,-83 49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53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0 396,'14'-1,"0"-1,-1 0,1-1,-1 0,13-6,20-5,463-88,9 31,-101 16,-238 28,576-67,-695 85,-44 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57.9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755 310,'1'-72,"-3"-79,2 148,0-1,0 1,-1-1,0 0,0 1,0-1,0 1,0 0,-1-1,1 1,-1 0,0 0,0 0,0 0,-1 0,1 0,-1 1,1-1,-1 1,-4-3,2 2,-1 1,1-1,-1 1,0 0,0 0,0 1,0 0,0 0,0 0,0 1,-8 0,-3 1,-1 1,1 1,-1 1,1 0,0 1,1 1,-30 14,9 1,2 2,0 2,2 1,1 1,0 2,3 2,0 0,2 2,2 1,1 1,-35 67,48-78,1-1,2 1,0 1,2-1,0 1,2 0,-3 48,7-58,1-1,0 0,1 0,1 0,0 0,0 0,2 0,0-1,0 0,1 0,1 0,0-1,1 0,0 0,16 16,0-4,1-1,1-2,1-1,1 0,46 22,160 64,-201-92,103 41,-36-17,-2 5,142 84,-231-122,0 1,-1 1,0-1,0 1,0 0,10 14,-16-18,1 1,-1 0,0 1,0-1,0 0,-1 0,0 1,0-1,0 1,0-1,0 1,-1 0,0-1,0 1,0-1,-1 1,-1 6,-3 10,-1 0,-1 0,-1-1,0 0,-18 28,-67 93,57-90,-17 24,-122 132,139-170,-2-2,-1-2,-2-1,-1-3,-49 27,90-56,-7 5,0-1,0 0,0-1,0 0,-18 4,24-6,-1-1,1 0,0 0,-1 0,1-1,0 1,-1-1,1 1,0-1,0 1,-1-1,1 0,0 0,0 0,0-1,0 1,0 0,0-1,1 1,-1-1,0 0,1 1,-1-1,1 0,0 0,-1 0,0-4,-242-430,211 382,-79-151,96 167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58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149 257,'-23'-36,"8"10,-12-16,3 0,-25-56,49 98,0-1,0 1,0-1,0 1,0-1,0 0,0 1,-1-1,1 1,0-1,0 1,-1 0,1-1,0 1,-1-1,1 1,0-1,-1 1,1 0,0-1,-1 1,1 0,-1-1,1 1,-1 0,1 0,-1-1,1 1,-1 0,1 0,-1 0,2 21,29 82,60 137,-50-140,155 365,-136-343,127 198,-183-317,-1 1,0 0,1-1,0 1,0-1,0 0,0 0,0 0,1 0,-1-1,1 1,0-1,-1 0,1 0,0-1,0 1,1-1,-1 1,0-1,0-1,1 1,-1-1,0 1,1-1,-1 0,1-1,-1 1,0-1,0 0,1 0,-1 0,0-1,0 1,0-1,5-3,30-8,-20 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8:59.4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0 195,'0'-4,"4"-2,6-3,6-6,8-3,4 0,7 0,1-2,-1 3,-3 0,-2 2,-2 5,-1 3,-1 4,-6-3,-1 0,-4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00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1 500,'3'-1,"0"0,1 0,-1-1,0 1,0-1,0 0,0 0,0 0,0 0,4-5,14-8,2 1,0-1,-1-1,-1 0,25-26,72-85,-85 89,-5 8,-13 15,-1 0,0-1,-1-1,-1 0,15-27,-27 43,1 0,0 0,-1 0,1 0,-1 0,1-1,-1 1,0 0,1 0,-1-1,0 1,0 0,0 0,0-1,0 1,0 0,0-1,-1 1,1 0,0 0,-1-1,1 1,-1 0,1 0,-1 0,0-2,-1 2,1 1,-1-1,1 0,-1 1,1-1,-1 1,0-1,1 1,-1-1,0 1,1 0,-1 0,0 0,1 0,-1 0,-3 1,-8 2,1 0,-1 1,-20 8,-213 91,240-100,-1 1,1-1,-1 2,1-1,1 1,-1-1,0 2,1-1,0 1,1-1,-1 1,1 1,0-1,0 0,1 1,0 0,0 0,1 0,0 0,0 0,-2 15,1 11,1 0,1 1,6 55,-2-54,-2-13,1 15,2 0,10 47,-12-76,0 0,0 0,0-1,1 1,0-1,1 1,0-1,0 0,0 0,1-1,0 1,0-1,1 0,0-1,0 1,11 7,-5-9,1 0,-1-1,1 0,-1 0,1-2,0 0,0 0,0-1,0-1,19-2,14 0,386-38,28 0,-414 37,-32-1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02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140 485,'199'319,"-163"-265,62 85,-27-40,86 160,-127-204,-15-27,25 57,-38-71,-6-11,-17-20,-30-41,2-3,-78-130,69 99,-16-19,-130-209,158 239,4-1,-34-93,66 147,-10-44,18 65,1 0,0 0,0 0,1 0,-1 0,2 1,-1-1,1 0,0 0,0 0,1 0,3-10,-3 14,0-1,1 1,-1 0,1 1,-1-1,1 0,0 1,0-1,0 1,1 0,-1 0,7-3,48-15,-31 12,46-14,2 3,1 3,0 4,0 2,1 5,0 2,84 9,-158-6,0 0,0 0,0 1,0-1,0 1,1-1,-1 1,-1 0,1 0,0 0,0 1,0-1,0 1,-1 0,1-1,-1 1,1 0,-1 0,0 1,0-1,0 0,0 1,0-1,-1 1,3 5,-2-2,0 1,-1-1,0 1,-1 0,0-1,0 1,0 0,0-1,-1 1,-4 13,-14 50,-42 103,1-4,54-148,4-11,-1-1,0 0,0 1,-1-1,-6 11,8-18,0 1,0-1,0 0,0 1,-1-1,1 0,-1 0,1-1,-1 1,0 0,1-1,-1 1,0-1,0 0,0 0,0 0,0-1,0 1,0-1,-6 1,-47 1,1 3,-80 17,110-16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57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1 782,'65'-35,"-33"17,1 1,55-20,-41 22,1 3,0 2,0 1,1 3,-1 2,1 2,1 3,-1 1,-1 3,1 1,-1 3,0 2,-1 2,0 2,-1 2,-1 2,66 38,-105-53,0 0,1 0,-1 0,-1 1,1 0,-1 0,0 1,0 0,0 0,7 11,-11-14,0 0,0 0,0 0,0 0,0 0,0 0,-1 0,0 0,1 0,-1 0,0 0,0 0,-1 0,1 0,-1 0,1 0,-1 0,0 0,0 0,-1 0,1 0,0-1,-1 1,0 0,0-1,1 0,-1 1,-3 2,0 0,0 0,-1 0,1 0,-1 0,0-1,0 0,0-1,-1 1,1-1,-13 4,16-6,0-1,-1 1,1-1,0 0,0 0,0 0,-1 0,1-1,0 1,0-1,0 0,0 0,0 0,0 0,0-1,0 1,1-1,-1 1,0-1,1 0,-1 0,1 0,0-1,0 1,0 0,-3-5,-10-15,1-1,2 0,0-1,1 0,1 0,2-1,-11-47,7 2,-8-118,21 150,1-1,1 1,2-1,2 1,2 1,1-1,2 2,1-1,23-42,-23 51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02.6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0,9 0,5 0,5 0,6 0,5 0,-2 0,2 0,0 0,-2 0,-5 0,-3 0,-5 0,-7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03.7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0 661,'12'-165,"0"20,-10-205,4 382,1 0,2 0,2-1,22 48,-6-15,91 218,32 81,-115-281,-24-58,0 1,-1 1,9 41,-18-64,0 0,-1 0,0 1,1-1,-1 0,0 1,-1-1,1 0,0 0,-1 1,0-1,0 0,0 0,0 0,0 0,-1 0,1 0,-1 0,0 0,-3 3,1-2,0-1,-1 1,1-1,-1-1,1 1,-1-1,0 1,0-1,0-1,0 1,-9 1,119-43,-81 33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05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2272,'16'-1,"-1"-1,0-1,1 0,-1-1,0-1,-1 0,1-1,13-8,-5 3,0 1,39-10,348-82,135-31,3319-640,-2175 501,-1011 162,-654 106,62-14,-81 17,0-1,0 0,0 0,0-1,0 0,-1 1,1-2,-1 1,0 0,0-1,0 0,7-8,-6 6,0 0,0 0,1 1,0-1,0 1,0 1,0-1,1 1,12-6,73-25,-47 20,314-106,36-15,-205 65,390-166,-577 235,3 0,-1 0,1-1,-1 1,0-1,0-1,-1 1,1-1,-1 1,1-1,-1-1,0 1,4-6,-10 4,-4 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06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1326,'1206'-60,"-965"42,2299-242,-1945 191,179-54,-12-47,99-65,-674 180,315-106,-60 60,-318 76,-95 19,-7 2,-1 0,1-2,23-9,-34 8,-6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09.5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98,'1'201,"-12"481,5-604,-2 1,-4-2,-4 1,-3-2,-48 124,58-184,8-34,11-45,-9 54,156-1045,-147 966,-5 23,4 1,31-119,-40 180,1 1,0-1,0 1,0 0,0 0,0-1,0 1,0 0,1 0,-1 0,1 0,-1 0,1 1,0-1,0 0,0 1,4-3,-5 4,1-1,0 1,-1 0,1-1,0 1,0 0,-1 0,1 0,0 1,-1-1,1 0,0 1,-1-1,1 1,-1-1,1 1,0 0,-1 0,3 1,4 5,0-1,0 2,0-1,0 1,-1 1,8 12,625 792,-593-762,90 75,-122-113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10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1 285,'0'-2,"1"1,0-1,0 1,0-1,0 1,0-1,0 1,0 0,0-1,0 1,1 0,-1 0,1 0,-1 0,0 0,1 0,2-1,31-14,45-14,152-34,91 4,-291 55,666-80,-672 84,-15 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11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1270 508,'-3'-3,"0"1,0 0,-1-1,1 1,-1 1,1-1,-1 0,1 1,-1 0,0 0,0 0,-5 0,-52-2,39 3,-20 0,-1 3,1 1,0 2,0 3,1 0,0 3,1 2,-47 22,-1 7,2 4,-115 83,136-83,1 4,3 2,-73 82,132-134,0 1,1 0,-1-1,1 1,0 0,0 0,-1 0,1 0,0 0,1 0,-2 5,2-6,0-1,0 1,0-1,0 1,0-1,0 1,0-1,1 1,-1-1,0 1,0-1,0 1,1-1,-1 0,0 1,1-1,-1 1,0-1,1 0,-1 1,1-1,-1 0,0 1,1-1,-1 0,1 0,-1 0,1 1,-1-1,1 0,0 0,6 1,0 0,1-1,-1 0,0 0,12-3,-3 2,244-8,-252 8,1-1,0 1,-1-2,1 1,-1-1,0-1,0 1,0-1,0-1,-1 1,0-1,0-1,7-6,8-10,0-1,24-34,-15 17,27-36,-4-3,-3-2,-4-2,-3-3,42-120,-70 165,13-61,-26 87,0 0,-1 0,0 0,-1 0,-1-1,-1 1,-3-23,0 23,3 22,7 28,40 71,5-3,81 123,43 82,-163-281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13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635 842,'-4'-2,"1"-1,-1 1,0-1,0 1,0 0,0 0,0 1,0-1,0 1,0 0,-1 0,-5 0,-60-2,50 3,-8 0,0 0,0 2,0 1,-42 10,55-9,0 1,1 1,0 0,0 1,0 1,1 0,0 1,1 0,-22 20,15-9,0 0,2 1,-27 41,37-52,1 1,0 1,1-1,0 1,1 0,0 0,1 0,1 1,0-1,-1 19,2-29,1-1,0 1,0 0,0-1,0 1,0 0,0 0,1-1,-1 1,1 0,-1-1,1 1,-1-1,1 1,0-1,0 1,0-1,0 1,0-1,0 0,0 1,0-1,0 0,1 0,1 2,-1-3,0 0,0 1,0-1,1 0,-1 0,0 0,0 0,0-1,0 1,0-1,0 1,0-1,0 0,0 0,0 1,0-1,2-2,8-4,-1-1,0 0,0-1,-1 0,11-12,6-15,-2-2,-2 0,-1-1,31-79,-28 61,19-45,42-143,-72 196,-3 0,-2 0,-1-1,-3 0,-3-71,-3 109,0 1,-1-1,-1 1,-4-14,6 21,0 0,0 1,-1-1,1 1,-1 0,0-1,0 1,0 0,-1 0,1 0,-1 0,1 1,-1-1,0 1,0 0,-4-3,6 5,1 0,0 0,-1 0,1 0,-1 0,1 0,0 0,-1 0,1 0,0 0,-1 0,1 0,0 0,-1 0,1 1,0-1,-1 0,1 0,0 0,0 1,-1-1,1 0,0 0,0 1,-1-1,1 0,0 0,0 1,0-1,-1 0,1 1,0-1,0 0,0 1,0-1,0 1,0-1,0 0,0 1,0-1,0 0,0 1,0-1,0 0,0 1,0-1,0 0,0 1,0-1,1 0,-1 1,0-1,0 1,5 22,114 322,-36-117,-8-10,74 241,-143-435,-3-5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15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385 780,'2'-2,"-1"1,0 0,1 0,-1-1,0 1,0 0,0-1,0 1,0-1,0 1,-1-1,1 0,0 1,-1-1,0 0,1 0,-1 1,0-4,-9 3,-11 16,-3 10,1 1,2 1,-29 47,23-35,-22 33,-60 122,95-165,1 0,1 1,1 1,2-1,1 1,2 0,-4 61,9-85,1-1,-1 1,1-1,1 1,-1-1,1 1,0-1,0 0,0 0,1 0,0 0,0 0,0-1,1 1,-1-1,1 0,0 0,1 0,-1 0,0-1,1 0,0 0,0 0,5 2,-3-2,1 1,-1-2,1 1,-1-1,1 0,0-1,0 0,0 0,0 0,0-1,0-1,0 1,-1-1,1-1,0 1,13-5,-18 4,0 0,0 0,0 0,0 0,-1-1,1 1,0-1,-1 0,0 0,0 0,1 0,-2 0,1 0,0 0,-1-1,1 1,0-5,16-70,-11 41,15-49,9-28,-6-2,13-140,-30 122,-12-171,-1 236,-4 1,-2 1,-4 0,-31-88,36 133,9 22,1 0,0 0,0 0,0 0,0 0,0 0,-1 0,1 0,0 0,0 0,0 0,0 0,-1 0,1 0,0 0,0 0,0 0,0 0,-1 0,1 0,0 0,0 0,0 0,0 0,0 0,-1 0,1 0,0 1,0-1,0 0,0 0,0 0,0 0,0 0,-1 0,1 0,0 1,0-1,0 0,0 0,0 0,0 0,0 1,0-1,0 0,0 0,0 0,0 0,0 0,0 1,0-1,0 0,0 0,0 0,0 1,0 3,-1 1,1 0,1-1,-1 1,1 0,-1-1,3 7,25 68,76 147,-63-144,127 252,-81-182,-53-77,-28-60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19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1569,'5'-2,"-1"1,0-1,0 0,0-1,0 1,0-1,-1 1,1-1,-1 0,5-6,8-4,6-3,-1 0,-1-1,-1-1,0-1,-1-1,-1 0,-1-2,18-29,-28 39,4-5,-1 0,12-32,-19 45,-1 0,1 0,-1-1,-1 1,1 0,0 0,-1 0,0-1,0 1,0 0,-1 0,1-1,-1 1,0 0,0 0,-1 0,1 0,-4-6,4 9,0 0,0-1,0 1,0 0,0 0,0 0,0-1,-1 1,1 0,0 1,-1-1,1 0,-1 0,1 0,-1 1,1-1,-1 1,1 0,-1-1,1 1,-1 0,-3 0,1 0,0 1,1-1,-1 1,0 0,0 1,1-1,-1 1,1-1,-6 4,-2 2,0 1,1 1,0-1,-14 17,0 2,2 0,1 1,1 2,2 0,0 0,3 2,0 0,2 1,2 0,-9 38,19-66,0 0,1 0,-1 0,1 0,0 0,0-1,0 1,1 0,-1 0,1 0,0 0,1 0,-1-1,1 1,0 0,0-1,1 0,-1 1,5 4,0-2,0-1,0-1,0 0,1 0,-1 0,1-1,0 0,1 0,15 4,23 9,2 0,84 20,-120-35,-4 0,1 0,0-1,-1 0,18 0,-23-2,0 0,1 0,-1 0,0 0,0-1,0 1,0-1,-1 0,1 0,0-1,-1 1,0-1,1 0,3-4,19-24,-1-1,-2-1,-2-1,21-43,-17 32,216-429,-203 383,-3-2,-5-1,26-134,-48 186,-3 0,-1-1,-3-71,-2 98,-1-1,0 0,-2 1,1 0,-2-1,0 2,-1-1,-1 0,-1 1,0 1,0-1,-13-15,18 26,0 0,-1 1,1-1,-1 1,0 0,1 0,-1 0,-1 1,1-1,0 1,-1 0,-7-3,10 5,0 0,1 0,-1 0,0 0,0 0,1 1,-1-1,0 0,0 1,1-1,-1 1,0 0,1-1,-1 1,1 0,-1 0,1 0,-1 0,1 0,0 1,0-1,-1 0,1 0,0 1,0-1,0 1,0-1,1 1,-1 0,0-1,1 1,-1 0,1-1,-1 1,1 0,0-1,0 3,-12 62,4 1,2-1,4 1,5 67,-2-95,4 82,5-1,45 206,-52-311,1 0,0 0,1-1,1 1,0-1,1 0,1-1,0 0,0 0,2 0,-1-1,1-1,1 0,0 0,1-1,0 0,1-1,23 13,58 30,184 93,-275-144,1 0,-1 0,0-1,1 0,-1 1,0-1,1 0,-1 0,1-1,-1 1,0-1,1 0,-1 0,0 0,0 0,0 0,0-1,0 1,0-1,0 0,0 0,-1 0,1 0,4-5,9-9,-2 0,25-34,-20 24,64-80,-4-3,-5-4,89-184,-150 269,14-50,-24 71,-1 0,-1 0,1 0,-1 0,0-1,-1 1,0 0,0-1,-1 1,0 0,0 0,-4-14,5 20,-1 0,1 0,-1 0,1 0,-1 0,1 0,-1 0,0 0,0 0,1 0,-1 0,0 1,0-1,0 0,0 1,0-1,0 0,0 1,0-1,0 1,0-1,0 1,-1 0,1 0,-2-1,1 1,0 1,0-1,-1 1,1-1,0 1,0 0,-1-1,1 1,0 0,0 1,0-1,-2 2,-4 3,0 1,0 1,0-1,-7 11,-27 36,-52 91,77-114,1 2,1 0,2 1,-15 56,27-84,0 0,1-1,0 1,0 0,0 0,0 0,1 0,0 0,0 0,1-1,0 1,0 0,0-1,0 0,1 1,0-1,0 0,1 0,-1-1,1 1,0-1,7 7,11 8,1-2,0 0,42 21,2 4,-62-39,-1 1,0-1,1-1,0 1,-1-1,1 0,0 0,0 0,0-1,0 1,7 0,-11-2,1 0,-1-1,0 1,1 0,-1 0,0-1,1 1,-1 0,0-1,1 1,-1-1,0 0,0 0,0 1,0-1,0 0,0 0,2-1,-2 0,1-1,-1 1,1-1,-1 1,0-1,0 0,0 1,0-1,-1 0,1 0,0-5,4-74,-7-120,-2 70,3 90,0 20,1 0,2-25,3 40,3 14,7 22,-12-23,24 43,3-1,2-1,2-2,2-1,1-2,69 59,-102-97,0-1,0 0,0 1,0-2,1 1,0 0,-1-1,1 0,6 2,-9-4,0 0,-1 0,1 0,0 0,0 0,0 0,0 0,0-1,-1 1,1-1,0 0,0 1,-1-1,1 0,-1 0,1 0,0 0,-1 0,0 0,1 0,-1-1,0 1,1-1,-1 1,0 0,0-1,0 0,-1 1,2-3,11-20,-2-1,0 0,-2 0,-1-1,6-32,16-140,-19 116,-2 8,-2-1,-4-80,-1 168,1 0,0-1,1 1,0-1,1 0,0 0,1 0,8 11,68 101,-72-109,-7-12,117 156,-102-138,0-2,2 0,0-1,1-1,32 20,-50-35,0 0,0 0,-1 0,1-1,0 0,0 1,0-1,1 0,-1-1,0 1,0 0,0-1,1 0,-1 0,0 0,1 0,-1 0,5-2,-5 1,0-1,-1 0,1 0,0 0,-1-1,0 1,1 0,-1-1,0 0,0 1,0-1,-1 0,1 0,-1 0,0 0,1 0,-1-1,0-3,30-97,-5-2,-4 0,-5-2,-5 0,-3-151,-9 253,-2-39,2 43,0-1,-1 1,1 0,-1-1,1 1,-1 0,0 0,0 0,0 0,0-1,0 1,0 1,-1-1,1 0,-3-2,4 4,-1 0,1 0,0 1,-1-1,1 0,-1 0,1 1,0-1,-1 0,1 0,0 1,-1-1,1 0,0 1,-1-1,1 0,0 1,-1-1,1 1,0-1,0 0,0 1,0-1,-1 1,1-1,0 1,0-1,0 1,0-1,0 0,0 1,0-1,0 1,0-1,0 1,-2 20,2-5,1 0,0 0,1-1,0 1,2-1,7 22,40 92,-33-87,248 505,-18-41,-62-41,-173-432,-12-32,0 1,0-1,-1 1,1 0,0-1,-1 1,1 0,-1 0,1-1,-1 1,0 0,0 0,0 0,0-1,0 1,0 0,0 0,-1 0,1-1,-1 1,1 0,-1 0,-1 2,0-3,-1 0,1 0,0 0,-1-1,1 1,-1-1,1 1,-1-1,1 0,-1 0,1 0,-1 0,1 0,-1-1,-4 0,-10-2,-7 1,0-1,1-1,-1-2,1 0,1-1,-37-17,13-1,1-3,0-1,3-2,0-2,2-1,2-3,1-1,2-1,2-2,1-2,-44-78,70 109,1 0,-1-1,2 0,0 0,0 0,2 0,-1-1,0-23,3 32,0 0,0 1,1-1,-1 0,1 0,0 1,1-1,-1 1,1-1,0 1,0 0,0-1,1 1,-1 0,1 1,0-1,0 0,1 1,-1 0,1-1,-1 1,1 1,0-1,0 0,0 1,1 0,6-2,39-14,-27 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58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282 698,'5'-2,"1"-1,-1-1,0 1,0-1,0 0,0 0,-1 0,0-1,7-9,-8 11,5-7,-1-1,0 0,-1 0,0-1,-1 0,0 0,-1 0,0 0,-1-1,3-22,-1-15,-1-70,-3 92,0-28,1 29,-1 0,-1 0,-2 0,0 0,-11-44,13 70,-1-1,1 0,-1 0,1 0,-1 0,0 1,0-1,0 0,0 1,0-1,0 0,0 1,0-1,-1 1,1 0,0-1,-1 1,1 0,-1 0,0 0,1 0,-1 0,0 0,-3 0,3 1,-1 0,1 0,-1 1,1-1,-1 1,1 0,0-1,-1 1,1 0,0 1,0-1,0 0,0 1,0-1,0 1,-2 1,-10 11,2 0,0 0,-17 28,28-42,-45 72,3 2,-41 97,67-130,2 1,2 0,1 0,3 1,1 1,-2 53,10-86,-1 0,2 0,-1 0,2 0,-1 0,1-1,1 1,0 0,1-1,0 0,0 0,1 0,0 0,13 16,-11-18,0-1,1 0,0-1,0 1,1-2,-1 1,1-1,1 0,-1-1,1 0,-1-1,1 0,0 0,0-1,0 0,12 0,13 0,0-2,0-1,0-1,-1-3,66-15,162-67,-221 71,0-1,-1-2,0-2,-2-1,-1-2,43-36,-63 43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24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0,'0'4,"4"2,2 4,4 8,8 2,2 6,2 3,1 4,1 2,-4-1,-1-7,-3-3,-5-2,-4-4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24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26.5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0,'1'8,"1"-1,0 1,1-1,0 0,0 0,0 0,1 0,0-1,0 1,0-1,7 7,15 25,123 271,-147-305,0 1,1-1,-1 1,1-1,0 0,0 0,0 0,5 4,-7-7,0-1,-1 1,1-1,0 0,-1 1,1-1,0 0,0 0,-1 1,1-1,0 0,0 0,0 0,-1 0,1 0,0 0,0 0,0 0,-1 0,1-1,1 1,0-1,0 0,0-1,-1 1,1 0,0-1,-1 1,1-1,-1 1,0-1,0 0,1 1,0-3,9-18,-1-1,-1 0,-1-1,-1 0,8-46,8-31,-22 98,0 0,0 0,0 0,0 0,0 0,1 1,-1-1,1 0,0 1,-1-1,1 1,0 0,1 0,-1-1,0 1,1 1,-1-1,1 0,-1 1,1-1,0 1,0 0,0 0,0 0,0 0,0 0,0 1,0-1,0 1,0 0,0 0,0 0,0 0,0 1,0-1,0 1,0 0,0 0,0 0,3 1,10 5,0 0,-1 1,0 0,0 2,23 18,83 66,162 140,-278-229,1 1,-1 0,0 0,0 0,3 8,1 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28.0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1 428,'33'0,"1"1,0 1,-1 2,1 2,-1 1,-1 1,61 25,-90-32,1 1,-1 0,0 0,0 0,0 0,0 0,0 0,-1 1,1 0,-1-1,0 1,1 0,-1 0,-1 0,1 0,0 1,-1-1,1 0,-1 1,0-1,0 1,-1-1,1 1,-1-1,1 1,-1 0,0-1,-1 8,-2 7,-1 1,-1-1,0 0,-11 25,4-12,-81 204,42-111,42-108,5-16,8-30,80-232,20-73,-45 144,-30 102,21-105,-51 209,0 0,0 1,1-1,1 0,1 1,0-1,1 0,1 0,0 0,1-1,0 1,1-1,1-1,1 1,-1-1,13 16,20 22,2-1,77 71,-55-59,-34-30,-15-15,1-1,0 0,36 25,-36-32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29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1335,'28'-26,"2"2,37-24,-3 2,271-219,314-322,-639 577,1 0,-2-1,1 0,-2-1,1 0,-2-1,0 1,9-22,-15 29,1 1,-1-1,-1 1,1-1,-1 0,1 1,-1-1,0 0,-1 1,1-1,-1 0,0 1,0-1,-1 1,1-1,-1 1,0 0,0 0,-1 0,1 0,-1 0,0 0,0 1,0-1,0 1,-1 0,1 0,-1 0,-8-5,-7-5,-1 1,-1 1,-40-15,48 21,1 1,-1 0,0 1,0 1,-1 0,1 1,0 0,-16 1,25 1,-1 0,1 1,0-1,0 1,0 0,0 0,0 0,0 1,1-1,-1 1,1 0,-1 0,1 0,0 0,0 1,1-1,-1 1,1 0,-1 0,1 0,0 0,1 0,-3 6,-3 13,0 0,2 0,-3 27,4-29,-16 126,-1 156,19 153,3-392,0-48,1 1,0 0,1-1,1 0,1 1,0-1,14 26,64 104,-53-98,15 24,62 110,-104-176,0 0,0 0,0 0,-1 1,0-1,0 1,-1-1,1 1,-2 0,1 0,-1 0,0 0,0-1,-1 1,0 0,0 0,0-1,-4 11,1-11,1 0,0-1,-1 1,0-1,-1 0,1 0,-1 0,0 0,0-1,-1 0,1 0,-1 0,0-1,0 0,0 0,0 0,0-1,-12 3,-95 25,-115 37,192-53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30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1 296,'0'-3,"1"1,-1 0,1 0,0-1,0 1,0 0,0 0,0 0,0 0,1 0,-1 0,1 1,-1-1,1 0,0 1,2-2,36-26,-32 24,9-6,1 2,0-1,1 2,-1 1,2 0,27-5,5-4,89-39,-95 35,1 2,67-17,-71 22,-27 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32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0,'-1'9,"1"0,1 0,0-1,0 1,0 0,1 0,1-1,-1 1,1-1,1 0,0 0,0 0,0 0,1-1,0 0,0 0,1 0,0-1,13 11,21 17,2-2,2-2,0-2,84 38,203 64,-280-111,0-2,2-3,104 15,-155-28,-1-1,1 0,-1 0,1 0,-1 0,1 0,-1 0,1-1,-1 1,1 0,-1-1,0 1,1-1,-1 0,0 1,1-1,-1 0,0 0,0 0,0 0,1 0,-1 0,0 0,0 0,-1 0,1 0,0-1,0 1,0 0,-1-1,1 1,-1 0,1-1,-1 1,0-1,1 1,-1-1,0 1,0-1,0 1,0-1,0 1,0-1,-1 1,1-1,-1-1,-2-12,-1 1,0 0,-11-25,10 27,-54-122,32 77,-27-86,53 143,1-1,0 0,-1 1,1-1,0 1,0-1,-1 1,1-1,0 0,0 1,0-1,0 0,0 1,0-1,0 0,0 1,0-1,0 0,0 1,0-1,0 1,0-1,1 0,-1 1,0-1,0 1,1-1,-1 0,0 1,1-1,0 0,17 10,24 32,-41-39,308 332,-292-313,-1 1,-1 0,-1 2,-1-1,-1 2,-1-1,11 40,-17-46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33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1 207,'4'0,"1"1,0 0,-1 0,1 0,-1 1,1-1,-1 1,0 0,1 0,5 5,42 34,-35-27,11 8,-1 1,-1 2,-1 1,-1 1,33 49,-50-65,-9-16,-6-24,-6-77,5 53,3-1,2 0,5-86,-1 137,1 1,-1 0,1-1,0 1,0-1,0 1,0 0,0 0,0 0,1 0,-1-1,1 2,-1-1,1 0,0 0,-1 0,1 1,0-1,0 1,1 0,-1-1,0 1,0 0,0 0,1 0,-1 1,1-1,-1 1,1-1,-1 1,0 0,1 0,-1 0,1 0,-1 0,4 1,11 1,0 0,0 1,32 10,-48-13,82 29,0 3,135 75,-210-104,0 1,0 0,-1 1,0-1,1 2,-2-1,1 1,-1 0,0 0,0 0,0 1,-1 0,0 0,7 16,20 40,-13-30,-10-13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34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0,'-3'1,"-1"0,1-1,0 1,0 1,-1-1,1 0,0 1,0-1,1 1,-1 0,0 0,0 0,1 1,-4 3,0 0,0 1,1-1,0 1,-7 14,8-11,1 0,0 1,0-1,1 1,1 0,0 0,0 0,1 0,1 0,0-1,0 1,1 0,0 0,7 17,-2-8,0 0,2 0,0-1,1-1,1 0,23 30,-30-43,0 0,0 0,1 0,0-1,0 0,0 0,1 0,-1-1,1 1,0-2,0 1,0 0,0-1,0 0,8 1,-4-2,1-1,-1 0,1-1,-1 0,1 0,-1-1,0 0,17-7,97-29,83-29,-150 40,-37 15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34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1,'1'24,"1"0,1 1,2-1,0 0,15 39,55 113,-68-163,249 467,-137-268,-115-203,1 0,1 0,-1-1,2 1,-1-2,1 1,0-1,11 9,-15-14,0 0,1 0,-1 0,1-1,-1 1,1-1,0 0,-1 0,1 0,0-1,0 1,0-1,0 0,0 0,-1 0,1-1,0 1,0-1,0 0,0 0,-1 0,1-1,-1 1,5-4,92-54,-78 45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4:58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64 425,'1'-84,"1"31,-2 0,-3 0,-14-78,1 93,16 38,0-1,0 0,0 1,-1-1,1 0,0 1,-1-1,1 1,0-1,-1 0,1 1,-1-1,1 1,0-1,-1 1,1 0,-1-1,0 1,1-1,-1 1,1 0,-1-1,0 1,1 0,-1 0,0 0,1-1,-1 1,0 0,1 0,-1 0,0 0,1 0,-1 0,0 0,1 0,-1 1,0-1,1 0,-1 0,0 0,1 1,-1-1,1 0,-1 1,1-1,-1 1,0-1,1 0,-1 1,0 0,1 1,-1 0,1-1,-1 1,1 0,0 0,0 0,0-1,0 1,0 0,0 0,0 0,0-1,1 1,-1 0,1 0,-1-1,1 1,0 0,0-1,0 1,0-1,0 1,0-1,0 1,2 1,34 37,7-8,1-2,1-2,80 36,-31-18,130 61,4 2,-223-107,0 1,-1-1,1 1,-1 1,0-1,0 1,0 0,0 0,-1 0,0 1,0-1,0 1,0 0,-1 1,1-1,-1 0,-1 1,1 0,-1-1,0 1,0 0,-1 0,0 0,0 1,0-1,-1 0,0 0,-1 10,-2 35,-3 0,-2-1,-2 0,-30 87,-96 184,46-160,78-142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35.4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1 107,'26'-2,"0"-1,0-1,0-2,0 0,28-12,-26 9,1 0,-1 2,50-6,-78 13,17 0,-1-1,0-1,0-1,0 0,22-8,-17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36.0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0,'5'0,"0"5,1 5,6 5,3 9,2 5,3 1,-3 4,1 1,2-1,-4-3,1 3,-3-1,-4-5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36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37.2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1,'-3'1,"0"0,0 0,-1 0,1 1,0-1,0 1,0 0,1 0,-1 0,0 0,-4 5,-27 29,20-15,1 1,1 0,1 1,1 0,2 1,0 0,1 0,1 0,1 1,2 0,-2 46,6-62,1 1,-1-1,1 1,1-1,0 0,0 0,1 0,0 0,0-1,1 1,0-1,1 0,0-1,0 1,0-1,1-1,0 1,1-1,-1 0,1-1,0 1,1-2,-1 1,17 5,-15-5,1-1,0 0,0-1,0 0,0 0,0-2,1 1,-1-1,0-1,1 0,-1-1,1 0,-1 0,0-1,1-1,-1 0,-1 0,1-2,0 1,15-10,-23 11,1-1,-1 1,0-1,0 0,0-1,0 1,-1 0,0-1,1 0,-2 1,1-1,-1 0,1 0,-1 0,-1 0,1 0,-1-9,1-11,-2 0,-4-28,5 53,-1-6,-1 1,1-1,-1 1,0-1,-1 1,1-1,-1 1,0 0,-1 0,1 1,-1-1,0 1,0 0,-7-6,-9-6,0 1,-24-13,26 16,9 7,0 1,0 0,-1 0,-11-2,1-1,1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40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167 286,'1'10,"1"0,0 0,1 0,0 0,0-1,10 17,2 12,18 71,22 148,-45-197,-3 1,0 90,-7-150,0 0,0 0,0-1,0 1,0 0,0 0,0 0,0-1,0 1,0 0,0 0,0 0,0-1,-1 1,1 0,0 0,-1-1,1 1,0 0,-1 0,1-1,-1 1,1 0,-2 0,-9-14,-9-35,4-7,1-1,3-1,3 0,-3-62,7-233,5 336,0 8,0 1,1-1,0 1,0-1,3-11,-3 17,0 0,0-1,1 1,-1 0,0 0,1 0,-1 0,1 0,0 0,0 1,0-1,0 1,0-1,0 1,0 0,0-1,1 1,-1 0,3 0,-35 10,-1-1,1-2,-1-1,-40 2,62-6,1-1,-1 2,1-1,0 1,0 1,-8 2,16-1,9-2,10 1,-2-2,-3 0,0 0,1 0,-1 1,20 6,-30-6,1 0,0 0,0 1,-1-1,0 1,1 0,-1 0,0 1,0-1,-1 1,1 0,-1 0,0 0,0 0,0 1,2 4,6 13,-1 0,-1 0,-1 1,-1 0,-1 0,2 25,-6-35,-1 0,0 0,-1 0,0 1,-1-1,-1 0,0 0,-1 0,0 0,-1-1,-1 1,-8 16,4-17,9-24,10-25,134-245,-134 262,1 1,1 1,0 0,1 0,28-27,85-68,-113 102,27-26,-31 27,1 0,-1 0,2 2,-1-1,1 1,1 1,0 0,16-8,-26 15,1-1,-1 1,0 0,1 0,-1 0,0 0,1 0,-1 0,0 0,0 1,1-1,-1 1,0 0,0 0,0 0,0 0,1 0,-2 0,1 0,0 1,0-1,0 1,-1-1,3 3,3 5,0 0,-1 1,11 18,1 3,-3-10,0 0,-2 1,20 45,-29-56,0 0,-1 1,-1-1,1 1,-2 0,0 0,-1 0,0-1,0 1,-5 23,-7 59,4-1,5 133,3-218,1 21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47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72,'859'-50,"-754"33,-82 13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48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1 343,'33'-3,"1"-1,-1-2,0-1,0-2,53-21,18-4,233-40,-152 38,-60 12,76-18,-83 18,-84 19,-1-1,0-2,36-14,-49 14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49:57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1,'2'15,"1"1,0-1,1 0,1 0,1-1,0 1,14 23,-5-7,23 51,3 8,87 142,-117-216,-1 1,-1 0,-1 1,-1 0,0 0,-1 1,5 28,-5-7,-2-1,-2 65,-3-84,-1-1,-1 0,0 0,-2 0,0 0,-1 0,-16 31,-7 6,-39 55,67-109,-11 14,-2 0,1-1,-26 23,27-27,52-49,0-3,-3-1,-2-1,-1-2,-2-1,28-58,17-50,-36 77,-31 60,0 1,-2-2,0 1,0-1,-2 0,0-1,4-21,-8 18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02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0 449,'11'0,"19"0,-1 1,50 7,-68-5,0 0,-1 0,1 1,-1 0,0 1,0 0,0 1,0 0,-1 0,13 12,3 7,-1 1,-1 1,-1 1,18 31,64 128,-83-142,-1 1,-3 1,-2 1,-2 1,-2 0,-2 0,4 85,-13-120,-1 1,-1-1,-6 26,0-2,13-53,0-1,2 1,8-16,12-28,70-257,-20 53,-55 189,18-109,-7 24,-25 118,-2 0,-2-1,-2 0,-4-48,1 39,1 50,0 0,0 0,1 0,-1 0,0 0,0-1,-1 1,1 0,0 0,0 0,-1 0,1 0,0 0,-1 0,1 0,-1 0,1 0,-2-2,-9 14,-8 36,-2 68,-9 217,24-225,4-86,-2 31,2 0,9 92,-6-132,1 1,0-1,1 0,0 0,1 0,0-1,1 1,0-1,1 0,0 0,1-1,0 0,0 0,1 0,1-1,0-1,15 13,66 30,-58-34,41 27,-48-28,0-2,1-1,1-1,0-1,1-2,0 0,0-2,46 6,-31-2,-27-5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04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8,'-1'0,"1"0,0 1,0-1,0 0,-1 0,1 0,0 0,0 0,0 1,-1-1,1 0,0 0,-1 0,1 0,0 0,0 0,-1 0,1 0,0 0,0 0,-1 0,1 0,0 0,0 0,-1 0,1 0,0 0,-1 0,1 0,0 0,0-1,-1 1,1 0,0 0,0 0,0 0,-1-1,1 1,0 0,0 0,0 0,0-1,-1 1,1 0,0 0,0-1,0 1,0 0,0 0,0-1,0 1,0 0,0 0,0-1,0 1,0 0,0 0,0-1,0 1,0 0,0-1,0 1,0 0,0 0,0-1,-13 21,6-1,2 0,0 1,1 0,-3 41,6 88,2-84,-2 12,4 1,21 124,-18-175,0 0,2-1,1 1,1-1,1-1,1 0,2-1,0 0,1-1,35 40,-19-32,1-2,1-2,2-1,42 25,159 74,5 4,-131-76,-91-43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01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2236,'4'0,"-1"-1,0 0,1 1,-1-1,0-1,0 1,0 0,1-1,-2 1,1-1,0 0,5-4,34-35,-23 21,36-37,-2-3,-2-2,-4-2,-2-2,-4-2,63-138,-76 123,-26 77,-1 0,0 0,0 0,-1-1,1 1,-1 0,-1 0,1-1,-1 1,0 0,-3-10,3 15,1-1,-1 1,1 0,-1 0,0-1,0 1,1 0,-1 0,0 0,0 0,0 0,0 0,-1 0,1 0,0 0,0 1,0-1,-1 0,1 1,0-1,-1 1,1-1,0 1,-3-1,0 2,1-1,0 0,-1 0,1 1,0 0,0 0,0 0,0 0,-1 0,-3 3,-4 3,-1 0,2 1,-1 0,-12 14,-12 13,2 2,2 1,2 1,-42 72,62-94,0 0,1 1,1 0,0 0,1 0,2 1,0 0,0 0,2 0,0 0,2 0,0 1,1-1,0 0,6 20,-3-25,2 0,0 0,0 0,1-1,1 0,0 0,1-1,1 0,0 0,0-1,1-1,0 0,1 0,0-1,0-1,20 10,10 4,1-2,1-2,90 23,-29-15,1-5,1-5,0-4,1-5,0-5,165-18,-265 16,0-1,0-1,0 0,0 0,-1 0,1-1,10-5,-15 6,-1 1,0-1,0 0,0 0,0 1,0-1,0-1,0 1,-1 0,1 0,-1-1,0 1,1 0,-1-1,0 1,-1-1,1 0,0 1,-1-1,1 0,-1 0,0 1,0-1,0-4,-6-40,-2 1,-2-1,-25-70,16 56,-119-353,137 411,0 0,-1 0,2-1,-1 1,0-1,1 1,-1 0,1-1,0 1,1-6,-1 8,1 0,-1 0,1 0,-1 0,1 1,0-1,-1 0,1 0,0 1,-1-1,1 0,0 1,0-1,0 1,0-1,-1 1,1 0,0-1,0 1,0 0,0-1,0 1,0 0,0 0,0 0,0 0,0 0,0 0,0 0,0 0,0 1,0-1,0 0,0 0,0 1,0-1,-1 1,3 0,19 9,0 0,0 1,-2 2,1 0,-1 1,33 31,-23-19,301 284,-25 29,-181-198,8 15,-133-154,1-1,0 0,0 0,0 0,0 0,0 0,0 0,0 0,1 0,-1 0,0-1,0 1,1 0,-1-1,2 1,-2-1,-1 0,1-1,-1 1,0 0,0-1,1 1,-1-1,0 1,0-1,1 1,-1-1,0 1,0-1,0 1,0 0,0-1,0 0,0 1,0-1,0 1,0-1,0 1,0-1,0 1,0-1,0 1,-1-1,-13-53,12 50,-124-511,98 379,13 74,8 36,1-1,1 0,1 0,0-30,3 56,1 0,0 0,0 0,0 0,0 0,1 0,-1 0,0 0,0 0,1 0,-1 0,0 0,1 0,-1 0,1 0,-1 1,1-1,0 0,-1 0,1 0,0 1,-1-1,1 0,0 1,0-1,0 0,0 1,0-1,0 1,0 0,0-1,0 1,0 0,0-1,0 1,0 0,0 0,0 0,0 0,0 0,0 0,0 0,0 0,0 1,1 0,8 1,-2 1,1 0,0 1,11 6,-8-4,267 128,233 107,-467-224,1-1,0-3,1-1,0-3,1-2,0-2,0-2,0-2,0-2,95-15,-116 11,-1-1,0-2,0 0,-1-2,0-1,39-23,-48 25,-1-1,0-1,0-1,-1 0,-1 0,0-2,0 0,-2 0,1-1,13-26,-16 19,-1-1,0 0,-2 0,-1 0,-1-1,-1 0,-1 0,-1 0,-1 0,-1 0,-8-42,-5-10,-4 1,-34-94,9 53,-4 2,-5 3,-105-165,106 200,-3 2,-3 3,-3 2,-3 3,-107-87,155 140,-1 1,0 0,-1 1,0 0,-1 2,0 0,-1 1,0 1,0 1,0 0,-34-4,52 10,0 0,0 0,1 0,-1 0,0 0,0 0,0 0,0 0,0 0,0 0,0 1,0-1,0 0,1 1,-1-1,0 1,0-1,0 1,1-1,-1 1,0 0,1-1,-1 1,1 0,-1-1,0 1,1 0,-1 0,1 0,0-1,-1 1,1 0,0 0,-1 0,1 0,0 0,0 0,0 0,0 1,6 43,-4-36,7 28,1-1,3 0,0-1,28 49,87 126,-77-139,3-3,4-2,2-2,2-4,94 71,-9-24,241 132,-136-109,-208-111,0-2,0-2,92 18,-132-33,1 2,0-1,0 0,0 0,0-1,0 1,0-1,0 0,0 0,0-1,0 0,0 0,0 0,0 0,-1-1,1 1,0-1,4-3,2-8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05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52,'0'8,"1"-1,1 1,-1 0,1 0,0-1,1 1,0-1,0 1,0-1,6 8,52 68,-27-40,5 17,-1 1,-4 2,-2 1,-3 1,20 69,-49-134,0 0,0 0,0 0,0 0,0 0,1 0,-1 0,0 0,0 0,0 0,0 0,0 0,0 0,1 0,-1 0,0 0,0 0,0 0,0 0,0 0,1 0,-1 0,0 0,0 0,0 0,0 0,0 0,0 0,0 0,1 0,-1 0,0 0,0 1,0-1,0 0,0 0,0 0,0 0,0 0,0 0,1 0,-1 0,0 1,0-1,0 0,0 0,0 0,0 0,0 0,0 1,0-1,3-22,-2-34,-3-40,-1 30,3 1,3-1,12-67,-13 127,1 0,-1 0,1 0,0 0,0 0,0 1,1 0,0 0,0 0,0 0,1 0,0 1,0 0,0 0,0 0,0 1,1 0,0 0,9-4,13-4,0 0,53-10,-80 20,84-20,0 3,1 4,151-5,-220 19,-1 0,1 2,-1 0,0 1,27 9,-36-9,0 0,0 0,-1 0,0 1,0 0,0 0,0 1,-1 0,1 0,-1 0,0 0,-1 1,1 0,-1 0,3 7,119 247,-113-235,0 0,-2 1,-1 1,-1-1,8 40,-14-44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06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88,'245'1,"267"-3,-413-6,191-40,-198 29,-72 14,-5-1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08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0,'1'13,"0"0,1-1,1 1,0-1,0 0,1 0,7 15,47 83,-26-51,317 648,-343-695,-3-7,0-1,-1 1,0 0,0 1,0-1,0 0,-1 1,1 8,-3-13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10.2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1,'-2'9,"1"0,-2 0,0 0,0 0,0 0,-1 0,0-1,-1 0,-8 12,-5 9,-112 252,-5 10,133-288,0 1,0-1,-1 0,1 1,-1-1,1 0,-1 0,0-1,-4 4,7-6,-1 0,1 0,-1 1,1-1,-1 0,1 0,-1 0,1 1,-1-1,0 0,1 0,-1 0,1 0,-1 0,1 0,-1 0,1 0,-1 0,0 0,1-1,-1 1,1 0,-1 0,1 0,-1-1,0 1,0-1,0-1,0 1,0 0,1 0,-1-1,0 1,1-1,-1 1,0 0,1-1,0 1,-1-1,1 1,0-3,-1-4,1 0,0 0,0 0,1 0,1 0,-1 1,1-1,0 0,1 1,-1-1,2 1,-1 0,1 0,0 0,0 1,1-1,0 1,0 0,12-10,-12 10,1 1,0 0,0 1,1-1,-1 1,1 0,0 1,0-1,0 1,1 1,-1-1,1 1,-1 1,1-1,0 1,-1 1,1 0,0 0,0 0,11 2,-3 4,0 0,0 1,0 1,-1 0,0 1,15 13,32 18,163 66,-90-46,-98-39,-29-15,0-2,0 1,1-1,17 7,-10-8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11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0,'7'1,"-1"1,0 0,0 0,0 1,0 0,0 0,0 0,-1 1,1-1,-1 1,0 1,0-1,6 8,11 7,1 0,200 171,-172-142,-3 1,51 68,-65-66,-2 1,-2 2,-3 1,30 86,122 244,-31-74,-51-76,-80-203,-2-10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14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316 215,'-6'0,"1"1,0 0,0 0,-1 0,1 1,0 0,1 0,-1 0,0 1,0-1,1 1,-8 6,-50 50,35-32,-20 15,-58 38,102-77,6-4,14-6,24-15,-18 7,0 1,1 1,1 1,30-11,111-29,-140 45,251-63,94-29,18-9,-372 102,-5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15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4,'-1'0,"1"0,0 0,0-1,0 1,0 0,-1 0,1 0,0-1,0 1,-1 0,1 0,0 0,0 0,-1-1,1 1,0 0,-1 0,1 0,0 0,0 0,-1 0,1 0,0 0,-1 0,1 0,0 0,-1 0,1 0,0 0,0 0,-1 0,1 0,0 1,-1-1,1 0,0 0,0 0,-1 0,1 0,0 1,-7 15,2 25,4-39,-4 98,6 101,2-156,2 0,2 0,2 0,24 70,25 14,-23-55,4-4,-27-51,-1 0,10 25,-13-25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17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0 458,'48'1,"0"3,0 2,0 2,52 15,-26 0,127 57,-188-74,1 1,-1 1,0 0,-1 0,0 2,0-1,-1 1,-1 1,1 0,-2 1,1 0,-2 0,9 16,-8-9,-1-1,-1 1,-1 0,-1 0,0 1,-2 0,0-1,-1 1,-1 30,-23 179,18-199,-6 10,2-31,2-28,3-19,1 0,2-1,2 1,12-71,49-149,-44 188,-3 10,18-72,87-215,-115 335,1-6,1 0,1 1,0 0,2 0,16-20,-23 36,-6 11,-8 21,7-23,-6 22,2 0,1 0,1 1,-1 39,7 131,1-114,-3-83,1 0,0 1,0-1,0 1,1-1,-1 0,1 1,0-1,0 0,1 0,-1 1,1-1,0 0,0 0,0-1,1 1,-1 0,1-1,0 0,0 1,0-1,1 0,-1-1,1 1,-1-1,1 1,0-1,0 0,0 0,0-1,5 2,138 57,154 72,-254-111,-30-15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19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0,'-5'85,"-3"0,-5-1,-23 83,2-5,21-97,-40 248,45-243,3 0,5 105,2-159,0 0,1 0,0-1,1 1,1-1,1 0,0 0,1 0,0-1,1 0,1-1,0 0,1 0,0 0,1-2,22 19,-12-13,1-2,0 0,2-2,-1 0,2-2,0 0,0-2,0-1,31 6,3-2,102 25,-133-28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21.5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0 356,'2'4,"-1"1,1 0,0-1,1 1,-1-1,1 0,0 0,0 0,4 4,0 2,36 50,66 120,-104-168,0 0,-2 1,0-1,3 25,-3-22,0 1,9 28,-11-39,1-1,0 1,0-1,1 0,-1 0,1 0,0 0,0-1,4 5,-7-8,1 1,0-1,-1 1,1-1,-1 0,1 1,0-1,0 0,-1 1,1-1,0 0,-1 0,1 0,0 0,0 0,-1 0,1 0,0 0,-1 0,1 0,0 0,0 0,-1 0,2-1,0 0,-1 0,1 0,-1-1,0 1,1 0,-1-1,0 1,0-1,0 0,0 1,0-1,0 0,-1 1,2-4,10-31,-2-2,9-54,12-43,-15 81,7-25,3 2,3 1,59-110,-86 181,1 1,0 0,0-1,0 1,0 1,1-1,0 0,-1 1,1 0,1 0,-1 0,0 0,1 0,-1 1,1 0,0 0,0 1,0-1,7-1,-3 3,0 0,0 0,0 1,0 0,-1 0,1 1,0 0,-1 1,0 0,14 6,85 44,-2 5,182 135,-273-183,0 0,-1 1,-1 1,0 0,-1 0,0 1,0 0,-2 1,0 0,0 1,-1 0,-1 0,8 27,-10-26,81 224,-77-222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39.5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1077,'99'-95,"71"-76,-133 129,-2-3,-1 0,-3-2,40-80,-62 107,0 0,-1-1,-1 0,-1 0,0-1,-2 1,-1-1,-1 0,0 0,-2-1,0 1,-2 0,-1 0,-8-35,8 47,0 0,-2 0,1 1,-1-1,0 1,-1 1,0-1,0 1,-1 0,0 0,0 0,-15-10,18 15,1 1,-1 0,0-1,0 1,0 1,0-1,0 1,-1-1,1 1,0 0,-1 1,1-1,-1 1,1 0,-1 0,1 0,-1 0,1 1,0 0,-1 0,1 0,0 1,0-1,0 1,0 0,0 0,0 0,0 1,0-1,1 1,-5 5,-13 10,2 2,1 0,0 0,1 2,2 0,0 1,1 1,-19 46,28-56,0 0,1 0,1 0,0 0,1 1,1 0,0-1,1 1,0 0,1-1,1 1,0-1,1 0,1 1,0-1,1 0,1-1,7 15,2-5,1 0,0-1,2-1,0 0,2-2,0 0,1-1,0-1,2-1,0-1,37 18,15 2,1-3,124 35,91-5,-8-2,-269-57,0 2,0-1,-1 2,0 0,1 1,-2 0,18 13,-26-17,-1 0,1 0,-1 1,0-1,-1 1,1 0,-1 0,1 0,-1 0,0 0,0 1,-1-1,0 1,1-1,-1 1,-1-1,1 1,-1 0,0-1,0 1,0 0,0-1,-1 1,0-1,0 1,0-1,-3 6,-10 28,-1 0,-41 69,-53 64,109-170,-32 48,22-30,-1-1,-1 0,-1-1,0 0,-26 23,22-28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01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1301 0,'-9'0,"-11"5,-6 0,-8 9,-15 10,-20 10,-25 12,-17 11,-15 8,-9 7,-1-1,0 0,15-7,19-11,23-10,25-12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23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9 252,'-9'2,"12"2,19-1,13-12,-2-2,0-2,33-17,33-12,276-75,-323 101,-38 10,0 2,1 0,16-3,-12 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24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1 275,'-1'-78,"3"-86,-2 162,0 0,0 1,0-1,0 0,0 0,1 1,-1-1,1 0,-1 1,1-1,0 0,0 1,-1-1,1 1,0-1,2-1,-2 2,0 1,-1 0,1-1,0 1,0 0,-1 0,1 0,0 0,0 0,-1 0,1 0,0 0,0 0,-1 0,1 0,0 0,0 0,-1 1,1-1,0 0,-1 1,1-1,0 0,-1 1,2 0,5 5,0 0,-1 0,0 1,0 0,5 8,140 203,188 362,-305-510,-2 1,35 121,-63-172,-1-1,-1 0,-1 1,0-1,-3 24,2 41,0-81,0-1,0 1,1 0,-1-1,1 1,0 0,-1-1,1 1,1-1,0 3,3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26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1,'-51'55,"16"-17,-1-1,-60 46,-132 73,191-130,-32 18,65-42,-1 0,1 0,-1 0,0-1,1 0,-1 0,0 0,0 0,1-1,-1 0,0 0,0 0,-7-1,12 1,0 0,-1 0,1 0,0 0,-1 0,1 0,0 0,-1 0,1 0,-1 0,1 0,0 0,-1 0,1 0,0 0,-1-1,1 1,0 0,0 0,-1 0,1 0,0-1,-1 1,1 0,0 0,0-1,-1 1,1 0,0-1,0 1,0 0,0 0,-1-1,1 1,0 0,0-1,0 0,13-6,24-1,-22 6,1 1,-1 1,1 0,0 1,-1 1,1 0,-1 1,0 1,0 0,0 1,0 0,18 11,85 51,32 16,-123-67,-1 0,-1 1,0 2,33 31,-33-26,1-2,58 37,-38-29,-28-16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27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1 253,'51'-4,"-1"-2,1-2,-1-2,89-31,1 0,64-6,-80 3,-103 40,-1-1,0-1,0-1,20-10,-18 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28.9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1 367,'3'0,"0"-1,0 0,0 0,0 0,-1 0,1-1,0 1,-1-1,1 0,3-3,6-3,128-76,3 6,214-83,-348 157,0 1,1 0,0 0,0 1,12-1,-19 3,0 0,0 0,-1 0,1 0,0 0,0 1,0 0,0-1,-1 1,1 0,0 0,-1 1,1-1,-1 0,1 1,-1 0,0-1,0 1,1 0,-1 0,-1 0,5 5,41 76,8 10,-43-77,-1 2,-1-1,0 1,-1 1,-1-1,8 31,-13-38,0 1,-1 0,-1-1,0 1,-1 0,0 0,-1 0,0 0,-1-1,0 1,-1 0,-7 17,-25 59,-3-2,-5-2,-3-1,-72 97,81-145,24-24,37-25,1 2,0 0,47-15,-53 21,24-7,1 2,0 2,66-5,-4 1,18 2,-95 11,0-2,0-1,0-1,0-2,-1 0,36-14,-46 11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29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0,'8'2,"0"0,0 0,0 1,0 0,-1 0,1 0,-1 1,0 1,0-1,0 1,-1 0,1 1,8 9,6 4,167 139,207 228,-351-336,-2 1,-2 2,-3 2,-3 2,41 87,-56-99,-2 1,-2 1,-2 1,-2 0,-2 0,-3 1,2 97,-8-108,1-24,-1-1,0 1,-1 0,-1 0,0 0,0-1,-2 1,-4 13,-3-6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35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7,'1'22,"1"0,2 0,0 0,1 0,1-1,1 1,1-1,1-1,22 38,0-9,2-2,64 71,-88-108,0 2,0-2,1 1,0-1,1-1,0 0,0 0,1-1,23 12,-34-19,1-1,-1 0,1 0,-1 0,1 0,-1 0,0-1,1 1,-1 0,1-1,-1 1,1-1,-1 1,0-1,1 0,-1 1,0-1,0 0,1 0,-1 0,0 0,0 0,0 0,0 0,0-1,-1 1,1 0,0 0,0-1,-1 1,1 0,-1-1,1 1,-1-1,1-2,13-63,-12 53,48-192,-1-2,-47 200,7-29,-9 36,1 0,-1 1,1-1,-1 0,0 1,1-1,-1 1,1-1,-1 1,1-1,-1 1,1-1,0 1,-1 0,1-1,-1 1,1 0,0-1,-1 1,1 0,0 0,-1 0,1 0,0 0,0-1,-1 1,1 0,0 1,-1-1,1 0,0 0,0 0,-1 0,1 0,0 1,-1-1,1 0,-1 1,1-1,0 0,-1 1,1-1,-1 1,1-1,-1 1,2 0,11 13,0-1,-1 1,-1 1,0 0,0 1,7 18,14 18,382 604,-329-520,-7 3,77 191,-148-312,-2 0,0 1,-1-1,-1 1,-1 0,-1 0,0 0,-2 0,-2 19,2-27,-1 0,0 0,-1 0,0 0,0-1,-2 1,1-1,-1 0,-1 0,1-1,-2 1,1-2,-1 1,-1-1,0 1,-12 8,11-11,1-1,-2 0,1-1,0 0,-1-1,0 0,0 0,-18 2,9-3,0-1,0 0,-35-4,29-1,1-1,0-1,1-2,-1 0,1-1,-30-18,9 2,2-2,-46-38,67 47,1 0,1-2,0-1,1 0,2-1,0-1,1 0,2-1,0-1,2 0,0 0,2-1,1-1,1 1,1-1,1-1,2 1,1 0,1-1,1 0,1 1,2-1,9-41,-11 66,0 0,0-1,0 1,0 0,1 0,-1 0,1 0,0 0,0 0,0 1,0-1,1 1,-1-1,1 1,-1 0,1 0,0 0,5-2,1 0,0 1,1 0,-1 1,1 0,9-1,34-8,270-102,-275 91,-30 13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36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0,'1'108,"5"-1,5 0,4-1,45 165,-45-222,0 11,3-2,2 0,3-1,43 77,-63-129,0 0,0-1,1 1,0-1,0 0,0 0,0 0,5 3,8 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38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1 180,'5'2,"0"-1,0 1,-1 0,1 0,0 1,-1-1,1 1,-1 0,0 0,5 5,5 3,36 29,90 92,-50-43,-75-74,0 0,18 24,-47-120,3 31,-21-106,29 133,0 0,2 0,1 0,4-40,-3 59,1 0,-1 0,1 0,0 0,0 0,0 1,1-1,-1 1,1-1,0 1,0 0,0 0,0 0,0 1,1-1,0 1,-1 0,1-1,0 2,0-1,0 0,0 1,8-2,12-3,1 0,47-3,-52 7,71-7,1 4,-1 3,1 5,124 19,-211-21,0 0,1 1,-1-1,0 1,0 1,0-1,0 1,-1-1,1 1,-1 1,0-1,1 1,-1 0,-1-1,1 2,-1-1,1 0,-1 1,-1 0,5 8,2 7,-2 1,0 1,6 42,9 23,-15-69,-1 1,0 0,2 21,-6-19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38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0,'13'22,"1"-2,1 1,1-2,0 0,26 22,-18-18,-2 1,23 30,-42-50,-1 0,0 0,1 0,-1 1,-1-1,1 1,-1-1,0 1,0-1,0 1,0 0,-1-1,0 1,0 0,0-1,0 1,-1 0,0 0,0-1,0 1,-1-1,1 1,-1-1,-4 7,-5 7,-1 0,-1 0,0-1,-21 19,-17 23,32-30,-26 57,36-68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02.4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1198,'-1'0,"0"0,-1 0,1 0,0 0,0-1,0 1,0 0,0 0,0-1,0 1,0-1,0 1,0-1,0 1,0-1,0 0,0 1,0-1,0 0,1 0,-1 0,0 0,1 1,-1-1,0 0,1 0,-1 0,1 0,0-1,-1 1,1 0,0 0,-1-2,1 2,1 0,-1 0,0 0,0 0,1 0,-1 0,1 0,-1 0,1 1,-1-1,1 0,-1 0,1 0,0 1,-1-1,1 0,0 1,0-1,0 0,0 1,-1-1,1 1,0 0,0-1,0 1,0 0,0-1,0 1,0 0,0 0,0 0,0 0,0 0,0 0,0 0,0 0,0 0,0 1,0-1,0 0,2 1,11 3,0 0,0 0,0 1,-1 1,0 0,0 1,14 10,88 70,-88-65,312 268,-161-131,259 176,-414-319,2 0,0-1,0-2,2 0,48 15,-74-28,0 1,0-1,0 0,0 0,0 1,0-1,0 0,1 0,-1 0,0 0,0 0,0 0,0-1,0 1,0 0,0-1,0 1,0 0,0-1,0 1,0-1,0 0,0 1,0-1,0 0,0 1,0-1,-1 0,1 0,0 0,-1 0,1 0,-1 0,1 0,-1 0,1 0,-1 0,1 0,-1 0,0 0,0 0,1-2,-1-5,0-1,0 1,-1 0,-2-16,2 23,-84-358,56 251,-23-93,-116-457,36-5,121 584,5 25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39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0,'1'26,"2"-1,0 1,1-1,2 0,1-1,14 36,73 137,-80-171,511 859,-501-848,-6-8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40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0,'-1'5,"0"0,0 0,-1-1,0 1,1-1,-2 0,1 1,0-1,-5 5,-11 24,-4 33,3-12,-21 93,40-144,-1 0,1 0,0 0,0 0,0 0,0 0,0 0,1 0,0 0,-1 0,1-1,0 1,0 0,1 0,-1 0,0-1,1 1,0-1,-1 1,1-1,0 0,0 1,1-1,-1 0,0 0,1-1,-1 1,1 0,0-1,5 3,8 2,1 0,1-1,-1-1,26 3,12 4,32 16,87 41,-170-66,1 0,-1 0,1 1,-1-1,0 1,0 0,6 7,2 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41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1,'1'2,"0"1,0-1,0 0,0 0,0 1,1-1,-1 0,1 0,-1 0,1 0,0-1,3 4,5 5,248 253,-52-59,-186-181,194 226,-187-212,-2 1,-1 2,-2 0,-2 1,18 53,-17-32,-3-15,-2 0,-3 1,-1 1,6 64,-17-89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47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352 155,'0'-9,"0"1,0-1,-1 0,-1 1,1-1,-1 1,-1 0,1 0,-1-1,-1 2,-4-9,6 12,-1 1,0-1,0 1,-1-1,1 1,-1 0,1 0,-1 1,0-1,0 1,0 0,-1 0,1 0,0 1,-1-1,1 1,-1 0,1 1,-1-1,0 1,1-1,-7 2,6-1,0 1,0 0,0 1,0-1,1 1,-1 0,0 0,1 0,-1 1,1 0,0 0,0 0,0 0,0 0,1 1,-1 0,1 0,0 0,-4 7,-6 9,1 0,-15 38,8-8,2 1,3 1,2 0,2 1,3 0,-1 69,7-108,1 0,0-1,1 1,0 0,1-1,1 1,0-1,1 0,0 0,1 0,0 0,1-1,1 0,0 0,0-1,1 0,1 0,0-1,0 0,1 0,20 14,30 18,2-3,132 61,-35-20,-154-78,0 0,-1 1,1 0,0 0,-1 0,0 1,1-1,-1 1,-1 0,1 0,-1 1,1-1,-1 1,0-1,-1 1,1 0,-1 0,0 0,0 1,-1-1,0 0,0 1,0-1,0 1,-1-1,0 1,0-1,0 1,-1-1,0 1,-2 6,-2 13,-1 0,-2-1,0 0,-2 0,0-1,-2 0,-1-1,0 0,-2-1,0-1,-25 26,27-35,-1-1,0 0,0-1,-1 0,0-1,0-1,-1-1,-29 8,-13 1,-65 6,119-21,-15 4,0-2,1 0,-1-1,0-1,-27-3,24-2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48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1,'1'18,"2"0,0 0,1-1,9 24,-8-25,85 259,186 389,-271-652,0-2,1 1,0-1,0 0,2 0,-1 0,1-1,12 11,-17-18,1 0,-1 0,1 0,-1 0,1-1,-1 1,1-1,0 0,0 0,-1 0,1-1,0 1,0-1,0 0,0 0,0-1,0 1,0-1,0 1,-1-1,1 0,0-1,-1 1,1-1,0 0,-1 0,0 0,6-4,24-18,-2 0,36-38,-46 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49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0 136,'7'-1,"0"0,-1-1,1 0,-1-1,1 1,-1-1,6-4,14-5,127-36,-33 2,-102 38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50.7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1 505,'13'-1,"1"-1,-1-1,0 0,23-8,5-1,-9 3,0 0,-1-3,0 0,50-28,-77 37,-1 0,1 0,-1 0,0 0,0-1,0 1,0-1,-1 1,0-1,1 0,-1 0,0 0,-1 0,1-1,-1 1,0 0,0-1,0 1,0-8,0-12,0 0,-4-37,1 23,1 26,0-1,0 1,-2-1,1 1,-2 0,1 0,-10-19,12 28,0 0,0 1,-1-1,1 1,-1 0,1-1,-1 1,0 0,0 0,0 0,0 0,0 0,0 1,-1-1,1 0,0 1,-1 0,1 0,-1 0,0 0,1 0,-1 0,0 1,0-1,1 1,-1 0,0-1,0 1,0 1,0-1,1 0,-1 1,0-1,0 1,1 0,-1 0,1 0,-1 0,1 1,-4 1,-5 4,0 1,0 0,1 0,0 1,1 1,0 0,0 0,-7 12,-2 4,2 2,-17 35,30-55,-1 1,1-1,1 1,0 0,0 0,1 0,0 0,0 0,1 0,0 0,1 0,0 0,0 0,1 0,0 0,0 0,1-1,1 1,5 10,-1-4,1-1,1 0,0 0,1-1,0 0,1-1,0-1,1 0,21 14,-23-18,1 1,1-2,-1 0,1 0,0-1,0-1,0 0,14 2,8-2,0-2,38-1,627-34,-533 22,-139 9,0 1,-1-1,0-1,1-1,47-15,-52 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52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0 395,'2'6,"-1"0,1 1,0-1,1 0,0 0,0 0,0-1,0 1,1-1,0 1,0-1,0 0,9 7,1 4,368 476,-280-354,-76-104,34 47,-54-73,-1 0,-1 1,0-1,0 1,-1-1,1 1,2 16,-6-25,0 0,0 0,0 0,0 0,0 0,0 0,0 1,1-1,-1 0,0 0,0 0,0 0,0 1,0-1,0 0,0 0,0 0,0 0,0 1,0-1,0 0,0 0,0 0,0 0,0 0,0 1,0-1,-1 0,1 0,0 0,0 0,0 0,0 1,0-1,0 0,0 0,0 0,-1 0,1 0,0 0,0 0,0 1,0-1,0 0,-1 0,1 0,0 0,0 0,0 0,0 0,0 0,-1 0,1 0,0 0,0 0,0 0,0 0,-1 0,1 0,0 0,0 0,-1 0,-11-12,-12-18,-80-122,-119-190,181 269,4-1,-54-147,82 188,-12-65,19 85,2-1,0 0,0 0,2 0,0 0,0 0,5-21,-2 28,-1-1,1 1,0 0,1 0,0 1,0-1,0 1,1 0,-1 0,2 1,-1-1,8-4,15-9,43-23,-68 39,0 1,0 0,1 0,-1 1,0-1,1 1,-1 0,1 0,0 0,-1 1,1-1,0 1,-1 1,1-1,0 0,-1 1,9 2,-7 0,1 0,0 1,-1 0,0 0,0 1,0-1,0 1,-1 1,0-1,7 10,16 24,-1 1,-2 1,-3 1,-1 1,29 86,-45-115,-1-1,0 2,-1-1,-1 0,1 21,-3-32,0 1,0 0,0-1,-1 1,1 0,-1-1,0 1,0-1,0 1,-1-1,1 1,-1-1,0 0,0 0,0 0,0 0,-1 0,1-1,-1 1,0 0,0-1,1 0,-2 0,1 0,-6 3,-10 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52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11,'4'0,"6"0,6 0,4 0,7 0,3-4,-3-2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54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1 102,'50'-16,"69"-11,2 4,227-11,-347 34,317-2,-309 2,0 1,0 0,0 0,0 1,0 1,12 4,-19-7,0 1,-1 0,1 0,-1 0,1 0,-1 0,1 0,-1 0,0 0,1 1,-1-1,0 0,0 1,0-1,0 1,0 0,0-1,-1 1,1 0,-1-1,1 1,-1 0,1 0,-1-1,0 1,0 0,0 0,0 0,0-1,0 1,0 0,-1 0,1-1,-1 1,1 0,-1 0,-1 2,-5 10,-1 0,0-1,-1 0,0 0,-14 14,-24 35,26-32,-2 0,0-1,-2-2,-1 0,-44 33,-158 98,193-137,21-13,0 0,1 0,-1 1,2 1,-1 0,1 1,-13 15,86-40,54-2,-1 6,131 3,75 7,-296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04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1532,'0'-1,"-1"1,1-1,0 0,0 0,-1 0,1 1,0-1,-1 0,1 0,-1 1,1-1,0 0,-1 1,0-1,1 0,-1 1,1-1,-1 1,0-1,0 1,1-1,-1 1,0 0,0-1,1 1,-1 0,0 0,0-1,0 1,1 0,-1 0,0 0,0 0,0 0,-1 0,-30 4,18 1,1 1,-1 1,1 0,1 0,-1 1,1 1,1 0,0 1,0 0,-12 15,-7 11,-49 76,65-92,2 2,0 0,1 0,2 1,0 0,1 1,2 0,0 0,1 1,2-1,1 1,0 0,5 45,-3-68,0 0,0 0,1 0,-1-1,1 1,-1 0,1 0,0-1,0 1,0 0,0-1,0 1,0-1,0 1,0-1,1 1,-1-1,1 0,-1 0,1 0,3 2,-2-2,0 0,0 0,0 0,0-1,1 1,-1-1,0 0,1 0,-1 0,0-1,6 0,5-3,0 0,0-1,0 0,19-11,-10 3,0-2,-1 0,0-1,-1-1,-1-1,-1-1,31-38,-46 50,0 0,0 0,0 0,-1-1,0 1,-1-1,1 0,-2 0,1 0,0-12,-1-9,-4-50,0 61,2-1,1 0,0 0,1 0,7-34,-6 43,1 1,0 0,1 0,0 0,0 1,1-1,9-11,-13 18,1 0,0 1,-1-1,1 0,0 1,0-1,0 1,0 0,0 0,0 0,0 0,1 0,-1 0,0 0,1 1,-1-1,0 1,1 0,-1-1,1 1,-1 0,0 1,1-1,-1 0,0 1,1-1,-1 1,0 0,1-1,-1 1,0 1,0-1,0 0,3 2,48 34,-3 2,67 66,-7-7,-51-47,1-4,3-2,74 40,-131-82,0 0,0-1,0 1,0-1,0 0,0-1,7 1,-11-1,0-1,0-1,0 1,0 0,0 0,-1-1,1 1,0-1,0 1,0-1,-1 0,1 0,0 0,-1 0,1 0,0 0,-1 0,0-1,1 1,-1 0,0-1,0 1,1-1,-1 0,0 1,-1-1,3-3,2-8,0-1,-1 0,-1 0,0-1,-1 1,0 0,-1-1,-1-19,-16-124,13 141,-22-129,-78-254,-96-127,156 432,-3 2,-5 2,-102-139,143 216,-1 0,0 1,-1 0,-1 0,0 2,0 0,-1 0,-21-11,35 21,-1 1,0-1,1 1,-1-1,0 1,0 0,1-1,-1 1,0 0,0 0,0 0,1-1,-1 1,0 0,0 0,0 0,0 0,1 0,-1 1,0-1,0 0,0 0,1 0,-1 1,0-1,0 0,1 1,-1-1,0 1,1-1,-2 1,1 1,1 0,-1-1,0 1,1 0,-1-1,1 1,-1 0,1 0,0 0,0-1,0 1,0 0,1 3,13 60,9-2,2-1,4-1,64 103,135 152,-145-213,4-4,5-3,128 102,-156-148,2-3,1-3,3-2,1-4,2-3,118 39,-174-69,-6 0,0-1,1-1,-1 1,1-2,-1 0,1 0,0-1,0-1,0 0,20-3,-30 3,-1-1,1 1,-1-1,1 0,0 0,-1 0,0 0,1 0,-1 0,1 0,-1 0,0 0,0-1,0 1,0-1,0 1,0-1,0 1,0-1,-1 1,1-1,0 0,-1 1,0-1,1 0,-1 0,0-2,-5-52,4 48,-26-137,-6 0,-87-236,85 316,20 39,49 41,25 8,0-3,93 19,128 10,129 2,-399-49,-1-1,1-1,0 1,-1-2,1 1,17-4,-25 3,0 0,0 0,0 0,0 0,0-1,0 1,-1 0,1-1,0 1,-1-1,1 0,-1 0,0 1,1-1,-1 0,0 0,0 0,0 0,-1 0,1 0,0 0,-1-1,1 1,-1 0,0 0,0-1,0 1,0 0,0 0,0 0,0-1,-1 1,1 0,-2-3,-10-42,-1 1,-3 1,-2 0,-23-42,15 30,-146-290,164 335,0 1,-1 0,-13-13,12 18,31 38,432 513,-266-329,-149-170,-28-32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55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6774 1,'0'1,"0"-1,0 1,0 0,-1 0,1 0,0 0,-1-1,1 1,-1 0,1-1,-1 1,1 0,-1-1,0 1,1 0,-1-1,1 1,-1-1,0 1,0-1,1 1,-1-1,0 0,0 1,0-1,0 0,0 1,-30 4,23-3,-792 120,-477 83,1012-154,-978 156,447-127,-1-39,-5 2,792-42,-5 0,0 1,0 0,1 1,-1 1,0 0,-14 7,-23 9,-1-3,-1-1,-59 8,19-3,-140 32,223-50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58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34 107,'-1'49,"3"1,1 0,18 83,25 31,7-2,7-3,120 226,-89-241,-9-14,-73-110,-16-22,-20-32,-52-125,37 70,-305-757,292 670,48 148,1 0,2-1,1 1,0-40,3 65,1 0,-1 0,0 1,1-1,0 0,-1 0,1 1,0-1,0 1,1-1,-1 1,0-1,1 1,0 0,-1-1,1 1,0 0,0 0,0 0,1 1,-1-1,0 0,1 1,-1 0,1-1,-1 1,1 0,0 0,-1 0,1 1,0-1,0 1,-1 0,5-1,11 0,0 1,0 1,0 0,24 6,-19-4,389 79,-264-48,-141-33,0 1,1 0,-1 0,0 1,11 5,-17-7,1-1,-1 1,0 0,0 0,0 0,0 0,0 0,0 0,0 0,0 0,-1 0,1 0,0 1,-1-1,1 0,-1 0,1 1,-1-1,0 1,1-1,-1 0,0 1,0-1,0 0,0 1,0-1,0 1,0-1,-1 0,1 1,0-1,-1 0,1 1,-1-1,0 0,-1 2,-96 153,57-73,26-49,-2 0,-2-1,-1 0,-27 33,33-51,-1-2,-1 1,-24 15,26-20,1 0,0 1,1 1,0 0,-18 23,29-34,0 1,0 0,0 0,0 0,0 0,1 0,-1 0,0 0,1 0,-1 0,1 0,-1 0,1 0,-1 0,1 0,0 1,0-1,0 0,-1 0,1 0,0 1,0-1,1 0,-1 0,0 0,0 1,1-1,-1 0,0 0,1 0,-1 0,1 0,-1 0,1 0,0 0,0 0,-1 0,1 0,0 0,0 0,0 0,0-1,0 1,0 0,0-1,0 1,0-1,0 1,0-1,1 1,1-1,10 3,0 0,0-1,0-1,16 0,6 1,0 5,0 3,0 0,-1 2,62 32,121 85,-144-81,130 62,-101-77,-80-27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0:59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0 434,'13'-2,"0"0,0 0,0-2,-1 0,24-10,4-1,573-205,-607 217,0 0,0-1,-1 1,1-1,-1-1,0 1,0-1,0 0,0 0,-1 0,0 0,0-1,4-7,-7 11,0-1,0 1,0 0,0-1,0 1,-1 0,1-1,-1 1,1-1,-1 1,0-1,0 1,0-1,0 1,-1-1,1 1,-1-1,1 1,-1-1,0 1,0 0,0-1,0 1,-1 0,1 0,0 0,-1 0,1 0,-1 0,0 0,0 1,0-1,0 1,0-1,0 1,0-1,0 1,-3-1,-3-1,1 0,-1 1,0-1,0 1,0 1,0 0,0 0,0 0,0 1,0 0,0 1,-11 2,-11 3,-56 18,61-16,-52 22,1 3,-125 75,194-104,-1 1,0-1,1 1,0 1,0-1,1 1,0 1,0-1,-10 15,13-15,0 0,1 0,-1 1,1-1,1 1,0-1,0 1,0 0,0-1,1 1,0 0,1 0,1 11,0-9,0 1,1-1,0 0,0 0,1 0,0 0,0-1,1 1,0-1,1 0,0-1,0 1,1-1,-1 0,2-1,9 8,-7-7,1 0,0 0,0-1,0-1,1 0,0-1,0 0,0 0,0-1,1-1,-1 0,15 0,19-3,0-2,82-16,89-34,-46 10,37-14,-143 52,-44 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01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1 482,'4'1,"1"1,-1 0,0 0,0 1,0-1,0 1,0 0,-1 0,1 0,-1 0,0 0,0 1,0 0,2 4,8 7,322 386,-105-117,-179-226,8 7,-4 3,66 104,-120-170,1 1,-1-1,0 1,0 0,0-1,-1 1,1 0,-1 0,1-1,-1 1,0 0,0 0,0 0,0 0,-1 0,0 4,1-6,-1-1,1 1,0-1,0 1,-1 0,1-1,-1 1,1-1,0 1,-1-1,1 1,-1-1,1 0,-1 1,1-1,-1 1,0-1,1 0,-1 1,1-1,-1 0,0 0,1 0,-1 0,0 1,0-1,-1-1,0 1,0 0,0-1,1 1,-1-1,0 0,1 0,-1 1,0-1,1 0,-1-1,1 1,-1 0,-1-2,-22-24,1-1,1-1,2-1,1-1,1-1,-15-35,-1 1,-37-60,-2-2,-85-204,149 298,2 0,1 0,1-1,2 0,2 0,1-1,1 1,8-47,-7 71,1-1,0 1,1 0,0 0,1 0,0 0,1 1,0 0,0 0,12-15,-6 11,0 1,1 0,1 1,0 0,0 1,20-11,6-1,2 2,0 2,1 1,62-16,-72 24,0 2,1 1,0 2,42-2,-60 7,0 0,1 1,-1 1,0 0,0 1,0 1,0 0,-1 1,0 1,0 0,19 12,-21-11,0 1,-1 1,0 0,0 0,-1 1,0 0,8 13,-14-17,0-1,-1 1,1 0,-1 1,-1-1,1 0,-1 1,0-1,-1 1,0 0,0 0,0-1,-1 1,0 0,0 0,-2 11,-9 42,-2 0,-3-1,-40 97,35-102,17-41,0 0,-1-1,0 1,-1-1,-1-1,0 1,0-1,-1 0,0-1,-14 13,3-11,-1-1,0 0,0-2,-1 0,-1-2,1 0,-1-1,-24 2,37-6,-36 5,1-2,-1-1,-66-5,53 0,36 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02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1,'1'7,"1"1,0 0,1-1,0 1,0-1,1 0,0 0,0 0,9 11,2 5,45 78,374 692,-327-566,-94-201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03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760 209,'0'-5,"-1"-1,-1 1,1 0,-1 0,0-1,0 1,0 0,-1 0,0 1,0-1,0 0,0 1,-1 0,0 0,0 0,-5-4,-6-5,-1 1,0 1,-21-12,16 12,0 2,-1 0,1 1,-2 1,1 1,-1 1,0 1,0 1,-41 1,50 2,1 0,-1 1,0 1,0 1,1 0,-1 0,1 2,0-1,0 2,1 0,0 0,0 1,0 0,1 1,0 1,0 0,-13 15,9-6,2 0,0 1,1 1,1 0,0 1,2 0,1 1,0 0,2 0,0 0,2 1,0 0,2 0,0 0,2 0,0 0,2 0,0 0,2 0,7 29,-9-48,0 1,0-1,0 0,0 0,0 0,1 0,0-1,-1 1,1-1,1 1,-1-1,1 0,-1 0,1-1,0 1,0-1,0 0,0 0,0 0,0 0,1-1,-1 0,1 0,4 1,13 1,0-1,0-1,40-2,-29-1,-24 3,0-2,-1 1,1-1,0-1,0 1,0-2,-1 1,1-1,-1 0,0-1,0 0,0 0,-1-1,1 0,-1 0,0-1,0 0,-1 0,0 0,0-1,0 0,-1 0,0-1,-1 1,1-1,-1 0,-1 0,6-17,15-57,-11 35,31-72,-44 117,1 0,0 0,0 0,0-1,0 1,1 0,-1 1,1-1,-1 0,1 0,-1 1,1-1,0 0,0 1,0 0,0-1,0 1,0 0,0 0,0 0,0 1,1-1,-1 0,4 0,-3 2,0-1,1 1,-1 0,0 0,0 0,0 0,0 1,0-1,0 1,-1-1,1 1,-1 0,1 0,-1 1,1-1,-1 0,3 6,84 116,-1-2,49 24,-104-104,-24-23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05.0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939 1,'-7'0,"1"1,-1 0,0 1,1-1,-13 6,-5 1,-597 197,602-198,0 0,0 2,1 0,0 1,0 1,1 0,1 1,-22 21,32-26,0-1,0 1,1 1,0-1,0 1,1 0,0 0,1 0,-1 0,2 1,-1-1,1 1,0 0,1 0,0-1,1 1,-1 0,2 0,-1 0,1 0,5 17,-3-13,2-1,0 1,0-1,1 0,0 0,1-1,1 0,0 0,0-1,1 0,0 0,18 14,12 6,2-2,48 26,-26-17,-50-29,395 229,-401-234,1 1,0-2,0 1,0-1,0 0,0-1,0 0,1 0,-1-1,0 0,0 0,1-1,-1 0,0-1,0 1,16-7,2-3,1-1,-1-2,34-23,-51 31,12-7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06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556 1039,'65'-64,"-3"-2,-2-3,78-120,-62 70,36-59,-95 146,-1 0,-2-1,18-61,-29 85,-1-1,-1 0,1 1,-1-1,-1 0,0 0,-2-20,1 27,1 0,-1 0,0 0,0 0,-1 0,1 0,0 0,-1 0,0 0,0 1,1-1,-2 1,1-1,0 1,0 0,-1 0,1 0,-1 0,0 0,0 0,1 1,-1-1,0 1,0 0,0 0,-1 0,-5 0,-3-1,0 2,1 0,-1 0,0 1,0 1,1 0,-1 0,1 2,0-1,0 1,-14 7,-16 10,-58 38,90-53,-86 58,2 4,3 4,4 4,3 3,3 4,4 4,-66 99,136-179,1 1,0 0,1 0,0 0,0 0,1 1,0 0,0-1,1 1,0 0,0 13,2-16,1 0,-1 0,2 0,-1 0,1 0,0 0,0 0,0-1,1 1,0-1,0 0,0 0,1 0,-1 0,1 0,1-1,8 8,52 41,2-4,139 77,-139-88,-38-21,1-3,0 0,2-2,-1-1,1-1,0-2,1-1,0-2,0-1,0-2,38-2,-31 0,3 0,53-6,-81 4,-1-1,1 0,-1-1,0-1,0 0,0-1,18-11,0 0,61-23,-70 32,-1-1,1-1,-2-1,0-1,0-1,23-18,-36 20,-4 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09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1202,'8'-7,"0"1,1-1,0 1,13-7,11-6,519-362,-28-37,-510 406,-4 4,-1 0,1 0,-2-1,1 0,-2-1,1 1,-1-2,8-15,-14 25,-1 0,1 0,-1-1,1 1,-1 0,0 0,0-1,1 1,-1 0,0-1,0 1,0 0,-1 0,1-1,0 1,0 0,-1-1,1 1,-1 0,1 0,-1 0,1-1,-1 1,0 0,0 0,1 0,-1 0,0 0,0 0,0 0,0 1,0-1,0 0,0 0,-1 1,1-1,0 1,0-1,0 1,-1-1,1 1,0 0,0 0,-1 0,1-1,-3 1,-9-1,0 0,-1 0,-22 3,23-1,11-1,-138 4,-222 35,319-31,0 2,1 1,0 3,1 2,0 1,1 2,2 2,0 1,-50 39,59-36,0 1,2 2,1 0,-35 52,49-63,1 1,1 0,0 0,1 1,1 1,1 0,1 0,1 0,0 0,-1 25,6-35,0 0,1-1,0 1,0-1,1 0,1 1,0-1,0 0,0 0,1-1,1 1,-1-1,1 1,1-2,-1 1,2-1,-1 1,1-2,9 9,14 9,1-2,0-2,54 27,-58-33,71 37,2-4,2-5,2-4,1-5,154 28,-226-55,-4 0,1-2,32 1,-53-4,0-2,0 1,-1-1,1 0,0-1,-1 0,1-1,-1 1,0-2,0 1,13-9,133-105,-36 24,408-314,-520 402,-1 0,0 0,0-1,0 1,0-1,-1 0,4-7,-7 11,0 0,-1-1,1 1,0 0,-1-1,1 1,-1-1,0 1,0-1,0 1,0 0,0-1,-1 1,1-1,-1 1,1 0,-1-1,0 1,0 0,0-1,0 1,0 0,-4-4,-4-7,1-2,0 0,1 0,0 0,1-1,1 1,0-2,2 1,-1 0,2-1,0 1,1-20,1 36,0-1,0 1,0-1,0 1,0-1,0 1,-1-1,1 1,1-1,-1 0,0 1,0-1,0 1,0-1,0 1,0-1,1 1,-1-1,0 1,0-1,1 1,-1-1,0 1,1 0,-1-1,0 1,1-1,-1 1,1 0,-1-1,1 1,-1 0,1 0,-1-1,1 1,-1 0,1 0,-1 0,1 0,-1 0,1-1,-1 1,1 0,-1 0,1 0,-1 0,1 1,-1-1,1 0,0 0,-1 0,1 0,-1 0,1 1,-1-1,1 0,-1 1,0-1,1 0,-1 1,1-1,-1 0,1 1,27 27,70 94,96 112,-166-202,23 26,-47-55,0 1,0-1,0 0,1 0,-1 0,1 0,0-1,-1 0,1 0,0 0,6 1,-8-3,0 0,0 0,0 0,-1 0,1 0,0-1,0 0,-1 1,1-1,0 0,-1 0,1 0,-1-1,1 1,-1-1,0 1,1-1,-1 0,0 0,0 0,0 0,0 0,-1 0,1 0,-1-1,1 1,1-6,4-6,-1-1,0 0,6-27,-9 31,117-376,-47 161,-65 193,7-48,1-6,-11 70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10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307 1465,'5'-2,"0"0,0 0,0-1,0 0,0 0,-1 0,0 0,1-1,-1 0,-1 0,1 0,4-6,9-8,21-19,-1-3,-3 0,-1-3,-1-1,-3-1,30-62,-45 79,-1-1,15-53,-24 69,-1 1,-1-1,0 0,0 0,-2 0,1 0,-2 0,0 0,-3-18,2 25,-1 0,0 0,0 1,0-1,-1 1,1 0,-1 0,0 0,-1 1,1-1,-1 1,0 0,0 1,0-1,-1 1,1 0,-9-4,1 1,-1 1,0 0,0 0,-1 1,1 1,-22-2,26 5,0 1,0 0,1 1,-1 0,1 1,-1 0,1 0,0 0,0 2,1-1,-1 1,1 0,0 1,0-1,0 2,1-1,0 1,-6 8,-14 16,2 0,-41 69,26-26,2 2,5 1,2 2,-23 96,51-162,-2 3,1-1,0 2,1-1,1 0,1 17,1-30,0 0,0 1,0-1,1 0,-1 0,1 0,0 0,0 0,0-1,0 1,1 0,-1 0,1-1,-1 1,1-1,0 1,0-1,0 0,1 0,-1 0,0 0,1 0,0 0,-1 0,1-1,0 0,0 1,-1-1,1 0,0 0,0-1,6 2,498 45,-482-45,-1-1,0-1,0-2,0 0,0-1,0-1,0-2,-1 0,0-2,0 0,-1-1,0-2,0 0,-1-1,20-16,7-11,-1-1,-2-3,-2-1,-2-3,-2-1,-2-2,-2-1,-3-2,31-68,-34 56,-3 0,-4-2,-2-1,-3 0,-3-1,-3-1,3-130,-14 172,-1 0,-1 0,-2 0,-1 0,-1 1,-14-42,19 65,-1 1,1-1,0 1,-1 0,0 0,0 0,0 0,0 0,0 0,-1 0,1 1,-1-1,0 1,0 0,0-1,0 1,0 1,0-1,0 0,-1 1,1 0,-1 0,1 0,-1 0,1 0,-1 1,1-1,-7 1,5 1,0 0,-1 0,1 1,0-1,0 1,0 1,0-1,0 1,0-1,0 1,1 1,0-1,0 0,0 1,0 0,0 0,1 1,-5 5,-25 43,3 2,3 1,1 0,3 2,3 1,3 1,-12 69,25-106,1-1,1 0,1 1,1-1,1 1,0-1,2 1,1-1,1 0,11 30,-12-41,1 0,0-1,1 1,0-1,0-1,1 1,1-1,-1 0,1-1,1 0,0 0,0-1,0 0,1 0,0-1,1-1,-1 1,1-2,0 0,0 0,20 4,-10-5,0-1,30 0,34 4,-84-6,0 0,0 1,0-1,0 0,0 1,0-1,0 1,0 0,0-1,0 1,0 0,0-1,0 1,-1 0,1 0,0 0,-1 0,1 0,0 0,-1 0,1 0,-1 0,0 0,1 0,-1 0,0 0,0 0,1 0,-1 0,0 1,0-1,0 0,0 0,-1 0,1 0,0 0,0 0,-1 0,1 0,-1 2,-22 52,15-39,-3 11,1 0,2 1,0 0,2 0,1 0,1 1,2 0,1 0,3 35,-2-62,1 1,-1-1,1 1,0-1,0 1,0-1,0 0,0 1,0-1,1 0,-1 0,1 0,0 0,0 0,-1 0,1 0,0-1,0 1,1-1,-1 0,0 1,0-1,1 0,-1 0,1 0,-1-1,1 1,-1 0,1-1,2 0,11 2,1-1,-1-1,30-3,-16 1,193-2,-199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05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3 440,'33'1,"-1"-2,0-1,0-2,0-1,0-2,0 0,39-17,-65 21,0 1,-1-1,1 0,-1-1,0 0,0 1,0-2,0 1,-1 0,0-1,0 0,0 0,0 0,-1-1,0 1,0-1,-1 1,1-1,-1 0,0 0,-1 0,1-1,-1 1,-1 0,1 0,-1-1,0 1,0 0,-1-1,0 1,0 0,-2-7,0 1,-1-1,0 1,-1 0,0 0,-1 0,0 1,-1 0,0 0,-1 1,0-1,0 2,-1-1,-1 1,-17-13,20 17,0 1,0-1,0 1,0 1,-1-1,1 1,-1 1,0-1,-8 0,13 3,-1 0,1 0,-1 0,1 1,0 0,0 0,-1 0,1 0,0 0,0 1,0-1,0 1,0 0,0 0,1 0,-1 0,1 0,-1 1,1-1,0 1,0-1,0 1,0 0,-2 5,-9 16,0 0,2 1,0 0,2 1,1 0,-6 38,-13 167,22-178,3 0,3 1,2-1,15 87,-14-121,1-1,1 0,1 0,1-1,0 0,1 0,12 17,-12-23,-1-1,1 0,1 0,0-1,0 0,1 0,0-2,1 1,-1-1,1-1,14 6,1-3,0-1,1-1,0-1,55 4,-30-7,91-8,-112 0,-9-2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13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693 218,'5'32,"-4"-27,0 0,0-1,-1 1,0 0,1 0,-1-1,-1 7,0-10,1 1,-1-1,0 1,1-1,-1 0,0 1,0-1,0 0,0 0,0 0,0 0,0 0,0 0,0 0,0 0,-1 0,1 0,0-1,-1 1,1 0,0-1,-1 0,1 1,-1-1,1 0,-1 1,-2-1,-9 1,0 0,0-1,-1-1,1 0,0-1,-20-4,-80-29,71 21,-4-4,0-1,1-3,1-1,2-3,0-1,-53-45,94 71,-26-24,26 24,0 1,1-1,-1 0,0 1,0-1,1 0,-1 0,0 1,1-1,-1 0,1 0,-1 0,1 0,-1 0,1 0,0 0,-1 0,1 0,0 0,0 0,0 0,0 0,0 0,0 0,0 0,0 0,0 0,1-2,0 3,0 0,1 0,-1 0,0-1,1 1,-1 1,0-1,1 0,-1 0,0 0,0 1,1-1,-1 1,0-1,0 1,1-1,-1 1,0 0,0-1,2 3,29 19,-29-20,198 156,-101-76,172 107,-268-186,1 0,0 0,0-1,0 0,0 0,0 0,1-1,8 2,-12-3,0 0,0 0,0 0,0-1,0 1,0-1,0 0,0 0,0 1,-1-1,1 0,0 0,-1-1,1 1,0 0,-1 0,0-1,1 1,-1-1,0 1,0-1,1 0,-1 0,-1 1,1-1,1-3,17-33,-2-1,-1-1,-2 0,-2-1,-2-1,-1 1,-3-1,3-85,-8 137,1 1,1-1,-1 0,2 0,-1-1,7 11,34 67,-42-84,176 296,-31-56,-138-228,264 478,-261-470,-2 1,14 41,-21-55,-1-1,0 0,-1 1,1 0,-2-1,1 1,-2 0,1-1,-1 1,-3 13,2-19,0 0,0 0,0 0,-1 0,0 0,1 0,-1 0,0-1,-1 1,1-1,-1 0,1 0,-1-1,0 1,0-1,0 1,0-1,-1-1,1 1,-1-1,1 1,-1-1,1 0,-7 0,3 0,-1 0,1 0,0-1,-1 0,1-1,-1 0,1 0,0-1,-1 0,1 0,0-1,-12-6,0-5,2-1,-1-1,2 0,0-2,1 0,1-1,-13-21,-10-10,-31-36,-115-189,179 266,0-1,0 0,1 0,1 0,-1 0,-2-19,6 27,0 0,-1 0,1 0,0 0,1 0,-1 0,0 0,0 0,1 0,0 0,-1 0,1 0,0 0,0 0,0 0,0 0,0 0,0 1,0-1,1 0,-1 1,1 0,-1-1,1 1,0 0,-1-1,1 1,0 0,0 0,0 0,0 1,0-1,0 0,0 1,0-1,0 1,0 0,0 0,4 0,150-19,-134 18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17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0 203,'9'1,"-1"-1,0 2,0-1,0 2,0-1,0 1,0 0,0 0,-1 1,0 0,0 0,0 1,11 9,7 9,0 1,22 29,-13-15,292 324,-322-358,1 1,0 1,1 0,-2 0,1 1,-1 0,0 0,-1 0,6 14,-42-80,14 6,-56-180,68 200,1 1,1-1,2 0,1 0,3-46,-1 75,1 0,0 0,0 0,0 0,1 0,-1 0,1 1,0-1,0 1,0-1,0 1,0-1,1 1,0 0,0 0,0 0,0 1,0-1,0 1,1 0,-1 0,1 0,7-3,7-2,0 1,1 1,36-5,-27 5,167-33,313-48,-493 85,-1-1,0 2,0 0,21 2,-31-1,0 0,0 0,0 0,0 0,0 0,-1 1,1 0,-1 0,1 0,-1 0,0 0,0 1,0-1,0 1,0 0,0 0,-1 0,1 0,-1 0,3 6,78 167,-46-104,33 96,-66-158,5 12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19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1 479,'2'1,"1"0,-1 1,0-1,1 0,-1 0,0 1,0 0,0-1,0 1,0 0,-1 0,1 0,2 4,4 3,63 59,8 10,98 72,-152-131,14 12,2-3,0-1,57 27,-95-53,0 0,0 0,0 0,0 0,0 0,0-1,0 1,1-1,-1 0,0 0,0 0,0 0,0-1,0 1,0-1,0 0,0 0,0 0,0 0,0 0,0-1,0 1,-1-1,1 0,-1 0,1 0,-1 0,0 0,0 0,0-1,0 1,0-1,0 1,-1-1,3-3,5-13,-1 0,0-1,-2 1,7-30,-4 16,124-382,-133 412,1 0,0 0,0 0,1 0,-1 0,0 0,1 0,0 1,0-1,0 1,0-1,0 1,0 0,1-1,-1 1,1 1,-1-1,1 0,0 0,0 1,-1 0,1-1,0 1,1 0,4 0,-1 1,1 0,-1 1,1 0,-1 1,1-1,-1 1,0 1,0-1,12 8,376 156,-323-137,-37-14,0-2,44 11,-77-24,0 1,0-1,0 0,0 1,0-1,0 0,0 0,0 0,0-1,0 1,0 0,0-1,0 1,0-1,0 0,-1 0,1 1,0-1,0-1,-1 1,1 0,0 0,-1 0,1-1,-1 1,0-1,1 0,-1 1,0-1,0 0,0 1,0-1,0 0,-1 0,1 0,0 0,-1 0,1 0,-1-4,2-9,0-1,-2 0,0 0,-3-21,1 10,-28-347,29 348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20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0,'0'4,"4"6,6 6,5 3,5 0,-1 0,0-3,-3 0,0 2,2-3,1 1,-1 2,0-2,-4 0,-3 2,-4-2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20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21.7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136 354,'-1'-9,"-1"-1,-1 1,0 0,0-1,-1 1,0 1,-6-11,0 0,-20-44,-31-93,60 155,1-1,-1 1,1 0,-1-1,1 1,-1-1,1 1,0-1,0 1,0-1,0 1,0-1,0 1,0-1,0 1,0-1,1 1,-1-1,2-1,-2 2,1 1,0 0,0 0,0 0,-1 0,1 0,0 0,0 0,0 0,0 0,-1 1,1-1,0 0,0 0,0 1,-1-1,1 0,0 1,-1-1,1 1,0-1,-1 1,2 1,46 44,163 218,-78-118,56 66,-166-183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23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0,'4'2,"0"1,0-1,-1 1,1 0,0 0,-1 0,0 1,0-1,4 6,-1-3,349 396,-105-126,-244-269,-1 1,0-1,0 1,-1 0,6 14,3-64,-12 32,1 1,0 0,0 0,1 0,0 0,1 0,0 1,0-1,1 1,0 0,0 0,10-10,-11 14,1 0,-1 0,1 1,-1 0,1 0,0 0,1 0,-1 1,0 0,1 0,-1 0,1 1,0 0,-1 0,1 0,0 1,0 0,0 0,-1 0,1 1,9 1,28 7,-1 2,75 29,-97-31,1 0,-2 2,0 1,0 0,-1 1,-1 1,23 23,6 13,59 86,-93-119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24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0 108,'5'0,"5"0,5 0,5 0,-2-5,1 0,2-5,1 0,-3-3,-1 1,1 3,-2-2,0 1,-4-2,-2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32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0 499,'0'-2,"1"1,-1 0,0 0,1 0,-1 0,1 0,-1 0,1 0,0 0,-1 1,1-1,0 0,0 0,-1 0,1 1,0-1,0 0,0 1,0-1,0 1,0-1,0 1,0-1,0 1,0 0,0-1,0 1,1 0,-1 0,0 0,0 0,0 0,0 0,0 0,0 0,1 1,0-1,43 9,-24 1,1 0,-1 2,-1 0,0 1,0 1,-2 1,30 30,104 133,-147-171,11 14,-2-6,-2 1,0 0,-1 1,0 1,-2 0,12 27,-58-112,21 19,1-1,3-1,2 0,2 0,2-1,3 0,5-87,-1 132,0 1,1-1,0 1,0-1,0 1,0 0,1 0,0 0,0 0,1 1,-1-1,1 1,0 0,0 0,0 0,9-5,8-6,1 2,36-17,-19 10,97-56,144-75,-273 148,0-1,1 1,-1 0,1 1,0-1,0 2,0-1,15 0,-19 2,0 0,-1 1,1 0,0 0,-1 0,1 0,0 0,-1 1,1-1,-1 1,0 0,0 0,1 0,-1 1,-1-1,1 1,0 0,-1 0,1-1,2 7,319 388,-319-391,0-1,-1 0,0 0,0 1,0-1,-1 1,0 0,0 0,4 12,-3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33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1 219,'64'1,"30"0,0-3,0-4,108-22,0-33,-43 11,97-15,-223 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07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27,'4'0,"6"0,6 0,3 0,4 0,2-5,1 0,0 0,0 0,5 2,0 1,0 1,-5 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34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0,'28'31,"31"44,-11-13,342 353,-181-202,-197-200,-5-2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35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0,'-2'7,"0"0,0-1,0 1,-1 0,0-1,0 0,0 0,-1 0,0 0,-1 0,-6 6,-8 14,-13 30,3 0,-43 121,-17 35,79-197,-1 1,0-1,-1-1,0 0,-1-1,-27 21,26-22,-1 1,1 0,1 1,1 0,-21 31,33-45,-1 0,1 0,0 1,-1-1,1 0,0 0,0 1,-1-1,1 0,0 0,0 1,0-1,0 0,-1 1,1-1,0 0,0 1,0-1,0 0,0 1,0-1,0 0,0 1,0-1,0 0,0 1,0-1,0 0,0 1,0-1,0 0,0 1,0-1,0 0,1 1,-1-1,0 0,0 0,0 1,1-1,-1 0,0 0,1 1,16-7,27-22,-42 27,20-16,1 2,0 0,1 1,0 2,1 0,1 2,39-11,-21 12,0 2,89-1,-85 7,1 3,-1 1,0 3,0 2,-1 2,0 2,47 19,-55-15,2-1,-1-2,1-2,1-2,0-2,46 3,-66-10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43.0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2854 0,'-55'3,"1"2,0 2,0 2,0 3,1 2,-86 36,-5 14,-139 86,152-74,4 5,-174 145,224-158,3 4,3 2,4 4,-93 136,113-139,3 2,3 2,3 2,5 1,3 1,3 2,-24 137,-80 794,121-919,5-62,2 0,1 1,3 50,10-47,-9-34,0-1,0 1,-1 0,0-1,0 1,0 0,0 0,-1 0,0 0,0 0,-1 8,-7 26,-19 50,15-52,-285 1141,223-708,-18 613,87-701,17 0,67 423,200 513,-84-399,-34-139,52-16,39-168,-11-33,-229-524,-11-31,2 1,-1-1,1 0,0 0,1 0,0 0,0 0,1-1,0 0,8 10,27 18,2-1,1-2,66 36,-35-21,727 513,-790-552,1 0,0 0,0-2,0 1,1-2,0 1,1-2,-1 0,18 3,15 0,68 2,-6-1,-70-3,-1 1,-1 2,1 1,-2 2,39 17,333 180,-198-98,-3 9,-128-71,-65-40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46.1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0 370,'21'2,"0"2,-1 0,0 1,0 1,0 1,-1 1,0 0,20 13,15 4,7 6,-40-19,-1-2,2 0,41 12,-62-22,1 1,-1-1,1 0,0 0,-1 1,1-1,-1-1,1 1,-1 0,1 0,-1 0,1-1,-1 1,1-1,-1 1,1-1,-1 0,0 1,1-1,-1 0,0 0,0 0,1 0,-1 0,0 0,0-1,0 1,0 0,0 0,-1-1,1 1,0-1,-1 1,1 0,-1-1,1 1,-1-1,0 1,1-1,-1 0,0-1,1-10,0 0,-1-1,0 1,-3-14,1 7,-3-385,5 401,4 12,-1 0,1 0,0 0,1 0,9 12,3 5,48 74,80 92,42 62,-50-19,-133-224,0-1,0 1,-1 0,-1 0,1 0,-2 0,1 1,-1 13,-6 84,5-104,-1 0,0 0,0 0,0 0,0-1,-1 1,0 0,1 0,-1-1,-1 1,1-1,0 0,-1 0,0 0,-4 4,0-1,0-1,0-1,0 1,-1-1,1-1,-1 1,-9 2,-10 1,0 0,-1-2,-42 2,58-7,0-1,0 0,0 0,0-1,1-1,-1 0,1 0,0-2,0 1,-16-10,4 1,1 0,1-2,-35-32,49 41,1-1,0 0,0-1,1 0,0 0,1 0,0 0,0-1,1 1,0-1,0 0,-2-11,3 7,0 0,1-1,1 1,0 0,0 0,1 0,1 0,4-14,-6 23,1 1,1 0,-1 0,0 0,1 0,-1 0,1 0,0 0,0 1,0-1,0 1,0-1,1 1,-1 0,1 0,0 0,-1 0,1 0,0 1,0-1,0 1,0 0,0 0,1 0,-1 0,0 0,0 1,1-1,4 1,11 1,-1 0,0 1,0 0,26 9,11 0,81-7,-121-4,7-1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46.9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0,'-3'4,"0"0,0 0,1 0,0 0,0 1,0-1,0 0,1 1,-1-1,1 1,0 0,1-1,-1 7,0 66,1-67,3 48,1 0,20 89,-16-116,1-1,1 0,2 0,1-1,1 0,24 35,-19-37,2-1,0-2,2 0,37 31,112 72,18 15,-178-131,3 3,0-1,0-1,1 0,28 14,-22-17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49.0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1 385,'22'0,"-4"-2,0 2,0 1,0 0,0 1,0 1,0 0,-1 1,34 14,-9 4,0 2,-2 2,-1 1,-1 2,45 45,-82-73,0 1,0-1,1 0,-1 0,0 1,0-1,0 1,-1-1,1 1,0-1,0 1,-1-1,1 1,-1 0,1 1,-1-2,0 0,0-1,0 1,0-1,0 1,-1-1,1 1,0 0,0-1,0 1,-1-1,1 1,0-1,0 1,-1-1,1 1,-1-1,1 0,0 1,-1-1,1 1,-1-1,1 0,-1 1,1-1,-1 0,0 1,-1-1,1 0,-1 0,1 1,-1-1,1 0,-1-1,1 1,-1 0,1 0,-1-1,1 1,-1 0,1-1,0 0,-1 1,1-1,0 0,-1 0,1 1,0-1,0 0,0 0,0 0,0-1,0 1,0 0,0 0,0 0,1-1,-1 1,0-2,-4-14,0 1,2-1,0 1,1-1,1 0,0 0,1 0,4-29,-1-8,-1-199,-1 248,0-1,0 1,1 0,0 0,0 0,0 0,0 0,1 0,0 1,0-1,0 1,0 0,1 0,0 0,0 0,0 1,0 0,0-1,1 1,-1 1,10-5,2 0,0 0,1 0,0 2,0 0,26-3,-22 4,0 1,0 1,0 1,0 1,0 1,0 0,0 2,0 1,-1 0,1 1,-1 2,0 0,-1 1,0 0,30 20,242 203,-257-202,12 8,-36-30,1 0,-1 1,0 0,-1 1,0 0,0 0,-1 1,0 0,-1 1,0 0,-1 0,7 16,-6-7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50.3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0 144,'115'0,"0"-4,0-6,151-31,-166 6,-74 25,1 1,41-10,-28 8,-24 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51.1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 0,0 0,0 0,0 0,-1 0,1 1,0-1,-1 0,1 1,-1 0,3 2,24 34,-20-26,292 448,-93-135,-201-314,0 1,-1-1,0 1,-1 1,0-1,0 1,1 14,-2-10,1 0,12 32,-9-32,-1-1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52.4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1,'-2'5,"-1"-1,1 1,-1-1,1 1,-1-1,-1 0,1 0,-1 0,1 0,-8 5,1 1,-14 14,-4 8,-3-1,0-2,-36 26,65-54,0 0,0 1,0-1,0 1,0 0,1-1,-1 1,0 0,1 0,0 0,-2 2,3-3,0 0,-1-1,1 1,0 0,0-1,0 1,0 0,0-1,0 1,0 0,0-1,0 1,0 0,0-1,1 1,-1 0,0-1,0 1,1-1,-1 1,0 0,1-1,-1 1,1-1,0 1,3 3,1-1,0 0,0 0,0 0,0-1,0 0,8 2,5 4,61 29,37 14,-87-43,-22-6,0-1,-1 1,1 1,-1-1,11 7,-1 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53.3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0,'4'1,"1"-1,-1 1,1 0,-1 0,0 1,1-1,-1 1,0 0,0 0,0 1,0-1,4 4,45 42,-30-26,7 5,364 341,-282-254,133 176,-195-224,-2 3,-4 2,-3 2,-3 2,-3 1,34 111,12 137,-29-104,-42-189,-1-9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08.3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1,'0'4,"4"6,2 10,3 5,6 8,3 10,4 15,6 7,3 5,5-1,0-4,-2 0,-6-7,-4-8,-6-5,-6-6,-5-5,-3-8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54.0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0 477,'21'-1,"0"-2,0 0,-1-1,22-8,22-4,616-157,-623 157,161-48,183-49,-348 102,-35 8,0 0,0-1,0-1,-1-1,0 0,24-13,-34 10,-10 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55.2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0 450,'29'-27,"0"2,2 1,1 1,0 1,43-19,-14 12,2 2,75-20,-20 11,24-9,195-34,-220 58,-89 17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1:59.8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1 326,'1'-25,"1"-1,1 1,1 0,2 0,0 0,2 1,1 0,19-39,-26 58,1 1,0 0,-1 0,1 0,0 0,1 1,-1-1,1 1,-1 0,1 0,0 0,0 0,1 1,-1-1,0 1,1 0,-1 1,1-1,0 1,0 0,-1 0,1 0,0 1,5 0,7 1,-1 2,1 0,-1 1,0 0,29 13,103 43,197 113,-332-167,0 1,-1 1,0 0,0 0,-1 1,0 1,0 0,-1 1,0 0,-1 0,-1 1,1 0,-2 0,0 1,0 0,-1 0,4 16,25 92,-6 1,24 231,-41-218,-6 0,-13 143,-3-176,-4-1,-4 0,-43 134,-186 604,225-763,-35 133,9 3,9 1,-14 256,57 582,95-208,-78-720,6-1,5-1,5-2,5-1,76 147,-36-103,199 293,-249-418,1-1,2-2,1-1,62 42,-9-6,-67-50,-2 1,0 1,-1 0,-1 2,-1 0,21 38,66 162,46 179,128 543,-39 263,-217-1078,65 216,-65-281,2-2,4-1,1-1,4-1,47 65,-63-109,-16-16,-1 0,1 0,-1 0,0 0,1-1,-1 1,0 0,1 0,-1 0,0 0,1 0,-1 0,0-1,1 1,-1 0,0 0,0-1,1 1,-1 0,0 0,0-1,1 1,-1 0,0-1,0 1,0 0,0-1,1 1,-1 0,0-1,0 1,0-1,3-46,-3 37,-5-442,9-313,-3 728,-1 17,1 0,1-1,1 1,9-34,-3 38,-4 25,-4 30,-25 213,-17 330,41-576,0 0,0 0,0 0,-1-1,0 1,0 0,-1 0,-3 9,3-12,0-1,0 1,0-1,0 0,0 0,-1 0,1 0,0 0,-1 0,0 0,1-1,-1 1,0-1,0 0,0 0,0 0,0 0,-4 0,-97 20,-1-5,-116 2,-211-15,-20-30,448 27,0-1,0 1,0-1,-1 0,1 0,0-1,0 1,1-1,-1 0,-7-4,10 5,0 0,1 0,-1 0,0 0,0 0,1 0,-1 0,1 0,-1-1,1 1,-1 0,1 0,0 0,0-1,-1 1,1 0,0 0,0-1,0 1,0 0,1 0,-1-1,0 1,0 0,1 0,-1-1,1 1,-1 0,1 0,-1 0,1 0,0 0,0 0,-1 0,1 0,0 0,0 0,0 0,2-1,14-13,0 0,1 1,1 0,0 2,0 0,23-9,19-13,581-332,-437 270,-139 68,11-4,-43 19,0-1,0-2,50-33,97-75,-154 105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01.9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1 561,'0'-2,"0"0,1 0,0 0,-1 0,1 0,0 0,0 0,0 0,0 0,0 1,1-1,-1 0,0 1,1-1,-1 1,1 0,0-1,-1 1,1 0,0 0,0 0,0 0,0 0,0 1,0-1,2 0,4-2,0 1,0 0,-1 1,1 0,13 0,-7 2,0 1,0 1,-1 0,1 1,-1 0,0 1,0 1,0 0,-1 0,22 16,6 7,60 58,-57-47,-2 2,-2 2,36 53,-70-89,0 1,0 0,-1 0,5 14,-8-21,0 0,0 0,-1 0,1 1,-1-1,1 0,-1 0,0 0,0 0,0 1,0-1,0 0,-1 0,1 0,-1 0,1 1,-1-1,0 0,0 0,0 0,0 0,0-1,0 1,0 0,-1 0,-1 1,3-3,0 1,-1-1,1 0,-1 1,1-1,-1 0,1 1,0-1,-1 0,1 0,-1 0,1 0,-1 1,1-1,-1 0,1 0,-1 0,1 0,-1 0,1 0,-1 0,0 0,1 0,-1 0,1-1,-1 1,1 0,0 0,-1 0,1-1,-1 1,1 0,-1-1,0 1,-9-21,3-28,10 3,2 0,2 0,20-66,-15 62,87-349,-88 359,-4 16,-1 0,3-33,-8 49,-1 0,0 0,0 1,-1-1,0 0,0 0,-1 1,0-1,0 1,-1 0,-5-12,-1 8,6 16,7 23,22 35,3-1,3-2,2-1,3-1,3-3,1-1,3-2,85 78,-100-107,1-1,1-2,53 27,19 12,44 21,-93-53,84 34,-120-50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03.2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1,'-1'139,"-1"22,24 216,-16-329,2-1,2 0,2-1,2 0,2-1,2-1,2-1,2 0,32 47,-43-76,0-1,0 0,2-1,-1 0,2-1,14 10,91 47,2 2,-89-50,2-2,36 16,-63-31,14 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04.5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1 258,'3'0,"0"1,0-1,0 1,0 0,0 0,0 0,0 0,0 0,0 1,-1-1,1 1,0 0,-1-1,4 5,33 37,-19-18,44 42,-16-18,68 91,-110-131,7 10,-11-19,-4-12,-22-73,10 41,2-1,-12-81,23 112,-3-22,1 0,2 0,2-1,6-46,-6 79,0 1,0-1,0 1,0 0,1 0,0 0,-1 0,1 0,0 0,0 0,1 0,-1 1,0-1,1 1,0 0,-1-1,5-1,-1 1,1 0,-1 0,1 0,0 1,0 0,0 0,14-1,6 2,0 1,1 1,36 6,-59-7,44 7,0 1,72 23,-103-25,0 1,0 1,-1 0,0 2,-1 0,1 0,-2 2,0 0,21 21,79 100,145 216,-249-331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05.1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1 290,'31'-3,"0"-1,0-1,0-1,0-2,43-18,18-3,210-53,-135 42,-74 20,95-35,-158 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06.0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1,'74'92,"519"661,-551-684,-4 1,43 111,-44-94,-30-69,-2-2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07.5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0,'-1'5,"-1"-1,0 1,1-1,-1 0,-1 0,1 1,-1-1,1-1,-1 1,-7 7,-7 11,-22 50,-53 140,53-115,-10 29,29-68,-3 0,-52 91,72-146,0 1,0 0,0-1,-1 0,1 0,-1 0,0 0,0-1,0 1,-7 2,10-4,-1 0,1 0,-1-1,0 1,1-1,-1 1,0-1,1 1,-1-1,0 0,0 0,1 0,-1 0,0 0,0 0,1 0,-1-1,0 1,1-1,-1 1,0-1,1 0,-1 1,1-1,-1 0,1 0,-1 0,1 0,0 0,-2-2,3 2,0 1,0-1,0 1,0-1,0 1,0-1,0 1,0-1,0 1,0-1,0 1,1 0,-1-1,0 1,0-1,1 1,-1 0,0-1,0 1,1-1,-1 1,0 0,1-1,-1 1,1 0,-1 0,0-1,1 1,-1 0,1 0,-1 0,1 0,-1-1,1 1,-1 0,1 0,-1 0,0 0,1 0,0 0,23-4,-24 4,12-2,1 1,0 0,0 1,-1 1,1 0,23 6,-4 2,44 19,58 22,69 30,-119-46,-47-20,-1 2,39 22,-49-25,0-1,1-1,1-1,37 8,-28-8,-35-10,0 1,-1 0,1-1,0 0,-1 1,1-1,0 0,-1 0,1 0,0 0,0 0,-1 0,1-1,0 1,0 0,-1-1,1 0,-1 1,1-1,2-1,7-9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08.6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0,'1'9,"0"0,0 0,1 0,1 0,-1 0,1 0,1-1,0 0,0 0,5 8,60 80,-44-64,97 129,156 215,-274-369,1 1,-1 1,0-1,-1 1,0-1,0 1,-1 0,0 0,0 0,0 13,-2 11,-4 53,-1-12,7 89,-5 111,3-265,-1-1,0 1,0-1,-1 0,0 1,0-1,-1 0,-4 8,-3-1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08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82,'0'-4,"4"-2,6 0,9 2,7-4,2 1,1 0,0 3,-1 1,-5-3,-2-1,0-3,-5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10.2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1026,'19'-1,"0"-2,0 0,0-1,23-8,24-5,3092-580,-2681 515,186-29,-56 51,17-2,-605 59,0-1,0-1,0 0,-1-1,1-2,-2 1,22-14,-23 13,-1 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13.7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0,'5'2,"1"0,-1 0,0 0,0 1,0-1,-1 1,1 1,-1-1,1 1,-1-1,0 1,0 0,6 9,3 1,66 72,-3 3,73 113,111 211,-155-238,594 860,-698-1034,328 465,-287-395,-2 1,-4 2,-2 2,42 149,-51-113,-5 1,7 167,-20 231,-8-379,-3-1,-6-1,-36 169,-84 250,1-4,83-291,-15 320,56-432,6 0,6 0,47 261,-33-319,3 0,4-2,3-1,4-1,4-2,2-2,96 130,3-16,158 224,-227-304,107 224,-156-282,-2 2,-2 0,15 78,-8-53,-2-13,7 61,-3-14,44 120,-70-230,0 0,0-1,0 1,1 0,-1 0,1-1,0 1,0-1,0 0,0 1,0-1,0 0,0 0,1 0,-1-1,1 1,0 0,-1-1,1 0,5 2,-7-3,0 0,0 1,0-1,1 0,-1-1,0 1,0 0,0 0,1 0,-1-1,0 1,0-1,0 1,0-1,0 1,0-1,0 1,0-1,0 0,1-1,0 0,0-1,-1 1,1 0,-1-1,1 1,-1-1,0 0,0 1,0-1,-1 0,2-5,18-189,-13 119,4 39,0 28,-10 12,-1-1,1 1,0-1,0 0,-1 1,1 0,-1-1,1 1,0-1,-1 1,1 0,-1-1,1 1,-1 0,1 0,-1-1,0 1,1 0,-1 0,0 0,0-1,1 3,5 25,-1 1,-1-1,-1 1,-2 0,-3 44,2-18,1 50,-5 154,4-256,-1-1,1 0,0 0,-1 0,1 1,-1-1,0 0,0 0,0 0,0 0,0 0,0 0,-1-1,1 1,0 0,-1 0,0-1,1 1,-1-1,0 0,0 1,0-1,0 0,0 0,0 0,0 0,0-1,0 1,0 0,0-1,-1 0,1 1,0-1,0 0,-5 0,-7-1,-1-1,1 0,-1-1,-19-6,22 6,-84-23,-364-82,171 58,288 50,-1 0,0 0,1 0,-1-1,0 1,1 0,-1-1,0 0,1 1,-1-1,1 0,-1 0,1 0,-1 1,1-2,0 1,-1 0,1 0,0 0,0-1,0 1,0 0,0-1,-1-1,3 1,-1 1,1 0,-1-1,1 1,0 0,-1-1,1 1,0 0,0 0,0 0,0 0,0 0,0 0,1 0,-1 0,0 0,0 0,1 1,-1-1,0 0,1 1,-1-1,1 1,-1 0,1-1,-1 1,3 0,895-191,-510 118,-26 8,-180 35,-160 22,-26 8,1 1,-1 0,0 0,1 0,-1 0,1 0,-1 1,1-1,0 1,-4 2,-375 314,337-280,2 2,-53 64,89-96,-1-1,0 0,-1 0,1-1,-17 11,6-7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14.6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17,'0'4,"9"2,11-1,19 0,16-2,8-2,13 0,12 0,8-1,4-4,-1-2,-6 0,-9 2,-10 0,-15 2,-11-3,-11-1,-12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16.0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1,'0'13,"2"0,0 0,0 1,1-2,1 1,0 0,1-1,7 14,60 97,-31-56,119 223,-92-138,-54-117,-8-20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18.2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1 700,'0'-2,"0"0,1 0,-1 0,1 0,0 0,0 0,0 1,0-1,0 0,0 0,0 1,0-1,1 1,-1-1,1 1,-1 0,1-1,0 1,-1 0,1 0,0 0,0 0,-1 0,1 1,0-1,0 1,2-1,57-10,-41 11,0 1,1 1,-1 1,0 0,0 2,0 0,-1 1,27 13,143 80,-46-6,-124-79,-2 0,0 1,-1 1,0 1,19 27,-30-35,0 0,-1 0,-1 1,1 0,-1 0,-1 0,0 0,0 0,-1 0,0 0,-1 1,-1 10,-3 21,-13 64,15-94,-10 34,-1-1,-36 80,19-53,13-41,8-28,3-21,4-21,3 0,1 0,2 0,12-56,1-7,19-122,128-418,-126 522,54-113,-73 199,-19 34,0 0,0 0,0-1,0 1,0 0,0 0,0 0,0 0,0 0,0 0,1 0,-1 0,0 0,0-1,0 1,0 0,0 0,0 0,0 0,0 0,0 0,0 0,0 0,1 0,-1 0,0 0,0 0,0 0,0 0,0 0,0 0,0 0,0 0,1 0,-1 0,0 0,0 0,0 0,0 0,0 0,0 0,0 0,0 0,0 0,1 0,-1 0,0 0,0 0,0 0,0 0,0 1,0-1,0 0,0 0,0 0,0 0,0 0,0 0,0 0,0 0,1 0,-1 1,0-1,0 0,0 0,0 0,0 0,0 0,-2 21,-7 52,3 0,5 113,3-93,-2-68,1 1,1-1,2 0,0 0,2-1,0 0,2 0,16 35,-15-42,1 0,0-1,1-1,0 0,2 0,0-1,0-1,1 0,1-1,0 0,32 18,8-3,58 22,29 13,-122-53,-2-2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18.9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0,'-1'23,"-1"0,-6 23,-3 36,9 307,7-301,4-1,30 124,-22-148,2-2,3 0,35 66,-42-96,2-1,1-1,2 0,1-2,1 0,1-1,42 36,-15-28,1-1,2-3,94 39,-84-40,-40-19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20.3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1 207,'0'-1,"0"1,0-1,0 0,0 1,0-1,0 0,1 1,-1-1,0 0,1 1,-1-1,0 0,1 1,-1-1,0 1,1-1,-1 1,1-1,-1 1,1-1,0 1,-1 0,1-1,-1 1,1 0,0-1,-1 1,1 0,-1 0,1 0,0-1,0 1,-1 0,1 0,0 0,-1 0,1 0,0 0,-1 1,1-1,0 0,-1 0,2 1,30 10,-10 3,-1 1,0 1,-1 1,29 31,66 89,-57-65,-46-57,0 0,16 28,-26-40,0 0,-1 0,1 1,-1-1,1 0,-1 1,0-1,0 0,-1 1,1-1,-1 1,0 0,0-1,0 1,0-1,0 1,-1-1,0 1,1-1,-1 1,-3 4,4-8,0 1,0-1,0 0,0 0,0 0,0 0,0 0,0 0,0 1,0-1,0 0,0 0,-1 0,1 0,0 0,0 0,0 1,0-1,0 0,0 0,0 0,-1 0,1 0,0 0,0 0,0 0,0 0,0 0,-1 0,1 0,0 0,0 0,0 0,0 0,-1 0,1 0,0 0,0 0,0 0,0 0,0 0,-1 0,1 0,0 0,0 0,0 0,0 0,0 0,0-1,-1 1,1 0,0 0,0 0,0 0,0 0,-5-13,0-17,1-46,3-1,4 0,2 0,18-81,-20 145,0-5,2 0,0 0,11-27,-14 42,-1-1,1 0,0 1,0 0,0-1,1 1,-1 0,1 0,0 0,0 1,0-1,0 1,0-1,1 1,-1 0,1 0,-1 1,1-1,0 1,-1-1,1 1,6 0,7 0,0 1,0 1,0 1,0 0,0 2,25 7,96 40,-71-23,-1 3,-2 3,-1 2,80 63,-114-76,-2 1,-1 1,0 1,-2 1,-2 2,0 0,-2 2,-1 0,-1 1,23 60,-4 23,36 193,-69-284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21.1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0 334,'6'-1,"-1"-1,1 1,-1-1,0-1,0 1,6-4,5-2,21-7,245-97,-231 91,28-8,1 11,-24 7,-1-3,-1-2,102-45,-134 49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21.8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0,'22'24,"-1"1,24 36,4 5,-4-10,386 528,-255-266,-165-294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23.6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1,'-4'6,"1"0,-1 0,1 1,0-1,1 1,0 0,0 0,0 0,1 0,-1 14,-5 15,-1-4,1 4,-3-1,0 0,-2-1,-2 0,-35 61,41-84,-1-2,0 1,-1-1,0-1,-1 0,1 0,-20 9,-30 24,55-38,0 1,0-1,-1-1,1 1,-1-1,1 0,-11 2,10-2,-1 0,0 0,1 1,-1 0,-9 6,-2 1,2 2,-1 1,1 0,1 0,0 2,-18 23,34-38,-1-1,0 1,0 0,1 0,-1 0,0-1,1 1,-1 0,0 0,1 0,-1 0,0 0,1 0,-1 0,0 0,1 0,-1 0,0 0,1 0,-1 0,0 0,1 0,-1 0,0 0,1 0,-1 0,0 1,1-1,-1 0,0 0,0 0,1 0,-1 1,0-1,0 0,1 0,-1 1,0-1,0 0,0 0,1 1,-1-1,0 0,0 1,0-1,0 0,0 1,0-1,0 0,1 1,-1-1,0 0,0 1,0-1,-1 0,1 1,0-1,0 0,0 1,0-1,0 0,0 1,0-1,0 0,-1 1,1-1,0 1,34-12,-29 9,25-9,0 2,0 1,1 1,0 2,51-2,-72 8,0 1,0 0,0 0,0 1,0 0,0 1,-1 0,13 8,72 50,-58-37,222 132,-222-138,-25-14,0 0,0 1,0 0,-1 1,0 0,-1 1,1 0,-1 0,-1 1,0 0,11 15,-15-17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10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1 448,'1'-7,"1"0,0 1,1-1,0 1,0 0,0-1,1 1,0 1,0-1,0 0,1 1,9-9,4-7,48-51,2 2,111-88,-176 156,3-4,0 1,0 1,0-1,1 1,12-6,-18 10,1-1,-1 1,1 0,-1-1,1 1,-1 0,1 0,-1 0,1 0,0 0,-1 0,1 0,-1 1,1-1,-1 0,1 1,-1-1,0 1,1 0,-1-1,0 1,1 0,-1 0,0 0,0 0,0 0,0 0,0 0,0 0,0 1,0-1,0 0,0 1,-1-1,2 2,43 105,-10-20,160 302,-48-103,-143-279,0 0,-1 0,0 1,0-1,-1 1,0-1,0 1,0 13,-3-16,1 0,-1 1,0-1,-1 0,1 0,-1 0,0 0,-1 0,1 0,-1-1,-1 1,-5 8,-67 80,-3-3,-112 99,190-190,-37 31,31-27,0 1,0 1,0-1,1 1,0 1,-8 8,14-15,0 1,0-1,-1 0,1 0,0 1,-1-1,1 0,0 0,0 1,0-1,-1 0,1 1,0-1,0 0,0 1,0-1,0 0,0 1,0-1,-1 1,1-1,0 0,0 1,0-1,1 0,-1 1,0-1,0 1,0-1,0 0,0 1,0-1,0 0,1 1,-1-1,0 0,0 1,0-1,1 0,-1 0,0 1,0-1,1 1,21-3,23-13,3-7,0 3,1 3,81-18,-105 30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24.8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1 352,'6'-1,"0"0,0-1,1 0,-1 0,0 0,0-1,7-5,8-2,171-77,197-79,-366 158,29-10,-49 17,0 0,-1 0,1-1,0 1,0-1,-1 0,1 0,-1 0,0 0,1 0,-1-1,2-2,-4 4,0 1,0-1,0 0,0 1,0-1,0 1,0-1,0 1,0-1,0 0,-1 1,1-1,0 1,0-1,-1 1,1-1,0 1,0-1,-1 1,1-1,-1 1,1 0,-1-1,1 1,0 0,-1-1,1 1,-1 0,1-1,-1 1,0 0,1 0,-1 0,1-1,-1 1,1 0,-1 0,0 0,1 0,-1 0,1 0,-1 0,1 0,-1 0,0 1,0-1,-31 1,-6 14,24-4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27.0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65,'1'-4,"0"0,0 1,1-1,0 1,0-1,0 1,0 0,0 0,1 0,-1 0,1 0,0 1,0-1,0 1,0-1,0 1,1 0,-1 1,1-1,-1 0,1 1,0 0,-1 0,1 0,6 0,3 2,-1 2,0 0,-1 0,1 1,-1 0,1 1,-1 0,0 1,-1 1,0-1,0 2,0-1,9 10,14 16,59 72,-91-104,21 25,-2 1,20 36,-34-52,-1-1,-1 1,0 0,0 0,-1 0,-1 1,0-1,0 1,-1 0,-1 12,-3 37,-4 0,-2 0,-3-1,-36 107,44-153,0-1,-1 1,0-1,-1 0,-1 0,0 0,-1-1,0 0,-1-1,0 0,-16 15,41-35,0 1,1 0,0 1,0 1,1 1,0 0,0 1,22-1,16-5,-15 1,6 0,0-2,73-27,-104 31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28.3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1,'120'103,"8"8,275 319,-395-421,1 1,-1-1,-1 1,0 1,0-1,-1 1,0 1,-1-1,0 1,-1 0,-1 0,1 0,-2 0,0 1,0-1,-1 16,-49 731,43-700,2 66,0 4,1-118,0 1,-1-1,-1 0,1 0,-2 0,1 0,-2-1,1 0,-12 16,11-17,-2 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44.7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1,'-8'1,"1"1,-1-1,0 2,1-1,-1 1,1 0,0 1,0-1,0 2,0-1,-6 6,-21 11,5-4,0 1,2 1,0 1,1 2,1 0,1 2,1 1,-35 48,49-59,1 1,0-1,1 1,0 1,2-1,0 1,0 0,-3 26,7-29,0 0,1 0,1-1,0 1,1 0,0-1,1 0,0 1,1-1,0 0,1 0,8 14,0-4,1-2,0 0,2-1,0 0,1-1,33 26,130 83,-48-38,-114-76,-9-7,0 0,0 1,-1 1,0-1,10 13,-17-18,1 1,0 0,-1 0,1 0,-1 0,0 0,0 0,0 0,0 0,-1 0,1 0,-1 1,0-1,0 0,0 0,0 0,-1 1,1-1,-1 0,0 0,0 0,0 0,-1 3,-18 39,-2-2,-2-1,-42 58,45-72,-1-1,-1-1,-2-1,0-1,-46 32,67-52,-1 0,0-1,0 0,0 0,-1 0,1-1,-1 0,1 0,-1 0,0-1,1 0,-1 0,0 0,0-1,0 0,0 0,0 0,0-1,0 0,0 0,1 0,-1-1,0 0,1 0,-1 0,1-1,0 0,0 0,-5-4,-3-3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45.5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0,'20'48,"-1"2,13 62,-1-7,4 1,65 190,-68-215,63 119,-90-193,-1 1,1 0,0-1,1 0,0 0,0 0,0-1,1 0,10 8,-13-12,1 0,0 1,-1-2,1 1,0 0,0-1,0 0,0 0,0-1,0 1,0-1,0 0,0 0,0-1,0 1,0-1,0 0,5-2,14-5,-2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46.1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70,'0'-4,"4"-2,6 1,1-4,3-4,4 0,2 2,-1 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47.2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28 415,'6'-2,"0"1,0-1,0-1,0 1,9-6,-3 1,30-14,-1-2,-2-2,0-2,-2-1,-1-2,-1-1,39-47,-66 69,-1 0,-1 0,10-18,-15 25,1 0,-1-1,0 1,0-1,0 1,-1-1,1 1,-1-1,1 1,-1-1,0 0,0 1,0-1,0 1,0-1,-1 0,1 1,-1-1,0 1,0-1,-2-4,3 6,-1 0,0 1,1-1,-1 0,0 0,1 0,-1 1,0-1,0 0,0 1,0-1,0 1,0-1,0 1,1-1,-1 1,-1 0,1 0,0-1,0 1,0 0,0 0,0 0,0 0,-1 0,-28 14,-21 34,48-45,-58 72,-101 164,116-166,43-69,-56 100,54-95,1 0,0 1,1 0,0 0,0 0,1 0,1 1,-1-1,2 12,0-19,0-1,1 0,-1 0,1 1,0-1,-1 0,1 0,0 0,1 0,-1 0,0 0,0 0,1 0,-1 0,1-1,0 1,-1 0,1-1,0 0,0 1,0-1,0 0,0 0,0 0,1 0,-1 0,0-1,0 1,1-1,-1 0,0 1,4-1,10 1,-1-1,0 0,27-5,-37 5,317-66,-133 23,17 7,-183 32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48.5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9 132,'1'4,"0"1,1-1,0 0,0 0,0 0,1 0,-1 0,1-1,4 6,3 4,176 235,-26-38,135 224,-291-427,32 55,-33-57,-1 0,0 0,0 0,-1 0,1 0,-1 1,0-1,-1 0,1 0,-1 9,0-14,0 1,0-1,0 0,0 1,0-1,0 1,0-1,0 0,-1 1,1-1,0 1,0-1,0 0,0 1,-1-1,1 0,0 1,0-1,-1 0,1 1,0-1,0 0,-1 0,1 1,0-1,-1 0,1 0,-1 0,1 1,0-1,-1 0,1 0,0 0,-1 0,1 0,-1 0,-16-8,-13-20,-106-143,-153-253,231 335,4-3,-57-131,110 220,-27-77,27 74,-1-1,1 1,0 0,0-1,1 1,0-1,0 1,0-1,1 1,2-10,-2 14,0 1,0-1,0 0,0 1,0-1,0 0,0 1,1-1,-1 1,1 0,-1 0,1-1,-1 1,1 0,0 0,0 0,-1 1,1-1,0 0,0 1,0-1,0 1,0-1,0 1,0 0,0 0,-1 0,1 0,3 1,8 0,1 1,-1 0,17 6,-5-2,0-2,0 2,-1 0,0 1,0 2,-1 0,0 2,0 1,31 21,-48-27,0 0,0 1,0 0,-1 0,0 0,0 1,-1-1,0 1,0 0,-1 1,0-1,-1 1,1-1,-2 1,2 9,0 17,-1 1,-4 51,0-37,2-44,0 1,0-1,0 0,-1 0,0 1,-1-1,1 0,-1 0,0 0,0-1,-1 1,-4 6,-3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49.2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1,'4'3,"0"0,-1 0,0 0,1 0,-1 1,0 0,-1-1,1 1,-1 0,1 0,-1 1,2 4,-1-2,218 426,-104-216,-104-193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50.2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0 282,'315'-45,"-229"30,307-51,442-70,-662 117,-145 18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10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1405,'0'-46,"2"0,9-47,-7 69,2 0,1 1,0 0,2 1,19-37,-2 17,1 2,1 2,3 0,1 2,1 1,2 2,1 2,2 1,1 1,1 3,86-43,-55 37,2 3,1 3,1 4,0 2,2 4,128-10,-73 20,0 6,157 20,256 66,-512-79,1-1,0-2,0-1,0-2,0-1,0-2,0-1,0-1,43-13,99-40,-3-8,289-152,-453 212,5-2,0-1,0 0,24-20,-35 25,0 0,1-1,-1 1,0-1,-1 0,1 0,-1 0,0 0,0 0,0-1,0 1,-1-1,1 1,-1-1,-1 0,1 1,0-10,-2-9,-1 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51.0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1 259,'63'-20,"393"-73,-336 75,225-4,-247 20,0-3,146-28,-135 14,77-17,-143 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52.1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1,'-17'1,"0"0,0 2,0 0,0 1,0 0,1 2,0 0,0 0,0 2,1 0,0 1,0 0,1 1,1 1,0 0,0 1,1 0,0 1,1 0,1 1,-12 20,21-32,0 1,0 0,0-1,0 1,0 0,1-1,0 1,-1 0,1 0,0-1,0 1,0 0,1 0,-1-1,1 1,-1 0,1-1,0 1,0 0,0-1,0 1,1-1,-1 0,1 1,-1-1,1 0,0 0,0 0,3 2,6 6,1 0,0-2,1 1,17 8,-6-4,38 24,248 162,-242-155,-48-32,0 0,-1 1,-1 1,30 28,-46-40,-1 0,1-1,0 1,-1 0,0 0,1 0,-1 0,0 0,0 0,0 1,0-1,0 0,-1 0,1 1,-1-1,1 1,-1-1,0 0,0 1,0-1,0 1,-1 2,0-3,-1 1,1 0,-1-1,1 0,-1 1,0-1,0 0,0 0,0 0,0 0,0 0,-1 0,1-1,-1 1,-3 1,-6 2,0 0,0-1,0 0,0-1,-1-1,1 0,-16 0,-86-3,0-6,-131-24,159 20,53 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53.0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0,'2'14,"0"-1,1 0,1 0,0-1,1 1,0-1,1 0,15 22,0 5,20 42,2-1,5-3,94 119,-125-178,0-1,1-1,1-1,1 0,36 20,111 43,-79-40,-53-22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53.6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1 274,'0'-4,"4"-6,6-1,5-3,9-3,9-4,7-1,6-3,3 4,2-3,-4 2,0 1,-5 0,-5 3,-4 4,-9 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54.7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841 377,'9'0,"0"-1,1 1,-1-2,0 1,0-1,0-1,0 1,0-2,0 1,-1-1,1-1,-1 1,0-1,-1-1,1 1,-1-1,0-1,7-8,-6 6,-1-1,-1 0,0 0,0-1,-1 0,0 0,-1 0,0-1,-1 0,0 1,-1-1,0 0,0-21,-2 27,1 0,-1 0,-1 1,1-1,-1 0,0 1,0-1,-1 1,1-1,-1 1,-1 0,1-1,-1 1,-4-6,3 7,1 1,-1-1,-1 1,1 0,0 0,-1 1,0-1,0 1,1 0,-1 0,0 0,-1 1,1 0,0 0,0 0,-6 1,4-1,0 1,0 1,1-1,-1 1,0 1,1-1,-1 1,1 0,0 0,-1 1,1 0,0 0,1 0,-7 6,-11 7,2 2,-23 23,28-25,-600 615,589-602,-41 47,62-68,0 1,0 0,1 0,0 0,1 0,-1 1,-2 10,7-19,0 1,-1-1,1 1,0 0,0-1,0 1,0-1,0 1,0-1,0 1,1-1,-1 1,1-1,-1 1,1-1,-1 0,1 1,0-1,0 1,-1-1,1 0,0 0,0 0,0 0,1 1,-1-1,0-1,0 1,1 0,-1 0,0 0,1-1,-1 1,0 0,1-1,-1 0,1 1,-1-1,1 0,0 0,2 0,10 2,0-1,0-1,24-2,-21 1,262 9,-183-2,176-11,-217 0,-20 3,45-10,-68 9,-1 0,0-1,1 0,-1 0,-1-1,1-1,16-11,37-27,-45 30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56.3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1 141,'0'3,"1"1,0 0,0-1,0 1,1-1,-1 0,1 1,0-1,0 0,3 4,7 12,244 530,-161-300,-94-244,0 0,0 0,0 0,-1 0,0 0,0 9,0-14,0 0,0 1,0-1,0 0,0 1,0-1,0 0,0 0,0 1,0-1,0 0,-1 1,1-1,0 0,0 0,0 1,0-1,-1 0,1 1,0-1,0 0,0 0,-1 0,1 1,0-1,0 0,-1 0,1 0,0 0,-1 0,1 1,0-1,0 0,-1 0,1 0,-1 0,-16-17,-10-29,2-2,-35-98,50 122,-39-106,-33-145,80 268,1-1,0 1,1-1,0 0,0 0,0 1,1-1,0 0,0 1,1-1,0 1,1-1,0 1,0 0,0 0,1 0,5-7,7-8,2 0,0 1,31-27,3-3,-47 45,0 1,0-1,1 1,0 0,0 1,0-1,1 1,0 0,0 1,0 0,0 0,8-2,-11 4,0 1,1 0,-1-1,1 2,-1-1,1 1,-1-1,0 1,1 0,-1 1,0-1,0 1,0 0,0 0,0 0,0 0,0 1,-1 0,1-1,-1 1,0 0,4 5,-2-3,0 0,-1 0,0 1,0 0,0 0,-1 0,1 0,-1 0,-1 1,4 10,-5-12,-1-1,1 0,-1 1,0-1,0 0,-1 1,1-1,-1 0,0 1,0-1,0 0,-1 0,1 0,-1 0,0 0,0 0,-1-1,-3 6,-15 15,-1-1,0-1,-2-1,-1 0,0-2,-43 23,58-37,0 0,0-1,-1 0,-17 3,-6 3,17-5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57.6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75,'6'-1,"-1"-1,1 0,-1 0,1 0,-1-1,0 0,9-7,-1 2,-2 2,1 0,-1 0,1 2,0-1,1 2,-1-1,1 2,-1 0,1 0,13 1,-21 1,-1 0,1 0,0 0,-1 1,1 0,-1 0,1 0,-1 0,1 1,-1 0,0 0,0 0,0 0,0 1,0-1,0 1,-1 0,1 0,-1 1,0-1,0 1,0 0,-1-1,1 1,-1 0,0 0,0 1,0-1,0 0,1 8,2 19,-2 0,-1 1,-1-1,-1 1,-2-1,-2 0,0 0,-2 0,-15 43,12-42,-2 0,-1-1,-2 0,0-1,-3-1,0 0,-2-2,-29 35,42-56,1-1,-1 0,-1-1,1 0,-9 5,6-4,86-19,11-3,144-34,-211 45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2:59.9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0,'6'25,"1"-1,1 0,1-1,16 29,410 785,-277-547,-137-252,-3-10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01.0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1 675,'14'-2,"-1"-1,1 0,-1-1,1 0,-1-1,-1-1,1 0,21-14,9-3,838-387,-539 255,-299 132,-22 13,-43 24,7-5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01.7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0,'1'7,"1"1,0-1,0-1,0 1,1 0,0 0,1-1,-1 0,7 9,8 17,235 431,-181-340,-44-78,-18-31,-1 0,13 28,-14-22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12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4259 26,'6'-24,"-3"23,-2 14,-4 7,-1-2,0 1,-1 0,-2-1,1 0,-11 19,-62 103,74-132,-128 194,-8-6,-8-7,-8-6,-9-8,-231 192,279-270,-4-4,-3-6,-5-5,-199 92,249-138,-1-5,-2-3,-1-3,-1-5,0-3,-2-3,0-5,0-3,-113-7,117-8,-132-29,-75-41,-34-6,311 82,-116-19,119 20,0 2,-1-1,1 1,-1 1,1 0,0 1,-1 0,1 0,-19 8,26-8,0 0,1 0,-1 0,1 1,-1-1,1 1,0 0,0-1,0 1,0 0,0 0,1 1,0-1,-1 0,1 0,0 1,1-1,-1 1,0-1,1 0,0 8,0 10,0 0,5 31,-2-30,17 136,46 179,-60-308,-2 0,-1 0,-1 1,-1-1,-6 56,-38 141,15-96,25-117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02.3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1 118,'42'-3,"1"-1,57-14,2 0,616-37,-714 55,39-2,-5 1,67-11,-82 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03.4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630 1,'0'1,"-1"0,1 1,0-1,-1 1,0-1,1 0,-1 1,0-1,0 0,0 0,1 0,-1 0,-1 1,1-1,0 0,0-1,0 1,0 0,-3 1,-31 16,21-12,-47 24,-1-4,-2-2,-74 17,24-7,89-27,-48 9,49-13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05.2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1 118,'4'2,"0"-1,0 1,0 0,0 0,-1 1,1-1,0 1,-1 0,0 0,0 0,0 0,0 1,0-1,3 7,7 5,496 498,-458-457,-2 2,82 127,38 48,-167-230,38 37,-19-31,-20-9,-1 0,1-1,0 1,-1 0,1 0,0-1,-1 1,1 0,-1-1,1 1,-1 0,1-1,0 1,-1-1,0 1,1-1,-1 1,1-1,-1 1,0-1,1 0,-1 1,0-1,1 1,-1-1,0 0,0 1,0-1,0 0,0-1,2-12,-1 0,0 0,-1 0,-1-1,-4-21,0-12,-11-799,17 709,-2 129,1 1,1-1,0 0,0 0,0 1,1-1,0 1,1-1,0 1,8-15,-2 12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10.6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1 132,'0'5,"1"0,0 0,0 0,1 0,-1 0,1 0,0-1,1 1,-1 0,7 7,35 43,-37-48,7 9,1-1,0-1,2 0,0-1,0-1,1-1,0 0,1-2,33 13,-50-21,1 0,-1-1,1 1,-1-1,0 0,1 1,-1-1,1-1,-1 1,1 0,-1 0,1-1,-1 1,0-1,1 0,-1 0,0 0,0 0,1 0,-1 0,0-1,0 1,0-1,-1 1,1-1,0 0,-1 0,1 0,-1 0,1 0,-1 0,0 0,0 0,0 0,0-1,0 1,0 0,0-4,4-12,-1-1,-1 0,0 1,0-21,-1 15,0-56,-3 59,1 1,1-1,7-37,-8 57,0 1,1-1,-1 1,0 0,0-1,0 1,0-1,0 1,0 0,0-1,1 1,-1-1,0 1,0 0,1-1,-1 1,0 0,1-1,-1 1,0 0,1-1,-1 1,0 0,1 0,-1 0,0-1,1 1,-1 0,1 0,-1 0,1 0,12 9,12 32,-16-26,134 190,157 236,-291-423,-1 1,-1-1,0 1,-1 0,-1 1,-1 0,-1-1,-1 1,0 0,-2 1,0-1,-4 23,4-41,0-1,0 1,0 0,0 0,-1-1,1 1,-1 0,0-1,1 1,-1-1,0 1,0-1,0 1,0-1,0 1,0-1,0 0,0 0,-1 1,1-1,-1 0,1 0,0 0,-4 1,2-1,-1 0,0-1,1 1,-1-1,0 0,1 1,-1-2,0 1,0 0,1-1,-6-1,-10-4,0 0,0-2,-25-13,39 18,1 1,0 0,0-1,1 1,-1-1,1 0,0 0,0 0,0-1,0 1,1-1,-1 1,1-1,0 0,0 0,0 0,0 0,1 0,0 0,0 0,0-1,0 1,1-1,-1 1,1 0,0-1,1 1,0-7,1-1,1 0,0 1,0-1,1 1,0 0,1 0,1 0,12-19,-5 12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11.4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0,'0'51,"3"0,16 90,-15-119,2 0,1 0,0 0,2-1,0 0,2-1,0 0,21 28,12 2,2-3,68 57,-74-70,-21-18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12.7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1 157,'6'0,"1"1,-1 0,1 1,-1 0,0 0,0 0,0 1,0 0,0 0,0 0,-1 1,7 5,62 58,-60-53,62 58,-37-38,55 64,-73-60,-17-32,-5-28,0 12,-1-419,2 427,0-1,0 0,1 1,-1-1,1 0,-1 1,1-1,0 1,0-1,0 1,0-1,0 1,0 0,1-1,0 1,-1 0,1 0,0 0,0 0,0 0,3-2,-2 3,0 0,0 0,1 0,-1 0,0 1,0-1,0 1,1 0,-1 0,0 0,0 1,1-1,-1 1,0-1,4 2,11 5,0 1,-1 0,0 1,25 17,53 31,-66-42,-1 1,-1 2,0 0,-1 2,-2 1,33 35,-43-39,-1 0,-1 1,-1 0,-1 1,14 33,-18-37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13.5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0,'4'5,"6"4,2 7,2-1,-1 2,-3 3,2-3,-2 0,-2 2,-3 2,-2 1,-1 2,-6-4,-6 0,-6-5,0-3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15.1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1,'-1'0,"-1"1,1-1,0 1,0 0,-1 0,1-1,0 1,0 0,0 0,0 0,0 0,0 0,0 0,1 1,-1-1,0 0,1 0,-1 1,1-1,-1 0,1 1,-1-1,1 0,0 1,0-1,0 1,0 1,-3 42,5-26,2 0,1-1,0 0,1 0,1 0,0 0,2-1,14 23,1 4,102 167,-108-183,-2-4,-2 0,0 1,-2 1,11 33,-17-37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17.3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0,'-3'1,"1"-1,-1 1,1 0,-1 0,1 0,0 0,-1 0,1 1,0-1,0 1,0-1,0 1,0 0,-2 3,-28 33,22-26,0 2,-2-1,1 0,-2-1,0 0,0-1,-1-1,0 0,-1-1,0 0,-1-2,-17 8,50-19,-1 2,1 0,0 1,30 3,-7-1,-20-1,1 2,0 0,-1 1,0 1,0 1,0 1,0 1,-1 0,0 2,0 0,-1 1,-1 1,0 1,0 0,-1 1,25 26,-15-4,-18-19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18.2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1,'10'8,"0"0,0-1,16 9,12 9,176 140,297 298,-360-301,-130-136,-1 1,-1 1,-2 0,24 52,-32-56,-2 1,5 28,7 21,-13-52,0 0,-2 0,-1 1,2 29,-5-30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2:41.5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1413,'108'94,"257"214,-319-272,-32-25,0-1,1-1,0 0,1-1,22 8,-33-14,0 0,0-1,0 0,0 0,0-1,0 1,1-1,-1 0,10-2,-12 2,0-1,0 0,-1 0,1 0,0 0,-1-1,1 1,-1-1,1 0,-1 0,0 1,0-1,0-1,0 1,0 0,0 0,-1-1,1 1,1-4,4-11,0 0,-1 0,-1-1,0 0,-1 0,2-30,-2-119,-4 108,-7-247,2 256,-1 2,-3-1,-2 1,-20-57,10 68,17 36,14 22,42 83,108 159,-126-217,2-1,2-1,2-3,1-1,64 48,-97-83,0 1,1-1,0 0,0-1,0 0,0-1,0 0,1 0,14 2,-20-5,0 1,1-1,-1 0,1 0,-1 0,0-1,1 1,-1-1,0 0,1-1,-1 1,0-1,0 0,0 0,0 0,0 0,-1-1,1 1,-1-1,1 0,-1 0,0 0,3-4,14-27,0 0,-3-1,0-1,18-61,-5 16,-1 7,105-298,-119 320,-2-1,-3 0,-2-1,-3 0,-1-68,-5 94,-2 1,-1-1,-1 0,-1 1,-2 0,0 1,-23-47,25 62,0 0,-1 0,0 0,-1 1,-1 1,1-1,-1 1,-15-11,16 15,1 0,-1 1,0 0,0 0,0 1,-1 0,1 0,-1 1,0 0,1 0,-1 1,0 1,-11-1,10 2,1 1,0 0,-1 0,1 0,0 1,0 1,1 0,-1 0,1 0,-1 1,2 1,-1-1,0 1,1 0,0 1,1 0,-1 0,1 0,1 1,-1 0,-7 16,9-18,1 0,0 0,1 1,-1-1,1 1,0 0,1 0,0 0,0 0,0 0,1 0,0 0,1 0,-1 0,1 0,0 0,1-1,0 1,0 0,0-1,1 1,0-1,0 0,1 1,0-2,0 1,0 0,1-1,-1 0,7 5,14 10,0-2,2-1,0-1,31 14,123 43,-110-47,570 250,-512-210,-114-57,-1 1,0 0,0 1,-1 0,0 1,13 17,-23-26,-1 0,0 0,0 0,-1 0,1 0,-1 1,0-1,1 0,-1 1,-1-1,1 1,0-1,-1 1,0-1,0 1,0-1,0 1,0-1,-1 1,0-1,0 1,0-1,0 1,0-1,-3 5,-4 6,-1-1,0-1,-1 1,-18 18,-2 1,10-12,-1 0,0-1,-2-2,0 0,0-2,-2 0,-37 16,-64 40,100-55,21-14,0 1,-1 0,1 0,0 1,0-1,1 1,-1 0,-6 8,7-3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13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6,'0'0,"0"-1,0 1,0 0,0-1,0 1,0 0,0 0,1-1,-1 1,0 0,0 0,0-1,1 1,-1 0,0 0,0 0,1 0,-1-1,0 1,0 0,1 0,-1 0,0 0,0 0,1 0,-1 0,0 0,1 0,-1-1,0 1,0 0,1 0,-1 1,0-1,1 0,-1 0,0 0,0 0,1 0,-1 0,0 0,1 0,-1 1,0-1,0 0,1 0,-1 0,0 0,0 1,0-1,1 0,-1 1,20 12,55 50,126 140,-149-147,644 734,-197-217,-291-360,-172-183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19.0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0 144,'27'-1,"0"-2,0-1,42-12,-39 8,0 2,44-4,375-35,-125 1,-296 38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20.1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1 153,'10'-7,"-1"1,1-1,1 2,-1 0,1 0,0 0,0 2,13-4,10-4,-17 6,0 1,28-4,-28 6,-1-1,33-10,-19 1,0 2,0 1,1 1,0 2,1 1,60-1,-70 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27.3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0 505,'71'30,"2"-2,83 18,-60-18,-88-25,0-1,0 0,-1 0,1-1,1 0,-1-1,0 1,0-2,11 0,-16 0,1 0,-1 0,0-1,1 1,-1-1,0 0,0 0,0 0,-1 0,1 0,0 0,-1-1,1 0,-1 1,0-1,0 0,0 0,0 0,0 0,-1 0,0-1,1 1,0-6,11-43,-2 0,7-88,-13 95,6-228,-11 272,0 0,0 0,0 0,0 0,0 0,0 0,0 0,0 0,0 0,0 0,1 0,-1 0,0 0,1 0,-1 0,1 0,-1 0,1 0,-1 1,1-1,1-1,-1 2,-1-1,1 1,0 0,0 0,0 1,-1-1,1 0,0 0,0 0,-1 0,1 1,0-1,0 0,-1 1,1-1,0 0,-1 1,1-1,0 1,-1-1,2 2,39 47,-30-35,220 266,-54-72,284 440,-441-616,117 203,-106-177,-4 2,24 70,-48-120,0 0,0 1,-1-1,-1 0,2 19,-3-26,0 0,-1-1,1 1,0-1,-1 1,0-1,1 1,-1-1,0 1,0-1,0 1,-1-1,1 0,-1 0,1 0,-1 0,0 0,1 0,-1 0,0 0,0-1,0 1,-1-1,1 0,0 1,-1-1,1 0,-4 1,-3 0,0 0,-1 0,1-1,0 0,0-1,-1 0,1 0,0-1,-13-3,-84-26,48 12,-5-1,0-3,-89-44,113 46,1-2,1-1,1-3,-59-53,81 65,0-1,1-1,1 0,0-1,2 0,0-1,0 0,2 0,0-1,1 0,1-1,1 1,1-1,1 0,0 0,1-1,2-28,3 40,0 0,1 0,0 0,0 0,1 1,0 0,0 0,1 0,0 0,0 1,12-10,17-24,-26 29,2-4,0 1,27-27,-34 39,-1 0,1 0,-1 0,1 1,0-1,0 1,0 0,0 0,1 0,-1 1,0-1,1 1,-1 0,1 1,-1-1,1 1,7 0,10 3,-1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28.5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1,'-1'0,"-1"0,0 1,0-1,1 1,-1-1,1 1,-1 0,0 0,1 0,-1 0,1 0,0 0,-1 0,1 0,0 1,0-1,-1 0,1 1,0-1,1 1,-1-1,0 1,0 0,1-1,-1 1,1 0,-1 1,-10 52,11-54,-3 40,2-1,2 0,1 0,13 64,50 156,-47-207,2-1,2-1,40 67,-57-111,-1-1,1 0,0 0,1-1,-1 0,1 1,0-2,0 1,1-1,6 4,76 31,-46-23,-13-4,0-2,1-2,1 0,46 4,-58-11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29.9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1 283,'9'1,"0"1,-1 0,1 0,0 1,-1 0,0 0,1 1,-1 0,-1 0,1 1,-1 0,1 1,6 7,30 18,-16-13,0 1,-2 2,0 0,-2 2,0 0,31 41,-38-27,-16-36,-1 0,1-1,-1 1,1 0,-1-1,0 1,0 0,1-1,-1 1,0 0,0 0,0 0,0-1,0 1,0 0,0 0,0-1,0 1,0 0,0 0,0 0,0-1,-1 1,1 0,0-1,-1 1,1 0,0-1,-1 1,1 0,-1-1,1 1,-1 0,1-1,-1 1,0-1,1 1,-1-1,0 0,1 1,-1-1,0 0,1 1,-1-1,-1 0,1 0,0 0,-1 0,1-1,0 1,0-1,0 1,1-1,-1 1,0-1,0 0,0 1,0-1,0 0,1 0,-1 0,0 0,1 1,-1-1,1 0,-1 0,1 0,-1 0,0-2,-10-31,9 26,-11-39,3 0,1 0,-2-54,5-147,6 245,0 0,0 0,0 1,0-1,1 0,-1 0,1 0,-1 0,1 0,0 1,0-1,0 0,1 1,-1-1,1 1,-1-1,1 1,0 0,0 0,0-1,0 1,3-2,1 2,-1 0,1 0,0 0,-1 0,1 1,0 0,0 1,0-1,0 1,8 1,14 2,0 1,-1 2,0 0,0 2,0 1,45 23,15 3,-56-23,-1 0,58 33,-75-36,-1-1,0 2,0 0,-1 0,0 1,-1 0,0 1,13 22,134 256,-150-276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30.9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0 265,'0'-2,"1"0,-1 0,1 1,-1-1,1 0,0 0,-1 0,1 1,0-1,0 1,0-1,0 0,1 1,-1 0,0-1,1 1,-1 0,1 0,-1-1,1 1,-1 0,1 1,0-1,0 0,-1 0,4 0,56-13,-41 10,670-160,-683 163,0-1,0 0,0 0,-1 0,1-1,-1 0,1 0,-1-1,11-8,-8 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31.7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0,'2'9,"0"0,1 0,0-1,0 1,1-1,0 0,8 12,0 3,197 359,-16-30,-132-224,-6 3,57 204,-104-309,1-7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33.1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465 1,'-2'10,"0"0,-1 0,0-1,-1 1,0-1,0 0,-1 0,-7 11,-7 14,-45 113,-23 48,71-164,-2-1,-1 0,-44 52,54-74,0 0,-1-1,-1 0,1-1,-1 0,0-1,0 0,-12 4,-12 5,55-20,1 1,-1 1,1 1,0 0,-1 2,1 0,27 4,-13-2,0 3,0 1,-1 1,49 16,-38-2,0 1,49 32,56 28,-81-59,-48-15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34.2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1,'10'0,"-1"2,1-1,0 1,-1 1,0 0,1 0,-1 0,9 7,67 40,-51-28,0 2,-1 2,30 31,-54-49,0 2,-1-1,-1 1,0 0,0 1,-1-1,0 1,-1 1,0-1,-1 1,0-1,-1 1,0 1,2 21,27 258,-2-42,1 276,-29-507,-1-15,0 1,0 0,-1 0,0 0,0 0,0 0,0 0,-1 0,-2 9,3-13,-1-1,1 0,0 0,0 0,0 1,0-1,0 0,-1 0,1 0,0 1,0-1,0 0,-1 0,1 0,0 0,0 0,-1 0,1 0,0 0,0 0,-1 1,1-1,0 0,0 0,-1 0,1 0,0 0,0 0,-1-1,1 1,0 0,0 0,0 0,-1 0,1 0,0 0,0 0,-1 0,1-1,0 1,0 0,0 0,-1 0,1 0,0-1,0 1,0 0,0 0,0 0,0-1,-1 1,1 0,0 0,0-1,0 1,0 0,0 0,0-1,0 1,0 0,0 0,0-1,0 1,-5-12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56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39,'-1'-2,"1"0,-1 1,0-1,1 0,-1 1,0-1,0 1,0-1,0 1,0 0,-1-1,1 1,0 0,0 0,-1 0,1 0,-1 0,1 0,-1 0,1 0,-4 0,2-1,0 1,0 0,-1 0,1 0,0 0,-1 0,1 1,-1-1,1 1,-5 0,4 1,1 0,-1 0,1 1,0-1,-1 1,1 0,0 0,0 0,0 0,0 1,1-1,-5 6,-27 39,27-36,-46 75,5 2,-49 121,-50 198,40-16,90-305,4 1,-3 139,15-200,2 0,0 0,2 0,1 0,1 0,2-1,16 44,-18-58,0-1,0 0,1-1,1 1,0-1,0 0,1-1,0 0,0 0,1-1,0 0,0 0,1-1,0 0,0-1,0 0,0-1,1 0,0 0,14 2,21 2,0-2,1-2,0-2,88-8,184-40,-8-24,-247 51,-2-2,109-54,-165 71,0 1,0-1,-1 0,1-1,-1 1,0-1,0 0,-1-1,1 1,-1-1,0 0,-1 0,1 0,-1 0,-1 0,1-1,-1 0,0 1,0-1,-1 0,0 0,0 0,-1 0,1 0,-3-13,-2-12,-1 1,-2 0,-1 0,-16-41,16 52,-44-128,-8 2,-5 3,-7 3,-129-188,139 241,-128-138,134 164,40 41,-1 0,0 2,-1 0,-2 1,1 1,-29-18,28 27,5 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14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1 607,'0'-6,"1"0,0 0,0 0,1-1,0 1,5-10,4-15,8-73,-14 68,2 0,2 0,17-47,-21 74,0 0,0 1,1 0,0 0,0 0,1 1,0 0,1 0,-1 0,1 1,0 1,1-1,-1 1,11-4,12-5,0 2,58-15,-13 7,2 5,0 2,136-4,-172 17,1 1,0 3,-1 1,0 2,0 1,0 3,-2 1,61 28,-76-27,-1 1,0 1,-1 1,-1 1,-1 1,0 1,-1 1,-1 0,-2 2,24 35,-28-37,-1 1,-2 1,0-1,-1 2,-1-1,-1 1,-1 0,-1 1,-2-1,0 1,-1 0,-2 40,-7-6,-2 0,-3-1,-2 0,-3-1,-41 95,9-50,-5-1,-67 94,109-176,0-1,-1-1,0 0,-20 17,4-11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56.8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0 301,'1'-9,"0"0,0 0,1 0,0 1,0-1,1 0,1 1,-1 0,1-1,1 1,-1 1,1-1,1 1,11-14,8-3,1 0,44-30,-48 36,-15 13,-1 0,1 1,0-1,0 1,1 1,-1-1,1 1,0 1,0-1,13-1,-18 4,1 0,0 0,0 0,0 1,0-1,-1 1,1 0,0 0,-1 0,1 1,-1 0,1-1,-1 1,0 0,1 0,-1 1,0-1,0 1,-1 0,1-1,-1 1,1 0,-1 1,3 3,6 16,0 0,-1 0,-2 1,0 0,7 43,-4-20,10 39,115 386,-108-403,3-1,2-2,4-1,2-1,50 59,-8-35,-64-71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3:59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0 164,'1'12,"0"-1,1 1,1-1,0 1,0-1,1 0,0 0,1-1,0 1,1-1,0 0,1 0,0-1,13 15,9 6,2-2,58 44,-41-40,1-1,1-3,1-2,1-2,2-2,0-3,79 17,-124-33,0-1,0-1,0 0,0 0,0-1,17-1,-23 0,0 1,-1-1,1 0,-1 0,1 0,-1-1,1 1,-1-1,0 1,1-1,-1 0,0 0,0 0,0 0,-1 0,1 0,0-1,-1 1,0 0,1-1,-1 1,0-1,0 0,0 1,0-6,6-30,-2 0,-2 0,-1 0,-6-66,1 16,2 11,1-104,6 149,1 26,4 17,2 15,-2 1,11 40,6 14,185 362,35-18,-55-99,-174-293,-2 0,-1 1,-2 0,17 58,-28-74,1 0,-2 0,0 0,-2 0,0 0,0 0,-2 0,0 0,-1 0,-1 0,-9 24,-2-6,-1 0,-1-2,-2 0,-42 56,18-37,-90 89,122-131,-61 51,68-58,-1-1,1 0,-1 0,0 0,0-1,0 1,0-1,0-1,0 1,0-1,-1 1,1-2,-12 2,14-3,0 0,0 0,0 0,0 0,0-1,0 1,0-1,0 1,0-1,1 0,-1 0,1-1,-1 1,1 0,0-1,-4-4,-27-52,25 42,-58-100,41 78,3-1,1-1,1 0,-25-84,43 114,1 0,0 0,1 0,0 0,1 0,0 0,0 1,1-1,1 0,0 1,0-1,1 1,1 0,5-10,10-15,2 0,36-43,-49 68,247-306,-217 256,-30 44,1 1,18-22,-19 27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00.4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1,'-4'7,"0"0,0 1,0 0,1-1,0 1,1 1,-1-1,2 0,-3 17,0 3,-15 91,6 1,4 206,9-256,0-22,3 143,-1-167,1 0,1-1,1 0,1 0,16 40,-20-59,0 0,0 0,0 0,0 0,1-1,0 0,0 1,0-1,0 0,0 0,1 0,-1-1,1 1,0-1,-1 0,1 0,5 2,3-1,0 0,1-1,-1-1,20 1,22 3,61 13,-93-12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01.6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1 194,'6'2,"0"0,0 1,0 0,-1 0,1 0,-1 1,0-1,0 1,0 1,0-1,-1 1,7 8,-8-10,56 63,-4 3,47 76,81 161,-137-221,-70-133,1-2,-20-66,25 67,-7-23,-17-83,33 116,3 0,1 0,1-78,6 107,-1 0,2 1,-1-1,1 1,1 0,-1 0,2 0,-1 0,1 0,1 1,-1 0,1 0,1 1,-1 0,1 0,1 0,-1 1,1 0,0 0,1 1,-1 0,1 1,0 0,0 0,0 1,1 0,9-2,-12 5,-1-1,1 1,0 0,0 1,0-1,-1 1,1 1,0-1,-1 1,1 0,10 6,69 42,-58-32,67 41,89 76,-144-102,-2 1,-1 3,-2 0,49 69,-71-83,-1 0,-1 2,-1-1,-2 1,8 33,8 21,2 3,-20-67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02.3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0,'1'3,"1"0,0 0,-1 0,1-1,0 1,0-1,0 1,1-1,-1 0,1 0,-1 0,1 0,5 2,4 5,24 18,76 43,-23-17,-63-36,289 201,-259-174,-1 2,-3 2,63 76,-87-85,-2 2,-1 1,-2 1,-3 1,26 76,-22-57,-3-20,-13-27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03.4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1 162,'46'-3,"1"-2,75-18,-87 16,17-4,329-61,-269 56,163-2,-227 19,-33 1,0-2,1 0,-1 0,21-5,-21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04.2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28,'52'-12,"-7"2,285 4,-184 9,769-3,-889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07.0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96,'102'-21,"-68"22,-1 1,0 2,0 2,0 1,-1 1,0 2,48 21,-25-5,-1 2,-2 2,62 48,-99-67,-2 0,0 0,0 1,-1 1,0 0,-1 1,-1 0,13 23,-18-27,0 1,-1 0,-1 0,1 0,-2 0,0 1,0-1,-1 1,0-1,-1 1,0-1,-1 1,-5 21,-4 6,-2-1,-1 0,-3 0,-1-1,-1-1,-2-1,-28 36,46-67,0-1,0 0,0-1,-1 1,0 0,1-1,-1 1,0-1,0 0,0 0,0 0,0 0,-1 0,-4 1,8-3,-1 0,0 0,1 0,-1 0,1 0,-1 0,0 0,1 0,-1 0,1 0,-1 0,0-1,1 1,-1 0,1 0,-1-1,1 1,-1 0,1-1,-1 1,1 0,-1-1,1 1,-1-1,1 1,0-1,-1 1,1-1,-1 0,0-2,1 0,-1 1,0-1,1 0,0 0,0 1,0-1,0 0,0 0,0 1,1-4,9-39,2 1,1 1,22-47,-12 31,118-278,-129 311,0 1,2 1,0 0,2 1,24-28,-24 31,-2-2,-2 0,0 0,17-48,-41 120,2 0,3 0,1 1,3 0,3 0,1 0,3 0,2-1,14 58,-16-93,0 0,2-1,0 0,0 0,1 0,1-1,16 22,-6-14,1-1,0-1,33 25,-30-26,-14-11,0 0,0-1,0 0,1-1,0 1,0-2,15 7,-4-6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07.9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1,'-1'114,"5"-1,5 1,33 157,-24-194,56 203,-55-221,2-1,48 90,-57-127,1 0,1-1,0-1,2 0,0-1,1 0,1-2,1 0,0-1,1-1,1-1,39 19,-43-25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09.3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1 204,'23'27,"0"2,-2 0,29 52,-9-13,-10-16,-16-26,1-1,23 29,-39-54,1 1,-1-1,0 0,0 1,0-1,1 0,-1 1,0-1,0 0,1 0,-1 1,0-1,1 0,-1 0,0 0,1 1,-1-1,0 0,1 0,-1 0,0 0,1 0,-1 0,1 0,-1 0,0 0,1 0,-1 0,1 0,-1 0,0 0,1 0,-1 0,0 0,1 0,-1 0,0-1,1 1,-1 0,0 0,1 0,-1-1,0 1,1 0,-1 0,0-1,0 1,1 0,-1-1,0 1,0 0,0-1,1 1,-1 0,0-1,0 1,0 0,0-1,0 1,0-1,0 1,0 0,0-1,0 1,0 0,0-1,0 0,3-33,-3 31,1-61,2 1,3-1,3 1,3 1,39-121,-50 180,0 0,0 0,1 0,-1 0,0 1,1-1,0 0,0 1,0-1,0 1,0 0,0 0,0 0,1 0,-1 0,1 0,-1 1,1-1,0 1,0 0,0 0,-1 0,1 0,0 0,0 1,1-1,-1 1,0 0,0 0,0 0,0 0,0 0,0 1,0-1,0 1,3 1,12 4,-1 2,-1-1,1 2,-1 0,14 12,-6-6,58 35,99 67,-159-100,-1 0,-1 2,-1 0,-1 2,31 44,-21-16,-3 2,-1 1,26 92,16 36,-30-100,-26-64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16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1274,'-15'17,"0"1,1 0,1 1,0 1,-15 35,6-6,-19 66,27-67,1 0,3 1,2 0,2 0,2 1,2 0,6 51,-1-74,1-1,1 1,2-1,0-1,2 1,15 30,-15-38,1-1,1 0,1 0,0-1,1-1,1 0,0-1,1 0,20 13,-18-15,0-2,1 0,0-2,1 1,0-2,0-1,1 0,-1-2,1 0,0-1,0-1,1-1,26-1,-33-1,-1 0,1-1,0 0,-1-1,1-1,-1 0,0-1,0 0,-1-1,1-1,-1 0,-1 0,1-1,-1 0,-1-1,1-1,-2 0,1 0,-1 0,8-15,-5 3,0 0,-2-1,-1-1,-1 0,-1 0,-1 0,3-33,6-180,-14 216,0-2,2-43,-3 1,-2-1,-4 1,-16-81,21 140,0 0,0 0,-1 0,0 0,0 1,-1-1,1 0,-1 1,-1 0,1 0,-1 0,1 0,-2 0,-6-6,11 11,0 0,0 1,0-1,0 0,0 0,0 0,0 1,0-1,0 0,0 0,0 0,0 0,0 1,0-1,0 0,-1 0,1 0,0 1,0-1,0 0,0 0,0 0,0 0,-1 0,1 0,0 1,0-1,0 0,0 0,-1 0,1 0,0 0,0 0,0 0,-1 0,1 0,0 0,0 0,0 0,-1 0,1 0,0 0,0 0,-1 0,14 20,32 35,1-2,3-2,1-2,3-3,77 52,-49-44,3-5,2-2,118 44,-185-83,51 17,-66-23,0-1,0 0,0 0,0-1,1 1,-1-1,0 0,0 0,0 0,0-1,1 1,-1-1,5-2,-7 2,0-1,0 1,0-1,0 1,0-1,-1 0,1 0,-1 0,1 0,-1 0,0-1,0 1,0 0,0 0,0-1,0 1,-1-1,1-1,5-51,-5 47,0-55,-2 0,-17-117,-42-124,45 234,-37-160,-10 3,-138-331,186 524,6 14,0 1,-1-1,-1 1,-1 1,-1 0,-16-19,27 35,0 1,-1-1,1 1,0-1,-1 1,1-1,-1 1,1 0,-1 0,1 0,-1 0,0 0,0 0,0 0,0 0,1 1,-1-1,0 1,0 0,0-1,0 1,-3 0,3 1,1 0,-1 0,1 0,-1 0,1 0,0 0,0 1,0-1,0 0,0 1,0-1,0 1,0-1,0 1,1-1,-1 1,0 0,1-1,0 1,-1 2,-2 14,1 0,0 1,2 27,0-39,1 17,0 0,2-1,1 1,1-1,0 0,2 0,1-1,1 0,13 25,-6-20,1-1,1 0,1-2,1 0,1-1,39 32,-12-17,2-2,1-2,1-2,2-2,1-3,102 34,-71-35,0-4,1-4,1-4,97 4,-139-16,57 12,-92-12,1 0,-1 1,1 1,-1 0,0 0,0 1,-1 1,1 0,-1 0,12 11,-19-15,-1 1,0-1,0 1,-1 0,1-1,0 1,-1 0,0 0,0 0,0 0,0 0,0 0,0 1,-1-1,0 0,1 0,-1 1,0-1,-1 0,1 0,-1 0,1 1,-1-1,0 0,-1 3,-5 11,0-1,-1 0,-14 22,7-14,-18 30,-4-2,-41 47,-39 54,103-131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10.1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0,'5'2,"0"1,0-1,-1 1,1 0,-1 0,1 1,-1-1,0 1,0 0,0 0,-1 0,6 8,-2-2,56 62,-4 2,82 136,221 502,-286-535,-71-164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12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0 276,'32'-2,"-1"-2,1-1,-1-1,42-15,32-6,67-10,211-36,-31 21,-218 26,-30 7,-92 16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13.1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0,0 1,0-1,0 1,0 0,-1 0,1 0,0 0,0 0,-1 0,1 0,0 0,-1 1,1-1,-1 1,0-1,2 3,22 36,-17-26,652 975,-620-941,-32-38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14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1,'7'8,"-1"1,0-1,-1 1,0 1,-1-1,0 1,5 13,9 24,292 570,-257-518,-28-54,-2 0,-2 1,16 53,-47-126,-2 1,-1 0,-21-31,-10-20,30 50,-95-207,99 205,0 0,1-1,2 0,2 0,0 0,0-41,5 64,0 0,1 1,0-1,0 1,1-1,0 1,0 0,0 0,1 0,0 0,0 0,0 0,1 1,7-10,-3 7,1 0,0 0,0 1,0 0,1 1,-1 0,22-9,-6 5,0 2,0 1,1 1,0 1,0 1,49-1,-58 5,-1 1,1 1,-1 1,0 0,0 1,0 0,0 2,-1 0,0 0,0 2,0 0,21 16,-7-5,-2 2,0 1,-2 2,-1 0,34 43,90 150,-134-190,-1 0,-2 0,9 31,9 22,-17-52,-5-9,1 0,1 0,20 30,-16-31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17.0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1 332,'38'0,"57"7,-78-4,-1 0,1 2,-1 0,0 0,28 16,1 3,0 3,-2 2,-1 1,66 64,-97-82,-1 1,0 1,-2-1,1 2,-1-1,-1 1,-1 0,0 1,-1-1,-1 1,4 25,1 20,2 100,-11-160,-1 227,2-313,-1 24,13-105,22-99,-24 161,3 1,5 0,35-105,-41 174,-7 18,0 0,-1 0,0 0,1-19,-5 35,-1-1,0 1,0 0,0 0,0 0,0 0,0 0,0-1,0 1,0 0,0 0,0 0,0 0,0-1,0 1,0 0,0 0,0 0,0 0,0-1,0 1,0 0,0 0,0 0,0 0,0 0,0-1,-1 1,1 0,0 0,0 0,0 0,0 0,0 0,0-1,0 1,-1 0,1 0,0 0,0 0,0 0,0 0,0 0,-1 0,1 0,0 0,0 0,0 0,0 0,-1 0,1 0,0 0,0 0,0 0,0 0,-1 0,1 0,0 0,0 0,0 0,0 0,0 0,-1 0,1 0,0 1,0-1,-15 14,-10 23,20-24,1 1,0 1,1-1,1 0,0 1,2 0,-1-1,1 1,1-1,1 1,0-1,1 1,6 17,-6-20,1-1,0 0,0 1,1-2,1 1,0 0,0-1,1 0,1-1,-1 0,1 0,1 0,0-1,0-1,1 1,15 8,36 3,-50-17,-1 1,0-1,-1 2,1-1,12 8,36 25,-2 4,-2 1,78 77,-74-72,-46-39,-1 1,0 1,0-1,-1 2,-1-1,15 19,-16-14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19.1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1,'-1'124,"28"216,-19-298,3 0,1-1,2 0,2-1,2-1,1 0,2-2,46 63,-25-46,3-1,3-3,1-2,96 72,-85-85,4 5,-54-31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20.5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0 182,'2'5,"0"1,1-1,-1 0,1 0,0 0,1 0,-1 0,1-1,0 0,8 7,5 8,211 283,-225-298,0 0,0 0,0 1,-1 0,1-1,-1 1,0 0,-1 0,1 0,-1 0,1 8,-14-149,11 66,10-87,-7 133,2 1,1 1,0-1,2 1,0 0,2 0,19-36,-25 54,1 0,0 0,-1 0,1 1,0 0,0-1,1 2,-1-1,1 0,-1 1,1 0,0 0,0 0,0 1,0-1,0 1,0 0,1 1,-1-1,0 1,0 0,0 1,9 0,11 3,0 0,0 1,33 13,34 18,-1 4,115 68,-171-88,-20-12,54 29,-1 4,117 90,-176-122,0 0,-1 1,0-1,-1 2,0-1,0 1,-1 0,0 0,-1 1,-1-1,0 1,0 0,-1 1,2 16,-3-7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21.4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76,'14'-1,"0"-1,0 0,16-5,28-3,245-9,-141 13,-22 1,-136 5,-1-1,1 1,-1-1,1 0,-1 0,1-1,-1 1,0-1,5-2,7-7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23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0 103,'46'-3,"0"-1,0-3,63-17,36-7,-72 18,-49 7,0 1,0 1,1 1,0 1,-1 2,48 4,-66-3,-1 1,0 0,1 1,-1-1,0 1,-1 0,1 0,0 1,-1-1,0 1,0 0,0 0,0 0,0 1,-1-1,0 1,0 0,0 0,-1 0,0 0,3 8,3 13,0 1,-2 0,3 32,-4-28,2 5,8 67,-14-94,0 1,-1-1,-1 0,1 0,-1 0,-1 0,0 0,-5 14,5-19,0 0,-1 0,0-1,0 1,0-1,0 0,0 0,0 0,-1-1,0 1,-4 2,-52 26,32-18,-280 156,307-165,13-3,18-3,38-10,2 2,-1 4,1 3,0 3,79 11,-126-8,0 1,0 2,0 0,-1 2,0 0,-1 1,1 2,-2 0,0 1,0 1,-1 0,-1 2,0 0,-1 1,0 1,15 21,-30-35,0 0,0-1,0 1,-1 0,1 0,-1 0,0 0,0 1,0-1,0 0,0 0,-1 1,1-1,-1 1,0-1,0 0,0 1,-1-1,0 5,-1-2,0 0,0-1,-1 0,0 1,0-1,0 0,-1-1,1 1,-1-1,-6 6,-9 6,1-2,-2 0,0-1,-31 15,-9-2,-1-2,-119 30,52-18,53-21,54-13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24.4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1,'6'0,"-1"1,0 0,1 0,-1 1,0 0,0 0,0 0,0 0,0 1,-1 0,1 0,-1 0,0 1,5 4,55 62,-53-56,40 46,-4 2,65 112,-97-146,-2 0,0 1,-2 1,-1 0,-2 0,-1 1,-1 0,-1 0,0 47,-27 366,19-411,-4 40,6-69,0 1,0-1,-1 0,1 1,-1-1,0 0,0 0,0 0,-1 0,0 0,1-1,-7 7,-5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16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24,'0'-1,"0"0,-1 1,1-1,0 0,0 1,0-1,0 0,0 1,0-1,0 0,0 0,0 1,0-1,0 0,0 1,1-1,-1 0,0 1,1-1,-1 0,0 1,1-1,-1 1,0-1,1 0,-1 1,1-1,-1 1,1-1,0 1,-1 0,1-1,-1 1,1 0,0-1,-1 1,1 0,0 0,-1-1,1 1,0 0,-1 0,1 0,0 0,0 0,-1 0,1 0,0 0,-1 0,1 0,0 1,-1-1,1 0,0 0,-1 1,1-1,0 0,-1 1,2 0,42 32,-39-28,155 155,-43-39,-91-96,562 517,-569-526,-3-2,0 0,2-1,-1 0,1-1,1-1,38 16,-53-26,-1 0,1-1,-1 1,1-1,-1 0,1 0,-1 0,0 0,1-1,-1 1,1-1,-1 0,1 0,-1 0,0 0,0-1,0 1,0-1,0 0,4-3,4-4,0-1,-1-1,17-20,-20 21,1 0,1 0,0 1,14-10,5-2,-18 10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34.5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119 789,'-3'-4,"0"-1,0 0,0 1,1-1,-1-1,1 1,1 0,-1-1,1 1,0 0,0-1,0 0,1-10,5-75,12-23,36-120,-45 204,-1-1,-1 0,-2 0,-1 0,-2-52,-1 82,0 0,0-1,0 1,0 0,0 0,0-1,0 1,-1 0,1 0,0-1,-1 1,0 0,1 0,-1 0,1 0,-1 0,0 0,0 0,0 0,1 0,-1 0,0 0,0 0,0 1,-2-2,1 2,1 0,-1 0,0 0,1 0,-1 0,0 0,1 1,-1-1,1 1,-1-1,1 1,-1-1,1 1,-1 0,1 0,-3 2,-7 6,-1 0,2 1,-14 15,23-23,-11 11,1 1,1 0,0 1,1 0,1 0,0 1,-8 24,14-33,0 1,0-1,0 0,1 0,0 1,1-1,-1 1,2-1,-1 1,1-1,0 0,0 1,1-1,0 0,0 0,1 0,0 0,0 0,8 12,0-6,0-1,1-1,0 0,0 0,1-1,1-1,0 0,0-1,20 9,23 6,66 19,-85-31,174 47,-124-36,-1 3,101 44,-180-66,-1 0,1 1,-1 0,0 0,0 1,-1 0,1 0,-1 1,-1-1,1 1,-1 1,7 9,-9-11,-1 0,-1 0,1 0,-1 1,1-1,-2 0,1 1,0-1,-1 1,0-1,-1 1,1-1,-1 1,0-1,0 1,-1-1,1 0,-1 0,-3 7,-7 12,-1 1,0-2,-2 0,-34 41,-84 78,99-108,-375 352,280-268,101-96,17-24,7-16,4 9,0 0,1 0,0 0,1 0,3-15,3 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36.3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461 943,'-1'4,"0"0,0-1,-1 1,1 0,-1-1,0 0,0 1,-1-1,1 0,-5 4,-4 7,-59 97,5 3,6 2,4 3,-75 242,119-323,1 1,1-1,3 2,1-1,0 41,5-78,0 0,0 0,0 0,0 0,0 0,0 0,0 1,1-1,-1 0,1 0,0 0,0 0,-1 0,1-1,1 1,-1 0,0 0,0-1,0 1,1 0,-1-1,4 3,-2-3,-1-1,1 1,0-1,0 0,-1 0,1 0,0 0,-1 0,1-1,0 1,-1-1,1 0,0 1,-1-1,1 0,-1-1,4-1,315-172,-244 127,-3-4,71-64,-140 112,-1 0,1 0,-1-1,0 1,-1-1,1 0,-1 0,0 0,0 0,0 0,-1-1,0 1,2-10,-3 10,-1 0,0 0,0 0,-1 1,1-1,-1 0,0 1,0-1,-1 0,1 1,-1-1,0 1,0 0,-1 0,1 0,-1 0,-4-4,-23-28,-2 3,-1 0,-2 2,-1 2,-1 1,-2 2,-1 2,0 1,-46-17,85 40,0-1,-1 1,1 0,0-1,0 1,0-1,0 1,-1-1,1 1,0-1,0 0,0 0,0 1,1-1,-1 0,0 0,0 0,0 0,1 0,-1 0,0 0,1 0,-1-1,1 1,-1 0,1 0,0 0,0-1,-1 1,1 0,0 0,0-1,0 1,0 0,0 0,1-1,-1 1,0 0,0 0,1 0,0-2,3-3,0 0,1 0,0 0,0 1,0 0,7-5,7-8,169-167,-65 66,113-140,-201 216,-14 19,-1-1,-1 0,-1-1,-1-1,-1-1,17-44,-31 67,-1 0,0 1,0-1,0 0,-1 0,1 0,-1 0,-1 0,1 0,-1 0,0 0,0 0,0 0,0 0,-1 0,0 1,0-1,0 1,-1-1,0 1,0 0,0 0,0 0,0 1,-1-1,1 1,-8-5,-8-6,-1 1,-1 1,0 1,-36-13,27 12,-66-27,-170-44,264 83,1 0,0-1,0 1,0 0,0 0,-1 0,1 0,0 0,0 1,0-1,0 0,0 0,0 1,-1-1,1 1,0-1,0 1,0-1,0 1,0 0,0 0,1-1,-1 1,0 0,0 0,1 0,-1 0,0 0,1 0,-1 0,1 0,-1 0,1 0,-1 0,1 0,0 0,-1 1,1-1,0 0,0 0,0 1,-1 60,1-48,3 18,0-1,2 0,1 0,2 0,0-1,3 0,18 39,-6-22,3-1,1-1,55 68,-39-64,2 0,3-3,74 55,171 100,-243-168,18 14,100 91,47 70,-184-176,39 32,-55-53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37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1255,'0'-3,"1"-1,0 1,0-1,0 1,1 0,-1-1,1 1,-1 0,1 0,0 0,1 0,-1 1,0-1,1 0,3-2,47-38,-48 40,143-94,184-90,-204 118,956-458,-909 446,137-72,-211 114,-89 35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38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0 494,'9'0,"0"-1,-1-1,1 0,-1 0,1-1,13-6,11-3,866-239,-325 98,-365 101,-187 45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41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882 3,'-25'0,"-8"-2,1 2,-1 1,1 2,-1 1,1 2,0 0,-40 15,24 0,0 2,2 3,1 1,-79 61,99-67,0 1,2 1,0 1,2 1,1 1,1 1,1 1,-28 58,40-73,1 0,1 0,1 0,-5 24,8-32,0 1,-1-1,2 1,-1-1,1 1,0-1,0 0,0 1,1-1,-1 0,1 0,1 0,-1 0,1 0,3 5,4 2,1 0,0-1,1 0,0 0,0-2,1 1,1-2,16 10,125 48,18-10,231 44,-358-90,-33-8,3 1,-1 1,-1 0,18 7,-31-11,1 1,0-1,-1 1,1 0,-1-1,1 1,-1 0,1 0,-1 0,1 0,-1 0,0 0,0 1,1-1,-1 0,0 1,0-1,0 1,0-1,-1 1,1-1,0 1,-1 0,1-1,-1 1,1 0,-1-1,0 1,0 0,0 0,0-1,0 1,0 0,0 0,-1 2,-7 12,-1-1,-1 1,0-2,-1 1,0-1,-24 21,5-1,-76 85,-300 316,401-430,-2 3,-1-2,0 1,0-1,0 0,-10 5,17-10,-1 0,0 0,0-1,0 1,1 0,-1-1,0 1,0-1,0 0,0 0,0 0,0 0,0 0,0 0,0 0,0-1,0 1,0-1,0 0,1 1,-1-1,0 0,0 0,1 0,-1 0,0 0,1 0,-1-1,1 1,0 0,-3-4,-17-24,1-2,2 0,-26-58,13 24,16 35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41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1,'3'32,"2"0,1 0,1 0,1 0,20 44,-7-14,19 60,142 456,-90-290,-90-283,-1 0,1 0,0 0,0-1,0 1,1-1,-1 1,1-1,0 0,1 0,-1 0,1 0,-1-1,8 6,-6-7,0 1,0-2,0 1,0 0,1-1,-1 0,0 0,1-1,-1 1,1-1,-1 0,0-1,11-1,67-13,-40 7,75-5,-98 12,0-1,0-1,21-6,-24 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42.8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1 252,'0'-2,"0"1,1-1,-1 0,1 1,-1-1,1 0,0 1,0-1,0 1,-1-1,2 1,-1-1,0 1,0 0,0 0,1-1,-1 1,2-1,33-20,-17 11,7-6,1 2,1 1,0 1,1 2,0 0,0 2,1 1,1 2,-1 1,39-2,-47 4,-1-2,-1 0,1-2,24-10,-20 7,50-13,-55 20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43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1014,'3'0,"-1"-1,0 1,0-1,0 1,0-1,0 0,0 0,0 0,0 0,0 0,0-1,-1 1,1 0,0-1,-1 1,3-4,23-32,-20 26,438-720,-433 708,28-59,-37 76,0-1,-1 0,0 0,0 0,-1 0,0 0,0 0,0 0,-2-12,1 18,0 0,0-1,-1 1,1 0,0 0,-1-1,1 1,-1 0,1 0,-1 0,0 0,1 0,-1 0,0 0,0 0,0 0,0 0,0 0,0 0,0 0,0 1,0-1,0 0,-2 0,0 0,0 1,0-1,0 1,0 0,1 0,-1 0,0 0,0 0,0 1,-5 1,-4 2,-1 1,1 0,-20 12,-27 19,1 3,3 3,1 2,3 2,1 3,2 1,3 3,-61 92,85-114,2 0,1 1,2 1,1 0,1 2,-11 45,24-77,0 0,1 0,-1 1,1-1,0 0,0 1,0-1,0 0,0 0,1 1,0-1,-1 0,1 0,1 0,-1 0,0 0,1 0,-1 0,1 0,4 5,-2-5,1 0,-1 1,1-2,0 1,-1 0,1-1,0 0,1 0,-1 0,0-1,10 2,89 17,-13 0,146 10,217-29,-382-7,0-3,-1-3,0-3,88-30,-135 34,-7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45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80 434,'2'18,"1"1,1-1,1 0,0 0,1 0,1 0,17 31,2 8,291 766,-298-770,25 94,-43-131,-6-14,-14-21,-19-40,3-2,-49-115,39 79,-161-402,178 412,4 0,4-2,-17-178,36 257,1-1,0 0,1 0,0 1,0-1,1 0,1 1,-1-1,2 1,4-11,-3 14,-1-1,1 1,0 0,0 1,1-1,0 1,0 0,0 1,1-1,0 1,0 1,0-1,10-4,3 0,1 1,-1 0,1 2,1 0,-1 1,23-2,-30 6,0 0,0 1,0 0,0 1,0 1,0 0,-1 1,1 0,-1 1,23 10,-30-10,1 0,-1 1,0 0,0 0,-1 1,1 0,-1 0,-1 0,1 0,-1 1,0-1,0 1,-1 0,0 1,0-1,-1 0,0 1,2 11,2 15,-1 1,-1 59,-4-85,2 26,-1-11,0 0,-2 0,-4 29,4-47,0 0,0-1,-1 1,0 0,0-1,0 1,-1-1,0 0,0 1,0-1,-1-1,1 1,-1 0,0-1,0 0,-1 0,0 0,-5 3,-37 18,-1-3,-82 27,8-4,91-33,3-2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46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47 987,'11'-55,"0"8,-6-301,-7 200,0 78,-2 0,-28-136,29 173,3 23,4 23,99 389,-8-30,3 37,-98-406,1-1,0 0,-1 1,0-1,1 1,-1-1,0 0,0 1,-1-1,1 1,0-1,-1 1,1-1,-1 0,0 0,0 1,0-1,0 0,0 0,-1 0,1 0,0 0,-1 0,0 0,1 0,-1-1,0 1,0-1,0 1,0-1,0 0,0 1,-3 0,-9 3,1 0,-1-1,-1 0,-24 2,-6 3,20-3,-49 17,69-21,0 0,0 1,0-1,0 1,0 0,1 0,-1 0,1 1,0-1,-7 9,11-4,11-7,16-8,-25 6,148-58,-106 39,0 2,49-12,-67 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17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1 539,'0'-4,"8"-6,8-1,4-3,17-8,10-8,15-8,13-6,16-9,5-7,-6 2,-8 2,-11 6,-13 12,-7 8,-13 9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46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47.4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50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256 731,'0'29,"1"89,-4-1,-30 181,12-191,-5-1,-4-1,-5-1,-51 103,85-205,1-1,-1 1,0 0,0-1,1 1,-1-1,0 0,0 1,0-1,-1 0,1 1,0-1,0 0,-2 1,2-2,1-1,0 1,-1 0,1-1,-1 1,1 0,0-1,-1 1,1 0,0-1,0 1,-1-1,1 1,0-1,0 1,-1-1,1 1,0-1,0 1,0-1,0 1,0-1,0 1,0-1,0 1,0-1,0 1,0-1,3-55,-3 55,236-1352,-212 1227,-12 58,2 0,4 1,32-83,-49 147,0 1,0-1,1 0,-1 0,1 1,-1-1,1 1,0-1,0 1,0 0,0 0,1 0,-1 0,0 0,5-2,-5 4,0-1,0 1,0 0,-1 0,1 0,0 0,0 0,0 1,0-1,0 1,-1-1,1 1,0-1,0 1,-1 0,1 0,-1 0,1 0,-1 0,1 0,-1 1,1-1,-1 0,0 1,2 2,28 32,-2 3,36 61,10 15,20 13,148 210,-172-230,69 142,-121-206,-15-33,1 0,0 0,0 0,1-1,0 0,13 16,-6-12,-1 0,0 1,-1 1,11 20,-14-16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50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79,'4'0,"6"0,6 0,8-5,4 0,7-5,5 0,1-3,-4 1,-2 2,-4 3,-2 3,-3 2,0 1,-6 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52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908 1033,'-30'0,"-17"-1,-61 8,91-4,-1 0,1 1,0 1,1 1,-1 0,1 1,-15 10,-56 38,3 4,2 4,-121 121,197-178,-66 74,67-75,1 1,-1 1,2-1,-1 1,1-1,0 1,0 0,0 0,1 0,0 0,-1 12,3-17,0-1,1 1,-1-1,0 1,0 0,1-1,-1 1,1-1,-1 1,1-1,0 1,-1-1,1 0,0 1,0-1,0 0,0 0,0 1,1-1,-1 0,0 0,0 0,1 0,-1-1,1 1,-1 0,1 0,-1-1,1 1,-1-1,4 1,5 1,0-1,0 1,0-2,11 0,-12 0,41 1,198-5,-208 1,0-2,0-1,0-3,41-13,-75 19,-1 1,1-1,-1 0,0 0,0 0,0-1,-1 0,1 0,-1 0,0 0,0-1,0 0,0 0,-1 0,0 0,0 0,0-1,-1 1,0-1,0 0,0 1,1-13,1-11,-2 1,0-1,-5-49,1 9,11-179,-1 61,-16-198,5 345,-19-154,17 163,-2 0,-1 0,-23-59,30 87,-1 1,1-1,0 0,-1 1,1 0,-1-1,0 1,0 0,0 0,0 0,0 0,0 0,-1 0,1 0,0 1,-5-3,6 4,0 0,1 0,-1 0,1 0,-1 0,0 0,1 0,-1 0,0 0,1 0,-1 0,0 1,1-1,-1 0,0 0,1 1,-1-1,1 0,-1 1,1-1,-1 0,1 1,-1-1,1 1,-1-1,0 2,0 0,0 0,0 0,0 0,0 1,0-1,1 0,-1 1,1-1,-1 1,1-1,0 3,0 8,1 0,0-1,1 1,0 0,1-1,6 17,33 76,-25-65,257 528,-235-503,75 95,-100-141,-5-3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53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420 595,'-11'1,"0"0,0 1,0 0,1 1,-1 0,1 1,0 0,0 1,0 0,0 0,-16 13,-7 8,-50 50,78-71,-15 15,1 1,1 1,1 0,0 2,-18 36,30-49,-1 1,2 0,0 1,0-1,1 1,-2 15,5-21,-1 0,1 0,1 0,-1 0,1-1,0 1,1 0,-1 0,2-1,-1 1,0-1,6 10,-3-10,0 1,1-1,-1 0,1-1,0 1,1-1,-1 0,1-1,0 0,1 0,-1 0,15 5,13 2,54 12,-81-22,60 17,-45-11,0-1,0-1,1 0,0-2,39 0,-61-4,1 1,0-1,-1 0,1 0,-1 0,1 0,-1 0,1 0,-1-1,0 1,0-1,0 0,0 1,0-1,0 0,0 0,0-1,-1 1,1 0,-1 0,0-1,0 1,0-1,0 1,0-1,0 1,-1-1,1 0,-1 1,1-1,-1-3,2-14,-2 0,1 0,-5-25,3 19,-6-118,-6 0,-6 1,-7 0,-82-261,100 379,7 19,0 0,-1 0,1 0,-1 0,-1 0,1 0,-1 1,0-1,0 1,-1 0,-7-9,10 14,1 0,-1 0,1 0,-1 1,1-1,-1 0,0 0,1 1,-1-1,1 0,0 1,-1-1,1 1,-1-1,1 1,-1-1,1 1,0-1,0 1,-1-1,1 1,0-1,0 1,-1-1,1 1,0 0,0-1,0 1,0-1,0 1,0 0,0-1,0 1,0-1,0 2,-2 24,4 10,2 1,1-1,2 0,1-1,14 37,75 169,-78-197,3 1,36 53,-32-56,22 49,-40-71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4:56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255 545,'1'-3,"-1"1,0 0,0-1,0 1,0-1,0 1,0 0,-1-1,1 1,-1-1,0 1,0 0,0 0,0-1,0 1,0 0,0 0,-1 0,1 0,-1 0,1 1,-1-1,0 0,0 1,0-1,0 1,0 0,0-1,0 1,0 0,0 0,-1 1,1-1,0 0,-1 1,1-1,0 1,-5 0,2 0,0 1,1 0,-1 0,0 0,0 0,1 1,-1 0,0 0,1 0,0 1,0-1,0 1,0 0,0 0,0 1,1-1,-1 1,-3 5,-8 13,2 1,0 0,2 1,0 0,2 1,-13 51,15-39,1 0,1 1,3 0,2 48,0-79,1 0,0 0,0-1,1 1,0 0,0-1,0 1,1-1,0 0,0 0,1 0,0 0,0 0,7 7,-8-10,0-1,0 1,0-1,0 0,0 0,1 0,-1 0,1 0,-1-1,1 0,0 1,0-1,-1-1,1 1,0 0,0-1,0 0,0 0,0 0,0-1,-1 1,1-1,0 0,0 0,0 0,6-3,-6 1,0 1,0 0,-1-1,1 0,-1 1,0-1,0-1,0 1,0 0,0-1,-1 0,1 1,-1-1,0 0,0 0,-1 0,1 0,0-6,3-10,0-1,1-35,-1 10,24-160,0-220,-28 385,-4-42,2 72,0 0,-1 0,0 0,-1 0,0 1,-1-1,0 1,-1 0,-6-10,11 19,0 0,-1 0,1 0,-1 0,1 0,-1 1,0-1,1 0,-1 0,0 0,1 1,-1-1,0 0,0 1,0-1,0 1,0-1,0 1,-1-1,-1 16,12 30,6-6,-15-39,0 0,0 0,0 1,0-1,0 0,0 0,0 0,0 0,0 0,0 0,1 0,-1 1,0-1,0 0,0 0,0 0,0 0,0 0,0 0,0 0,1 0,-1 0,0 0,0 0,0 0,0 0,0 0,0 1,1-1,-1 0,0 0,0 0,0 0,0 0,0-1,0 1,1 0,-1 0,0 0,0 0,0 0,0 0,0 0,0 0,1 0,-1 0,0 0,0 0,0 0,0 0,0-1,0 1,0 0,0 0,0 0,0 0,1 0,-1 0,0 0,0-1,0 1,0 0,0 0,0 0,3-26,-4-41,41 199,177 510,-148-447,-60-169,-3-7,1 0,0 0,18 29,-17-37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00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1823,'13'-8,"0"-1,0 0,-1-1,0 0,-1-1,13-16,27-24,-29 33,-2-1,1-1,-2-1,-1-1,-1 0,0-2,-2 0,-1 0,-1-1,-1-1,14-42,-16 38,14-55,-22 77,-1 1,1-1,-2 0,1 0,-1 0,-1 0,1 0,-3-12,2 18,-1-1,1 1,0-1,-1 1,1-1,-1 1,0 0,1 0,-1 0,0 0,-1 0,1 0,0 0,0 1,-1-1,1 1,-1 0,1-1,-1 1,0 1,1-1,-1 0,0 0,0 1,1 0,-1-1,0 1,0 0,0 1,0-1,1 0,-5 2,1-1,-1 0,1 0,0 0,0 1,0 0,0 0,0 1,0 0,1 0,-1 0,1 1,0 0,-8 7,8-5,1 1,0 0,0 0,1 1,0-1,0 1,1-1,0 1,0 0,1 0,-1 14,0 13,6 50,-2-31,-2-49,0 10,1-1,0 1,0-1,7 23,-7-32,1 0,0-1,0 1,1-1,-1 1,1-1,0 0,0 0,1 0,-1-1,1 1,0-1,0 0,0 0,0 0,9 4,141 61,-34-17,-94-38,40 18,-61-30,-1 1,1-1,-1 1,1-1,-1-1,1 1,0-1,-1 0,1 0,0 0,9-2,-13 2,1-1,0 0,-1 0,1 0,0 0,-1 0,1 0,-1 0,0-1,1 1,-1 0,0-1,0 1,0-1,0 1,0-1,0 0,0 0,-1 1,1-1,0 0,-1 0,1-2,2-50,-2 35,5-121,5-70,-17-218,0 361,-2 0,-4 0,-2 2,-3-1,-3 2,-2 1,-46-88,45 106,-3 0,-2 2,-1 2,-55-60,83 99,-1 0,0 0,1 0,-1 1,0-1,0 1,0-1,0 1,0 0,0 0,-1 0,1 0,0 0,0 0,-1 0,-2 0,4 2,0-1,1 0,-1 1,0-1,0 0,0 1,1-1,-1 1,0 0,1-1,-1 1,0-1,1 1,-1 0,1 0,-1-1,1 1,-1 0,1 0,0-1,-1 1,1 0,0 0,0 0,0 0,-1 0,1 0,0 1,0 9,-1 1,2 0,0 0,0 0,4 13,176 621,-22-225,-121-337,4-1,96 140,-104-179,2-1,2-3,1-1,3-1,0-3,2-1,2-2,1-3,71 34,-115-61,0-1,0 0,-1 1,1-1,0 0,0 0,0-1,0 1,0-1,0 1,0-1,1 0,-1 0,0 0,0-1,0 1,0-1,0 0,0 1,0-2,0 1,3-2,-2 0,-1 0,1-1,-1 0,0 1,0-1,-1 0,1 0,-1 0,0-1,0 1,0-1,0 1,-1-1,1-5,34-148,-6-1,12-234,-41 374,2-17,-4-52,1 80,-1-1,-1 1,1-1,-1 1,0-1,-1 1,0 0,0 0,-1 0,0 0,-9-11,12 17,0 0,-1 0,1 1,-1-1,0 0,0 1,1 0,-1-1,0 1,0 0,0 0,0 0,-1 0,1 0,0 0,0 1,-1-1,1 1,0-1,-1 1,1 0,0 0,-1 0,1 0,0 1,0-1,-1 0,1 1,0 0,0 0,-1-1,1 1,0 0,0 1,0-1,0 0,0 1,1-1,-1 1,-3 3,0 0,0 1,0 0,0 0,1 0,0 0,0 1,1 0,-1 0,1 0,1 0,-3 12,2 3,2 1,0 0,2 0,0 0,2-1,0 1,8 24,53 151,-59-185,0-1,1 1,1-1,11 17,-17-28,1 1,-1 0,1 0,-1-1,1 1,0-1,-1 1,1-1,0 0,0 0,0 0,0 0,0 0,0 0,4 1,-5-3,1 1,-1 0,1 0,-1-1,1 1,0-1,-1 1,0-1,1 0,-1 1,1-1,-1 0,0 0,1 0,-1 0,0 0,0 0,0 0,0-1,0 1,0 0,0-1,-1 1,1-1,0-1,3-5,0-1,-1 0,0 1,0-1,-1 0,-1-1,1 1,-1-13,-3-83,-1 54,1 24,1 20,0 0,0 0,1 0,0 0,0 0,1 0,0 0,0 0,0 1,1-1,4-10,-5 16,0 1,0-1,0 1,0-1,0 1,0-1,0 1,0 0,0-1,0 1,0 0,0 0,0 0,1 0,-1 0,0 0,0 0,0 0,0 1,0-1,0 0,0 1,0-1,0 0,0 1,0-1,0 1,0 0,0-1,0 1,0 0,-1 0,1-1,0 1,1 2,36 36,-32-32,358 358,-318-325,-21-17,0-1,56 36,-80-57,1 0,-1 0,1 0,-1 0,1-1,-1 1,1 0,0-1,-1 1,1-1,0 0,0 1,-1-1,1 0,0 0,-1 0,1 0,0 0,0-1,-1 1,1 0,0-1,-1 1,1-1,0 0,-1 0,1 1,-1-1,1 0,-1 0,1 0,-1-1,0 1,0 0,0 0,1-1,-1 1,0-1,-1 1,1-1,0 1,0-1,-1 1,1-1,0-2,3-9,-1 1,-1-1,0 1,0-25,-3-297,-3 148,4 163,-1 0,-7-41,79 137,13 14,5-4,124 91,-212-172,1-1,0 1,-1-1,1 0,0 1,0-1,0 0,0 0,0 0,0-1,0 1,1 0,-1-1,0 0,0 1,0-1,1 0,-1 0,0 0,0 0,1-1,-1 1,0 0,3-2,-2 0,-1 0,0 0,0 0,0-1,-1 1,1-1,0 1,-1-1,1 1,-1-1,0 0,0 0,0 1,-1-1,1 0,0 0,-1 0,0-4,6-69,-6-140,-4 99,5-12,-4-112,-4 210,1 28,1 19,3-2,0 0,2 0,-1 0,2 1,0-1,1 0,0 0,1 0,9 23,5 9,37 66,-18-40,156 321,43 91,-34 12,-190-466,23 78,-32-98,0-1,0 1,-1 0,0 0,-1-1,0 1,-1 0,-3 17,3-23,-1-1,1 1,-1-1,0 1,-1-1,1 0,-1 0,1 0,-1 0,0 0,0-1,0 1,0-1,-1 0,1 0,-1 0,1 0,-1-1,1 1,-1-1,0 0,0 0,-5 0,-10 3,-1-2,1 0,-24-1,39-1,-1 0,0-1,1 0,-1 0,1 0,0 0,-1-1,1 0,0 1,0-2,0 1,0 0,0-1,1 0,-1 0,1 0,0 0,-1 0,-3-7,-5-6,2-2,0 1,-11-26,-9-17,-110-140,92 136,-79-135,120 185,0 0,0-1,2 0,0-1,-6-28,10 39,1 0,-1 0,1 0,1 0,-1 0,0 0,1 0,0 0,0 0,1 0,0 0,-1 1,1-1,1 0,-1 1,1 0,0-1,0 1,0 0,0 1,8-8,-5 6,0 0,1 0,-1 1,1 0,0 0,0 1,0-1,0 2,1-1,8-1,3 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03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1,'1'5,"0"0,1 0,0 0,0 0,1 0,0 0,-1 0,7 6,37 50,-37-49,160 190,12 17,-144-160,-27-35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03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18.0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1119,'-1'-2,"1"1,1-1,-1 0,0 1,0-1,1 1,-1-1,0 0,1 1,0-1,-1 1,1-1,0 1,0-1,0 1,0 0,0-1,0 1,0 0,0 0,3-2,-1 1,0 1,0-1,0 1,0 0,1 0,-1 1,0-1,0 0,1 1,4 0,8 1,0 0,1 2,24 6,-39-9,51 15,-1 3,0 1,52 30,146 91,-65-35,-119-69,-2 0,106 42,-168-77,-1 0,0-1,0 1,0-1,0 1,1-1,-1 1,0-1,1 0,-1 0,0 0,0 0,1 0,-1 0,0 0,1 0,-1 0,0-1,1 1,-1 0,0-1,0 1,0-1,1 1,-1-1,0 0,0 0,0 1,0-1,0 0,0 0,0 0,-1 0,1 0,0 0,0 0,-1 0,1-1,-1 1,1 0,-1 0,1 0,-1-1,0 1,1-2,0-7,0-1,-1 1,0-1,-3-19,1 12,-23-203,-58-236,58 338,-113-521,129 605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05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0 184,'6'1,"-1"1,0 0,0 1,0-1,0 1,0 0,-1 0,1 0,-1 1,0 0,0-1,5 8,2-1,62 58,-2 3,-4 2,70 102,-124-139,-11-28,-6-19,0-1,1 0,1 0,0 0,-1-18,0-3,-8-61,4 0,8-136,-1 225,1-1,-1 0,1 1,1-1,-1 0,1 1,0 0,0-1,0 1,1 0,0 0,0 0,0 0,0 1,1 0,0-1,0 1,0 0,1 1,-1-1,1 1,0 0,-1 0,2 0,-1 1,0-1,0 1,1 1,-1-1,1 1,0 0,-1 0,1 1,0-1,-1 1,1 0,0 1,-1 0,1 0,0 0,-1 0,1 1,8 4,25 11,0 1,57 38,-4-1,-54-36,-1 1,0 3,-2 1,-1 1,-1 2,-1 1,46 53,-68-67,0 1,-1 0,-1 0,0 0,-1 1,-1 1,0-1,-1 1,3 23,-3-21,1 0,10 24,-7-25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06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0 805,'1'-1,"-1"0,1 0,-1-1,1 1,0 0,0 0,0 0,-1 0,1 0,0 0,0 0,0 0,0 1,1-1,-1 0,0 0,0 1,0-1,1 1,-1-1,0 1,0 0,1-1,-1 1,0 0,1 0,1 0,41-3,-24 5,0 0,0 2,-1 0,1 1,-1 1,0 1,32 16,122 80,-157-93,17 11,9 5,-1 1,-1 3,-1 1,38 40,-68-62,-1 1,0-1,0 2,-1-1,-1 1,1 0,-2 1,0-1,0 1,-1 0,0 0,-1 0,-1 1,0-1,-1 1,0 0,-1-1,0 1,-1-1,0 1,-4 16,0-6,-2 0,0-1,-1 0,-20 38,28-60,0-1,0 1,0 0,0-1,0 1,0 0,0-1,0 1,0 0,0-1,-1 1,1 0,0-1,0 1,0 0,-1 0,1-1,0 1,0 0,-1 0,1-1,0 1,0 0,-1 0,1 0,0 0,-1-1,1 1,0 0,-1 0,1 0,0 0,-1 0,1 0,0 0,-1 0,1 0,0 0,-1 0,1 0,0 0,-1 0,1 0,0 1,-1-1,1 0,0 0,0 0,-1 0,1 0,0 1,0-1,-1 0,1 0,0 1,0-1,-1 0,1 0,0 1,0-1,0 0,0 1,-1-1,1 1,-2-31,8 0,1 1,2 0,19-44,-4 12,265-586,-31 82,-248 542,-6 15,-1 1,1-1,-2 0,1 0,-1 0,0-1,-1 1,1-14,-20 56,11-11,2-1,1 1,0 0,2 0,1 0,0 1,2-1,1 0,0 0,2 0,1 0,1-1,9 26,3 0,3 0,1-1,2-1,56 77,-55-89,2-1,2-2,1 0,35 26,-43-39,1-1,1-1,0-1,1-2,1 0,52 18,-39-25,12 3,-49-8,1-1,-1 1,0 0,0 0,0 0,0 0,0 0,0 0,0 1,0-1,0 1,-1-1,1 1,0 0,-1 0,3 3,1 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07.8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1517,'-20'19,"-44"29,26-21,1-5,26-18,25-16,842-676,-796 634,-3-2,73-93,-117 131,0 0,0-1,-2 0,-1-1,0 0,-1 0,-1-1,-2-1,0 1,-1-1,0 0,-2 0,0-40,-4 46,-2-1,0 1,0 0,-2 0,0 0,-1 1,0-1,-1 1,-1 1,0 0,-1 0,-1 0,0 1,-1 1,0-1,-1 2,0 0,-1 0,0 1,-1 1,0 0,0 1,-1 0,0 2,0-1,-1 2,0 0,0 1,0 0,0 2,-22-2,10 3,-1 2,1 1,0 1,0 1,0 1,1 2,0 1,0 1,-36 17,31-9,0 1,1 2,1 1,1 1,1 1,-48 51,49-42,1 0,1 1,2 2,2 0,1 2,1 0,3 1,1 1,1 0,3 1,1 0,2 1,-5 71,13-82,1 0,2 0,0 0,3 0,0-1,2 0,1 0,2 0,0-2,2 1,1-2,1 0,34 45,16 7,3-4,141 120,39 41,-206-188,-2 2,-2 1,-3 2,-2 2,38 84,-23-29,-6 2,-4 3,28 143,-56-187,-9-44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08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0 363,'0'-4,"5"-2,9-3,3-6,6 1,9-6,16-5,12-5,9-3,5-4,4 5,-4 2,-5 4,-11 4,-6 3,-8 5,-11-1,-11 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09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72,'1'12,"0"-1,1 0,0 0,1 1,0-2,0 1,2 0,-1-1,1 1,10 14,10 11,41 47,-39-50,16 19,3 6,82 81,-124-135,1 0,-1 0,1 0,0-1,0 0,1 0,-1 0,1 0,6 1,-10-3,0-1,0 0,-1 0,1 0,0 0,0 0,0 0,0 0,-1-1,1 1,0-1,0 1,-1-1,1 0,0 0,-1 0,1 1,-1-2,1 1,-1 0,1 0,-1 0,0-1,0 1,1 0,-1-1,0 1,0-1,-1 0,1 1,0-1,0 0,0-2,8-25,0-2,-2 1,-2-1,-1 0,1-61,-4 75,2-237,-4 157,3 111,1 0,1 0,0-1,0 1,2-1,-1 0,2-1,0 1,10 14,5 11,24 48,126 218,-166-294,0-1,1 0,0-1,16 15,-12-14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10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1 127,'5'2,"1"0,-1 0,0 1,0 0,0 0,0 0,0 0,0 1,-1-1,0 1,1 0,3 6,-3-5,52 59,-2 2,-3 3,-4 2,50 94,-92-153,3 2,0 0,-2 1,1 0,-2 0,0 1,-1 0,5 31,-9-47,-1 1,0-1,0 0,0 1,0-1,0 1,0-1,1 1,-1-1,0 1,0-1,-1 1,1-1,0 0,0 1,0-1,0 1,0-1,0 1,0-1,-1 0,1 1,0-1,0 1,-1-1,1 0,0 1,-1-1,1 0,0 1,-1-1,1 0,-1 1,-12-11,-9-25,9-2,1 0,2-1,2 0,-5-47,4 29,2 13,1 1,2-1,3-80,3 114,0-1,1 0,0 1,1-1,0 1,0 0,1 1,0-1,0 1,1 0,0 0,9-8,-7 7,0 1,1 0,0 1,0 0,1 0,0 0,0 2,1-1,20-7,-27 12,0 0,1 1,-1-1,0 1,0 0,1 0,-1 0,0 0,0 1,0 0,1 0,-1 0,0 0,0 0,0 1,0 0,-1 0,1 0,0 0,-1 1,4 3,6 6,0 0,-1 2,19 27,0-1,21 27,-3 2,-3 2,-3 3,-3 1,41 109,-63-131,-13-32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11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98,'28'-1,"-1"-1,0-2,0 0,0-2,38-14,-37 10,43-22,-70 32,-1 0,0 0,1 0,-1-1,1 1,-1 0,1 0,-1-1,0 1,1 0,-1 0,1-1,-1 1,0 0,1-1,-1 1,0 0,0-1,1 1,-1-1,0 1,0-1,0 1,1 0,-1-1,0 1,0-1,0 1,0-1,0 1,0-1,0 1,0-1,0 1,0-1,0 0,-6-3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13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398 100,'0'-5,"0"0,0 1,-1-1,0 1,1-1,-1 1,-1 0,1-1,-1 1,0 0,0 0,0 0,0 0,-1 0,0 0,1 1,-1 0,-5-5,5 6,0 0,0 0,0 1,0-1,0 1,-1-1,1 1,0 0,-1 1,1-1,-1 0,1 1,-1 0,1 0,-1 0,1 0,-1 1,1-1,-1 1,1 0,-1 0,1 0,0 0,-5 3,-2 2,0 0,1 1,0-1,0 2,1 0,0 0,0 0,1 1,0 0,0 0,-7 15,-5 11,-27 72,24-48,2 1,3 1,3 1,2 0,-6 112,18-144,1 0,1-1,2 1,1-1,1 0,12 32,-11-41,2 1,0-2,2 1,0-1,1-1,0 0,2-1,0 0,21 18,-15-17,2 0,0-1,1-1,1-2,46 23,-54-31,1 1,0-2,1 0,-1-1,1-1,0-1,0 0,0-1,0-1,20-3,13-5,0-2,0-3,94-36,135-82,-164 73,-36 25,-55 26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13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0 100,'1'-100,"3"126,1 0,2-1,0 0,21 47,55 91,-68-135,197 320,-118-200,-89-141,0 0,1 0,0-1,1 0,-1 0,1 0,1-1,-1 0,0 0,1-1,0 0,0-1,1 1,-1-1,1-1,-1 0,10 1,18 2,-1-1,66-3,-85-1,106-1,-99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14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1 201,'0'-2,"1"-1,0 1,-1 0,1 0,0-1,0 1,1 0,-1 0,0 0,1 0,-1 0,1 1,0-1,-1 0,1 1,0-1,3-1,38-24,-38 24,23-11,-1 2,59-17,-55 19,0-1,40-19,-62 25,0 0,1 1,0 1,12-4,-4 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19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2219,'-8'1,"1"0,0 0,0 0,1 1,-1 0,0 1,1-1,-1 1,1 1,0-1,0 1,0 0,0 0,-8 10,-3 3,0 0,2 1,-15 22,15-15,0 1,1 0,2 1,0 0,2 1,-12 54,13-36,2 1,3 0,0 75,6-96,0 1,2-1,12 49,-13-63,1-1,0 1,1-1,1 1,-1-1,2-1,0 1,0-1,0-1,15 15,-16-19,1-1,0 1,0-1,0 0,1-1,-1 0,1 0,0 0,0-1,0-1,0 1,0-1,0 0,1-1,-1 0,0 0,0-1,14-3,-13 3,1-1,-1-1,0 0,0 0,0-1,0 0,0-1,-1 0,0 0,0 0,0-1,-1-1,0 1,0-1,8-11,-9 9,-1 0,-1-1,1 1,-2-1,1-1,-1 1,-1 0,0-1,0 1,-1-17,0-14,-7-55,5 83,-8-58,-3 1,-33-111,-67-130,102 290,-1 1,-1 0,-18-22,28 39,14 16,-1-1,2-1,0 0,0-1,1-1,22 12,13 10,-4-1,340 220,-306-205,2-4,1-3,93 29,-162-63,69 18,-76-20,0-1,0-1,0 1,0-1,1 0,-1 0,0 0,0-1,0 0,10-4,-13 4,-1 0,1-1,-1 1,0-1,0 0,0 0,0 0,0 0,0 0,0 0,-1-1,1 1,-1 0,1-1,-1 0,0 1,0-1,0 1,0-5,7-57,-7 58,0-62,-3-1,-14-99,-41-142,56 304,-201-842,138 640,-9 2,-100-196,163 381,-70-127,71 133,-1 1,0 0,-1 1,-1 0,0 1,-1 0,-16-11,27 21,1 1,0 0,-1 0,0 0,1 0,-1 0,0 0,1 0,-1 1,0-1,0 0,1 1,-1 0,0-1,0 1,0 0,0 0,-2 0,3 1,1-1,-1 1,0 0,1-1,-1 1,1 0,-1-1,1 1,-1 0,1 0,0 0,-1-1,1 1,0 0,-1 0,1 0,0 0,0 0,0-1,0 1,0 0,0 0,0 0,0 0,0 0,1 0,1 14,2 0,0 0,7 18,-7-25,47 123,6-2,6-4,5-2,89 120,-101-167,3-2,124 120,-131-147,3-3,1-1,2-4,92 48,-120-72,1-2,42 13,-59-22,0-1,0 0,0-1,0 0,0-1,0-1,0-1,16-1,-28 1,-1 1,0 0,1-1,-1 1,1 0,-1-1,1 0,-1 1,0-1,1 0,-1 0,0 0,0 0,0 0,0 0,0 0,0 0,0 0,0 0,0-1,0 1,0 0,-1-1,1 1,-1-1,1 1,-1 0,1-1,-1 1,0-1,0 1,0-1,0 0,0 1,0-1,0 1,0-1,-1 1,1 0,-1-1,1 1,-1-1,1 1,-2-2,-4-11,0 0,-1 0,-14-21,11 20,-80-143,-133-212,175 307,79 119,20 10,3-2,106 96,-111-117,2-3,2-2,1-2,63 31,-108-62,0-1,0 0,1 0,-1-1,1 0,0-1,13 2,-21-4,1 0,0 0,0-1,0 1,0-1,0 1,0-1,-1 0,1 0,0-1,-1 1,1 0,-1-1,1 0,-1 1,0-1,0 0,0 0,0 0,0-1,0 1,0 0,-1-1,1 1,-1-1,0 1,1-1,0-5,7-19,0 0,-2 0,-2-1,3-31,2-117,-8 137,1-267,-6 233,-4 0,-18-86,24 155,-9-38,9 40,1 1,0-1,-1 0,1 1,-1-1,1 1,-1-1,0 1,0 0,0-1,0 1,0 0,0-1,0 1,0 0,0 0,-1 0,1 0,-2-1,3 3,0 1,0-1,0 0,0 0,0 1,0-1,1 0,-1 1,1-1,-1 0,1 0,-1 0,1 0,0 1,-1-1,1 0,0 0,1 1,30 41,3-1,1-1,75 64,140 90,-53-56,-183-127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15.3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0,'17'1,"-1"1,0 1,1 0,-1 2,-1-1,1 2,-1 0,1 1,-2 0,1 1,18 14,16 14,74 71,51 65,-155-150,-3-4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15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190 297,'-4'-5,"-6"-9,-10-11,-1-10,-6-8,2 0,0 7,1 0,5 3,4 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16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53,'-3'3,"1"1,-1 0,1 0,0 1,0-1,0 0,1 1,0-1,0 1,0-1,0 1,0 0,1-1,0 1,0 0,1 7,15 77,-16-88,8 26,1-1,1 0,1-1,2 0,0-1,2 0,0-1,1-1,2 0,25 24,2-4,1-1,3-2,78 48,-121-83,1 0,0 0,0 0,0-1,1 0,-1-1,0 1,1-1,12 1,-17-3,0 0,1-1,-1 1,0 0,0-1,0 0,0 0,0 0,0 0,0-1,0 1,-1-1,1 1,0-1,-1 0,1 0,-1 0,0 0,0-1,0 1,0-1,0 1,0-1,0 0,1-4,5-10,-2 1,0-1,0 0,-2 0,0-1,2-28,-1-110,-5 149,0-5,-1-1,0 1,-1 0,0 0,-1 0,-1 1,1-1,-2 1,0-1,0 1,-1 1,0-1,-1 1,0 0,-1 1,0-1,0 2,-1-1,0 1,0 0,-1 1,0 0,-1 1,1 0,-1 0,-14-4,-280-101,287 105,4 1,-1 2,1-1,-18 0,11 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18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0 311,'13'2,"-1"0,1 0,-1 1,0 1,0 0,13 6,9 3,-4-2,0 2,-1 0,0 2,-1 1,-1 2,-1 0,46 43,-27-24,-33-29,0 2,0-1,-1 2,0-1,-1 2,0-1,11 19,-20-29,-1 0,1-1,0 1,-1 0,1 0,-1 0,1 0,-1 0,1 0,-1 1,0-1,1 0,-1 0,0 0,0 0,0 0,0 0,0 0,0 1,0-1,0 0,-1 0,1 0,0 0,-1 0,1 0,-1 0,1 0,-1 0,1 0,-1 0,0 0,1 0,-1 0,0-1,0 1,0 0,-1 0,1-1,-1 0,1 0,-1 0,1-1,0 1,-1 0,1-1,-1 0,1 1,0-1,-1 0,1 1,0-1,0 0,-1 0,1 0,0 0,0 0,0-1,0 1,0 0,1 0,-1-1,0 1,0 0,1-1,-1 1,1 0,-1-1,1-2,-14-36,3 0,1-1,2 0,-3-58,6-169,6 233,-2 29,1-1,1 1,-1-1,1 1,0-1,0 1,1-1,0 1,3-6,-4 9,1 1,0 0,0 0,0 0,0 0,0 0,0 1,0-1,0 1,1-1,-1 1,1 0,-1 0,1 0,-1 0,1 0,0 1,-1-1,1 1,0-1,0 1,-1 0,6 1,29 0,0 2,0 2,-1 1,1 2,-2 2,68 26,-54-14,-1 2,-1 2,-1 2,49 40,-39-25,-2 3,-1 2,87 104,-64-58,-42-54,-2 1,29 48,-50-68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22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86,'52'51,"-3"1,-2 3,-3 2,66 110,-101-146,-1 1,-1 0,0 0,-2 0,0 1,2 43,-4-29,13 50,-15-82,0 0,1 0,0 0,-1 0,2 0,-1 0,0 0,7 8,-9-13,1 0,-1 0,0 0,1 0,-1 0,0 1,0-1,1 0,-1 0,0-1,1 1,-1 0,0 0,0 0,1 0,-1 0,0 0,1 0,-1 0,0 0,0-1,1 1,-1 0,0 0,0 0,0-1,1 1,-1 0,0 0,0 0,0-1,0 1,1 0,-1-1,0 1,0 0,0 0,0-1,0 1,0 0,0 0,0-1,0 1,0 0,0-1,0 1,0 0,0-1,0 1,0 0,0 0,0-1,2-18,-2 18,-1-33,0 0,-3 0,-11-50,-2-22,6-5,5 0,10-121,-4 228,1 1,-1 0,1 0,0 0,0 0,0 1,0-1,0 0,1 0,-1 0,1 1,0-1,0 1,0 0,0-1,0 1,0 0,1 0,-1 0,1 0,-1 1,1-1,0 1,0 0,0-1,-1 1,1 0,0 1,0-1,1 1,-1-1,5 1,12-1,-1 1,0 0,1 2,21 4,-26-4,40 6,0 1,0 3,-2 3,62 24,-94-30,-1 1,0 1,-1 1,0 1,-1 0,0 1,-1 1,-1 0,0 2,-1 0,-1 0,-1 1,14 25,9 29,-4 1,31 107,29 66,-83-225,-3-4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22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41,'627'0,"-613"0,-1 0,1-2,0 1,-1-2,1 0,-1 0,0-1,0-1,13-7,-11 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23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1,'2'34,"1"1,1-1,2 0,1 0,21 54,78 160,-65-159,168 338,-195-395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24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0,'-4'2,"1"-1,-1 1,1-1,0 1,0 0,0 0,0 1,0-1,1 0,-1 1,1 0,0 0,-1 0,1 0,0 0,1 0,-4 7,-2 1,-277 454,222-354,37-64,-35 51,57-95,1 0,0 0,-1 0,1 0,-1 0,0 0,0-1,0 0,0 1,-1-1,1-1,0 1,-1 0,1-1,-1 1,0-1,0 0,1 0,-1-1,-4 1,6-1,-1-1,1 0,0 1,0-1,0 0,0 0,-1 0,1 0,0-1,1 1,-1 0,0-1,0 1,1-1,-1 0,1 0,-1 1,1-1,0 0,-1 0,1 0,0 0,0-1,1 1,-1 0,0 0,1-1,0 1,-1 0,1-1,0 1,0 0,0-4,1 1,-1 0,0 0,1 1,0-1,0 0,1 1,-1-1,1 1,0-1,0 1,0 0,1-1,0 1,-1 0,8-6,6-7,0 1,22-15,-12 10,-13 10,8-8,1 1,44-28,-59 42,-1 1,1-1,0 1,1 1,-1-1,0 1,1 0,0 1,-1 0,1 0,0 1,-1 0,1 0,0 1,10 1,11 8,-1 1,0 1,-1 2,0 0,47 36,9 3,285 127,-177-93,-124-53,-52-28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26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59,'1472'0,"-1440"-2,0-2,0-1,-1-1,1-1,43-18,-50 16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27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0 177,'132'0,"544"-20,-625 12,0-2,88-30,19-5,-80 21,-58 17,0 0,40-7,-38 12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20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331 314,'1'-14,"1"0,0 0,2 0,-1 0,2 1,0-1,0 1,1 0,12-17,-9 12,0 1,-1-2,11-32,-18 49,-1 0,1 1,-1-1,1 0,-1 0,1 0,-1 0,0 1,0-1,0 0,0 0,0 0,-1 0,1 0,0 1,-1-1,1 0,-1 0,0 1,0-1,0 0,1 1,-1-1,-1 1,1-1,0 1,0-1,-3-1,2 2,-1 1,1-1,-1 1,1-1,-1 1,0 0,1 0,-1 0,1 0,-1 1,1-1,-1 1,1-1,-1 1,1 0,-1 0,1 0,0 0,0 1,-5 2,-27 18,1 2,1 2,1 0,1 2,2 2,1 0,1 2,1 1,-29 51,48-73,1 0,-1 1,2 0,0 0,0 0,1 0,0 1,-1 16,4-25,0 0,0-1,0 1,1 0,0 0,-1 0,1 0,0-1,1 1,-1 0,1-1,0 1,-1-1,2 1,-1-1,0 0,1 0,-1 0,1 0,0-1,0 1,0-1,0 1,0-1,1 0,-1 0,1-1,-1 1,1-1,5 2,22 5,0-1,1-1,-1-2,46 1,129-12,-160 1,0-3,0-1,-1-3,-1-1,46-22,67-21,-105 39,-34 11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30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1 459,'53'-20,"-42"18,-1 1,0 0,1 1,-1-1,1 2,-1 0,1 0,-1 1,0 0,0 1,0 0,16 7,-13-3,0 0,-1 1,0 1,0 0,-1 0,0 1,0 1,9 12,3 9,-1 1,-1 1,-2 1,-1 1,21 64,-26-59,-2 1,-2 0,-2 1,-1 0,-3 0,-1 0,-2 0,-2 0,-2 0,-17 77,11-97,1-19,8-5,0-1,0 1,0-1,1 0,-1 0,0 1,1-1,-1 0,1 0,0 0,-1 1,1-1,0 0,0 0,0 0,1 0,-1 0,0 1,2-4,9-47,3 2,37-90,-19 57,229-691,-245 720,-3-2,11-89,-23 183,1-1,2 1,1-1,2 0,2 0,1 0,24 55,4-4,4-3,3-1,3-3,71 90,-90-136,2-2,1-1,1-1,1-2,2-1,73 42,-87-60,-4-3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31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1,'-2'0,"0"0,0 1,0-1,0 1,0-1,1 1,-1 0,0 0,0 0,0 0,1 0,-1 0,0 0,1 0,-1 1,1-1,-1 1,1-1,0 1,0 0,0-1,0 1,0 0,0 0,0 0,0 0,1-1,-1 1,1 0,-1 4,-2 8,1 1,1-1,0 20,1-16,-1 76,3 0,5 0,4-1,4 0,4-1,4-1,4-1,4-1,72 144,-86-204,2 0,0-1,2-1,2-1,0 0,1-2,31 23,202 132,-239-168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32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10,'7'7,"-1"2,0-1,0 1,-1 0,5 10,13 22,99 153,124 266,-219-406,-19-25,-9-25,-3-18,-28-133,-36-216,57 287,5 50,2 0,1 0,2-1,1-28,0 50,1 1,0 0,0-1,0 1,1 0,-1 0,1 0,0 0,0 0,1 0,-1 1,1-1,0 1,0-1,0 1,0 0,0 0,1 1,-1-1,1 1,0-1,0 1,0 0,0 1,0-1,0 1,1-1,-1 1,0 1,1-1,7 0,-2 1,1 0,-1 0,0 1,1 0,-1 0,0 1,0 1,0 0,-1 0,1 1,-1 0,1 1,8 6,17 15,-2 1,-1 2,-1 1,40 53,95 149,-130-178,-10-12,-2 1,-2 0,-1 2,-3 1,-1 0,16 77,-28-96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33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0 113,'8'-5,"0"1,0 0,0 0,0 1,1 0,-1 1,1 0,-1 0,1 1,0 0,14 0,16-4,107-21,261-13,-359 34,-32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34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1,'0'14,"2"1,0-1,1 0,0 0,1 0,10 24,45 80,-34-71,136 239,50 103,-199-361,-5-6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36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1,'-24'38,"-1"-1,-2-1,-2-1,-56 52,76-78,-1-2,0 1,-1-1,0-1,0 1,0-2,-1 0,0 0,0-1,0-1,-21 4,1 1,31-8,0 0,1 0,-1 0,0 0,1 1,-1-1,1 0,-1 0,1 0,-1 1,0-1,1 0,-1 1,1-1,-1 0,1 1,-1-1,1 1,0-1,-1 0,1 1,-1-1,1 1,0-1,0 1,-1 0,1-1,0 1,0-1,-1 1,1-1,0 1,0 1,15 18,47 23,-44-32,226 177,-87-61,-149-122,0 0,0-1,1 1,-1-2,1 1,0-1,0-1,0 1,16 1,16 4,-25-3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37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0,'12'19,"0"-2,1 1,1-2,28 27,-8-9,81 88,297 343,-353-390,-26-35,-1 3,44 76,-62-92,76 163,-80-164,-1 0,-2 0,0 1,-2 0,4 44,-10-45,-1-1,-1 1,-1-1,-1 0,-9 24,8-30,1-3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40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0 276,'168'1,"253"-5,-299-2,174-34,119-67,-393 98,0 0,22-14,-26 13,1 1,-1 0,31-8,-37 14,-9 3,0 0,0-1,0 0,0 1,0-1,-1 0,1-1,0 1,0 0,-1-1,1 0,4-3,-7 5,0-1,0 1,0-1,0 1,0-1,-1 1,1-1,0 1,0 0,0-1,0 1,-1-1,1 1,0 0,0-1,-1 1,1 0,0-1,-1 1,1 0,0 0,-1-1,1 1,0 0,-1 0,1-1,-1 1,1 0,0 0,-1 0,1 0,-1 0,1 0,-1 0,1 0,0 0,-1 0,1 0,-1 0,0 0,0 0,-17-3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40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0,'2'18,"1"-1,0 1,1-1,1 0,12 30,0-1,45 122,102 194,-122-276,-15-21,-20-41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42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1 107,'27'30,"0"2,30 46,5 6,8-1,-30-37,-1 3,37 61,-50-59,-25-49,0 0,0 1,-1-1,1 0,0 0,-1 1,1-1,-1 0,0 1,0-1,0 0,0 1,0-1,0 0,-1 1,1-1,-1 0,1 1,-1-1,-1 3,1-5,1 0,-1-1,1 1,-1 0,1 0,-1 0,1-1,-1 1,1 0,-1 0,1-1,0 1,-1 0,1-1,0 1,-1-1,1 1,0 0,-1-1,1 1,0-1,0 1,-1-1,1 1,0-1,0 1,0-1,0 1,0-1,0 1,-1-1,1 1,0-1,1 1,-1-1,-6-24,2-11,2 0,1 0,6-59,25-107,-24 169,2-14,2 1,18-54,-27 97,0 0,1 0,-1 0,1 1,0-1,-1 1,1-1,0 1,0-1,1 1,-1 0,0 0,1 0,-1 0,1 1,0-1,-1 1,1-1,5 0,-1 0,-1 1,0 0,1 0,-1 1,1 0,-1 0,1 1,-1-1,8 3,11 4,0 0,0 2,37 19,-62-28,28 13,-2 0,0 2,0 1,-2 1,0 1,-1 1,0 1,-2 1,-1 1,0 1,-2 1,27 43,151 267,-186-318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22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0,'0'5,"4"9,6 7,6 8,4 12,3 13,6 9,7 2,1 0,-1 0,2-1,-2-8,-2-5,-7-6,-4-12,-5-6,-7-8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45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0 300,'1'-2,"-1"0,1 1,0-1,-1 0,1 1,0-1,0 1,0-1,0 1,0-1,1 1,-1 0,0 0,1-1,-1 1,1 0,-1 0,1 0,-1 0,1 1,0-1,2 0,39-13,-33 12,-1 1,1 0,0 0,0 1,0 1,0-1,-1 2,1-1,0 1,-1 1,1 0,14 7,5 4,0 2,39 29,-11-7,-15-12,-2 2,40 34,-68-51,-1 0,0 0,0 1,-1 1,-1-1,0 2,-1-1,0 1,-1 0,7 23,-12-32,-1 0,0 0,-1 0,1 1,-1-1,0 0,0 0,-1 1,0-1,0 0,0 0,0 0,-1 1,0-2,0 1,0 0,-1 0,1-1,-5 6,2-3,-1 0,0 0,-1-1,1 1,-1-2,0 1,-1-1,1 0,-1 0,-10 4,17-9,1 0,0 0,-1 1,1-1,0 0,-1 0,1 0,0 0,-1 1,1-1,-1 0,1 0,0 0,-1 0,1 0,-1 0,1 0,0 0,-1 0,1 0,-1 0,1 0,0 0,-1-1,1 1,0 0,-1 0,1 0,-1-1,1 1,0 0,0 0,-1-1,1 1,0 0,-1 0,1-1,0-18,15-24,-14 41,34-82,35-92,77-265,-132 369,-41 121,18-23,1 0,1 0,2 0,0 0,2 1,1-1,1 1,1 0,1-1,9 40,-6-51,0-1,2 1,-1-1,2 0,0-1,1 0,0 0,0-1,2 0,-1 0,19 14,12 6,1-2,53 28,22 15,-97-58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45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1,'-5'6,"0"0,0 1,0-1,1 1,0 0,0 1,1-1,0 1,-3 10,-15 77,16-64,-18 100,-8 170,28-228,4 1,3-1,26 140,-25-189,11 50,3 0,28 71,-40-126,1-1,1 0,0 0,2 0,0-2,0 1,2-1,0-1,0 0,2-1,0-1,31 22,-1-8,86 37,-110-55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47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0 108,'1'5,"1"-1,-1 1,1-1,-1 1,1-1,1 0,3 7,6 11,159 368,-95-221,-70-155,9 23,-9-33,-4-22,-2-22,-3-29,4 0,3 1,24-131,-13 127,-11 47,1 0,1 1,1 0,1 0,1 1,15-29,-22 48,1 0,-1 1,1-1,-1 1,1 0,0 0,0 0,1 0,-1 0,1 0,-1 1,1 0,0 0,0 0,0 0,0 0,0 1,0 0,0 0,1 0,-1 0,0 1,1 0,-1 0,0 0,1 0,-1 0,0 1,1 0,5 2,1 1,0 1,0 0,-1 1,1 0,-1 0,-1 1,0 1,0 0,0 0,8 10,47 62,-5 3,77 139,-5-7,-122-201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48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0 385,'4'0,"6"0,10 0,10 0,8-4,15-6,20-10,15-10,17-8,5-7,4 5,-4 1,-8-2,-17 6,-15 9,-10 5,-11 1,-14 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48.9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0,'1'15,"2"-1,0 0,0 1,1-1,1 0,0-1,9 16,2 9,245 537,-102-238,-146-310,20 46,44 139,-72-192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50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1,'-2'6,"1"1,-1-1,0 1,0-1,-1 0,0 0,0 0,-7 10,-2 5,-271 552,280-564,-1 0,-1 0,0-1,0 1,0-1,-1 0,0-1,-1 0,1 0,-9 7,15-14,0-1,0 1,0 0,0 0,0 0,0-1,0 1,1 0,-1 0,0 0,0-1,0 1,0 0,0 0,0 0,0-1,0 1,0 0,0 0,0 0,-1-1,1 1,0 0,0 0,0 0,0-1,0 1,0 0,0 0,0 0,-1 0,1-1,0 1,0 0,0 0,0 0,-1 0,1 0,0 0,0 0,0-1,0 1,-1 0,1 0,0 0,0 0,0 0,-1 0,1 0,0 0,0 0,0 0,-1 0,1 0,0 0,0 0,-1 0,12-17,-6 13,1 0,-1 1,1 0,0 0,0 0,0 1,0 0,0 0,1 0,-1 1,0 0,1 0,-1 1,10 0,-2 0,-1 1,1 0,-1 1,1 1,-1 0,13 5,-3 2,0 1,-1 1,-1 1,0 1,30 25,89 95,-93-86,16 11,90 68,-132-112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50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1 128,'7'-1,"0"-1,0 0,0 0,-1 0,1-1,-1 0,1-1,6-4,23-10,19-1,0 2,1 3,0 2,96-8,-129 19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54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13 155,'-1'0,"1"1,-1-1,1 0,0 0,-1 0,1 0,-1 0,1-1,0 1,-1 0,1 0,-1 0,1 0,0 0,-1-1,1 1,-1 0,1 0,0 0,-1-1,1 1,0 0,-1-1,1 1,0 0,0-1,-1 1,1 0,0-1,0 1,0 0,0-1,-1 1,1-1,0 1,0-1,0 1,0 0,0-1,0 1,0-1,0 1,0 0,0-1,0 1,0-1,0 1,1-1,-1 1,0 0,0-1,0 1,1 0,-1-1,0 1,0 0,1-1,-1 1,0 0,1-1,-1 1,1 0,18-23,-5 12,1 1,0 1,1 0,0 1,0 1,1 0,0 1,0 1,22-4,26-3,71-3,-111 13,-14 0,1 1,-1 0,0 0,1 2,-1-1,0 1,18 5,-27-6,-1 1,0-1,0 0,0 1,0 0,0-1,0 1,0 0,0-1,0 1,-1 0,1 0,0 0,0 0,-1 0,1 0,-1 0,1 0,-1 0,1 0,-1 0,1 0,-1 3,1-1,-1 0,0 0,-1 0,1 0,0 0,-1 0,0 0,1 0,-3 4,-3 7,-1-1,-16 26,18-32,-116 216,109-196,-2 0,-1 0,-19 24,34-51,0 0,0 0,0 0,0 0,0 0,0 1,0-1,0 0,-1 0,1 0,0 0,0 0,0 1,0-1,0 0,0 0,0 0,0 0,0 0,0 1,0-1,0 0,1 0,-1 0,0 0,0 1,0-1,0 0,0 0,0 0,0 0,0 0,0 0,0 1,1-1,-1 0,0 0,0 0,0 0,0 0,0 0,0 0,1 0,-1 0,0 0,0 0,0 0,0 0,1 0,-1 0,0 0,0 0,0 0,0 0,0 0,1 0,-1 0,20 1,34-6,-39 3,11 1,-1 1,1 2,0 0,-1 1,0 2,47 14,-14 1,95 48,-119-51,55 39,-79-49,0 1,-1 0,1 0,-2 1,1 1,-1-1,0 1,-1 1,7 13,-12-20,-1 0,1 0,-1 0,0 0,0 1,-1-1,1 0,-1 1,0-1,0 1,-1-1,1 0,-1 1,0-1,0 0,0 0,-1 0,1 1,-1-1,0-1,0 1,0 0,-1 0,0-1,1 0,-1 1,0-1,0 0,-5 3,-4 4,0-1,-1 0,0-1,0-1,-1 0,0 0,-17 4,11-6,0-1,-1 0,1-2,-37 0,-17 1,-309 32,354-32,5-1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54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1,'7'5,"0"1,1-1,0-1,14 7,9 6,469 338,-315-215,-100-77,392 312,-472-371,1 1,-1-1,0 1,-1 0,1 0,-1 0,0 0,0 1,-1 0,1 0,-1 0,-1 0,1 0,-1 1,0-1,0 1,-1-1,0 1,0 0,-1 0,0-1,0 1,0 0,-2 8,-3 17,-1 17,-2-1,-26 86,0-6,13-39,20-87,0 1,0 0,0-1,0 1,0-1,0 0,-1 1,0-1,1 0,-5 4,-5 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5:57.9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809 0,'2'49,"3"0,20 86,2 13,-9 56,16 100,-23-239,-5-14,3-1,2-1,3 0,33 83,-35-104,-9-19,1 0,0-1,0 1,1-1,0 0,6 9,-9-16,-1 0,1 1,-1-1,1 0,-1 0,1 0,0 0,-1 0,1 0,0-1,0 1,0-1,-1 1,1-1,0 0,0 1,0-1,0 0,0 0,0 0,0-1,0 1,0 0,-1-1,1 1,0-1,0 0,0 1,-1-1,1 0,0 0,-1 0,1 0,-1-1,3-1,24-21,0-2,-2-1,-1-1,43-62,-52 68,4-5,26-48,-97 197,-44 157,93-273,0 0,0 0,0 0,-1-1,0 1,0-1,0 0,-1 0,0 0,0 0,0-1,0 1,-1-1,-7 5,7-6,1-1,-1 0,-1 0,1 0,0-1,0 1,0-1,-1-1,1 1,-1-1,1 0,-1 0,1 0,0-1,-1 0,-9-3,-58-19,2-4,1-3,-88-51,77 39,23 12,-336-165,344 173,26 12,0 0,1-2,-37-24,60 35,1 1,-1-1,0 1,0-1,1 1,-1-1,0 1,1 0,-1-1,0 1,1-1,-1 1,1 0,-1-1,0 1,1 0,-1 0,1-1,-1 1,1 0,-1 0,1 0,-1 0,1 0,-1-1,1 1,0 0,-1 0,1 0,-1 0,1 1,-1-1,1 0,0 0,33-5,-29 4,686-134,-666 127,48-22,-57 22,1 1,0 0,0 1,1 1,0 1,20-3,-7 6,0 1,0 2,-1 2,1 0,-1 2,0 1,58 22,-65-20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25:22.7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0,'2'62,"3"0,24 118,52 116,-45-175,5-2,6-1,115 205,-157-313,1 0,1 0,0 0,0-1,1 0,0 0,1-1,-1 0,2-1,14 10,1-6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13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0 469,'34'-3,"0"-1,-1-1,0-2,52-18,10-2,171-21,-77 16,1 4,30-7,329-73,-327 68,-92 14,233-16,-122 31,112-1,-197 4,-107 3,0 2,-1 3,51 6,-3 3,-67-8,0 1,0 2,0 1,46 15,52 17,-51-17,97 44,-108-41,-26-7,2-2,-1-1,2-2,0-2,0-2,50 2,-25-12,-1-4,0-2,0-3,68-23,-125 33,143-28,-77 17,5 3,0 3,120 5,77-6,110-7,-362 15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15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2,'277'-2,"303"4,-166 39,-210-15,-97-13,-30-3,99 2,-137-13,35 1,127-16,-111 5,-60 9,-1-2,1 0,36-12,-52 10,1 2,-1 0,1 1,-1 0,1 1,0 1,0 0,0 1,25 4,-18 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21.3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431 131,'0'-13,"0"4,1 0,-2 0,1 0,-1 1,-1-1,-4-16,5 22,-1 1,1-1,-1 1,0-1,0 1,0 0,0 0,0 0,0 0,0 0,-1 0,1 0,-1 1,1 0,-1-1,0 1,0 0,1 0,-1 0,0 1,0-1,0 1,0-1,-5 1,-2 0,0 0,0 1,0 0,0 0,0 1,0 0,0 1,1 0,-1 1,1 0,0 0,0 1,1 0,-1 0,1 1,0 0,0 1,1 0,0 0,0 1,1-1,-9 15,2-2,1 0,0 2,2-1,0 1,2 1,0-1,2 2,-6 32,9-38,1-1,1 1,0 0,1 0,1 0,1 0,1-1,5 24,-4-30,1 0,0 0,0 0,1 0,0-1,1 0,0-1,0 1,1-1,1-1,-1 1,2-1,13 9,16 7,1-2,1-1,1-3,1-1,0-2,87 17,-123-30,0-1,0 1,0 1,0-1,-1 1,1 1,-1-1,0 1,0 0,0 0,0 1,7 7,-7-4,0 0,0 1,-1 0,0 0,-1 0,0 0,0 1,3 13,0 8,-1 0,-1 0,-1 1,-2-1,-4 54,-3-24,-26 119,8-105,-3-1,-3-1,-3-2,-80 129,103-184,-44 64,49-75,0 1,-1 0,0-1,-1 0,1 0,-1 0,0-1,0 0,0 0,-7 3,10-7,0 1,0 0,0-1,0 0,0 1,0-1,0 0,0-1,0 1,0-1,0 1,0-1,0 0,0 0,0 0,1 0,-1-1,0 1,1-1,-1 1,1-1,-1 0,1 0,0 0,0 0,-2-3,-8-8,2-1,-1-1,-10-20,10 18,-9-16,-85-148,94 160,1-1,1-1,2 1,0-2,1 1,-4-37,10 54,0 1,0 0,0-1,0 1,1-1,1-6,4-3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22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1,'-1'0,"-1"1,1-1,0 0,0 1,0 0,0-1,1 1,-1 0,0-1,0 1,0 0,0 0,1 0,-1 0,0-1,1 1,-1 0,1 0,-1 0,1 1,-1-1,1 0,0 0,-1 0,1 0,0 0,0 0,0 2,-3 37,3-40,5 99,5-1,35 153,-40-227,109 444,-70-296,-40-157,-2-5,1 1,0-1,0 0,9 16,-11-24,1 1,-1-1,1 0,-1 0,1 0,0 0,0 0,0 0,0-1,0 1,0 0,1-1,-1 0,1 0,-1 0,1 0,-1 0,1 0,-1 0,1-1,0 1,-1-1,5 0,29-3,-1-1,0-2,53-16,-45 11,93-20,-34 9,106-38,-172 47,-7 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23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67,'-41'8,"37"-6,1-1,-1 0,0 0,1 0,-1 0,0-1,0 1,1-1,-1 0,0 0,0 0,0-1,1 1,-7-2,20-4,9 2,175 2,-7 0,-168-1,0-2,0 1,-1-2,1-1,-1 0,32-19,-34 18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24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150 906,'2'-3,"-1"0,0 0,1 0,0 0,0 0,-1 1,2-1,-1 1,0-1,0 1,1 0,2-3,13-13,249-397,-101 77,-162 329,-1 0,0 0,-1 0,0 0,2-16,-4 24,0-1,0 1,0 0,0 0,0 0,-1-1,1 1,0 0,0 0,-1 0,1 0,-1 0,1 0,-1 0,0 0,1 0,-1 0,0 0,1 0,-3-2,1 3,1-1,-1 1,0-1,1 1,-1 0,0 0,0-1,1 1,-1 1,0-1,1 0,-1 0,0 0,1 1,-1-1,0 1,1 0,-1-1,-2 2,-6 5,-1 0,1 0,0 1,1 0,0 1,0 0,1 1,-9 12,-10 9,-48 53,4 3,4 3,-77 135,135-209,-20 33,3 2,-26 71,51-119,-1 1,1-1,0 1,0-1,0 1,1 0,-1 0,1-1,0 1,0 0,1 0,-1-1,1 1,-1 0,1-1,0 1,0-1,1 1,-1-1,1 1,0-1,0 0,0 0,0 0,5 5,-1-3,0-1,0 0,1 0,-1-1,1 0,0 0,0 0,0-1,0 0,0 0,1-1,7 1,107 12,1-4,157-9,-247-6,0-1,-1-2,0-1,31-13,8-2,100-35,-144 49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25.6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41 377,'1'28,"1"-1,2 0,0 0,9 26,40 106,-20-61,26 73,37 132,-71-222,4-2,52 104,-4-12,-75-164,-5-8,-15-20,-22-36,-50-82,7-4,-121-285,186 380,3-2,1 0,2-1,-6-76,15 95,2-1,1 1,1 0,2 0,1 0,2 0,1 1,15-43,-15 60,0-1,1 1,0 0,1 0,0 1,2 1,22-23,6 0,49-32,-20 16,-58 43,0 0,1 0,0 1,0 1,0 0,24-9,-31 14,-1 0,1 1,0-1,0 1,-1-1,1 1,0 1,0-1,0 0,-1 1,1 0,0 0,-1 0,1 0,0 1,-1-1,0 1,1 0,-1 0,0 0,0 0,0 1,0-1,0 1,-1 0,1 0,2 4,7 10,-2 0,0 0,0 1,-2 0,0 0,-1 1,-1 0,-1 1,5 33,-5-6,-2 2,-5 91,-3-110,0-1,-2 0,-2 0,0 0,-2-1,-1-1,-1 0,-22 34,29-53,0 0,0-1,0 1,-1-1,0-1,-1 1,0-1,0-1,0 1,0-1,-15 6,5-3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26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1 318,'6'-1,"0"0,0-1,0 0,0 0,-1-1,1 1,0-1,-1 0,5-5,20-8,119-52,199-83,-307 134,36-13,-71 28,0 0,0 1,1 0,-1 0,0 0,1 1,-1-1,0 2,10 0,-14 0,0 0,0 0,0 0,0 0,0 0,0 0,0 1,0-1,0 1,-1-1,1 1,-1 0,1 0,-1 0,0-1,0 1,1 0,-1 1,-1-1,1 0,0 0,0 0,-1 0,1 1,-1-1,0 5,1 7,0 0,-1 0,-3 18,2-19,-11 83,-42 158,24-129,24-98,-44 180,38-165,-3 0,-34 69,43-101,-1 0,0-1,-1-1,0 1,0-1,-1 0,0-1,-1 0,1-1,-1 0,0 0,-20 7,-32 22,62-35,0 0,0 0,1 0,-1 0,0 0,0 0,0 0,0 0,0 0,0 0,0 0,0 0,0 0,0 0,1 0,-1 0,0 0,0 1,0-1,0 0,0 0,0 0,0 0,0 0,0 0,0 0,0 0,0 0,0 0,0 1,0-1,0 0,0 0,0 0,0 0,0 0,0 0,0 0,0 0,0 1,0-1,0 0,0 0,0 0,0 0,0 0,0 0,0 0,0 0,0 0,0 0,-1 1,1-1,0 0,0 0,0 0,0 0,0 0,0 0,17 0,26-5,458-109,-225 43,-244 63,-7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27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46,'0'-5,"0"-4,0-7,0 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10:56:27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326D-83C5-4FA2-BB9A-2028091E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00661-3AB6-4043-A59B-74A3E8CEB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EF68-9AC8-4E8A-BE79-80C76C22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6309-78E3-472B-9DBE-C0ABCFBC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BBB3-C86B-44FD-ACC1-CBE72BF8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105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BB6-4526-4632-AC5D-E7187571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D345E-8ADF-4BE2-A569-3C6CA6CC4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9A9A-B408-496C-A63B-57C56343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4787-FE83-47B5-9210-2A99D466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968E-5E96-4ED1-B9D0-E631CA5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767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F7CE9-0E1E-4AB3-9E25-1C8BDFD51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D6198-0CA1-4350-BEFC-ED0D0CF99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6E3E-BBF7-4ABF-803A-CF55F088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2394-11A0-4EF7-B03B-F065394B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F2E9-39C9-4699-A93C-26B5E730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57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FFD-5306-4CBC-B075-E780A4B1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267D-0E26-458E-B6D6-2D78ED8D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2915B-E4B6-4CCB-83AC-E17540D7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D7A20-FB2A-49ED-ABCA-416B4E3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AA8B-8187-4963-B6DB-08A993E2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144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E3D1-4BDC-4205-A986-A1AFD7C2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5941D-9583-4B2E-956E-C906BB943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BABC-DB4E-4349-8DAF-88C98D7B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43A0-3960-4425-AA2E-2F975DE5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C2817-1352-4B12-B4E4-F5551CB6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62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7B2E-2FF3-4217-86C6-0B75908F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703A-437A-4A4A-9B38-215BD04D3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50DE-1F53-4853-B96B-969D3C0DC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4C4A1-F5DE-4FE7-B4F0-11CFEA21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323E-FB48-4973-B6F9-16AFD415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B03BA-40AB-4296-8019-552CE933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770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4A42-A1AC-4DAF-BE69-EB9C9F91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138F-4F25-4BF0-BD79-2A1450B0F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19E6A-151F-443A-892B-EFCC911D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F1970-A9D2-49D6-A9D2-3B8AC14CD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CD4D0-7DF4-4267-8CF1-ED7AA6A4E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43CF2-CF93-40BB-9120-61F9398D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0AA52-1FFE-40B7-B77C-F0268209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8DA9D-F3EB-4964-A56B-0011C1BE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017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FE57-0DE6-44C8-AEE0-F15D194B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56640-BE10-40A1-B3A8-35FA4AD8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59FCE-DD6D-4C76-A39A-CA4BB7B5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D0549-BC00-4818-9949-C0C37C50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011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204FA-AE3E-4F6F-84D3-522949C6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CA054-E7F6-4372-8CC9-54CAE504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012E-45F9-4EEE-9C7F-65E9EB9C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626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C24E-AF98-4B56-827F-91FA66BD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7DDF-9148-4276-9002-E63E241A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A0B8-F5D1-4325-9EE8-C00D5C51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A1C32-10E5-4E92-8B57-04F8EF75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05D6D-85C3-4DCF-AE8F-748659E3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F503D-73C7-42CB-B012-7F146758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68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FEE4-8377-4723-945F-3E4BEA99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6D17F-1516-4D22-96DD-13BA5C055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C4AE6-341A-4C1B-9CEB-1148169C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92F5F-EC51-4390-8ABA-92778A3F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A0E5C-5040-4048-B934-B6C20138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1C3D5-C7E3-4AA5-BF3B-BF314792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072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2110C-8868-493B-AA96-AACB0FB1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3B9D9-6F1F-415E-88D4-28679CA9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7C9E-90BD-442D-B746-CC78308E0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2657-533F-4D59-B42D-061DF26A31AC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ADA2F-93C2-4B1D-B3F6-04D34920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D155-97F9-4814-AD9B-72FDEC367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1C1F-CF9C-4C75-B6BC-B7FE1D9C92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28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8.xml"/><Relationship Id="rId117" Type="http://schemas.openxmlformats.org/officeDocument/2006/relationships/image" Target="../media/image697.png"/><Relationship Id="rId21" Type="http://schemas.openxmlformats.org/officeDocument/2006/relationships/image" Target="../media/image652.png"/><Relationship Id="rId42" Type="http://schemas.openxmlformats.org/officeDocument/2006/relationships/customXml" Target="../ink/ink676.xml"/><Relationship Id="rId47" Type="http://schemas.openxmlformats.org/officeDocument/2006/relationships/image" Target="../media/image665.png"/><Relationship Id="rId63" Type="http://schemas.openxmlformats.org/officeDocument/2006/relationships/image" Target="../media/image672.png"/><Relationship Id="rId68" Type="http://schemas.openxmlformats.org/officeDocument/2006/relationships/customXml" Target="../ink/ink689.xml"/><Relationship Id="rId84" Type="http://schemas.openxmlformats.org/officeDocument/2006/relationships/customXml" Target="../ink/ink697.xml"/><Relationship Id="rId89" Type="http://schemas.openxmlformats.org/officeDocument/2006/relationships/customXml" Target="../ink/ink700.xml"/><Relationship Id="rId112" Type="http://schemas.openxmlformats.org/officeDocument/2006/relationships/customXml" Target="../ink/ink713.xml"/><Relationship Id="rId133" Type="http://schemas.openxmlformats.org/officeDocument/2006/relationships/image" Target="../media/image705.png"/><Relationship Id="rId138" Type="http://schemas.openxmlformats.org/officeDocument/2006/relationships/customXml" Target="../ink/ink726.xml"/><Relationship Id="rId16" Type="http://schemas.openxmlformats.org/officeDocument/2006/relationships/customXml" Target="../ink/ink663.xml"/><Relationship Id="rId107" Type="http://schemas.openxmlformats.org/officeDocument/2006/relationships/customXml" Target="../ink/ink710.xml"/><Relationship Id="rId11" Type="http://schemas.openxmlformats.org/officeDocument/2006/relationships/image" Target="../media/image647.png"/><Relationship Id="rId32" Type="http://schemas.openxmlformats.org/officeDocument/2006/relationships/customXml" Target="../ink/ink671.xml"/><Relationship Id="rId37" Type="http://schemas.openxmlformats.org/officeDocument/2006/relationships/image" Target="../media/image660.png"/><Relationship Id="rId53" Type="http://schemas.openxmlformats.org/officeDocument/2006/relationships/image" Target="../media/image667.png"/><Relationship Id="rId58" Type="http://schemas.openxmlformats.org/officeDocument/2006/relationships/customXml" Target="../ink/ink684.xml"/><Relationship Id="rId74" Type="http://schemas.openxmlformats.org/officeDocument/2006/relationships/customXml" Target="../ink/ink692.xml"/><Relationship Id="rId79" Type="http://schemas.openxmlformats.org/officeDocument/2006/relationships/image" Target="../media/image680.png"/><Relationship Id="rId102" Type="http://schemas.openxmlformats.org/officeDocument/2006/relationships/image" Target="../media/image690.png"/><Relationship Id="rId123" Type="http://schemas.openxmlformats.org/officeDocument/2006/relationships/image" Target="../media/image700.png"/><Relationship Id="rId128" Type="http://schemas.openxmlformats.org/officeDocument/2006/relationships/customXml" Target="../ink/ink721.xml"/><Relationship Id="rId144" Type="http://schemas.openxmlformats.org/officeDocument/2006/relationships/customXml" Target="../ink/ink729.xml"/><Relationship Id="rId149" Type="http://schemas.openxmlformats.org/officeDocument/2006/relationships/image" Target="../media/image713.png"/><Relationship Id="rId5" Type="http://schemas.openxmlformats.org/officeDocument/2006/relationships/image" Target="../media/image644.png"/><Relationship Id="rId90" Type="http://schemas.openxmlformats.org/officeDocument/2006/relationships/image" Target="../media/image685.png"/><Relationship Id="rId95" Type="http://schemas.openxmlformats.org/officeDocument/2006/relationships/image" Target="../media/image687.png"/><Relationship Id="rId22" Type="http://schemas.openxmlformats.org/officeDocument/2006/relationships/customXml" Target="../ink/ink666.xml"/><Relationship Id="rId27" Type="http://schemas.openxmlformats.org/officeDocument/2006/relationships/image" Target="../media/image655.png"/><Relationship Id="rId43" Type="http://schemas.openxmlformats.org/officeDocument/2006/relationships/image" Target="../media/image663.png"/><Relationship Id="rId48" Type="http://schemas.openxmlformats.org/officeDocument/2006/relationships/customXml" Target="../ink/ink679.xml"/><Relationship Id="rId64" Type="http://schemas.openxmlformats.org/officeDocument/2006/relationships/customXml" Target="../ink/ink687.xml"/><Relationship Id="rId69" Type="http://schemas.openxmlformats.org/officeDocument/2006/relationships/image" Target="../media/image675.png"/><Relationship Id="rId113" Type="http://schemas.openxmlformats.org/officeDocument/2006/relationships/image" Target="../media/image695.png"/><Relationship Id="rId118" Type="http://schemas.openxmlformats.org/officeDocument/2006/relationships/customXml" Target="../ink/ink716.xml"/><Relationship Id="rId134" Type="http://schemas.openxmlformats.org/officeDocument/2006/relationships/customXml" Target="../ink/ink724.xml"/><Relationship Id="rId139" Type="http://schemas.openxmlformats.org/officeDocument/2006/relationships/image" Target="../media/image708.png"/><Relationship Id="rId80" Type="http://schemas.openxmlformats.org/officeDocument/2006/relationships/customXml" Target="../ink/ink695.xml"/><Relationship Id="rId85" Type="http://schemas.openxmlformats.org/officeDocument/2006/relationships/customXml" Target="../ink/ink698.xml"/><Relationship Id="rId150" Type="http://schemas.openxmlformats.org/officeDocument/2006/relationships/customXml" Target="../ink/ink732.xml"/><Relationship Id="rId12" Type="http://schemas.openxmlformats.org/officeDocument/2006/relationships/customXml" Target="../ink/ink661.xml"/><Relationship Id="rId17" Type="http://schemas.openxmlformats.org/officeDocument/2006/relationships/image" Target="../media/image650.png"/><Relationship Id="rId25" Type="http://schemas.openxmlformats.org/officeDocument/2006/relationships/image" Target="../media/image654.png"/><Relationship Id="rId33" Type="http://schemas.openxmlformats.org/officeDocument/2006/relationships/image" Target="../media/image658.png"/><Relationship Id="rId38" Type="http://schemas.openxmlformats.org/officeDocument/2006/relationships/customXml" Target="../ink/ink674.xml"/><Relationship Id="rId46" Type="http://schemas.openxmlformats.org/officeDocument/2006/relationships/customXml" Target="../ink/ink678.xml"/><Relationship Id="rId59" Type="http://schemas.openxmlformats.org/officeDocument/2006/relationships/image" Target="../media/image670.png"/><Relationship Id="rId67" Type="http://schemas.openxmlformats.org/officeDocument/2006/relationships/image" Target="../media/image674.png"/><Relationship Id="rId103" Type="http://schemas.openxmlformats.org/officeDocument/2006/relationships/customXml" Target="../ink/ink708.xml"/><Relationship Id="rId108" Type="http://schemas.openxmlformats.org/officeDocument/2006/relationships/image" Target="../media/image693.png"/><Relationship Id="rId116" Type="http://schemas.openxmlformats.org/officeDocument/2006/relationships/customXml" Target="../ink/ink715.xml"/><Relationship Id="rId124" Type="http://schemas.openxmlformats.org/officeDocument/2006/relationships/customXml" Target="../ink/ink719.xml"/><Relationship Id="rId129" Type="http://schemas.openxmlformats.org/officeDocument/2006/relationships/image" Target="../media/image703.png"/><Relationship Id="rId137" Type="http://schemas.openxmlformats.org/officeDocument/2006/relationships/image" Target="../media/image707.png"/><Relationship Id="rId20" Type="http://schemas.openxmlformats.org/officeDocument/2006/relationships/customXml" Target="../ink/ink665.xml"/><Relationship Id="rId41" Type="http://schemas.openxmlformats.org/officeDocument/2006/relationships/image" Target="../media/image662.png"/><Relationship Id="rId54" Type="http://schemas.openxmlformats.org/officeDocument/2006/relationships/customXml" Target="../ink/ink682.xml"/><Relationship Id="rId62" Type="http://schemas.openxmlformats.org/officeDocument/2006/relationships/customXml" Target="../ink/ink686.xml"/><Relationship Id="rId70" Type="http://schemas.openxmlformats.org/officeDocument/2006/relationships/customXml" Target="../ink/ink690.xml"/><Relationship Id="rId75" Type="http://schemas.openxmlformats.org/officeDocument/2006/relationships/image" Target="../media/image678.png"/><Relationship Id="rId83" Type="http://schemas.openxmlformats.org/officeDocument/2006/relationships/image" Target="../media/image682.png"/><Relationship Id="rId88" Type="http://schemas.openxmlformats.org/officeDocument/2006/relationships/image" Target="../media/image684.png"/><Relationship Id="rId91" Type="http://schemas.openxmlformats.org/officeDocument/2006/relationships/customXml" Target="../ink/ink701.xml"/><Relationship Id="rId96" Type="http://schemas.openxmlformats.org/officeDocument/2006/relationships/customXml" Target="../ink/ink704.xml"/><Relationship Id="rId111" Type="http://schemas.openxmlformats.org/officeDocument/2006/relationships/image" Target="../media/image694.png"/><Relationship Id="rId132" Type="http://schemas.openxmlformats.org/officeDocument/2006/relationships/customXml" Target="../ink/ink723.xml"/><Relationship Id="rId140" Type="http://schemas.openxmlformats.org/officeDocument/2006/relationships/customXml" Target="../ink/ink727.xml"/><Relationship Id="rId145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8.xml"/><Relationship Id="rId15" Type="http://schemas.openxmlformats.org/officeDocument/2006/relationships/image" Target="../media/image649.png"/><Relationship Id="rId23" Type="http://schemas.openxmlformats.org/officeDocument/2006/relationships/image" Target="../media/image653.png"/><Relationship Id="rId28" Type="http://schemas.openxmlformats.org/officeDocument/2006/relationships/customXml" Target="../ink/ink669.xml"/><Relationship Id="rId36" Type="http://schemas.openxmlformats.org/officeDocument/2006/relationships/customXml" Target="../ink/ink673.xml"/><Relationship Id="rId49" Type="http://schemas.openxmlformats.org/officeDocument/2006/relationships/image" Target="../media/image243.png"/><Relationship Id="rId57" Type="http://schemas.openxmlformats.org/officeDocument/2006/relationships/image" Target="../media/image669.png"/><Relationship Id="rId106" Type="http://schemas.openxmlformats.org/officeDocument/2006/relationships/image" Target="../media/image692.png"/><Relationship Id="rId114" Type="http://schemas.openxmlformats.org/officeDocument/2006/relationships/customXml" Target="../ink/ink714.xml"/><Relationship Id="rId119" Type="http://schemas.openxmlformats.org/officeDocument/2006/relationships/image" Target="../media/image698.png"/><Relationship Id="rId127" Type="http://schemas.openxmlformats.org/officeDocument/2006/relationships/image" Target="../media/image702.png"/><Relationship Id="rId10" Type="http://schemas.openxmlformats.org/officeDocument/2006/relationships/customXml" Target="../ink/ink660.xml"/><Relationship Id="rId31" Type="http://schemas.openxmlformats.org/officeDocument/2006/relationships/image" Target="../media/image657.png"/><Relationship Id="rId44" Type="http://schemas.openxmlformats.org/officeDocument/2006/relationships/customXml" Target="../ink/ink677.xml"/><Relationship Id="rId52" Type="http://schemas.openxmlformats.org/officeDocument/2006/relationships/customXml" Target="../ink/ink681.xml"/><Relationship Id="rId60" Type="http://schemas.openxmlformats.org/officeDocument/2006/relationships/customXml" Target="../ink/ink685.xml"/><Relationship Id="rId65" Type="http://schemas.openxmlformats.org/officeDocument/2006/relationships/image" Target="../media/image673.png"/><Relationship Id="rId73" Type="http://schemas.openxmlformats.org/officeDocument/2006/relationships/image" Target="../media/image677.png"/><Relationship Id="rId78" Type="http://schemas.openxmlformats.org/officeDocument/2006/relationships/customXml" Target="../ink/ink694.xml"/><Relationship Id="rId81" Type="http://schemas.openxmlformats.org/officeDocument/2006/relationships/image" Target="../media/image681.png"/><Relationship Id="rId86" Type="http://schemas.openxmlformats.org/officeDocument/2006/relationships/image" Target="../media/image683.png"/><Relationship Id="rId94" Type="http://schemas.openxmlformats.org/officeDocument/2006/relationships/customXml" Target="../ink/ink703.xml"/><Relationship Id="rId99" Type="http://schemas.openxmlformats.org/officeDocument/2006/relationships/image" Target="../media/image689.png"/><Relationship Id="rId101" Type="http://schemas.openxmlformats.org/officeDocument/2006/relationships/customXml" Target="../ink/ink707.xml"/><Relationship Id="rId122" Type="http://schemas.openxmlformats.org/officeDocument/2006/relationships/customXml" Target="../ink/ink718.xml"/><Relationship Id="rId130" Type="http://schemas.openxmlformats.org/officeDocument/2006/relationships/customXml" Target="../ink/ink722.xml"/><Relationship Id="rId135" Type="http://schemas.openxmlformats.org/officeDocument/2006/relationships/image" Target="../media/image706.png"/><Relationship Id="rId143" Type="http://schemas.openxmlformats.org/officeDocument/2006/relationships/image" Target="../media/image710.png"/><Relationship Id="rId148" Type="http://schemas.openxmlformats.org/officeDocument/2006/relationships/customXml" Target="../ink/ink731.xml"/><Relationship Id="rId151" Type="http://schemas.openxmlformats.org/officeDocument/2006/relationships/image" Target="../media/image714.png"/><Relationship Id="rId4" Type="http://schemas.openxmlformats.org/officeDocument/2006/relationships/customXml" Target="../ink/ink657.xml"/><Relationship Id="rId9" Type="http://schemas.openxmlformats.org/officeDocument/2006/relationships/image" Target="../media/image646.png"/><Relationship Id="rId13" Type="http://schemas.openxmlformats.org/officeDocument/2006/relationships/image" Target="../media/image648.png"/><Relationship Id="rId18" Type="http://schemas.openxmlformats.org/officeDocument/2006/relationships/customXml" Target="../ink/ink664.xml"/><Relationship Id="rId39" Type="http://schemas.openxmlformats.org/officeDocument/2006/relationships/image" Target="../media/image661.png"/><Relationship Id="rId109" Type="http://schemas.openxmlformats.org/officeDocument/2006/relationships/customXml" Target="../ink/ink711.xml"/><Relationship Id="rId34" Type="http://schemas.openxmlformats.org/officeDocument/2006/relationships/customXml" Target="../ink/ink672.xml"/><Relationship Id="rId50" Type="http://schemas.openxmlformats.org/officeDocument/2006/relationships/customXml" Target="../ink/ink680.xml"/><Relationship Id="rId55" Type="http://schemas.openxmlformats.org/officeDocument/2006/relationships/image" Target="../media/image668.png"/><Relationship Id="rId76" Type="http://schemas.openxmlformats.org/officeDocument/2006/relationships/customXml" Target="../ink/ink693.xml"/><Relationship Id="rId97" Type="http://schemas.openxmlformats.org/officeDocument/2006/relationships/image" Target="../media/image688.png"/><Relationship Id="rId104" Type="http://schemas.openxmlformats.org/officeDocument/2006/relationships/image" Target="../media/image691.png"/><Relationship Id="rId120" Type="http://schemas.openxmlformats.org/officeDocument/2006/relationships/customXml" Target="../ink/ink717.xml"/><Relationship Id="rId125" Type="http://schemas.openxmlformats.org/officeDocument/2006/relationships/image" Target="../media/image701.png"/><Relationship Id="rId141" Type="http://schemas.openxmlformats.org/officeDocument/2006/relationships/image" Target="../media/image709.png"/><Relationship Id="rId146" Type="http://schemas.openxmlformats.org/officeDocument/2006/relationships/customXml" Target="../ink/ink730.xml"/><Relationship Id="rId7" Type="http://schemas.openxmlformats.org/officeDocument/2006/relationships/image" Target="../media/image645.png"/><Relationship Id="rId71" Type="http://schemas.openxmlformats.org/officeDocument/2006/relationships/image" Target="../media/image676.png"/><Relationship Id="rId92" Type="http://schemas.openxmlformats.org/officeDocument/2006/relationships/customXml" Target="../ink/ink702.xml"/><Relationship Id="rId2" Type="http://schemas.openxmlformats.org/officeDocument/2006/relationships/customXml" Target="../ink/ink656.xml"/><Relationship Id="rId29" Type="http://schemas.openxmlformats.org/officeDocument/2006/relationships/image" Target="../media/image656.png"/><Relationship Id="rId24" Type="http://schemas.openxmlformats.org/officeDocument/2006/relationships/customXml" Target="../ink/ink667.xml"/><Relationship Id="rId40" Type="http://schemas.openxmlformats.org/officeDocument/2006/relationships/customXml" Target="../ink/ink675.xml"/><Relationship Id="rId45" Type="http://schemas.openxmlformats.org/officeDocument/2006/relationships/image" Target="../media/image664.png"/><Relationship Id="rId66" Type="http://schemas.openxmlformats.org/officeDocument/2006/relationships/customXml" Target="../ink/ink688.xml"/><Relationship Id="rId87" Type="http://schemas.openxmlformats.org/officeDocument/2006/relationships/customXml" Target="../ink/ink699.xml"/><Relationship Id="rId110" Type="http://schemas.openxmlformats.org/officeDocument/2006/relationships/customXml" Target="../ink/ink712.xml"/><Relationship Id="rId115" Type="http://schemas.openxmlformats.org/officeDocument/2006/relationships/image" Target="../media/image696.png"/><Relationship Id="rId131" Type="http://schemas.openxmlformats.org/officeDocument/2006/relationships/image" Target="../media/image704.png"/><Relationship Id="rId136" Type="http://schemas.openxmlformats.org/officeDocument/2006/relationships/customXml" Target="../ink/ink725.xml"/><Relationship Id="rId61" Type="http://schemas.openxmlformats.org/officeDocument/2006/relationships/image" Target="../media/image671.png"/><Relationship Id="rId82" Type="http://schemas.openxmlformats.org/officeDocument/2006/relationships/customXml" Target="../ink/ink696.xml"/><Relationship Id="rId19" Type="http://schemas.openxmlformats.org/officeDocument/2006/relationships/image" Target="../media/image651.png"/><Relationship Id="rId14" Type="http://schemas.openxmlformats.org/officeDocument/2006/relationships/customXml" Target="../ink/ink662.xml"/><Relationship Id="rId30" Type="http://schemas.openxmlformats.org/officeDocument/2006/relationships/customXml" Target="../ink/ink670.xml"/><Relationship Id="rId35" Type="http://schemas.openxmlformats.org/officeDocument/2006/relationships/image" Target="../media/image659.png"/><Relationship Id="rId56" Type="http://schemas.openxmlformats.org/officeDocument/2006/relationships/customXml" Target="../ink/ink683.xml"/><Relationship Id="rId77" Type="http://schemas.openxmlformats.org/officeDocument/2006/relationships/image" Target="../media/image679.png"/><Relationship Id="rId100" Type="http://schemas.openxmlformats.org/officeDocument/2006/relationships/customXml" Target="../ink/ink706.xml"/><Relationship Id="rId105" Type="http://schemas.openxmlformats.org/officeDocument/2006/relationships/customXml" Target="../ink/ink709.xml"/><Relationship Id="rId126" Type="http://schemas.openxmlformats.org/officeDocument/2006/relationships/customXml" Target="../ink/ink720.xml"/><Relationship Id="rId147" Type="http://schemas.openxmlformats.org/officeDocument/2006/relationships/image" Target="../media/image712.png"/><Relationship Id="rId8" Type="http://schemas.openxmlformats.org/officeDocument/2006/relationships/customXml" Target="../ink/ink659.xml"/><Relationship Id="rId51" Type="http://schemas.openxmlformats.org/officeDocument/2006/relationships/image" Target="../media/image666.png"/><Relationship Id="rId72" Type="http://schemas.openxmlformats.org/officeDocument/2006/relationships/customXml" Target="../ink/ink691.xml"/><Relationship Id="rId93" Type="http://schemas.openxmlformats.org/officeDocument/2006/relationships/image" Target="../media/image686.png"/><Relationship Id="rId98" Type="http://schemas.openxmlformats.org/officeDocument/2006/relationships/customXml" Target="../ink/ink705.xml"/><Relationship Id="rId121" Type="http://schemas.openxmlformats.org/officeDocument/2006/relationships/image" Target="../media/image699.png"/><Relationship Id="rId142" Type="http://schemas.openxmlformats.org/officeDocument/2006/relationships/customXml" Target="../ink/ink728.xml"/><Relationship Id="rId3" Type="http://schemas.openxmlformats.org/officeDocument/2006/relationships/image" Target="../media/image643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91.xml"/><Relationship Id="rId299" Type="http://schemas.openxmlformats.org/officeDocument/2006/relationships/image" Target="../media/image861.png"/><Relationship Id="rId303" Type="http://schemas.openxmlformats.org/officeDocument/2006/relationships/image" Target="../media/image863.png"/><Relationship Id="rId21" Type="http://schemas.openxmlformats.org/officeDocument/2006/relationships/image" Target="../media/image724.png"/><Relationship Id="rId42" Type="http://schemas.openxmlformats.org/officeDocument/2006/relationships/customXml" Target="../ink/ink753.xml"/><Relationship Id="rId63" Type="http://schemas.openxmlformats.org/officeDocument/2006/relationships/image" Target="../media/image745.png"/><Relationship Id="rId84" Type="http://schemas.openxmlformats.org/officeDocument/2006/relationships/customXml" Target="../ink/ink774.xml"/><Relationship Id="rId138" Type="http://schemas.openxmlformats.org/officeDocument/2006/relationships/image" Target="../media/image781.png"/><Relationship Id="rId159" Type="http://schemas.openxmlformats.org/officeDocument/2006/relationships/customXml" Target="../ink/ink812.xml"/><Relationship Id="rId324" Type="http://schemas.openxmlformats.org/officeDocument/2006/relationships/customXml" Target="../ink/ink895.xml"/><Relationship Id="rId345" Type="http://schemas.openxmlformats.org/officeDocument/2006/relationships/image" Target="../media/image884.png"/><Relationship Id="rId170" Type="http://schemas.openxmlformats.org/officeDocument/2006/relationships/image" Target="../media/image797.png"/><Relationship Id="rId191" Type="http://schemas.openxmlformats.org/officeDocument/2006/relationships/customXml" Target="../ink/ink828.xml"/><Relationship Id="rId205" Type="http://schemas.openxmlformats.org/officeDocument/2006/relationships/image" Target="../media/image814.png"/><Relationship Id="rId226" Type="http://schemas.openxmlformats.org/officeDocument/2006/relationships/customXml" Target="../ink/ink846.xml"/><Relationship Id="rId247" Type="http://schemas.openxmlformats.org/officeDocument/2006/relationships/image" Target="../media/image835.png"/><Relationship Id="rId107" Type="http://schemas.openxmlformats.org/officeDocument/2006/relationships/customXml" Target="../ink/ink786.xml"/><Relationship Id="rId268" Type="http://schemas.openxmlformats.org/officeDocument/2006/relationships/customXml" Target="../ink/ink867.xml"/><Relationship Id="rId289" Type="http://schemas.openxmlformats.org/officeDocument/2006/relationships/image" Target="../media/image856.png"/><Relationship Id="rId11" Type="http://schemas.openxmlformats.org/officeDocument/2006/relationships/image" Target="../media/image719.png"/><Relationship Id="rId32" Type="http://schemas.openxmlformats.org/officeDocument/2006/relationships/customXml" Target="../ink/ink748.xml"/><Relationship Id="rId53" Type="http://schemas.openxmlformats.org/officeDocument/2006/relationships/image" Target="../media/image740.png"/><Relationship Id="rId74" Type="http://schemas.openxmlformats.org/officeDocument/2006/relationships/customXml" Target="../ink/ink769.xml"/><Relationship Id="rId128" Type="http://schemas.openxmlformats.org/officeDocument/2006/relationships/image" Target="../media/image776.png"/><Relationship Id="rId149" Type="http://schemas.openxmlformats.org/officeDocument/2006/relationships/customXml" Target="../ink/ink807.xml"/><Relationship Id="rId314" Type="http://schemas.openxmlformats.org/officeDocument/2006/relationships/customXml" Target="../ink/ink890.xml"/><Relationship Id="rId335" Type="http://schemas.openxmlformats.org/officeDocument/2006/relationships/image" Target="../media/image879.png"/><Relationship Id="rId5" Type="http://schemas.openxmlformats.org/officeDocument/2006/relationships/image" Target="../media/image716.png"/><Relationship Id="rId95" Type="http://schemas.openxmlformats.org/officeDocument/2006/relationships/image" Target="../media/image760.png"/><Relationship Id="rId160" Type="http://schemas.openxmlformats.org/officeDocument/2006/relationships/image" Target="../media/image792.png"/><Relationship Id="rId181" Type="http://schemas.openxmlformats.org/officeDocument/2006/relationships/customXml" Target="../ink/ink823.xml"/><Relationship Id="rId216" Type="http://schemas.openxmlformats.org/officeDocument/2006/relationships/customXml" Target="../ink/ink841.xml"/><Relationship Id="rId237" Type="http://schemas.openxmlformats.org/officeDocument/2006/relationships/image" Target="../media/image830.png"/><Relationship Id="rId258" Type="http://schemas.openxmlformats.org/officeDocument/2006/relationships/customXml" Target="../ink/ink862.xml"/><Relationship Id="rId279" Type="http://schemas.openxmlformats.org/officeDocument/2006/relationships/image" Target="../media/image851.png"/><Relationship Id="rId22" Type="http://schemas.openxmlformats.org/officeDocument/2006/relationships/customXml" Target="../ink/ink743.xml"/><Relationship Id="rId43" Type="http://schemas.openxmlformats.org/officeDocument/2006/relationships/image" Target="../media/image735.png"/><Relationship Id="rId64" Type="http://schemas.openxmlformats.org/officeDocument/2006/relationships/customXml" Target="../ink/ink764.xml"/><Relationship Id="rId118" Type="http://schemas.openxmlformats.org/officeDocument/2006/relationships/image" Target="../media/image771.png"/><Relationship Id="rId139" Type="http://schemas.openxmlformats.org/officeDocument/2006/relationships/customXml" Target="../ink/ink802.xml"/><Relationship Id="rId290" Type="http://schemas.openxmlformats.org/officeDocument/2006/relationships/customXml" Target="../ink/ink878.xml"/><Relationship Id="rId304" Type="http://schemas.openxmlformats.org/officeDocument/2006/relationships/customXml" Target="../ink/ink885.xml"/><Relationship Id="rId325" Type="http://schemas.openxmlformats.org/officeDocument/2006/relationships/image" Target="../media/image874.png"/><Relationship Id="rId346" Type="http://schemas.openxmlformats.org/officeDocument/2006/relationships/customXml" Target="../ink/ink906.xml"/><Relationship Id="rId85" Type="http://schemas.openxmlformats.org/officeDocument/2006/relationships/image" Target="../media/image755.png"/><Relationship Id="rId150" Type="http://schemas.openxmlformats.org/officeDocument/2006/relationships/image" Target="../media/image787.png"/><Relationship Id="rId171" Type="http://schemas.openxmlformats.org/officeDocument/2006/relationships/customXml" Target="../ink/ink818.xml"/><Relationship Id="rId192" Type="http://schemas.openxmlformats.org/officeDocument/2006/relationships/image" Target="../media/image808.png"/><Relationship Id="rId206" Type="http://schemas.openxmlformats.org/officeDocument/2006/relationships/customXml" Target="../ink/ink836.xml"/><Relationship Id="rId227" Type="http://schemas.openxmlformats.org/officeDocument/2006/relationships/image" Target="../media/image825.png"/><Relationship Id="rId248" Type="http://schemas.openxmlformats.org/officeDocument/2006/relationships/customXml" Target="../ink/ink857.xml"/><Relationship Id="rId269" Type="http://schemas.openxmlformats.org/officeDocument/2006/relationships/image" Target="../media/image846.png"/><Relationship Id="rId12" Type="http://schemas.openxmlformats.org/officeDocument/2006/relationships/customXml" Target="../ink/ink738.xml"/><Relationship Id="rId33" Type="http://schemas.openxmlformats.org/officeDocument/2006/relationships/image" Target="../media/image730.png"/><Relationship Id="rId108" Type="http://schemas.openxmlformats.org/officeDocument/2006/relationships/image" Target="../media/image766.png"/><Relationship Id="rId129" Type="http://schemas.openxmlformats.org/officeDocument/2006/relationships/customXml" Target="../ink/ink797.xml"/><Relationship Id="rId280" Type="http://schemas.openxmlformats.org/officeDocument/2006/relationships/customXml" Target="../ink/ink873.xml"/><Relationship Id="rId315" Type="http://schemas.openxmlformats.org/officeDocument/2006/relationships/image" Target="../media/image869.png"/><Relationship Id="rId336" Type="http://schemas.openxmlformats.org/officeDocument/2006/relationships/customXml" Target="../ink/ink901.xml"/><Relationship Id="rId54" Type="http://schemas.openxmlformats.org/officeDocument/2006/relationships/customXml" Target="../ink/ink759.xml"/><Relationship Id="rId75" Type="http://schemas.openxmlformats.org/officeDocument/2006/relationships/image" Target="../media/image751.png"/><Relationship Id="rId96" Type="http://schemas.openxmlformats.org/officeDocument/2006/relationships/customXml" Target="../ink/ink780.xml"/><Relationship Id="rId140" Type="http://schemas.openxmlformats.org/officeDocument/2006/relationships/image" Target="../media/image782.png"/><Relationship Id="rId161" Type="http://schemas.openxmlformats.org/officeDocument/2006/relationships/customXml" Target="../ink/ink813.xml"/><Relationship Id="rId182" Type="http://schemas.openxmlformats.org/officeDocument/2006/relationships/image" Target="../media/image803.png"/><Relationship Id="rId217" Type="http://schemas.openxmlformats.org/officeDocument/2006/relationships/image" Target="../media/image820.png"/><Relationship Id="rId6" Type="http://schemas.openxmlformats.org/officeDocument/2006/relationships/customXml" Target="../ink/ink735.xml"/><Relationship Id="rId238" Type="http://schemas.openxmlformats.org/officeDocument/2006/relationships/customXml" Target="../ink/ink852.xml"/><Relationship Id="rId259" Type="http://schemas.openxmlformats.org/officeDocument/2006/relationships/image" Target="../media/image841.png"/><Relationship Id="rId23" Type="http://schemas.openxmlformats.org/officeDocument/2006/relationships/image" Target="../media/image725.png"/><Relationship Id="rId119" Type="http://schemas.openxmlformats.org/officeDocument/2006/relationships/customXml" Target="../ink/ink792.xml"/><Relationship Id="rId270" Type="http://schemas.openxmlformats.org/officeDocument/2006/relationships/customXml" Target="../ink/ink868.xml"/><Relationship Id="rId291" Type="http://schemas.openxmlformats.org/officeDocument/2006/relationships/image" Target="../media/image857.png"/><Relationship Id="rId305" Type="http://schemas.openxmlformats.org/officeDocument/2006/relationships/image" Target="../media/image864.png"/><Relationship Id="rId326" Type="http://schemas.openxmlformats.org/officeDocument/2006/relationships/customXml" Target="../ink/ink896.xml"/><Relationship Id="rId347" Type="http://schemas.openxmlformats.org/officeDocument/2006/relationships/image" Target="../media/image885.png"/><Relationship Id="rId44" Type="http://schemas.openxmlformats.org/officeDocument/2006/relationships/customXml" Target="../ink/ink754.xml"/><Relationship Id="rId65" Type="http://schemas.openxmlformats.org/officeDocument/2006/relationships/image" Target="../media/image746.png"/><Relationship Id="rId86" Type="http://schemas.openxmlformats.org/officeDocument/2006/relationships/customXml" Target="../ink/ink775.xml"/><Relationship Id="rId130" Type="http://schemas.openxmlformats.org/officeDocument/2006/relationships/image" Target="../media/image777.png"/><Relationship Id="rId151" Type="http://schemas.openxmlformats.org/officeDocument/2006/relationships/customXml" Target="../ink/ink808.xml"/><Relationship Id="rId172" Type="http://schemas.openxmlformats.org/officeDocument/2006/relationships/image" Target="../media/image798.png"/><Relationship Id="rId193" Type="http://schemas.openxmlformats.org/officeDocument/2006/relationships/customXml" Target="../ink/ink829.xml"/><Relationship Id="rId207" Type="http://schemas.openxmlformats.org/officeDocument/2006/relationships/image" Target="../media/image815.png"/><Relationship Id="rId228" Type="http://schemas.openxmlformats.org/officeDocument/2006/relationships/customXml" Target="../ink/ink847.xml"/><Relationship Id="rId249" Type="http://schemas.openxmlformats.org/officeDocument/2006/relationships/image" Target="../media/image836.png"/><Relationship Id="rId13" Type="http://schemas.openxmlformats.org/officeDocument/2006/relationships/image" Target="../media/image720.png"/><Relationship Id="rId109" Type="http://schemas.openxmlformats.org/officeDocument/2006/relationships/customXml" Target="../ink/ink787.xml"/><Relationship Id="rId260" Type="http://schemas.openxmlformats.org/officeDocument/2006/relationships/customXml" Target="../ink/ink863.xml"/><Relationship Id="rId281" Type="http://schemas.openxmlformats.org/officeDocument/2006/relationships/image" Target="../media/image852.png"/><Relationship Id="rId316" Type="http://schemas.openxmlformats.org/officeDocument/2006/relationships/customXml" Target="../ink/ink891.xml"/><Relationship Id="rId337" Type="http://schemas.openxmlformats.org/officeDocument/2006/relationships/image" Target="../media/image880.png"/><Relationship Id="rId34" Type="http://schemas.openxmlformats.org/officeDocument/2006/relationships/customXml" Target="../ink/ink749.xml"/><Relationship Id="rId55" Type="http://schemas.openxmlformats.org/officeDocument/2006/relationships/image" Target="../media/image741.png"/><Relationship Id="rId76" Type="http://schemas.openxmlformats.org/officeDocument/2006/relationships/customXml" Target="../ink/ink770.xml"/><Relationship Id="rId97" Type="http://schemas.openxmlformats.org/officeDocument/2006/relationships/image" Target="../media/image761.png"/><Relationship Id="rId120" Type="http://schemas.openxmlformats.org/officeDocument/2006/relationships/image" Target="../media/image772.png"/><Relationship Id="rId141" Type="http://schemas.openxmlformats.org/officeDocument/2006/relationships/customXml" Target="../ink/ink803.xml"/><Relationship Id="rId7" Type="http://schemas.openxmlformats.org/officeDocument/2006/relationships/image" Target="../media/image717.png"/><Relationship Id="rId162" Type="http://schemas.openxmlformats.org/officeDocument/2006/relationships/image" Target="../media/image793.png"/><Relationship Id="rId183" Type="http://schemas.openxmlformats.org/officeDocument/2006/relationships/customXml" Target="../ink/ink824.xml"/><Relationship Id="rId218" Type="http://schemas.openxmlformats.org/officeDocument/2006/relationships/customXml" Target="../ink/ink842.xml"/><Relationship Id="rId239" Type="http://schemas.openxmlformats.org/officeDocument/2006/relationships/image" Target="../media/image831.png"/><Relationship Id="rId250" Type="http://schemas.openxmlformats.org/officeDocument/2006/relationships/customXml" Target="../ink/ink858.xml"/><Relationship Id="rId271" Type="http://schemas.openxmlformats.org/officeDocument/2006/relationships/image" Target="../media/image847.png"/><Relationship Id="rId292" Type="http://schemas.openxmlformats.org/officeDocument/2006/relationships/customXml" Target="../ink/ink879.xml"/><Relationship Id="rId306" Type="http://schemas.openxmlformats.org/officeDocument/2006/relationships/customXml" Target="../ink/ink886.xml"/><Relationship Id="rId24" Type="http://schemas.openxmlformats.org/officeDocument/2006/relationships/customXml" Target="../ink/ink744.xml"/><Relationship Id="rId45" Type="http://schemas.openxmlformats.org/officeDocument/2006/relationships/image" Target="../media/image736.png"/><Relationship Id="rId66" Type="http://schemas.openxmlformats.org/officeDocument/2006/relationships/customXml" Target="../ink/ink765.xml"/><Relationship Id="rId87" Type="http://schemas.openxmlformats.org/officeDocument/2006/relationships/image" Target="../media/image756.png"/><Relationship Id="rId110" Type="http://schemas.openxmlformats.org/officeDocument/2006/relationships/image" Target="../media/image767.png"/><Relationship Id="rId131" Type="http://schemas.openxmlformats.org/officeDocument/2006/relationships/customXml" Target="../ink/ink798.xml"/><Relationship Id="rId327" Type="http://schemas.openxmlformats.org/officeDocument/2006/relationships/image" Target="../media/image875.png"/><Relationship Id="rId348" Type="http://schemas.openxmlformats.org/officeDocument/2006/relationships/customXml" Target="../ink/ink907.xml"/><Relationship Id="rId152" Type="http://schemas.openxmlformats.org/officeDocument/2006/relationships/image" Target="../media/image788.png"/><Relationship Id="rId173" Type="http://schemas.openxmlformats.org/officeDocument/2006/relationships/customXml" Target="../ink/ink819.xml"/><Relationship Id="rId194" Type="http://schemas.openxmlformats.org/officeDocument/2006/relationships/image" Target="../media/image809.png"/><Relationship Id="rId208" Type="http://schemas.openxmlformats.org/officeDocument/2006/relationships/customXml" Target="../ink/ink837.xml"/><Relationship Id="rId229" Type="http://schemas.openxmlformats.org/officeDocument/2006/relationships/image" Target="../media/image826.png"/><Relationship Id="rId240" Type="http://schemas.openxmlformats.org/officeDocument/2006/relationships/customXml" Target="../ink/ink853.xml"/><Relationship Id="rId261" Type="http://schemas.openxmlformats.org/officeDocument/2006/relationships/image" Target="../media/image842.png"/><Relationship Id="rId14" Type="http://schemas.openxmlformats.org/officeDocument/2006/relationships/customXml" Target="../ink/ink739.xml"/><Relationship Id="rId35" Type="http://schemas.openxmlformats.org/officeDocument/2006/relationships/image" Target="../media/image731.png"/><Relationship Id="rId56" Type="http://schemas.openxmlformats.org/officeDocument/2006/relationships/customXml" Target="../ink/ink760.xml"/><Relationship Id="rId77" Type="http://schemas.openxmlformats.org/officeDocument/2006/relationships/image" Target="../media/image752.png"/><Relationship Id="rId100" Type="http://schemas.openxmlformats.org/officeDocument/2006/relationships/customXml" Target="../ink/ink782.xml"/><Relationship Id="rId282" Type="http://schemas.openxmlformats.org/officeDocument/2006/relationships/customXml" Target="../ink/ink874.xml"/><Relationship Id="rId317" Type="http://schemas.openxmlformats.org/officeDocument/2006/relationships/image" Target="../media/image870.png"/><Relationship Id="rId338" Type="http://schemas.openxmlformats.org/officeDocument/2006/relationships/customXml" Target="../ink/ink902.xml"/><Relationship Id="rId8" Type="http://schemas.openxmlformats.org/officeDocument/2006/relationships/customXml" Target="../ink/ink736.xml"/><Relationship Id="rId98" Type="http://schemas.openxmlformats.org/officeDocument/2006/relationships/customXml" Target="../ink/ink781.xml"/><Relationship Id="rId121" Type="http://schemas.openxmlformats.org/officeDocument/2006/relationships/customXml" Target="../ink/ink793.xml"/><Relationship Id="rId142" Type="http://schemas.openxmlformats.org/officeDocument/2006/relationships/image" Target="../media/image783.png"/><Relationship Id="rId163" Type="http://schemas.openxmlformats.org/officeDocument/2006/relationships/customXml" Target="../ink/ink814.xml"/><Relationship Id="rId184" Type="http://schemas.openxmlformats.org/officeDocument/2006/relationships/image" Target="../media/image804.png"/><Relationship Id="rId219" Type="http://schemas.openxmlformats.org/officeDocument/2006/relationships/image" Target="../media/image821.png"/><Relationship Id="rId230" Type="http://schemas.openxmlformats.org/officeDocument/2006/relationships/customXml" Target="../ink/ink848.xml"/><Relationship Id="rId251" Type="http://schemas.openxmlformats.org/officeDocument/2006/relationships/image" Target="../media/image837.png"/><Relationship Id="rId25" Type="http://schemas.openxmlformats.org/officeDocument/2006/relationships/image" Target="../media/image726.png"/><Relationship Id="rId46" Type="http://schemas.openxmlformats.org/officeDocument/2006/relationships/customXml" Target="../ink/ink755.xml"/><Relationship Id="rId67" Type="http://schemas.openxmlformats.org/officeDocument/2006/relationships/image" Target="../media/image747.png"/><Relationship Id="rId272" Type="http://schemas.openxmlformats.org/officeDocument/2006/relationships/customXml" Target="../ink/ink869.xml"/><Relationship Id="rId293" Type="http://schemas.openxmlformats.org/officeDocument/2006/relationships/image" Target="../media/image858.png"/><Relationship Id="rId307" Type="http://schemas.openxmlformats.org/officeDocument/2006/relationships/image" Target="../media/image865.png"/><Relationship Id="rId328" Type="http://schemas.openxmlformats.org/officeDocument/2006/relationships/customXml" Target="../ink/ink897.xml"/><Relationship Id="rId349" Type="http://schemas.openxmlformats.org/officeDocument/2006/relationships/image" Target="../media/image886.png"/><Relationship Id="rId20" Type="http://schemas.openxmlformats.org/officeDocument/2006/relationships/customXml" Target="../ink/ink742.xml"/><Relationship Id="rId41" Type="http://schemas.openxmlformats.org/officeDocument/2006/relationships/image" Target="../media/image734.png"/><Relationship Id="rId62" Type="http://schemas.openxmlformats.org/officeDocument/2006/relationships/customXml" Target="../ink/ink763.xml"/><Relationship Id="rId83" Type="http://schemas.openxmlformats.org/officeDocument/2006/relationships/image" Target="../media/image754.png"/><Relationship Id="rId88" Type="http://schemas.openxmlformats.org/officeDocument/2006/relationships/customXml" Target="../ink/ink776.xml"/><Relationship Id="rId111" Type="http://schemas.openxmlformats.org/officeDocument/2006/relationships/customXml" Target="../ink/ink788.xml"/><Relationship Id="rId132" Type="http://schemas.openxmlformats.org/officeDocument/2006/relationships/image" Target="../media/image778.png"/><Relationship Id="rId153" Type="http://schemas.openxmlformats.org/officeDocument/2006/relationships/customXml" Target="../ink/ink809.xml"/><Relationship Id="rId174" Type="http://schemas.openxmlformats.org/officeDocument/2006/relationships/image" Target="../media/image799.png"/><Relationship Id="rId179" Type="http://schemas.openxmlformats.org/officeDocument/2006/relationships/customXml" Target="../ink/ink822.xml"/><Relationship Id="rId195" Type="http://schemas.openxmlformats.org/officeDocument/2006/relationships/customXml" Target="../ink/ink830.xml"/><Relationship Id="rId209" Type="http://schemas.openxmlformats.org/officeDocument/2006/relationships/image" Target="../media/image816.png"/><Relationship Id="rId190" Type="http://schemas.openxmlformats.org/officeDocument/2006/relationships/image" Target="../media/image807.png"/><Relationship Id="rId204" Type="http://schemas.openxmlformats.org/officeDocument/2006/relationships/customXml" Target="../ink/ink835.xml"/><Relationship Id="rId220" Type="http://schemas.openxmlformats.org/officeDocument/2006/relationships/customXml" Target="../ink/ink843.xml"/><Relationship Id="rId225" Type="http://schemas.openxmlformats.org/officeDocument/2006/relationships/image" Target="../media/image824.png"/><Relationship Id="rId241" Type="http://schemas.openxmlformats.org/officeDocument/2006/relationships/image" Target="../media/image832.png"/><Relationship Id="rId246" Type="http://schemas.openxmlformats.org/officeDocument/2006/relationships/customXml" Target="../ink/ink856.xml"/><Relationship Id="rId267" Type="http://schemas.openxmlformats.org/officeDocument/2006/relationships/image" Target="../media/image845.png"/><Relationship Id="rId288" Type="http://schemas.openxmlformats.org/officeDocument/2006/relationships/customXml" Target="../ink/ink877.xml"/><Relationship Id="rId15" Type="http://schemas.openxmlformats.org/officeDocument/2006/relationships/image" Target="../media/image721.png"/><Relationship Id="rId36" Type="http://schemas.openxmlformats.org/officeDocument/2006/relationships/customXml" Target="../ink/ink750.xml"/><Relationship Id="rId57" Type="http://schemas.openxmlformats.org/officeDocument/2006/relationships/image" Target="../media/image742.png"/><Relationship Id="rId106" Type="http://schemas.openxmlformats.org/officeDocument/2006/relationships/image" Target="../media/image765.png"/><Relationship Id="rId127" Type="http://schemas.openxmlformats.org/officeDocument/2006/relationships/customXml" Target="../ink/ink796.xml"/><Relationship Id="rId262" Type="http://schemas.openxmlformats.org/officeDocument/2006/relationships/customXml" Target="../ink/ink864.xml"/><Relationship Id="rId283" Type="http://schemas.openxmlformats.org/officeDocument/2006/relationships/image" Target="../media/image853.png"/><Relationship Id="rId313" Type="http://schemas.openxmlformats.org/officeDocument/2006/relationships/image" Target="../media/image868.png"/><Relationship Id="rId318" Type="http://schemas.openxmlformats.org/officeDocument/2006/relationships/customXml" Target="../ink/ink892.xml"/><Relationship Id="rId339" Type="http://schemas.openxmlformats.org/officeDocument/2006/relationships/image" Target="../media/image881.png"/><Relationship Id="rId10" Type="http://schemas.openxmlformats.org/officeDocument/2006/relationships/customXml" Target="../ink/ink737.xml"/><Relationship Id="rId31" Type="http://schemas.openxmlformats.org/officeDocument/2006/relationships/image" Target="../media/image729.png"/><Relationship Id="rId52" Type="http://schemas.openxmlformats.org/officeDocument/2006/relationships/customXml" Target="../ink/ink758.xml"/><Relationship Id="rId73" Type="http://schemas.openxmlformats.org/officeDocument/2006/relationships/image" Target="../media/image750.png"/><Relationship Id="rId78" Type="http://schemas.openxmlformats.org/officeDocument/2006/relationships/customXml" Target="../ink/ink771.xml"/><Relationship Id="rId94" Type="http://schemas.openxmlformats.org/officeDocument/2006/relationships/customXml" Target="../ink/ink779.xml"/><Relationship Id="rId99" Type="http://schemas.openxmlformats.org/officeDocument/2006/relationships/image" Target="../media/image762.png"/><Relationship Id="rId101" Type="http://schemas.openxmlformats.org/officeDocument/2006/relationships/customXml" Target="../ink/ink783.xml"/><Relationship Id="rId122" Type="http://schemas.openxmlformats.org/officeDocument/2006/relationships/image" Target="../media/image773.png"/><Relationship Id="rId143" Type="http://schemas.openxmlformats.org/officeDocument/2006/relationships/customXml" Target="../ink/ink804.xml"/><Relationship Id="rId148" Type="http://schemas.openxmlformats.org/officeDocument/2006/relationships/image" Target="../media/image786.png"/><Relationship Id="rId164" Type="http://schemas.openxmlformats.org/officeDocument/2006/relationships/image" Target="../media/image794.png"/><Relationship Id="rId169" Type="http://schemas.openxmlformats.org/officeDocument/2006/relationships/customXml" Target="../ink/ink817.xml"/><Relationship Id="rId185" Type="http://schemas.openxmlformats.org/officeDocument/2006/relationships/customXml" Target="../ink/ink825.xml"/><Relationship Id="rId334" Type="http://schemas.openxmlformats.org/officeDocument/2006/relationships/customXml" Target="../ink/ink900.xml"/><Relationship Id="rId350" Type="http://schemas.openxmlformats.org/officeDocument/2006/relationships/customXml" Target="../ink/ink908.xml"/><Relationship Id="rId4" Type="http://schemas.openxmlformats.org/officeDocument/2006/relationships/customXml" Target="../ink/ink734.xml"/><Relationship Id="rId9" Type="http://schemas.openxmlformats.org/officeDocument/2006/relationships/image" Target="../media/image718.png"/><Relationship Id="rId180" Type="http://schemas.openxmlformats.org/officeDocument/2006/relationships/image" Target="../media/image802.png"/><Relationship Id="rId210" Type="http://schemas.openxmlformats.org/officeDocument/2006/relationships/customXml" Target="../ink/ink838.xml"/><Relationship Id="rId215" Type="http://schemas.openxmlformats.org/officeDocument/2006/relationships/image" Target="../media/image819.png"/><Relationship Id="rId236" Type="http://schemas.openxmlformats.org/officeDocument/2006/relationships/customXml" Target="../ink/ink851.xml"/><Relationship Id="rId257" Type="http://schemas.openxmlformats.org/officeDocument/2006/relationships/image" Target="../media/image840.png"/><Relationship Id="rId278" Type="http://schemas.openxmlformats.org/officeDocument/2006/relationships/customXml" Target="../ink/ink872.xml"/><Relationship Id="rId26" Type="http://schemas.openxmlformats.org/officeDocument/2006/relationships/customXml" Target="../ink/ink745.xml"/><Relationship Id="rId231" Type="http://schemas.openxmlformats.org/officeDocument/2006/relationships/image" Target="../media/image827.png"/><Relationship Id="rId252" Type="http://schemas.openxmlformats.org/officeDocument/2006/relationships/customXml" Target="../ink/ink859.xml"/><Relationship Id="rId273" Type="http://schemas.openxmlformats.org/officeDocument/2006/relationships/image" Target="../media/image848.png"/><Relationship Id="rId294" Type="http://schemas.openxmlformats.org/officeDocument/2006/relationships/customXml" Target="../ink/ink880.xml"/><Relationship Id="rId308" Type="http://schemas.openxmlformats.org/officeDocument/2006/relationships/customXml" Target="../ink/ink887.xml"/><Relationship Id="rId329" Type="http://schemas.openxmlformats.org/officeDocument/2006/relationships/image" Target="../media/image876.png"/><Relationship Id="rId47" Type="http://schemas.openxmlformats.org/officeDocument/2006/relationships/image" Target="../media/image737.png"/><Relationship Id="rId68" Type="http://schemas.openxmlformats.org/officeDocument/2006/relationships/customXml" Target="../ink/ink766.xml"/><Relationship Id="rId89" Type="http://schemas.openxmlformats.org/officeDocument/2006/relationships/image" Target="../media/image757.png"/><Relationship Id="rId112" Type="http://schemas.openxmlformats.org/officeDocument/2006/relationships/image" Target="../media/image768.png"/><Relationship Id="rId133" Type="http://schemas.openxmlformats.org/officeDocument/2006/relationships/customXml" Target="../ink/ink799.xml"/><Relationship Id="rId154" Type="http://schemas.openxmlformats.org/officeDocument/2006/relationships/image" Target="../media/image789.png"/><Relationship Id="rId175" Type="http://schemas.openxmlformats.org/officeDocument/2006/relationships/customXml" Target="../ink/ink820.xml"/><Relationship Id="rId340" Type="http://schemas.openxmlformats.org/officeDocument/2006/relationships/customXml" Target="../ink/ink903.xml"/><Relationship Id="rId196" Type="http://schemas.openxmlformats.org/officeDocument/2006/relationships/image" Target="../media/image810.png"/><Relationship Id="rId200" Type="http://schemas.openxmlformats.org/officeDocument/2006/relationships/image" Target="../media/image812.png"/><Relationship Id="rId16" Type="http://schemas.openxmlformats.org/officeDocument/2006/relationships/customXml" Target="../ink/ink740.xml"/><Relationship Id="rId221" Type="http://schemas.openxmlformats.org/officeDocument/2006/relationships/image" Target="../media/image822.png"/><Relationship Id="rId242" Type="http://schemas.openxmlformats.org/officeDocument/2006/relationships/customXml" Target="../ink/ink854.xml"/><Relationship Id="rId263" Type="http://schemas.openxmlformats.org/officeDocument/2006/relationships/image" Target="../media/image843.png"/><Relationship Id="rId284" Type="http://schemas.openxmlformats.org/officeDocument/2006/relationships/customXml" Target="../ink/ink875.xml"/><Relationship Id="rId319" Type="http://schemas.openxmlformats.org/officeDocument/2006/relationships/image" Target="../media/image871.png"/><Relationship Id="rId37" Type="http://schemas.openxmlformats.org/officeDocument/2006/relationships/image" Target="../media/image732.png"/><Relationship Id="rId58" Type="http://schemas.openxmlformats.org/officeDocument/2006/relationships/customXml" Target="../ink/ink761.xml"/><Relationship Id="rId79" Type="http://schemas.openxmlformats.org/officeDocument/2006/relationships/image" Target="../media/image123.png"/><Relationship Id="rId102" Type="http://schemas.openxmlformats.org/officeDocument/2006/relationships/image" Target="../media/image763.png"/><Relationship Id="rId123" Type="http://schemas.openxmlformats.org/officeDocument/2006/relationships/customXml" Target="../ink/ink794.xml"/><Relationship Id="rId144" Type="http://schemas.openxmlformats.org/officeDocument/2006/relationships/image" Target="../media/image784.png"/><Relationship Id="rId330" Type="http://schemas.openxmlformats.org/officeDocument/2006/relationships/customXml" Target="../ink/ink898.xml"/><Relationship Id="rId90" Type="http://schemas.openxmlformats.org/officeDocument/2006/relationships/customXml" Target="../ink/ink777.xml"/><Relationship Id="rId165" Type="http://schemas.openxmlformats.org/officeDocument/2006/relationships/customXml" Target="../ink/ink815.xml"/><Relationship Id="rId186" Type="http://schemas.openxmlformats.org/officeDocument/2006/relationships/image" Target="../media/image805.png"/><Relationship Id="rId351" Type="http://schemas.openxmlformats.org/officeDocument/2006/relationships/image" Target="../media/image887.png"/><Relationship Id="rId211" Type="http://schemas.openxmlformats.org/officeDocument/2006/relationships/image" Target="../media/image817.png"/><Relationship Id="rId232" Type="http://schemas.openxmlformats.org/officeDocument/2006/relationships/customXml" Target="../ink/ink849.xml"/><Relationship Id="rId253" Type="http://schemas.openxmlformats.org/officeDocument/2006/relationships/image" Target="../media/image838.png"/><Relationship Id="rId274" Type="http://schemas.openxmlformats.org/officeDocument/2006/relationships/customXml" Target="../ink/ink870.xml"/><Relationship Id="rId295" Type="http://schemas.openxmlformats.org/officeDocument/2006/relationships/image" Target="../media/image859.png"/><Relationship Id="rId309" Type="http://schemas.openxmlformats.org/officeDocument/2006/relationships/image" Target="../media/image866.png"/><Relationship Id="rId27" Type="http://schemas.openxmlformats.org/officeDocument/2006/relationships/image" Target="../media/image727.png"/><Relationship Id="rId48" Type="http://schemas.openxmlformats.org/officeDocument/2006/relationships/customXml" Target="../ink/ink756.xml"/><Relationship Id="rId69" Type="http://schemas.openxmlformats.org/officeDocument/2006/relationships/image" Target="../media/image748.png"/><Relationship Id="rId113" Type="http://schemas.openxmlformats.org/officeDocument/2006/relationships/customXml" Target="../ink/ink789.xml"/><Relationship Id="rId134" Type="http://schemas.openxmlformats.org/officeDocument/2006/relationships/image" Target="../media/image779.png"/><Relationship Id="rId320" Type="http://schemas.openxmlformats.org/officeDocument/2006/relationships/customXml" Target="../ink/ink893.xml"/><Relationship Id="rId80" Type="http://schemas.openxmlformats.org/officeDocument/2006/relationships/customXml" Target="../ink/ink772.xml"/><Relationship Id="rId155" Type="http://schemas.openxmlformats.org/officeDocument/2006/relationships/customXml" Target="../ink/ink810.xml"/><Relationship Id="rId176" Type="http://schemas.openxmlformats.org/officeDocument/2006/relationships/image" Target="../media/image800.png"/><Relationship Id="rId197" Type="http://schemas.openxmlformats.org/officeDocument/2006/relationships/customXml" Target="../ink/ink831.xml"/><Relationship Id="rId341" Type="http://schemas.openxmlformats.org/officeDocument/2006/relationships/image" Target="../media/image882.png"/><Relationship Id="rId201" Type="http://schemas.openxmlformats.org/officeDocument/2006/relationships/customXml" Target="../ink/ink833.xml"/><Relationship Id="rId222" Type="http://schemas.openxmlformats.org/officeDocument/2006/relationships/customXml" Target="../ink/ink844.xml"/><Relationship Id="rId243" Type="http://schemas.openxmlformats.org/officeDocument/2006/relationships/image" Target="../media/image833.png"/><Relationship Id="rId264" Type="http://schemas.openxmlformats.org/officeDocument/2006/relationships/customXml" Target="../ink/ink865.xml"/><Relationship Id="rId285" Type="http://schemas.openxmlformats.org/officeDocument/2006/relationships/image" Target="../media/image854.png"/><Relationship Id="rId17" Type="http://schemas.openxmlformats.org/officeDocument/2006/relationships/image" Target="../media/image722.png"/><Relationship Id="rId38" Type="http://schemas.openxmlformats.org/officeDocument/2006/relationships/customXml" Target="../ink/ink751.xml"/><Relationship Id="rId59" Type="http://schemas.openxmlformats.org/officeDocument/2006/relationships/image" Target="../media/image743.png"/><Relationship Id="rId103" Type="http://schemas.openxmlformats.org/officeDocument/2006/relationships/customXml" Target="../ink/ink784.xml"/><Relationship Id="rId124" Type="http://schemas.openxmlformats.org/officeDocument/2006/relationships/image" Target="../media/image774.png"/><Relationship Id="rId310" Type="http://schemas.openxmlformats.org/officeDocument/2006/relationships/customXml" Target="../ink/ink888.xml"/><Relationship Id="rId70" Type="http://schemas.openxmlformats.org/officeDocument/2006/relationships/customXml" Target="../ink/ink767.xml"/><Relationship Id="rId91" Type="http://schemas.openxmlformats.org/officeDocument/2006/relationships/image" Target="../media/image758.png"/><Relationship Id="rId145" Type="http://schemas.openxmlformats.org/officeDocument/2006/relationships/customXml" Target="../ink/ink805.xml"/><Relationship Id="rId166" Type="http://schemas.openxmlformats.org/officeDocument/2006/relationships/image" Target="../media/image795.png"/><Relationship Id="rId187" Type="http://schemas.openxmlformats.org/officeDocument/2006/relationships/customXml" Target="../ink/ink826.xml"/><Relationship Id="rId331" Type="http://schemas.openxmlformats.org/officeDocument/2006/relationships/image" Target="../media/image87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39.xml"/><Relationship Id="rId233" Type="http://schemas.openxmlformats.org/officeDocument/2006/relationships/image" Target="../media/image828.png"/><Relationship Id="rId254" Type="http://schemas.openxmlformats.org/officeDocument/2006/relationships/customXml" Target="../ink/ink860.xml"/><Relationship Id="rId28" Type="http://schemas.openxmlformats.org/officeDocument/2006/relationships/customXml" Target="../ink/ink746.xml"/><Relationship Id="rId49" Type="http://schemas.openxmlformats.org/officeDocument/2006/relationships/image" Target="../media/image738.png"/><Relationship Id="rId114" Type="http://schemas.openxmlformats.org/officeDocument/2006/relationships/image" Target="../media/image769.png"/><Relationship Id="rId275" Type="http://schemas.openxmlformats.org/officeDocument/2006/relationships/image" Target="../media/image849.png"/><Relationship Id="rId296" Type="http://schemas.openxmlformats.org/officeDocument/2006/relationships/customXml" Target="../ink/ink881.xml"/><Relationship Id="rId300" Type="http://schemas.openxmlformats.org/officeDocument/2006/relationships/customXml" Target="../ink/ink883.xml"/><Relationship Id="rId60" Type="http://schemas.openxmlformats.org/officeDocument/2006/relationships/customXml" Target="../ink/ink762.xml"/><Relationship Id="rId81" Type="http://schemas.openxmlformats.org/officeDocument/2006/relationships/image" Target="../media/image753.png"/><Relationship Id="rId135" Type="http://schemas.openxmlformats.org/officeDocument/2006/relationships/customXml" Target="../ink/ink800.xml"/><Relationship Id="rId156" Type="http://schemas.openxmlformats.org/officeDocument/2006/relationships/image" Target="../media/image790.png"/><Relationship Id="rId177" Type="http://schemas.openxmlformats.org/officeDocument/2006/relationships/customXml" Target="../ink/ink821.xml"/><Relationship Id="rId198" Type="http://schemas.openxmlformats.org/officeDocument/2006/relationships/image" Target="../media/image811.png"/><Relationship Id="rId321" Type="http://schemas.openxmlformats.org/officeDocument/2006/relationships/image" Target="../media/image872.png"/><Relationship Id="rId342" Type="http://schemas.openxmlformats.org/officeDocument/2006/relationships/customXml" Target="../ink/ink904.xml"/><Relationship Id="rId202" Type="http://schemas.openxmlformats.org/officeDocument/2006/relationships/image" Target="../media/image813.png"/><Relationship Id="rId223" Type="http://schemas.openxmlformats.org/officeDocument/2006/relationships/image" Target="../media/image823.png"/><Relationship Id="rId244" Type="http://schemas.openxmlformats.org/officeDocument/2006/relationships/customXml" Target="../ink/ink855.xml"/><Relationship Id="rId18" Type="http://schemas.openxmlformats.org/officeDocument/2006/relationships/customXml" Target="../ink/ink741.xml"/><Relationship Id="rId39" Type="http://schemas.openxmlformats.org/officeDocument/2006/relationships/image" Target="../media/image733.png"/><Relationship Id="rId265" Type="http://schemas.openxmlformats.org/officeDocument/2006/relationships/image" Target="../media/image844.png"/><Relationship Id="rId286" Type="http://schemas.openxmlformats.org/officeDocument/2006/relationships/customXml" Target="../ink/ink876.xml"/><Relationship Id="rId50" Type="http://schemas.openxmlformats.org/officeDocument/2006/relationships/customXml" Target="../ink/ink757.xml"/><Relationship Id="rId104" Type="http://schemas.openxmlformats.org/officeDocument/2006/relationships/image" Target="../media/image764.png"/><Relationship Id="rId125" Type="http://schemas.openxmlformats.org/officeDocument/2006/relationships/customXml" Target="../ink/ink795.xml"/><Relationship Id="rId146" Type="http://schemas.openxmlformats.org/officeDocument/2006/relationships/image" Target="../media/image785.png"/><Relationship Id="rId167" Type="http://schemas.openxmlformats.org/officeDocument/2006/relationships/customXml" Target="../ink/ink816.xml"/><Relationship Id="rId188" Type="http://schemas.openxmlformats.org/officeDocument/2006/relationships/image" Target="../media/image806.png"/><Relationship Id="rId311" Type="http://schemas.openxmlformats.org/officeDocument/2006/relationships/image" Target="../media/image867.png"/><Relationship Id="rId332" Type="http://schemas.openxmlformats.org/officeDocument/2006/relationships/customXml" Target="../ink/ink899.xml"/><Relationship Id="rId71" Type="http://schemas.openxmlformats.org/officeDocument/2006/relationships/image" Target="../media/image749.png"/><Relationship Id="rId92" Type="http://schemas.openxmlformats.org/officeDocument/2006/relationships/customXml" Target="../ink/ink778.xml"/><Relationship Id="rId213" Type="http://schemas.openxmlformats.org/officeDocument/2006/relationships/image" Target="../media/image818.png"/><Relationship Id="rId234" Type="http://schemas.openxmlformats.org/officeDocument/2006/relationships/customXml" Target="../ink/ink850.xml"/><Relationship Id="rId2" Type="http://schemas.openxmlformats.org/officeDocument/2006/relationships/customXml" Target="../ink/ink733.xml"/><Relationship Id="rId29" Type="http://schemas.openxmlformats.org/officeDocument/2006/relationships/image" Target="../media/image728.png"/><Relationship Id="rId255" Type="http://schemas.openxmlformats.org/officeDocument/2006/relationships/image" Target="../media/image839.png"/><Relationship Id="rId276" Type="http://schemas.openxmlformats.org/officeDocument/2006/relationships/customXml" Target="../ink/ink871.xml"/><Relationship Id="rId297" Type="http://schemas.openxmlformats.org/officeDocument/2006/relationships/image" Target="../media/image860.png"/><Relationship Id="rId40" Type="http://schemas.openxmlformats.org/officeDocument/2006/relationships/customXml" Target="../ink/ink752.xml"/><Relationship Id="rId115" Type="http://schemas.openxmlformats.org/officeDocument/2006/relationships/customXml" Target="../ink/ink790.xml"/><Relationship Id="rId136" Type="http://schemas.openxmlformats.org/officeDocument/2006/relationships/image" Target="../media/image780.png"/><Relationship Id="rId157" Type="http://schemas.openxmlformats.org/officeDocument/2006/relationships/customXml" Target="../ink/ink811.xml"/><Relationship Id="rId178" Type="http://schemas.openxmlformats.org/officeDocument/2006/relationships/image" Target="../media/image801.png"/><Relationship Id="rId301" Type="http://schemas.openxmlformats.org/officeDocument/2006/relationships/image" Target="../media/image862.png"/><Relationship Id="rId322" Type="http://schemas.openxmlformats.org/officeDocument/2006/relationships/customXml" Target="../ink/ink894.xml"/><Relationship Id="rId343" Type="http://schemas.openxmlformats.org/officeDocument/2006/relationships/image" Target="../media/image883.png"/><Relationship Id="rId61" Type="http://schemas.openxmlformats.org/officeDocument/2006/relationships/image" Target="../media/image744.png"/><Relationship Id="rId82" Type="http://schemas.openxmlformats.org/officeDocument/2006/relationships/customXml" Target="../ink/ink773.xml"/><Relationship Id="rId199" Type="http://schemas.openxmlformats.org/officeDocument/2006/relationships/customXml" Target="../ink/ink832.xml"/><Relationship Id="rId203" Type="http://schemas.openxmlformats.org/officeDocument/2006/relationships/customXml" Target="../ink/ink834.xml"/><Relationship Id="rId19" Type="http://schemas.openxmlformats.org/officeDocument/2006/relationships/image" Target="../media/image723.png"/><Relationship Id="rId224" Type="http://schemas.openxmlformats.org/officeDocument/2006/relationships/customXml" Target="../ink/ink845.xml"/><Relationship Id="rId245" Type="http://schemas.openxmlformats.org/officeDocument/2006/relationships/image" Target="../media/image834.png"/><Relationship Id="rId266" Type="http://schemas.openxmlformats.org/officeDocument/2006/relationships/customXml" Target="../ink/ink866.xml"/><Relationship Id="rId287" Type="http://schemas.openxmlformats.org/officeDocument/2006/relationships/image" Target="../media/image855.png"/><Relationship Id="rId30" Type="http://schemas.openxmlformats.org/officeDocument/2006/relationships/customXml" Target="../ink/ink747.xml"/><Relationship Id="rId105" Type="http://schemas.openxmlformats.org/officeDocument/2006/relationships/customXml" Target="../ink/ink785.xml"/><Relationship Id="rId126" Type="http://schemas.openxmlformats.org/officeDocument/2006/relationships/image" Target="../media/image775.png"/><Relationship Id="rId147" Type="http://schemas.openxmlformats.org/officeDocument/2006/relationships/customXml" Target="../ink/ink806.xml"/><Relationship Id="rId168" Type="http://schemas.openxmlformats.org/officeDocument/2006/relationships/image" Target="../media/image796.png"/><Relationship Id="rId312" Type="http://schemas.openxmlformats.org/officeDocument/2006/relationships/customXml" Target="../ink/ink889.xml"/><Relationship Id="rId333" Type="http://schemas.openxmlformats.org/officeDocument/2006/relationships/image" Target="../media/image878.png"/><Relationship Id="rId51" Type="http://schemas.openxmlformats.org/officeDocument/2006/relationships/image" Target="../media/image739.png"/><Relationship Id="rId72" Type="http://schemas.openxmlformats.org/officeDocument/2006/relationships/customXml" Target="../ink/ink768.xml"/><Relationship Id="rId93" Type="http://schemas.openxmlformats.org/officeDocument/2006/relationships/image" Target="../media/image759.png"/><Relationship Id="rId189" Type="http://schemas.openxmlformats.org/officeDocument/2006/relationships/customXml" Target="../ink/ink827.xml"/><Relationship Id="rId3" Type="http://schemas.openxmlformats.org/officeDocument/2006/relationships/image" Target="../media/image715.png"/><Relationship Id="rId214" Type="http://schemas.openxmlformats.org/officeDocument/2006/relationships/customXml" Target="../ink/ink840.xml"/><Relationship Id="rId235" Type="http://schemas.openxmlformats.org/officeDocument/2006/relationships/image" Target="../media/image829.png"/><Relationship Id="rId256" Type="http://schemas.openxmlformats.org/officeDocument/2006/relationships/customXml" Target="../ink/ink861.xml"/><Relationship Id="rId277" Type="http://schemas.openxmlformats.org/officeDocument/2006/relationships/image" Target="../media/image850.png"/><Relationship Id="rId298" Type="http://schemas.openxmlformats.org/officeDocument/2006/relationships/customXml" Target="../ink/ink882.xml"/><Relationship Id="rId116" Type="http://schemas.openxmlformats.org/officeDocument/2006/relationships/image" Target="../media/image770.png"/><Relationship Id="rId137" Type="http://schemas.openxmlformats.org/officeDocument/2006/relationships/customXml" Target="../ink/ink801.xml"/><Relationship Id="rId158" Type="http://schemas.openxmlformats.org/officeDocument/2006/relationships/image" Target="../media/image791.png"/><Relationship Id="rId302" Type="http://schemas.openxmlformats.org/officeDocument/2006/relationships/customXml" Target="../ink/ink884.xml"/><Relationship Id="rId323" Type="http://schemas.openxmlformats.org/officeDocument/2006/relationships/image" Target="../media/image873.png"/><Relationship Id="rId344" Type="http://schemas.openxmlformats.org/officeDocument/2006/relationships/customXml" Target="../ink/ink90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3.png"/><Relationship Id="rId299" Type="http://schemas.openxmlformats.org/officeDocument/2006/relationships/customXml" Target="../ink/ink1059.xml"/><Relationship Id="rId303" Type="http://schemas.openxmlformats.org/officeDocument/2006/relationships/customXml" Target="../ink/ink1061.xml"/><Relationship Id="rId21" Type="http://schemas.openxmlformats.org/officeDocument/2006/relationships/image" Target="../media/image897.png"/><Relationship Id="rId42" Type="http://schemas.openxmlformats.org/officeDocument/2006/relationships/customXml" Target="../ink/ink929.xml"/><Relationship Id="rId63" Type="http://schemas.openxmlformats.org/officeDocument/2006/relationships/image" Target="../media/image918.png"/><Relationship Id="rId84" Type="http://schemas.openxmlformats.org/officeDocument/2006/relationships/customXml" Target="../ink/ink951.xml"/><Relationship Id="rId138" Type="http://schemas.openxmlformats.org/officeDocument/2006/relationships/customXml" Target="../ink/ink978.xml"/><Relationship Id="rId159" Type="http://schemas.openxmlformats.org/officeDocument/2006/relationships/image" Target="../media/image964.png"/><Relationship Id="rId324" Type="http://schemas.openxmlformats.org/officeDocument/2006/relationships/image" Target="../media/image1046.png"/><Relationship Id="rId345" Type="http://schemas.openxmlformats.org/officeDocument/2006/relationships/customXml" Target="../ink/ink1082.xml"/><Relationship Id="rId366" Type="http://schemas.openxmlformats.org/officeDocument/2006/relationships/image" Target="../media/image1067.png"/><Relationship Id="rId170" Type="http://schemas.openxmlformats.org/officeDocument/2006/relationships/customXml" Target="../ink/ink994.xml"/><Relationship Id="rId191" Type="http://schemas.openxmlformats.org/officeDocument/2006/relationships/customXml" Target="../ink/ink1005.xml"/><Relationship Id="rId205" Type="http://schemas.openxmlformats.org/officeDocument/2006/relationships/customXml" Target="../ink/ink1012.xml"/><Relationship Id="rId226" Type="http://schemas.openxmlformats.org/officeDocument/2006/relationships/image" Target="../media/image997.png"/><Relationship Id="rId247" Type="http://schemas.openxmlformats.org/officeDocument/2006/relationships/customXml" Target="../ink/ink1033.xml"/><Relationship Id="rId107" Type="http://schemas.openxmlformats.org/officeDocument/2006/relationships/image" Target="../media/image938.png"/><Relationship Id="rId268" Type="http://schemas.openxmlformats.org/officeDocument/2006/relationships/image" Target="../media/image1018.png"/><Relationship Id="rId289" Type="http://schemas.openxmlformats.org/officeDocument/2006/relationships/customXml" Target="../ink/ink1054.xml"/><Relationship Id="rId11" Type="http://schemas.openxmlformats.org/officeDocument/2006/relationships/image" Target="../media/image892.png"/><Relationship Id="rId32" Type="http://schemas.openxmlformats.org/officeDocument/2006/relationships/customXml" Target="../ink/ink924.xml"/><Relationship Id="rId53" Type="http://schemas.openxmlformats.org/officeDocument/2006/relationships/image" Target="../media/image913.png"/><Relationship Id="rId74" Type="http://schemas.openxmlformats.org/officeDocument/2006/relationships/image" Target="../media/image922.png"/><Relationship Id="rId128" Type="http://schemas.openxmlformats.org/officeDocument/2006/relationships/customXml" Target="../ink/ink973.xml"/><Relationship Id="rId149" Type="http://schemas.openxmlformats.org/officeDocument/2006/relationships/image" Target="../media/image959.png"/><Relationship Id="rId314" Type="http://schemas.openxmlformats.org/officeDocument/2006/relationships/image" Target="../media/image1041.png"/><Relationship Id="rId335" Type="http://schemas.openxmlformats.org/officeDocument/2006/relationships/customXml" Target="../ink/ink1077.xml"/><Relationship Id="rId356" Type="http://schemas.openxmlformats.org/officeDocument/2006/relationships/image" Target="../media/image1062.png"/><Relationship Id="rId377" Type="http://schemas.openxmlformats.org/officeDocument/2006/relationships/image" Target="../media/image1072.png"/><Relationship Id="rId5" Type="http://schemas.openxmlformats.org/officeDocument/2006/relationships/image" Target="../media/image889.png"/><Relationship Id="rId95" Type="http://schemas.openxmlformats.org/officeDocument/2006/relationships/image" Target="../media/image932.png"/><Relationship Id="rId160" Type="http://schemas.openxmlformats.org/officeDocument/2006/relationships/customXml" Target="../ink/ink989.xml"/><Relationship Id="rId181" Type="http://schemas.openxmlformats.org/officeDocument/2006/relationships/customXml" Target="../ink/ink1000.xml"/><Relationship Id="rId216" Type="http://schemas.openxmlformats.org/officeDocument/2006/relationships/image" Target="../media/image992.png"/><Relationship Id="rId237" Type="http://schemas.openxmlformats.org/officeDocument/2006/relationships/customXml" Target="../ink/ink1028.xml"/><Relationship Id="rId258" Type="http://schemas.openxmlformats.org/officeDocument/2006/relationships/image" Target="../media/image1013.png"/><Relationship Id="rId279" Type="http://schemas.openxmlformats.org/officeDocument/2006/relationships/customXml" Target="../ink/ink1049.xml"/><Relationship Id="rId22" Type="http://schemas.openxmlformats.org/officeDocument/2006/relationships/customXml" Target="../ink/ink919.xml"/><Relationship Id="rId43" Type="http://schemas.openxmlformats.org/officeDocument/2006/relationships/image" Target="../media/image908.png"/><Relationship Id="rId64" Type="http://schemas.openxmlformats.org/officeDocument/2006/relationships/customXml" Target="../ink/ink940.xml"/><Relationship Id="rId118" Type="http://schemas.openxmlformats.org/officeDocument/2006/relationships/customXml" Target="../ink/ink968.xml"/><Relationship Id="rId139" Type="http://schemas.openxmlformats.org/officeDocument/2006/relationships/image" Target="../media/image954.png"/><Relationship Id="rId290" Type="http://schemas.openxmlformats.org/officeDocument/2006/relationships/image" Target="../media/image1029.png"/><Relationship Id="rId304" Type="http://schemas.openxmlformats.org/officeDocument/2006/relationships/image" Target="../media/image1036.png"/><Relationship Id="rId325" Type="http://schemas.openxmlformats.org/officeDocument/2006/relationships/customXml" Target="../ink/ink1072.xml"/><Relationship Id="rId346" Type="http://schemas.openxmlformats.org/officeDocument/2006/relationships/image" Target="../media/image1057.png"/><Relationship Id="rId367" Type="http://schemas.openxmlformats.org/officeDocument/2006/relationships/customXml" Target="../ink/ink1093.xml"/><Relationship Id="rId85" Type="http://schemas.openxmlformats.org/officeDocument/2006/relationships/image" Target="../media/image927.png"/><Relationship Id="rId150" Type="http://schemas.openxmlformats.org/officeDocument/2006/relationships/customXml" Target="../ink/ink984.xml"/><Relationship Id="rId171" Type="http://schemas.openxmlformats.org/officeDocument/2006/relationships/image" Target="../media/image970.png"/><Relationship Id="rId192" Type="http://schemas.openxmlformats.org/officeDocument/2006/relationships/image" Target="../media/image980.png"/><Relationship Id="rId206" Type="http://schemas.openxmlformats.org/officeDocument/2006/relationships/image" Target="../media/image987.png"/><Relationship Id="rId227" Type="http://schemas.openxmlformats.org/officeDocument/2006/relationships/customXml" Target="../ink/ink1023.xml"/><Relationship Id="rId248" Type="http://schemas.openxmlformats.org/officeDocument/2006/relationships/image" Target="../media/image1008.png"/><Relationship Id="rId269" Type="http://schemas.openxmlformats.org/officeDocument/2006/relationships/customXml" Target="../ink/ink1044.xml"/><Relationship Id="rId12" Type="http://schemas.openxmlformats.org/officeDocument/2006/relationships/customXml" Target="../ink/ink914.xml"/><Relationship Id="rId33" Type="http://schemas.openxmlformats.org/officeDocument/2006/relationships/image" Target="../media/image903.png"/><Relationship Id="rId108" Type="http://schemas.openxmlformats.org/officeDocument/2006/relationships/customXml" Target="../ink/ink963.xml"/><Relationship Id="rId129" Type="http://schemas.openxmlformats.org/officeDocument/2006/relationships/image" Target="../media/image949.png"/><Relationship Id="rId280" Type="http://schemas.openxmlformats.org/officeDocument/2006/relationships/image" Target="../media/image1024.png"/><Relationship Id="rId315" Type="http://schemas.openxmlformats.org/officeDocument/2006/relationships/customXml" Target="../ink/ink1067.xml"/><Relationship Id="rId336" Type="http://schemas.openxmlformats.org/officeDocument/2006/relationships/image" Target="../media/image1052.png"/><Relationship Id="rId357" Type="http://schemas.openxmlformats.org/officeDocument/2006/relationships/customXml" Target="../ink/ink1088.xml"/><Relationship Id="rId54" Type="http://schemas.openxmlformats.org/officeDocument/2006/relationships/customXml" Target="../ink/ink935.xml"/><Relationship Id="rId75" Type="http://schemas.openxmlformats.org/officeDocument/2006/relationships/customXml" Target="../ink/ink946.xml"/><Relationship Id="rId96" Type="http://schemas.openxmlformats.org/officeDocument/2006/relationships/customXml" Target="../ink/ink957.xml"/><Relationship Id="rId140" Type="http://schemas.openxmlformats.org/officeDocument/2006/relationships/customXml" Target="../ink/ink979.xml"/><Relationship Id="rId161" Type="http://schemas.openxmlformats.org/officeDocument/2006/relationships/image" Target="../media/image965.png"/><Relationship Id="rId182" Type="http://schemas.openxmlformats.org/officeDocument/2006/relationships/image" Target="../media/image975.png"/><Relationship Id="rId217" Type="http://schemas.openxmlformats.org/officeDocument/2006/relationships/customXml" Target="../ink/ink1018.xml"/><Relationship Id="rId6" Type="http://schemas.openxmlformats.org/officeDocument/2006/relationships/customXml" Target="../ink/ink911.xml"/><Relationship Id="rId238" Type="http://schemas.openxmlformats.org/officeDocument/2006/relationships/image" Target="../media/image1003.png"/><Relationship Id="rId259" Type="http://schemas.openxmlformats.org/officeDocument/2006/relationships/customXml" Target="../ink/ink1039.xml"/><Relationship Id="rId23" Type="http://schemas.openxmlformats.org/officeDocument/2006/relationships/image" Target="../media/image898.png"/><Relationship Id="rId119" Type="http://schemas.openxmlformats.org/officeDocument/2006/relationships/image" Target="../media/image944.png"/><Relationship Id="rId270" Type="http://schemas.openxmlformats.org/officeDocument/2006/relationships/image" Target="../media/image1019.png"/><Relationship Id="rId291" Type="http://schemas.openxmlformats.org/officeDocument/2006/relationships/customXml" Target="../ink/ink1055.xml"/><Relationship Id="rId305" Type="http://schemas.openxmlformats.org/officeDocument/2006/relationships/customXml" Target="../ink/ink1062.xml"/><Relationship Id="rId326" Type="http://schemas.openxmlformats.org/officeDocument/2006/relationships/image" Target="../media/image1047.png"/><Relationship Id="rId347" Type="http://schemas.openxmlformats.org/officeDocument/2006/relationships/customXml" Target="../ink/ink1083.xml"/><Relationship Id="rId44" Type="http://schemas.openxmlformats.org/officeDocument/2006/relationships/customXml" Target="../ink/ink930.xml"/><Relationship Id="rId65" Type="http://schemas.openxmlformats.org/officeDocument/2006/relationships/image" Target="../media/image123.png"/><Relationship Id="rId86" Type="http://schemas.openxmlformats.org/officeDocument/2006/relationships/customXml" Target="../ink/ink952.xml"/><Relationship Id="rId130" Type="http://schemas.openxmlformats.org/officeDocument/2006/relationships/customXml" Target="../ink/ink974.xml"/><Relationship Id="rId151" Type="http://schemas.openxmlformats.org/officeDocument/2006/relationships/image" Target="../media/image960.png"/><Relationship Id="rId368" Type="http://schemas.openxmlformats.org/officeDocument/2006/relationships/image" Target="../media/image1068.png"/><Relationship Id="rId172" Type="http://schemas.openxmlformats.org/officeDocument/2006/relationships/customXml" Target="../ink/ink995.xml"/><Relationship Id="rId193" Type="http://schemas.openxmlformats.org/officeDocument/2006/relationships/customXml" Target="../ink/ink1006.xml"/><Relationship Id="rId207" Type="http://schemas.openxmlformats.org/officeDocument/2006/relationships/customXml" Target="../ink/ink1013.xml"/><Relationship Id="rId228" Type="http://schemas.openxmlformats.org/officeDocument/2006/relationships/image" Target="../media/image998.png"/><Relationship Id="rId249" Type="http://schemas.openxmlformats.org/officeDocument/2006/relationships/customXml" Target="../ink/ink1034.xml"/><Relationship Id="rId13" Type="http://schemas.openxmlformats.org/officeDocument/2006/relationships/image" Target="../media/image893.png"/><Relationship Id="rId109" Type="http://schemas.openxmlformats.org/officeDocument/2006/relationships/image" Target="../media/image939.png"/><Relationship Id="rId260" Type="http://schemas.openxmlformats.org/officeDocument/2006/relationships/image" Target="../media/image1014.png"/><Relationship Id="rId281" Type="http://schemas.openxmlformats.org/officeDocument/2006/relationships/customXml" Target="../ink/ink1050.xml"/><Relationship Id="rId316" Type="http://schemas.openxmlformats.org/officeDocument/2006/relationships/image" Target="../media/image1042.png"/><Relationship Id="rId337" Type="http://schemas.openxmlformats.org/officeDocument/2006/relationships/customXml" Target="../ink/ink1078.xml"/><Relationship Id="rId34" Type="http://schemas.openxmlformats.org/officeDocument/2006/relationships/customXml" Target="../ink/ink925.xml"/><Relationship Id="rId55" Type="http://schemas.openxmlformats.org/officeDocument/2006/relationships/image" Target="../media/image914.png"/><Relationship Id="rId76" Type="http://schemas.openxmlformats.org/officeDocument/2006/relationships/image" Target="../media/image923.png"/><Relationship Id="rId97" Type="http://schemas.openxmlformats.org/officeDocument/2006/relationships/image" Target="../media/image933.png"/><Relationship Id="rId120" Type="http://schemas.openxmlformats.org/officeDocument/2006/relationships/customXml" Target="../ink/ink969.xml"/><Relationship Id="rId141" Type="http://schemas.openxmlformats.org/officeDocument/2006/relationships/image" Target="../media/image955.png"/><Relationship Id="rId358" Type="http://schemas.openxmlformats.org/officeDocument/2006/relationships/image" Target="../media/image1063.png"/><Relationship Id="rId7" Type="http://schemas.openxmlformats.org/officeDocument/2006/relationships/image" Target="../media/image890.png"/><Relationship Id="rId162" Type="http://schemas.openxmlformats.org/officeDocument/2006/relationships/customXml" Target="../ink/ink990.xml"/><Relationship Id="rId183" Type="http://schemas.openxmlformats.org/officeDocument/2006/relationships/customXml" Target="../ink/ink1001.xml"/><Relationship Id="rId218" Type="http://schemas.openxmlformats.org/officeDocument/2006/relationships/image" Target="../media/image993.png"/><Relationship Id="rId239" Type="http://schemas.openxmlformats.org/officeDocument/2006/relationships/customXml" Target="../ink/ink1029.xml"/><Relationship Id="rId250" Type="http://schemas.openxmlformats.org/officeDocument/2006/relationships/image" Target="../media/image1009.png"/><Relationship Id="rId271" Type="http://schemas.openxmlformats.org/officeDocument/2006/relationships/customXml" Target="../ink/ink1045.xml"/><Relationship Id="rId292" Type="http://schemas.openxmlformats.org/officeDocument/2006/relationships/image" Target="../media/image1030.png"/><Relationship Id="rId306" Type="http://schemas.openxmlformats.org/officeDocument/2006/relationships/image" Target="../media/image1037.png"/><Relationship Id="rId24" Type="http://schemas.openxmlformats.org/officeDocument/2006/relationships/customXml" Target="../ink/ink920.xml"/><Relationship Id="rId45" Type="http://schemas.openxmlformats.org/officeDocument/2006/relationships/image" Target="../media/image909.png"/><Relationship Id="rId66" Type="http://schemas.openxmlformats.org/officeDocument/2006/relationships/customXml" Target="../ink/ink941.xml"/><Relationship Id="rId87" Type="http://schemas.openxmlformats.org/officeDocument/2006/relationships/image" Target="../media/image928.png"/><Relationship Id="rId110" Type="http://schemas.openxmlformats.org/officeDocument/2006/relationships/customXml" Target="../ink/ink964.xml"/><Relationship Id="rId131" Type="http://schemas.openxmlformats.org/officeDocument/2006/relationships/image" Target="../media/image950.png"/><Relationship Id="rId327" Type="http://schemas.openxmlformats.org/officeDocument/2006/relationships/customXml" Target="../ink/ink1073.xml"/><Relationship Id="rId348" Type="http://schemas.openxmlformats.org/officeDocument/2006/relationships/image" Target="../media/image1058.png"/><Relationship Id="rId369" Type="http://schemas.openxmlformats.org/officeDocument/2006/relationships/customXml" Target="../ink/ink1094.xml"/><Relationship Id="rId152" Type="http://schemas.openxmlformats.org/officeDocument/2006/relationships/customXml" Target="../ink/ink985.xml"/><Relationship Id="rId173" Type="http://schemas.openxmlformats.org/officeDocument/2006/relationships/image" Target="../media/image971.png"/><Relationship Id="rId194" Type="http://schemas.openxmlformats.org/officeDocument/2006/relationships/image" Target="../media/image981.png"/><Relationship Id="rId208" Type="http://schemas.openxmlformats.org/officeDocument/2006/relationships/image" Target="../media/image988.png"/><Relationship Id="rId229" Type="http://schemas.openxmlformats.org/officeDocument/2006/relationships/customXml" Target="../ink/ink1024.xml"/><Relationship Id="rId240" Type="http://schemas.openxmlformats.org/officeDocument/2006/relationships/image" Target="../media/image1004.png"/><Relationship Id="rId261" Type="http://schemas.openxmlformats.org/officeDocument/2006/relationships/customXml" Target="../ink/ink1040.xml"/><Relationship Id="rId14" Type="http://schemas.openxmlformats.org/officeDocument/2006/relationships/customXml" Target="../ink/ink915.xml"/><Relationship Id="rId35" Type="http://schemas.openxmlformats.org/officeDocument/2006/relationships/image" Target="../media/image904.png"/><Relationship Id="rId56" Type="http://schemas.openxmlformats.org/officeDocument/2006/relationships/customXml" Target="../ink/ink936.xml"/><Relationship Id="rId77" Type="http://schemas.openxmlformats.org/officeDocument/2006/relationships/customXml" Target="../ink/ink947.xml"/><Relationship Id="rId100" Type="http://schemas.openxmlformats.org/officeDocument/2006/relationships/customXml" Target="../ink/ink959.xml"/><Relationship Id="rId282" Type="http://schemas.openxmlformats.org/officeDocument/2006/relationships/image" Target="../media/image1025.png"/><Relationship Id="rId317" Type="http://schemas.openxmlformats.org/officeDocument/2006/relationships/customXml" Target="../ink/ink1068.xml"/><Relationship Id="rId338" Type="http://schemas.openxmlformats.org/officeDocument/2006/relationships/image" Target="../media/image1053.png"/><Relationship Id="rId359" Type="http://schemas.openxmlformats.org/officeDocument/2006/relationships/customXml" Target="../ink/ink1089.xml"/><Relationship Id="rId8" Type="http://schemas.openxmlformats.org/officeDocument/2006/relationships/customXml" Target="../ink/ink912.xml"/><Relationship Id="rId98" Type="http://schemas.openxmlformats.org/officeDocument/2006/relationships/customXml" Target="../ink/ink958.xml"/><Relationship Id="rId121" Type="http://schemas.openxmlformats.org/officeDocument/2006/relationships/image" Target="../media/image945.png"/><Relationship Id="rId142" Type="http://schemas.openxmlformats.org/officeDocument/2006/relationships/customXml" Target="../ink/ink980.xml"/><Relationship Id="rId163" Type="http://schemas.openxmlformats.org/officeDocument/2006/relationships/image" Target="../media/image966.png"/><Relationship Id="rId184" Type="http://schemas.openxmlformats.org/officeDocument/2006/relationships/image" Target="../media/image976.png"/><Relationship Id="rId219" Type="http://schemas.openxmlformats.org/officeDocument/2006/relationships/customXml" Target="../ink/ink1019.xml"/><Relationship Id="rId370" Type="http://schemas.openxmlformats.org/officeDocument/2006/relationships/customXml" Target="../ink/ink1095.xml"/><Relationship Id="rId230" Type="http://schemas.openxmlformats.org/officeDocument/2006/relationships/image" Target="../media/image999.png"/><Relationship Id="rId251" Type="http://schemas.openxmlformats.org/officeDocument/2006/relationships/customXml" Target="../ink/ink1035.xml"/><Relationship Id="rId25" Type="http://schemas.openxmlformats.org/officeDocument/2006/relationships/image" Target="../media/image899.png"/><Relationship Id="rId46" Type="http://schemas.openxmlformats.org/officeDocument/2006/relationships/customXml" Target="../ink/ink931.xml"/><Relationship Id="rId67" Type="http://schemas.openxmlformats.org/officeDocument/2006/relationships/customXml" Target="../ink/ink942.xml"/><Relationship Id="rId272" Type="http://schemas.openxmlformats.org/officeDocument/2006/relationships/image" Target="../media/image1020.png"/><Relationship Id="rId293" Type="http://schemas.openxmlformats.org/officeDocument/2006/relationships/customXml" Target="../ink/ink1056.xml"/><Relationship Id="rId307" Type="http://schemas.openxmlformats.org/officeDocument/2006/relationships/customXml" Target="../ink/ink1063.xml"/><Relationship Id="rId328" Type="http://schemas.openxmlformats.org/officeDocument/2006/relationships/image" Target="../media/image1048.png"/><Relationship Id="rId349" Type="http://schemas.openxmlformats.org/officeDocument/2006/relationships/customXml" Target="../ink/ink1084.xml"/><Relationship Id="rId88" Type="http://schemas.openxmlformats.org/officeDocument/2006/relationships/customXml" Target="../ink/ink953.xml"/><Relationship Id="rId111" Type="http://schemas.openxmlformats.org/officeDocument/2006/relationships/image" Target="../media/image940.png"/><Relationship Id="rId132" Type="http://schemas.openxmlformats.org/officeDocument/2006/relationships/customXml" Target="../ink/ink975.xml"/><Relationship Id="rId153" Type="http://schemas.openxmlformats.org/officeDocument/2006/relationships/image" Target="../media/image961.png"/><Relationship Id="rId174" Type="http://schemas.openxmlformats.org/officeDocument/2006/relationships/customXml" Target="../ink/ink996.xml"/><Relationship Id="rId195" Type="http://schemas.openxmlformats.org/officeDocument/2006/relationships/customXml" Target="../ink/ink1007.xml"/><Relationship Id="rId209" Type="http://schemas.openxmlformats.org/officeDocument/2006/relationships/customXml" Target="../ink/ink1014.xml"/><Relationship Id="rId360" Type="http://schemas.openxmlformats.org/officeDocument/2006/relationships/image" Target="../media/image1064.png"/><Relationship Id="rId220" Type="http://schemas.openxmlformats.org/officeDocument/2006/relationships/image" Target="../media/image994.png"/><Relationship Id="rId241" Type="http://schemas.openxmlformats.org/officeDocument/2006/relationships/customXml" Target="../ink/ink1030.xml"/><Relationship Id="rId15" Type="http://schemas.openxmlformats.org/officeDocument/2006/relationships/image" Target="../media/image894.png"/><Relationship Id="rId36" Type="http://schemas.openxmlformats.org/officeDocument/2006/relationships/customXml" Target="../ink/ink926.xml"/><Relationship Id="rId57" Type="http://schemas.openxmlformats.org/officeDocument/2006/relationships/image" Target="../media/image915.png"/><Relationship Id="rId262" Type="http://schemas.openxmlformats.org/officeDocument/2006/relationships/image" Target="../media/image1015.png"/><Relationship Id="rId283" Type="http://schemas.openxmlformats.org/officeDocument/2006/relationships/customXml" Target="../ink/ink1051.xml"/><Relationship Id="rId318" Type="http://schemas.openxmlformats.org/officeDocument/2006/relationships/image" Target="../media/image1043.png"/><Relationship Id="rId339" Type="http://schemas.openxmlformats.org/officeDocument/2006/relationships/customXml" Target="../ink/ink1079.xml"/><Relationship Id="rId78" Type="http://schemas.openxmlformats.org/officeDocument/2006/relationships/image" Target="../media/image924.png"/><Relationship Id="rId99" Type="http://schemas.openxmlformats.org/officeDocument/2006/relationships/image" Target="../media/image934.png"/><Relationship Id="rId101" Type="http://schemas.openxmlformats.org/officeDocument/2006/relationships/image" Target="../media/image935.png"/><Relationship Id="rId122" Type="http://schemas.openxmlformats.org/officeDocument/2006/relationships/customXml" Target="../ink/ink970.xml"/><Relationship Id="rId143" Type="http://schemas.openxmlformats.org/officeDocument/2006/relationships/image" Target="../media/image956.png"/><Relationship Id="rId164" Type="http://schemas.openxmlformats.org/officeDocument/2006/relationships/customXml" Target="../ink/ink991.xml"/><Relationship Id="rId185" Type="http://schemas.openxmlformats.org/officeDocument/2006/relationships/customXml" Target="../ink/ink1002.xml"/><Relationship Id="rId350" Type="http://schemas.openxmlformats.org/officeDocument/2006/relationships/image" Target="../media/image1059.png"/><Relationship Id="rId371" Type="http://schemas.openxmlformats.org/officeDocument/2006/relationships/image" Target="../media/image1069.png"/><Relationship Id="rId4" Type="http://schemas.openxmlformats.org/officeDocument/2006/relationships/customXml" Target="../ink/ink910.xml"/><Relationship Id="rId9" Type="http://schemas.openxmlformats.org/officeDocument/2006/relationships/image" Target="../media/image891.png"/><Relationship Id="rId180" Type="http://schemas.openxmlformats.org/officeDocument/2006/relationships/customXml" Target="../ink/ink999.xml"/><Relationship Id="rId210" Type="http://schemas.openxmlformats.org/officeDocument/2006/relationships/image" Target="../media/image989.png"/><Relationship Id="rId215" Type="http://schemas.openxmlformats.org/officeDocument/2006/relationships/customXml" Target="../ink/ink1017.xml"/><Relationship Id="rId236" Type="http://schemas.openxmlformats.org/officeDocument/2006/relationships/image" Target="../media/image1002.png"/><Relationship Id="rId257" Type="http://schemas.openxmlformats.org/officeDocument/2006/relationships/customXml" Target="../ink/ink1038.xml"/><Relationship Id="rId278" Type="http://schemas.openxmlformats.org/officeDocument/2006/relationships/image" Target="../media/image1023.png"/><Relationship Id="rId26" Type="http://schemas.openxmlformats.org/officeDocument/2006/relationships/customXml" Target="../ink/ink921.xml"/><Relationship Id="rId231" Type="http://schemas.openxmlformats.org/officeDocument/2006/relationships/customXml" Target="../ink/ink1025.xml"/><Relationship Id="rId252" Type="http://schemas.openxmlformats.org/officeDocument/2006/relationships/image" Target="../media/image1010.png"/><Relationship Id="rId273" Type="http://schemas.openxmlformats.org/officeDocument/2006/relationships/customXml" Target="../ink/ink1046.xml"/><Relationship Id="rId294" Type="http://schemas.openxmlformats.org/officeDocument/2006/relationships/image" Target="../media/image1031.png"/><Relationship Id="rId308" Type="http://schemas.openxmlformats.org/officeDocument/2006/relationships/image" Target="../media/image1038.png"/><Relationship Id="rId329" Type="http://schemas.openxmlformats.org/officeDocument/2006/relationships/customXml" Target="../ink/ink1074.xml"/><Relationship Id="rId47" Type="http://schemas.openxmlformats.org/officeDocument/2006/relationships/image" Target="../media/image910.png"/><Relationship Id="rId68" Type="http://schemas.openxmlformats.org/officeDocument/2006/relationships/image" Target="../media/image919.png"/><Relationship Id="rId89" Type="http://schemas.openxmlformats.org/officeDocument/2006/relationships/image" Target="../media/image929.png"/><Relationship Id="rId112" Type="http://schemas.openxmlformats.org/officeDocument/2006/relationships/customXml" Target="../ink/ink965.xml"/><Relationship Id="rId133" Type="http://schemas.openxmlformats.org/officeDocument/2006/relationships/image" Target="../media/image951.png"/><Relationship Id="rId154" Type="http://schemas.openxmlformats.org/officeDocument/2006/relationships/customXml" Target="../ink/ink986.xml"/><Relationship Id="rId175" Type="http://schemas.openxmlformats.org/officeDocument/2006/relationships/image" Target="../media/image972.png"/><Relationship Id="rId340" Type="http://schemas.openxmlformats.org/officeDocument/2006/relationships/image" Target="../media/image1054.png"/><Relationship Id="rId361" Type="http://schemas.openxmlformats.org/officeDocument/2006/relationships/customXml" Target="../ink/ink1090.xml"/><Relationship Id="rId196" Type="http://schemas.openxmlformats.org/officeDocument/2006/relationships/image" Target="../media/image982.png"/><Relationship Id="rId200" Type="http://schemas.openxmlformats.org/officeDocument/2006/relationships/image" Target="../media/image984.png"/><Relationship Id="rId16" Type="http://schemas.openxmlformats.org/officeDocument/2006/relationships/customXml" Target="../ink/ink916.xml"/><Relationship Id="rId221" Type="http://schemas.openxmlformats.org/officeDocument/2006/relationships/customXml" Target="../ink/ink1020.xml"/><Relationship Id="rId242" Type="http://schemas.openxmlformats.org/officeDocument/2006/relationships/image" Target="../media/image1005.png"/><Relationship Id="rId263" Type="http://schemas.openxmlformats.org/officeDocument/2006/relationships/customXml" Target="../ink/ink1041.xml"/><Relationship Id="rId284" Type="http://schemas.openxmlformats.org/officeDocument/2006/relationships/image" Target="../media/image1026.png"/><Relationship Id="rId319" Type="http://schemas.openxmlformats.org/officeDocument/2006/relationships/customXml" Target="../ink/ink1069.xml"/><Relationship Id="rId37" Type="http://schemas.openxmlformats.org/officeDocument/2006/relationships/image" Target="../media/image905.png"/><Relationship Id="rId58" Type="http://schemas.openxmlformats.org/officeDocument/2006/relationships/customXml" Target="../ink/ink937.xml"/><Relationship Id="rId79" Type="http://schemas.openxmlformats.org/officeDocument/2006/relationships/customXml" Target="../ink/ink948.xml"/><Relationship Id="rId102" Type="http://schemas.openxmlformats.org/officeDocument/2006/relationships/customXml" Target="../ink/ink960.xml"/><Relationship Id="rId123" Type="http://schemas.openxmlformats.org/officeDocument/2006/relationships/image" Target="../media/image946.png"/><Relationship Id="rId144" Type="http://schemas.openxmlformats.org/officeDocument/2006/relationships/customXml" Target="../ink/ink981.xml"/><Relationship Id="rId330" Type="http://schemas.openxmlformats.org/officeDocument/2006/relationships/image" Target="../media/image1049.png"/><Relationship Id="rId90" Type="http://schemas.openxmlformats.org/officeDocument/2006/relationships/customXml" Target="../ink/ink954.xml"/><Relationship Id="rId165" Type="http://schemas.openxmlformats.org/officeDocument/2006/relationships/image" Target="../media/image967.png"/><Relationship Id="rId186" Type="http://schemas.openxmlformats.org/officeDocument/2006/relationships/image" Target="../media/image977.png"/><Relationship Id="rId351" Type="http://schemas.openxmlformats.org/officeDocument/2006/relationships/customXml" Target="../ink/ink1085.xml"/><Relationship Id="rId372" Type="http://schemas.openxmlformats.org/officeDocument/2006/relationships/customXml" Target="../ink/ink1096.xml"/><Relationship Id="rId211" Type="http://schemas.openxmlformats.org/officeDocument/2006/relationships/customXml" Target="../ink/ink1015.xml"/><Relationship Id="rId232" Type="http://schemas.openxmlformats.org/officeDocument/2006/relationships/image" Target="../media/image1000.png"/><Relationship Id="rId253" Type="http://schemas.openxmlformats.org/officeDocument/2006/relationships/customXml" Target="../ink/ink1036.xml"/><Relationship Id="rId274" Type="http://schemas.openxmlformats.org/officeDocument/2006/relationships/image" Target="../media/image1021.png"/><Relationship Id="rId295" Type="http://schemas.openxmlformats.org/officeDocument/2006/relationships/customXml" Target="../ink/ink1057.xml"/><Relationship Id="rId309" Type="http://schemas.openxmlformats.org/officeDocument/2006/relationships/customXml" Target="../ink/ink1064.xml"/><Relationship Id="rId27" Type="http://schemas.openxmlformats.org/officeDocument/2006/relationships/image" Target="../media/image900.png"/><Relationship Id="rId48" Type="http://schemas.openxmlformats.org/officeDocument/2006/relationships/customXml" Target="../ink/ink932.xml"/><Relationship Id="rId69" Type="http://schemas.openxmlformats.org/officeDocument/2006/relationships/customXml" Target="../ink/ink943.xml"/><Relationship Id="rId113" Type="http://schemas.openxmlformats.org/officeDocument/2006/relationships/image" Target="../media/image941.png"/><Relationship Id="rId134" Type="http://schemas.openxmlformats.org/officeDocument/2006/relationships/customXml" Target="../ink/ink976.xml"/><Relationship Id="rId320" Type="http://schemas.openxmlformats.org/officeDocument/2006/relationships/image" Target="../media/image1044.png"/><Relationship Id="rId80" Type="http://schemas.openxmlformats.org/officeDocument/2006/relationships/image" Target="../media/image925.png"/><Relationship Id="rId155" Type="http://schemas.openxmlformats.org/officeDocument/2006/relationships/image" Target="../media/image962.png"/><Relationship Id="rId176" Type="http://schemas.openxmlformats.org/officeDocument/2006/relationships/customXml" Target="../ink/ink997.xml"/><Relationship Id="rId197" Type="http://schemas.openxmlformats.org/officeDocument/2006/relationships/customXml" Target="../ink/ink1008.xml"/><Relationship Id="rId341" Type="http://schemas.openxmlformats.org/officeDocument/2006/relationships/customXml" Target="../ink/ink1080.xml"/><Relationship Id="rId362" Type="http://schemas.openxmlformats.org/officeDocument/2006/relationships/image" Target="../media/image1065.png"/><Relationship Id="rId201" Type="http://schemas.openxmlformats.org/officeDocument/2006/relationships/customXml" Target="../ink/ink1010.xml"/><Relationship Id="rId222" Type="http://schemas.openxmlformats.org/officeDocument/2006/relationships/image" Target="../media/image995.png"/><Relationship Id="rId243" Type="http://schemas.openxmlformats.org/officeDocument/2006/relationships/customXml" Target="../ink/ink1031.xml"/><Relationship Id="rId264" Type="http://schemas.openxmlformats.org/officeDocument/2006/relationships/image" Target="../media/image1016.png"/><Relationship Id="rId285" Type="http://schemas.openxmlformats.org/officeDocument/2006/relationships/customXml" Target="../ink/ink1052.xml"/><Relationship Id="rId17" Type="http://schemas.openxmlformats.org/officeDocument/2006/relationships/image" Target="../media/image895.png"/><Relationship Id="rId38" Type="http://schemas.openxmlformats.org/officeDocument/2006/relationships/customXml" Target="../ink/ink927.xml"/><Relationship Id="rId59" Type="http://schemas.openxmlformats.org/officeDocument/2006/relationships/image" Target="../media/image916.png"/><Relationship Id="rId103" Type="http://schemas.openxmlformats.org/officeDocument/2006/relationships/image" Target="../media/image936.png"/><Relationship Id="rId124" Type="http://schemas.openxmlformats.org/officeDocument/2006/relationships/customXml" Target="../ink/ink971.xml"/><Relationship Id="rId310" Type="http://schemas.openxmlformats.org/officeDocument/2006/relationships/image" Target="../media/image1039.png"/><Relationship Id="rId70" Type="http://schemas.openxmlformats.org/officeDocument/2006/relationships/image" Target="../media/image920.png"/><Relationship Id="rId91" Type="http://schemas.openxmlformats.org/officeDocument/2006/relationships/image" Target="../media/image930.png"/><Relationship Id="rId145" Type="http://schemas.openxmlformats.org/officeDocument/2006/relationships/image" Target="../media/image957.png"/><Relationship Id="rId166" Type="http://schemas.openxmlformats.org/officeDocument/2006/relationships/customXml" Target="../ink/ink992.xml"/><Relationship Id="rId187" Type="http://schemas.openxmlformats.org/officeDocument/2006/relationships/customXml" Target="../ink/ink1003.xml"/><Relationship Id="rId331" Type="http://schemas.openxmlformats.org/officeDocument/2006/relationships/customXml" Target="../ink/ink1075.xml"/><Relationship Id="rId352" Type="http://schemas.openxmlformats.org/officeDocument/2006/relationships/image" Target="../media/image1060.png"/><Relationship Id="rId373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990.png"/><Relationship Id="rId233" Type="http://schemas.openxmlformats.org/officeDocument/2006/relationships/customXml" Target="../ink/ink1026.xml"/><Relationship Id="rId254" Type="http://schemas.openxmlformats.org/officeDocument/2006/relationships/image" Target="../media/image1011.png"/><Relationship Id="rId28" Type="http://schemas.openxmlformats.org/officeDocument/2006/relationships/customXml" Target="../ink/ink922.xml"/><Relationship Id="rId49" Type="http://schemas.openxmlformats.org/officeDocument/2006/relationships/image" Target="../media/image911.png"/><Relationship Id="rId114" Type="http://schemas.openxmlformats.org/officeDocument/2006/relationships/customXml" Target="../ink/ink966.xml"/><Relationship Id="rId275" Type="http://schemas.openxmlformats.org/officeDocument/2006/relationships/customXml" Target="../ink/ink1047.xml"/><Relationship Id="rId296" Type="http://schemas.openxmlformats.org/officeDocument/2006/relationships/image" Target="../media/image1032.png"/><Relationship Id="rId300" Type="http://schemas.openxmlformats.org/officeDocument/2006/relationships/image" Target="../media/image1034.png"/><Relationship Id="rId60" Type="http://schemas.openxmlformats.org/officeDocument/2006/relationships/customXml" Target="../ink/ink938.xml"/><Relationship Id="rId81" Type="http://schemas.openxmlformats.org/officeDocument/2006/relationships/customXml" Target="../ink/ink949.xml"/><Relationship Id="rId135" Type="http://schemas.openxmlformats.org/officeDocument/2006/relationships/image" Target="../media/image952.png"/><Relationship Id="rId156" Type="http://schemas.openxmlformats.org/officeDocument/2006/relationships/customXml" Target="../ink/ink987.xml"/><Relationship Id="rId177" Type="http://schemas.openxmlformats.org/officeDocument/2006/relationships/image" Target="../media/image973.png"/><Relationship Id="rId198" Type="http://schemas.openxmlformats.org/officeDocument/2006/relationships/image" Target="../media/image983.png"/><Relationship Id="rId321" Type="http://schemas.openxmlformats.org/officeDocument/2006/relationships/customXml" Target="../ink/ink1070.xml"/><Relationship Id="rId342" Type="http://schemas.openxmlformats.org/officeDocument/2006/relationships/image" Target="../media/image1055.png"/><Relationship Id="rId363" Type="http://schemas.openxmlformats.org/officeDocument/2006/relationships/customXml" Target="../ink/ink1091.xml"/><Relationship Id="rId202" Type="http://schemas.openxmlformats.org/officeDocument/2006/relationships/image" Target="../media/image985.png"/><Relationship Id="rId223" Type="http://schemas.openxmlformats.org/officeDocument/2006/relationships/customXml" Target="../ink/ink1021.xml"/><Relationship Id="rId244" Type="http://schemas.openxmlformats.org/officeDocument/2006/relationships/image" Target="../media/image1006.png"/><Relationship Id="rId18" Type="http://schemas.openxmlformats.org/officeDocument/2006/relationships/customXml" Target="../ink/ink917.xml"/><Relationship Id="rId39" Type="http://schemas.openxmlformats.org/officeDocument/2006/relationships/image" Target="../media/image906.png"/><Relationship Id="rId265" Type="http://schemas.openxmlformats.org/officeDocument/2006/relationships/customXml" Target="../ink/ink1042.xml"/><Relationship Id="rId286" Type="http://schemas.openxmlformats.org/officeDocument/2006/relationships/image" Target="../media/image1027.png"/><Relationship Id="rId50" Type="http://schemas.openxmlformats.org/officeDocument/2006/relationships/customXml" Target="../ink/ink933.xml"/><Relationship Id="rId104" Type="http://schemas.openxmlformats.org/officeDocument/2006/relationships/customXml" Target="../ink/ink961.xml"/><Relationship Id="rId125" Type="http://schemas.openxmlformats.org/officeDocument/2006/relationships/image" Target="../media/image947.png"/><Relationship Id="rId146" Type="http://schemas.openxmlformats.org/officeDocument/2006/relationships/customXml" Target="../ink/ink982.xml"/><Relationship Id="rId167" Type="http://schemas.openxmlformats.org/officeDocument/2006/relationships/image" Target="../media/image968.png"/><Relationship Id="rId188" Type="http://schemas.openxmlformats.org/officeDocument/2006/relationships/image" Target="../media/image978.png"/><Relationship Id="rId311" Type="http://schemas.openxmlformats.org/officeDocument/2006/relationships/customXml" Target="../ink/ink1065.xml"/><Relationship Id="rId332" Type="http://schemas.openxmlformats.org/officeDocument/2006/relationships/image" Target="../media/image1050.png"/><Relationship Id="rId353" Type="http://schemas.openxmlformats.org/officeDocument/2006/relationships/customXml" Target="../ink/ink1086.xml"/><Relationship Id="rId374" Type="http://schemas.openxmlformats.org/officeDocument/2006/relationships/customXml" Target="../ink/ink1097.xml"/><Relationship Id="rId71" Type="http://schemas.openxmlformats.org/officeDocument/2006/relationships/customXml" Target="../ink/ink944.xml"/><Relationship Id="rId92" Type="http://schemas.openxmlformats.org/officeDocument/2006/relationships/customXml" Target="../ink/ink955.xml"/><Relationship Id="rId213" Type="http://schemas.openxmlformats.org/officeDocument/2006/relationships/customXml" Target="../ink/ink1016.xml"/><Relationship Id="rId234" Type="http://schemas.openxmlformats.org/officeDocument/2006/relationships/image" Target="../media/image1001.png"/><Relationship Id="rId2" Type="http://schemas.openxmlformats.org/officeDocument/2006/relationships/customXml" Target="../ink/ink909.xml"/><Relationship Id="rId29" Type="http://schemas.openxmlformats.org/officeDocument/2006/relationships/image" Target="../media/image901.png"/><Relationship Id="rId255" Type="http://schemas.openxmlformats.org/officeDocument/2006/relationships/customXml" Target="../ink/ink1037.xml"/><Relationship Id="rId276" Type="http://schemas.openxmlformats.org/officeDocument/2006/relationships/image" Target="../media/image1022.png"/><Relationship Id="rId297" Type="http://schemas.openxmlformats.org/officeDocument/2006/relationships/customXml" Target="../ink/ink1058.xml"/><Relationship Id="rId40" Type="http://schemas.openxmlformats.org/officeDocument/2006/relationships/customXml" Target="../ink/ink928.xml"/><Relationship Id="rId115" Type="http://schemas.openxmlformats.org/officeDocument/2006/relationships/image" Target="../media/image942.png"/><Relationship Id="rId136" Type="http://schemas.openxmlformats.org/officeDocument/2006/relationships/customXml" Target="../ink/ink977.xml"/><Relationship Id="rId157" Type="http://schemas.openxmlformats.org/officeDocument/2006/relationships/image" Target="../media/image963.png"/><Relationship Id="rId178" Type="http://schemas.openxmlformats.org/officeDocument/2006/relationships/customXml" Target="../ink/ink998.xml"/><Relationship Id="rId301" Type="http://schemas.openxmlformats.org/officeDocument/2006/relationships/customXml" Target="../ink/ink1060.xml"/><Relationship Id="rId322" Type="http://schemas.openxmlformats.org/officeDocument/2006/relationships/image" Target="../media/image1045.png"/><Relationship Id="rId343" Type="http://schemas.openxmlformats.org/officeDocument/2006/relationships/customXml" Target="../ink/ink1081.xml"/><Relationship Id="rId364" Type="http://schemas.openxmlformats.org/officeDocument/2006/relationships/image" Target="../media/image1066.png"/><Relationship Id="rId61" Type="http://schemas.openxmlformats.org/officeDocument/2006/relationships/image" Target="../media/image917.png"/><Relationship Id="rId82" Type="http://schemas.openxmlformats.org/officeDocument/2006/relationships/customXml" Target="../ink/ink950.xml"/><Relationship Id="rId199" Type="http://schemas.openxmlformats.org/officeDocument/2006/relationships/customXml" Target="../ink/ink1009.xml"/><Relationship Id="rId203" Type="http://schemas.openxmlformats.org/officeDocument/2006/relationships/customXml" Target="../ink/ink1011.xml"/><Relationship Id="rId19" Type="http://schemas.openxmlformats.org/officeDocument/2006/relationships/image" Target="../media/image896.png"/><Relationship Id="rId224" Type="http://schemas.openxmlformats.org/officeDocument/2006/relationships/image" Target="../media/image996.png"/><Relationship Id="rId245" Type="http://schemas.openxmlformats.org/officeDocument/2006/relationships/customXml" Target="../ink/ink1032.xml"/><Relationship Id="rId266" Type="http://schemas.openxmlformats.org/officeDocument/2006/relationships/image" Target="../media/image1017.png"/><Relationship Id="rId287" Type="http://schemas.openxmlformats.org/officeDocument/2006/relationships/customXml" Target="../ink/ink1053.xml"/><Relationship Id="rId30" Type="http://schemas.openxmlformats.org/officeDocument/2006/relationships/customXml" Target="../ink/ink923.xml"/><Relationship Id="rId105" Type="http://schemas.openxmlformats.org/officeDocument/2006/relationships/image" Target="../media/image937.png"/><Relationship Id="rId126" Type="http://schemas.openxmlformats.org/officeDocument/2006/relationships/customXml" Target="../ink/ink972.xml"/><Relationship Id="rId147" Type="http://schemas.openxmlformats.org/officeDocument/2006/relationships/image" Target="../media/image958.png"/><Relationship Id="rId168" Type="http://schemas.openxmlformats.org/officeDocument/2006/relationships/customXml" Target="../ink/ink993.xml"/><Relationship Id="rId312" Type="http://schemas.openxmlformats.org/officeDocument/2006/relationships/image" Target="../media/image1040.png"/><Relationship Id="rId333" Type="http://schemas.openxmlformats.org/officeDocument/2006/relationships/customXml" Target="../ink/ink1076.xml"/><Relationship Id="rId354" Type="http://schemas.openxmlformats.org/officeDocument/2006/relationships/image" Target="../media/image1061.png"/><Relationship Id="rId51" Type="http://schemas.openxmlformats.org/officeDocument/2006/relationships/image" Target="../media/image912.png"/><Relationship Id="rId72" Type="http://schemas.openxmlformats.org/officeDocument/2006/relationships/image" Target="../media/image921.png"/><Relationship Id="rId93" Type="http://schemas.openxmlformats.org/officeDocument/2006/relationships/image" Target="../media/image931.png"/><Relationship Id="rId189" Type="http://schemas.openxmlformats.org/officeDocument/2006/relationships/customXml" Target="../ink/ink1004.xml"/><Relationship Id="rId375" Type="http://schemas.openxmlformats.org/officeDocument/2006/relationships/image" Target="../media/image1071.png"/><Relationship Id="rId3" Type="http://schemas.openxmlformats.org/officeDocument/2006/relationships/image" Target="../media/image888.png"/><Relationship Id="rId214" Type="http://schemas.openxmlformats.org/officeDocument/2006/relationships/image" Target="../media/image991.png"/><Relationship Id="rId235" Type="http://schemas.openxmlformats.org/officeDocument/2006/relationships/customXml" Target="../ink/ink1027.xml"/><Relationship Id="rId256" Type="http://schemas.openxmlformats.org/officeDocument/2006/relationships/image" Target="../media/image1012.png"/><Relationship Id="rId277" Type="http://schemas.openxmlformats.org/officeDocument/2006/relationships/customXml" Target="../ink/ink1048.xml"/><Relationship Id="rId298" Type="http://schemas.openxmlformats.org/officeDocument/2006/relationships/image" Target="../media/image1033.png"/><Relationship Id="rId116" Type="http://schemas.openxmlformats.org/officeDocument/2006/relationships/customXml" Target="../ink/ink967.xml"/><Relationship Id="rId137" Type="http://schemas.openxmlformats.org/officeDocument/2006/relationships/image" Target="../media/image953.png"/><Relationship Id="rId158" Type="http://schemas.openxmlformats.org/officeDocument/2006/relationships/customXml" Target="../ink/ink988.xml"/><Relationship Id="rId302" Type="http://schemas.openxmlformats.org/officeDocument/2006/relationships/image" Target="../media/image1035.png"/><Relationship Id="rId323" Type="http://schemas.openxmlformats.org/officeDocument/2006/relationships/customXml" Target="../ink/ink1071.xml"/><Relationship Id="rId344" Type="http://schemas.openxmlformats.org/officeDocument/2006/relationships/image" Target="../media/image1056.png"/><Relationship Id="rId20" Type="http://schemas.openxmlformats.org/officeDocument/2006/relationships/customXml" Target="../ink/ink918.xml"/><Relationship Id="rId41" Type="http://schemas.openxmlformats.org/officeDocument/2006/relationships/image" Target="../media/image907.png"/><Relationship Id="rId62" Type="http://schemas.openxmlformats.org/officeDocument/2006/relationships/customXml" Target="../ink/ink939.xml"/><Relationship Id="rId83" Type="http://schemas.openxmlformats.org/officeDocument/2006/relationships/image" Target="../media/image926.png"/><Relationship Id="rId179" Type="http://schemas.openxmlformats.org/officeDocument/2006/relationships/image" Target="../media/image974.png"/><Relationship Id="rId365" Type="http://schemas.openxmlformats.org/officeDocument/2006/relationships/customXml" Target="../ink/ink1092.xml"/><Relationship Id="rId190" Type="http://schemas.openxmlformats.org/officeDocument/2006/relationships/image" Target="../media/image979.png"/><Relationship Id="rId204" Type="http://schemas.openxmlformats.org/officeDocument/2006/relationships/image" Target="../media/image986.png"/><Relationship Id="rId225" Type="http://schemas.openxmlformats.org/officeDocument/2006/relationships/customXml" Target="../ink/ink1022.xml"/><Relationship Id="rId246" Type="http://schemas.openxmlformats.org/officeDocument/2006/relationships/image" Target="../media/image1007.png"/><Relationship Id="rId267" Type="http://schemas.openxmlformats.org/officeDocument/2006/relationships/customXml" Target="../ink/ink1043.xml"/><Relationship Id="rId288" Type="http://schemas.openxmlformats.org/officeDocument/2006/relationships/image" Target="../media/image1028.png"/><Relationship Id="rId106" Type="http://schemas.openxmlformats.org/officeDocument/2006/relationships/customXml" Target="../ink/ink962.xml"/><Relationship Id="rId127" Type="http://schemas.openxmlformats.org/officeDocument/2006/relationships/image" Target="../media/image948.png"/><Relationship Id="rId313" Type="http://schemas.openxmlformats.org/officeDocument/2006/relationships/customXml" Target="../ink/ink1066.xml"/><Relationship Id="rId10" Type="http://schemas.openxmlformats.org/officeDocument/2006/relationships/customXml" Target="../ink/ink913.xml"/><Relationship Id="rId31" Type="http://schemas.openxmlformats.org/officeDocument/2006/relationships/image" Target="../media/image902.png"/><Relationship Id="rId52" Type="http://schemas.openxmlformats.org/officeDocument/2006/relationships/customXml" Target="../ink/ink934.xml"/><Relationship Id="rId73" Type="http://schemas.openxmlformats.org/officeDocument/2006/relationships/customXml" Target="../ink/ink945.xml"/><Relationship Id="rId94" Type="http://schemas.openxmlformats.org/officeDocument/2006/relationships/customXml" Target="../ink/ink956.xml"/><Relationship Id="rId148" Type="http://schemas.openxmlformats.org/officeDocument/2006/relationships/customXml" Target="../ink/ink983.xml"/><Relationship Id="rId169" Type="http://schemas.openxmlformats.org/officeDocument/2006/relationships/image" Target="../media/image969.png"/><Relationship Id="rId334" Type="http://schemas.openxmlformats.org/officeDocument/2006/relationships/image" Target="../media/image1051.png"/><Relationship Id="rId355" Type="http://schemas.openxmlformats.org/officeDocument/2006/relationships/customXml" Target="../ink/ink1087.xml"/><Relationship Id="rId376" Type="http://schemas.openxmlformats.org/officeDocument/2006/relationships/customXml" Target="../ink/ink109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57.xml"/><Relationship Id="rId21" Type="http://schemas.openxmlformats.org/officeDocument/2006/relationships/customXml" Target="../ink/ink1109.xml"/><Relationship Id="rId42" Type="http://schemas.openxmlformats.org/officeDocument/2006/relationships/image" Target="../media/image1091.png"/><Relationship Id="rId63" Type="http://schemas.openxmlformats.org/officeDocument/2006/relationships/customXml" Target="../ink/ink1130.xml"/><Relationship Id="rId84" Type="http://schemas.openxmlformats.org/officeDocument/2006/relationships/image" Target="../media/image1112.png"/><Relationship Id="rId138" Type="http://schemas.openxmlformats.org/officeDocument/2006/relationships/image" Target="../media/image1139.png"/><Relationship Id="rId159" Type="http://schemas.openxmlformats.org/officeDocument/2006/relationships/customXml" Target="../ink/ink1178.xml"/><Relationship Id="rId170" Type="http://schemas.openxmlformats.org/officeDocument/2006/relationships/image" Target="../media/image1155.png"/><Relationship Id="rId191" Type="http://schemas.openxmlformats.org/officeDocument/2006/relationships/customXml" Target="../ink/ink1194.xml"/><Relationship Id="rId205" Type="http://schemas.openxmlformats.org/officeDocument/2006/relationships/customXml" Target="../ink/ink1201.xml"/><Relationship Id="rId226" Type="http://schemas.openxmlformats.org/officeDocument/2006/relationships/image" Target="../media/image1182.png"/><Relationship Id="rId247" Type="http://schemas.openxmlformats.org/officeDocument/2006/relationships/customXml" Target="../ink/ink1222.xml"/><Relationship Id="rId107" Type="http://schemas.openxmlformats.org/officeDocument/2006/relationships/customXml" Target="../ink/ink1152.xml"/><Relationship Id="rId11" Type="http://schemas.openxmlformats.org/officeDocument/2006/relationships/customXml" Target="../ink/ink1104.xml"/><Relationship Id="rId32" Type="http://schemas.openxmlformats.org/officeDocument/2006/relationships/image" Target="../media/image1086.png"/><Relationship Id="rId53" Type="http://schemas.openxmlformats.org/officeDocument/2006/relationships/customXml" Target="../ink/ink1125.xml"/><Relationship Id="rId74" Type="http://schemas.openxmlformats.org/officeDocument/2006/relationships/image" Target="../media/image1107.png"/><Relationship Id="rId128" Type="http://schemas.openxmlformats.org/officeDocument/2006/relationships/image" Target="../media/image1134.png"/><Relationship Id="rId149" Type="http://schemas.openxmlformats.org/officeDocument/2006/relationships/customXml" Target="../ink/ink1173.xml"/><Relationship Id="rId5" Type="http://schemas.openxmlformats.org/officeDocument/2006/relationships/image" Target="../media/image1074.png"/><Relationship Id="rId95" Type="http://schemas.openxmlformats.org/officeDocument/2006/relationships/customXml" Target="../ink/ink1146.xml"/><Relationship Id="rId160" Type="http://schemas.openxmlformats.org/officeDocument/2006/relationships/image" Target="../media/image1150.png"/><Relationship Id="rId181" Type="http://schemas.openxmlformats.org/officeDocument/2006/relationships/customXml" Target="../ink/ink1189.xml"/><Relationship Id="rId216" Type="http://schemas.openxmlformats.org/officeDocument/2006/relationships/image" Target="../media/image1177.png"/><Relationship Id="rId237" Type="http://schemas.openxmlformats.org/officeDocument/2006/relationships/customXml" Target="../ink/ink1217.xml"/><Relationship Id="rId258" Type="http://schemas.openxmlformats.org/officeDocument/2006/relationships/image" Target="../media/image1198.png"/><Relationship Id="rId22" Type="http://schemas.openxmlformats.org/officeDocument/2006/relationships/image" Target="../media/image1081.png"/><Relationship Id="rId43" Type="http://schemas.openxmlformats.org/officeDocument/2006/relationships/customXml" Target="../ink/ink1120.xml"/><Relationship Id="rId64" Type="http://schemas.openxmlformats.org/officeDocument/2006/relationships/image" Target="../media/image1102.png"/><Relationship Id="rId118" Type="http://schemas.openxmlformats.org/officeDocument/2006/relationships/image" Target="../media/image1129.png"/><Relationship Id="rId139" Type="http://schemas.openxmlformats.org/officeDocument/2006/relationships/customXml" Target="../ink/ink1168.xml"/><Relationship Id="rId85" Type="http://schemas.openxmlformats.org/officeDocument/2006/relationships/customXml" Target="../ink/ink1141.xml"/><Relationship Id="rId150" Type="http://schemas.openxmlformats.org/officeDocument/2006/relationships/image" Target="../media/image1145.png"/><Relationship Id="rId171" Type="http://schemas.openxmlformats.org/officeDocument/2006/relationships/customXml" Target="../ink/ink1184.xml"/><Relationship Id="rId192" Type="http://schemas.openxmlformats.org/officeDocument/2006/relationships/image" Target="../media/image1166.png"/><Relationship Id="rId206" Type="http://schemas.openxmlformats.org/officeDocument/2006/relationships/image" Target="../media/image1173.png"/><Relationship Id="rId227" Type="http://schemas.openxmlformats.org/officeDocument/2006/relationships/customXml" Target="../ink/ink1212.xml"/><Relationship Id="rId248" Type="http://schemas.openxmlformats.org/officeDocument/2006/relationships/image" Target="../media/image1193.png"/><Relationship Id="rId12" Type="http://schemas.openxmlformats.org/officeDocument/2006/relationships/image" Target="../media/image1076.png"/><Relationship Id="rId33" Type="http://schemas.openxmlformats.org/officeDocument/2006/relationships/customXml" Target="../ink/ink1115.xml"/><Relationship Id="rId108" Type="http://schemas.openxmlformats.org/officeDocument/2006/relationships/image" Target="../media/image1124.png"/><Relationship Id="rId129" Type="http://schemas.openxmlformats.org/officeDocument/2006/relationships/customXml" Target="../ink/ink1163.xml"/><Relationship Id="rId54" Type="http://schemas.openxmlformats.org/officeDocument/2006/relationships/image" Target="../media/image1097.png"/><Relationship Id="rId75" Type="http://schemas.openxmlformats.org/officeDocument/2006/relationships/customXml" Target="../ink/ink1136.xml"/><Relationship Id="rId96" Type="http://schemas.openxmlformats.org/officeDocument/2006/relationships/image" Target="../media/image1118.png"/><Relationship Id="rId140" Type="http://schemas.openxmlformats.org/officeDocument/2006/relationships/image" Target="../media/image1140.png"/><Relationship Id="rId161" Type="http://schemas.openxmlformats.org/officeDocument/2006/relationships/customXml" Target="../ink/ink1179.xml"/><Relationship Id="rId182" Type="http://schemas.openxmlformats.org/officeDocument/2006/relationships/image" Target="../media/image1161.png"/><Relationship Id="rId217" Type="http://schemas.openxmlformats.org/officeDocument/2006/relationships/customXml" Target="../ink/ink12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1.xml"/><Relationship Id="rId212" Type="http://schemas.openxmlformats.org/officeDocument/2006/relationships/image" Target="../media/image1175.png"/><Relationship Id="rId233" Type="http://schemas.openxmlformats.org/officeDocument/2006/relationships/customXml" Target="../ink/ink1215.xml"/><Relationship Id="rId238" Type="http://schemas.openxmlformats.org/officeDocument/2006/relationships/image" Target="../media/image1188.png"/><Relationship Id="rId254" Type="http://schemas.openxmlformats.org/officeDocument/2006/relationships/image" Target="../media/image1196.png"/><Relationship Id="rId259" Type="http://schemas.openxmlformats.org/officeDocument/2006/relationships/customXml" Target="../ink/ink1228.xml"/><Relationship Id="rId23" Type="http://schemas.openxmlformats.org/officeDocument/2006/relationships/customXml" Target="../ink/ink1110.xml"/><Relationship Id="rId28" Type="http://schemas.openxmlformats.org/officeDocument/2006/relationships/image" Target="../media/image1084.png"/><Relationship Id="rId49" Type="http://schemas.openxmlformats.org/officeDocument/2006/relationships/customXml" Target="../ink/ink1123.xml"/><Relationship Id="rId114" Type="http://schemas.openxmlformats.org/officeDocument/2006/relationships/image" Target="../media/image1127.png"/><Relationship Id="rId119" Type="http://schemas.openxmlformats.org/officeDocument/2006/relationships/customXml" Target="../ink/ink1158.xml"/><Relationship Id="rId44" Type="http://schemas.openxmlformats.org/officeDocument/2006/relationships/image" Target="../media/image1092.png"/><Relationship Id="rId60" Type="http://schemas.openxmlformats.org/officeDocument/2006/relationships/image" Target="../media/image1100.png"/><Relationship Id="rId65" Type="http://schemas.openxmlformats.org/officeDocument/2006/relationships/customXml" Target="../ink/ink1131.xml"/><Relationship Id="rId81" Type="http://schemas.openxmlformats.org/officeDocument/2006/relationships/customXml" Target="../ink/ink1139.xml"/><Relationship Id="rId86" Type="http://schemas.openxmlformats.org/officeDocument/2006/relationships/image" Target="../media/image1113.png"/><Relationship Id="rId130" Type="http://schemas.openxmlformats.org/officeDocument/2006/relationships/image" Target="../media/image1135.png"/><Relationship Id="rId135" Type="http://schemas.openxmlformats.org/officeDocument/2006/relationships/customXml" Target="../ink/ink1166.xml"/><Relationship Id="rId151" Type="http://schemas.openxmlformats.org/officeDocument/2006/relationships/customXml" Target="../ink/ink1174.xml"/><Relationship Id="rId156" Type="http://schemas.openxmlformats.org/officeDocument/2006/relationships/image" Target="../media/image1148.png"/><Relationship Id="rId177" Type="http://schemas.openxmlformats.org/officeDocument/2006/relationships/customXml" Target="../ink/ink1187.xml"/><Relationship Id="rId198" Type="http://schemas.openxmlformats.org/officeDocument/2006/relationships/image" Target="../media/image1169.png"/><Relationship Id="rId172" Type="http://schemas.openxmlformats.org/officeDocument/2006/relationships/image" Target="../media/image1156.png"/><Relationship Id="rId193" Type="http://schemas.openxmlformats.org/officeDocument/2006/relationships/customXml" Target="../ink/ink1195.xml"/><Relationship Id="rId202" Type="http://schemas.openxmlformats.org/officeDocument/2006/relationships/image" Target="../media/image1171.png"/><Relationship Id="rId207" Type="http://schemas.openxmlformats.org/officeDocument/2006/relationships/customXml" Target="../ink/ink1202.xml"/><Relationship Id="rId223" Type="http://schemas.openxmlformats.org/officeDocument/2006/relationships/customXml" Target="../ink/ink1210.xml"/><Relationship Id="rId228" Type="http://schemas.openxmlformats.org/officeDocument/2006/relationships/image" Target="../media/image1183.png"/><Relationship Id="rId244" Type="http://schemas.openxmlformats.org/officeDocument/2006/relationships/image" Target="../media/image1191.png"/><Relationship Id="rId249" Type="http://schemas.openxmlformats.org/officeDocument/2006/relationships/customXml" Target="../ink/ink1223.xml"/><Relationship Id="rId13" Type="http://schemas.openxmlformats.org/officeDocument/2006/relationships/customXml" Target="../ink/ink1105.xml"/><Relationship Id="rId18" Type="http://schemas.openxmlformats.org/officeDocument/2006/relationships/image" Target="../media/image1079.png"/><Relationship Id="rId39" Type="http://schemas.openxmlformats.org/officeDocument/2006/relationships/customXml" Target="../ink/ink1118.xml"/><Relationship Id="rId109" Type="http://schemas.openxmlformats.org/officeDocument/2006/relationships/customXml" Target="../ink/ink1153.xml"/><Relationship Id="rId260" Type="http://schemas.openxmlformats.org/officeDocument/2006/relationships/image" Target="../media/image1199.png"/><Relationship Id="rId34" Type="http://schemas.openxmlformats.org/officeDocument/2006/relationships/image" Target="../media/image1087.png"/><Relationship Id="rId50" Type="http://schemas.openxmlformats.org/officeDocument/2006/relationships/image" Target="../media/image1095.png"/><Relationship Id="rId55" Type="http://schemas.openxmlformats.org/officeDocument/2006/relationships/customXml" Target="../ink/ink1126.xml"/><Relationship Id="rId76" Type="http://schemas.openxmlformats.org/officeDocument/2006/relationships/image" Target="../media/image1108.png"/><Relationship Id="rId97" Type="http://schemas.openxmlformats.org/officeDocument/2006/relationships/customXml" Target="../ink/ink1147.xml"/><Relationship Id="rId104" Type="http://schemas.openxmlformats.org/officeDocument/2006/relationships/image" Target="../media/image1122.png"/><Relationship Id="rId120" Type="http://schemas.openxmlformats.org/officeDocument/2006/relationships/image" Target="../media/image1130.png"/><Relationship Id="rId125" Type="http://schemas.openxmlformats.org/officeDocument/2006/relationships/customXml" Target="../ink/ink1161.xml"/><Relationship Id="rId141" Type="http://schemas.openxmlformats.org/officeDocument/2006/relationships/customXml" Target="../ink/ink1169.xml"/><Relationship Id="rId146" Type="http://schemas.openxmlformats.org/officeDocument/2006/relationships/image" Target="../media/image1143.png"/><Relationship Id="rId167" Type="http://schemas.openxmlformats.org/officeDocument/2006/relationships/customXml" Target="../ink/ink1182.xml"/><Relationship Id="rId188" Type="http://schemas.openxmlformats.org/officeDocument/2006/relationships/image" Target="../media/image1164.png"/><Relationship Id="rId7" Type="http://schemas.openxmlformats.org/officeDocument/2006/relationships/image" Target="../media/image243.png"/><Relationship Id="rId71" Type="http://schemas.openxmlformats.org/officeDocument/2006/relationships/customXml" Target="../ink/ink1134.xml"/><Relationship Id="rId92" Type="http://schemas.openxmlformats.org/officeDocument/2006/relationships/image" Target="../media/image1116.png"/><Relationship Id="rId162" Type="http://schemas.openxmlformats.org/officeDocument/2006/relationships/image" Target="../media/image1151.png"/><Relationship Id="rId183" Type="http://schemas.openxmlformats.org/officeDocument/2006/relationships/customXml" Target="../ink/ink1190.xml"/><Relationship Id="rId213" Type="http://schemas.openxmlformats.org/officeDocument/2006/relationships/customXml" Target="../ink/ink1205.xml"/><Relationship Id="rId218" Type="http://schemas.openxmlformats.org/officeDocument/2006/relationships/image" Target="../media/image1178.png"/><Relationship Id="rId234" Type="http://schemas.openxmlformats.org/officeDocument/2006/relationships/image" Target="../media/image1186.png"/><Relationship Id="rId239" Type="http://schemas.openxmlformats.org/officeDocument/2006/relationships/customXml" Target="../ink/ink1218.xml"/><Relationship Id="rId2" Type="http://schemas.openxmlformats.org/officeDocument/2006/relationships/customXml" Target="../ink/ink1099.xml"/><Relationship Id="rId29" Type="http://schemas.openxmlformats.org/officeDocument/2006/relationships/customXml" Target="../ink/ink1113.xml"/><Relationship Id="rId250" Type="http://schemas.openxmlformats.org/officeDocument/2006/relationships/image" Target="../media/image1194.png"/><Relationship Id="rId255" Type="http://schemas.openxmlformats.org/officeDocument/2006/relationships/customXml" Target="../ink/ink1226.xml"/><Relationship Id="rId24" Type="http://schemas.openxmlformats.org/officeDocument/2006/relationships/image" Target="../media/image1082.png"/><Relationship Id="rId40" Type="http://schemas.openxmlformats.org/officeDocument/2006/relationships/image" Target="../media/image1090.png"/><Relationship Id="rId45" Type="http://schemas.openxmlformats.org/officeDocument/2006/relationships/customXml" Target="../ink/ink1121.xml"/><Relationship Id="rId66" Type="http://schemas.openxmlformats.org/officeDocument/2006/relationships/image" Target="../media/image1103.png"/><Relationship Id="rId87" Type="http://schemas.openxmlformats.org/officeDocument/2006/relationships/customXml" Target="../ink/ink1142.xml"/><Relationship Id="rId110" Type="http://schemas.openxmlformats.org/officeDocument/2006/relationships/image" Target="../media/image1125.png"/><Relationship Id="rId115" Type="http://schemas.openxmlformats.org/officeDocument/2006/relationships/customXml" Target="../ink/ink1156.xml"/><Relationship Id="rId131" Type="http://schemas.openxmlformats.org/officeDocument/2006/relationships/customXml" Target="../ink/ink1164.xml"/><Relationship Id="rId136" Type="http://schemas.openxmlformats.org/officeDocument/2006/relationships/image" Target="../media/image1138.png"/><Relationship Id="rId157" Type="http://schemas.openxmlformats.org/officeDocument/2006/relationships/customXml" Target="../ink/ink1177.xml"/><Relationship Id="rId178" Type="http://schemas.openxmlformats.org/officeDocument/2006/relationships/image" Target="../media/image1159.png"/><Relationship Id="rId61" Type="http://schemas.openxmlformats.org/officeDocument/2006/relationships/customXml" Target="../ink/ink1129.xml"/><Relationship Id="rId82" Type="http://schemas.openxmlformats.org/officeDocument/2006/relationships/image" Target="../media/image1111.png"/><Relationship Id="rId152" Type="http://schemas.openxmlformats.org/officeDocument/2006/relationships/image" Target="../media/image1146.png"/><Relationship Id="rId173" Type="http://schemas.openxmlformats.org/officeDocument/2006/relationships/customXml" Target="../ink/ink1185.xml"/><Relationship Id="rId194" Type="http://schemas.openxmlformats.org/officeDocument/2006/relationships/image" Target="../media/image1167.png"/><Relationship Id="rId199" Type="http://schemas.openxmlformats.org/officeDocument/2006/relationships/customXml" Target="../ink/ink1198.xml"/><Relationship Id="rId203" Type="http://schemas.openxmlformats.org/officeDocument/2006/relationships/customXml" Target="../ink/ink1200.xml"/><Relationship Id="rId208" Type="http://schemas.openxmlformats.org/officeDocument/2006/relationships/image" Target="../media/image1174.png"/><Relationship Id="rId229" Type="http://schemas.openxmlformats.org/officeDocument/2006/relationships/customXml" Target="../ink/ink1213.xml"/><Relationship Id="rId19" Type="http://schemas.openxmlformats.org/officeDocument/2006/relationships/customXml" Target="../ink/ink1108.xml"/><Relationship Id="rId224" Type="http://schemas.openxmlformats.org/officeDocument/2006/relationships/image" Target="../media/image1181.png"/><Relationship Id="rId240" Type="http://schemas.openxmlformats.org/officeDocument/2006/relationships/image" Target="../media/image1189.png"/><Relationship Id="rId245" Type="http://schemas.openxmlformats.org/officeDocument/2006/relationships/customXml" Target="../ink/ink1221.xml"/><Relationship Id="rId261" Type="http://schemas.openxmlformats.org/officeDocument/2006/relationships/customXml" Target="../ink/ink1229.xml"/><Relationship Id="rId14" Type="http://schemas.openxmlformats.org/officeDocument/2006/relationships/image" Target="../media/image1077.png"/><Relationship Id="rId30" Type="http://schemas.openxmlformats.org/officeDocument/2006/relationships/image" Target="../media/image1085.png"/><Relationship Id="rId35" Type="http://schemas.openxmlformats.org/officeDocument/2006/relationships/customXml" Target="../ink/ink1116.xml"/><Relationship Id="rId56" Type="http://schemas.openxmlformats.org/officeDocument/2006/relationships/image" Target="../media/image1098.png"/><Relationship Id="rId77" Type="http://schemas.openxmlformats.org/officeDocument/2006/relationships/customXml" Target="../ink/ink1137.xml"/><Relationship Id="rId100" Type="http://schemas.openxmlformats.org/officeDocument/2006/relationships/image" Target="../media/image1120.png"/><Relationship Id="rId105" Type="http://schemas.openxmlformats.org/officeDocument/2006/relationships/customXml" Target="../ink/ink1151.xml"/><Relationship Id="rId126" Type="http://schemas.openxmlformats.org/officeDocument/2006/relationships/image" Target="../media/image1133.png"/><Relationship Id="rId147" Type="http://schemas.openxmlformats.org/officeDocument/2006/relationships/customXml" Target="../ink/ink1172.xml"/><Relationship Id="rId168" Type="http://schemas.openxmlformats.org/officeDocument/2006/relationships/image" Target="../media/image1154.png"/><Relationship Id="rId8" Type="http://schemas.openxmlformats.org/officeDocument/2006/relationships/customXml" Target="../ink/ink1102.xml"/><Relationship Id="rId51" Type="http://schemas.openxmlformats.org/officeDocument/2006/relationships/customXml" Target="../ink/ink1124.xml"/><Relationship Id="rId72" Type="http://schemas.openxmlformats.org/officeDocument/2006/relationships/image" Target="../media/image1106.png"/><Relationship Id="rId93" Type="http://schemas.openxmlformats.org/officeDocument/2006/relationships/customXml" Target="../ink/ink1145.xml"/><Relationship Id="rId98" Type="http://schemas.openxmlformats.org/officeDocument/2006/relationships/image" Target="../media/image1119.png"/><Relationship Id="rId121" Type="http://schemas.openxmlformats.org/officeDocument/2006/relationships/customXml" Target="../ink/ink1159.xml"/><Relationship Id="rId142" Type="http://schemas.openxmlformats.org/officeDocument/2006/relationships/image" Target="../media/image1141.png"/><Relationship Id="rId163" Type="http://schemas.openxmlformats.org/officeDocument/2006/relationships/customXml" Target="../ink/ink1180.xml"/><Relationship Id="rId184" Type="http://schemas.openxmlformats.org/officeDocument/2006/relationships/image" Target="../media/image1162.png"/><Relationship Id="rId189" Type="http://schemas.openxmlformats.org/officeDocument/2006/relationships/customXml" Target="../ink/ink1193.xml"/><Relationship Id="rId219" Type="http://schemas.openxmlformats.org/officeDocument/2006/relationships/customXml" Target="../ink/ink1208.xml"/><Relationship Id="rId3" Type="http://schemas.openxmlformats.org/officeDocument/2006/relationships/image" Target="../media/image1073.png"/><Relationship Id="rId214" Type="http://schemas.openxmlformats.org/officeDocument/2006/relationships/image" Target="../media/image1176.png"/><Relationship Id="rId230" Type="http://schemas.openxmlformats.org/officeDocument/2006/relationships/image" Target="../media/image1184.png"/><Relationship Id="rId235" Type="http://schemas.openxmlformats.org/officeDocument/2006/relationships/customXml" Target="../ink/ink1216.xml"/><Relationship Id="rId251" Type="http://schemas.openxmlformats.org/officeDocument/2006/relationships/customXml" Target="../ink/ink1224.xml"/><Relationship Id="rId256" Type="http://schemas.openxmlformats.org/officeDocument/2006/relationships/image" Target="../media/image1197.png"/><Relationship Id="rId25" Type="http://schemas.openxmlformats.org/officeDocument/2006/relationships/customXml" Target="../ink/ink1111.xml"/><Relationship Id="rId46" Type="http://schemas.openxmlformats.org/officeDocument/2006/relationships/image" Target="../media/image1093.png"/><Relationship Id="rId67" Type="http://schemas.openxmlformats.org/officeDocument/2006/relationships/customXml" Target="../ink/ink1132.xml"/><Relationship Id="rId116" Type="http://schemas.openxmlformats.org/officeDocument/2006/relationships/image" Target="../media/image1128.png"/><Relationship Id="rId137" Type="http://schemas.openxmlformats.org/officeDocument/2006/relationships/customXml" Target="../ink/ink1167.xml"/><Relationship Id="rId158" Type="http://schemas.openxmlformats.org/officeDocument/2006/relationships/image" Target="../media/image1149.png"/><Relationship Id="rId20" Type="http://schemas.openxmlformats.org/officeDocument/2006/relationships/image" Target="../media/image1080.png"/><Relationship Id="rId41" Type="http://schemas.openxmlformats.org/officeDocument/2006/relationships/customXml" Target="../ink/ink1119.xml"/><Relationship Id="rId62" Type="http://schemas.openxmlformats.org/officeDocument/2006/relationships/image" Target="../media/image1101.png"/><Relationship Id="rId83" Type="http://schemas.openxmlformats.org/officeDocument/2006/relationships/customXml" Target="../ink/ink1140.xml"/><Relationship Id="rId88" Type="http://schemas.openxmlformats.org/officeDocument/2006/relationships/image" Target="../media/image1114.png"/><Relationship Id="rId111" Type="http://schemas.openxmlformats.org/officeDocument/2006/relationships/customXml" Target="../ink/ink1154.xml"/><Relationship Id="rId132" Type="http://schemas.openxmlformats.org/officeDocument/2006/relationships/image" Target="../media/image1136.png"/><Relationship Id="rId153" Type="http://schemas.openxmlformats.org/officeDocument/2006/relationships/customXml" Target="../ink/ink1175.xml"/><Relationship Id="rId174" Type="http://schemas.openxmlformats.org/officeDocument/2006/relationships/image" Target="../media/image1157.png"/><Relationship Id="rId179" Type="http://schemas.openxmlformats.org/officeDocument/2006/relationships/customXml" Target="../ink/ink1188.xml"/><Relationship Id="rId195" Type="http://schemas.openxmlformats.org/officeDocument/2006/relationships/customXml" Target="../ink/ink1196.xml"/><Relationship Id="rId209" Type="http://schemas.openxmlformats.org/officeDocument/2006/relationships/customXml" Target="../ink/ink1203.xml"/><Relationship Id="rId190" Type="http://schemas.openxmlformats.org/officeDocument/2006/relationships/image" Target="../media/image1165.png"/><Relationship Id="rId204" Type="http://schemas.openxmlformats.org/officeDocument/2006/relationships/image" Target="../media/image1172.png"/><Relationship Id="rId220" Type="http://schemas.openxmlformats.org/officeDocument/2006/relationships/image" Target="../media/image1179.png"/><Relationship Id="rId225" Type="http://schemas.openxmlformats.org/officeDocument/2006/relationships/customXml" Target="../ink/ink1211.xml"/><Relationship Id="rId241" Type="http://schemas.openxmlformats.org/officeDocument/2006/relationships/customXml" Target="../ink/ink1219.xml"/><Relationship Id="rId246" Type="http://schemas.openxmlformats.org/officeDocument/2006/relationships/image" Target="../media/image1192.png"/><Relationship Id="rId15" Type="http://schemas.openxmlformats.org/officeDocument/2006/relationships/customXml" Target="../ink/ink1106.xml"/><Relationship Id="rId36" Type="http://schemas.openxmlformats.org/officeDocument/2006/relationships/image" Target="../media/image1088.png"/><Relationship Id="rId57" Type="http://schemas.openxmlformats.org/officeDocument/2006/relationships/customXml" Target="../ink/ink1127.xml"/><Relationship Id="rId106" Type="http://schemas.openxmlformats.org/officeDocument/2006/relationships/image" Target="../media/image1123.png"/><Relationship Id="rId127" Type="http://schemas.openxmlformats.org/officeDocument/2006/relationships/customXml" Target="../ink/ink1162.xml"/><Relationship Id="rId262" Type="http://schemas.openxmlformats.org/officeDocument/2006/relationships/image" Target="../media/image1200.png"/><Relationship Id="rId10" Type="http://schemas.openxmlformats.org/officeDocument/2006/relationships/image" Target="../media/image1075.png"/><Relationship Id="rId31" Type="http://schemas.openxmlformats.org/officeDocument/2006/relationships/customXml" Target="../ink/ink1114.xml"/><Relationship Id="rId52" Type="http://schemas.openxmlformats.org/officeDocument/2006/relationships/image" Target="../media/image1096.png"/><Relationship Id="rId73" Type="http://schemas.openxmlformats.org/officeDocument/2006/relationships/customXml" Target="../ink/ink1135.xml"/><Relationship Id="rId78" Type="http://schemas.openxmlformats.org/officeDocument/2006/relationships/image" Target="../media/image1109.png"/><Relationship Id="rId94" Type="http://schemas.openxmlformats.org/officeDocument/2006/relationships/image" Target="../media/image1117.png"/><Relationship Id="rId99" Type="http://schemas.openxmlformats.org/officeDocument/2006/relationships/customXml" Target="../ink/ink1148.xml"/><Relationship Id="rId101" Type="http://schemas.openxmlformats.org/officeDocument/2006/relationships/customXml" Target="../ink/ink1149.xml"/><Relationship Id="rId122" Type="http://schemas.openxmlformats.org/officeDocument/2006/relationships/image" Target="../media/image1131.png"/><Relationship Id="rId143" Type="http://schemas.openxmlformats.org/officeDocument/2006/relationships/customXml" Target="../ink/ink1170.xml"/><Relationship Id="rId148" Type="http://schemas.openxmlformats.org/officeDocument/2006/relationships/image" Target="../media/image1144.png"/><Relationship Id="rId164" Type="http://schemas.openxmlformats.org/officeDocument/2006/relationships/image" Target="../media/image1152.png"/><Relationship Id="rId169" Type="http://schemas.openxmlformats.org/officeDocument/2006/relationships/customXml" Target="../ink/ink1183.xml"/><Relationship Id="rId185" Type="http://schemas.openxmlformats.org/officeDocument/2006/relationships/customXml" Target="../ink/ink1191.xml"/><Relationship Id="rId4" Type="http://schemas.openxmlformats.org/officeDocument/2006/relationships/customXml" Target="../ink/ink1100.xml"/><Relationship Id="rId9" Type="http://schemas.openxmlformats.org/officeDocument/2006/relationships/customXml" Target="../ink/ink1103.xml"/><Relationship Id="rId180" Type="http://schemas.openxmlformats.org/officeDocument/2006/relationships/image" Target="../media/image1160.png"/><Relationship Id="rId210" Type="http://schemas.openxmlformats.org/officeDocument/2006/relationships/image" Target="../media/image1062.png"/><Relationship Id="rId215" Type="http://schemas.openxmlformats.org/officeDocument/2006/relationships/customXml" Target="../ink/ink1206.xml"/><Relationship Id="rId236" Type="http://schemas.openxmlformats.org/officeDocument/2006/relationships/image" Target="../media/image1187.png"/><Relationship Id="rId257" Type="http://schemas.openxmlformats.org/officeDocument/2006/relationships/customXml" Target="../ink/ink1227.xml"/><Relationship Id="rId26" Type="http://schemas.openxmlformats.org/officeDocument/2006/relationships/image" Target="../media/image1083.png"/><Relationship Id="rId231" Type="http://schemas.openxmlformats.org/officeDocument/2006/relationships/customXml" Target="../ink/ink1214.xml"/><Relationship Id="rId252" Type="http://schemas.openxmlformats.org/officeDocument/2006/relationships/image" Target="../media/image1195.png"/><Relationship Id="rId47" Type="http://schemas.openxmlformats.org/officeDocument/2006/relationships/customXml" Target="../ink/ink1122.xml"/><Relationship Id="rId68" Type="http://schemas.openxmlformats.org/officeDocument/2006/relationships/image" Target="../media/image1104.png"/><Relationship Id="rId89" Type="http://schemas.openxmlformats.org/officeDocument/2006/relationships/customXml" Target="../ink/ink1143.xml"/><Relationship Id="rId112" Type="http://schemas.openxmlformats.org/officeDocument/2006/relationships/image" Target="../media/image1126.png"/><Relationship Id="rId133" Type="http://schemas.openxmlformats.org/officeDocument/2006/relationships/customXml" Target="../ink/ink1165.xml"/><Relationship Id="rId154" Type="http://schemas.openxmlformats.org/officeDocument/2006/relationships/image" Target="../media/image1147.png"/><Relationship Id="rId175" Type="http://schemas.openxmlformats.org/officeDocument/2006/relationships/customXml" Target="../ink/ink1186.xml"/><Relationship Id="rId196" Type="http://schemas.openxmlformats.org/officeDocument/2006/relationships/image" Target="../media/image1168.png"/><Relationship Id="rId200" Type="http://schemas.openxmlformats.org/officeDocument/2006/relationships/image" Target="../media/image1170.png"/><Relationship Id="rId16" Type="http://schemas.openxmlformats.org/officeDocument/2006/relationships/image" Target="../media/image1078.png"/><Relationship Id="rId221" Type="http://schemas.openxmlformats.org/officeDocument/2006/relationships/customXml" Target="../ink/ink1209.xml"/><Relationship Id="rId242" Type="http://schemas.openxmlformats.org/officeDocument/2006/relationships/image" Target="../media/image1190.png"/><Relationship Id="rId263" Type="http://schemas.openxmlformats.org/officeDocument/2006/relationships/customXml" Target="../ink/ink1230.xml"/><Relationship Id="rId37" Type="http://schemas.openxmlformats.org/officeDocument/2006/relationships/customXml" Target="../ink/ink1117.xml"/><Relationship Id="rId58" Type="http://schemas.openxmlformats.org/officeDocument/2006/relationships/image" Target="../media/image1099.png"/><Relationship Id="rId79" Type="http://schemas.openxmlformats.org/officeDocument/2006/relationships/customXml" Target="../ink/ink1138.xml"/><Relationship Id="rId102" Type="http://schemas.openxmlformats.org/officeDocument/2006/relationships/image" Target="../media/image1121.png"/><Relationship Id="rId123" Type="http://schemas.openxmlformats.org/officeDocument/2006/relationships/customXml" Target="../ink/ink1160.xml"/><Relationship Id="rId144" Type="http://schemas.openxmlformats.org/officeDocument/2006/relationships/image" Target="../media/image1142.png"/><Relationship Id="rId90" Type="http://schemas.openxmlformats.org/officeDocument/2006/relationships/image" Target="../media/image1115.png"/><Relationship Id="rId165" Type="http://schemas.openxmlformats.org/officeDocument/2006/relationships/customXml" Target="../ink/ink1181.xml"/><Relationship Id="rId186" Type="http://schemas.openxmlformats.org/officeDocument/2006/relationships/image" Target="../media/image1163.png"/><Relationship Id="rId211" Type="http://schemas.openxmlformats.org/officeDocument/2006/relationships/customXml" Target="../ink/ink1204.xml"/><Relationship Id="rId232" Type="http://schemas.openxmlformats.org/officeDocument/2006/relationships/image" Target="../media/image1185.png"/><Relationship Id="rId253" Type="http://schemas.openxmlformats.org/officeDocument/2006/relationships/customXml" Target="../ink/ink1225.xml"/><Relationship Id="rId27" Type="http://schemas.openxmlformats.org/officeDocument/2006/relationships/customXml" Target="../ink/ink1112.xml"/><Relationship Id="rId48" Type="http://schemas.openxmlformats.org/officeDocument/2006/relationships/image" Target="../media/image1094.png"/><Relationship Id="rId69" Type="http://schemas.openxmlformats.org/officeDocument/2006/relationships/customXml" Target="../ink/ink1133.xml"/><Relationship Id="rId113" Type="http://schemas.openxmlformats.org/officeDocument/2006/relationships/customXml" Target="../ink/ink1155.xml"/><Relationship Id="rId134" Type="http://schemas.openxmlformats.org/officeDocument/2006/relationships/image" Target="../media/image1137.png"/><Relationship Id="rId80" Type="http://schemas.openxmlformats.org/officeDocument/2006/relationships/image" Target="../media/image1110.png"/><Relationship Id="rId155" Type="http://schemas.openxmlformats.org/officeDocument/2006/relationships/customXml" Target="../ink/ink1176.xml"/><Relationship Id="rId176" Type="http://schemas.openxmlformats.org/officeDocument/2006/relationships/image" Target="../media/image1158.png"/><Relationship Id="rId197" Type="http://schemas.openxmlformats.org/officeDocument/2006/relationships/customXml" Target="../ink/ink1197.xml"/><Relationship Id="rId201" Type="http://schemas.openxmlformats.org/officeDocument/2006/relationships/customXml" Target="../ink/ink1199.xml"/><Relationship Id="rId222" Type="http://schemas.openxmlformats.org/officeDocument/2006/relationships/image" Target="../media/image1180.png"/><Relationship Id="rId243" Type="http://schemas.openxmlformats.org/officeDocument/2006/relationships/customXml" Target="../ink/ink1220.xml"/><Relationship Id="rId264" Type="http://schemas.openxmlformats.org/officeDocument/2006/relationships/image" Target="../media/image1201.png"/><Relationship Id="rId17" Type="http://schemas.openxmlformats.org/officeDocument/2006/relationships/customXml" Target="../ink/ink1107.xml"/><Relationship Id="rId38" Type="http://schemas.openxmlformats.org/officeDocument/2006/relationships/image" Target="../media/image1089.png"/><Relationship Id="rId59" Type="http://schemas.openxmlformats.org/officeDocument/2006/relationships/customXml" Target="../ink/ink1128.xml"/><Relationship Id="rId103" Type="http://schemas.openxmlformats.org/officeDocument/2006/relationships/customXml" Target="../ink/ink1150.xml"/><Relationship Id="rId124" Type="http://schemas.openxmlformats.org/officeDocument/2006/relationships/image" Target="../media/image1132.png"/><Relationship Id="rId70" Type="http://schemas.openxmlformats.org/officeDocument/2006/relationships/image" Target="../media/image1105.png"/><Relationship Id="rId91" Type="http://schemas.openxmlformats.org/officeDocument/2006/relationships/customXml" Target="../ink/ink1144.xml"/><Relationship Id="rId145" Type="http://schemas.openxmlformats.org/officeDocument/2006/relationships/customXml" Target="../ink/ink1171.xml"/><Relationship Id="rId166" Type="http://schemas.openxmlformats.org/officeDocument/2006/relationships/image" Target="../media/image1153.png"/><Relationship Id="rId187" Type="http://schemas.openxmlformats.org/officeDocument/2006/relationships/customXml" Target="../ink/ink119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9.png"/><Relationship Id="rId21" Type="http://schemas.openxmlformats.org/officeDocument/2006/relationships/image" Target="../media/image1211.png"/><Relationship Id="rId42" Type="http://schemas.openxmlformats.org/officeDocument/2006/relationships/customXml" Target="../ink/ink1251.xml"/><Relationship Id="rId63" Type="http://schemas.openxmlformats.org/officeDocument/2006/relationships/image" Target="../media/image1232.png"/><Relationship Id="rId84" Type="http://schemas.openxmlformats.org/officeDocument/2006/relationships/customXml" Target="../ink/ink1272.xml"/><Relationship Id="rId138" Type="http://schemas.openxmlformats.org/officeDocument/2006/relationships/customXml" Target="../ink/ink1299.xml"/><Relationship Id="rId159" Type="http://schemas.openxmlformats.org/officeDocument/2006/relationships/image" Target="../media/image1280.png"/><Relationship Id="rId170" Type="http://schemas.openxmlformats.org/officeDocument/2006/relationships/customXml" Target="../ink/ink1315.xml"/><Relationship Id="rId191" Type="http://schemas.openxmlformats.org/officeDocument/2006/relationships/image" Target="../media/image1296.png"/><Relationship Id="rId205" Type="http://schemas.openxmlformats.org/officeDocument/2006/relationships/image" Target="../media/image1303.png"/><Relationship Id="rId226" Type="http://schemas.openxmlformats.org/officeDocument/2006/relationships/customXml" Target="../ink/ink1343.xml"/><Relationship Id="rId247" Type="http://schemas.openxmlformats.org/officeDocument/2006/relationships/image" Target="../media/image1323.png"/><Relationship Id="rId107" Type="http://schemas.openxmlformats.org/officeDocument/2006/relationships/image" Target="../media/image1254.png"/><Relationship Id="rId11" Type="http://schemas.openxmlformats.org/officeDocument/2006/relationships/image" Target="../media/image1206.png"/><Relationship Id="rId32" Type="http://schemas.openxmlformats.org/officeDocument/2006/relationships/customXml" Target="../ink/ink1246.xml"/><Relationship Id="rId53" Type="http://schemas.openxmlformats.org/officeDocument/2006/relationships/image" Target="../media/image1227.png"/><Relationship Id="rId74" Type="http://schemas.openxmlformats.org/officeDocument/2006/relationships/customXml" Target="../ink/ink1267.xml"/><Relationship Id="rId128" Type="http://schemas.openxmlformats.org/officeDocument/2006/relationships/customXml" Target="../ink/ink1294.xml"/><Relationship Id="rId149" Type="http://schemas.openxmlformats.org/officeDocument/2006/relationships/image" Target="../media/image1275.png"/><Relationship Id="rId5" Type="http://schemas.openxmlformats.org/officeDocument/2006/relationships/image" Target="../media/image1203.png"/><Relationship Id="rId95" Type="http://schemas.openxmlformats.org/officeDocument/2006/relationships/image" Target="../media/image1248.png"/><Relationship Id="rId160" Type="http://schemas.openxmlformats.org/officeDocument/2006/relationships/customXml" Target="../ink/ink1310.xml"/><Relationship Id="rId181" Type="http://schemas.openxmlformats.org/officeDocument/2006/relationships/image" Target="../media/image1291.png"/><Relationship Id="rId216" Type="http://schemas.openxmlformats.org/officeDocument/2006/relationships/customXml" Target="../ink/ink1338.xml"/><Relationship Id="rId237" Type="http://schemas.openxmlformats.org/officeDocument/2006/relationships/image" Target="../media/image1319.png"/><Relationship Id="rId22" Type="http://schemas.openxmlformats.org/officeDocument/2006/relationships/customXml" Target="../ink/ink1241.xml"/><Relationship Id="rId43" Type="http://schemas.openxmlformats.org/officeDocument/2006/relationships/image" Target="../media/image1222.png"/><Relationship Id="rId64" Type="http://schemas.openxmlformats.org/officeDocument/2006/relationships/customXml" Target="../ink/ink1262.xml"/><Relationship Id="rId118" Type="http://schemas.openxmlformats.org/officeDocument/2006/relationships/customXml" Target="../ink/ink1289.xml"/><Relationship Id="rId139" Type="http://schemas.openxmlformats.org/officeDocument/2006/relationships/image" Target="../media/image1270.png"/><Relationship Id="rId85" Type="http://schemas.openxmlformats.org/officeDocument/2006/relationships/image" Target="../media/image1243.png"/><Relationship Id="rId150" Type="http://schemas.openxmlformats.org/officeDocument/2006/relationships/customXml" Target="../ink/ink1305.xml"/><Relationship Id="rId171" Type="http://schemas.openxmlformats.org/officeDocument/2006/relationships/image" Target="../media/image1286.png"/><Relationship Id="rId192" Type="http://schemas.openxmlformats.org/officeDocument/2006/relationships/customXml" Target="../ink/ink1326.xml"/><Relationship Id="rId206" Type="http://schemas.openxmlformats.org/officeDocument/2006/relationships/customXml" Target="../ink/ink1333.xml"/><Relationship Id="rId227" Type="http://schemas.openxmlformats.org/officeDocument/2006/relationships/image" Target="../media/image1314.png"/><Relationship Id="rId248" Type="http://schemas.openxmlformats.org/officeDocument/2006/relationships/customXml" Target="../ink/ink1354.xml"/><Relationship Id="rId12" Type="http://schemas.openxmlformats.org/officeDocument/2006/relationships/customXml" Target="../ink/ink1236.xml"/><Relationship Id="rId17" Type="http://schemas.openxmlformats.org/officeDocument/2006/relationships/image" Target="../media/image1209.png"/><Relationship Id="rId33" Type="http://schemas.openxmlformats.org/officeDocument/2006/relationships/image" Target="../media/image1217.png"/><Relationship Id="rId38" Type="http://schemas.openxmlformats.org/officeDocument/2006/relationships/customXml" Target="../ink/ink1249.xml"/><Relationship Id="rId59" Type="http://schemas.openxmlformats.org/officeDocument/2006/relationships/image" Target="../media/image1230.png"/><Relationship Id="rId103" Type="http://schemas.openxmlformats.org/officeDocument/2006/relationships/image" Target="../media/image1252.png"/><Relationship Id="rId108" Type="http://schemas.openxmlformats.org/officeDocument/2006/relationships/customXml" Target="../ink/ink1284.xml"/><Relationship Id="rId124" Type="http://schemas.openxmlformats.org/officeDocument/2006/relationships/customXml" Target="../ink/ink1292.xml"/><Relationship Id="rId129" Type="http://schemas.openxmlformats.org/officeDocument/2006/relationships/image" Target="../media/image1265.png"/><Relationship Id="rId54" Type="http://schemas.openxmlformats.org/officeDocument/2006/relationships/customXml" Target="../ink/ink1257.xml"/><Relationship Id="rId70" Type="http://schemas.openxmlformats.org/officeDocument/2006/relationships/customXml" Target="../ink/ink1265.xml"/><Relationship Id="rId75" Type="http://schemas.openxmlformats.org/officeDocument/2006/relationships/image" Target="../media/image1238.png"/><Relationship Id="rId91" Type="http://schemas.openxmlformats.org/officeDocument/2006/relationships/image" Target="../media/image1246.png"/><Relationship Id="rId96" Type="http://schemas.openxmlformats.org/officeDocument/2006/relationships/customXml" Target="../ink/ink1278.xml"/><Relationship Id="rId140" Type="http://schemas.openxmlformats.org/officeDocument/2006/relationships/customXml" Target="../ink/ink1300.xml"/><Relationship Id="rId145" Type="http://schemas.openxmlformats.org/officeDocument/2006/relationships/image" Target="../media/image1273.png"/><Relationship Id="rId161" Type="http://schemas.openxmlformats.org/officeDocument/2006/relationships/image" Target="../media/image1281.png"/><Relationship Id="rId166" Type="http://schemas.openxmlformats.org/officeDocument/2006/relationships/customXml" Target="../ink/ink1313.xml"/><Relationship Id="rId182" Type="http://schemas.openxmlformats.org/officeDocument/2006/relationships/customXml" Target="../ink/ink1321.xml"/><Relationship Id="rId187" Type="http://schemas.openxmlformats.org/officeDocument/2006/relationships/image" Target="../media/image1294.png"/><Relationship Id="rId217" Type="http://schemas.openxmlformats.org/officeDocument/2006/relationships/image" Target="../media/image13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3.xml"/><Relationship Id="rId212" Type="http://schemas.openxmlformats.org/officeDocument/2006/relationships/customXml" Target="../ink/ink1336.xml"/><Relationship Id="rId233" Type="http://schemas.openxmlformats.org/officeDocument/2006/relationships/image" Target="../media/image1317.png"/><Relationship Id="rId238" Type="http://schemas.openxmlformats.org/officeDocument/2006/relationships/customXml" Target="../ink/ink1349.xml"/><Relationship Id="rId23" Type="http://schemas.openxmlformats.org/officeDocument/2006/relationships/image" Target="../media/image1212.png"/><Relationship Id="rId28" Type="http://schemas.openxmlformats.org/officeDocument/2006/relationships/customXml" Target="../ink/ink1244.xml"/><Relationship Id="rId49" Type="http://schemas.openxmlformats.org/officeDocument/2006/relationships/image" Target="../media/image1225.png"/><Relationship Id="rId114" Type="http://schemas.openxmlformats.org/officeDocument/2006/relationships/customXml" Target="../ink/ink1287.xml"/><Relationship Id="rId119" Type="http://schemas.openxmlformats.org/officeDocument/2006/relationships/image" Target="../media/image1260.png"/><Relationship Id="rId44" Type="http://schemas.openxmlformats.org/officeDocument/2006/relationships/customXml" Target="../ink/ink1252.xml"/><Relationship Id="rId60" Type="http://schemas.openxmlformats.org/officeDocument/2006/relationships/customXml" Target="../ink/ink1260.xml"/><Relationship Id="rId65" Type="http://schemas.openxmlformats.org/officeDocument/2006/relationships/image" Target="../media/image1233.png"/><Relationship Id="rId81" Type="http://schemas.openxmlformats.org/officeDocument/2006/relationships/image" Target="../media/image1241.png"/><Relationship Id="rId86" Type="http://schemas.openxmlformats.org/officeDocument/2006/relationships/customXml" Target="../ink/ink1273.xml"/><Relationship Id="rId130" Type="http://schemas.openxmlformats.org/officeDocument/2006/relationships/customXml" Target="../ink/ink1295.xml"/><Relationship Id="rId135" Type="http://schemas.openxmlformats.org/officeDocument/2006/relationships/image" Target="../media/image1268.png"/><Relationship Id="rId151" Type="http://schemas.openxmlformats.org/officeDocument/2006/relationships/image" Target="../media/image1276.png"/><Relationship Id="rId156" Type="http://schemas.openxmlformats.org/officeDocument/2006/relationships/customXml" Target="../ink/ink1308.xml"/><Relationship Id="rId177" Type="http://schemas.openxmlformats.org/officeDocument/2006/relationships/image" Target="../media/image1289.png"/><Relationship Id="rId198" Type="http://schemas.openxmlformats.org/officeDocument/2006/relationships/customXml" Target="../ink/ink1329.xml"/><Relationship Id="rId172" Type="http://schemas.openxmlformats.org/officeDocument/2006/relationships/customXml" Target="../ink/ink1316.xml"/><Relationship Id="rId193" Type="http://schemas.openxmlformats.org/officeDocument/2006/relationships/image" Target="../media/image1297.png"/><Relationship Id="rId202" Type="http://schemas.openxmlformats.org/officeDocument/2006/relationships/customXml" Target="../ink/ink1331.xml"/><Relationship Id="rId207" Type="http://schemas.openxmlformats.org/officeDocument/2006/relationships/image" Target="../media/image1304.png"/><Relationship Id="rId223" Type="http://schemas.openxmlformats.org/officeDocument/2006/relationships/image" Target="../media/image1312.png"/><Relationship Id="rId228" Type="http://schemas.openxmlformats.org/officeDocument/2006/relationships/customXml" Target="../ink/ink1344.xml"/><Relationship Id="rId244" Type="http://schemas.openxmlformats.org/officeDocument/2006/relationships/customXml" Target="../ink/ink1352.xml"/><Relationship Id="rId249" Type="http://schemas.openxmlformats.org/officeDocument/2006/relationships/image" Target="../media/image1324.png"/><Relationship Id="rId13" Type="http://schemas.openxmlformats.org/officeDocument/2006/relationships/image" Target="../media/image1207.png"/><Relationship Id="rId18" Type="http://schemas.openxmlformats.org/officeDocument/2006/relationships/customXml" Target="../ink/ink1239.xml"/><Relationship Id="rId39" Type="http://schemas.openxmlformats.org/officeDocument/2006/relationships/image" Target="../media/image1220.png"/><Relationship Id="rId109" Type="http://schemas.openxmlformats.org/officeDocument/2006/relationships/image" Target="../media/image1255.png"/><Relationship Id="rId34" Type="http://schemas.openxmlformats.org/officeDocument/2006/relationships/customXml" Target="../ink/ink1247.xml"/><Relationship Id="rId50" Type="http://schemas.openxmlformats.org/officeDocument/2006/relationships/customXml" Target="../ink/ink1255.xml"/><Relationship Id="rId55" Type="http://schemas.openxmlformats.org/officeDocument/2006/relationships/image" Target="../media/image1228.png"/><Relationship Id="rId76" Type="http://schemas.openxmlformats.org/officeDocument/2006/relationships/customXml" Target="../ink/ink1268.xml"/><Relationship Id="rId97" Type="http://schemas.openxmlformats.org/officeDocument/2006/relationships/image" Target="../media/image1249.png"/><Relationship Id="rId104" Type="http://schemas.openxmlformats.org/officeDocument/2006/relationships/customXml" Target="../ink/ink1282.xml"/><Relationship Id="rId120" Type="http://schemas.openxmlformats.org/officeDocument/2006/relationships/customXml" Target="../ink/ink1290.xml"/><Relationship Id="rId125" Type="http://schemas.openxmlformats.org/officeDocument/2006/relationships/image" Target="../media/image1263.png"/><Relationship Id="rId141" Type="http://schemas.openxmlformats.org/officeDocument/2006/relationships/image" Target="../media/image1271.png"/><Relationship Id="rId146" Type="http://schemas.openxmlformats.org/officeDocument/2006/relationships/customXml" Target="../ink/ink1303.xml"/><Relationship Id="rId167" Type="http://schemas.openxmlformats.org/officeDocument/2006/relationships/image" Target="../media/image1284.png"/><Relationship Id="rId188" Type="http://schemas.openxmlformats.org/officeDocument/2006/relationships/customXml" Target="../ink/ink1324.xml"/><Relationship Id="rId7" Type="http://schemas.openxmlformats.org/officeDocument/2006/relationships/image" Target="../media/image1204.png"/><Relationship Id="rId71" Type="http://schemas.openxmlformats.org/officeDocument/2006/relationships/image" Target="../media/image1236.png"/><Relationship Id="rId92" Type="http://schemas.openxmlformats.org/officeDocument/2006/relationships/customXml" Target="../ink/ink1276.xml"/><Relationship Id="rId162" Type="http://schemas.openxmlformats.org/officeDocument/2006/relationships/customXml" Target="../ink/ink1311.xml"/><Relationship Id="rId183" Type="http://schemas.openxmlformats.org/officeDocument/2006/relationships/image" Target="../media/image1292.png"/><Relationship Id="rId213" Type="http://schemas.openxmlformats.org/officeDocument/2006/relationships/image" Target="../media/image1307.png"/><Relationship Id="rId218" Type="http://schemas.openxmlformats.org/officeDocument/2006/relationships/customXml" Target="../ink/ink1339.xml"/><Relationship Id="rId234" Type="http://schemas.openxmlformats.org/officeDocument/2006/relationships/customXml" Target="../ink/ink1347.xml"/><Relationship Id="rId239" Type="http://schemas.openxmlformats.org/officeDocument/2006/relationships/image" Target="../media/image1320.png"/><Relationship Id="rId2" Type="http://schemas.openxmlformats.org/officeDocument/2006/relationships/customXml" Target="../ink/ink1231.xml"/><Relationship Id="rId29" Type="http://schemas.openxmlformats.org/officeDocument/2006/relationships/image" Target="../media/image1215.png"/><Relationship Id="rId24" Type="http://schemas.openxmlformats.org/officeDocument/2006/relationships/customXml" Target="../ink/ink1242.xml"/><Relationship Id="rId40" Type="http://schemas.openxmlformats.org/officeDocument/2006/relationships/customXml" Target="../ink/ink1250.xml"/><Relationship Id="rId45" Type="http://schemas.openxmlformats.org/officeDocument/2006/relationships/image" Target="../media/image1223.png"/><Relationship Id="rId66" Type="http://schemas.openxmlformats.org/officeDocument/2006/relationships/customXml" Target="../ink/ink1263.xml"/><Relationship Id="rId87" Type="http://schemas.openxmlformats.org/officeDocument/2006/relationships/image" Target="../media/image1244.png"/><Relationship Id="rId110" Type="http://schemas.openxmlformats.org/officeDocument/2006/relationships/customXml" Target="../ink/ink1285.xml"/><Relationship Id="rId115" Type="http://schemas.openxmlformats.org/officeDocument/2006/relationships/image" Target="../media/image1258.png"/><Relationship Id="rId131" Type="http://schemas.openxmlformats.org/officeDocument/2006/relationships/image" Target="../media/image1266.png"/><Relationship Id="rId136" Type="http://schemas.openxmlformats.org/officeDocument/2006/relationships/customXml" Target="../ink/ink1298.xml"/><Relationship Id="rId157" Type="http://schemas.openxmlformats.org/officeDocument/2006/relationships/image" Target="../media/image1279.png"/><Relationship Id="rId178" Type="http://schemas.openxmlformats.org/officeDocument/2006/relationships/customXml" Target="../ink/ink1319.xml"/><Relationship Id="rId61" Type="http://schemas.openxmlformats.org/officeDocument/2006/relationships/image" Target="../media/image1231.png"/><Relationship Id="rId82" Type="http://schemas.openxmlformats.org/officeDocument/2006/relationships/customXml" Target="../ink/ink1271.xml"/><Relationship Id="rId152" Type="http://schemas.openxmlformats.org/officeDocument/2006/relationships/customXml" Target="../ink/ink1306.xml"/><Relationship Id="rId173" Type="http://schemas.openxmlformats.org/officeDocument/2006/relationships/image" Target="../media/image1287.png"/><Relationship Id="rId194" Type="http://schemas.openxmlformats.org/officeDocument/2006/relationships/customXml" Target="../ink/ink1327.xml"/><Relationship Id="rId199" Type="http://schemas.openxmlformats.org/officeDocument/2006/relationships/image" Target="../media/image1300.png"/><Relationship Id="rId203" Type="http://schemas.openxmlformats.org/officeDocument/2006/relationships/image" Target="../media/image1302.png"/><Relationship Id="rId208" Type="http://schemas.openxmlformats.org/officeDocument/2006/relationships/customXml" Target="../ink/ink1334.xml"/><Relationship Id="rId229" Type="http://schemas.openxmlformats.org/officeDocument/2006/relationships/image" Target="../media/image1315.png"/><Relationship Id="rId19" Type="http://schemas.openxmlformats.org/officeDocument/2006/relationships/image" Target="../media/image1210.png"/><Relationship Id="rId224" Type="http://schemas.openxmlformats.org/officeDocument/2006/relationships/customXml" Target="../ink/ink1342.xml"/><Relationship Id="rId240" Type="http://schemas.openxmlformats.org/officeDocument/2006/relationships/customXml" Target="../ink/ink1350.xml"/><Relationship Id="rId245" Type="http://schemas.openxmlformats.org/officeDocument/2006/relationships/image" Target="../media/image1322.png"/><Relationship Id="rId14" Type="http://schemas.openxmlformats.org/officeDocument/2006/relationships/customXml" Target="../ink/ink1237.xml"/><Relationship Id="rId30" Type="http://schemas.openxmlformats.org/officeDocument/2006/relationships/customXml" Target="../ink/ink1245.xml"/><Relationship Id="rId35" Type="http://schemas.openxmlformats.org/officeDocument/2006/relationships/image" Target="../media/image1218.png"/><Relationship Id="rId56" Type="http://schemas.openxmlformats.org/officeDocument/2006/relationships/customXml" Target="../ink/ink1258.xml"/><Relationship Id="rId77" Type="http://schemas.openxmlformats.org/officeDocument/2006/relationships/image" Target="../media/image1239.png"/><Relationship Id="rId100" Type="http://schemas.openxmlformats.org/officeDocument/2006/relationships/customXml" Target="../ink/ink1280.xml"/><Relationship Id="rId105" Type="http://schemas.openxmlformats.org/officeDocument/2006/relationships/image" Target="../media/image1253.png"/><Relationship Id="rId126" Type="http://schemas.openxmlformats.org/officeDocument/2006/relationships/customXml" Target="../ink/ink1293.xml"/><Relationship Id="rId147" Type="http://schemas.openxmlformats.org/officeDocument/2006/relationships/image" Target="../media/image1274.png"/><Relationship Id="rId168" Type="http://schemas.openxmlformats.org/officeDocument/2006/relationships/customXml" Target="../ink/ink1314.xml"/><Relationship Id="rId8" Type="http://schemas.openxmlformats.org/officeDocument/2006/relationships/customXml" Target="../ink/ink1234.xml"/><Relationship Id="rId51" Type="http://schemas.openxmlformats.org/officeDocument/2006/relationships/image" Target="../media/image1226.png"/><Relationship Id="rId72" Type="http://schemas.openxmlformats.org/officeDocument/2006/relationships/customXml" Target="../ink/ink1266.xml"/><Relationship Id="rId93" Type="http://schemas.openxmlformats.org/officeDocument/2006/relationships/image" Target="../media/image1247.png"/><Relationship Id="rId98" Type="http://schemas.openxmlformats.org/officeDocument/2006/relationships/customXml" Target="../ink/ink1279.xml"/><Relationship Id="rId121" Type="http://schemas.openxmlformats.org/officeDocument/2006/relationships/image" Target="../media/image1261.png"/><Relationship Id="rId142" Type="http://schemas.openxmlformats.org/officeDocument/2006/relationships/customXml" Target="../ink/ink1301.xml"/><Relationship Id="rId163" Type="http://schemas.openxmlformats.org/officeDocument/2006/relationships/image" Target="../media/image1282.png"/><Relationship Id="rId184" Type="http://schemas.openxmlformats.org/officeDocument/2006/relationships/customXml" Target="../ink/ink1322.xml"/><Relationship Id="rId189" Type="http://schemas.openxmlformats.org/officeDocument/2006/relationships/image" Target="../media/image1295.png"/><Relationship Id="rId219" Type="http://schemas.openxmlformats.org/officeDocument/2006/relationships/image" Target="../media/image1310.png"/><Relationship Id="rId3" Type="http://schemas.openxmlformats.org/officeDocument/2006/relationships/image" Target="../media/image1202.png"/><Relationship Id="rId214" Type="http://schemas.openxmlformats.org/officeDocument/2006/relationships/customXml" Target="../ink/ink1337.xml"/><Relationship Id="rId230" Type="http://schemas.openxmlformats.org/officeDocument/2006/relationships/customXml" Target="../ink/ink1345.xml"/><Relationship Id="rId235" Type="http://schemas.openxmlformats.org/officeDocument/2006/relationships/image" Target="../media/image1318.png"/><Relationship Id="rId25" Type="http://schemas.openxmlformats.org/officeDocument/2006/relationships/image" Target="../media/image1213.png"/><Relationship Id="rId46" Type="http://schemas.openxmlformats.org/officeDocument/2006/relationships/customXml" Target="../ink/ink1253.xml"/><Relationship Id="rId67" Type="http://schemas.openxmlformats.org/officeDocument/2006/relationships/image" Target="../media/image1234.png"/><Relationship Id="rId116" Type="http://schemas.openxmlformats.org/officeDocument/2006/relationships/customXml" Target="../ink/ink1288.xml"/><Relationship Id="rId137" Type="http://schemas.openxmlformats.org/officeDocument/2006/relationships/image" Target="../media/image1269.png"/><Relationship Id="rId158" Type="http://schemas.openxmlformats.org/officeDocument/2006/relationships/customXml" Target="../ink/ink1309.xml"/><Relationship Id="rId20" Type="http://schemas.openxmlformats.org/officeDocument/2006/relationships/customXml" Target="../ink/ink1240.xml"/><Relationship Id="rId41" Type="http://schemas.openxmlformats.org/officeDocument/2006/relationships/image" Target="../media/image1221.png"/><Relationship Id="rId62" Type="http://schemas.openxmlformats.org/officeDocument/2006/relationships/customXml" Target="../ink/ink1261.xml"/><Relationship Id="rId83" Type="http://schemas.openxmlformats.org/officeDocument/2006/relationships/image" Target="../media/image1242.png"/><Relationship Id="rId88" Type="http://schemas.openxmlformats.org/officeDocument/2006/relationships/customXml" Target="../ink/ink1274.xml"/><Relationship Id="rId111" Type="http://schemas.openxmlformats.org/officeDocument/2006/relationships/image" Target="../media/image1256.png"/><Relationship Id="rId132" Type="http://schemas.openxmlformats.org/officeDocument/2006/relationships/customXml" Target="../ink/ink1296.xml"/><Relationship Id="rId153" Type="http://schemas.openxmlformats.org/officeDocument/2006/relationships/image" Target="../media/image1277.png"/><Relationship Id="rId174" Type="http://schemas.openxmlformats.org/officeDocument/2006/relationships/customXml" Target="../ink/ink1317.xml"/><Relationship Id="rId179" Type="http://schemas.openxmlformats.org/officeDocument/2006/relationships/image" Target="../media/image1290.png"/><Relationship Id="rId195" Type="http://schemas.openxmlformats.org/officeDocument/2006/relationships/image" Target="../media/image1298.png"/><Relationship Id="rId209" Type="http://schemas.openxmlformats.org/officeDocument/2006/relationships/image" Target="../media/image1305.png"/><Relationship Id="rId190" Type="http://schemas.openxmlformats.org/officeDocument/2006/relationships/customXml" Target="../ink/ink1325.xml"/><Relationship Id="rId204" Type="http://schemas.openxmlformats.org/officeDocument/2006/relationships/customXml" Target="../ink/ink1332.xml"/><Relationship Id="rId220" Type="http://schemas.openxmlformats.org/officeDocument/2006/relationships/customXml" Target="../ink/ink1340.xml"/><Relationship Id="rId225" Type="http://schemas.openxmlformats.org/officeDocument/2006/relationships/image" Target="../media/image1313.png"/><Relationship Id="rId241" Type="http://schemas.openxmlformats.org/officeDocument/2006/relationships/image" Target="../media/image1173.png"/><Relationship Id="rId246" Type="http://schemas.openxmlformats.org/officeDocument/2006/relationships/customXml" Target="../ink/ink1353.xml"/><Relationship Id="rId15" Type="http://schemas.openxmlformats.org/officeDocument/2006/relationships/image" Target="../media/image1208.png"/><Relationship Id="rId36" Type="http://schemas.openxmlformats.org/officeDocument/2006/relationships/customXml" Target="../ink/ink1248.xml"/><Relationship Id="rId57" Type="http://schemas.openxmlformats.org/officeDocument/2006/relationships/image" Target="../media/image1229.png"/><Relationship Id="rId106" Type="http://schemas.openxmlformats.org/officeDocument/2006/relationships/customXml" Target="../ink/ink1283.xml"/><Relationship Id="rId127" Type="http://schemas.openxmlformats.org/officeDocument/2006/relationships/image" Target="../media/image1264.png"/><Relationship Id="rId10" Type="http://schemas.openxmlformats.org/officeDocument/2006/relationships/customXml" Target="../ink/ink1235.xml"/><Relationship Id="rId31" Type="http://schemas.openxmlformats.org/officeDocument/2006/relationships/image" Target="../media/image1216.png"/><Relationship Id="rId52" Type="http://schemas.openxmlformats.org/officeDocument/2006/relationships/customXml" Target="../ink/ink1256.xml"/><Relationship Id="rId73" Type="http://schemas.openxmlformats.org/officeDocument/2006/relationships/image" Target="../media/image1237.png"/><Relationship Id="rId78" Type="http://schemas.openxmlformats.org/officeDocument/2006/relationships/customXml" Target="../ink/ink1269.xml"/><Relationship Id="rId94" Type="http://schemas.openxmlformats.org/officeDocument/2006/relationships/customXml" Target="../ink/ink1277.xml"/><Relationship Id="rId99" Type="http://schemas.openxmlformats.org/officeDocument/2006/relationships/image" Target="../media/image1250.png"/><Relationship Id="rId101" Type="http://schemas.openxmlformats.org/officeDocument/2006/relationships/image" Target="../media/image1251.png"/><Relationship Id="rId122" Type="http://schemas.openxmlformats.org/officeDocument/2006/relationships/customXml" Target="../ink/ink1291.xml"/><Relationship Id="rId143" Type="http://schemas.openxmlformats.org/officeDocument/2006/relationships/image" Target="../media/image1272.png"/><Relationship Id="rId148" Type="http://schemas.openxmlformats.org/officeDocument/2006/relationships/customXml" Target="../ink/ink1304.xml"/><Relationship Id="rId164" Type="http://schemas.openxmlformats.org/officeDocument/2006/relationships/customXml" Target="../ink/ink1312.xml"/><Relationship Id="rId169" Type="http://schemas.openxmlformats.org/officeDocument/2006/relationships/image" Target="../media/image1285.png"/><Relationship Id="rId185" Type="http://schemas.openxmlformats.org/officeDocument/2006/relationships/image" Target="../media/image1293.png"/><Relationship Id="rId4" Type="http://schemas.openxmlformats.org/officeDocument/2006/relationships/customXml" Target="../ink/ink1232.xml"/><Relationship Id="rId9" Type="http://schemas.openxmlformats.org/officeDocument/2006/relationships/image" Target="../media/image1205.png"/><Relationship Id="rId180" Type="http://schemas.openxmlformats.org/officeDocument/2006/relationships/customXml" Target="../ink/ink1320.xml"/><Relationship Id="rId210" Type="http://schemas.openxmlformats.org/officeDocument/2006/relationships/customXml" Target="../ink/ink1335.xml"/><Relationship Id="rId215" Type="http://schemas.openxmlformats.org/officeDocument/2006/relationships/image" Target="../media/image1308.png"/><Relationship Id="rId236" Type="http://schemas.openxmlformats.org/officeDocument/2006/relationships/customXml" Target="../ink/ink1348.xml"/><Relationship Id="rId26" Type="http://schemas.openxmlformats.org/officeDocument/2006/relationships/customXml" Target="../ink/ink1243.xml"/><Relationship Id="rId231" Type="http://schemas.openxmlformats.org/officeDocument/2006/relationships/image" Target="../media/image1316.png"/><Relationship Id="rId47" Type="http://schemas.openxmlformats.org/officeDocument/2006/relationships/image" Target="../media/image1224.png"/><Relationship Id="rId68" Type="http://schemas.openxmlformats.org/officeDocument/2006/relationships/customXml" Target="../ink/ink1264.xml"/><Relationship Id="rId89" Type="http://schemas.openxmlformats.org/officeDocument/2006/relationships/image" Target="../media/image1245.png"/><Relationship Id="rId112" Type="http://schemas.openxmlformats.org/officeDocument/2006/relationships/customXml" Target="../ink/ink1286.xml"/><Relationship Id="rId133" Type="http://schemas.openxmlformats.org/officeDocument/2006/relationships/image" Target="../media/image1267.png"/><Relationship Id="rId154" Type="http://schemas.openxmlformats.org/officeDocument/2006/relationships/customXml" Target="../ink/ink1307.xml"/><Relationship Id="rId175" Type="http://schemas.openxmlformats.org/officeDocument/2006/relationships/image" Target="../media/image1288.png"/><Relationship Id="rId196" Type="http://schemas.openxmlformats.org/officeDocument/2006/relationships/customXml" Target="../ink/ink1328.xml"/><Relationship Id="rId200" Type="http://schemas.openxmlformats.org/officeDocument/2006/relationships/customXml" Target="../ink/ink1330.xml"/><Relationship Id="rId16" Type="http://schemas.openxmlformats.org/officeDocument/2006/relationships/customXml" Target="../ink/ink1238.xml"/><Relationship Id="rId221" Type="http://schemas.openxmlformats.org/officeDocument/2006/relationships/image" Target="../media/image1311.png"/><Relationship Id="rId242" Type="http://schemas.openxmlformats.org/officeDocument/2006/relationships/customXml" Target="../ink/ink1351.xml"/><Relationship Id="rId37" Type="http://schemas.openxmlformats.org/officeDocument/2006/relationships/image" Target="../media/image1219.png"/><Relationship Id="rId58" Type="http://schemas.openxmlformats.org/officeDocument/2006/relationships/customXml" Target="../ink/ink1259.xml"/><Relationship Id="rId79" Type="http://schemas.openxmlformats.org/officeDocument/2006/relationships/image" Target="../media/image1240.png"/><Relationship Id="rId102" Type="http://schemas.openxmlformats.org/officeDocument/2006/relationships/customXml" Target="../ink/ink1281.xml"/><Relationship Id="rId123" Type="http://schemas.openxmlformats.org/officeDocument/2006/relationships/image" Target="../media/image1262.png"/><Relationship Id="rId144" Type="http://schemas.openxmlformats.org/officeDocument/2006/relationships/customXml" Target="../ink/ink1302.xml"/><Relationship Id="rId90" Type="http://schemas.openxmlformats.org/officeDocument/2006/relationships/customXml" Target="../ink/ink1275.xml"/><Relationship Id="rId165" Type="http://schemas.openxmlformats.org/officeDocument/2006/relationships/image" Target="../media/image1283.png"/><Relationship Id="rId186" Type="http://schemas.openxmlformats.org/officeDocument/2006/relationships/customXml" Target="../ink/ink1323.xml"/><Relationship Id="rId211" Type="http://schemas.openxmlformats.org/officeDocument/2006/relationships/image" Target="../media/image1306.png"/><Relationship Id="rId232" Type="http://schemas.openxmlformats.org/officeDocument/2006/relationships/customXml" Target="../ink/ink1346.xml"/><Relationship Id="rId27" Type="http://schemas.openxmlformats.org/officeDocument/2006/relationships/image" Target="../media/image1214.png"/><Relationship Id="rId48" Type="http://schemas.openxmlformats.org/officeDocument/2006/relationships/customXml" Target="../ink/ink1254.xml"/><Relationship Id="rId69" Type="http://schemas.openxmlformats.org/officeDocument/2006/relationships/image" Target="../media/image1235.png"/><Relationship Id="rId113" Type="http://schemas.openxmlformats.org/officeDocument/2006/relationships/image" Target="../media/image1257.png"/><Relationship Id="rId134" Type="http://schemas.openxmlformats.org/officeDocument/2006/relationships/customXml" Target="../ink/ink1297.xml"/><Relationship Id="rId80" Type="http://schemas.openxmlformats.org/officeDocument/2006/relationships/customXml" Target="../ink/ink1270.xml"/><Relationship Id="rId155" Type="http://schemas.openxmlformats.org/officeDocument/2006/relationships/image" Target="../media/image1278.png"/><Relationship Id="rId176" Type="http://schemas.openxmlformats.org/officeDocument/2006/relationships/customXml" Target="../ink/ink1318.xml"/><Relationship Id="rId197" Type="http://schemas.openxmlformats.org/officeDocument/2006/relationships/image" Target="../media/image1299.png"/><Relationship Id="rId201" Type="http://schemas.openxmlformats.org/officeDocument/2006/relationships/image" Target="../media/image1301.png"/><Relationship Id="rId222" Type="http://schemas.openxmlformats.org/officeDocument/2006/relationships/customXml" Target="../ink/ink1341.xml"/><Relationship Id="rId243" Type="http://schemas.openxmlformats.org/officeDocument/2006/relationships/image" Target="../media/image1321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2.png"/><Relationship Id="rId21" Type="http://schemas.openxmlformats.org/officeDocument/2006/relationships/image" Target="../media/image1334.png"/><Relationship Id="rId42" Type="http://schemas.openxmlformats.org/officeDocument/2006/relationships/customXml" Target="../ink/ink1375.xml"/><Relationship Id="rId63" Type="http://schemas.openxmlformats.org/officeDocument/2006/relationships/image" Target="../media/image1355.png"/><Relationship Id="rId84" Type="http://schemas.openxmlformats.org/officeDocument/2006/relationships/customXml" Target="../ink/ink1396.xml"/><Relationship Id="rId138" Type="http://schemas.openxmlformats.org/officeDocument/2006/relationships/customXml" Target="../ink/ink1423.xml"/><Relationship Id="rId159" Type="http://schemas.openxmlformats.org/officeDocument/2006/relationships/image" Target="../media/image1403.png"/><Relationship Id="rId170" Type="http://schemas.openxmlformats.org/officeDocument/2006/relationships/customXml" Target="../ink/ink1439.xml"/><Relationship Id="rId191" Type="http://schemas.openxmlformats.org/officeDocument/2006/relationships/image" Target="../media/image1419.png"/><Relationship Id="rId205" Type="http://schemas.openxmlformats.org/officeDocument/2006/relationships/image" Target="../media/image1426.png"/><Relationship Id="rId226" Type="http://schemas.openxmlformats.org/officeDocument/2006/relationships/customXml" Target="../ink/ink1467.xml"/><Relationship Id="rId247" Type="http://schemas.openxmlformats.org/officeDocument/2006/relationships/image" Target="../media/image1447.png"/><Relationship Id="rId107" Type="http://schemas.openxmlformats.org/officeDocument/2006/relationships/image" Target="../media/image1377.png"/><Relationship Id="rId11" Type="http://schemas.openxmlformats.org/officeDocument/2006/relationships/image" Target="../media/image1329.png"/><Relationship Id="rId32" Type="http://schemas.openxmlformats.org/officeDocument/2006/relationships/customXml" Target="../ink/ink1370.xml"/><Relationship Id="rId53" Type="http://schemas.openxmlformats.org/officeDocument/2006/relationships/image" Target="../media/image1350.png"/><Relationship Id="rId74" Type="http://schemas.openxmlformats.org/officeDocument/2006/relationships/customXml" Target="../ink/ink1391.xml"/><Relationship Id="rId128" Type="http://schemas.openxmlformats.org/officeDocument/2006/relationships/customXml" Target="../ink/ink1418.xml"/><Relationship Id="rId149" Type="http://schemas.openxmlformats.org/officeDocument/2006/relationships/image" Target="../media/image1398.png"/><Relationship Id="rId5" Type="http://schemas.openxmlformats.org/officeDocument/2006/relationships/image" Target="../media/image1326.png"/><Relationship Id="rId95" Type="http://schemas.openxmlformats.org/officeDocument/2006/relationships/image" Target="../media/image1371.png"/><Relationship Id="rId160" Type="http://schemas.openxmlformats.org/officeDocument/2006/relationships/customXml" Target="../ink/ink1434.xml"/><Relationship Id="rId181" Type="http://schemas.openxmlformats.org/officeDocument/2006/relationships/image" Target="../media/image1414.png"/><Relationship Id="rId216" Type="http://schemas.openxmlformats.org/officeDocument/2006/relationships/customXml" Target="../ink/ink1462.xml"/><Relationship Id="rId237" Type="http://schemas.openxmlformats.org/officeDocument/2006/relationships/image" Target="../media/image1442.png"/><Relationship Id="rId258" Type="http://schemas.openxmlformats.org/officeDocument/2006/relationships/customXml" Target="../ink/ink1483.xml"/><Relationship Id="rId22" Type="http://schemas.openxmlformats.org/officeDocument/2006/relationships/customXml" Target="../ink/ink1365.xml"/><Relationship Id="rId43" Type="http://schemas.openxmlformats.org/officeDocument/2006/relationships/image" Target="../media/image1345.png"/><Relationship Id="rId64" Type="http://schemas.openxmlformats.org/officeDocument/2006/relationships/customXml" Target="../ink/ink1386.xml"/><Relationship Id="rId118" Type="http://schemas.openxmlformats.org/officeDocument/2006/relationships/customXml" Target="../ink/ink1413.xml"/><Relationship Id="rId139" Type="http://schemas.openxmlformats.org/officeDocument/2006/relationships/image" Target="../media/image1393.png"/><Relationship Id="rId85" Type="http://schemas.openxmlformats.org/officeDocument/2006/relationships/image" Target="../media/image1366.png"/><Relationship Id="rId150" Type="http://schemas.openxmlformats.org/officeDocument/2006/relationships/customXml" Target="../ink/ink1429.xml"/><Relationship Id="rId171" Type="http://schemas.openxmlformats.org/officeDocument/2006/relationships/image" Target="../media/image1409.png"/><Relationship Id="rId192" Type="http://schemas.openxmlformats.org/officeDocument/2006/relationships/customXml" Target="../ink/ink1450.xml"/><Relationship Id="rId206" Type="http://schemas.openxmlformats.org/officeDocument/2006/relationships/customXml" Target="../ink/ink1457.xml"/><Relationship Id="rId227" Type="http://schemas.openxmlformats.org/officeDocument/2006/relationships/image" Target="../media/image1437.png"/><Relationship Id="rId248" Type="http://schemas.openxmlformats.org/officeDocument/2006/relationships/customXml" Target="../ink/ink1478.xml"/><Relationship Id="rId12" Type="http://schemas.openxmlformats.org/officeDocument/2006/relationships/customXml" Target="../ink/ink1360.xml"/><Relationship Id="rId33" Type="http://schemas.openxmlformats.org/officeDocument/2006/relationships/image" Target="../media/image1340.png"/><Relationship Id="rId108" Type="http://schemas.openxmlformats.org/officeDocument/2006/relationships/customXml" Target="../ink/ink1408.xml"/><Relationship Id="rId129" Type="http://schemas.openxmlformats.org/officeDocument/2006/relationships/image" Target="../media/image1388.png"/><Relationship Id="rId54" Type="http://schemas.openxmlformats.org/officeDocument/2006/relationships/customXml" Target="../ink/ink1381.xml"/><Relationship Id="rId75" Type="http://schemas.openxmlformats.org/officeDocument/2006/relationships/image" Target="../media/image1361.png"/><Relationship Id="rId96" Type="http://schemas.openxmlformats.org/officeDocument/2006/relationships/customXml" Target="../ink/ink1402.xml"/><Relationship Id="rId140" Type="http://schemas.openxmlformats.org/officeDocument/2006/relationships/customXml" Target="../ink/ink1424.xml"/><Relationship Id="rId161" Type="http://schemas.openxmlformats.org/officeDocument/2006/relationships/image" Target="../media/image1404.png"/><Relationship Id="rId182" Type="http://schemas.openxmlformats.org/officeDocument/2006/relationships/customXml" Target="../ink/ink1445.xml"/><Relationship Id="rId217" Type="http://schemas.openxmlformats.org/officeDocument/2006/relationships/image" Target="../media/image14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7.xml"/><Relationship Id="rId212" Type="http://schemas.openxmlformats.org/officeDocument/2006/relationships/customXml" Target="../ink/ink1460.xml"/><Relationship Id="rId233" Type="http://schemas.openxmlformats.org/officeDocument/2006/relationships/image" Target="../media/image1440.png"/><Relationship Id="rId238" Type="http://schemas.openxmlformats.org/officeDocument/2006/relationships/customXml" Target="../ink/ink1473.xml"/><Relationship Id="rId254" Type="http://schemas.openxmlformats.org/officeDocument/2006/relationships/customXml" Target="../ink/ink1481.xml"/><Relationship Id="rId259" Type="http://schemas.openxmlformats.org/officeDocument/2006/relationships/image" Target="../media/image1452.png"/><Relationship Id="rId23" Type="http://schemas.openxmlformats.org/officeDocument/2006/relationships/image" Target="../media/image1335.png"/><Relationship Id="rId28" Type="http://schemas.openxmlformats.org/officeDocument/2006/relationships/customXml" Target="../ink/ink1368.xml"/><Relationship Id="rId49" Type="http://schemas.openxmlformats.org/officeDocument/2006/relationships/image" Target="../media/image1348.png"/><Relationship Id="rId114" Type="http://schemas.openxmlformats.org/officeDocument/2006/relationships/customXml" Target="../ink/ink1411.xml"/><Relationship Id="rId119" Type="http://schemas.openxmlformats.org/officeDocument/2006/relationships/image" Target="../media/image1383.png"/><Relationship Id="rId44" Type="http://schemas.openxmlformats.org/officeDocument/2006/relationships/customXml" Target="../ink/ink1376.xml"/><Relationship Id="rId60" Type="http://schemas.openxmlformats.org/officeDocument/2006/relationships/customXml" Target="../ink/ink1384.xml"/><Relationship Id="rId65" Type="http://schemas.openxmlformats.org/officeDocument/2006/relationships/image" Target="../media/image1356.png"/><Relationship Id="rId81" Type="http://schemas.openxmlformats.org/officeDocument/2006/relationships/image" Target="../media/image1364.png"/><Relationship Id="rId86" Type="http://schemas.openxmlformats.org/officeDocument/2006/relationships/customXml" Target="../ink/ink1397.xml"/><Relationship Id="rId130" Type="http://schemas.openxmlformats.org/officeDocument/2006/relationships/customXml" Target="../ink/ink1419.xml"/><Relationship Id="rId135" Type="http://schemas.openxmlformats.org/officeDocument/2006/relationships/image" Target="../media/image1391.png"/><Relationship Id="rId151" Type="http://schemas.openxmlformats.org/officeDocument/2006/relationships/image" Target="../media/image1399.png"/><Relationship Id="rId156" Type="http://schemas.openxmlformats.org/officeDocument/2006/relationships/customXml" Target="../ink/ink1432.xml"/><Relationship Id="rId177" Type="http://schemas.openxmlformats.org/officeDocument/2006/relationships/image" Target="../media/image1412.png"/><Relationship Id="rId198" Type="http://schemas.openxmlformats.org/officeDocument/2006/relationships/customXml" Target="../ink/ink1453.xml"/><Relationship Id="rId172" Type="http://schemas.openxmlformats.org/officeDocument/2006/relationships/customXml" Target="../ink/ink1440.xml"/><Relationship Id="rId193" Type="http://schemas.openxmlformats.org/officeDocument/2006/relationships/image" Target="../media/image1420.png"/><Relationship Id="rId202" Type="http://schemas.openxmlformats.org/officeDocument/2006/relationships/customXml" Target="../ink/ink1455.xml"/><Relationship Id="rId207" Type="http://schemas.openxmlformats.org/officeDocument/2006/relationships/image" Target="../media/image1427.png"/><Relationship Id="rId223" Type="http://schemas.openxmlformats.org/officeDocument/2006/relationships/image" Target="../media/image1435.png"/><Relationship Id="rId228" Type="http://schemas.openxmlformats.org/officeDocument/2006/relationships/customXml" Target="../ink/ink1468.xml"/><Relationship Id="rId244" Type="http://schemas.openxmlformats.org/officeDocument/2006/relationships/customXml" Target="../ink/ink1476.xml"/><Relationship Id="rId249" Type="http://schemas.openxmlformats.org/officeDocument/2006/relationships/image" Target="../media/image1448.png"/><Relationship Id="rId13" Type="http://schemas.openxmlformats.org/officeDocument/2006/relationships/image" Target="../media/image1330.png"/><Relationship Id="rId18" Type="http://schemas.openxmlformats.org/officeDocument/2006/relationships/customXml" Target="../ink/ink1363.xml"/><Relationship Id="rId39" Type="http://schemas.openxmlformats.org/officeDocument/2006/relationships/image" Target="../media/image1343.png"/><Relationship Id="rId109" Type="http://schemas.openxmlformats.org/officeDocument/2006/relationships/image" Target="../media/image1378.png"/><Relationship Id="rId260" Type="http://schemas.openxmlformats.org/officeDocument/2006/relationships/customXml" Target="../ink/ink1484.xml"/><Relationship Id="rId34" Type="http://schemas.openxmlformats.org/officeDocument/2006/relationships/customXml" Target="../ink/ink1371.xml"/><Relationship Id="rId50" Type="http://schemas.openxmlformats.org/officeDocument/2006/relationships/customXml" Target="../ink/ink1379.xml"/><Relationship Id="rId55" Type="http://schemas.openxmlformats.org/officeDocument/2006/relationships/image" Target="../media/image1351.png"/><Relationship Id="rId76" Type="http://schemas.openxmlformats.org/officeDocument/2006/relationships/customXml" Target="../ink/ink1392.xml"/><Relationship Id="rId97" Type="http://schemas.openxmlformats.org/officeDocument/2006/relationships/image" Target="../media/image1372.png"/><Relationship Id="rId104" Type="http://schemas.openxmlformats.org/officeDocument/2006/relationships/customXml" Target="../ink/ink1406.xml"/><Relationship Id="rId120" Type="http://schemas.openxmlformats.org/officeDocument/2006/relationships/customXml" Target="../ink/ink1414.xml"/><Relationship Id="rId125" Type="http://schemas.openxmlformats.org/officeDocument/2006/relationships/image" Target="../media/image1386.png"/><Relationship Id="rId141" Type="http://schemas.openxmlformats.org/officeDocument/2006/relationships/image" Target="../media/image1394.png"/><Relationship Id="rId146" Type="http://schemas.openxmlformats.org/officeDocument/2006/relationships/customXml" Target="../ink/ink1427.xml"/><Relationship Id="rId167" Type="http://schemas.openxmlformats.org/officeDocument/2006/relationships/image" Target="../media/image1407.png"/><Relationship Id="rId188" Type="http://schemas.openxmlformats.org/officeDocument/2006/relationships/customXml" Target="../ink/ink1448.xml"/><Relationship Id="rId7" Type="http://schemas.openxmlformats.org/officeDocument/2006/relationships/image" Target="../media/image1327.png"/><Relationship Id="rId71" Type="http://schemas.openxmlformats.org/officeDocument/2006/relationships/image" Target="../media/image1359.png"/><Relationship Id="rId92" Type="http://schemas.openxmlformats.org/officeDocument/2006/relationships/customXml" Target="../ink/ink1400.xml"/><Relationship Id="rId162" Type="http://schemas.openxmlformats.org/officeDocument/2006/relationships/customXml" Target="../ink/ink1435.xml"/><Relationship Id="rId183" Type="http://schemas.openxmlformats.org/officeDocument/2006/relationships/image" Target="../media/image1415.png"/><Relationship Id="rId213" Type="http://schemas.openxmlformats.org/officeDocument/2006/relationships/image" Target="../media/image1430.png"/><Relationship Id="rId218" Type="http://schemas.openxmlformats.org/officeDocument/2006/relationships/customXml" Target="../ink/ink1463.xml"/><Relationship Id="rId234" Type="http://schemas.openxmlformats.org/officeDocument/2006/relationships/customXml" Target="../ink/ink1471.xml"/><Relationship Id="rId239" Type="http://schemas.openxmlformats.org/officeDocument/2006/relationships/image" Target="../media/image1443.png"/><Relationship Id="rId2" Type="http://schemas.openxmlformats.org/officeDocument/2006/relationships/customXml" Target="../ink/ink1355.xml"/><Relationship Id="rId29" Type="http://schemas.openxmlformats.org/officeDocument/2006/relationships/image" Target="../media/image1338.png"/><Relationship Id="rId250" Type="http://schemas.openxmlformats.org/officeDocument/2006/relationships/customXml" Target="../ink/ink1479.xml"/><Relationship Id="rId255" Type="http://schemas.openxmlformats.org/officeDocument/2006/relationships/image" Target="../media/image1451.png"/><Relationship Id="rId24" Type="http://schemas.openxmlformats.org/officeDocument/2006/relationships/customXml" Target="../ink/ink1366.xml"/><Relationship Id="rId40" Type="http://schemas.openxmlformats.org/officeDocument/2006/relationships/customXml" Target="../ink/ink1374.xml"/><Relationship Id="rId45" Type="http://schemas.openxmlformats.org/officeDocument/2006/relationships/image" Target="../media/image1346.png"/><Relationship Id="rId66" Type="http://schemas.openxmlformats.org/officeDocument/2006/relationships/customXml" Target="../ink/ink1387.xml"/><Relationship Id="rId87" Type="http://schemas.openxmlformats.org/officeDocument/2006/relationships/image" Target="../media/image1367.png"/><Relationship Id="rId110" Type="http://schemas.openxmlformats.org/officeDocument/2006/relationships/customXml" Target="../ink/ink1409.xml"/><Relationship Id="rId115" Type="http://schemas.openxmlformats.org/officeDocument/2006/relationships/image" Target="../media/image1381.png"/><Relationship Id="rId131" Type="http://schemas.openxmlformats.org/officeDocument/2006/relationships/image" Target="../media/image1389.png"/><Relationship Id="rId136" Type="http://schemas.openxmlformats.org/officeDocument/2006/relationships/customXml" Target="../ink/ink1422.xml"/><Relationship Id="rId157" Type="http://schemas.openxmlformats.org/officeDocument/2006/relationships/image" Target="../media/image1402.png"/><Relationship Id="rId178" Type="http://schemas.openxmlformats.org/officeDocument/2006/relationships/customXml" Target="../ink/ink1443.xml"/><Relationship Id="rId61" Type="http://schemas.openxmlformats.org/officeDocument/2006/relationships/image" Target="../media/image1354.png"/><Relationship Id="rId82" Type="http://schemas.openxmlformats.org/officeDocument/2006/relationships/customXml" Target="../ink/ink1395.xml"/><Relationship Id="rId152" Type="http://schemas.openxmlformats.org/officeDocument/2006/relationships/customXml" Target="../ink/ink1430.xml"/><Relationship Id="rId173" Type="http://schemas.openxmlformats.org/officeDocument/2006/relationships/image" Target="../media/image1410.png"/><Relationship Id="rId194" Type="http://schemas.openxmlformats.org/officeDocument/2006/relationships/customXml" Target="../ink/ink1451.xml"/><Relationship Id="rId199" Type="http://schemas.openxmlformats.org/officeDocument/2006/relationships/image" Target="../media/image1423.png"/><Relationship Id="rId203" Type="http://schemas.openxmlformats.org/officeDocument/2006/relationships/image" Target="../media/image1425.png"/><Relationship Id="rId208" Type="http://schemas.openxmlformats.org/officeDocument/2006/relationships/customXml" Target="../ink/ink1458.xml"/><Relationship Id="rId229" Type="http://schemas.openxmlformats.org/officeDocument/2006/relationships/image" Target="../media/image1438.png"/><Relationship Id="rId19" Type="http://schemas.openxmlformats.org/officeDocument/2006/relationships/image" Target="../media/image1333.png"/><Relationship Id="rId224" Type="http://schemas.openxmlformats.org/officeDocument/2006/relationships/customXml" Target="../ink/ink1466.xml"/><Relationship Id="rId240" Type="http://schemas.openxmlformats.org/officeDocument/2006/relationships/customXml" Target="../ink/ink1474.xml"/><Relationship Id="rId245" Type="http://schemas.openxmlformats.org/officeDocument/2006/relationships/image" Target="../media/image1446.png"/><Relationship Id="rId261" Type="http://schemas.openxmlformats.org/officeDocument/2006/relationships/image" Target="../media/image1453.png"/><Relationship Id="rId14" Type="http://schemas.openxmlformats.org/officeDocument/2006/relationships/customXml" Target="../ink/ink1361.xml"/><Relationship Id="rId30" Type="http://schemas.openxmlformats.org/officeDocument/2006/relationships/customXml" Target="../ink/ink1369.xml"/><Relationship Id="rId35" Type="http://schemas.openxmlformats.org/officeDocument/2006/relationships/image" Target="../media/image1341.png"/><Relationship Id="rId56" Type="http://schemas.openxmlformats.org/officeDocument/2006/relationships/customXml" Target="../ink/ink1382.xml"/><Relationship Id="rId77" Type="http://schemas.openxmlformats.org/officeDocument/2006/relationships/image" Target="../media/image1362.png"/><Relationship Id="rId100" Type="http://schemas.openxmlformats.org/officeDocument/2006/relationships/customXml" Target="../ink/ink1404.xml"/><Relationship Id="rId105" Type="http://schemas.openxmlformats.org/officeDocument/2006/relationships/image" Target="../media/image1376.png"/><Relationship Id="rId126" Type="http://schemas.openxmlformats.org/officeDocument/2006/relationships/customXml" Target="../ink/ink1417.xml"/><Relationship Id="rId147" Type="http://schemas.openxmlformats.org/officeDocument/2006/relationships/image" Target="../media/image1397.png"/><Relationship Id="rId168" Type="http://schemas.openxmlformats.org/officeDocument/2006/relationships/customXml" Target="../ink/ink1438.xml"/><Relationship Id="rId8" Type="http://schemas.openxmlformats.org/officeDocument/2006/relationships/customXml" Target="../ink/ink1358.xml"/><Relationship Id="rId51" Type="http://schemas.openxmlformats.org/officeDocument/2006/relationships/image" Target="../media/image1349.png"/><Relationship Id="rId72" Type="http://schemas.openxmlformats.org/officeDocument/2006/relationships/customXml" Target="../ink/ink1390.xml"/><Relationship Id="rId93" Type="http://schemas.openxmlformats.org/officeDocument/2006/relationships/image" Target="../media/image1370.png"/><Relationship Id="rId98" Type="http://schemas.openxmlformats.org/officeDocument/2006/relationships/customXml" Target="../ink/ink1403.xml"/><Relationship Id="rId121" Type="http://schemas.openxmlformats.org/officeDocument/2006/relationships/image" Target="../media/image1384.png"/><Relationship Id="rId142" Type="http://schemas.openxmlformats.org/officeDocument/2006/relationships/customXml" Target="../ink/ink1425.xml"/><Relationship Id="rId163" Type="http://schemas.openxmlformats.org/officeDocument/2006/relationships/image" Target="../media/image1405.png"/><Relationship Id="rId184" Type="http://schemas.openxmlformats.org/officeDocument/2006/relationships/customXml" Target="../ink/ink1446.xml"/><Relationship Id="rId189" Type="http://schemas.openxmlformats.org/officeDocument/2006/relationships/image" Target="../media/image1418.png"/><Relationship Id="rId219" Type="http://schemas.openxmlformats.org/officeDocument/2006/relationships/image" Target="../media/image1433.png"/><Relationship Id="rId3" Type="http://schemas.openxmlformats.org/officeDocument/2006/relationships/image" Target="../media/image1325.png"/><Relationship Id="rId214" Type="http://schemas.openxmlformats.org/officeDocument/2006/relationships/customXml" Target="../ink/ink1461.xml"/><Relationship Id="rId230" Type="http://schemas.openxmlformats.org/officeDocument/2006/relationships/customXml" Target="../ink/ink1469.xml"/><Relationship Id="rId235" Type="http://schemas.openxmlformats.org/officeDocument/2006/relationships/image" Target="../media/image1441.png"/><Relationship Id="rId251" Type="http://schemas.openxmlformats.org/officeDocument/2006/relationships/image" Target="../media/image1449.png"/><Relationship Id="rId256" Type="http://schemas.openxmlformats.org/officeDocument/2006/relationships/customXml" Target="../ink/ink1482.xml"/><Relationship Id="rId25" Type="http://schemas.openxmlformats.org/officeDocument/2006/relationships/image" Target="../media/image1336.png"/><Relationship Id="rId46" Type="http://schemas.openxmlformats.org/officeDocument/2006/relationships/customXml" Target="../ink/ink1377.xml"/><Relationship Id="rId67" Type="http://schemas.openxmlformats.org/officeDocument/2006/relationships/image" Target="../media/image1357.png"/><Relationship Id="rId116" Type="http://schemas.openxmlformats.org/officeDocument/2006/relationships/customXml" Target="../ink/ink1412.xml"/><Relationship Id="rId137" Type="http://schemas.openxmlformats.org/officeDocument/2006/relationships/image" Target="../media/image1392.png"/><Relationship Id="rId158" Type="http://schemas.openxmlformats.org/officeDocument/2006/relationships/customXml" Target="../ink/ink1433.xml"/><Relationship Id="rId20" Type="http://schemas.openxmlformats.org/officeDocument/2006/relationships/customXml" Target="../ink/ink1364.xml"/><Relationship Id="rId41" Type="http://schemas.openxmlformats.org/officeDocument/2006/relationships/image" Target="../media/image1344.png"/><Relationship Id="rId62" Type="http://schemas.openxmlformats.org/officeDocument/2006/relationships/customXml" Target="../ink/ink1385.xml"/><Relationship Id="rId83" Type="http://schemas.openxmlformats.org/officeDocument/2006/relationships/image" Target="../media/image1365.png"/><Relationship Id="rId88" Type="http://schemas.openxmlformats.org/officeDocument/2006/relationships/customXml" Target="../ink/ink1398.xml"/><Relationship Id="rId111" Type="http://schemas.openxmlformats.org/officeDocument/2006/relationships/image" Target="../media/image1379.png"/><Relationship Id="rId132" Type="http://schemas.openxmlformats.org/officeDocument/2006/relationships/customXml" Target="../ink/ink1420.xml"/><Relationship Id="rId153" Type="http://schemas.openxmlformats.org/officeDocument/2006/relationships/image" Target="../media/image1400.png"/><Relationship Id="rId174" Type="http://schemas.openxmlformats.org/officeDocument/2006/relationships/customXml" Target="../ink/ink1441.xml"/><Relationship Id="rId179" Type="http://schemas.openxmlformats.org/officeDocument/2006/relationships/image" Target="../media/image1413.png"/><Relationship Id="rId195" Type="http://schemas.openxmlformats.org/officeDocument/2006/relationships/image" Target="../media/image1421.png"/><Relationship Id="rId209" Type="http://schemas.openxmlformats.org/officeDocument/2006/relationships/image" Target="../media/image1428.png"/><Relationship Id="rId190" Type="http://schemas.openxmlformats.org/officeDocument/2006/relationships/customXml" Target="../ink/ink1449.xml"/><Relationship Id="rId204" Type="http://schemas.openxmlformats.org/officeDocument/2006/relationships/customXml" Target="../ink/ink1456.xml"/><Relationship Id="rId220" Type="http://schemas.openxmlformats.org/officeDocument/2006/relationships/customXml" Target="../ink/ink1464.xml"/><Relationship Id="rId225" Type="http://schemas.openxmlformats.org/officeDocument/2006/relationships/image" Target="../media/image1436.png"/><Relationship Id="rId241" Type="http://schemas.openxmlformats.org/officeDocument/2006/relationships/image" Target="../media/image1444.png"/><Relationship Id="rId246" Type="http://schemas.openxmlformats.org/officeDocument/2006/relationships/customXml" Target="../ink/ink1477.xml"/><Relationship Id="rId15" Type="http://schemas.openxmlformats.org/officeDocument/2006/relationships/image" Target="../media/image1331.png"/><Relationship Id="rId36" Type="http://schemas.openxmlformats.org/officeDocument/2006/relationships/customXml" Target="../ink/ink1372.xml"/><Relationship Id="rId57" Type="http://schemas.openxmlformats.org/officeDocument/2006/relationships/image" Target="../media/image1352.png"/><Relationship Id="rId106" Type="http://schemas.openxmlformats.org/officeDocument/2006/relationships/customXml" Target="../ink/ink1407.xml"/><Relationship Id="rId127" Type="http://schemas.openxmlformats.org/officeDocument/2006/relationships/image" Target="../media/image1387.png"/><Relationship Id="rId262" Type="http://schemas.openxmlformats.org/officeDocument/2006/relationships/customXml" Target="../ink/ink1485.xml"/><Relationship Id="rId10" Type="http://schemas.openxmlformats.org/officeDocument/2006/relationships/customXml" Target="../ink/ink1359.xml"/><Relationship Id="rId31" Type="http://schemas.openxmlformats.org/officeDocument/2006/relationships/image" Target="../media/image1339.png"/><Relationship Id="rId52" Type="http://schemas.openxmlformats.org/officeDocument/2006/relationships/customXml" Target="../ink/ink1380.xml"/><Relationship Id="rId73" Type="http://schemas.openxmlformats.org/officeDocument/2006/relationships/image" Target="../media/image1360.png"/><Relationship Id="rId78" Type="http://schemas.openxmlformats.org/officeDocument/2006/relationships/customXml" Target="../ink/ink1393.xml"/><Relationship Id="rId94" Type="http://schemas.openxmlformats.org/officeDocument/2006/relationships/customXml" Target="../ink/ink1401.xml"/><Relationship Id="rId99" Type="http://schemas.openxmlformats.org/officeDocument/2006/relationships/image" Target="../media/image1373.png"/><Relationship Id="rId101" Type="http://schemas.openxmlformats.org/officeDocument/2006/relationships/image" Target="../media/image1374.png"/><Relationship Id="rId122" Type="http://schemas.openxmlformats.org/officeDocument/2006/relationships/customXml" Target="../ink/ink1415.xml"/><Relationship Id="rId143" Type="http://schemas.openxmlformats.org/officeDocument/2006/relationships/image" Target="../media/image1395.png"/><Relationship Id="rId148" Type="http://schemas.openxmlformats.org/officeDocument/2006/relationships/customXml" Target="../ink/ink1428.xml"/><Relationship Id="rId164" Type="http://schemas.openxmlformats.org/officeDocument/2006/relationships/customXml" Target="../ink/ink1436.xml"/><Relationship Id="rId169" Type="http://schemas.openxmlformats.org/officeDocument/2006/relationships/image" Target="../media/image1408.png"/><Relationship Id="rId185" Type="http://schemas.openxmlformats.org/officeDocument/2006/relationships/image" Target="../media/image1416.png"/><Relationship Id="rId4" Type="http://schemas.openxmlformats.org/officeDocument/2006/relationships/customXml" Target="../ink/ink1356.xml"/><Relationship Id="rId9" Type="http://schemas.openxmlformats.org/officeDocument/2006/relationships/image" Target="../media/image1328.png"/><Relationship Id="rId180" Type="http://schemas.openxmlformats.org/officeDocument/2006/relationships/customXml" Target="../ink/ink1444.xml"/><Relationship Id="rId210" Type="http://schemas.openxmlformats.org/officeDocument/2006/relationships/customXml" Target="../ink/ink1459.xml"/><Relationship Id="rId215" Type="http://schemas.openxmlformats.org/officeDocument/2006/relationships/image" Target="../media/image1431.png"/><Relationship Id="rId236" Type="http://schemas.openxmlformats.org/officeDocument/2006/relationships/customXml" Target="../ink/ink1472.xml"/><Relationship Id="rId257" Type="http://schemas.openxmlformats.org/officeDocument/2006/relationships/image" Target="../media/image1062.png"/><Relationship Id="rId26" Type="http://schemas.openxmlformats.org/officeDocument/2006/relationships/customXml" Target="../ink/ink1367.xml"/><Relationship Id="rId231" Type="http://schemas.openxmlformats.org/officeDocument/2006/relationships/image" Target="../media/image1439.png"/><Relationship Id="rId252" Type="http://schemas.openxmlformats.org/officeDocument/2006/relationships/customXml" Target="../ink/ink1480.xml"/><Relationship Id="rId47" Type="http://schemas.openxmlformats.org/officeDocument/2006/relationships/image" Target="../media/image1347.png"/><Relationship Id="rId68" Type="http://schemas.openxmlformats.org/officeDocument/2006/relationships/customXml" Target="../ink/ink1388.xml"/><Relationship Id="rId89" Type="http://schemas.openxmlformats.org/officeDocument/2006/relationships/image" Target="../media/image1368.png"/><Relationship Id="rId112" Type="http://schemas.openxmlformats.org/officeDocument/2006/relationships/customXml" Target="../ink/ink1410.xml"/><Relationship Id="rId133" Type="http://schemas.openxmlformats.org/officeDocument/2006/relationships/image" Target="../media/image1390.png"/><Relationship Id="rId154" Type="http://schemas.openxmlformats.org/officeDocument/2006/relationships/customXml" Target="../ink/ink1431.xml"/><Relationship Id="rId175" Type="http://schemas.openxmlformats.org/officeDocument/2006/relationships/image" Target="../media/image1411.png"/><Relationship Id="rId196" Type="http://schemas.openxmlformats.org/officeDocument/2006/relationships/customXml" Target="../ink/ink1452.xml"/><Relationship Id="rId200" Type="http://schemas.openxmlformats.org/officeDocument/2006/relationships/customXml" Target="../ink/ink1454.xml"/><Relationship Id="rId16" Type="http://schemas.openxmlformats.org/officeDocument/2006/relationships/customXml" Target="../ink/ink1362.xml"/><Relationship Id="rId221" Type="http://schemas.openxmlformats.org/officeDocument/2006/relationships/image" Target="../media/image1434.png"/><Relationship Id="rId242" Type="http://schemas.openxmlformats.org/officeDocument/2006/relationships/customXml" Target="../ink/ink1475.xml"/><Relationship Id="rId263" Type="http://schemas.openxmlformats.org/officeDocument/2006/relationships/image" Target="../media/image1454.png"/><Relationship Id="rId37" Type="http://schemas.openxmlformats.org/officeDocument/2006/relationships/image" Target="../media/image1342.png"/><Relationship Id="rId58" Type="http://schemas.openxmlformats.org/officeDocument/2006/relationships/customXml" Target="../ink/ink1383.xml"/><Relationship Id="rId79" Type="http://schemas.openxmlformats.org/officeDocument/2006/relationships/image" Target="../media/image1363.png"/><Relationship Id="rId102" Type="http://schemas.openxmlformats.org/officeDocument/2006/relationships/customXml" Target="../ink/ink1405.xml"/><Relationship Id="rId123" Type="http://schemas.openxmlformats.org/officeDocument/2006/relationships/image" Target="../media/image1385.png"/><Relationship Id="rId144" Type="http://schemas.openxmlformats.org/officeDocument/2006/relationships/customXml" Target="../ink/ink1426.xml"/><Relationship Id="rId90" Type="http://schemas.openxmlformats.org/officeDocument/2006/relationships/customXml" Target="../ink/ink1399.xml"/><Relationship Id="rId165" Type="http://schemas.openxmlformats.org/officeDocument/2006/relationships/image" Target="../media/image1406.png"/><Relationship Id="rId186" Type="http://schemas.openxmlformats.org/officeDocument/2006/relationships/customXml" Target="../ink/ink1447.xml"/><Relationship Id="rId211" Type="http://schemas.openxmlformats.org/officeDocument/2006/relationships/image" Target="../media/image1429.png"/><Relationship Id="rId232" Type="http://schemas.openxmlformats.org/officeDocument/2006/relationships/customXml" Target="../ink/ink1470.xml"/><Relationship Id="rId253" Type="http://schemas.openxmlformats.org/officeDocument/2006/relationships/image" Target="../media/image1450.png"/><Relationship Id="rId27" Type="http://schemas.openxmlformats.org/officeDocument/2006/relationships/image" Target="../media/image1337.png"/><Relationship Id="rId48" Type="http://schemas.openxmlformats.org/officeDocument/2006/relationships/customXml" Target="../ink/ink1378.xml"/><Relationship Id="rId69" Type="http://schemas.openxmlformats.org/officeDocument/2006/relationships/image" Target="../media/image1358.png"/><Relationship Id="rId113" Type="http://schemas.openxmlformats.org/officeDocument/2006/relationships/image" Target="../media/image1380.png"/><Relationship Id="rId134" Type="http://schemas.openxmlformats.org/officeDocument/2006/relationships/customXml" Target="../ink/ink1421.xml"/><Relationship Id="rId80" Type="http://schemas.openxmlformats.org/officeDocument/2006/relationships/customXml" Target="../ink/ink1394.xml"/><Relationship Id="rId155" Type="http://schemas.openxmlformats.org/officeDocument/2006/relationships/image" Target="../media/image1401.png"/><Relationship Id="rId176" Type="http://schemas.openxmlformats.org/officeDocument/2006/relationships/customXml" Target="../ink/ink1442.xml"/><Relationship Id="rId197" Type="http://schemas.openxmlformats.org/officeDocument/2006/relationships/image" Target="../media/image1422.png"/><Relationship Id="rId201" Type="http://schemas.openxmlformats.org/officeDocument/2006/relationships/image" Target="../media/image1424.png"/><Relationship Id="rId222" Type="http://schemas.openxmlformats.org/officeDocument/2006/relationships/customXml" Target="../ink/ink1465.xml"/><Relationship Id="rId243" Type="http://schemas.openxmlformats.org/officeDocument/2006/relationships/image" Target="../media/image1445.png"/><Relationship Id="rId17" Type="http://schemas.openxmlformats.org/officeDocument/2006/relationships/image" Target="../media/image1332.png"/><Relationship Id="rId38" Type="http://schemas.openxmlformats.org/officeDocument/2006/relationships/customXml" Target="../ink/ink1373.xml"/><Relationship Id="rId59" Type="http://schemas.openxmlformats.org/officeDocument/2006/relationships/image" Target="../media/image1353.png"/><Relationship Id="rId103" Type="http://schemas.openxmlformats.org/officeDocument/2006/relationships/image" Target="../media/image1375.png"/><Relationship Id="rId124" Type="http://schemas.openxmlformats.org/officeDocument/2006/relationships/customXml" Target="../ink/ink1416.xml"/><Relationship Id="rId70" Type="http://schemas.openxmlformats.org/officeDocument/2006/relationships/customXml" Target="../ink/ink1389.xml"/><Relationship Id="rId91" Type="http://schemas.openxmlformats.org/officeDocument/2006/relationships/image" Target="../media/image1369.png"/><Relationship Id="rId145" Type="http://schemas.openxmlformats.org/officeDocument/2006/relationships/image" Target="../media/image1396.png"/><Relationship Id="rId166" Type="http://schemas.openxmlformats.org/officeDocument/2006/relationships/customXml" Target="../ink/ink1437.xml"/><Relationship Id="rId187" Type="http://schemas.openxmlformats.org/officeDocument/2006/relationships/image" Target="../media/image1417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2.png"/><Relationship Id="rId21" Type="http://schemas.openxmlformats.org/officeDocument/2006/relationships/image" Target="../media/image1464.png"/><Relationship Id="rId42" Type="http://schemas.openxmlformats.org/officeDocument/2006/relationships/customXml" Target="../ink/ink1506.xml"/><Relationship Id="rId63" Type="http://schemas.openxmlformats.org/officeDocument/2006/relationships/image" Target="../media/image1485.png"/><Relationship Id="rId84" Type="http://schemas.openxmlformats.org/officeDocument/2006/relationships/customXml" Target="../ink/ink1527.xml"/><Relationship Id="rId138" Type="http://schemas.openxmlformats.org/officeDocument/2006/relationships/customXml" Target="../ink/ink1554.xml"/><Relationship Id="rId159" Type="http://schemas.openxmlformats.org/officeDocument/2006/relationships/customXml" Target="../ink/ink1565.xml"/><Relationship Id="rId170" Type="http://schemas.openxmlformats.org/officeDocument/2006/relationships/image" Target="../media/image1537.png"/><Relationship Id="rId191" Type="http://schemas.openxmlformats.org/officeDocument/2006/relationships/customXml" Target="../ink/ink1581.xml"/><Relationship Id="rId205" Type="http://schemas.openxmlformats.org/officeDocument/2006/relationships/customXml" Target="../ink/ink1588.xml"/><Relationship Id="rId226" Type="http://schemas.openxmlformats.org/officeDocument/2006/relationships/image" Target="../media/image1565.png"/><Relationship Id="rId247" Type="http://schemas.openxmlformats.org/officeDocument/2006/relationships/customXml" Target="../ink/ink1609.xml"/><Relationship Id="rId107" Type="http://schemas.openxmlformats.org/officeDocument/2006/relationships/image" Target="../media/image1507.png"/><Relationship Id="rId268" Type="http://schemas.openxmlformats.org/officeDocument/2006/relationships/customXml" Target="../ink/ink1620.xml"/><Relationship Id="rId289" Type="http://schemas.openxmlformats.org/officeDocument/2006/relationships/image" Target="../media/image1596.png"/><Relationship Id="rId11" Type="http://schemas.openxmlformats.org/officeDocument/2006/relationships/image" Target="../media/image1459.png"/><Relationship Id="rId32" Type="http://schemas.openxmlformats.org/officeDocument/2006/relationships/customXml" Target="../ink/ink1501.xml"/><Relationship Id="rId53" Type="http://schemas.openxmlformats.org/officeDocument/2006/relationships/image" Target="../media/image1480.png"/><Relationship Id="rId74" Type="http://schemas.openxmlformats.org/officeDocument/2006/relationships/customXml" Target="../ink/ink1522.xml"/><Relationship Id="rId128" Type="http://schemas.openxmlformats.org/officeDocument/2006/relationships/customXml" Target="../ink/ink1549.xml"/><Relationship Id="rId149" Type="http://schemas.openxmlformats.org/officeDocument/2006/relationships/customXml" Target="../ink/ink1560.xml"/><Relationship Id="rId5" Type="http://schemas.openxmlformats.org/officeDocument/2006/relationships/image" Target="../media/image1456.png"/><Relationship Id="rId95" Type="http://schemas.openxmlformats.org/officeDocument/2006/relationships/image" Target="../media/image1501.png"/><Relationship Id="rId160" Type="http://schemas.openxmlformats.org/officeDocument/2006/relationships/image" Target="../media/image1532.png"/><Relationship Id="rId181" Type="http://schemas.openxmlformats.org/officeDocument/2006/relationships/customXml" Target="../ink/ink1576.xml"/><Relationship Id="rId216" Type="http://schemas.openxmlformats.org/officeDocument/2006/relationships/image" Target="../media/image1560.png"/><Relationship Id="rId237" Type="http://schemas.openxmlformats.org/officeDocument/2006/relationships/customXml" Target="../ink/ink1604.xml"/><Relationship Id="rId258" Type="http://schemas.openxmlformats.org/officeDocument/2006/relationships/image" Target="../media/image1581.png"/><Relationship Id="rId279" Type="http://schemas.openxmlformats.org/officeDocument/2006/relationships/image" Target="../media/image1591.png"/><Relationship Id="rId22" Type="http://schemas.openxmlformats.org/officeDocument/2006/relationships/customXml" Target="../ink/ink1496.xml"/><Relationship Id="rId43" Type="http://schemas.openxmlformats.org/officeDocument/2006/relationships/image" Target="../media/image1475.png"/><Relationship Id="rId64" Type="http://schemas.openxmlformats.org/officeDocument/2006/relationships/customXml" Target="../ink/ink1517.xml"/><Relationship Id="rId118" Type="http://schemas.openxmlformats.org/officeDocument/2006/relationships/customXml" Target="../ink/ink1544.xml"/><Relationship Id="rId139" Type="http://schemas.openxmlformats.org/officeDocument/2006/relationships/image" Target="../media/image123.png"/><Relationship Id="rId290" Type="http://schemas.openxmlformats.org/officeDocument/2006/relationships/customXml" Target="../ink/ink1631.xml"/><Relationship Id="rId85" Type="http://schemas.openxmlformats.org/officeDocument/2006/relationships/image" Target="../media/image1496.png"/><Relationship Id="rId150" Type="http://schemas.openxmlformats.org/officeDocument/2006/relationships/image" Target="../media/image1527.png"/><Relationship Id="rId171" Type="http://schemas.openxmlformats.org/officeDocument/2006/relationships/customXml" Target="../ink/ink1571.xml"/><Relationship Id="rId192" Type="http://schemas.openxmlformats.org/officeDocument/2006/relationships/image" Target="../media/image1548.png"/><Relationship Id="rId206" Type="http://schemas.openxmlformats.org/officeDocument/2006/relationships/image" Target="../media/image1555.png"/><Relationship Id="rId227" Type="http://schemas.openxmlformats.org/officeDocument/2006/relationships/customXml" Target="../ink/ink1599.xml"/><Relationship Id="rId248" Type="http://schemas.openxmlformats.org/officeDocument/2006/relationships/image" Target="../media/image1576.png"/><Relationship Id="rId269" Type="http://schemas.openxmlformats.org/officeDocument/2006/relationships/image" Target="../media/image1586.png"/><Relationship Id="rId12" Type="http://schemas.openxmlformats.org/officeDocument/2006/relationships/customXml" Target="../ink/ink1491.xml"/><Relationship Id="rId33" Type="http://schemas.openxmlformats.org/officeDocument/2006/relationships/image" Target="../media/image1470.png"/><Relationship Id="rId108" Type="http://schemas.openxmlformats.org/officeDocument/2006/relationships/customXml" Target="../ink/ink1539.xml"/><Relationship Id="rId129" Type="http://schemas.openxmlformats.org/officeDocument/2006/relationships/image" Target="../media/image1518.png"/><Relationship Id="rId280" Type="http://schemas.openxmlformats.org/officeDocument/2006/relationships/customXml" Target="../ink/ink1626.xml"/><Relationship Id="rId54" Type="http://schemas.openxmlformats.org/officeDocument/2006/relationships/customXml" Target="../ink/ink1512.xml"/><Relationship Id="rId75" Type="http://schemas.openxmlformats.org/officeDocument/2006/relationships/image" Target="../media/image1491.png"/><Relationship Id="rId96" Type="http://schemas.openxmlformats.org/officeDocument/2006/relationships/customXml" Target="../ink/ink1533.xml"/><Relationship Id="rId140" Type="http://schemas.openxmlformats.org/officeDocument/2006/relationships/customXml" Target="../ink/ink1555.xml"/><Relationship Id="rId161" Type="http://schemas.openxmlformats.org/officeDocument/2006/relationships/customXml" Target="../ink/ink1566.xml"/><Relationship Id="rId182" Type="http://schemas.openxmlformats.org/officeDocument/2006/relationships/image" Target="../media/image1543.png"/><Relationship Id="rId217" Type="http://schemas.openxmlformats.org/officeDocument/2006/relationships/customXml" Target="../ink/ink1594.xml"/><Relationship Id="rId6" Type="http://schemas.openxmlformats.org/officeDocument/2006/relationships/customXml" Target="../ink/ink1488.xml"/><Relationship Id="rId238" Type="http://schemas.openxmlformats.org/officeDocument/2006/relationships/image" Target="../media/image1571.png"/><Relationship Id="rId259" Type="http://schemas.openxmlformats.org/officeDocument/2006/relationships/customXml" Target="../ink/ink1615.xml"/><Relationship Id="rId23" Type="http://schemas.openxmlformats.org/officeDocument/2006/relationships/image" Target="../media/image1465.png"/><Relationship Id="rId119" Type="http://schemas.openxmlformats.org/officeDocument/2006/relationships/image" Target="../media/image1513.png"/><Relationship Id="rId270" Type="http://schemas.openxmlformats.org/officeDocument/2006/relationships/customXml" Target="../ink/ink1621.xml"/><Relationship Id="rId291" Type="http://schemas.openxmlformats.org/officeDocument/2006/relationships/image" Target="../media/image1597.png"/><Relationship Id="rId44" Type="http://schemas.openxmlformats.org/officeDocument/2006/relationships/customXml" Target="../ink/ink1507.xml"/><Relationship Id="rId65" Type="http://schemas.openxmlformats.org/officeDocument/2006/relationships/image" Target="../media/image1486.png"/><Relationship Id="rId86" Type="http://schemas.openxmlformats.org/officeDocument/2006/relationships/customXml" Target="../ink/ink1528.xml"/><Relationship Id="rId130" Type="http://schemas.openxmlformats.org/officeDocument/2006/relationships/customXml" Target="../ink/ink1550.xml"/><Relationship Id="rId151" Type="http://schemas.openxmlformats.org/officeDocument/2006/relationships/customXml" Target="../ink/ink1561.xml"/><Relationship Id="rId172" Type="http://schemas.openxmlformats.org/officeDocument/2006/relationships/image" Target="../media/image1538.png"/><Relationship Id="rId193" Type="http://schemas.openxmlformats.org/officeDocument/2006/relationships/customXml" Target="../ink/ink1582.xml"/><Relationship Id="rId207" Type="http://schemas.openxmlformats.org/officeDocument/2006/relationships/customXml" Target="../ink/ink1589.xml"/><Relationship Id="rId228" Type="http://schemas.openxmlformats.org/officeDocument/2006/relationships/image" Target="../media/image1566.png"/><Relationship Id="rId249" Type="http://schemas.openxmlformats.org/officeDocument/2006/relationships/customXml" Target="../ink/ink1610.xml"/><Relationship Id="rId13" Type="http://schemas.openxmlformats.org/officeDocument/2006/relationships/image" Target="../media/image1460.png"/><Relationship Id="rId109" Type="http://schemas.openxmlformats.org/officeDocument/2006/relationships/image" Target="../media/image1508.png"/><Relationship Id="rId260" Type="http://schemas.openxmlformats.org/officeDocument/2006/relationships/image" Target="../media/image1582.png"/><Relationship Id="rId281" Type="http://schemas.openxmlformats.org/officeDocument/2006/relationships/image" Target="../media/image1592.png"/><Relationship Id="rId34" Type="http://schemas.openxmlformats.org/officeDocument/2006/relationships/customXml" Target="../ink/ink1502.xml"/><Relationship Id="rId50" Type="http://schemas.openxmlformats.org/officeDocument/2006/relationships/customXml" Target="../ink/ink1510.xml"/><Relationship Id="rId55" Type="http://schemas.openxmlformats.org/officeDocument/2006/relationships/image" Target="../media/image1481.png"/><Relationship Id="rId76" Type="http://schemas.openxmlformats.org/officeDocument/2006/relationships/customXml" Target="../ink/ink1523.xml"/><Relationship Id="rId97" Type="http://schemas.openxmlformats.org/officeDocument/2006/relationships/image" Target="../media/image1502.png"/><Relationship Id="rId104" Type="http://schemas.openxmlformats.org/officeDocument/2006/relationships/customXml" Target="../ink/ink1537.xml"/><Relationship Id="rId120" Type="http://schemas.openxmlformats.org/officeDocument/2006/relationships/customXml" Target="../ink/ink1545.xml"/><Relationship Id="rId125" Type="http://schemas.openxmlformats.org/officeDocument/2006/relationships/image" Target="../media/image1516.png"/><Relationship Id="rId141" Type="http://schemas.openxmlformats.org/officeDocument/2006/relationships/customXml" Target="../ink/ink1556.xml"/><Relationship Id="rId146" Type="http://schemas.openxmlformats.org/officeDocument/2006/relationships/image" Target="../media/image1525.png"/><Relationship Id="rId167" Type="http://schemas.openxmlformats.org/officeDocument/2006/relationships/customXml" Target="../ink/ink1569.xml"/><Relationship Id="rId188" Type="http://schemas.openxmlformats.org/officeDocument/2006/relationships/image" Target="../media/image1546.png"/><Relationship Id="rId7" Type="http://schemas.openxmlformats.org/officeDocument/2006/relationships/image" Target="../media/image1457.png"/><Relationship Id="rId71" Type="http://schemas.openxmlformats.org/officeDocument/2006/relationships/image" Target="../media/image1489.png"/><Relationship Id="rId92" Type="http://schemas.openxmlformats.org/officeDocument/2006/relationships/customXml" Target="../ink/ink1531.xml"/><Relationship Id="rId162" Type="http://schemas.openxmlformats.org/officeDocument/2006/relationships/image" Target="../media/image1533.png"/><Relationship Id="rId183" Type="http://schemas.openxmlformats.org/officeDocument/2006/relationships/customXml" Target="../ink/ink1577.xml"/><Relationship Id="rId213" Type="http://schemas.openxmlformats.org/officeDocument/2006/relationships/customXml" Target="../ink/ink1592.xml"/><Relationship Id="rId218" Type="http://schemas.openxmlformats.org/officeDocument/2006/relationships/image" Target="../media/image1561.png"/><Relationship Id="rId234" Type="http://schemas.openxmlformats.org/officeDocument/2006/relationships/image" Target="../media/image1569.png"/><Relationship Id="rId239" Type="http://schemas.openxmlformats.org/officeDocument/2006/relationships/customXml" Target="../ink/ink1605.xml"/><Relationship Id="rId2" Type="http://schemas.openxmlformats.org/officeDocument/2006/relationships/customXml" Target="../ink/ink1486.xml"/><Relationship Id="rId29" Type="http://schemas.openxmlformats.org/officeDocument/2006/relationships/image" Target="../media/image1468.png"/><Relationship Id="rId250" Type="http://schemas.openxmlformats.org/officeDocument/2006/relationships/image" Target="../media/image1577.png"/><Relationship Id="rId255" Type="http://schemas.openxmlformats.org/officeDocument/2006/relationships/customXml" Target="../ink/ink1613.xml"/><Relationship Id="rId271" Type="http://schemas.openxmlformats.org/officeDocument/2006/relationships/image" Target="../media/image1587.png"/><Relationship Id="rId276" Type="http://schemas.openxmlformats.org/officeDocument/2006/relationships/customXml" Target="../ink/ink1624.xml"/><Relationship Id="rId292" Type="http://schemas.openxmlformats.org/officeDocument/2006/relationships/customXml" Target="../ink/ink1632.xml"/><Relationship Id="rId24" Type="http://schemas.openxmlformats.org/officeDocument/2006/relationships/customXml" Target="../ink/ink1497.xml"/><Relationship Id="rId40" Type="http://schemas.openxmlformats.org/officeDocument/2006/relationships/customXml" Target="../ink/ink1505.xml"/><Relationship Id="rId45" Type="http://schemas.openxmlformats.org/officeDocument/2006/relationships/image" Target="../media/image1476.png"/><Relationship Id="rId66" Type="http://schemas.openxmlformats.org/officeDocument/2006/relationships/customXml" Target="../ink/ink1518.xml"/><Relationship Id="rId87" Type="http://schemas.openxmlformats.org/officeDocument/2006/relationships/image" Target="../media/image1497.png"/><Relationship Id="rId110" Type="http://schemas.openxmlformats.org/officeDocument/2006/relationships/customXml" Target="../ink/ink1540.xml"/><Relationship Id="rId115" Type="http://schemas.openxmlformats.org/officeDocument/2006/relationships/image" Target="../media/image1511.png"/><Relationship Id="rId131" Type="http://schemas.openxmlformats.org/officeDocument/2006/relationships/image" Target="../media/image1519.png"/><Relationship Id="rId136" Type="http://schemas.openxmlformats.org/officeDocument/2006/relationships/customXml" Target="../ink/ink1553.xml"/><Relationship Id="rId157" Type="http://schemas.openxmlformats.org/officeDocument/2006/relationships/customXml" Target="../ink/ink1564.xml"/><Relationship Id="rId178" Type="http://schemas.openxmlformats.org/officeDocument/2006/relationships/image" Target="../media/image1541.png"/><Relationship Id="rId61" Type="http://schemas.openxmlformats.org/officeDocument/2006/relationships/image" Target="../media/image1484.png"/><Relationship Id="rId82" Type="http://schemas.openxmlformats.org/officeDocument/2006/relationships/customXml" Target="../ink/ink1526.xml"/><Relationship Id="rId152" Type="http://schemas.openxmlformats.org/officeDocument/2006/relationships/image" Target="../media/image1528.png"/><Relationship Id="rId173" Type="http://schemas.openxmlformats.org/officeDocument/2006/relationships/customXml" Target="../ink/ink1572.xml"/><Relationship Id="rId194" Type="http://schemas.openxmlformats.org/officeDocument/2006/relationships/image" Target="../media/image1549.png"/><Relationship Id="rId199" Type="http://schemas.openxmlformats.org/officeDocument/2006/relationships/customXml" Target="../ink/ink1585.xml"/><Relationship Id="rId203" Type="http://schemas.openxmlformats.org/officeDocument/2006/relationships/customXml" Target="../ink/ink1587.xml"/><Relationship Id="rId208" Type="http://schemas.openxmlformats.org/officeDocument/2006/relationships/image" Target="../media/image1556.png"/><Relationship Id="rId229" Type="http://schemas.openxmlformats.org/officeDocument/2006/relationships/customXml" Target="../ink/ink1600.xml"/><Relationship Id="rId19" Type="http://schemas.openxmlformats.org/officeDocument/2006/relationships/image" Target="../media/image1463.png"/><Relationship Id="rId224" Type="http://schemas.openxmlformats.org/officeDocument/2006/relationships/image" Target="../media/image1564.png"/><Relationship Id="rId240" Type="http://schemas.openxmlformats.org/officeDocument/2006/relationships/image" Target="../media/image1572.png"/><Relationship Id="rId245" Type="http://schemas.openxmlformats.org/officeDocument/2006/relationships/customXml" Target="../ink/ink1608.xml"/><Relationship Id="rId261" Type="http://schemas.openxmlformats.org/officeDocument/2006/relationships/customXml" Target="../ink/ink1616.xml"/><Relationship Id="rId266" Type="http://schemas.openxmlformats.org/officeDocument/2006/relationships/image" Target="../media/image1585.png"/><Relationship Id="rId287" Type="http://schemas.openxmlformats.org/officeDocument/2006/relationships/image" Target="../media/image1595.png"/><Relationship Id="rId14" Type="http://schemas.openxmlformats.org/officeDocument/2006/relationships/customXml" Target="../ink/ink1492.xml"/><Relationship Id="rId30" Type="http://schemas.openxmlformats.org/officeDocument/2006/relationships/customXml" Target="../ink/ink1500.xml"/><Relationship Id="rId35" Type="http://schemas.openxmlformats.org/officeDocument/2006/relationships/image" Target="../media/image1471.png"/><Relationship Id="rId56" Type="http://schemas.openxmlformats.org/officeDocument/2006/relationships/customXml" Target="../ink/ink1513.xml"/><Relationship Id="rId77" Type="http://schemas.openxmlformats.org/officeDocument/2006/relationships/image" Target="../media/image1492.png"/><Relationship Id="rId100" Type="http://schemas.openxmlformats.org/officeDocument/2006/relationships/customXml" Target="../ink/ink1535.xml"/><Relationship Id="rId105" Type="http://schemas.openxmlformats.org/officeDocument/2006/relationships/image" Target="../media/image1506.png"/><Relationship Id="rId126" Type="http://schemas.openxmlformats.org/officeDocument/2006/relationships/customXml" Target="../ink/ink1548.xml"/><Relationship Id="rId147" Type="http://schemas.openxmlformats.org/officeDocument/2006/relationships/customXml" Target="../ink/ink1559.xml"/><Relationship Id="rId168" Type="http://schemas.openxmlformats.org/officeDocument/2006/relationships/image" Target="../media/image1536.png"/><Relationship Id="rId282" Type="http://schemas.openxmlformats.org/officeDocument/2006/relationships/customXml" Target="../ink/ink1627.xml"/><Relationship Id="rId8" Type="http://schemas.openxmlformats.org/officeDocument/2006/relationships/customXml" Target="../ink/ink1489.xml"/><Relationship Id="rId51" Type="http://schemas.openxmlformats.org/officeDocument/2006/relationships/image" Target="../media/image1479.png"/><Relationship Id="rId72" Type="http://schemas.openxmlformats.org/officeDocument/2006/relationships/customXml" Target="../ink/ink1521.xml"/><Relationship Id="rId93" Type="http://schemas.openxmlformats.org/officeDocument/2006/relationships/image" Target="../media/image1500.png"/><Relationship Id="rId98" Type="http://schemas.openxmlformats.org/officeDocument/2006/relationships/customXml" Target="../ink/ink1534.xml"/><Relationship Id="rId121" Type="http://schemas.openxmlformats.org/officeDocument/2006/relationships/image" Target="../media/image1514.png"/><Relationship Id="rId142" Type="http://schemas.openxmlformats.org/officeDocument/2006/relationships/image" Target="../media/image1523.png"/><Relationship Id="rId163" Type="http://schemas.openxmlformats.org/officeDocument/2006/relationships/customXml" Target="../ink/ink1567.xml"/><Relationship Id="rId184" Type="http://schemas.openxmlformats.org/officeDocument/2006/relationships/image" Target="../media/image1544.png"/><Relationship Id="rId189" Type="http://schemas.openxmlformats.org/officeDocument/2006/relationships/customXml" Target="../ink/ink1580.xml"/><Relationship Id="rId219" Type="http://schemas.openxmlformats.org/officeDocument/2006/relationships/customXml" Target="../ink/ink1595.xml"/><Relationship Id="rId3" Type="http://schemas.openxmlformats.org/officeDocument/2006/relationships/image" Target="../media/image1455.png"/><Relationship Id="rId214" Type="http://schemas.openxmlformats.org/officeDocument/2006/relationships/image" Target="../media/image1559.png"/><Relationship Id="rId230" Type="http://schemas.openxmlformats.org/officeDocument/2006/relationships/image" Target="../media/image1567.png"/><Relationship Id="rId235" Type="http://schemas.openxmlformats.org/officeDocument/2006/relationships/customXml" Target="../ink/ink1603.xml"/><Relationship Id="rId251" Type="http://schemas.openxmlformats.org/officeDocument/2006/relationships/customXml" Target="../ink/ink1611.xml"/><Relationship Id="rId256" Type="http://schemas.openxmlformats.org/officeDocument/2006/relationships/image" Target="../media/image1580.png"/><Relationship Id="rId277" Type="http://schemas.openxmlformats.org/officeDocument/2006/relationships/image" Target="../media/image1590.png"/><Relationship Id="rId25" Type="http://schemas.openxmlformats.org/officeDocument/2006/relationships/image" Target="../media/image1466.png"/><Relationship Id="rId46" Type="http://schemas.openxmlformats.org/officeDocument/2006/relationships/customXml" Target="../ink/ink1508.xml"/><Relationship Id="rId67" Type="http://schemas.openxmlformats.org/officeDocument/2006/relationships/image" Target="../media/image1487.png"/><Relationship Id="rId116" Type="http://schemas.openxmlformats.org/officeDocument/2006/relationships/customXml" Target="../ink/ink1543.xml"/><Relationship Id="rId137" Type="http://schemas.openxmlformats.org/officeDocument/2006/relationships/image" Target="../media/image1522.png"/><Relationship Id="rId158" Type="http://schemas.openxmlformats.org/officeDocument/2006/relationships/image" Target="../media/image1531.png"/><Relationship Id="rId272" Type="http://schemas.openxmlformats.org/officeDocument/2006/relationships/customXml" Target="../ink/ink1622.xml"/><Relationship Id="rId293" Type="http://schemas.openxmlformats.org/officeDocument/2006/relationships/image" Target="../media/image1598.png"/><Relationship Id="rId20" Type="http://schemas.openxmlformats.org/officeDocument/2006/relationships/customXml" Target="../ink/ink1495.xml"/><Relationship Id="rId41" Type="http://schemas.openxmlformats.org/officeDocument/2006/relationships/image" Target="../media/image1474.png"/><Relationship Id="rId62" Type="http://schemas.openxmlformats.org/officeDocument/2006/relationships/customXml" Target="../ink/ink1516.xml"/><Relationship Id="rId83" Type="http://schemas.openxmlformats.org/officeDocument/2006/relationships/image" Target="../media/image1495.png"/><Relationship Id="rId88" Type="http://schemas.openxmlformats.org/officeDocument/2006/relationships/customXml" Target="../ink/ink1529.xml"/><Relationship Id="rId111" Type="http://schemas.openxmlformats.org/officeDocument/2006/relationships/image" Target="../media/image1509.png"/><Relationship Id="rId132" Type="http://schemas.openxmlformats.org/officeDocument/2006/relationships/customXml" Target="../ink/ink1551.xml"/><Relationship Id="rId153" Type="http://schemas.openxmlformats.org/officeDocument/2006/relationships/customXml" Target="../ink/ink1562.xml"/><Relationship Id="rId174" Type="http://schemas.openxmlformats.org/officeDocument/2006/relationships/image" Target="../media/image1539.png"/><Relationship Id="rId179" Type="http://schemas.openxmlformats.org/officeDocument/2006/relationships/customXml" Target="../ink/ink1575.xml"/><Relationship Id="rId195" Type="http://schemas.openxmlformats.org/officeDocument/2006/relationships/customXml" Target="../ink/ink1583.xml"/><Relationship Id="rId209" Type="http://schemas.openxmlformats.org/officeDocument/2006/relationships/customXml" Target="../ink/ink1590.xml"/><Relationship Id="rId190" Type="http://schemas.openxmlformats.org/officeDocument/2006/relationships/image" Target="../media/image1547.png"/><Relationship Id="rId204" Type="http://schemas.openxmlformats.org/officeDocument/2006/relationships/image" Target="../media/image1554.png"/><Relationship Id="rId220" Type="http://schemas.openxmlformats.org/officeDocument/2006/relationships/image" Target="../media/image1562.png"/><Relationship Id="rId225" Type="http://schemas.openxmlformats.org/officeDocument/2006/relationships/customXml" Target="../ink/ink1598.xml"/><Relationship Id="rId241" Type="http://schemas.openxmlformats.org/officeDocument/2006/relationships/customXml" Target="../ink/ink1606.xml"/><Relationship Id="rId246" Type="http://schemas.openxmlformats.org/officeDocument/2006/relationships/image" Target="../media/image1575.png"/><Relationship Id="rId267" Type="http://schemas.openxmlformats.org/officeDocument/2006/relationships/customXml" Target="../ink/ink1619.xml"/><Relationship Id="rId288" Type="http://schemas.openxmlformats.org/officeDocument/2006/relationships/customXml" Target="../ink/ink1630.xml"/><Relationship Id="rId15" Type="http://schemas.openxmlformats.org/officeDocument/2006/relationships/image" Target="../media/image1461.png"/><Relationship Id="rId36" Type="http://schemas.openxmlformats.org/officeDocument/2006/relationships/customXml" Target="../ink/ink1503.xml"/><Relationship Id="rId57" Type="http://schemas.openxmlformats.org/officeDocument/2006/relationships/image" Target="../media/image1482.png"/><Relationship Id="rId106" Type="http://schemas.openxmlformats.org/officeDocument/2006/relationships/customXml" Target="../ink/ink1538.xml"/><Relationship Id="rId127" Type="http://schemas.openxmlformats.org/officeDocument/2006/relationships/image" Target="../media/image1517.png"/><Relationship Id="rId262" Type="http://schemas.openxmlformats.org/officeDocument/2006/relationships/image" Target="../media/image1583.png"/><Relationship Id="rId283" Type="http://schemas.openxmlformats.org/officeDocument/2006/relationships/image" Target="../media/image1593.png"/><Relationship Id="rId10" Type="http://schemas.openxmlformats.org/officeDocument/2006/relationships/customXml" Target="../ink/ink1490.xml"/><Relationship Id="rId31" Type="http://schemas.openxmlformats.org/officeDocument/2006/relationships/image" Target="../media/image1469.png"/><Relationship Id="rId52" Type="http://schemas.openxmlformats.org/officeDocument/2006/relationships/customXml" Target="../ink/ink1511.xml"/><Relationship Id="rId73" Type="http://schemas.openxmlformats.org/officeDocument/2006/relationships/image" Target="../media/image1490.png"/><Relationship Id="rId78" Type="http://schemas.openxmlformats.org/officeDocument/2006/relationships/customXml" Target="../ink/ink1524.xml"/><Relationship Id="rId94" Type="http://schemas.openxmlformats.org/officeDocument/2006/relationships/customXml" Target="../ink/ink1532.xml"/><Relationship Id="rId99" Type="http://schemas.openxmlformats.org/officeDocument/2006/relationships/image" Target="../media/image1503.png"/><Relationship Id="rId101" Type="http://schemas.openxmlformats.org/officeDocument/2006/relationships/image" Target="../media/image1504.png"/><Relationship Id="rId122" Type="http://schemas.openxmlformats.org/officeDocument/2006/relationships/customXml" Target="../ink/ink1546.xml"/><Relationship Id="rId143" Type="http://schemas.openxmlformats.org/officeDocument/2006/relationships/customXml" Target="../ink/ink1557.xml"/><Relationship Id="rId148" Type="http://schemas.openxmlformats.org/officeDocument/2006/relationships/image" Target="../media/image1526.png"/><Relationship Id="rId164" Type="http://schemas.openxmlformats.org/officeDocument/2006/relationships/image" Target="../media/image1534.png"/><Relationship Id="rId169" Type="http://schemas.openxmlformats.org/officeDocument/2006/relationships/customXml" Target="../ink/ink1570.xml"/><Relationship Id="rId185" Type="http://schemas.openxmlformats.org/officeDocument/2006/relationships/customXml" Target="../ink/ink1578.xml"/><Relationship Id="rId4" Type="http://schemas.openxmlformats.org/officeDocument/2006/relationships/customXml" Target="../ink/ink1487.xml"/><Relationship Id="rId9" Type="http://schemas.openxmlformats.org/officeDocument/2006/relationships/image" Target="../media/image1458.png"/><Relationship Id="rId180" Type="http://schemas.openxmlformats.org/officeDocument/2006/relationships/image" Target="../media/image1542.png"/><Relationship Id="rId210" Type="http://schemas.openxmlformats.org/officeDocument/2006/relationships/image" Target="../media/image1557.png"/><Relationship Id="rId215" Type="http://schemas.openxmlformats.org/officeDocument/2006/relationships/customXml" Target="../ink/ink1593.xml"/><Relationship Id="rId236" Type="http://schemas.openxmlformats.org/officeDocument/2006/relationships/image" Target="../media/image1570.png"/><Relationship Id="rId257" Type="http://schemas.openxmlformats.org/officeDocument/2006/relationships/customXml" Target="../ink/ink1614.xml"/><Relationship Id="rId278" Type="http://schemas.openxmlformats.org/officeDocument/2006/relationships/customXml" Target="../ink/ink1625.xml"/><Relationship Id="rId26" Type="http://schemas.openxmlformats.org/officeDocument/2006/relationships/customXml" Target="../ink/ink1498.xml"/><Relationship Id="rId231" Type="http://schemas.openxmlformats.org/officeDocument/2006/relationships/customXml" Target="../ink/ink1601.xml"/><Relationship Id="rId252" Type="http://schemas.openxmlformats.org/officeDocument/2006/relationships/image" Target="../media/image1578.png"/><Relationship Id="rId273" Type="http://schemas.openxmlformats.org/officeDocument/2006/relationships/image" Target="../media/image1588.png"/><Relationship Id="rId47" Type="http://schemas.openxmlformats.org/officeDocument/2006/relationships/image" Target="../media/image1477.png"/><Relationship Id="rId68" Type="http://schemas.openxmlformats.org/officeDocument/2006/relationships/customXml" Target="../ink/ink1519.xml"/><Relationship Id="rId89" Type="http://schemas.openxmlformats.org/officeDocument/2006/relationships/image" Target="../media/image1498.png"/><Relationship Id="rId112" Type="http://schemas.openxmlformats.org/officeDocument/2006/relationships/customXml" Target="../ink/ink1541.xml"/><Relationship Id="rId133" Type="http://schemas.openxmlformats.org/officeDocument/2006/relationships/image" Target="../media/image1520.png"/><Relationship Id="rId154" Type="http://schemas.openxmlformats.org/officeDocument/2006/relationships/image" Target="../media/image1529.png"/><Relationship Id="rId175" Type="http://schemas.openxmlformats.org/officeDocument/2006/relationships/customXml" Target="../ink/ink1573.xml"/><Relationship Id="rId196" Type="http://schemas.openxmlformats.org/officeDocument/2006/relationships/image" Target="../media/image1550.png"/><Relationship Id="rId200" Type="http://schemas.openxmlformats.org/officeDocument/2006/relationships/image" Target="../media/image1552.png"/><Relationship Id="rId16" Type="http://schemas.openxmlformats.org/officeDocument/2006/relationships/customXml" Target="../ink/ink1493.xml"/><Relationship Id="rId221" Type="http://schemas.openxmlformats.org/officeDocument/2006/relationships/customXml" Target="../ink/ink1596.xml"/><Relationship Id="rId242" Type="http://schemas.openxmlformats.org/officeDocument/2006/relationships/image" Target="../media/image1573.png"/><Relationship Id="rId263" Type="http://schemas.openxmlformats.org/officeDocument/2006/relationships/customXml" Target="../ink/ink1617.xml"/><Relationship Id="rId284" Type="http://schemas.openxmlformats.org/officeDocument/2006/relationships/customXml" Target="../ink/ink1628.xml"/><Relationship Id="rId37" Type="http://schemas.openxmlformats.org/officeDocument/2006/relationships/image" Target="../media/image1472.png"/><Relationship Id="rId58" Type="http://schemas.openxmlformats.org/officeDocument/2006/relationships/customXml" Target="../ink/ink1514.xml"/><Relationship Id="rId79" Type="http://schemas.openxmlformats.org/officeDocument/2006/relationships/image" Target="../media/image1493.png"/><Relationship Id="rId102" Type="http://schemas.openxmlformats.org/officeDocument/2006/relationships/customXml" Target="../ink/ink1536.xml"/><Relationship Id="rId123" Type="http://schemas.openxmlformats.org/officeDocument/2006/relationships/image" Target="../media/image1515.png"/><Relationship Id="rId144" Type="http://schemas.openxmlformats.org/officeDocument/2006/relationships/image" Target="../media/image1524.png"/><Relationship Id="rId90" Type="http://schemas.openxmlformats.org/officeDocument/2006/relationships/customXml" Target="../ink/ink1530.xml"/><Relationship Id="rId165" Type="http://schemas.openxmlformats.org/officeDocument/2006/relationships/customXml" Target="../ink/ink1568.xml"/><Relationship Id="rId186" Type="http://schemas.openxmlformats.org/officeDocument/2006/relationships/image" Target="../media/image1545.png"/><Relationship Id="rId211" Type="http://schemas.openxmlformats.org/officeDocument/2006/relationships/customXml" Target="../ink/ink1591.xml"/><Relationship Id="rId232" Type="http://schemas.openxmlformats.org/officeDocument/2006/relationships/image" Target="../media/image1568.png"/><Relationship Id="rId253" Type="http://schemas.openxmlformats.org/officeDocument/2006/relationships/customXml" Target="../ink/ink1612.xml"/><Relationship Id="rId274" Type="http://schemas.openxmlformats.org/officeDocument/2006/relationships/customXml" Target="../ink/ink1623.xml"/><Relationship Id="rId27" Type="http://schemas.openxmlformats.org/officeDocument/2006/relationships/image" Target="../media/image1467.png"/><Relationship Id="rId48" Type="http://schemas.openxmlformats.org/officeDocument/2006/relationships/customXml" Target="../ink/ink1509.xml"/><Relationship Id="rId69" Type="http://schemas.openxmlformats.org/officeDocument/2006/relationships/image" Target="../media/image1488.png"/><Relationship Id="rId113" Type="http://schemas.openxmlformats.org/officeDocument/2006/relationships/image" Target="../media/image1510.png"/><Relationship Id="rId134" Type="http://schemas.openxmlformats.org/officeDocument/2006/relationships/customXml" Target="../ink/ink1552.xml"/><Relationship Id="rId80" Type="http://schemas.openxmlformats.org/officeDocument/2006/relationships/customXml" Target="../ink/ink1525.xml"/><Relationship Id="rId155" Type="http://schemas.openxmlformats.org/officeDocument/2006/relationships/customXml" Target="../ink/ink1563.xml"/><Relationship Id="rId176" Type="http://schemas.openxmlformats.org/officeDocument/2006/relationships/image" Target="../media/image1540.png"/><Relationship Id="rId197" Type="http://schemas.openxmlformats.org/officeDocument/2006/relationships/customXml" Target="../ink/ink1584.xml"/><Relationship Id="rId201" Type="http://schemas.openxmlformats.org/officeDocument/2006/relationships/customXml" Target="../ink/ink1586.xml"/><Relationship Id="rId222" Type="http://schemas.openxmlformats.org/officeDocument/2006/relationships/image" Target="../media/image1563.png"/><Relationship Id="rId243" Type="http://schemas.openxmlformats.org/officeDocument/2006/relationships/customXml" Target="../ink/ink1607.xml"/><Relationship Id="rId264" Type="http://schemas.openxmlformats.org/officeDocument/2006/relationships/image" Target="../media/image1584.png"/><Relationship Id="rId285" Type="http://schemas.openxmlformats.org/officeDocument/2006/relationships/image" Target="../media/image1594.png"/><Relationship Id="rId17" Type="http://schemas.openxmlformats.org/officeDocument/2006/relationships/image" Target="../media/image1462.png"/><Relationship Id="rId38" Type="http://schemas.openxmlformats.org/officeDocument/2006/relationships/customXml" Target="../ink/ink1504.xml"/><Relationship Id="rId59" Type="http://schemas.openxmlformats.org/officeDocument/2006/relationships/image" Target="../media/image1483.png"/><Relationship Id="rId103" Type="http://schemas.openxmlformats.org/officeDocument/2006/relationships/image" Target="../media/image1505.png"/><Relationship Id="rId124" Type="http://schemas.openxmlformats.org/officeDocument/2006/relationships/customXml" Target="../ink/ink1547.xml"/><Relationship Id="rId70" Type="http://schemas.openxmlformats.org/officeDocument/2006/relationships/customXml" Target="../ink/ink1520.xml"/><Relationship Id="rId91" Type="http://schemas.openxmlformats.org/officeDocument/2006/relationships/image" Target="../media/image1499.png"/><Relationship Id="rId145" Type="http://schemas.openxmlformats.org/officeDocument/2006/relationships/customXml" Target="../ink/ink1558.xml"/><Relationship Id="rId166" Type="http://schemas.openxmlformats.org/officeDocument/2006/relationships/image" Target="../media/image1535.png"/><Relationship Id="rId187" Type="http://schemas.openxmlformats.org/officeDocument/2006/relationships/customXml" Target="../ink/ink157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558.png"/><Relationship Id="rId233" Type="http://schemas.openxmlformats.org/officeDocument/2006/relationships/customXml" Target="../ink/ink1602.xml"/><Relationship Id="rId254" Type="http://schemas.openxmlformats.org/officeDocument/2006/relationships/image" Target="../media/image1579.png"/><Relationship Id="rId28" Type="http://schemas.openxmlformats.org/officeDocument/2006/relationships/customXml" Target="../ink/ink1499.xml"/><Relationship Id="rId49" Type="http://schemas.openxmlformats.org/officeDocument/2006/relationships/image" Target="../media/image1478.png"/><Relationship Id="rId114" Type="http://schemas.openxmlformats.org/officeDocument/2006/relationships/customXml" Target="../ink/ink1542.xml"/><Relationship Id="rId275" Type="http://schemas.openxmlformats.org/officeDocument/2006/relationships/image" Target="../media/image1589.png"/><Relationship Id="rId60" Type="http://schemas.openxmlformats.org/officeDocument/2006/relationships/customXml" Target="../ink/ink1515.xml"/><Relationship Id="rId81" Type="http://schemas.openxmlformats.org/officeDocument/2006/relationships/image" Target="../media/image1494.png"/><Relationship Id="rId135" Type="http://schemas.openxmlformats.org/officeDocument/2006/relationships/image" Target="../media/image1521.png"/><Relationship Id="rId156" Type="http://schemas.openxmlformats.org/officeDocument/2006/relationships/image" Target="../media/image1530.png"/><Relationship Id="rId177" Type="http://schemas.openxmlformats.org/officeDocument/2006/relationships/customXml" Target="../ink/ink1574.xml"/><Relationship Id="rId198" Type="http://schemas.openxmlformats.org/officeDocument/2006/relationships/image" Target="../media/image1551.png"/><Relationship Id="rId202" Type="http://schemas.openxmlformats.org/officeDocument/2006/relationships/image" Target="../media/image1553.png"/><Relationship Id="rId223" Type="http://schemas.openxmlformats.org/officeDocument/2006/relationships/customXml" Target="../ink/ink1597.xml"/><Relationship Id="rId244" Type="http://schemas.openxmlformats.org/officeDocument/2006/relationships/image" Target="../media/image1574.png"/><Relationship Id="rId18" Type="http://schemas.openxmlformats.org/officeDocument/2006/relationships/customXml" Target="../ink/ink1494.xml"/><Relationship Id="rId39" Type="http://schemas.openxmlformats.org/officeDocument/2006/relationships/image" Target="../media/image1473.png"/><Relationship Id="rId265" Type="http://schemas.openxmlformats.org/officeDocument/2006/relationships/customXml" Target="../ink/ink1618.xml"/><Relationship Id="rId286" Type="http://schemas.openxmlformats.org/officeDocument/2006/relationships/customXml" Target="../ink/ink16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6.xml"/><Relationship Id="rId13" Type="http://schemas.openxmlformats.org/officeDocument/2006/relationships/image" Target="../media/image1604.png"/><Relationship Id="rId18" Type="http://schemas.openxmlformats.org/officeDocument/2006/relationships/customXml" Target="../ink/ink1641.xml"/><Relationship Id="rId26" Type="http://schemas.openxmlformats.org/officeDocument/2006/relationships/customXml" Target="../ink/ink1645.xml"/><Relationship Id="rId39" Type="http://schemas.openxmlformats.org/officeDocument/2006/relationships/image" Target="../media/image1617.png"/><Relationship Id="rId3" Type="http://schemas.openxmlformats.org/officeDocument/2006/relationships/image" Target="../media/image1599.png"/><Relationship Id="rId21" Type="http://schemas.openxmlformats.org/officeDocument/2006/relationships/image" Target="../media/image1608.png"/><Relationship Id="rId34" Type="http://schemas.openxmlformats.org/officeDocument/2006/relationships/customXml" Target="../ink/ink1649.xml"/><Relationship Id="rId42" Type="http://schemas.openxmlformats.org/officeDocument/2006/relationships/customXml" Target="../ink/ink1653.xml"/><Relationship Id="rId47" Type="http://schemas.openxmlformats.org/officeDocument/2006/relationships/image" Target="../media/image1621.png"/><Relationship Id="rId7" Type="http://schemas.openxmlformats.org/officeDocument/2006/relationships/image" Target="../media/image1601.png"/><Relationship Id="rId12" Type="http://schemas.openxmlformats.org/officeDocument/2006/relationships/customXml" Target="../ink/ink1638.xml"/><Relationship Id="rId17" Type="http://schemas.openxmlformats.org/officeDocument/2006/relationships/image" Target="../media/image1606.png"/><Relationship Id="rId25" Type="http://schemas.openxmlformats.org/officeDocument/2006/relationships/image" Target="../media/image1610.png"/><Relationship Id="rId33" Type="http://schemas.openxmlformats.org/officeDocument/2006/relationships/image" Target="../media/image1614.png"/><Relationship Id="rId38" Type="http://schemas.openxmlformats.org/officeDocument/2006/relationships/customXml" Target="../ink/ink1651.xml"/><Relationship Id="rId46" Type="http://schemas.openxmlformats.org/officeDocument/2006/relationships/customXml" Target="../ink/ink1655.xml"/><Relationship Id="rId2" Type="http://schemas.openxmlformats.org/officeDocument/2006/relationships/customXml" Target="../ink/ink1633.xml"/><Relationship Id="rId16" Type="http://schemas.openxmlformats.org/officeDocument/2006/relationships/customXml" Target="../ink/ink1640.xml"/><Relationship Id="rId20" Type="http://schemas.openxmlformats.org/officeDocument/2006/relationships/customXml" Target="../ink/ink1642.xml"/><Relationship Id="rId29" Type="http://schemas.openxmlformats.org/officeDocument/2006/relationships/image" Target="../media/image1612.png"/><Relationship Id="rId41" Type="http://schemas.openxmlformats.org/officeDocument/2006/relationships/image" Target="../media/image16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35.xml"/><Relationship Id="rId11" Type="http://schemas.openxmlformats.org/officeDocument/2006/relationships/image" Target="../media/image1603.png"/><Relationship Id="rId24" Type="http://schemas.openxmlformats.org/officeDocument/2006/relationships/customXml" Target="../ink/ink1644.xml"/><Relationship Id="rId32" Type="http://schemas.openxmlformats.org/officeDocument/2006/relationships/customXml" Target="../ink/ink1648.xml"/><Relationship Id="rId37" Type="http://schemas.openxmlformats.org/officeDocument/2006/relationships/image" Target="../media/image1616.png"/><Relationship Id="rId40" Type="http://schemas.openxmlformats.org/officeDocument/2006/relationships/customXml" Target="../ink/ink1652.xml"/><Relationship Id="rId45" Type="http://schemas.openxmlformats.org/officeDocument/2006/relationships/image" Target="../media/image1620.png"/><Relationship Id="rId5" Type="http://schemas.openxmlformats.org/officeDocument/2006/relationships/image" Target="../media/image1600.png"/><Relationship Id="rId15" Type="http://schemas.openxmlformats.org/officeDocument/2006/relationships/image" Target="../media/image1605.png"/><Relationship Id="rId23" Type="http://schemas.openxmlformats.org/officeDocument/2006/relationships/image" Target="../media/image1609.png"/><Relationship Id="rId28" Type="http://schemas.openxmlformats.org/officeDocument/2006/relationships/customXml" Target="../ink/ink1646.xml"/><Relationship Id="rId36" Type="http://schemas.openxmlformats.org/officeDocument/2006/relationships/customXml" Target="../ink/ink1650.xml"/><Relationship Id="rId10" Type="http://schemas.openxmlformats.org/officeDocument/2006/relationships/customXml" Target="../ink/ink1637.xml"/><Relationship Id="rId19" Type="http://schemas.openxmlformats.org/officeDocument/2006/relationships/image" Target="../media/image1607.png"/><Relationship Id="rId31" Type="http://schemas.openxmlformats.org/officeDocument/2006/relationships/image" Target="../media/image1613.png"/><Relationship Id="rId44" Type="http://schemas.openxmlformats.org/officeDocument/2006/relationships/customXml" Target="../ink/ink1654.xml"/><Relationship Id="rId4" Type="http://schemas.openxmlformats.org/officeDocument/2006/relationships/customXml" Target="../ink/ink1634.xml"/><Relationship Id="rId9" Type="http://schemas.openxmlformats.org/officeDocument/2006/relationships/image" Target="../media/image1602.png"/><Relationship Id="rId14" Type="http://schemas.openxmlformats.org/officeDocument/2006/relationships/customXml" Target="../ink/ink1639.xml"/><Relationship Id="rId22" Type="http://schemas.openxmlformats.org/officeDocument/2006/relationships/customXml" Target="../ink/ink1643.xml"/><Relationship Id="rId27" Type="http://schemas.openxmlformats.org/officeDocument/2006/relationships/image" Target="../media/image1611.png"/><Relationship Id="rId30" Type="http://schemas.openxmlformats.org/officeDocument/2006/relationships/customXml" Target="../ink/ink1647.xml"/><Relationship Id="rId35" Type="http://schemas.openxmlformats.org/officeDocument/2006/relationships/image" Target="../media/image1615.png"/><Relationship Id="rId43" Type="http://schemas.openxmlformats.org/officeDocument/2006/relationships/image" Target="../media/image1619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68.xml"/><Relationship Id="rId117" Type="http://schemas.openxmlformats.org/officeDocument/2006/relationships/image" Target="../media/image1677.png"/><Relationship Id="rId21" Type="http://schemas.openxmlformats.org/officeDocument/2006/relationships/image" Target="../media/image1631.png"/><Relationship Id="rId42" Type="http://schemas.openxmlformats.org/officeDocument/2006/relationships/customXml" Target="../ink/ink1676.xml"/><Relationship Id="rId47" Type="http://schemas.openxmlformats.org/officeDocument/2006/relationships/image" Target="../media/image1644.png"/><Relationship Id="rId63" Type="http://schemas.openxmlformats.org/officeDocument/2006/relationships/image" Target="../media/image1651.png"/><Relationship Id="rId68" Type="http://schemas.openxmlformats.org/officeDocument/2006/relationships/customXml" Target="../ink/ink1689.xml"/><Relationship Id="rId84" Type="http://schemas.openxmlformats.org/officeDocument/2006/relationships/customXml" Target="../ink/ink1697.xml"/><Relationship Id="rId89" Type="http://schemas.openxmlformats.org/officeDocument/2006/relationships/image" Target="../media/image1664.png"/><Relationship Id="rId112" Type="http://schemas.openxmlformats.org/officeDocument/2006/relationships/customXml" Target="../ink/ink1711.xml"/><Relationship Id="rId133" Type="http://schemas.openxmlformats.org/officeDocument/2006/relationships/image" Target="../media/image1685.png"/><Relationship Id="rId138" Type="http://schemas.openxmlformats.org/officeDocument/2006/relationships/customXml" Target="../ink/ink1724.xml"/><Relationship Id="rId16" Type="http://schemas.openxmlformats.org/officeDocument/2006/relationships/customXml" Target="../ink/ink1663.xml"/><Relationship Id="rId107" Type="http://schemas.openxmlformats.org/officeDocument/2006/relationships/image" Target="../media/image974.png"/><Relationship Id="rId11" Type="http://schemas.openxmlformats.org/officeDocument/2006/relationships/image" Target="../media/image1626.png"/><Relationship Id="rId32" Type="http://schemas.openxmlformats.org/officeDocument/2006/relationships/customXml" Target="../ink/ink1671.xml"/><Relationship Id="rId37" Type="http://schemas.openxmlformats.org/officeDocument/2006/relationships/image" Target="../media/image1639.png"/><Relationship Id="rId53" Type="http://schemas.openxmlformats.org/officeDocument/2006/relationships/image" Target="../media/image1646.png"/><Relationship Id="rId58" Type="http://schemas.openxmlformats.org/officeDocument/2006/relationships/customXml" Target="../ink/ink1684.xml"/><Relationship Id="rId74" Type="http://schemas.openxmlformats.org/officeDocument/2006/relationships/customXml" Target="../ink/ink1692.xml"/><Relationship Id="rId79" Type="http://schemas.openxmlformats.org/officeDocument/2006/relationships/image" Target="../media/image1659.png"/><Relationship Id="rId102" Type="http://schemas.openxmlformats.org/officeDocument/2006/relationships/customXml" Target="../ink/ink1706.xml"/><Relationship Id="rId123" Type="http://schemas.openxmlformats.org/officeDocument/2006/relationships/image" Target="../media/image1680.png"/><Relationship Id="rId128" Type="http://schemas.openxmlformats.org/officeDocument/2006/relationships/customXml" Target="../ink/ink1719.xml"/><Relationship Id="rId5" Type="http://schemas.openxmlformats.org/officeDocument/2006/relationships/image" Target="../media/image1623.png"/><Relationship Id="rId90" Type="http://schemas.openxmlformats.org/officeDocument/2006/relationships/customXml" Target="../ink/ink1700.xml"/><Relationship Id="rId95" Type="http://schemas.openxmlformats.org/officeDocument/2006/relationships/image" Target="../media/image1667.png"/><Relationship Id="rId22" Type="http://schemas.openxmlformats.org/officeDocument/2006/relationships/customXml" Target="../ink/ink1666.xml"/><Relationship Id="rId27" Type="http://schemas.openxmlformats.org/officeDocument/2006/relationships/image" Target="../media/image1634.png"/><Relationship Id="rId43" Type="http://schemas.openxmlformats.org/officeDocument/2006/relationships/image" Target="../media/image1642.png"/><Relationship Id="rId48" Type="http://schemas.openxmlformats.org/officeDocument/2006/relationships/customXml" Target="../ink/ink1679.xml"/><Relationship Id="rId64" Type="http://schemas.openxmlformats.org/officeDocument/2006/relationships/customXml" Target="../ink/ink1687.xml"/><Relationship Id="rId69" Type="http://schemas.openxmlformats.org/officeDocument/2006/relationships/image" Target="../media/image1654.png"/><Relationship Id="rId113" Type="http://schemas.openxmlformats.org/officeDocument/2006/relationships/image" Target="../media/image1675.png"/><Relationship Id="rId118" Type="http://schemas.openxmlformats.org/officeDocument/2006/relationships/customXml" Target="../ink/ink1714.xml"/><Relationship Id="rId134" Type="http://schemas.openxmlformats.org/officeDocument/2006/relationships/customXml" Target="../ink/ink1722.xml"/><Relationship Id="rId139" Type="http://schemas.openxmlformats.org/officeDocument/2006/relationships/customXml" Target="../ink/ink1725.xml"/><Relationship Id="rId8" Type="http://schemas.openxmlformats.org/officeDocument/2006/relationships/customXml" Target="../ink/ink1659.xml"/><Relationship Id="rId51" Type="http://schemas.openxmlformats.org/officeDocument/2006/relationships/image" Target="../media/image1645.png"/><Relationship Id="rId72" Type="http://schemas.openxmlformats.org/officeDocument/2006/relationships/customXml" Target="../ink/ink1691.xml"/><Relationship Id="rId80" Type="http://schemas.openxmlformats.org/officeDocument/2006/relationships/customXml" Target="../ink/ink1695.xml"/><Relationship Id="rId85" Type="http://schemas.openxmlformats.org/officeDocument/2006/relationships/image" Target="../media/image1662.png"/><Relationship Id="rId93" Type="http://schemas.openxmlformats.org/officeDocument/2006/relationships/image" Target="../media/image1666.png"/><Relationship Id="rId98" Type="http://schemas.openxmlformats.org/officeDocument/2006/relationships/customXml" Target="../ink/ink1704.xml"/><Relationship Id="rId121" Type="http://schemas.openxmlformats.org/officeDocument/2006/relationships/image" Target="../media/image1679.png"/><Relationship Id="rId142" Type="http://schemas.openxmlformats.org/officeDocument/2006/relationships/image" Target="../media/image1689.png"/><Relationship Id="rId3" Type="http://schemas.openxmlformats.org/officeDocument/2006/relationships/image" Target="../media/image1622.png"/><Relationship Id="rId12" Type="http://schemas.openxmlformats.org/officeDocument/2006/relationships/customXml" Target="../ink/ink1661.xml"/><Relationship Id="rId17" Type="http://schemas.openxmlformats.org/officeDocument/2006/relationships/image" Target="../media/image1629.png"/><Relationship Id="rId25" Type="http://schemas.openxmlformats.org/officeDocument/2006/relationships/image" Target="../media/image1633.png"/><Relationship Id="rId33" Type="http://schemas.openxmlformats.org/officeDocument/2006/relationships/image" Target="../media/image1637.png"/><Relationship Id="rId38" Type="http://schemas.openxmlformats.org/officeDocument/2006/relationships/customXml" Target="../ink/ink1674.xml"/><Relationship Id="rId46" Type="http://schemas.openxmlformats.org/officeDocument/2006/relationships/customXml" Target="../ink/ink1678.xml"/><Relationship Id="rId59" Type="http://schemas.openxmlformats.org/officeDocument/2006/relationships/image" Target="../media/image1649.png"/><Relationship Id="rId67" Type="http://schemas.openxmlformats.org/officeDocument/2006/relationships/image" Target="../media/image1653.png"/><Relationship Id="rId103" Type="http://schemas.openxmlformats.org/officeDocument/2006/relationships/image" Target="../media/image1671.png"/><Relationship Id="rId108" Type="http://schemas.openxmlformats.org/officeDocument/2006/relationships/customXml" Target="../ink/ink1709.xml"/><Relationship Id="rId116" Type="http://schemas.openxmlformats.org/officeDocument/2006/relationships/customXml" Target="../ink/ink1713.xml"/><Relationship Id="rId124" Type="http://schemas.openxmlformats.org/officeDocument/2006/relationships/customXml" Target="../ink/ink1717.xml"/><Relationship Id="rId129" Type="http://schemas.openxmlformats.org/officeDocument/2006/relationships/image" Target="../media/image1683.png"/><Relationship Id="rId137" Type="http://schemas.openxmlformats.org/officeDocument/2006/relationships/image" Target="../media/image1687.png"/><Relationship Id="rId20" Type="http://schemas.openxmlformats.org/officeDocument/2006/relationships/customXml" Target="../ink/ink1665.xml"/><Relationship Id="rId41" Type="http://schemas.openxmlformats.org/officeDocument/2006/relationships/image" Target="../media/image1641.png"/><Relationship Id="rId54" Type="http://schemas.openxmlformats.org/officeDocument/2006/relationships/customXml" Target="../ink/ink1682.xml"/><Relationship Id="rId62" Type="http://schemas.openxmlformats.org/officeDocument/2006/relationships/customXml" Target="../ink/ink1686.xml"/><Relationship Id="rId70" Type="http://schemas.openxmlformats.org/officeDocument/2006/relationships/customXml" Target="../ink/ink1690.xml"/><Relationship Id="rId75" Type="http://schemas.openxmlformats.org/officeDocument/2006/relationships/image" Target="../media/image1657.png"/><Relationship Id="rId83" Type="http://schemas.openxmlformats.org/officeDocument/2006/relationships/image" Target="../media/image1661.png"/><Relationship Id="rId88" Type="http://schemas.openxmlformats.org/officeDocument/2006/relationships/customXml" Target="../ink/ink1699.xml"/><Relationship Id="rId91" Type="http://schemas.openxmlformats.org/officeDocument/2006/relationships/image" Target="../media/image1665.png"/><Relationship Id="rId96" Type="http://schemas.openxmlformats.org/officeDocument/2006/relationships/customXml" Target="../ink/ink1703.xml"/><Relationship Id="rId111" Type="http://schemas.openxmlformats.org/officeDocument/2006/relationships/image" Target="../media/image1674.png"/><Relationship Id="rId132" Type="http://schemas.openxmlformats.org/officeDocument/2006/relationships/customXml" Target="../ink/ink1721.xml"/><Relationship Id="rId140" Type="http://schemas.openxmlformats.org/officeDocument/2006/relationships/image" Target="../media/image16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8.xml"/><Relationship Id="rId15" Type="http://schemas.openxmlformats.org/officeDocument/2006/relationships/image" Target="../media/image1628.png"/><Relationship Id="rId23" Type="http://schemas.openxmlformats.org/officeDocument/2006/relationships/image" Target="../media/image1632.png"/><Relationship Id="rId28" Type="http://schemas.openxmlformats.org/officeDocument/2006/relationships/customXml" Target="../ink/ink1669.xml"/><Relationship Id="rId36" Type="http://schemas.openxmlformats.org/officeDocument/2006/relationships/customXml" Target="../ink/ink1673.xml"/><Relationship Id="rId49" Type="http://schemas.openxmlformats.org/officeDocument/2006/relationships/image" Target="../media/image123.png"/><Relationship Id="rId57" Type="http://schemas.openxmlformats.org/officeDocument/2006/relationships/image" Target="../media/image1648.png"/><Relationship Id="rId106" Type="http://schemas.openxmlformats.org/officeDocument/2006/relationships/customXml" Target="../ink/ink1708.xml"/><Relationship Id="rId114" Type="http://schemas.openxmlformats.org/officeDocument/2006/relationships/customXml" Target="../ink/ink1712.xml"/><Relationship Id="rId119" Type="http://schemas.openxmlformats.org/officeDocument/2006/relationships/image" Target="../media/image1678.png"/><Relationship Id="rId127" Type="http://schemas.openxmlformats.org/officeDocument/2006/relationships/image" Target="../media/image1682.png"/><Relationship Id="rId10" Type="http://schemas.openxmlformats.org/officeDocument/2006/relationships/customXml" Target="../ink/ink1660.xml"/><Relationship Id="rId31" Type="http://schemas.openxmlformats.org/officeDocument/2006/relationships/image" Target="../media/image1636.png"/><Relationship Id="rId44" Type="http://schemas.openxmlformats.org/officeDocument/2006/relationships/customXml" Target="../ink/ink1677.xml"/><Relationship Id="rId52" Type="http://schemas.openxmlformats.org/officeDocument/2006/relationships/customXml" Target="../ink/ink1681.xml"/><Relationship Id="rId60" Type="http://schemas.openxmlformats.org/officeDocument/2006/relationships/customXml" Target="../ink/ink1685.xml"/><Relationship Id="rId65" Type="http://schemas.openxmlformats.org/officeDocument/2006/relationships/image" Target="../media/image1652.png"/><Relationship Id="rId73" Type="http://schemas.openxmlformats.org/officeDocument/2006/relationships/image" Target="../media/image1656.png"/><Relationship Id="rId78" Type="http://schemas.openxmlformats.org/officeDocument/2006/relationships/customXml" Target="../ink/ink1694.xml"/><Relationship Id="rId81" Type="http://schemas.openxmlformats.org/officeDocument/2006/relationships/image" Target="../media/image1660.png"/><Relationship Id="rId86" Type="http://schemas.openxmlformats.org/officeDocument/2006/relationships/customXml" Target="../ink/ink1698.xml"/><Relationship Id="rId94" Type="http://schemas.openxmlformats.org/officeDocument/2006/relationships/customXml" Target="../ink/ink1702.xml"/><Relationship Id="rId99" Type="http://schemas.openxmlformats.org/officeDocument/2006/relationships/image" Target="../media/image1669.png"/><Relationship Id="rId101" Type="http://schemas.openxmlformats.org/officeDocument/2006/relationships/image" Target="../media/image1670.png"/><Relationship Id="rId122" Type="http://schemas.openxmlformats.org/officeDocument/2006/relationships/customXml" Target="../ink/ink1716.xml"/><Relationship Id="rId130" Type="http://schemas.openxmlformats.org/officeDocument/2006/relationships/customXml" Target="../ink/ink1720.xml"/><Relationship Id="rId135" Type="http://schemas.openxmlformats.org/officeDocument/2006/relationships/image" Target="../media/image1686.png"/><Relationship Id="rId4" Type="http://schemas.openxmlformats.org/officeDocument/2006/relationships/customXml" Target="../ink/ink1657.xml"/><Relationship Id="rId9" Type="http://schemas.openxmlformats.org/officeDocument/2006/relationships/image" Target="../media/image1625.png"/><Relationship Id="rId13" Type="http://schemas.openxmlformats.org/officeDocument/2006/relationships/image" Target="../media/image1627.png"/><Relationship Id="rId18" Type="http://schemas.openxmlformats.org/officeDocument/2006/relationships/customXml" Target="../ink/ink1664.xml"/><Relationship Id="rId39" Type="http://schemas.openxmlformats.org/officeDocument/2006/relationships/image" Target="../media/image1640.png"/><Relationship Id="rId109" Type="http://schemas.openxmlformats.org/officeDocument/2006/relationships/image" Target="../media/image1673.png"/><Relationship Id="rId34" Type="http://schemas.openxmlformats.org/officeDocument/2006/relationships/customXml" Target="../ink/ink1672.xml"/><Relationship Id="rId50" Type="http://schemas.openxmlformats.org/officeDocument/2006/relationships/customXml" Target="../ink/ink1680.xml"/><Relationship Id="rId55" Type="http://schemas.openxmlformats.org/officeDocument/2006/relationships/image" Target="../media/image1647.png"/><Relationship Id="rId76" Type="http://schemas.openxmlformats.org/officeDocument/2006/relationships/customXml" Target="../ink/ink1693.xml"/><Relationship Id="rId97" Type="http://schemas.openxmlformats.org/officeDocument/2006/relationships/image" Target="../media/image1668.png"/><Relationship Id="rId104" Type="http://schemas.openxmlformats.org/officeDocument/2006/relationships/customXml" Target="../ink/ink1707.xml"/><Relationship Id="rId120" Type="http://schemas.openxmlformats.org/officeDocument/2006/relationships/customXml" Target="../ink/ink1715.xml"/><Relationship Id="rId125" Type="http://schemas.openxmlformats.org/officeDocument/2006/relationships/image" Target="../media/image1681.png"/><Relationship Id="rId141" Type="http://schemas.openxmlformats.org/officeDocument/2006/relationships/customXml" Target="../ink/ink1726.xml"/><Relationship Id="rId7" Type="http://schemas.openxmlformats.org/officeDocument/2006/relationships/image" Target="../media/image1624.png"/><Relationship Id="rId71" Type="http://schemas.openxmlformats.org/officeDocument/2006/relationships/image" Target="../media/image1655.png"/><Relationship Id="rId92" Type="http://schemas.openxmlformats.org/officeDocument/2006/relationships/customXml" Target="../ink/ink1701.xml"/><Relationship Id="rId2" Type="http://schemas.openxmlformats.org/officeDocument/2006/relationships/customXml" Target="../ink/ink1656.xml"/><Relationship Id="rId29" Type="http://schemas.openxmlformats.org/officeDocument/2006/relationships/image" Target="../media/image1635.png"/><Relationship Id="rId24" Type="http://schemas.openxmlformats.org/officeDocument/2006/relationships/customXml" Target="../ink/ink1667.xml"/><Relationship Id="rId40" Type="http://schemas.openxmlformats.org/officeDocument/2006/relationships/customXml" Target="../ink/ink1675.xml"/><Relationship Id="rId45" Type="http://schemas.openxmlformats.org/officeDocument/2006/relationships/image" Target="../media/image1643.png"/><Relationship Id="rId66" Type="http://schemas.openxmlformats.org/officeDocument/2006/relationships/customXml" Target="../ink/ink1688.xml"/><Relationship Id="rId87" Type="http://schemas.openxmlformats.org/officeDocument/2006/relationships/image" Target="../media/image1663.png"/><Relationship Id="rId110" Type="http://schemas.openxmlformats.org/officeDocument/2006/relationships/customXml" Target="../ink/ink1710.xml"/><Relationship Id="rId115" Type="http://schemas.openxmlformats.org/officeDocument/2006/relationships/image" Target="../media/image1676.png"/><Relationship Id="rId131" Type="http://schemas.openxmlformats.org/officeDocument/2006/relationships/image" Target="../media/image1684.png"/><Relationship Id="rId136" Type="http://schemas.openxmlformats.org/officeDocument/2006/relationships/customXml" Target="../ink/ink1723.xml"/><Relationship Id="rId61" Type="http://schemas.openxmlformats.org/officeDocument/2006/relationships/image" Target="../media/image1650.png"/><Relationship Id="rId82" Type="http://schemas.openxmlformats.org/officeDocument/2006/relationships/customXml" Target="../ink/ink1696.xml"/><Relationship Id="rId19" Type="http://schemas.openxmlformats.org/officeDocument/2006/relationships/image" Target="../media/image1630.png"/><Relationship Id="rId14" Type="http://schemas.openxmlformats.org/officeDocument/2006/relationships/customXml" Target="../ink/ink1662.xml"/><Relationship Id="rId30" Type="http://schemas.openxmlformats.org/officeDocument/2006/relationships/customXml" Target="../ink/ink1670.xml"/><Relationship Id="rId35" Type="http://schemas.openxmlformats.org/officeDocument/2006/relationships/image" Target="../media/image1638.png"/><Relationship Id="rId56" Type="http://schemas.openxmlformats.org/officeDocument/2006/relationships/customXml" Target="../ink/ink1683.xml"/><Relationship Id="rId77" Type="http://schemas.openxmlformats.org/officeDocument/2006/relationships/image" Target="../media/image1658.png"/><Relationship Id="rId100" Type="http://schemas.openxmlformats.org/officeDocument/2006/relationships/customXml" Target="../ink/ink1705.xml"/><Relationship Id="rId105" Type="http://schemas.openxmlformats.org/officeDocument/2006/relationships/image" Target="../media/image1672.png"/><Relationship Id="rId126" Type="http://schemas.openxmlformats.org/officeDocument/2006/relationships/customXml" Target="../ink/ink171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4.png"/><Relationship Id="rId50" Type="http://schemas.openxmlformats.org/officeDocument/2006/relationships/customXml" Target="../ink/ink46.xml"/><Relationship Id="rId55" Type="http://schemas.openxmlformats.org/officeDocument/2006/relationships/image" Target="../media/image48.png"/><Relationship Id="rId63" Type="http://schemas.openxmlformats.org/officeDocument/2006/relationships/image" Target="../media/image52.png"/><Relationship Id="rId68" Type="http://schemas.openxmlformats.org/officeDocument/2006/relationships/customXml" Target="../ink/ink55.xml"/><Relationship Id="rId76" Type="http://schemas.openxmlformats.org/officeDocument/2006/relationships/customXml" Target="../ink/ink59.xml"/><Relationship Id="rId84" Type="http://schemas.openxmlformats.org/officeDocument/2006/relationships/customXml" Target="../ink/ink63.xml"/><Relationship Id="rId89" Type="http://schemas.openxmlformats.org/officeDocument/2006/relationships/image" Target="../media/image65.png"/><Relationship Id="rId7" Type="http://schemas.openxmlformats.org/officeDocument/2006/relationships/image" Target="../media/image24.png"/><Relationship Id="rId71" Type="http://schemas.openxmlformats.org/officeDocument/2006/relationships/image" Target="../media/image56.png"/><Relationship Id="rId92" Type="http://schemas.openxmlformats.org/officeDocument/2006/relationships/customXml" Target="../ink/ink67.xml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5.png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png"/><Relationship Id="rId40" Type="http://schemas.openxmlformats.org/officeDocument/2006/relationships/customXml" Target="../ink/ink41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8" Type="http://schemas.openxmlformats.org/officeDocument/2006/relationships/customXml" Target="../ink/ink50.xml"/><Relationship Id="rId66" Type="http://schemas.openxmlformats.org/officeDocument/2006/relationships/customXml" Target="../ink/ink54.xml"/><Relationship Id="rId74" Type="http://schemas.openxmlformats.org/officeDocument/2006/relationships/customXml" Target="../ink/ink58.xml"/><Relationship Id="rId79" Type="http://schemas.openxmlformats.org/officeDocument/2006/relationships/image" Target="../media/image60.png"/><Relationship Id="rId87" Type="http://schemas.openxmlformats.org/officeDocument/2006/relationships/image" Target="../media/image64.png"/><Relationship Id="rId5" Type="http://schemas.openxmlformats.org/officeDocument/2006/relationships/image" Target="../media/image23.png"/><Relationship Id="rId61" Type="http://schemas.openxmlformats.org/officeDocument/2006/relationships/image" Target="../media/image51.png"/><Relationship Id="rId82" Type="http://schemas.openxmlformats.org/officeDocument/2006/relationships/customXml" Target="../ink/ink62.xml"/><Relationship Id="rId90" Type="http://schemas.openxmlformats.org/officeDocument/2006/relationships/customXml" Target="../ink/ink66.xml"/><Relationship Id="rId95" Type="http://schemas.openxmlformats.org/officeDocument/2006/relationships/image" Target="../media/image68.png"/><Relationship Id="rId1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64" Type="http://schemas.openxmlformats.org/officeDocument/2006/relationships/customXml" Target="../ink/ink53.xml"/><Relationship Id="rId69" Type="http://schemas.openxmlformats.org/officeDocument/2006/relationships/image" Target="../media/image55.png"/><Relationship Id="rId77" Type="http://schemas.openxmlformats.org/officeDocument/2006/relationships/image" Target="../media/image59.png"/><Relationship Id="rId8" Type="http://schemas.openxmlformats.org/officeDocument/2006/relationships/customXml" Target="../ink/ink25.xml"/><Relationship Id="rId51" Type="http://schemas.openxmlformats.org/officeDocument/2006/relationships/image" Target="../media/image46.png"/><Relationship Id="rId72" Type="http://schemas.openxmlformats.org/officeDocument/2006/relationships/customXml" Target="../ink/ink57.xml"/><Relationship Id="rId80" Type="http://schemas.openxmlformats.org/officeDocument/2006/relationships/customXml" Target="../ink/ink61.xml"/><Relationship Id="rId85" Type="http://schemas.openxmlformats.org/officeDocument/2006/relationships/image" Target="../media/image63.png"/><Relationship Id="rId93" Type="http://schemas.openxmlformats.org/officeDocument/2006/relationships/image" Target="../media/image67.png"/><Relationship Id="rId3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50.png"/><Relationship Id="rId67" Type="http://schemas.openxmlformats.org/officeDocument/2006/relationships/image" Target="../media/image54.png"/><Relationship Id="rId20" Type="http://schemas.openxmlformats.org/officeDocument/2006/relationships/customXml" Target="../ink/ink31.xml"/><Relationship Id="rId41" Type="http://schemas.openxmlformats.org/officeDocument/2006/relationships/image" Target="../media/image41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70" Type="http://schemas.openxmlformats.org/officeDocument/2006/relationships/customXml" Target="../ink/ink56.xml"/><Relationship Id="rId75" Type="http://schemas.openxmlformats.org/officeDocument/2006/relationships/image" Target="../media/image58.png"/><Relationship Id="rId83" Type="http://schemas.openxmlformats.org/officeDocument/2006/relationships/image" Target="../media/image62.png"/><Relationship Id="rId88" Type="http://schemas.openxmlformats.org/officeDocument/2006/relationships/customXml" Target="../ink/ink65.xml"/><Relationship Id="rId9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26.xml"/><Relationship Id="rId31" Type="http://schemas.openxmlformats.org/officeDocument/2006/relationships/image" Target="../media/image36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65" Type="http://schemas.openxmlformats.org/officeDocument/2006/relationships/image" Target="../media/image53.png"/><Relationship Id="rId73" Type="http://schemas.openxmlformats.org/officeDocument/2006/relationships/image" Target="../media/image57.png"/><Relationship Id="rId78" Type="http://schemas.openxmlformats.org/officeDocument/2006/relationships/customXml" Target="../ink/ink60.xml"/><Relationship Id="rId81" Type="http://schemas.openxmlformats.org/officeDocument/2006/relationships/image" Target="../media/image61.png"/><Relationship Id="rId86" Type="http://schemas.openxmlformats.org/officeDocument/2006/relationships/customXml" Target="../ink/ink64.xml"/><Relationship Id="rId94" Type="http://schemas.openxmlformats.org/officeDocument/2006/relationships/customXml" Target="../ink/ink68.xml"/><Relationship Id="rId4" Type="http://schemas.openxmlformats.org/officeDocument/2006/relationships/customXml" Target="../ink/ink23.xml"/><Relationship Id="rId9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39.xml"/><Relationship Id="rId117" Type="http://schemas.openxmlformats.org/officeDocument/2006/relationships/customXml" Target="../ink/ink1786.xml"/><Relationship Id="rId21" Type="http://schemas.openxmlformats.org/officeDocument/2006/relationships/image" Target="../media/image1698.png"/><Relationship Id="rId42" Type="http://schemas.openxmlformats.org/officeDocument/2006/relationships/customXml" Target="../ink/ink1747.xml"/><Relationship Id="rId47" Type="http://schemas.openxmlformats.org/officeDocument/2006/relationships/image" Target="../media/image1711.png"/><Relationship Id="rId63" Type="http://schemas.openxmlformats.org/officeDocument/2006/relationships/image" Target="../media/image1718.png"/><Relationship Id="rId68" Type="http://schemas.openxmlformats.org/officeDocument/2006/relationships/customXml" Target="../ink/ink1761.xml"/><Relationship Id="rId84" Type="http://schemas.openxmlformats.org/officeDocument/2006/relationships/customXml" Target="../ink/ink1769.xml"/><Relationship Id="rId89" Type="http://schemas.openxmlformats.org/officeDocument/2006/relationships/image" Target="../media/image1731.png"/><Relationship Id="rId112" Type="http://schemas.openxmlformats.org/officeDocument/2006/relationships/customXml" Target="../ink/ink1783.xml"/><Relationship Id="rId133" Type="http://schemas.openxmlformats.org/officeDocument/2006/relationships/customXml" Target="../ink/ink1794.xml"/><Relationship Id="rId138" Type="http://schemas.openxmlformats.org/officeDocument/2006/relationships/image" Target="../media/image1755.png"/><Relationship Id="rId154" Type="http://schemas.openxmlformats.org/officeDocument/2006/relationships/image" Target="../media/image1763.png"/><Relationship Id="rId159" Type="http://schemas.openxmlformats.org/officeDocument/2006/relationships/customXml" Target="../ink/ink1807.xml"/><Relationship Id="rId175" Type="http://schemas.openxmlformats.org/officeDocument/2006/relationships/customXml" Target="../ink/ink1815.xml"/><Relationship Id="rId170" Type="http://schemas.openxmlformats.org/officeDocument/2006/relationships/image" Target="../media/image1771.png"/><Relationship Id="rId16" Type="http://schemas.openxmlformats.org/officeDocument/2006/relationships/customXml" Target="../ink/ink1734.xml"/><Relationship Id="rId107" Type="http://schemas.openxmlformats.org/officeDocument/2006/relationships/image" Target="../media/image1740.png"/><Relationship Id="rId11" Type="http://schemas.openxmlformats.org/officeDocument/2006/relationships/image" Target="../media/image123.png"/><Relationship Id="rId32" Type="http://schemas.openxmlformats.org/officeDocument/2006/relationships/customXml" Target="../ink/ink1742.xml"/><Relationship Id="rId37" Type="http://schemas.openxmlformats.org/officeDocument/2006/relationships/image" Target="../media/image1706.png"/><Relationship Id="rId53" Type="http://schemas.openxmlformats.org/officeDocument/2006/relationships/image" Target="../media/image1714.png"/><Relationship Id="rId58" Type="http://schemas.openxmlformats.org/officeDocument/2006/relationships/image" Target="../media/image1716.png"/><Relationship Id="rId74" Type="http://schemas.openxmlformats.org/officeDocument/2006/relationships/customXml" Target="../ink/ink1764.xml"/><Relationship Id="rId79" Type="http://schemas.openxmlformats.org/officeDocument/2006/relationships/image" Target="../media/image1726.png"/><Relationship Id="rId102" Type="http://schemas.openxmlformats.org/officeDocument/2006/relationships/customXml" Target="../ink/ink1778.xml"/><Relationship Id="rId123" Type="http://schemas.openxmlformats.org/officeDocument/2006/relationships/customXml" Target="../ink/ink1789.xml"/><Relationship Id="rId128" Type="http://schemas.openxmlformats.org/officeDocument/2006/relationships/image" Target="../media/image1750.png"/><Relationship Id="rId144" Type="http://schemas.openxmlformats.org/officeDocument/2006/relationships/image" Target="../media/image1758.png"/><Relationship Id="rId149" Type="http://schemas.openxmlformats.org/officeDocument/2006/relationships/customXml" Target="../ink/ink1802.xml"/><Relationship Id="rId5" Type="http://schemas.openxmlformats.org/officeDocument/2006/relationships/image" Target="../media/image1691.png"/><Relationship Id="rId90" Type="http://schemas.openxmlformats.org/officeDocument/2006/relationships/customXml" Target="../ink/ink1772.xml"/><Relationship Id="rId95" Type="http://schemas.openxmlformats.org/officeDocument/2006/relationships/image" Target="../media/image1734.png"/><Relationship Id="rId160" Type="http://schemas.openxmlformats.org/officeDocument/2006/relationships/image" Target="../media/image1766.png"/><Relationship Id="rId165" Type="http://schemas.openxmlformats.org/officeDocument/2006/relationships/customXml" Target="../ink/ink1810.xml"/><Relationship Id="rId22" Type="http://schemas.openxmlformats.org/officeDocument/2006/relationships/customXml" Target="../ink/ink1737.xml"/><Relationship Id="rId27" Type="http://schemas.openxmlformats.org/officeDocument/2006/relationships/image" Target="../media/image1701.png"/><Relationship Id="rId43" Type="http://schemas.openxmlformats.org/officeDocument/2006/relationships/image" Target="../media/image1709.png"/><Relationship Id="rId48" Type="http://schemas.openxmlformats.org/officeDocument/2006/relationships/customXml" Target="../ink/ink1750.xml"/><Relationship Id="rId64" Type="http://schemas.openxmlformats.org/officeDocument/2006/relationships/customXml" Target="../ink/ink1759.xml"/><Relationship Id="rId69" Type="http://schemas.openxmlformats.org/officeDocument/2006/relationships/image" Target="../media/image1721.png"/><Relationship Id="rId113" Type="http://schemas.openxmlformats.org/officeDocument/2006/relationships/customXml" Target="../ink/ink1784.xml"/><Relationship Id="rId118" Type="http://schemas.openxmlformats.org/officeDocument/2006/relationships/image" Target="../media/image1745.png"/><Relationship Id="rId134" Type="http://schemas.openxmlformats.org/officeDocument/2006/relationships/image" Target="../media/image1753.png"/><Relationship Id="rId139" Type="http://schemas.openxmlformats.org/officeDocument/2006/relationships/customXml" Target="../ink/ink1797.xml"/><Relationship Id="rId80" Type="http://schemas.openxmlformats.org/officeDocument/2006/relationships/customXml" Target="../ink/ink1767.xml"/><Relationship Id="rId85" Type="http://schemas.openxmlformats.org/officeDocument/2006/relationships/image" Target="../media/image1729.png"/><Relationship Id="rId150" Type="http://schemas.openxmlformats.org/officeDocument/2006/relationships/image" Target="../media/image1761.png"/><Relationship Id="rId155" Type="http://schemas.openxmlformats.org/officeDocument/2006/relationships/customXml" Target="../ink/ink1805.xml"/><Relationship Id="rId171" Type="http://schemas.openxmlformats.org/officeDocument/2006/relationships/customXml" Target="../ink/ink1813.xml"/><Relationship Id="rId176" Type="http://schemas.openxmlformats.org/officeDocument/2006/relationships/image" Target="../media/image1774.png"/><Relationship Id="rId12" Type="http://schemas.openxmlformats.org/officeDocument/2006/relationships/customXml" Target="../ink/ink1732.xml"/><Relationship Id="rId17" Type="http://schemas.openxmlformats.org/officeDocument/2006/relationships/image" Target="../media/image1696.png"/><Relationship Id="rId33" Type="http://schemas.openxmlformats.org/officeDocument/2006/relationships/image" Target="../media/image1704.png"/><Relationship Id="rId38" Type="http://schemas.openxmlformats.org/officeDocument/2006/relationships/customXml" Target="../ink/ink1745.xml"/><Relationship Id="rId59" Type="http://schemas.openxmlformats.org/officeDocument/2006/relationships/customXml" Target="../ink/ink1756.xml"/><Relationship Id="rId103" Type="http://schemas.openxmlformats.org/officeDocument/2006/relationships/image" Target="../media/image1738.png"/><Relationship Id="rId108" Type="http://schemas.openxmlformats.org/officeDocument/2006/relationships/customXml" Target="../ink/ink1781.xml"/><Relationship Id="rId124" Type="http://schemas.openxmlformats.org/officeDocument/2006/relationships/image" Target="../media/image1748.png"/><Relationship Id="rId129" Type="http://schemas.openxmlformats.org/officeDocument/2006/relationships/customXml" Target="../ink/ink1792.xml"/><Relationship Id="rId54" Type="http://schemas.openxmlformats.org/officeDocument/2006/relationships/customXml" Target="../ink/ink1753.xml"/><Relationship Id="rId70" Type="http://schemas.openxmlformats.org/officeDocument/2006/relationships/customXml" Target="../ink/ink1762.xml"/><Relationship Id="rId75" Type="http://schemas.openxmlformats.org/officeDocument/2006/relationships/image" Target="../media/image1724.png"/><Relationship Id="rId91" Type="http://schemas.openxmlformats.org/officeDocument/2006/relationships/image" Target="../media/image1732.png"/><Relationship Id="rId96" Type="http://schemas.openxmlformats.org/officeDocument/2006/relationships/customXml" Target="../ink/ink1775.xml"/><Relationship Id="rId140" Type="http://schemas.openxmlformats.org/officeDocument/2006/relationships/image" Target="../media/image1756.png"/><Relationship Id="rId145" Type="http://schemas.openxmlformats.org/officeDocument/2006/relationships/customXml" Target="../ink/ink1800.xml"/><Relationship Id="rId161" Type="http://schemas.openxmlformats.org/officeDocument/2006/relationships/customXml" Target="../ink/ink1808.xml"/><Relationship Id="rId166" Type="http://schemas.openxmlformats.org/officeDocument/2006/relationships/image" Target="../media/image17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9.xml"/><Relationship Id="rId23" Type="http://schemas.openxmlformats.org/officeDocument/2006/relationships/image" Target="../media/image1699.png"/><Relationship Id="rId28" Type="http://schemas.openxmlformats.org/officeDocument/2006/relationships/customXml" Target="../ink/ink1740.xml"/><Relationship Id="rId49" Type="http://schemas.openxmlformats.org/officeDocument/2006/relationships/image" Target="../media/image1712.png"/><Relationship Id="rId114" Type="http://schemas.openxmlformats.org/officeDocument/2006/relationships/image" Target="../media/image1743.png"/><Relationship Id="rId119" Type="http://schemas.openxmlformats.org/officeDocument/2006/relationships/customXml" Target="../ink/ink1787.xml"/><Relationship Id="rId10" Type="http://schemas.openxmlformats.org/officeDocument/2006/relationships/customXml" Target="../ink/ink1731.xml"/><Relationship Id="rId31" Type="http://schemas.openxmlformats.org/officeDocument/2006/relationships/image" Target="../media/image1703.png"/><Relationship Id="rId44" Type="http://schemas.openxmlformats.org/officeDocument/2006/relationships/customXml" Target="../ink/ink1748.xml"/><Relationship Id="rId52" Type="http://schemas.openxmlformats.org/officeDocument/2006/relationships/customXml" Target="../ink/ink1752.xml"/><Relationship Id="rId60" Type="http://schemas.openxmlformats.org/officeDocument/2006/relationships/customXml" Target="../ink/ink1757.xml"/><Relationship Id="rId65" Type="http://schemas.openxmlformats.org/officeDocument/2006/relationships/image" Target="../media/image1719.png"/><Relationship Id="rId73" Type="http://schemas.openxmlformats.org/officeDocument/2006/relationships/image" Target="../media/image1723.png"/><Relationship Id="rId78" Type="http://schemas.openxmlformats.org/officeDocument/2006/relationships/customXml" Target="../ink/ink1766.xml"/><Relationship Id="rId81" Type="http://schemas.openxmlformats.org/officeDocument/2006/relationships/image" Target="../media/image1727.png"/><Relationship Id="rId86" Type="http://schemas.openxmlformats.org/officeDocument/2006/relationships/customXml" Target="../ink/ink1770.xml"/><Relationship Id="rId94" Type="http://schemas.openxmlformats.org/officeDocument/2006/relationships/customXml" Target="../ink/ink1774.xml"/><Relationship Id="rId99" Type="http://schemas.openxmlformats.org/officeDocument/2006/relationships/image" Target="../media/image1736.png"/><Relationship Id="rId101" Type="http://schemas.openxmlformats.org/officeDocument/2006/relationships/image" Target="../media/image1737.png"/><Relationship Id="rId122" Type="http://schemas.openxmlformats.org/officeDocument/2006/relationships/image" Target="../media/image1747.png"/><Relationship Id="rId130" Type="http://schemas.openxmlformats.org/officeDocument/2006/relationships/image" Target="../media/image1751.png"/><Relationship Id="rId135" Type="http://schemas.openxmlformats.org/officeDocument/2006/relationships/customXml" Target="../ink/ink1795.xml"/><Relationship Id="rId143" Type="http://schemas.openxmlformats.org/officeDocument/2006/relationships/customXml" Target="../ink/ink1799.xml"/><Relationship Id="rId148" Type="http://schemas.openxmlformats.org/officeDocument/2006/relationships/image" Target="../media/image1760.png"/><Relationship Id="rId151" Type="http://schemas.openxmlformats.org/officeDocument/2006/relationships/customXml" Target="../ink/ink1803.xml"/><Relationship Id="rId156" Type="http://schemas.openxmlformats.org/officeDocument/2006/relationships/image" Target="../media/image1764.png"/><Relationship Id="rId164" Type="http://schemas.openxmlformats.org/officeDocument/2006/relationships/image" Target="../media/image1768.png"/><Relationship Id="rId169" Type="http://schemas.openxmlformats.org/officeDocument/2006/relationships/customXml" Target="../ink/ink1812.xml"/><Relationship Id="rId4" Type="http://schemas.openxmlformats.org/officeDocument/2006/relationships/customXml" Target="../ink/ink1728.xml"/><Relationship Id="rId9" Type="http://schemas.openxmlformats.org/officeDocument/2006/relationships/image" Target="../media/image1693.png"/><Relationship Id="rId172" Type="http://schemas.openxmlformats.org/officeDocument/2006/relationships/image" Target="../media/image1772.png"/><Relationship Id="rId13" Type="http://schemas.openxmlformats.org/officeDocument/2006/relationships/image" Target="../media/image1694.png"/><Relationship Id="rId18" Type="http://schemas.openxmlformats.org/officeDocument/2006/relationships/customXml" Target="../ink/ink1735.xml"/><Relationship Id="rId39" Type="http://schemas.openxmlformats.org/officeDocument/2006/relationships/image" Target="../media/image1707.png"/><Relationship Id="rId109" Type="http://schemas.openxmlformats.org/officeDocument/2006/relationships/image" Target="../media/image1741.png"/><Relationship Id="rId34" Type="http://schemas.openxmlformats.org/officeDocument/2006/relationships/customXml" Target="../ink/ink1743.xml"/><Relationship Id="rId50" Type="http://schemas.openxmlformats.org/officeDocument/2006/relationships/customXml" Target="../ink/ink1751.xml"/><Relationship Id="rId55" Type="http://schemas.openxmlformats.org/officeDocument/2006/relationships/image" Target="../media/image1715.png"/><Relationship Id="rId76" Type="http://schemas.openxmlformats.org/officeDocument/2006/relationships/customXml" Target="../ink/ink1765.xml"/><Relationship Id="rId97" Type="http://schemas.openxmlformats.org/officeDocument/2006/relationships/image" Target="../media/image1735.png"/><Relationship Id="rId104" Type="http://schemas.openxmlformats.org/officeDocument/2006/relationships/customXml" Target="../ink/ink1779.xml"/><Relationship Id="rId120" Type="http://schemas.openxmlformats.org/officeDocument/2006/relationships/image" Target="../media/image1746.png"/><Relationship Id="rId125" Type="http://schemas.openxmlformats.org/officeDocument/2006/relationships/customXml" Target="../ink/ink1790.xml"/><Relationship Id="rId141" Type="http://schemas.openxmlformats.org/officeDocument/2006/relationships/customXml" Target="../ink/ink1798.xml"/><Relationship Id="rId146" Type="http://schemas.openxmlformats.org/officeDocument/2006/relationships/image" Target="../media/image1759.png"/><Relationship Id="rId167" Type="http://schemas.openxmlformats.org/officeDocument/2006/relationships/customXml" Target="../ink/ink1811.xml"/><Relationship Id="rId7" Type="http://schemas.openxmlformats.org/officeDocument/2006/relationships/image" Target="../media/image1692.png"/><Relationship Id="rId71" Type="http://schemas.openxmlformats.org/officeDocument/2006/relationships/image" Target="../media/image1722.png"/><Relationship Id="rId92" Type="http://schemas.openxmlformats.org/officeDocument/2006/relationships/customXml" Target="../ink/ink1773.xml"/><Relationship Id="rId162" Type="http://schemas.openxmlformats.org/officeDocument/2006/relationships/image" Target="../media/image1767.png"/><Relationship Id="rId2" Type="http://schemas.openxmlformats.org/officeDocument/2006/relationships/customXml" Target="../ink/ink1727.xml"/><Relationship Id="rId29" Type="http://schemas.openxmlformats.org/officeDocument/2006/relationships/image" Target="../media/image1702.png"/><Relationship Id="rId24" Type="http://schemas.openxmlformats.org/officeDocument/2006/relationships/customXml" Target="../ink/ink1738.xml"/><Relationship Id="rId40" Type="http://schemas.openxmlformats.org/officeDocument/2006/relationships/customXml" Target="../ink/ink1746.xml"/><Relationship Id="rId45" Type="http://schemas.openxmlformats.org/officeDocument/2006/relationships/image" Target="../media/image1710.png"/><Relationship Id="rId66" Type="http://schemas.openxmlformats.org/officeDocument/2006/relationships/customXml" Target="../ink/ink1760.xml"/><Relationship Id="rId87" Type="http://schemas.openxmlformats.org/officeDocument/2006/relationships/image" Target="../media/image1730.png"/><Relationship Id="rId110" Type="http://schemas.openxmlformats.org/officeDocument/2006/relationships/customXml" Target="../ink/ink1782.xml"/><Relationship Id="rId115" Type="http://schemas.openxmlformats.org/officeDocument/2006/relationships/customXml" Target="../ink/ink1785.xml"/><Relationship Id="rId131" Type="http://schemas.openxmlformats.org/officeDocument/2006/relationships/customXml" Target="../ink/ink1793.xml"/><Relationship Id="rId136" Type="http://schemas.openxmlformats.org/officeDocument/2006/relationships/image" Target="../media/image1754.png"/><Relationship Id="rId157" Type="http://schemas.openxmlformats.org/officeDocument/2006/relationships/customXml" Target="../ink/ink1806.xml"/><Relationship Id="rId61" Type="http://schemas.openxmlformats.org/officeDocument/2006/relationships/image" Target="../media/image1717.png"/><Relationship Id="rId82" Type="http://schemas.openxmlformats.org/officeDocument/2006/relationships/customXml" Target="../ink/ink1768.xml"/><Relationship Id="rId152" Type="http://schemas.openxmlformats.org/officeDocument/2006/relationships/image" Target="../media/image1762.png"/><Relationship Id="rId173" Type="http://schemas.openxmlformats.org/officeDocument/2006/relationships/customXml" Target="../ink/ink1814.xml"/><Relationship Id="rId19" Type="http://schemas.openxmlformats.org/officeDocument/2006/relationships/image" Target="../media/image1697.png"/><Relationship Id="rId14" Type="http://schemas.openxmlformats.org/officeDocument/2006/relationships/customXml" Target="../ink/ink1733.xml"/><Relationship Id="rId30" Type="http://schemas.openxmlformats.org/officeDocument/2006/relationships/customXml" Target="../ink/ink1741.xml"/><Relationship Id="rId35" Type="http://schemas.openxmlformats.org/officeDocument/2006/relationships/image" Target="../media/image1705.png"/><Relationship Id="rId56" Type="http://schemas.openxmlformats.org/officeDocument/2006/relationships/customXml" Target="../ink/ink1754.xml"/><Relationship Id="rId77" Type="http://schemas.openxmlformats.org/officeDocument/2006/relationships/image" Target="../media/image1725.png"/><Relationship Id="rId100" Type="http://schemas.openxmlformats.org/officeDocument/2006/relationships/customXml" Target="../ink/ink1777.xml"/><Relationship Id="rId105" Type="http://schemas.openxmlformats.org/officeDocument/2006/relationships/image" Target="../media/image1739.png"/><Relationship Id="rId126" Type="http://schemas.openxmlformats.org/officeDocument/2006/relationships/image" Target="../media/image1749.png"/><Relationship Id="rId147" Type="http://schemas.openxmlformats.org/officeDocument/2006/relationships/customXml" Target="../ink/ink1801.xml"/><Relationship Id="rId168" Type="http://schemas.openxmlformats.org/officeDocument/2006/relationships/image" Target="../media/image1770.png"/><Relationship Id="rId8" Type="http://schemas.openxmlformats.org/officeDocument/2006/relationships/customXml" Target="../ink/ink1730.xml"/><Relationship Id="rId51" Type="http://schemas.openxmlformats.org/officeDocument/2006/relationships/image" Target="../media/image1713.png"/><Relationship Id="rId72" Type="http://schemas.openxmlformats.org/officeDocument/2006/relationships/customXml" Target="../ink/ink1763.xml"/><Relationship Id="rId93" Type="http://schemas.openxmlformats.org/officeDocument/2006/relationships/image" Target="../media/image1733.png"/><Relationship Id="rId98" Type="http://schemas.openxmlformats.org/officeDocument/2006/relationships/customXml" Target="../ink/ink1776.xml"/><Relationship Id="rId121" Type="http://schemas.openxmlformats.org/officeDocument/2006/relationships/customXml" Target="../ink/ink1788.xml"/><Relationship Id="rId142" Type="http://schemas.openxmlformats.org/officeDocument/2006/relationships/image" Target="../media/image1757.png"/><Relationship Id="rId163" Type="http://schemas.openxmlformats.org/officeDocument/2006/relationships/customXml" Target="../ink/ink1809.xml"/><Relationship Id="rId3" Type="http://schemas.openxmlformats.org/officeDocument/2006/relationships/image" Target="../media/image1690.png"/><Relationship Id="rId25" Type="http://schemas.openxmlformats.org/officeDocument/2006/relationships/image" Target="../media/image1700.png"/><Relationship Id="rId46" Type="http://schemas.openxmlformats.org/officeDocument/2006/relationships/customXml" Target="../ink/ink1749.xml"/><Relationship Id="rId67" Type="http://schemas.openxmlformats.org/officeDocument/2006/relationships/image" Target="../media/image1720.png"/><Relationship Id="rId116" Type="http://schemas.openxmlformats.org/officeDocument/2006/relationships/image" Target="../media/image1744.png"/><Relationship Id="rId137" Type="http://schemas.openxmlformats.org/officeDocument/2006/relationships/customXml" Target="../ink/ink1796.xml"/><Relationship Id="rId158" Type="http://schemas.openxmlformats.org/officeDocument/2006/relationships/image" Target="../media/image1765.png"/><Relationship Id="rId20" Type="http://schemas.openxmlformats.org/officeDocument/2006/relationships/customXml" Target="../ink/ink1736.xml"/><Relationship Id="rId41" Type="http://schemas.openxmlformats.org/officeDocument/2006/relationships/image" Target="../media/image1708.png"/><Relationship Id="rId62" Type="http://schemas.openxmlformats.org/officeDocument/2006/relationships/customXml" Target="../ink/ink1758.xml"/><Relationship Id="rId83" Type="http://schemas.openxmlformats.org/officeDocument/2006/relationships/image" Target="../media/image1728.png"/><Relationship Id="rId88" Type="http://schemas.openxmlformats.org/officeDocument/2006/relationships/customXml" Target="../ink/ink1771.xml"/><Relationship Id="rId111" Type="http://schemas.openxmlformats.org/officeDocument/2006/relationships/image" Target="../media/image1742.png"/><Relationship Id="rId132" Type="http://schemas.openxmlformats.org/officeDocument/2006/relationships/image" Target="../media/image1752.png"/><Relationship Id="rId153" Type="http://schemas.openxmlformats.org/officeDocument/2006/relationships/customXml" Target="../ink/ink1804.xml"/><Relationship Id="rId174" Type="http://schemas.openxmlformats.org/officeDocument/2006/relationships/image" Target="../media/image1773.png"/><Relationship Id="rId15" Type="http://schemas.openxmlformats.org/officeDocument/2006/relationships/image" Target="../media/image1695.png"/><Relationship Id="rId36" Type="http://schemas.openxmlformats.org/officeDocument/2006/relationships/customXml" Target="../ink/ink1744.xml"/><Relationship Id="rId57" Type="http://schemas.openxmlformats.org/officeDocument/2006/relationships/customXml" Target="../ink/ink1755.xml"/><Relationship Id="rId106" Type="http://schemas.openxmlformats.org/officeDocument/2006/relationships/customXml" Target="../ink/ink1780.xml"/><Relationship Id="rId127" Type="http://schemas.openxmlformats.org/officeDocument/2006/relationships/customXml" Target="../ink/ink1791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28.xml"/><Relationship Id="rId117" Type="http://schemas.openxmlformats.org/officeDocument/2006/relationships/image" Target="../media/image1830.png"/><Relationship Id="rId21" Type="http://schemas.openxmlformats.org/officeDocument/2006/relationships/image" Target="../media/image1783.png"/><Relationship Id="rId42" Type="http://schemas.openxmlformats.org/officeDocument/2006/relationships/customXml" Target="../ink/ink1836.xml"/><Relationship Id="rId47" Type="http://schemas.openxmlformats.org/officeDocument/2006/relationships/image" Target="../media/image1796.png"/><Relationship Id="rId63" Type="http://schemas.openxmlformats.org/officeDocument/2006/relationships/image" Target="../media/image1804.png"/><Relationship Id="rId68" Type="http://schemas.openxmlformats.org/officeDocument/2006/relationships/customXml" Target="../ink/ink1849.xml"/><Relationship Id="rId84" Type="http://schemas.openxmlformats.org/officeDocument/2006/relationships/customXml" Target="../ink/ink1857.xml"/><Relationship Id="rId89" Type="http://schemas.openxmlformats.org/officeDocument/2006/relationships/image" Target="../media/image1817.png"/><Relationship Id="rId112" Type="http://schemas.openxmlformats.org/officeDocument/2006/relationships/customXml" Target="../ink/ink1872.xml"/><Relationship Id="rId133" Type="http://schemas.openxmlformats.org/officeDocument/2006/relationships/customXml" Target="../ink/ink1883.xml"/><Relationship Id="rId138" Type="http://schemas.openxmlformats.org/officeDocument/2006/relationships/image" Target="../media/image1840.png"/><Relationship Id="rId16" Type="http://schemas.openxmlformats.org/officeDocument/2006/relationships/customXml" Target="../ink/ink1823.xml"/><Relationship Id="rId107" Type="http://schemas.openxmlformats.org/officeDocument/2006/relationships/image" Target="../media/image1825.png"/><Relationship Id="rId11" Type="http://schemas.openxmlformats.org/officeDocument/2006/relationships/image" Target="../media/image1779.png"/><Relationship Id="rId32" Type="http://schemas.openxmlformats.org/officeDocument/2006/relationships/customXml" Target="../ink/ink1831.xml"/><Relationship Id="rId37" Type="http://schemas.openxmlformats.org/officeDocument/2006/relationships/image" Target="../media/image1791.png"/><Relationship Id="rId53" Type="http://schemas.openxmlformats.org/officeDocument/2006/relationships/image" Target="../media/image1799.png"/><Relationship Id="rId58" Type="http://schemas.openxmlformats.org/officeDocument/2006/relationships/customXml" Target="../ink/ink1844.xml"/><Relationship Id="rId74" Type="http://schemas.openxmlformats.org/officeDocument/2006/relationships/customXml" Target="../ink/ink1852.xml"/><Relationship Id="rId79" Type="http://schemas.openxmlformats.org/officeDocument/2006/relationships/image" Target="../media/image1812.png"/><Relationship Id="rId102" Type="http://schemas.openxmlformats.org/officeDocument/2006/relationships/image" Target="../media/image1823.png"/><Relationship Id="rId123" Type="http://schemas.openxmlformats.org/officeDocument/2006/relationships/image" Target="../media/image1833.png"/><Relationship Id="rId128" Type="http://schemas.openxmlformats.org/officeDocument/2006/relationships/image" Target="../media/image1835.png"/><Relationship Id="rId144" Type="http://schemas.openxmlformats.org/officeDocument/2006/relationships/image" Target="../media/image1843.png"/><Relationship Id="rId5" Type="http://schemas.openxmlformats.org/officeDocument/2006/relationships/image" Target="../media/image1776.png"/><Relationship Id="rId90" Type="http://schemas.openxmlformats.org/officeDocument/2006/relationships/customXml" Target="../ink/ink1860.xml"/><Relationship Id="rId95" Type="http://schemas.openxmlformats.org/officeDocument/2006/relationships/customXml" Target="../ink/ink1863.xml"/><Relationship Id="rId22" Type="http://schemas.openxmlformats.org/officeDocument/2006/relationships/customXml" Target="../ink/ink1826.xml"/><Relationship Id="rId27" Type="http://schemas.openxmlformats.org/officeDocument/2006/relationships/image" Target="../media/image1786.png"/><Relationship Id="rId43" Type="http://schemas.openxmlformats.org/officeDocument/2006/relationships/image" Target="../media/image1794.png"/><Relationship Id="rId48" Type="http://schemas.openxmlformats.org/officeDocument/2006/relationships/customXml" Target="../ink/ink1839.xml"/><Relationship Id="rId64" Type="http://schemas.openxmlformats.org/officeDocument/2006/relationships/customXml" Target="../ink/ink1847.xml"/><Relationship Id="rId69" Type="http://schemas.openxmlformats.org/officeDocument/2006/relationships/image" Target="../media/image1807.png"/><Relationship Id="rId113" Type="http://schemas.openxmlformats.org/officeDocument/2006/relationships/image" Target="../media/image1828.png"/><Relationship Id="rId118" Type="http://schemas.openxmlformats.org/officeDocument/2006/relationships/customXml" Target="../ink/ink1875.xml"/><Relationship Id="rId134" Type="http://schemas.openxmlformats.org/officeDocument/2006/relationships/image" Target="../media/image1838.png"/><Relationship Id="rId139" Type="http://schemas.openxmlformats.org/officeDocument/2006/relationships/customXml" Target="../ink/ink1886.xml"/><Relationship Id="rId80" Type="http://schemas.openxmlformats.org/officeDocument/2006/relationships/customXml" Target="../ink/ink1855.xml"/><Relationship Id="rId85" Type="http://schemas.openxmlformats.org/officeDocument/2006/relationships/image" Target="../media/image1815.png"/><Relationship Id="rId3" Type="http://schemas.openxmlformats.org/officeDocument/2006/relationships/image" Target="../media/image1775.png"/><Relationship Id="rId12" Type="http://schemas.openxmlformats.org/officeDocument/2006/relationships/customXml" Target="../ink/ink1821.xml"/><Relationship Id="rId17" Type="http://schemas.openxmlformats.org/officeDocument/2006/relationships/image" Target="../media/image1781.png"/><Relationship Id="rId25" Type="http://schemas.openxmlformats.org/officeDocument/2006/relationships/image" Target="../media/image1785.png"/><Relationship Id="rId33" Type="http://schemas.openxmlformats.org/officeDocument/2006/relationships/image" Target="../media/image1789.png"/><Relationship Id="rId38" Type="http://schemas.openxmlformats.org/officeDocument/2006/relationships/customXml" Target="../ink/ink1834.xml"/><Relationship Id="rId46" Type="http://schemas.openxmlformats.org/officeDocument/2006/relationships/customXml" Target="../ink/ink1838.xml"/><Relationship Id="rId59" Type="http://schemas.openxmlformats.org/officeDocument/2006/relationships/image" Target="../media/image1802.png"/><Relationship Id="rId67" Type="http://schemas.openxmlformats.org/officeDocument/2006/relationships/image" Target="../media/image1806.png"/><Relationship Id="rId103" Type="http://schemas.openxmlformats.org/officeDocument/2006/relationships/customXml" Target="../ink/ink1867.xml"/><Relationship Id="rId108" Type="http://schemas.openxmlformats.org/officeDocument/2006/relationships/customXml" Target="../ink/ink1870.xml"/><Relationship Id="rId116" Type="http://schemas.openxmlformats.org/officeDocument/2006/relationships/customXml" Target="../ink/ink1874.xml"/><Relationship Id="rId124" Type="http://schemas.openxmlformats.org/officeDocument/2006/relationships/customXml" Target="../ink/ink1878.xml"/><Relationship Id="rId129" Type="http://schemas.openxmlformats.org/officeDocument/2006/relationships/customXml" Target="../ink/ink1881.xml"/><Relationship Id="rId137" Type="http://schemas.openxmlformats.org/officeDocument/2006/relationships/customXml" Target="../ink/ink1885.xml"/><Relationship Id="rId20" Type="http://schemas.openxmlformats.org/officeDocument/2006/relationships/customXml" Target="../ink/ink1825.xml"/><Relationship Id="rId41" Type="http://schemas.openxmlformats.org/officeDocument/2006/relationships/image" Target="../media/image1793.png"/><Relationship Id="rId54" Type="http://schemas.openxmlformats.org/officeDocument/2006/relationships/customXml" Target="../ink/ink1842.xml"/><Relationship Id="rId62" Type="http://schemas.openxmlformats.org/officeDocument/2006/relationships/customXml" Target="../ink/ink1846.xml"/><Relationship Id="rId70" Type="http://schemas.openxmlformats.org/officeDocument/2006/relationships/customXml" Target="../ink/ink1850.xml"/><Relationship Id="rId75" Type="http://schemas.openxmlformats.org/officeDocument/2006/relationships/image" Target="../media/image1810.png"/><Relationship Id="rId83" Type="http://schemas.openxmlformats.org/officeDocument/2006/relationships/image" Target="../media/image1814.png"/><Relationship Id="rId88" Type="http://schemas.openxmlformats.org/officeDocument/2006/relationships/customXml" Target="../ink/ink1859.xml"/><Relationship Id="rId91" Type="http://schemas.openxmlformats.org/officeDocument/2006/relationships/image" Target="../media/image1818.png"/><Relationship Id="rId96" Type="http://schemas.openxmlformats.org/officeDocument/2006/relationships/image" Target="../media/image1820.png"/><Relationship Id="rId111" Type="http://schemas.openxmlformats.org/officeDocument/2006/relationships/image" Target="../media/image1827.png"/><Relationship Id="rId132" Type="http://schemas.openxmlformats.org/officeDocument/2006/relationships/image" Target="../media/image1837.png"/><Relationship Id="rId140" Type="http://schemas.openxmlformats.org/officeDocument/2006/relationships/image" Target="../media/image1841.png"/><Relationship Id="rId145" Type="http://schemas.openxmlformats.org/officeDocument/2006/relationships/customXml" Target="../ink/ink18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18.xml"/><Relationship Id="rId15" Type="http://schemas.openxmlformats.org/officeDocument/2006/relationships/image" Target="../media/image123.png"/><Relationship Id="rId23" Type="http://schemas.openxmlformats.org/officeDocument/2006/relationships/image" Target="../media/image1784.png"/><Relationship Id="rId28" Type="http://schemas.openxmlformats.org/officeDocument/2006/relationships/customXml" Target="../ink/ink1829.xml"/><Relationship Id="rId36" Type="http://schemas.openxmlformats.org/officeDocument/2006/relationships/customXml" Target="../ink/ink1833.xml"/><Relationship Id="rId49" Type="http://schemas.openxmlformats.org/officeDocument/2006/relationships/image" Target="../media/image1797.png"/><Relationship Id="rId57" Type="http://schemas.openxmlformats.org/officeDocument/2006/relationships/image" Target="../media/image1801.png"/><Relationship Id="rId106" Type="http://schemas.openxmlformats.org/officeDocument/2006/relationships/customXml" Target="../ink/ink1869.xml"/><Relationship Id="rId114" Type="http://schemas.openxmlformats.org/officeDocument/2006/relationships/customXml" Target="../ink/ink1873.xml"/><Relationship Id="rId119" Type="http://schemas.openxmlformats.org/officeDocument/2006/relationships/image" Target="../media/image1831.png"/><Relationship Id="rId127" Type="http://schemas.openxmlformats.org/officeDocument/2006/relationships/customXml" Target="../ink/ink1880.xml"/><Relationship Id="rId10" Type="http://schemas.openxmlformats.org/officeDocument/2006/relationships/customXml" Target="../ink/ink1820.xml"/><Relationship Id="rId31" Type="http://schemas.openxmlformats.org/officeDocument/2006/relationships/image" Target="../media/image1788.png"/><Relationship Id="rId44" Type="http://schemas.openxmlformats.org/officeDocument/2006/relationships/customXml" Target="../ink/ink1837.xml"/><Relationship Id="rId52" Type="http://schemas.openxmlformats.org/officeDocument/2006/relationships/customXml" Target="../ink/ink1841.xml"/><Relationship Id="rId60" Type="http://schemas.openxmlformats.org/officeDocument/2006/relationships/customXml" Target="../ink/ink1845.xml"/><Relationship Id="rId65" Type="http://schemas.openxmlformats.org/officeDocument/2006/relationships/image" Target="../media/image1805.png"/><Relationship Id="rId73" Type="http://schemas.openxmlformats.org/officeDocument/2006/relationships/image" Target="../media/image1809.png"/><Relationship Id="rId78" Type="http://schemas.openxmlformats.org/officeDocument/2006/relationships/customXml" Target="../ink/ink1854.xml"/><Relationship Id="rId81" Type="http://schemas.openxmlformats.org/officeDocument/2006/relationships/image" Target="../media/image1813.png"/><Relationship Id="rId86" Type="http://schemas.openxmlformats.org/officeDocument/2006/relationships/customXml" Target="../ink/ink1858.xml"/><Relationship Id="rId94" Type="http://schemas.openxmlformats.org/officeDocument/2006/relationships/image" Target="../media/image1819.png"/><Relationship Id="rId99" Type="http://schemas.openxmlformats.org/officeDocument/2006/relationships/customXml" Target="../ink/ink1865.xml"/><Relationship Id="rId101" Type="http://schemas.openxmlformats.org/officeDocument/2006/relationships/customXml" Target="../ink/ink1866.xml"/><Relationship Id="rId122" Type="http://schemas.openxmlformats.org/officeDocument/2006/relationships/customXml" Target="../ink/ink1877.xml"/><Relationship Id="rId130" Type="http://schemas.openxmlformats.org/officeDocument/2006/relationships/image" Target="../media/image1836.png"/><Relationship Id="rId135" Type="http://schemas.openxmlformats.org/officeDocument/2006/relationships/customXml" Target="../ink/ink1884.xml"/><Relationship Id="rId143" Type="http://schemas.openxmlformats.org/officeDocument/2006/relationships/customXml" Target="../ink/ink1888.xml"/><Relationship Id="rId148" Type="http://schemas.openxmlformats.org/officeDocument/2006/relationships/image" Target="../media/image1845.png"/><Relationship Id="rId4" Type="http://schemas.openxmlformats.org/officeDocument/2006/relationships/customXml" Target="../ink/ink1817.xml"/><Relationship Id="rId9" Type="http://schemas.openxmlformats.org/officeDocument/2006/relationships/image" Target="../media/image1778.png"/><Relationship Id="rId13" Type="http://schemas.openxmlformats.org/officeDocument/2006/relationships/image" Target="../media/image1780.png"/><Relationship Id="rId18" Type="http://schemas.openxmlformats.org/officeDocument/2006/relationships/customXml" Target="../ink/ink1824.xml"/><Relationship Id="rId39" Type="http://schemas.openxmlformats.org/officeDocument/2006/relationships/image" Target="../media/image1792.png"/><Relationship Id="rId109" Type="http://schemas.openxmlformats.org/officeDocument/2006/relationships/image" Target="../media/image1826.png"/><Relationship Id="rId34" Type="http://schemas.openxmlformats.org/officeDocument/2006/relationships/customXml" Target="../ink/ink1832.xml"/><Relationship Id="rId50" Type="http://schemas.openxmlformats.org/officeDocument/2006/relationships/customXml" Target="../ink/ink1840.xml"/><Relationship Id="rId55" Type="http://schemas.openxmlformats.org/officeDocument/2006/relationships/image" Target="../media/image1800.png"/><Relationship Id="rId76" Type="http://schemas.openxmlformats.org/officeDocument/2006/relationships/customXml" Target="../ink/ink1853.xml"/><Relationship Id="rId97" Type="http://schemas.openxmlformats.org/officeDocument/2006/relationships/customXml" Target="../ink/ink1864.xml"/><Relationship Id="rId104" Type="http://schemas.openxmlformats.org/officeDocument/2006/relationships/customXml" Target="../ink/ink1868.xml"/><Relationship Id="rId120" Type="http://schemas.openxmlformats.org/officeDocument/2006/relationships/customXml" Target="../ink/ink1876.xml"/><Relationship Id="rId125" Type="http://schemas.openxmlformats.org/officeDocument/2006/relationships/customXml" Target="../ink/ink1879.xml"/><Relationship Id="rId141" Type="http://schemas.openxmlformats.org/officeDocument/2006/relationships/customXml" Target="../ink/ink1887.xml"/><Relationship Id="rId146" Type="http://schemas.openxmlformats.org/officeDocument/2006/relationships/image" Target="../media/image1844.png"/><Relationship Id="rId7" Type="http://schemas.openxmlformats.org/officeDocument/2006/relationships/image" Target="../media/image1777.png"/><Relationship Id="rId71" Type="http://schemas.openxmlformats.org/officeDocument/2006/relationships/image" Target="../media/image1808.png"/><Relationship Id="rId92" Type="http://schemas.openxmlformats.org/officeDocument/2006/relationships/customXml" Target="../ink/ink1861.xml"/><Relationship Id="rId2" Type="http://schemas.openxmlformats.org/officeDocument/2006/relationships/customXml" Target="../ink/ink1816.xml"/><Relationship Id="rId29" Type="http://schemas.openxmlformats.org/officeDocument/2006/relationships/image" Target="../media/image1787.png"/><Relationship Id="rId24" Type="http://schemas.openxmlformats.org/officeDocument/2006/relationships/customXml" Target="../ink/ink1827.xml"/><Relationship Id="rId40" Type="http://schemas.openxmlformats.org/officeDocument/2006/relationships/customXml" Target="../ink/ink1835.xml"/><Relationship Id="rId45" Type="http://schemas.openxmlformats.org/officeDocument/2006/relationships/image" Target="../media/image1795.png"/><Relationship Id="rId66" Type="http://schemas.openxmlformats.org/officeDocument/2006/relationships/customXml" Target="../ink/ink1848.xml"/><Relationship Id="rId87" Type="http://schemas.openxmlformats.org/officeDocument/2006/relationships/image" Target="../media/image1816.png"/><Relationship Id="rId110" Type="http://schemas.openxmlformats.org/officeDocument/2006/relationships/customXml" Target="../ink/ink1871.xml"/><Relationship Id="rId115" Type="http://schemas.openxmlformats.org/officeDocument/2006/relationships/image" Target="../media/image1829.png"/><Relationship Id="rId131" Type="http://schemas.openxmlformats.org/officeDocument/2006/relationships/customXml" Target="../ink/ink1882.xml"/><Relationship Id="rId136" Type="http://schemas.openxmlformats.org/officeDocument/2006/relationships/image" Target="../media/image1839.png"/><Relationship Id="rId61" Type="http://schemas.openxmlformats.org/officeDocument/2006/relationships/image" Target="../media/image1803.png"/><Relationship Id="rId82" Type="http://schemas.openxmlformats.org/officeDocument/2006/relationships/customXml" Target="../ink/ink1856.xml"/><Relationship Id="rId19" Type="http://schemas.openxmlformats.org/officeDocument/2006/relationships/image" Target="../media/image1782.png"/><Relationship Id="rId14" Type="http://schemas.openxmlformats.org/officeDocument/2006/relationships/customXml" Target="../ink/ink1822.xml"/><Relationship Id="rId30" Type="http://schemas.openxmlformats.org/officeDocument/2006/relationships/customXml" Target="../ink/ink1830.xml"/><Relationship Id="rId35" Type="http://schemas.openxmlformats.org/officeDocument/2006/relationships/image" Target="../media/image1790.png"/><Relationship Id="rId56" Type="http://schemas.openxmlformats.org/officeDocument/2006/relationships/customXml" Target="../ink/ink1843.xml"/><Relationship Id="rId77" Type="http://schemas.openxmlformats.org/officeDocument/2006/relationships/image" Target="../media/image1811.png"/><Relationship Id="rId100" Type="http://schemas.openxmlformats.org/officeDocument/2006/relationships/image" Target="../media/image1822.png"/><Relationship Id="rId105" Type="http://schemas.openxmlformats.org/officeDocument/2006/relationships/image" Target="../media/image1824.png"/><Relationship Id="rId126" Type="http://schemas.openxmlformats.org/officeDocument/2006/relationships/image" Target="../media/image1834.png"/><Relationship Id="rId147" Type="http://schemas.openxmlformats.org/officeDocument/2006/relationships/customXml" Target="../ink/ink1890.xml"/><Relationship Id="rId8" Type="http://schemas.openxmlformats.org/officeDocument/2006/relationships/customXml" Target="../ink/ink1819.xml"/><Relationship Id="rId51" Type="http://schemas.openxmlformats.org/officeDocument/2006/relationships/image" Target="../media/image1798.png"/><Relationship Id="rId72" Type="http://schemas.openxmlformats.org/officeDocument/2006/relationships/customXml" Target="../ink/ink1851.xml"/><Relationship Id="rId93" Type="http://schemas.openxmlformats.org/officeDocument/2006/relationships/customXml" Target="../ink/ink1862.xml"/><Relationship Id="rId98" Type="http://schemas.openxmlformats.org/officeDocument/2006/relationships/image" Target="../media/image1821.png"/><Relationship Id="rId121" Type="http://schemas.openxmlformats.org/officeDocument/2006/relationships/image" Target="../media/image1832.png"/><Relationship Id="rId142" Type="http://schemas.openxmlformats.org/officeDocument/2006/relationships/image" Target="../media/image1842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2.png"/><Relationship Id="rId21" Type="http://schemas.openxmlformats.org/officeDocument/2006/relationships/image" Target="../media/image1855.png"/><Relationship Id="rId42" Type="http://schemas.openxmlformats.org/officeDocument/2006/relationships/customXml" Target="../ink/ink1911.xml"/><Relationship Id="rId63" Type="http://schemas.openxmlformats.org/officeDocument/2006/relationships/image" Target="../media/image1875.png"/><Relationship Id="rId84" Type="http://schemas.openxmlformats.org/officeDocument/2006/relationships/customXml" Target="../ink/ink1932.xml"/><Relationship Id="rId138" Type="http://schemas.openxmlformats.org/officeDocument/2006/relationships/customXml" Target="../ink/ink1959.xml"/><Relationship Id="rId159" Type="http://schemas.openxmlformats.org/officeDocument/2006/relationships/image" Target="../media/image1923.png"/><Relationship Id="rId170" Type="http://schemas.openxmlformats.org/officeDocument/2006/relationships/customXml" Target="../ink/ink1975.xml"/><Relationship Id="rId191" Type="http://schemas.openxmlformats.org/officeDocument/2006/relationships/image" Target="../media/image1939.png"/><Relationship Id="rId196" Type="http://schemas.openxmlformats.org/officeDocument/2006/relationships/customXml" Target="../ink/ink1988.xml"/><Relationship Id="rId200" Type="http://schemas.openxmlformats.org/officeDocument/2006/relationships/customXml" Target="../ink/ink1990.xml"/><Relationship Id="rId16" Type="http://schemas.openxmlformats.org/officeDocument/2006/relationships/customXml" Target="../ink/ink1898.xml"/><Relationship Id="rId107" Type="http://schemas.openxmlformats.org/officeDocument/2006/relationships/image" Target="../media/image1897.png"/><Relationship Id="rId11" Type="http://schemas.openxmlformats.org/officeDocument/2006/relationships/image" Target="../media/image1850.png"/><Relationship Id="rId32" Type="http://schemas.openxmlformats.org/officeDocument/2006/relationships/customXml" Target="../ink/ink1906.xml"/><Relationship Id="rId37" Type="http://schemas.openxmlformats.org/officeDocument/2006/relationships/image" Target="../media/image1862.png"/><Relationship Id="rId53" Type="http://schemas.openxmlformats.org/officeDocument/2006/relationships/image" Target="../media/image1870.png"/><Relationship Id="rId58" Type="http://schemas.openxmlformats.org/officeDocument/2006/relationships/customXml" Target="../ink/ink1919.xml"/><Relationship Id="rId74" Type="http://schemas.openxmlformats.org/officeDocument/2006/relationships/customXml" Target="../ink/ink1927.xml"/><Relationship Id="rId79" Type="http://schemas.openxmlformats.org/officeDocument/2006/relationships/image" Target="../media/image1883.png"/><Relationship Id="rId102" Type="http://schemas.openxmlformats.org/officeDocument/2006/relationships/customXml" Target="../ink/ink1941.xml"/><Relationship Id="rId123" Type="http://schemas.openxmlformats.org/officeDocument/2006/relationships/image" Target="../media/image1905.png"/><Relationship Id="rId128" Type="http://schemas.openxmlformats.org/officeDocument/2006/relationships/customXml" Target="../ink/ink1954.xml"/><Relationship Id="rId144" Type="http://schemas.openxmlformats.org/officeDocument/2006/relationships/customXml" Target="../ink/ink1962.xml"/><Relationship Id="rId149" Type="http://schemas.openxmlformats.org/officeDocument/2006/relationships/image" Target="../media/image1918.png"/><Relationship Id="rId5" Type="http://schemas.openxmlformats.org/officeDocument/2006/relationships/image" Target="../media/image1847.png"/><Relationship Id="rId90" Type="http://schemas.openxmlformats.org/officeDocument/2006/relationships/customXml" Target="../ink/ink1935.xml"/><Relationship Id="rId95" Type="http://schemas.openxmlformats.org/officeDocument/2006/relationships/image" Target="../media/image1891.png"/><Relationship Id="rId160" Type="http://schemas.openxmlformats.org/officeDocument/2006/relationships/customXml" Target="../ink/ink1970.xml"/><Relationship Id="rId165" Type="http://schemas.openxmlformats.org/officeDocument/2006/relationships/image" Target="../media/image1926.png"/><Relationship Id="rId181" Type="http://schemas.openxmlformats.org/officeDocument/2006/relationships/image" Target="../media/image1934.png"/><Relationship Id="rId186" Type="http://schemas.openxmlformats.org/officeDocument/2006/relationships/customXml" Target="../ink/ink1983.xml"/><Relationship Id="rId22" Type="http://schemas.openxmlformats.org/officeDocument/2006/relationships/customXml" Target="../ink/ink1901.xml"/><Relationship Id="rId27" Type="http://schemas.openxmlformats.org/officeDocument/2006/relationships/image" Target="../media/image1858.png"/><Relationship Id="rId43" Type="http://schemas.openxmlformats.org/officeDocument/2006/relationships/image" Target="../media/image1865.png"/><Relationship Id="rId48" Type="http://schemas.openxmlformats.org/officeDocument/2006/relationships/customXml" Target="../ink/ink1914.xml"/><Relationship Id="rId64" Type="http://schemas.openxmlformats.org/officeDocument/2006/relationships/customXml" Target="../ink/ink1922.xml"/><Relationship Id="rId69" Type="http://schemas.openxmlformats.org/officeDocument/2006/relationships/image" Target="../media/image1878.png"/><Relationship Id="rId113" Type="http://schemas.openxmlformats.org/officeDocument/2006/relationships/image" Target="../media/image1900.png"/><Relationship Id="rId118" Type="http://schemas.openxmlformats.org/officeDocument/2006/relationships/customXml" Target="../ink/ink1949.xml"/><Relationship Id="rId134" Type="http://schemas.openxmlformats.org/officeDocument/2006/relationships/customXml" Target="../ink/ink1957.xml"/><Relationship Id="rId139" Type="http://schemas.openxmlformats.org/officeDocument/2006/relationships/image" Target="../media/image1913.png"/><Relationship Id="rId80" Type="http://schemas.openxmlformats.org/officeDocument/2006/relationships/customXml" Target="../ink/ink1930.xml"/><Relationship Id="rId85" Type="http://schemas.openxmlformats.org/officeDocument/2006/relationships/image" Target="../media/image1886.png"/><Relationship Id="rId150" Type="http://schemas.openxmlformats.org/officeDocument/2006/relationships/customXml" Target="../ink/ink1965.xml"/><Relationship Id="rId155" Type="http://schemas.openxmlformats.org/officeDocument/2006/relationships/image" Target="../media/image1921.png"/><Relationship Id="rId171" Type="http://schemas.openxmlformats.org/officeDocument/2006/relationships/image" Target="../media/image1929.png"/><Relationship Id="rId176" Type="http://schemas.openxmlformats.org/officeDocument/2006/relationships/customXml" Target="../ink/ink1978.xml"/><Relationship Id="rId192" Type="http://schemas.openxmlformats.org/officeDocument/2006/relationships/customXml" Target="../ink/ink1986.xml"/><Relationship Id="rId197" Type="http://schemas.openxmlformats.org/officeDocument/2006/relationships/image" Target="../media/image1942.png"/><Relationship Id="rId201" Type="http://schemas.openxmlformats.org/officeDocument/2006/relationships/image" Target="../media/image1944.png"/><Relationship Id="rId12" Type="http://schemas.openxmlformats.org/officeDocument/2006/relationships/customXml" Target="../ink/ink1896.xml"/><Relationship Id="rId17" Type="http://schemas.openxmlformats.org/officeDocument/2006/relationships/image" Target="../media/image1853.png"/><Relationship Id="rId33" Type="http://schemas.openxmlformats.org/officeDocument/2006/relationships/image" Target="../media/image123.png"/><Relationship Id="rId38" Type="http://schemas.openxmlformats.org/officeDocument/2006/relationships/customXml" Target="../ink/ink1909.xml"/><Relationship Id="rId59" Type="http://schemas.openxmlformats.org/officeDocument/2006/relationships/image" Target="../media/image1873.png"/><Relationship Id="rId103" Type="http://schemas.openxmlformats.org/officeDocument/2006/relationships/image" Target="../media/image1895.png"/><Relationship Id="rId108" Type="http://schemas.openxmlformats.org/officeDocument/2006/relationships/customXml" Target="../ink/ink1944.xml"/><Relationship Id="rId124" Type="http://schemas.openxmlformats.org/officeDocument/2006/relationships/customXml" Target="../ink/ink1952.xml"/><Relationship Id="rId129" Type="http://schemas.openxmlformats.org/officeDocument/2006/relationships/image" Target="../media/image1908.png"/><Relationship Id="rId54" Type="http://schemas.openxmlformats.org/officeDocument/2006/relationships/customXml" Target="../ink/ink1917.xml"/><Relationship Id="rId70" Type="http://schemas.openxmlformats.org/officeDocument/2006/relationships/customXml" Target="../ink/ink1925.xml"/><Relationship Id="rId75" Type="http://schemas.openxmlformats.org/officeDocument/2006/relationships/image" Target="../media/image1881.png"/><Relationship Id="rId91" Type="http://schemas.openxmlformats.org/officeDocument/2006/relationships/image" Target="../media/image1889.png"/><Relationship Id="rId96" Type="http://schemas.openxmlformats.org/officeDocument/2006/relationships/customXml" Target="../ink/ink1938.xml"/><Relationship Id="rId140" Type="http://schemas.openxmlformats.org/officeDocument/2006/relationships/customXml" Target="../ink/ink1960.xml"/><Relationship Id="rId145" Type="http://schemas.openxmlformats.org/officeDocument/2006/relationships/image" Target="../media/image1916.png"/><Relationship Id="rId161" Type="http://schemas.openxmlformats.org/officeDocument/2006/relationships/image" Target="../media/image1924.png"/><Relationship Id="rId166" Type="http://schemas.openxmlformats.org/officeDocument/2006/relationships/customXml" Target="../ink/ink1973.xml"/><Relationship Id="rId182" Type="http://schemas.openxmlformats.org/officeDocument/2006/relationships/customXml" Target="../ink/ink1981.xml"/><Relationship Id="rId187" Type="http://schemas.openxmlformats.org/officeDocument/2006/relationships/image" Target="../media/image19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3.xml"/><Relationship Id="rId23" Type="http://schemas.openxmlformats.org/officeDocument/2006/relationships/image" Target="../media/image1856.png"/><Relationship Id="rId28" Type="http://schemas.openxmlformats.org/officeDocument/2006/relationships/customXml" Target="../ink/ink1904.xml"/><Relationship Id="rId49" Type="http://schemas.openxmlformats.org/officeDocument/2006/relationships/image" Target="../media/image1868.png"/><Relationship Id="rId114" Type="http://schemas.openxmlformats.org/officeDocument/2006/relationships/customXml" Target="../ink/ink1947.xml"/><Relationship Id="rId119" Type="http://schemas.openxmlformats.org/officeDocument/2006/relationships/image" Target="../media/image1903.png"/><Relationship Id="rId44" Type="http://schemas.openxmlformats.org/officeDocument/2006/relationships/customXml" Target="../ink/ink1912.xml"/><Relationship Id="rId60" Type="http://schemas.openxmlformats.org/officeDocument/2006/relationships/customXml" Target="../ink/ink1920.xml"/><Relationship Id="rId65" Type="http://schemas.openxmlformats.org/officeDocument/2006/relationships/image" Target="../media/image1876.png"/><Relationship Id="rId81" Type="http://schemas.openxmlformats.org/officeDocument/2006/relationships/image" Target="../media/image1884.png"/><Relationship Id="rId86" Type="http://schemas.openxmlformats.org/officeDocument/2006/relationships/customXml" Target="../ink/ink1933.xml"/><Relationship Id="rId130" Type="http://schemas.openxmlformats.org/officeDocument/2006/relationships/customXml" Target="../ink/ink1955.xml"/><Relationship Id="rId135" Type="http://schemas.openxmlformats.org/officeDocument/2006/relationships/image" Target="../media/image1911.png"/><Relationship Id="rId151" Type="http://schemas.openxmlformats.org/officeDocument/2006/relationships/image" Target="../media/image1919.png"/><Relationship Id="rId156" Type="http://schemas.openxmlformats.org/officeDocument/2006/relationships/customXml" Target="../ink/ink1968.xml"/><Relationship Id="rId177" Type="http://schemas.openxmlformats.org/officeDocument/2006/relationships/image" Target="../media/image1932.png"/><Relationship Id="rId198" Type="http://schemas.openxmlformats.org/officeDocument/2006/relationships/customXml" Target="../ink/ink1989.xml"/><Relationship Id="rId172" Type="http://schemas.openxmlformats.org/officeDocument/2006/relationships/customXml" Target="../ink/ink1976.xml"/><Relationship Id="rId193" Type="http://schemas.openxmlformats.org/officeDocument/2006/relationships/image" Target="../media/image1940.png"/><Relationship Id="rId202" Type="http://schemas.openxmlformats.org/officeDocument/2006/relationships/customXml" Target="../ink/ink1991.xml"/><Relationship Id="rId13" Type="http://schemas.openxmlformats.org/officeDocument/2006/relationships/image" Target="../media/image1851.png"/><Relationship Id="rId18" Type="http://schemas.openxmlformats.org/officeDocument/2006/relationships/customXml" Target="../ink/ink1899.xml"/><Relationship Id="rId39" Type="http://schemas.openxmlformats.org/officeDocument/2006/relationships/image" Target="../media/image1863.png"/><Relationship Id="rId109" Type="http://schemas.openxmlformats.org/officeDocument/2006/relationships/image" Target="../media/image1898.png"/><Relationship Id="rId34" Type="http://schemas.openxmlformats.org/officeDocument/2006/relationships/customXml" Target="../ink/ink1907.xml"/><Relationship Id="rId50" Type="http://schemas.openxmlformats.org/officeDocument/2006/relationships/customXml" Target="../ink/ink1915.xml"/><Relationship Id="rId55" Type="http://schemas.openxmlformats.org/officeDocument/2006/relationships/image" Target="../media/image1871.png"/><Relationship Id="rId76" Type="http://schemas.openxmlformats.org/officeDocument/2006/relationships/customXml" Target="../ink/ink1928.xml"/><Relationship Id="rId97" Type="http://schemas.openxmlformats.org/officeDocument/2006/relationships/image" Target="../media/image1892.png"/><Relationship Id="rId104" Type="http://schemas.openxmlformats.org/officeDocument/2006/relationships/customXml" Target="../ink/ink1942.xml"/><Relationship Id="rId120" Type="http://schemas.openxmlformats.org/officeDocument/2006/relationships/customXml" Target="../ink/ink1950.xml"/><Relationship Id="rId125" Type="http://schemas.openxmlformats.org/officeDocument/2006/relationships/image" Target="../media/image1906.png"/><Relationship Id="rId141" Type="http://schemas.openxmlformats.org/officeDocument/2006/relationships/image" Target="../media/image1914.png"/><Relationship Id="rId146" Type="http://schemas.openxmlformats.org/officeDocument/2006/relationships/customXml" Target="../ink/ink1963.xml"/><Relationship Id="rId167" Type="http://schemas.openxmlformats.org/officeDocument/2006/relationships/image" Target="../media/image1927.png"/><Relationship Id="rId188" Type="http://schemas.openxmlformats.org/officeDocument/2006/relationships/customXml" Target="../ink/ink1984.xml"/><Relationship Id="rId7" Type="http://schemas.openxmlformats.org/officeDocument/2006/relationships/image" Target="../media/image1848.png"/><Relationship Id="rId71" Type="http://schemas.openxmlformats.org/officeDocument/2006/relationships/image" Target="../media/image1879.png"/><Relationship Id="rId92" Type="http://schemas.openxmlformats.org/officeDocument/2006/relationships/customXml" Target="../ink/ink1936.xml"/><Relationship Id="rId162" Type="http://schemas.openxmlformats.org/officeDocument/2006/relationships/customXml" Target="../ink/ink1971.xml"/><Relationship Id="rId183" Type="http://schemas.openxmlformats.org/officeDocument/2006/relationships/image" Target="../media/image1935.png"/><Relationship Id="rId2" Type="http://schemas.openxmlformats.org/officeDocument/2006/relationships/customXml" Target="../ink/ink1891.xml"/><Relationship Id="rId29" Type="http://schemas.openxmlformats.org/officeDocument/2006/relationships/image" Target="../media/image1859.png"/><Relationship Id="rId24" Type="http://schemas.openxmlformats.org/officeDocument/2006/relationships/customXml" Target="../ink/ink1902.xml"/><Relationship Id="rId40" Type="http://schemas.openxmlformats.org/officeDocument/2006/relationships/customXml" Target="../ink/ink1910.xml"/><Relationship Id="rId45" Type="http://schemas.openxmlformats.org/officeDocument/2006/relationships/image" Target="../media/image1866.png"/><Relationship Id="rId66" Type="http://schemas.openxmlformats.org/officeDocument/2006/relationships/customXml" Target="../ink/ink1923.xml"/><Relationship Id="rId87" Type="http://schemas.openxmlformats.org/officeDocument/2006/relationships/image" Target="../media/image1887.png"/><Relationship Id="rId110" Type="http://schemas.openxmlformats.org/officeDocument/2006/relationships/customXml" Target="../ink/ink1945.xml"/><Relationship Id="rId115" Type="http://schemas.openxmlformats.org/officeDocument/2006/relationships/image" Target="../media/image1901.png"/><Relationship Id="rId131" Type="http://schemas.openxmlformats.org/officeDocument/2006/relationships/image" Target="../media/image1909.png"/><Relationship Id="rId136" Type="http://schemas.openxmlformats.org/officeDocument/2006/relationships/customXml" Target="../ink/ink1958.xml"/><Relationship Id="rId157" Type="http://schemas.openxmlformats.org/officeDocument/2006/relationships/image" Target="../media/image1922.png"/><Relationship Id="rId178" Type="http://schemas.openxmlformats.org/officeDocument/2006/relationships/customXml" Target="../ink/ink1979.xml"/><Relationship Id="rId61" Type="http://schemas.openxmlformats.org/officeDocument/2006/relationships/image" Target="../media/image1874.png"/><Relationship Id="rId82" Type="http://schemas.openxmlformats.org/officeDocument/2006/relationships/customXml" Target="../ink/ink1931.xml"/><Relationship Id="rId152" Type="http://schemas.openxmlformats.org/officeDocument/2006/relationships/customXml" Target="../ink/ink1966.xml"/><Relationship Id="rId173" Type="http://schemas.openxmlformats.org/officeDocument/2006/relationships/image" Target="../media/image1930.png"/><Relationship Id="rId194" Type="http://schemas.openxmlformats.org/officeDocument/2006/relationships/customXml" Target="../ink/ink1987.xml"/><Relationship Id="rId199" Type="http://schemas.openxmlformats.org/officeDocument/2006/relationships/image" Target="../media/image1943.png"/><Relationship Id="rId203" Type="http://schemas.openxmlformats.org/officeDocument/2006/relationships/image" Target="../media/image1945.png"/><Relationship Id="rId19" Type="http://schemas.openxmlformats.org/officeDocument/2006/relationships/image" Target="../media/image1854.png"/><Relationship Id="rId14" Type="http://schemas.openxmlformats.org/officeDocument/2006/relationships/customXml" Target="../ink/ink1897.xml"/><Relationship Id="rId30" Type="http://schemas.openxmlformats.org/officeDocument/2006/relationships/customXml" Target="../ink/ink1905.xml"/><Relationship Id="rId35" Type="http://schemas.openxmlformats.org/officeDocument/2006/relationships/image" Target="../media/image1861.png"/><Relationship Id="rId56" Type="http://schemas.openxmlformats.org/officeDocument/2006/relationships/customXml" Target="../ink/ink1918.xml"/><Relationship Id="rId77" Type="http://schemas.openxmlformats.org/officeDocument/2006/relationships/image" Target="../media/image1882.png"/><Relationship Id="rId100" Type="http://schemas.openxmlformats.org/officeDocument/2006/relationships/customXml" Target="../ink/ink1940.xml"/><Relationship Id="rId105" Type="http://schemas.openxmlformats.org/officeDocument/2006/relationships/image" Target="../media/image1896.png"/><Relationship Id="rId126" Type="http://schemas.openxmlformats.org/officeDocument/2006/relationships/customXml" Target="../ink/ink1953.xml"/><Relationship Id="rId147" Type="http://schemas.openxmlformats.org/officeDocument/2006/relationships/image" Target="../media/image1917.png"/><Relationship Id="rId168" Type="http://schemas.openxmlformats.org/officeDocument/2006/relationships/customXml" Target="../ink/ink1974.xml"/><Relationship Id="rId8" Type="http://schemas.openxmlformats.org/officeDocument/2006/relationships/customXml" Target="../ink/ink1894.xml"/><Relationship Id="rId51" Type="http://schemas.openxmlformats.org/officeDocument/2006/relationships/image" Target="../media/image1869.png"/><Relationship Id="rId72" Type="http://schemas.openxmlformats.org/officeDocument/2006/relationships/customXml" Target="../ink/ink1926.xml"/><Relationship Id="rId93" Type="http://schemas.openxmlformats.org/officeDocument/2006/relationships/image" Target="../media/image1890.png"/><Relationship Id="rId98" Type="http://schemas.openxmlformats.org/officeDocument/2006/relationships/customXml" Target="../ink/ink1939.xml"/><Relationship Id="rId121" Type="http://schemas.openxmlformats.org/officeDocument/2006/relationships/image" Target="../media/image1904.png"/><Relationship Id="rId142" Type="http://schemas.openxmlformats.org/officeDocument/2006/relationships/customXml" Target="../ink/ink1961.xml"/><Relationship Id="rId163" Type="http://schemas.openxmlformats.org/officeDocument/2006/relationships/image" Target="../media/image1925.png"/><Relationship Id="rId184" Type="http://schemas.openxmlformats.org/officeDocument/2006/relationships/customXml" Target="../ink/ink1982.xml"/><Relationship Id="rId189" Type="http://schemas.openxmlformats.org/officeDocument/2006/relationships/image" Target="../media/image1938.png"/><Relationship Id="rId3" Type="http://schemas.openxmlformats.org/officeDocument/2006/relationships/image" Target="../media/image1846.png"/><Relationship Id="rId25" Type="http://schemas.openxmlformats.org/officeDocument/2006/relationships/image" Target="../media/image1857.png"/><Relationship Id="rId46" Type="http://schemas.openxmlformats.org/officeDocument/2006/relationships/customXml" Target="../ink/ink1913.xml"/><Relationship Id="rId67" Type="http://schemas.openxmlformats.org/officeDocument/2006/relationships/image" Target="../media/image1877.png"/><Relationship Id="rId116" Type="http://schemas.openxmlformats.org/officeDocument/2006/relationships/customXml" Target="../ink/ink1948.xml"/><Relationship Id="rId137" Type="http://schemas.openxmlformats.org/officeDocument/2006/relationships/image" Target="../media/image1912.png"/><Relationship Id="rId158" Type="http://schemas.openxmlformats.org/officeDocument/2006/relationships/customXml" Target="../ink/ink1969.xml"/><Relationship Id="rId20" Type="http://schemas.openxmlformats.org/officeDocument/2006/relationships/customXml" Target="../ink/ink1900.xml"/><Relationship Id="rId41" Type="http://schemas.openxmlformats.org/officeDocument/2006/relationships/image" Target="../media/image1864.png"/><Relationship Id="rId62" Type="http://schemas.openxmlformats.org/officeDocument/2006/relationships/customXml" Target="../ink/ink1921.xml"/><Relationship Id="rId83" Type="http://schemas.openxmlformats.org/officeDocument/2006/relationships/image" Target="../media/image1885.png"/><Relationship Id="rId88" Type="http://schemas.openxmlformats.org/officeDocument/2006/relationships/customXml" Target="../ink/ink1934.xml"/><Relationship Id="rId111" Type="http://schemas.openxmlformats.org/officeDocument/2006/relationships/image" Target="../media/image1899.png"/><Relationship Id="rId132" Type="http://schemas.openxmlformats.org/officeDocument/2006/relationships/customXml" Target="../ink/ink1956.xml"/><Relationship Id="rId153" Type="http://schemas.openxmlformats.org/officeDocument/2006/relationships/image" Target="../media/image1920.png"/><Relationship Id="rId174" Type="http://schemas.openxmlformats.org/officeDocument/2006/relationships/customXml" Target="../ink/ink1977.xml"/><Relationship Id="rId179" Type="http://schemas.openxmlformats.org/officeDocument/2006/relationships/image" Target="../media/image1933.png"/><Relationship Id="rId195" Type="http://schemas.openxmlformats.org/officeDocument/2006/relationships/image" Target="../media/image1941.png"/><Relationship Id="rId190" Type="http://schemas.openxmlformats.org/officeDocument/2006/relationships/customXml" Target="../ink/ink1985.xml"/><Relationship Id="rId15" Type="http://schemas.openxmlformats.org/officeDocument/2006/relationships/image" Target="../media/image1852.png"/><Relationship Id="rId36" Type="http://schemas.openxmlformats.org/officeDocument/2006/relationships/customXml" Target="../ink/ink1908.xml"/><Relationship Id="rId57" Type="http://schemas.openxmlformats.org/officeDocument/2006/relationships/image" Target="../media/image1872.png"/><Relationship Id="rId106" Type="http://schemas.openxmlformats.org/officeDocument/2006/relationships/customXml" Target="../ink/ink1943.xml"/><Relationship Id="rId127" Type="http://schemas.openxmlformats.org/officeDocument/2006/relationships/image" Target="../media/image1907.png"/><Relationship Id="rId10" Type="http://schemas.openxmlformats.org/officeDocument/2006/relationships/customXml" Target="../ink/ink1895.xml"/><Relationship Id="rId31" Type="http://schemas.openxmlformats.org/officeDocument/2006/relationships/image" Target="../media/image1860.png"/><Relationship Id="rId52" Type="http://schemas.openxmlformats.org/officeDocument/2006/relationships/customXml" Target="../ink/ink1916.xml"/><Relationship Id="rId73" Type="http://schemas.openxmlformats.org/officeDocument/2006/relationships/image" Target="../media/image1880.png"/><Relationship Id="rId78" Type="http://schemas.openxmlformats.org/officeDocument/2006/relationships/customXml" Target="../ink/ink1929.xml"/><Relationship Id="rId94" Type="http://schemas.openxmlformats.org/officeDocument/2006/relationships/customXml" Target="../ink/ink1937.xml"/><Relationship Id="rId99" Type="http://schemas.openxmlformats.org/officeDocument/2006/relationships/image" Target="../media/image1893.png"/><Relationship Id="rId101" Type="http://schemas.openxmlformats.org/officeDocument/2006/relationships/image" Target="../media/image1894.png"/><Relationship Id="rId122" Type="http://schemas.openxmlformats.org/officeDocument/2006/relationships/customXml" Target="../ink/ink1951.xml"/><Relationship Id="rId143" Type="http://schemas.openxmlformats.org/officeDocument/2006/relationships/image" Target="../media/image1915.png"/><Relationship Id="rId148" Type="http://schemas.openxmlformats.org/officeDocument/2006/relationships/customXml" Target="../ink/ink1964.xml"/><Relationship Id="rId164" Type="http://schemas.openxmlformats.org/officeDocument/2006/relationships/customXml" Target="../ink/ink1972.xml"/><Relationship Id="rId169" Type="http://schemas.openxmlformats.org/officeDocument/2006/relationships/image" Target="../media/image1928.png"/><Relationship Id="rId185" Type="http://schemas.openxmlformats.org/officeDocument/2006/relationships/image" Target="../media/image1936.png"/><Relationship Id="rId4" Type="http://schemas.openxmlformats.org/officeDocument/2006/relationships/customXml" Target="../ink/ink1892.xml"/><Relationship Id="rId9" Type="http://schemas.openxmlformats.org/officeDocument/2006/relationships/image" Target="../media/image1849.png"/><Relationship Id="rId180" Type="http://schemas.openxmlformats.org/officeDocument/2006/relationships/customXml" Target="../ink/ink1980.xml"/><Relationship Id="rId26" Type="http://schemas.openxmlformats.org/officeDocument/2006/relationships/customXml" Target="../ink/ink1903.xml"/><Relationship Id="rId47" Type="http://schemas.openxmlformats.org/officeDocument/2006/relationships/image" Target="../media/image1867.png"/><Relationship Id="rId68" Type="http://schemas.openxmlformats.org/officeDocument/2006/relationships/customXml" Target="../ink/ink1924.xml"/><Relationship Id="rId89" Type="http://schemas.openxmlformats.org/officeDocument/2006/relationships/image" Target="../media/image1888.png"/><Relationship Id="rId112" Type="http://schemas.openxmlformats.org/officeDocument/2006/relationships/customXml" Target="../ink/ink1946.xml"/><Relationship Id="rId133" Type="http://schemas.openxmlformats.org/officeDocument/2006/relationships/image" Target="../media/image1910.png"/><Relationship Id="rId154" Type="http://schemas.openxmlformats.org/officeDocument/2006/relationships/customXml" Target="../ink/ink1967.xml"/><Relationship Id="rId175" Type="http://schemas.openxmlformats.org/officeDocument/2006/relationships/image" Target="../media/image1931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03.png"/><Relationship Id="rId21" Type="http://schemas.openxmlformats.org/officeDocument/2006/relationships/image" Target="../media/image1955.png"/><Relationship Id="rId42" Type="http://schemas.openxmlformats.org/officeDocument/2006/relationships/customXml" Target="../ink/ink2012.xml"/><Relationship Id="rId63" Type="http://schemas.openxmlformats.org/officeDocument/2006/relationships/image" Target="../media/image1976.png"/><Relationship Id="rId84" Type="http://schemas.openxmlformats.org/officeDocument/2006/relationships/customXml" Target="../ink/ink2033.xml"/><Relationship Id="rId138" Type="http://schemas.openxmlformats.org/officeDocument/2006/relationships/customXml" Target="../ink/ink2060.xml"/><Relationship Id="rId159" Type="http://schemas.openxmlformats.org/officeDocument/2006/relationships/image" Target="../media/image2024.png"/><Relationship Id="rId170" Type="http://schemas.openxmlformats.org/officeDocument/2006/relationships/customXml" Target="../ink/ink2076.xml"/><Relationship Id="rId191" Type="http://schemas.openxmlformats.org/officeDocument/2006/relationships/image" Target="../media/image2040.png"/><Relationship Id="rId205" Type="http://schemas.openxmlformats.org/officeDocument/2006/relationships/image" Target="../media/image2047.png"/><Relationship Id="rId107" Type="http://schemas.openxmlformats.org/officeDocument/2006/relationships/image" Target="../media/image1998.png"/><Relationship Id="rId11" Type="http://schemas.openxmlformats.org/officeDocument/2006/relationships/image" Target="../media/image1950.png"/><Relationship Id="rId32" Type="http://schemas.openxmlformats.org/officeDocument/2006/relationships/customXml" Target="../ink/ink2007.xml"/><Relationship Id="rId53" Type="http://schemas.openxmlformats.org/officeDocument/2006/relationships/image" Target="../media/image1971.png"/><Relationship Id="rId74" Type="http://schemas.openxmlformats.org/officeDocument/2006/relationships/customXml" Target="../ink/ink2028.xml"/><Relationship Id="rId128" Type="http://schemas.openxmlformats.org/officeDocument/2006/relationships/customXml" Target="../ink/ink2055.xml"/><Relationship Id="rId149" Type="http://schemas.openxmlformats.org/officeDocument/2006/relationships/image" Target="../media/image2019.png"/><Relationship Id="rId5" Type="http://schemas.openxmlformats.org/officeDocument/2006/relationships/image" Target="../media/image1947.png"/><Relationship Id="rId95" Type="http://schemas.openxmlformats.org/officeDocument/2006/relationships/image" Target="../media/image1992.png"/><Relationship Id="rId160" Type="http://schemas.openxmlformats.org/officeDocument/2006/relationships/customXml" Target="../ink/ink2071.xml"/><Relationship Id="rId181" Type="http://schemas.openxmlformats.org/officeDocument/2006/relationships/image" Target="../media/image2035.png"/><Relationship Id="rId216" Type="http://schemas.openxmlformats.org/officeDocument/2006/relationships/customXml" Target="../ink/ink2099.xml"/><Relationship Id="rId211" Type="http://schemas.openxmlformats.org/officeDocument/2006/relationships/image" Target="../media/image2050.png"/><Relationship Id="rId22" Type="http://schemas.openxmlformats.org/officeDocument/2006/relationships/customXml" Target="../ink/ink2002.xml"/><Relationship Id="rId27" Type="http://schemas.openxmlformats.org/officeDocument/2006/relationships/image" Target="../media/image1958.png"/><Relationship Id="rId43" Type="http://schemas.openxmlformats.org/officeDocument/2006/relationships/image" Target="../media/image1966.png"/><Relationship Id="rId48" Type="http://schemas.openxmlformats.org/officeDocument/2006/relationships/customXml" Target="../ink/ink2015.xml"/><Relationship Id="rId64" Type="http://schemas.openxmlformats.org/officeDocument/2006/relationships/customXml" Target="../ink/ink2023.xml"/><Relationship Id="rId69" Type="http://schemas.openxmlformats.org/officeDocument/2006/relationships/image" Target="../media/image1979.png"/><Relationship Id="rId113" Type="http://schemas.openxmlformats.org/officeDocument/2006/relationships/image" Target="../media/image2001.png"/><Relationship Id="rId118" Type="http://schemas.openxmlformats.org/officeDocument/2006/relationships/customXml" Target="../ink/ink2050.xml"/><Relationship Id="rId134" Type="http://schemas.openxmlformats.org/officeDocument/2006/relationships/customXml" Target="../ink/ink2058.xml"/><Relationship Id="rId139" Type="http://schemas.openxmlformats.org/officeDocument/2006/relationships/image" Target="../media/image2014.png"/><Relationship Id="rId80" Type="http://schemas.openxmlformats.org/officeDocument/2006/relationships/customXml" Target="../ink/ink2031.xml"/><Relationship Id="rId85" Type="http://schemas.openxmlformats.org/officeDocument/2006/relationships/image" Target="../media/image1987.png"/><Relationship Id="rId150" Type="http://schemas.openxmlformats.org/officeDocument/2006/relationships/customXml" Target="../ink/ink2066.xml"/><Relationship Id="rId155" Type="http://schemas.openxmlformats.org/officeDocument/2006/relationships/image" Target="../media/image2022.png"/><Relationship Id="rId171" Type="http://schemas.openxmlformats.org/officeDocument/2006/relationships/image" Target="../media/image2030.png"/><Relationship Id="rId176" Type="http://schemas.openxmlformats.org/officeDocument/2006/relationships/customXml" Target="../ink/ink2079.xml"/><Relationship Id="rId192" Type="http://schemas.openxmlformats.org/officeDocument/2006/relationships/customXml" Target="../ink/ink2087.xml"/><Relationship Id="rId197" Type="http://schemas.openxmlformats.org/officeDocument/2006/relationships/image" Target="../media/image2043.png"/><Relationship Id="rId206" Type="http://schemas.openxmlformats.org/officeDocument/2006/relationships/customXml" Target="../ink/ink2094.xml"/><Relationship Id="rId201" Type="http://schemas.openxmlformats.org/officeDocument/2006/relationships/image" Target="../media/image2045.png"/><Relationship Id="rId222" Type="http://schemas.openxmlformats.org/officeDocument/2006/relationships/customXml" Target="../ink/ink2102.xml"/><Relationship Id="rId12" Type="http://schemas.openxmlformats.org/officeDocument/2006/relationships/customXml" Target="../ink/ink1997.xml"/><Relationship Id="rId17" Type="http://schemas.openxmlformats.org/officeDocument/2006/relationships/image" Target="../media/image1953.png"/><Relationship Id="rId33" Type="http://schemas.openxmlformats.org/officeDocument/2006/relationships/image" Target="../media/image1961.png"/><Relationship Id="rId38" Type="http://schemas.openxmlformats.org/officeDocument/2006/relationships/customXml" Target="../ink/ink2010.xml"/><Relationship Id="rId59" Type="http://schemas.openxmlformats.org/officeDocument/2006/relationships/image" Target="../media/image1974.png"/><Relationship Id="rId103" Type="http://schemas.openxmlformats.org/officeDocument/2006/relationships/image" Target="../media/image1996.png"/><Relationship Id="rId108" Type="http://schemas.openxmlformats.org/officeDocument/2006/relationships/customXml" Target="../ink/ink2045.xml"/><Relationship Id="rId124" Type="http://schemas.openxmlformats.org/officeDocument/2006/relationships/customXml" Target="../ink/ink2053.xml"/><Relationship Id="rId129" Type="http://schemas.openxmlformats.org/officeDocument/2006/relationships/image" Target="../media/image2009.png"/><Relationship Id="rId54" Type="http://schemas.openxmlformats.org/officeDocument/2006/relationships/customXml" Target="../ink/ink2018.xml"/><Relationship Id="rId70" Type="http://schemas.openxmlformats.org/officeDocument/2006/relationships/customXml" Target="../ink/ink2026.xml"/><Relationship Id="rId75" Type="http://schemas.openxmlformats.org/officeDocument/2006/relationships/image" Target="../media/image1982.png"/><Relationship Id="rId91" Type="http://schemas.openxmlformats.org/officeDocument/2006/relationships/image" Target="../media/image1990.png"/><Relationship Id="rId96" Type="http://schemas.openxmlformats.org/officeDocument/2006/relationships/customXml" Target="../ink/ink2039.xml"/><Relationship Id="rId140" Type="http://schemas.openxmlformats.org/officeDocument/2006/relationships/customXml" Target="../ink/ink2061.xml"/><Relationship Id="rId145" Type="http://schemas.openxmlformats.org/officeDocument/2006/relationships/image" Target="../media/image2017.png"/><Relationship Id="rId161" Type="http://schemas.openxmlformats.org/officeDocument/2006/relationships/image" Target="../media/image2025.png"/><Relationship Id="rId166" Type="http://schemas.openxmlformats.org/officeDocument/2006/relationships/customXml" Target="../ink/ink2074.xml"/><Relationship Id="rId182" Type="http://schemas.openxmlformats.org/officeDocument/2006/relationships/customXml" Target="../ink/ink2082.xml"/><Relationship Id="rId187" Type="http://schemas.openxmlformats.org/officeDocument/2006/relationships/image" Target="../media/image2038.png"/><Relationship Id="rId217" Type="http://schemas.openxmlformats.org/officeDocument/2006/relationships/image" Target="../media/image20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94.xml"/><Relationship Id="rId212" Type="http://schemas.openxmlformats.org/officeDocument/2006/relationships/customXml" Target="../ink/ink2097.xml"/><Relationship Id="rId23" Type="http://schemas.openxmlformats.org/officeDocument/2006/relationships/image" Target="../media/image1956.png"/><Relationship Id="rId28" Type="http://schemas.openxmlformats.org/officeDocument/2006/relationships/customXml" Target="../ink/ink2005.xml"/><Relationship Id="rId49" Type="http://schemas.openxmlformats.org/officeDocument/2006/relationships/image" Target="../media/image1969.png"/><Relationship Id="rId114" Type="http://schemas.openxmlformats.org/officeDocument/2006/relationships/customXml" Target="../ink/ink2048.xml"/><Relationship Id="rId119" Type="http://schemas.openxmlformats.org/officeDocument/2006/relationships/image" Target="../media/image2004.png"/><Relationship Id="rId44" Type="http://schemas.openxmlformats.org/officeDocument/2006/relationships/customXml" Target="../ink/ink2013.xml"/><Relationship Id="rId60" Type="http://schemas.openxmlformats.org/officeDocument/2006/relationships/customXml" Target="../ink/ink2021.xml"/><Relationship Id="rId65" Type="http://schemas.openxmlformats.org/officeDocument/2006/relationships/image" Target="../media/image1977.png"/><Relationship Id="rId81" Type="http://schemas.openxmlformats.org/officeDocument/2006/relationships/image" Target="../media/image1985.png"/><Relationship Id="rId86" Type="http://schemas.openxmlformats.org/officeDocument/2006/relationships/customXml" Target="../ink/ink2034.xml"/><Relationship Id="rId130" Type="http://schemas.openxmlformats.org/officeDocument/2006/relationships/customXml" Target="../ink/ink2056.xml"/><Relationship Id="rId135" Type="http://schemas.openxmlformats.org/officeDocument/2006/relationships/image" Target="../media/image2012.png"/><Relationship Id="rId151" Type="http://schemas.openxmlformats.org/officeDocument/2006/relationships/image" Target="../media/image2020.png"/><Relationship Id="rId156" Type="http://schemas.openxmlformats.org/officeDocument/2006/relationships/customXml" Target="../ink/ink2069.xml"/><Relationship Id="rId177" Type="http://schemas.openxmlformats.org/officeDocument/2006/relationships/image" Target="../media/image2033.png"/><Relationship Id="rId198" Type="http://schemas.openxmlformats.org/officeDocument/2006/relationships/customXml" Target="../ink/ink2090.xml"/><Relationship Id="rId172" Type="http://schemas.openxmlformats.org/officeDocument/2006/relationships/customXml" Target="../ink/ink2077.xml"/><Relationship Id="rId193" Type="http://schemas.openxmlformats.org/officeDocument/2006/relationships/image" Target="../media/image2041.png"/><Relationship Id="rId202" Type="http://schemas.openxmlformats.org/officeDocument/2006/relationships/customXml" Target="../ink/ink2092.xml"/><Relationship Id="rId207" Type="http://schemas.openxmlformats.org/officeDocument/2006/relationships/image" Target="../media/image2048.png"/><Relationship Id="rId223" Type="http://schemas.openxmlformats.org/officeDocument/2006/relationships/image" Target="../media/image2056.png"/><Relationship Id="rId13" Type="http://schemas.openxmlformats.org/officeDocument/2006/relationships/image" Target="../media/image1951.png"/><Relationship Id="rId18" Type="http://schemas.openxmlformats.org/officeDocument/2006/relationships/customXml" Target="../ink/ink2000.xml"/><Relationship Id="rId39" Type="http://schemas.openxmlformats.org/officeDocument/2006/relationships/image" Target="../media/image1964.png"/><Relationship Id="rId109" Type="http://schemas.openxmlformats.org/officeDocument/2006/relationships/image" Target="../media/image1999.png"/><Relationship Id="rId34" Type="http://schemas.openxmlformats.org/officeDocument/2006/relationships/customXml" Target="../ink/ink2008.xml"/><Relationship Id="rId50" Type="http://schemas.openxmlformats.org/officeDocument/2006/relationships/customXml" Target="../ink/ink2016.xml"/><Relationship Id="rId55" Type="http://schemas.openxmlformats.org/officeDocument/2006/relationships/image" Target="../media/image1972.png"/><Relationship Id="rId76" Type="http://schemas.openxmlformats.org/officeDocument/2006/relationships/customXml" Target="../ink/ink2029.xml"/><Relationship Id="rId97" Type="http://schemas.openxmlformats.org/officeDocument/2006/relationships/image" Target="../media/image1993.png"/><Relationship Id="rId104" Type="http://schemas.openxmlformats.org/officeDocument/2006/relationships/customXml" Target="../ink/ink2043.xml"/><Relationship Id="rId120" Type="http://schemas.openxmlformats.org/officeDocument/2006/relationships/customXml" Target="../ink/ink2051.xml"/><Relationship Id="rId125" Type="http://schemas.openxmlformats.org/officeDocument/2006/relationships/image" Target="../media/image2007.png"/><Relationship Id="rId141" Type="http://schemas.openxmlformats.org/officeDocument/2006/relationships/image" Target="../media/image2015.png"/><Relationship Id="rId146" Type="http://schemas.openxmlformats.org/officeDocument/2006/relationships/customXml" Target="../ink/ink2064.xml"/><Relationship Id="rId167" Type="http://schemas.openxmlformats.org/officeDocument/2006/relationships/image" Target="../media/image2028.png"/><Relationship Id="rId188" Type="http://schemas.openxmlformats.org/officeDocument/2006/relationships/customXml" Target="../ink/ink2085.xml"/><Relationship Id="rId7" Type="http://schemas.openxmlformats.org/officeDocument/2006/relationships/image" Target="../media/image1948.png"/><Relationship Id="rId71" Type="http://schemas.openxmlformats.org/officeDocument/2006/relationships/image" Target="../media/image1980.png"/><Relationship Id="rId92" Type="http://schemas.openxmlformats.org/officeDocument/2006/relationships/customXml" Target="../ink/ink2037.xml"/><Relationship Id="rId162" Type="http://schemas.openxmlformats.org/officeDocument/2006/relationships/customXml" Target="../ink/ink2072.xml"/><Relationship Id="rId183" Type="http://schemas.openxmlformats.org/officeDocument/2006/relationships/image" Target="../media/image2036.png"/><Relationship Id="rId213" Type="http://schemas.openxmlformats.org/officeDocument/2006/relationships/image" Target="../media/image2051.png"/><Relationship Id="rId218" Type="http://schemas.openxmlformats.org/officeDocument/2006/relationships/customXml" Target="../ink/ink2100.xml"/><Relationship Id="rId2" Type="http://schemas.openxmlformats.org/officeDocument/2006/relationships/customXml" Target="../ink/ink1992.xml"/><Relationship Id="rId29" Type="http://schemas.openxmlformats.org/officeDocument/2006/relationships/image" Target="../media/image1959.png"/><Relationship Id="rId24" Type="http://schemas.openxmlformats.org/officeDocument/2006/relationships/customXml" Target="../ink/ink2003.xml"/><Relationship Id="rId40" Type="http://schemas.openxmlformats.org/officeDocument/2006/relationships/customXml" Target="../ink/ink2011.xml"/><Relationship Id="rId45" Type="http://schemas.openxmlformats.org/officeDocument/2006/relationships/image" Target="../media/image1967.png"/><Relationship Id="rId66" Type="http://schemas.openxmlformats.org/officeDocument/2006/relationships/customXml" Target="../ink/ink2024.xml"/><Relationship Id="rId87" Type="http://schemas.openxmlformats.org/officeDocument/2006/relationships/image" Target="../media/image1988.png"/><Relationship Id="rId110" Type="http://schemas.openxmlformats.org/officeDocument/2006/relationships/customXml" Target="../ink/ink2046.xml"/><Relationship Id="rId115" Type="http://schemas.openxmlformats.org/officeDocument/2006/relationships/image" Target="../media/image2002.png"/><Relationship Id="rId131" Type="http://schemas.openxmlformats.org/officeDocument/2006/relationships/image" Target="../media/image2010.png"/><Relationship Id="rId136" Type="http://schemas.openxmlformats.org/officeDocument/2006/relationships/customXml" Target="../ink/ink2059.xml"/><Relationship Id="rId157" Type="http://schemas.openxmlformats.org/officeDocument/2006/relationships/image" Target="../media/image2023.png"/><Relationship Id="rId178" Type="http://schemas.openxmlformats.org/officeDocument/2006/relationships/customXml" Target="../ink/ink2080.xml"/><Relationship Id="rId61" Type="http://schemas.openxmlformats.org/officeDocument/2006/relationships/image" Target="../media/image1975.png"/><Relationship Id="rId82" Type="http://schemas.openxmlformats.org/officeDocument/2006/relationships/customXml" Target="../ink/ink2032.xml"/><Relationship Id="rId152" Type="http://schemas.openxmlformats.org/officeDocument/2006/relationships/customXml" Target="../ink/ink2067.xml"/><Relationship Id="rId173" Type="http://schemas.openxmlformats.org/officeDocument/2006/relationships/image" Target="../media/image2031.png"/><Relationship Id="rId194" Type="http://schemas.openxmlformats.org/officeDocument/2006/relationships/customXml" Target="../ink/ink2088.xml"/><Relationship Id="rId199" Type="http://schemas.openxmlformats.org/officeDocument/2006/relationships/image" Target="../media/image2044.png"/><Relationship Id="rId203" Type="http://schemas.openxmlformats.org/officeDocument/2006/relationships/image" Target="../media/image2046.png"/><Relationship Id="rId208" Type="http://schemas.openxmlformats.org/officeDocument/2006/relationships/customXml" Target="../ink/ink2095.xml"/><Relationship Id="rId19" Type="http://schemas.openxmlformats.org/officeDocument/2006/relationships/image" Target="../media/image1954.png"/><Relationship Id="rId224" Type="http://schemas.openxmlformats.org/officeDocument/2006/relationships/customXml" Target="../ink/ink2103.xml"/><Relationship Id="rId14" Type="http://schemas.openxmlformats.org/officeDocument/2006/relationships/customXml" Target="../ink/ink1998.xml"/><Relationship Id="rId30" Type="http://schemas.openxmlformats.org/officeDocument/2006/relationships/customXml" Target="../ink/ink2006.xml"/><Relationship Id="rId35" Type="http://schemas.openxmlformats.org/officeDocument/2006/relationships/image" Target="../media/image1962.png"/><Relationship Id="rId56" Type="http://schemas.openxmlformats.org/officeDocument/2006/relationships/customXml" Target="../ink/ink2019.xml"/><Relationship Id="rId77" Type="http://schemas.openxmlformats.org/officeDocument/2006/relationships/image" Target="../media/image1983.png"/><Relationship Id="rId100" Type="http://schemas.openxmlformats.org/officeDocument/2006/relationships/customXml" Target="../ink/ink2041.xml"/><Relationship Id="rId105" Type="http://schemas.openxmlformats.org/officeDocument/2006/relationships/image" Target="../media/image1997.png"/><Relationship Id="rId126" Type="http://schemas.openxmlformats.org/officeDocument/2006/relationships/customXml" Target="../ink/ink2054.xml"/><Relationship Id="rId147" Type="http://schemas.openxmlformats.org/officeDocument/2006/relationships/image" Target="../media/image2018.png"/><Relationship Id="rId168" Type="http://schemas.openxmlformats.org/officeDocument/2006/relationships/customXml" Target="../ink/ink2075.xml"/><Relationship Id="rId8" Type="http://schemas.openxmlformats.org/officeDocument/2006/relationships/customXml" Target="../ink/ink1995.xml"/><Relationship Id="rId51" Type="http://schemas.openxmlformats.org/officeDocument/2006/relationships/image" Target="../media/image1970.png"/><Relationship Id="rId72" Type="http://schemas.openxmlformats.org/officeDocument/2006/relationships/customXml" Target="../ink/ink2027.xml"/><Relationship Id="rId93" Type="http://schemas.openxmlformats.org/officeDocument/2006/relationships/image" Target="../media/image1991.png"/><Relationship Id="rId98" Type="http://schemas.openxmlformats.org/officeDocument/2006/relationships/customXml" Target="../ink/ink2040.xml"/><Relationship Id="rId121" Type="http://schemas.openxmlformats.org/officeDocument/2006/relationships/image" Target="../media/image2005.png"/><Relationship Id="rId142" Type="http://schemas.openxmlformats.org/officeDocument/2006/relationships/customXml" Target="../ink/ink2062.xml"/><Relationship Id="rId163" Type="http://schemas.openxmlformats.org/officeDocument/2006/relationships/image" Target="../media/image2026.png"/><Relationship Id="rId184" Type="http://schemas.openxmlformats.org/officeDocument/2006/relationships/customXml" Target="../ink/ink2083.xml"/><Relationship Id="rId189" Type="http://schemas.openxmlformats.org/officeDocument/2006/relationships/image" Target="../media/image2039.png"/><Relationship Id="rId219" Type="http://schemas.openxmlformats.org/officeDocument/2006/relationships/image" Target="../media/image2054.png"/><Relationship Id="rId3" Type="http://schemas.openxmlformats.org/officeDocument/2006/relationships/image" Target="../media/image1946.png"/><Relationship Id="rId214" Type="http://schemas.openxmlformats.org/officeDocument/2006/relationships/customXml" Target="../ink/ink2098.xml"/><Relationship Id="rId25" Type="http://schemas.openxmlformats.org/officeDocument/2006/relationships/image" Target="../media/image1957.png"/><Relationship Id="rId46" Type="http://schemas.openxmlformats.org/officeDocument/2006/relationships/customXml" Target="../ink/ink2014.xml"/><Relationship Id="rId67" Type="http://schemas.openxmlformats.org/officeDocument/2006/relationships/image" Target="../media/image1978.png"/><Relationship Id="rId116" Type="http://schemas.openxmlformats.org/officeDocument/2006/relationships/customXml" Target="../ink/ink2049.xml"/><Relationship Id="rId137" Type="http://schemas.openxmlformats.org/officeDocument/2006/relationships/image" Target="../media/image2013.png"/><Relationship Id="rId158" Type="http://schemas.openxmlformats.org/officeDocument/2006/relationships/customXml" Target="../ink/ink2070.xml"/><Relationship Id="rId20" Type="http://schemas.openxmlformats.org/officeDocument/2006/relationships/customXml" Target="../ink/ink2001.xml"/><Relationship Id="rId41" Type="http://schemas.openxmlformats.org/officeDocument/2006/relationships/image" Target="../media/image1965.png"/><Relationship Id="rId62" Type="http://schemas.openxmlformats.org/officeDocument/2006/relationships/customXml" Target="../ink/ink2022.xml"/><Relationship Id="rId83" Type="http://schemas.openxmlformats.org/officeDocument/2006/relationships/image" Target="../media/image1986.png"/><Relationship Id="rId88" Type="http://schemas.openxmlformats.org/officeDocument/2006/relationships/customXml" Target="../ink/ink2035.xml"/><Relationship Id="rId111" Type="http://schemas.openxmlformats.org/officeDocument/2006/relationships/image" Target="../media/image2000.png"/><Relationship Id="rId132" Type="http://schemas.openxmlformats.org/officeDocument/2006/relationships/customXml" Target="../ink/ink2057.xml"/><Relationship Id="rId153" Type="http://schemas.openxmlformats.org/officeDocument/2006/relationships/image" Target="../media/image2021.png"/><Relationship Id="rId174" Type="http://schemas.openxmlformats.org/officeDocument/2006/relationships/customXml" Target="../ink/ink2078.xml"/><Relationship Id="rId179" Type="http://schemas.openxmlformats.org/officeDocument/2006/relationships/image" Target="../media/image2034.png"/><Relationship Id="rId195" Type="http://schemas.openxmlformats.org/officeDocument/2006/relationships/image" Target="../media/image2042.png"/><Relationship Id="rId209" Type="http://schemas.openxmlformats.org/officeDocument/2006/relationships/image" Target="../media/image2049.png"/><Relationship Id="rId190" Type="http://schemas.openxmlformats.org/officeDocument/2006/relationships/customXml" Target="../ink/ink2086.xml"/><Relationship Id="rId204" Type="http://schemas.openxmlformats.org/officeDocument/2006/relationships/customXml" Target="../ink/ink2093.xml"/><Relationship Id="rId220" Type="http://schemas.openxmlformats.org/officeDocument/2006/relationships/customXml" Target="../ink/ink2101.xml"/><Relationship Id="rId225" Type="http://schemas.openxmlformats.org/officeDocument/2006/relationships/image" Target="../media/image2057.png"/><Relationship Id="rId15" Type="http://schemas.openxmlformats.org/officeDocument/2006/relationships/image" Target="../media/image1952.png"/><Relationship Id="rId36" Type="http://schemas.openxmlformats.org/officeDocument/2006/relationships/customXml" Target="../ink/ink2009.xml"/><Relationship Id="rId57" Type="http://schemas.openxmlformats.org/officeDocument/2006/relationships/image" Target="../media/image1973.png"/><Relationship Id="rId106" Type="http://schemas.openxmlformats.org/officeDocument/2006/relationships/customXml" Target="../ink/ink2044.xml"/><Relationship Id="rId127" Type="http://schemas.openxmlformats.org/officeDocument/2006/relationships/image" Target="../media/image2008.png"/><Relationship Id="rId10" Type="http://schemas.openxmlformats.org/officeDocument/2006/relationships/customXml" Target="../ink/ink1996.xml"/><Relationship Id="rId31" Type="http://schemas.openxmlformats.org/officeDocument/2006/relationships/image" Target="../media/image1960.png"/><Relationship Id="rId52" Type="http://schemas.openxmlformats.org/officeDocument/2006/relationships/customXml" Target="../ink/ink2017.xml"/><Relationship Id="rId73" Type="http://schemas.openxmlformats.org/officeDocument/2006/relationships/image" Target="../media/image1981.png"/><Relationship Id="rId78" Type="http://schemas.openxmlformats.org/officeDocument/2006/relationships/customXml" Target="../ink/ink2030.xml"/><Relationship Id="rId94" Type="http://schemas.openxmlformats.org/officeDocument/2006/relationships/customXml" Target="../ink/ink2038.xml"/><Relationship Id="rId99" Type="http://schemas.openxmlformats.org/officeDocument/2006/relationships/image" Target="../media/image1994.png"/><Relationship Id="rId101" Type="http://schemas.openxmlformats.org/officeDocument/2006/relationships/image" Target="../media/image1995.png"/><Relationship Id="rId122" Type="http://schemas.openxmlformats.org/officeDocument/2006/relationships/customXml" Target="../ink/ink2052.xml"/><Relationship Id="rId143" Type="http://schemas.openxmlformats.org/officeDocument/2006/relationships/image" Target="../media/image2016.png"/><Relationship Id="rId148" Type="http://schemas.openxmlformats.org/officeDocument/2006/relationships/customXml" Target="../ink/ink2065.xml"/><Relationship Id="rId164" Type="http://schemas.openxmlformats.org/officeDocument/2006/relationships/customXml" Target="../ink/ink2073.xml"/><Relationship Id="rId169" Type="http://schemas.openxmlformats.org/officeDocument/2006/relationships/image" Target="../media/image2029.png"/><Relationship Id="rId185" Type="http://schemas.openxmlformats.org/officeDocument/2006/relationships/image" Target="../media/image2037.png"/><Relationship Id="rId4" Type="http://schemas.openxmlformats.org/officeDocument/2006/relationships/customXml" Target="../ink/ink1993.xml"/><Relationship Id="rId9" Type="http://schemas.openxmlformats.org/officeDocument/2006/relationships/image" Target="../media/image1949.png"/><Relationship Id="rId180" Type="http://schemas.openxmlformats.org/officeDocument/2006/relationships/customXml" Target="../ink/ink2081.xml"/><Relationship Id="rId210" Type="http://schemas.openxmlformats.org/officeDocument/2006/relationships/customXml" Target="../ink/ink2096.xml"/><Relationship Id="rId215" Type="http://schemas.openxmlformats.org/officeDocument/2006/relationships/image" Target="../media/image2052.png"/><Relationship Id="rId26" Type="http://schemas.openxmlformats.org/officeDocument/2006/relationships/customXml" Target="../ink/ink2004.xml"/><Relationship Id="rId47" Type="http://schemas.openxmlformats.org/officeDocument/2006/relationships/image" Target="../media/image1968.png"/><Relationship Id="rId68" Type="http://schemas.openxmlformats.org/officeDocument/2006/relationships/customXml" Target="../ink/ink2025.xml"/><Relationship Id="rId89" Type="http://schemas.openxmlformats.org/officeDocument/2006/relationships/image" Target="../media/image1989.png"/><Relationship Id="rId112" Type="http://schemas.openxmlformats.org/officeDocument/2006/relationships/customXml" Target="../ink/ink2047.xml"/><Relationship Id="rId133" Type="http://schemas.openxmlformats.org/officeDocument/2006/relationships/image" Target="../media/image2011.png"/><Relationship Id="rId154" Type="http://schemas.openxmlformats.org/officeDocument/2006/relationships/customXml" Target="../ink/ink2068.xml"/><Relationship Id="rId175" Type="http://schemas.openxmlformats.org/officeDocument/2006/relationships/image" Target="../media/image2032.png"/><Relationship Id="rId196" Type="http://schemas.openxmlformats.org/officeDocument/2006/relationships/customXml" Target="../ink/ink2089.xml"/><Relationship Id="rId200" Type="http://schemas.openxmlformats.org/officeDocument/2006/relationships/customXml" Target="../ink/ink2091.xml"/><Relationship Id="rId16" Type="http://schemas.openxmlformats.org/officeDocument/2006/relationships/customXml" Target="../ink/ink1999.xml"/><Relationship Id="rId221" Type="http://schemas.openxmlformats.org/officeDocument/2006/relationships/image" Target="../media/image2055.png"/><Relationship Id="rId37" Type="http://schemas.openxmlformats.org/officeDocument/2006/relationships/image" Target="../media/image1963.png"/><Relationship Id="rId58" Type="http://schemas.openxmlformats.org/officeDocument/2006/relationships/customXml" Target="../ink/ink2020.xml"/><Relationship Id="rId79" Type="http://schemas.openxmlformats.org/officeDocument/2006/relationships/image" Target="../media/image1984.png"/><Relationship Id="rId102" Type="http://schemas.openxmlformats.org/officeDocument/2006/relationships/customXml" Target="../ink/ink2042.xml"/><Relationship Id="rId123" Type="http://schemas.openxmlformats.org/officeDocument/2006/relationships/image" Target="../media/image2006.png"/><Relationship Id="rId144" Type="http://schemas.openxmlformats.org/officeDocument/2006/relationships/customXml" Target="../ink/ink2063.xml"/><Relationship Id="rId90" Type="http://schemas.openxmlformats.org/officeDocument/2006/relationships/customXml" Target="../ink/ink2036.xml"/><Relationship Id="rId165" Type="http://schemas.openxmlformats.org/officeDocument/2006/relationships/image" Target="../media/image2027.png"/><Relationship Id="rId186" Type="http://schemas.openxmlformats.org/officeDocument/2006/relationships/customXml" Target="../ink/ink2084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16.xml"/><Relationship Id="rId117" Type="http://schemas.openxmlformats.org/officeDocument/2006/relationships/image" Target="../media/image2114.png"/><Relationship Id="rId21" Type="http://schemas.openxmlformats.org/officeDocument/2006/relationships/image" Target="../media/image2067.png"/><Relationship Id="rId42" Type="http://schemas.openxmlformats.org/officeDocument/2006/relationships/customXml" Target="../ink/ink2124.xml"/><Relationship Id="rId47" Type="http://schemas.openxmlformats.org/officeDocument/2006/relationships/image" Target="../media/image2080.png"/><Relationship Id="rId63" Type="http://schemas.openxmlformats.org/officeDocument/2006/relationships/image" Target="../media/image2088.png"/><Relationship Id="rId68" Type="http://schemas.openxmlformats.org/officeDocument/2006/relationships/customXml" Target="../ink/ink2137.xml"/><Relationship Id="rId84" Type="http://schemas.openxmlformats.org/officeDocument/2006/relationships/customXml" Target="../ink/ink2145.xml"/><Relationship Id="rId89" Type="http://schemas.openxmlformats.org/officeDocument/2006/relationships/image" Target="../media/image2101.png"/><Relationship Id="rId112" Type="http://schemas.openxmlformats.org/officeDocument/2006/relationships/customXml" Target="../ink/ink2159.xml"/><Relationship Id="rId133" Type="http://schemas.openxmlformats.org/officeDocument/2006/relationships/image" Target="../media/image2122.png"/><Relationship Id="rId138" Type="http://schemas.openxmlformats.org/officeDocument/2006/relationships/customXml" Target="../ink/ink2172.xml"/><Relationship Id="rId154" Type="http://schemas.openxmlformats.org/officeDocument/2006/relationships/customXml" Target="../ink/ink2180.xml"/><Relationship Id="rId159" Type="http://schemas.openxmlformats.org/officeDocument/2006/relationships/image" Target="../media/image2135.png"/><Relationship Id="rId175" Type="http://schemas.openxmlformats.org/officeDocument/2006/relationships/image" Target="../media/image2143.png"/><Relationship Id="rId170" Type="http://schemas.openxmlformats.org/officeDocument/2006/relationships/customXml" Target="../ink/ink2188.xml"/><Relationship Id="rId16" Type="http://schemas.openxmlformats.org/officeDocument/2006/relationships/customXml" Target="../ink/ink2111.xml"/><Relationship Id="rId107" Type="http://schemas.openxmlformats.org/officeDocument/2006/relationships/image" Target="../media/image2110.png"/><Relationship Id="rId11" Type="http://schemas.openxmlformats.org/officeDocument/2006/relationships/image" Target="../media/image2062.png"/><Relationship Id="rId32" Type="http://schemas.openxmlformats.org/officeDocument/2006/relationships/customXml" Target="../ink/ink2119.xml"/><Relationship Id="rId37" Type="http://schemas.openxmlformats.org/officeDocument/2006/relationships/image" Target="../media/image2075.png"/><Relationship Id="rId53" Type="http://schemas.openxmlformats.org/officeDocument/2006/relationships/image" Target="../media/image2083.png"/><Relationship Id="rId58" Type="http://schemas.openxmlformats.org/officeDocument/2006/relationships/customXml" Target="../ink/ink2132.xml"/><Relationship Id="rId74" Type="http://schemas.openxmlformats.org/officeDocument/2006/relationships/customXml" Target="../ink/ink2140.xml"/><Relationship Id="rId79" Type="http://schemas.openxmlformats.org/officeDocument/2006/relationships/image" Target="../media/image2096.png"/><Relationship Id="rId102" Type="http://schemas.openxmlformats.org/officeDocument/2006/relationships/customXml" Target="../ink/ink2154.xml"/><Relationship Id="rId123" Type="http://schemas.openxmlformats.org/officeDocument/2006/relationships/image" Target="../media/image2117.png"/><Relationship Id="rId128" Type="http://schemas.openxmlformats.org/officeDocument/2006/relationships/customXml" Target="../ink/ink2167.xml"/><Relationship Id="rId144" Type="http://schemas.openxmlformats.org/officeDocument/2006/relationships/customXml" Target="../ink/ink2175.xml"/><Relationship Id="rId149" Type="http://schemas.openxmlformats.org/officeDocument/2006/relationships/image" Target="../media/image2130.png"/><Relationship Id="rId5" Type="http://schemas.openxmlformats.org/officeDocument/2006/relationships/image" Target="../media/image2059.png"/><Relationship Id="rId90" Type="http://schemas.openxmlformats.org/officeDocument/2006/relationships/customXml" Target="../ink/ink2148.xml"/><Relationship Id="rId95" Type="http://schemas.openxmlformats.org/officeDocument/2006/relationships/image" Target="../media/image2104.png"/><Relationship Id="rId160" Type="http://schemas.openxmlformats.org/officeDocument/2006/relationships/customXml" Target="../ink/ink2183.xml"/><Relationship Id="rId165" Type="http://schemas.openxmlformats.org/officeDocument/2006/relationships/image" Target="../media/image2138.png"/><Relationship Id="rId22" Type="http://schemas.openxmlformats.org/officeDocument/2006/relationships/customXml" Target="../ink/ink2114.xml"/><Relationship Id="rId27" Type="http://schemas.openxmlformats.org/officeDocument/2006/relationships/image" Target="../media/image2070.png"/><Relationship Id="rId43" Type="http://schemas.openxmlformats.org/officeDocument/2006/relationships/image" Target="../media/image2078.png"/><Relationship Id="rId48" Type="http://schemas.openxmlformats.org/officeDocument/2006/relationships/customXml" Target="../ink/ink2127.xml"/><Relationship Id="rId64" Type="http://schemas.openxmlformats.org/officeDocument/2006/relationships/customXml" Target="../ink/ink2135.xml"/><Relationship Id="rId69" Type="http://schemas.openxmlformats.org/officeDocument/2006/relationships/image" Target="../media/image2091.png"/><Relationship Id="rId113" Type="http://schemas.openxmlformats.org/officeDocument/2006/relationships/image" Target="../media/image2112.png"/><Relationship Id="rId118" Type="http://schemas.openxmlformats.org/officeDocument/2006/relationships/customXml" Target="../ink/ink2162.xml"/><Relationship Id="rId134" Type="http://schemas.openxmlformats.org/officeDocument/2006/relationships/customXml" Target="../ink/ink2170.xml"/><Relationship Id="rId139" Type="http://schemas.openxmlformats.org/officeDocument/2006/relationships/image" Target="../media/image2125.png"/><Relationship Id="rId80" Type="http://schemas.openxmlformats.org/officeDocument/2006/relationships/customXml" Target="../ink/ink2143.xml"/><Relationship Id="rId85" Type="http://schemas.openxmlformats.org/officeDocument/2006/relationships/image" Target="../media/image2099.png"/><Relationship Id="rId150" Type="http://schemas.openxmlformats.org/officeDocument/2006/relationships/customXml" Target="../ink/ink2178.xml"/><Relationship Id="rId155" Type="http://schemas.openxmlformats.org/officeDocument/2006/relationships/image" Target="../media/image2133.png"/><Relationship Id="rId171" Type="http://schemas.openxmlformats.org/officeDocument/2006/relationships/image" Target="../media/image2141.png"/><Relationship Id="rId176" Type="http://schemas.openxmlformats.org/officeDocument/2006/relationships/customXml" Target="../ink/ink2191.xml"/><Relationship Id="rId12" Type="http://schemas.openxmlformats.org/officeDocument/2006/relationships/customXml" Target="../ink/ink2109.xml"/><Relationship Id="rId17" Type="http://schemas.openxmlformats.org/officeDocument/2006/relationships/image" Target="../media/image2065.png"/><Relationship Id="rId33" Type="http://schemas.openxmlformats.org/officeDocument/2006/relationships/image" Target="../media/image2073.png"/><Relationship Id="rId38" Type="http://schemas.openxmlformats.org/officeDocument/2006/relationships/customXml" Target="../ink/ink2122.xml"/><Relationship Id="rId59" Type="http://schemas.openxmlformats.org/officeDocument/2006/relationships/image" Target="../media/image2086.png"/><Relationship Id="rId103" Type="http://schemas.openxmlformats.org/officeDocument/2006/relationships/image" Target="../media/image2108.png"/><Relationship Id="rId108" Type="http://schemas.openxmlformats.org/officeDocument/2006/relationships/customXml" Target="../ink/ink2157.xml"/><Relationship Id="rId124" Type="http://schemas.openxmlformats.org/officeDocument/2006/relationships/customXml" Target="../ink/ink2165.xml"/><Relationship Id="rId129" Type="http://schemas.openxmlformats.org/officeDocument/2006/relationships/image" Target="../media/image2120.png"/><Relationship Id="rId54" Type="http://schemas.openxmlformats.org/officeDocument/2006/relationships/customXml" Target="../ink/ink2130.xml"/><Relationship Id="rId70" Type="http://schemas.openxmlformats.org/officeDocument/2006/relationships/customXml" Target="../ink/ink2138.xml"/><Relationship Id="rId75" Type="http://schemas.openxmlformats.org/officeDocument/2006/relationships/image" Target="../media/image2094.png"/><Relationship Id="rId91" Type="http://schemas.openxmlformats.org/officeDocument/2006/relationships/image" Target="../media/image2102.png"/><Relationship Id="rId96" Type="http://schemas.openxmlformats.org/officeDocument/2006/relationships/customXml" Target="../ink/ink2151.xml"/><Relationship Id="rId140" Type="http://schemas.openxmlformats.org/officeDocument/2006/relationships/customXml" Target="../ink/ink2173.xml"/><Relationship Id="rId145" Type="http://schemas.openxmlformats.org/officeDocument/2006/relationships/image" Target="../media/image2128.png"/><Relationship Id="rId161" Type="http://schemas.openxmlformats.org/officeDocument/2006/relationships/image" Target="../media/image2136.png"/><Relationship Id="rId166" Type="http://schemas.openxmlformats.org/officeDocument/2006/relationships/customXml" Target="../ink/ink21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06.xml"/><Relationship Id="rId23" Type="http://schemas.openxmlformats.org/officeDocument/2006/relationships/image" Target="../media/image2068.png"/><Relationship Id="rId28" Type="http://schemas.openxmlformats.org/officeDocument/2006/relationships/customXml" Target="../ink/ink2117.xml"/><Relationship Id="rId49" Type="http://schemas.openxmlformats.org/officeDocument/2006/relationships/image" Target="../media/image2081.png"/><Relationship Id="rId114" Type="http://schemas.openxmlformats.org/officeDocument/2006/relationships/customXml" Target="../ink/ink2160.xml"/><Relationship Id="rId119" Type="http://schemas.openxmlformats.org/officeDocument/2006/relationships/image" Target="../media/image2115.png"/><Relationship Id="rId10" Type="http://schemas.openxmlformats.org/officeDocument/2006/relationships/customXml" Target="../ink/ink2108.xml"/><Relationship Id="rId31" Type="http://schemas.openxmlformats.org/officeDocument/2006/relationships/image" Target="../media/image2072.png"/><Relationship Id="rId44" Type="http://schemas.openxmlformats.org/officeDocument/2006/relationships/customXml" Target="../ink/ink2125.xml"/><Relationship Id="rId52" Type="http://schemas.openxmlformats.org/officeDocument/2006/relationships/customXml" Target="../ink/ink2129.xml"/><Relationship Id="rId60" Type="http://schemas.openxmlformats.org/officeDocument/2006/relationships/customXml" Target="../ink/ink2133.xml"/><Relationship Id="rId65" Type="http://schemas.openxmlformats.org/officeDocument/2006/relationships/image" Target="../media/image2089.png"/><Relationship Id="rId73" Type="http://schemas.openxmlformats.org/officeDocument/2006/relationships/image" Target="../media/image2093.png"/><Relationship Id="rId78" Type="http://schemas.openxmlformats.org/officeDocument/2006/relationships/customXml" Target="../ink/ink2142.xml"/><Relationship Id="rId81" Type="http://schemas.openxmlformats.org/officeDocument/2006/relationships/image" Target="../media/image2097.png"/><Relationship Id="rId86" Type="http://schemas.openxmlformats.org/officeDocument/2006/relationships/customXml" Target="../ink/ink2146.xml"/><Relationship Id="rId94" Type="http://schemas.openxmlformats.org/officeDocument/2006/relationships/customXml" Target="../ink/ink2150.xml"/><Relationship Id="rId99" Type="http://schemas.openxmlformats.org/officeDocument/2006/relationships/image" Target="../media/image2106.png"/><Relationship Id="rId101" Type="http://schemas.openxmlformats.org/officeDocument/2006/relationships/image" Target="../media/image2107.png"/><Relationship Id="rId122" Type="http://schemas.openxmlformats.org/officeDocument/2006/relationships/customXml" Target="../ink/ink2164.xml"/><Relationship Id="rId130" Type="http://schemas.openxmlformats.org/officeDocument/2006/relationships/customXml" Target="../ink/ink2168.xml"/><Relationship Id="rId135" Type="http://schemas.openxmlformats.org/officeDocument/2006/relationships/image" Target="../media/image2123.png"/><Relationship Id="rId143" Type="http://schemas.openxmlformats.org/officeDocument/2006/relationships/image" Target="../media/image2127.png"/><Relationship Id="rId148" Type="http://schemas.openxmlformats.org/officeDocument/2006/relationships/customXml" Target="../ink/ink2177.xml"/><Relationship Id="rId151" Type="http://schemas.openxmlformats.org/officeDocument/2006/relationships/image" Target="../media/image2131.png"/><Relationship Id="rId156" Type="http://schemas.openxmlformats.org/officeDocument/2006/relationships/customXml" Target="../ink/ink2181.xml"/><Relationship Id="rId164" Type="http://schemas.openxmlformats.org/officeDocument/2006/relationships/customXml" Target="../ink/ink2185.xml"/><Relationship Id="rId169" Type="http://schemas.openxmlformats.org/officeDocument/2006/relationships/image" Target="../media/image2140.png"/><Relationship Id="rId177" Type="http://schemas.openxmlformats.org/officeDocument/2006/relationships/image" Target="../media/image2144.png"/><Relationship Id="rId4" Type="http://schemas.openxmlformats.org/officeDocument/2006/relationships/customXml" Target="../ink/ink2105.xml"/><Relationship Id="rId9" Type="http://schemas.openxmlformats.org/officeDocument/2006/relationships/image" Target="../media/image2061.png"/><Relationship Id="rId172" Type="http://schemas.openxmlformats.org/officeDocument/2006/relationships/customXml" Target="../ink/ink2189.xml"/><Relationship Id="rId13" Type="http://schemas.openxmlformats.org/officeDocument/2006/relationships/image" Target="../media/image2063.png"/><Relationship Id="rId18" Type="http://schemas.openxmlformats.org/officeDocument/2006/relationships/customXml" Target="../ink/ink2112.xml"/><Relationship Id="rId39" Type="http://schemas.openxmlformats.org/officeDocument/2006/relationships/image" Target="../media/image2076.png"/><Relationship Id="rId109" Type="http://schemas.openxmlformats.org/officeDocument/2006/relationships/image" Target="../media/image2111.png"/><Relationship Id="rId34" Type="http://schemas.openxmlformats.org/officeDocument/2006/relationships/customXml" Target="../ink/ink2120.xml"/><Relationship Id="rId50" Type="http://schemas.openxmlformats.org/officeDocument/2006/relationships/customXml" Target="../ink/ink2128.xml"/><Relationship Id="rId55" Type="http://schemas.openxmlformats.org/officeDocument/2006/relationships/image" Target="../media/image2084.png"/><Relationship Id="rId76" Type="http://schemas.openxmlformats.org/officeDocument/2006/relationships/customXml" Target="../ink/ink2141.xml"/><Relationship Id="rId97" Type="http://schemas.openxmlformats.org/officeDocument/2006/relationships/image" Target="../media/image2105.png"/><Relationship Id="rId104" Type="http://schemas.openxmlformats.org/officeDocument/2006/relationships/customXml" Target="../ink/ink2155.xml"/><Relationship Id="rId120" Type="http://schemas.openxmlformats.org/officeDocument/2006/relationships/customXml" Target="../ink/ink2163.xml"/><Relationship Id="rId125" Type="http://schemas.openxmlformats.org/officeDocument/2006/relationships/image" Target="../media/image2118.png"/><Relationship Id="rId141" Type="http://schemas.openxmlformats.org/officeDocument/2006/relationships/image" Target="../media/image2126.png"/><Relationship Id="rId146" Type="http://schemas.openxmlformats.org/officeDocument/2006/relationships/customXml" Target="../ink/ink2176.xml"/><Relationship Id="rId167" Type="http://schemas.openxmlformats.org/officeDocument/2006/relationships/image" Target="../media/image2139.png"/><Relationship Id="rId7" Type="http://schemas.openxmlformats.org/officeDocument/2006/relationships/image" Target="../media/image2060.png"/><Relationship Id="rId71" Type="http://schemas.openxmlformats.org/officeDocument/2006/relationships/image" Target="../media/image2092.png"/><Relationship Id="rId92" Type="http://schemas.openxmlformats.org/officeDocument/2006/relationships/customXml" Target="../ink/ink2149.xml"/><Relationship Id="rId162" Type="http://schemas.openxmlformats.org/officeDocument/2006/relationships/customXml" Target="../ink/ink2184.xml"/><Relationship Id="rId2" Type="http://schemas.openxmlformats.org/officeDocument/2006/relationships/customXml" Target="../ink/ink2104.xml"/><Relationship Id="rId29" Type="http://schemas.openxmlformats.org/officeDocument/2006/relationships/image" Target="../media/image2071.png"/><Relationship Id="rId24" Type="http://schemas.openxmlformats.org/officeDocument/2006/relationships/customXml" Target="../ink/ink2115.xml"/><Relationship Id="rId40" Type="http://schemas.openxmlformats.org/officeDocument/2006/relationships/customXml" Target="../ink/ink2123.xml"/><Relationship Id="rId45" Type="http://schemas.openxmlformats.org/officeDocument/2006/relationships/image" Target="../media/image2079.png"/><Relationship Id="rId66" Type="http://schemas.openxmlformats.org/officeDocument/2006/relationships/customXml" Target="../ink/ink2136.xml"/><Relationship Id="rId87" Type="http://schemas.openxmlformats.org/officeDocument/2006/relationships/image" Target="../media/image2100.png"/><Relationship Id="rId110" Type="http://schemas.openxmlformats.org/officeDocument/2006/relationships/customXml" Target="../ink/ink2158.xml"/><Relationship Id="rId115" Type="http://schemas.openxmlformats.org/officeDocument/2006/relationships/image" Target="../media/image2113.png"/><Relationship Id="rId131" Type="http://schemas.openxmlformats.org/officeDocument/2006/relationships/image" Target="../media/image2121.png"/><Relationship Id="rId136" Type="http://schemas.openxmlformats.org/officeDocument/2006/relationships/customXml" Target="../ink/ink2171.xml"/><Relationship Id="rId157" Type="http://schemas.openxmlformats.org/officeDocument/2006/relationships/image" Target="../media/image2134.png"/><Relationship Id="rId61" Type="http://schemas.openxmlformats.org/officeDocument/2006/relationships/image" Target="../media/image2087.png"/><Relationship Id="rId82" Type="http://schemas.openxmlformats.org/officeDocument/2006/relationships/customXml" Target="../ink/ink2144.xml"/><Relationship Id="rId152" Type="http://schemas.openxmlformats.org/officeDocument/2006/relationships/customXml" Target="../ink/ink2179.xml"/><Relationship Id="rId173" Type="http://schemas.openxmlformats.org/officeDocument/2006/relationships/image" Target="../media/image2142.png"/><Relationship Id="rId19" Type="http://schemas.openxmlformats.org/officeDocument/2006/relationships/image" Target="../media/image2066.png"/><Relationship Id="rId14" Type="http://schemas.openxmlformats.org/officeDocument/2006/relationships/customXml" Target="../ink/ink2110.xml"/><Relationship Id="rId30" Type="http://schemas.openxmlformats.org/officeDocument/2006/relationships/customXml" Target="../ink/ink2118.xml"/><Relationship Id="rId35" Type="http://schemas.openxmlformats.org/officeDocument/2006/relationships/image" Target="../media/image2074.png"/><Relationship Id="rId56" Type="http://schemas.openxmlformats.org/officeDocument/2006/relationships/customXml" Target="../ink/ink2131.xml"/><Relationship Id="rId77" Type="http://schemas.openxmlformats.org/officeDocument/2006/relationships/image" Target="../media/image2095.png"/><Relationship Id="rId100" Type="http://schemas.openxmlformats.org/officeDocument/2006/relationships/customXml" Target="../ink/ink2153.xml"/><Relationship Id="rId105" Type="http://schemas.openxmlformats.org/officeDocument/2006/relationships/image" Target="../media/image2109.png"/><Relationship Id="rId126" Type="http://schemas.openxmlformats.org/officeDocument/2006/relationships/customXml" Target="../ink/ink2166.xml"/><Relationship Id="rId147" Type="http://schemas.openxmlformats.org/officeDocument/2006/relationships/image" Target="../media/image2129.png"/><Relationship Id="rId168" Type="http://schemas.openxmlformats.org/officeDocument/2006/relationships/customXml" Target="../ink/ink2187.xml"/><Relationship Id="rId8" Type="http://schemas.openxmlformats.org/officeDocument/2006/relationships/customXml" Target="../ink/ink2107.xml"/><Relationship Id="rId51" Type="http://schemas.openxmlformats.org/officeDocument/2006/relationships/image" Target="../media/image2082.png"/><Relationship Id="rId72" Type="http://schemas.openxmlformats.org/officeDocument/2006/relationships/customXml" Target="../ink/ink2139.xml"/><Relationship Id="rId93" Type="http://schemas.openxmlformats.org/officeDocument/2006/relationships/image" Target="../media/image2103.png"/><Relationship Id="rId98" Type="http://schemas.openxmlformats.org/officeDocument/2006/relationships/customXml" Target="../ink/ink2152.xml"/><Relationship Id="rId121" Type="http://schemas.openxmlformats.org/officeDocument/2006/relationships/image" Target="../media/image2116.png"/><Relationship Id="rId142" Type="http://schemas.openxmlformats.org/officeDocument/2006/relationships/customXml" Target="../ink/ink2174.xml"/><Relationship Id="rId163" Type="http://schemas.openxmlformats.org/officeDocument/2006/relationships/image" Target="../media/image2137.png"/><Relationship Id="rId3" Type="http://schemas.openxmlformats.org/officeDocument/2006/relationships/image" Target="../media/image2058.png"/><Relationship Id="rId25" Type="http://schemas.openxmlformats.org/officeDocument/2006/relationships/image" Target="../media/image2069.png"/><Relationship Id="rId46" Type="http://schemas.openxmlformats.org/officeDocument/2006/relationships/customXml" Target="../ink/ink2126.xml"/><Relationship Id="rId67" Type="http://schemas.openxmlformats.org/officeDocument/2006/relationships/image" Target="../media/image2090.png"/><Relationship Id="rId116" Type="http://schemas.openxmlformats.org/officeDocument/2006/relationships/customXml" Target="../ink/ink2161.xml"/><Relationship Id="rId137" Type="http://schemas.openxmlformats.org/officeDocument/2006/relationships/image" Target="../media/image2124.png"/><Relationship Id="rId158" Type="http://schemas.openxmlformats.org/officeDocument/2006/relationships/customXml" Target="../ink/ink2182.xml"/><Relationship Id="rId20" Type="http://schemas.openxmlformats.org/officeDocument/2006/relationships/customXml" Target="../ink/ink2113.xml"/><Relationship Id="rId41" Type="http://schemas.openxmlformats.org/officeDocument/2006/relationships/image" Target="../media/image2077.png"/><Relationship Id="rId62" Type="http://schemas.openxmlformats.org/officeDocument/2006/relationships/customXml" Target="../ink/ink2134.xml"/><Relationship Id="rId83" Type="http://schemas.openxmlformats.org/officeDocument/2006/relationships/image" Target="../media/image2098.png"/><Relationship Id="rId88" Type="http://schemas.openxmlformats.org/officeDocument/2006/relationships/customXml" Target="../ink/ink2147.xml"/><Relationship Id="rId111" Type="http://schemas.openxmlformats.org/officeDocument/2006/relationships/image" Target="../media/image1062.png"/><Relationship Id="rId132" Type="http://schemas.openxmlformats.org/officeDocument/2006/relationships/customXml" Target="../ink/ink2169.xml"/><Relationship Id="rId153" Type="http://schemas.openxmlformats.org/officeDocument/2006/relationships/image" Target="../media/image2132.png"/><Relationship Id="rId174" Type="http://schemas.openxmlformats.org/officeDocument/2006/relationships/customXml" Target="../ink/ink2190.xml"/><Relationship Id="rId15" Type="http://schemas.openxmlformats.org/officeDocument/2006/relationships/image" Target="../media/image2064.png"/><Relationship Id="rId36" Type="http://schemas.openxmlformats.org/officeDocument/2006/relationships/customXml" Target="../ink/ink2121.xml"/><Relationship Id="rId57" Type="http://schemas.openxmlformats.org/officeDocument/2006/relationships/image" Target="../media/image2085.png"/><Relationship Id="rId106" Type="http://schemas.openxmlformats.org/officeDocument/2006/relationships/customXml" Target="../ink/ink2156.xml"/><Relationship Id="rId127" Type="http://schemas.openxmlformats.org/officeDocument/2006/relationships/image" Target="../media/image2119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0.png"/><Relationship Id="rId18" Type="http://schemas.openxmlformats.org/officeDocument/2006/relationships/customXml" Target="../ink/ink2200.xml"/><Relationship Id="rId26" Type="http://schemas.openxmlformats.org/officeDocument/2006/relationships/customXml" Target="../ink/ink2204.xml"/><Relationship Id="rId39" Type="http://schemas.openxmlformats.org/officeDocument/2006/relationships/image" Target="../media/image2163.png"/><Relationship Id="rId21" Type="http://schemas.openxmlformats.org/officeDocument/2006/relationships/image" Target="../media/image2154.png"/><Relationship Id="rId34" Type="http://schemas.openxmlformats.org/officeDocument/2006/relationships/customXml" Target="../ink/ink2208.xml"/><Relationship Id="rId42" Type="http://schemas.openxmlformats.org/officeDocument/2006/relationships/customXml" Target="../ink/ink2212.xml"/><Relationship Id="rId47" Type="http://schemas.openxmlformats.org/officeDocument/2006/relationships/image" Target="../media/image2167.png"/><Relationship Id="rId50" Type="http://schemas.openxmlformats.org/officeDocument/2006/relationships/customXml" Target="../ink/ink2216.xml"/><Relationship Id="rId55" Type="http://schemas.openxmlformats.org/officeDocument/2006/relationships/image" Target="../media/image2171.png"/><Relationship Id="rId63" Type="http://schemas.openxmlformats.org/officeDocument/2006/relationships/image" Target="../media/image2175.png"/><Relationship Id="rId68" Type="http://schemas.openxmlformats.org/officeDocument/2006/relationships/customXml" Target="../ink/ink2225.xml"/><Relationship Id="rId7" Type="http://schemas.openxmlformats.org/officeDocument/2006/relationships/image" Target="../media/image2147.png"/><Relationship Id="rId71" Type="http://schemas.openxmlformats.org/officeDocument/2006/relationships/image" Target="../media/image2179.png"/><Relationship Id="rId2" Type="http://schemas.openxmlformats.org/officeDocument/2006/relationships/customXml" Target="../ink/ink2192.xml"/><Relationship Id="rId16" Type="http://schemas.openxmlformats.org/officeDocument/2006/relationships/customXml" Target="../ink/ink2199.xml"/><Relationship Id="rId29" Type="http://schemas.openxmlformats.org/officeDocument/2006/relationships/image" Target="../media/image2158.png"/><Relationship Id="rId11" Type="http://schemas.openxmlformats.org/officeDocument/2006/relationships/image" Target="../media/image2149.png"/><Relationship Id="rId24" Type="http://schemas.openxmlformats.org/officeDocument/2006/relationships/customXml" Target="../ink/ink2203.xml"/><Relationship Id="rId32" Type="http://schemas.openxmlformats.org/officeDocument/2006/relationships/customXml" Target="../ink/ink2207.xml"/><Relationship Id="rId37" Type="http://schemas.openxmlformats.org/officeDocument/2006/relationships/image" Target="../media/image2162.png"/><Relationship Id="rId40" Type="http://schemas.openxmlformats.org/officeDocument/2006/relationships/customXml" Target="../ink/ink2211.xml"/><Relationship Id="rId45" Type="http://schemas.openxmlformats.org/officeDocument/2006/relationships/image" Target="../media/image2166.png"/><Relationship Id="rId53" Type="http://schemas.openxmlformats.org/officeDocument/2006/relationships/image" Target="../media/image2170.png"/><Relationship Id="rId58" Type="http://schemas.openxmlformats.org/officeDocument/2006/relationships/customXml" Target="../ink/ink2220.xml"/><Relationship Id="rId66" Type="http://schemas.openxmlformats.org/officeDocument/2006/relationships/customXml" Target="../ink/ink2224.xml"/><Relationship Id="rId5" Type="http://schemas.openxmlformats.org/officeDocument/2006/relationships/image" Target="../media/image2146.png"/><Relationship Id="rId15" Type="http://schemas.openxmlformats.org/officeDocument/2006/relationships/image" Target="../media/image2151.png"/><Relationship Id="rId23" Type="http://schemas.openxmlformats.org/officeDocument/2006/relationships/image" Target="../media/image2155.png"/><Relationship Id="rId28" Type="http://schemas.openxmlformats.org/officeDocument/2006/relationships/customXml" Target="../ink/ink2205.xml"/><Relationship Id="rId36" Type="http://schemas.openxmlformats.org/officeDocument/2006/relationships/customXml" Target="../ink/ink2209.xml"/><Relationship Id="rId49" Type="http://schemas.openxmlformats.org/officeDocument/2006/relationships/image" Target="../media/image2168.png"/><Relationship Id="rId57" Type="http://schemas.openxmlformats.org/officeDocument/2006/relationships/image" Target="../media/image2172.png"/><Relationship Id="rId61" Type="http://schemas.openxmlformats.org/officeDocument/2006/relationships/image" Target="../media/image2174.png"/><Relationship Id="rId10" Type="http://schemas.openxmlformats.org/officeDocument/2006/relationships/customXml" Target="../ink/ink2196.xml"/><Relationship Id="rId19" Type="http://schemas.openxmlformats.org/officeDocument/2006/relationships/image" Target="../media/image2153.png"/><Relationship Id="rId31" Type="http://schemas.openxmlformats.org/officeDocument/2006/relationships/image" Target="../media/image2159.png"/><Relationship Id="rId44" Type="http://schemas.openxmlformats.org/officeDocument/2006/relationships/customXml" Target="../ink/ink2213.xml"/><Relationship Id="rId52" Type="http://schemas.openxmlformats.org/officeDocument/2006/relationships/customXml" Target="../ink/ink2217.xml"/><Relationship Id="rId60" Type="http://schemas.openxmlformats.org/officeDocument/2006/relationships/customXml" Target="../ink/ink2221.xml"/><Relationship Id="rId65" Type="http://schemas.openxmlformats.org/officeDocument/2006/relationships/image" Target="../media/image2176.png"/><Relationship Id="rId73" Type="http://schemas.openxmlformats.org/officeDocument/2006/relationships/image" Target="../media/image2180.png"/><Relationship Id="rId4" Type="http://schemas.openxmlformats.org/officeDocument/2006/relationships/customXml" Target="../ink/ink2193.xml"/><Relationship Id="rId9" Type="http://schemas.openxmlformats.org/officeDocument/2006/relationships/image" Target="../media/image2148.png"/><Relationship Id="rId14" Type="http://schemas.openxmlformats.org/officeDocument/2006/relationships/customXml" Target="../ink/ink2198.xml"/><Relationship Id="rId22" Type="http://schemas.openxmlformats.org/officeDocument/2006/relationships/customXml" Target="../ink/ink2202.xml"/><Relationship Id="rId27" Type="http://schemas.openxmlformats.org/officeDocument/2006/relationships/image" Target="../media/image2157.png"/><Relationship Id="rId30" Type="http://schemas.openxmlformats.org/officeDocument/2006/relationships/customXml" Target="../ink/ink2206.xml"/><Relationship Id="rId35" Type="http://schemas.openxmlformats.org/officeDocument/2006/relationships/image" Target="../media/image2161.png"/><Relationship Id="rId43" Type="http://schemas.openxmlformats.org/officeDocument/2006/relationships/image" Target="../media/image2165.png"/><Relationship Id="rId48" Type="http://schemas.openxmlformats.org/officeDocument/2006/relationships/customXml" Target="../ink/ink2215.xml"/><Relationship Id="rId56" Type="http://schemas.openxmlformats.org/officeDocument/2006/relationships/customXml" Target="../ink/ink2219.xml"/><Relationship Id="rId64" Type="http://schemas.openxmlformats.org/officeDocument/2006/relationships/customXml" Target="../ink/ink2223.xml"/><Relationship Id="rId69" Type="http://schemas.openxmlformats.org/officeDocument/2006/relationships/image" Target="../media/image2178.png"/><Relationship Id="rId8" Type="http://schemas.openxmlformats.org/officeDocument/2006/relationships/customXml" Target="../ink/ink2195.xml"/><Relationship Id="rId51" Type="http://schemas.openxmlformats.org/officeDocument/2006/relationships/image" Target="../media/image2169.png"/><Relationship Id="rId72" Type="http://schemas.openxmlformats.org/officeDocument/2006/relationships/customXml" Target="../ink/ink2227.xml"/><Relationship Id="rId3" Type="http://schemas.openxmlformats.org/officeDocument/2006/relationships/image" Target="../media/image2145.png"/><Relationship Id="rId12" Type="http://schemas.openxmlformats.org/officeDocument/2006/relationships/customXml" Target="../ink/ink2197.xml"/><Relationship Id="rId17" Type="http://schemas.openxmlformats.org/officeDocument/2006/relationships/image" Target="../media/image2152.png"/><Relationship Id="rId25" Type="http://schemas.openxmlformats.org/officeDocument/2006/relationships/image" Target="../media/image2156.png"/><Relationship Id="rId33" Type="http://schemas.openxmlformats.org/officeDocument/2006/relationships/image" Target="../media/image2160.png"/><Relationship Id="rId38" Type="http://schemas.openxmlformats.org/officeDocument/2006/relationships/customXml" Target="../ink/ink2210.xml"/><Relationship Id="rId46" Type="http://schemas.openxmlformats.org/officeDocument/2006/relationships/customXml" Target="../ink/ink2214.xml"/><Relationship Id="rId59" Type="http://schemas.openxmlformats.org/officeDocument/2006/relationships/image" Target="../media/image2173.png"/><Relationship Id="rId67" Type="http://schemas.openxmlformats.org/officeDocument/2006/relationships/image" Target="../media/image2177.png"/><Relationship Id="rId20" Type="http://schemas.openxmlformats.org/officeDocument/2006/relationships/customXml" Target="../ink/ink2201.xml"/><Relationship Id="rId41" Type="http://schemas.openxmlformats.org/officeDocument/2006/relationships/image" Target="../media/image2164.png"/><Relationship Id="rId54" Type="http://schemas.openxmlformats.org/officeDocument/2006/relationships/customXml" Target="../ink/ink2218.xml"/><Relationship Id="rId62" Type="http://schemas.openxmlformats.org/officeDocument/2006/relationships/customXml" Target="../ink/ink2222.xml"/><Relationship Id="rId70" Type="http://schemas.openxmlformats.org/officeDocument/2006/relationships/customXml" Target="../ink/ink22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94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86.png"/><Relationship Id="rId18" Type="http://schemas.openxmlformats.org/officeDocument/2006/relationships/customXml" Target="../ink/ink2236.xml"/><Relationship Id="rId26" Type="http://schemas.openxmlformats.org/officeDocument/2006/relationships/customXml" Target="../ink/ink2240.xml"/><Relationship Id="rId39" Type="http://schemas.openxmlformats.org/officeDocument/2006/relationships/image" Target="../media/image2199.png"/><Relationship Id="rId21" Type="http://schemas.openxmlformats.org/officeDocument/2006/relationships/image" Target="../media/image2190.png"/><Relationship Id="rId34" Type="http://schemas.openxmlformats.org/officeDocument/2006/relationships/customXml" Target="../ink/ink2244.xml"/><Relationship Id="rId42" Type="http://schemas.openxmlformats.org/officeDocument/2006/relationships/customXml" Target="../ink/ink2248.xml"/><Relationship Id="rId47" Type="http://schemas.openxmlformats.org/officeDocument/2006/relationships/image" Target="../media/image2203.png"/><Relationship Id="rId50" Type="http://schemas.openxmlformats.org/officeDocument/2006/relationships/customXml" Target="../ink/ink2252.xml"/><Relationship Id="rId55" Type="http://schemas.openxmlformats.org/officeDocument/2006/relationships/image" Target="../media/image2207.png"/><Relationship Id="rId63" Type="http://schemas.openxmlformats.org/officeDocument/2006/relationships/image" Target="../media/image2210.png"/><Relationship Id="rId68" Type="http://schemas.openxmlformats.org/officeDocument/2006/relationships/customXml" Target="../ink/ink2262.xml"/><Relationship Id="rId76" Type="http://schemas.openxmlformats.org/officeDocument/2006/relationships/customXml" Target="../ink/ink2266.xml"/><Relationship Id="rId84" Type="http://schemas.openxmlformats.org/officeDocument/2006/relationships/customXml" Target="../ink/ink2270.xml"/><Relationship Id="rId89" Type="http://schemas.openxmlformats.org/officeDocument/2006/relationships/image" Target="../media/image2222.png"/><Relationship Id="rId7" Type="http://schemas.openxmlformats.org/officeDocument/2006/relationships/image" Target="../media/image2183.png"/><Relationship Id="rId71" Type="http://schemas.openxmlformats.org/officeDocument/2006/relationships/image" Target="../media/image2213.png"/><Relationship Id="rId92" Type="http://schemas.openxmlformats.org/officeDocument/2006/relationships/customXml" Target="../ink/ink2274.xml"/><Relationship Id="rId2" Type="http://schemas.openxmlformats.org/officeDocument/2006/relationships/customXml" Target="../ink/ink2228.xml"/><Relationship Id="rId16" Type="http://schemas.openxmlformats.org/officeDocument/2006/relationships/customXml" Target="../ink/ink2235.xml"/><Relationship Id="rId29" Type="http://schemas.openxmlformats.org/officeDocument/2006/relationships/image" Target="../media/image2194.png"/><Relationship Id="rId11" Type="http://schemas.openxmlformats.org/officeDocument/2006/relationships/image" Target="../media/image2185.png"/><Relationship Id="rId24" Type="http://schemas.openxmlformats.org/officeDocument/2006/relationships/customXml" Target="../ink/ink2239.xml"/><Relationship Id="rId32" Type="http://schemas.openxmlformats.org/officeDocument/2006/relationships/customXml" Target="../ink/ink2243.xml"/><Relationship Id="rId37" Type="http://schemas.openxmlformats.org/officeDocument/2006/relationships/image" Target="../media/image2198.png"/><Relationship Id="rId40" Type="http://schemas.openxmlformats.org/officeDocument/2006/relationships/customXml" Target="../ink/ink2247.xml"/><Relationship Id="rId45" Type="http://schemas.openxmlformats.org/officeDocument/2006/relationships/image" Target="../media/image2202.png"/><Relationship Id="rId53" Type="http://schemas.openxmlformats.org/officeDocument/2006/relationships/image" Target="../media/image2206.png"/><Relationship Id="rId58" Type="http://schemas.openxmlformats.org/officeDocument/2006/relationships/customXml" Target="../ink/ink2256.xml"/><Relationship Id="rId66" Type="http://schemas.openxmlformats.org/officeDocument/2006/relationships/image" Target="../media/image2211.png"/><Relationship Id="rId74" Type="http://schemas.openxmlformats.org/officeDocument/2006/relationships/customXml" Target="../ink/ink2265.xml"/><Relationship Id="rId79" Type="http://schemas.openxmlformats.org/officeDocument/2006/relationships/image" Target="../media/image2217.png"/><Relationship Id="rId87" Type="http://schemas.openxmlformats.org/officeDocument/2006/relationships/image" Target="../media/image2221.png"/><Relationship Id="rId5" Type="http://schemas.openxmlformats.org/officeDocument/2006/relationships/image" Target="../media/image2182.png"/><Relationship Id="rId61" Type="http://schemas.openxmlformats.org/officeDocument/2006/relationships/image" Target="../media/image2209.png"/><Relationship Id="rId82" Type="http://schemas.openxmlformats.org/officeDocument/2006/relationships/customXml" Target="../ink/ink2269.xml"/><Relationship Id="rId90" Type="http://schemas.openxmlformats.org/officeDocument/2006/relationships/customXml" Target="../ink/ink2273.xml"/><Relationship Id="rId95" Type="http://schemas.openxmlformats.org/officeDocument/2006/relationships/image" Target="../media/image2225.png"/><Relationship Id="rId19" Type="http://schemas.openxmlformats.org/officeDocument/2006/relationships/image" Target="../media/image2189.png"/><Relationship Id="rId14" Type="http://schemas.openxmlformats.org/officeDocument/2006/relationships/customXml" Target="../ink/ink2234.xml"/><Relationship Id="rId22" Type="http://schemas.openxmlformats.org/officeDocument/2006/relationships/customXml" Target="../ink/ink2238.xml"/><Relationship Id="rId27" Type="http://schemas.openxmlformats.org/officeDocument/2006/relationships/image" Target="../media/image2193.png"/><Relationship Id="rId30" Type="http://schemas.openxmlformats.org/officeDocument/2006/relationships/customXml" Target="../ink/ink2242.xml"/><Relationship Id="rId35" Type="http://schemas.openxmlformats.org/officeDocument/2006/relationships/image" Target="../media/image2197.png"/><Relationship Id="rId43" Type="http://schemas.openxmlformats.org/officeDocument/2006/relationships/image" Target="../media/image2201.png"/><Relationship Id="rId48" Type="http://schemas.openxmlformats.org/officeDocument/2006/relationships/customXml" Target="../ink/ink2251.xml"/><Relationship Id="rId56" Type="http://schemas.openxmlformats.org/officeDocument/2006/relationships/customXml" Target="../ink/ink2255.xml"/><Relationship Id="rId64" Type="http://schemas.openxmlformats.org/officeDocument/2006/relationships/customXml" Target="../ink/ink2259.xml"/><Relationship Id="rId69" Type="http://schemas.openxmlformats.org/officeDocument/2006/relationships/image" Target="../media/image2212.png"/><Relationship Id="rId77" Type="http://schemas.openxmlformats.org/officeDocument/2006/relationships/image" Target="../media/image2216.png"/><Relationship Id="rId8" Type="http://schemas.openxmlformats.org/officeDocument/2006/relationships/customXml" Target="../ink/ink2231.xml"/><Relationship Id="rId51" Type="http://schemas.openxmlformats.org/officeDocument/2006/relationships/image" Target="../media/image2205.png"/><Relationship Id="rId72" Type="http://schemas.openxmlformats.org/officeDocument/2006/relationships/customXml" Target="../ink/ink2264.xml"/><Relationship Id="rId80" Type="http://schemas.openxmlformats.org/officeDocument/2006/relationships/customXml" Target="../ink/ink2268.xml"/><Relationship Id="rId85" Type="http://schemas.openxmlformats.org/officeDocument/2006/relationships/image" Target="../media/image2220.png"/><Relationship Id="rId93" Type="http://schemas.openxmlformats.org/officeDocument/2006/relationships/image" Target="../media/image2224.png"/><Relationship Id="rId3" Type="http://schemas.openxmlformats.org/officeDocument/2006/relationships/image" Target="../media/image2181.png"/><Relationship Id="rId12" Type="http://schemas.openxmlformats.org/officeDocument/2006/relationships/customXml" Target="../ink/ink2233.xml"/><Relationship Id="rId17" Type="http://schemas.openxmlformats.org/officeDocument/2006/relationships/image" Target="../media/image2188.png"/><Relationship Id="rId25" Type="http://schemas.openxmlformats.org/officeDocument/2006/relationships/image" Target="../media/image2192.png"/><Relationship Id="rId33" Type="http://schemas.openxmlformats.org/officeDocument/2006/relationships/image" Target="../media/image2196.png"/><Relationship Id="rId38" Type="http://schemas.openxmlformats.org/officeDocument/2006/relationships/customXml" Target="../ink/ink2246.xml"/><Relationship Id="rId46" Type="http://schemas.openxmlformats.org/officeDocument/2006/relationships/customXml" Target="../ink/ink2250.xml"/><Relationship Id="rId59" Type="http://schemas.openxmlformats.org/officeDocument/2006/relationships/image" Target="../media/image123.png"/><Relationship Id="rId67" Type="http://schemas.openxmlformats.org/officeDocument/2006/relationships/customXml" Target="../ink/ink2261.xml"/><Relationship Id="rId20" Type="http://schemas.openxmlformats.org/officeDocument/2006/relationships/customXml" Target="../ink/ink2237.xml"/><Relationship Id="rId41" Type="http://schemas.openxmlformats.org/officeDocument/2006/relationships/image" Target="../media/image2200.png"/><Relationship Id="rId54" Type="http://schemas.openxmlformats.org/officeDocument/2006/relationships/customXml" Target="../ink/ink2254.xml"/><Relationship Id="rId62" Type="http://schemas.openxmlformats.org/officeDocument/2006/relationships/customXml" Target="../ink/ink2258.xml"/><Relationship Id="rId70" Type="http://schemas.openxmlformats.org/officeDocument/2006/relationships/customXml" Target="../ink/ink2263.xml"/><Relationship Id="rId75" Type="http://schemas.openxmlformats.org/officeDocument/2006/relationships/image" Target="../media/image2215.png"/><Relationship Id="rId83" Type="http://schemas.openxmlformats.org/officeDocument/2006/relationships/image" Target="../media/image2219.png"/><Relationship Id="rId88" Type="http://schemas.openxmlformats.org/officeDocument/2006/relationships/customXml" Target="../ink/ink2272.xml"/><Relationship Id="rId91" Type="http://schemas.openxmlformats.org/officeDocument/2006/relationships/image" Target="../media/image22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30.xml"/><Relationship Id="rId15" Type="http://schemas.openxmlformats.org/officeDocument/2006/relationships/image" Target="../media/image2187.png"/><Relationship Id="rId23" Type="http://schemas.openxmlformats.org/officeDocument/2006/relationships/image" Target="../media/image2191.png"/><Relationship Id="rId28" Type="http://schemas.openxmlformats.org/officeDocument/2006/relationships/customXml" Target="../ink/ink2241.xml"/><Relationship Id="rId36" Type="http://schemas.openxmlformats.org/officeDocument/2006/relationships/customXml" Target="../ink/ink2245.xml"/><Relationship Id="rId49" Type="http://schemas.openxmlformats.org/officeDocument/2006/relationships/image" Target="../media/image2204.png"/><Relationship Id="rId57" Type="http://schemas.openxmlformats.org/officeDocument/2006/relationships/image" Target="../media/image2208.png"/><Relationship Id="rId10" Type="http://schemas.openxmlformats.org/officeDocument/2006/relationships/customXml" Target="../ink/ink2232.xml"/><Relationship Id="rId31" Type="http://schemas.openxmlformats.org/officeDocument/2006/relationships/image" Target="../media/image2195.png"/><Relationship Id="rId44" Type="http://schemas.openxmlformats.org/officeDocument/2006/relationships/customXml" Target="../ink/ink2249.xml"/><Relationship Id="rId52" Type="http://schemas.openxmlformats.org/officeDocument/2006/relationships/customXml" Target="../ink/ink2253.xml"/><Relationship Id="rId60" Type="http://schemas.openxmlformats.org/officeDocument/2006/relationships/customXml" Target="../ink/ink2257.xml"/><Relationship Id="rId65" Type="http://schemas.openxmlformats.org/officeDocument/2006/relationships/customXml" Target="../ink/ink2260.xml"/><Relationship Id="rId73" Type="http://schemas.openxmlformats.org/officeDocument/2006/relationships/image" Target="../media/image2214.png"/><Relationship Id="rId78" Type="http://schemas.openxmlformats.org/officeDocument/2006/relationships/customXml" Target="../ink/ink2267.xml"/><Relationship Id="rId81" Type="http://schemas.openxmlformats.org/officeDocument/2006/relationships/image" Target="../media/image2218.png"/><Relationship Id="rId86" Type="http://schemas.openxmlformats.org/officeDocument/2006/relationships/customXml" Target="../ink/ink2271.xml"/><Relationship Id="rId94" Type="http://schemas.openxmlformats.org/officeDocument/2006/relationships/customXml" Target="../ink/ink2275.xml"/><Relationship Id="rId4" Type="http://schemas.openxmlformats.org/officeDocument/2006/relationships/customXml" Target="../ink/ink2229.xml"/><Relationship Id="rId9" Type="http://schemas.openxmlformats.org/officeDocument/2006/relationships/image" Target="../media/image218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31.png"/><Relationship Id="rId18" Type="http://schemas.openxmlformats.org/officeDocument/2006/relationships/customXml" Target="../ink/ink2284.xml"/><Relationship Id="rId26" Type="http://schemas.openxmlformats.org/officeDocument/2006/relationships/customXml" Target="../ink/ink2288.xml"/><Relationship Id="rId39" Type="http://schemas.openxmlformats.org/officeDocument/2006/relationships/image" Target="../media/image2244.png"/><Relationship Id="rId21" Type="http://schemas.openxmlformats.org/officeDocument/2006/relationships/image" Target="../media/image2235.png"/><Relationship Id="rId34" Type="http://schemas.openxmlformats.org/officeDocument/2006/relationships/customXml" Target="../ink/ink2292.xml"/><Relationship Id="rId42" Type="http://schemas.openxmlformats.org/officeDocument/2006/relationships/customXml" Target="../ink/ink2296.xml"/><Relationship Id="rId47" Type="http://schemas.openxmlformats.org/officeDocument/2006/relationships/image" Target="../media/image2248.png"/><Relationship Id="rId50" Type="http://schemas.openxmlformats.org/officeDocument/2006/relationships/customXml" Target="../ink/ink2300.xml"/><Relationship Id="rId55" Type="http://schemas.openxmlformats.org/officeDocument/2006/relationships/image" Target="../media/image2252.png"/><Relationship Id="rId63" Type="http://schemas.openxmlformats.org/officeDocument/2006/relationships/image" Target="../media/image2256.png"/><Relationship Id="rId68" Type="http://schemas.openxmlformats.org/officeDocument/2006/relationships/customXml" Target="../ink/ink2309.xml"/><Relationship Id="rId76" Type="http://schemas.openxmlformats.org/officeDocument/2006/relationships/customXml" Target="../ink/ink2313.xml"/><Relationship Id="rId84" Type="http://schemas.openxmlformats.org/officeDocument/2006/relationships/customXml" Target="../ink/ink2317.xml"/><Relationship Id="rId89" Type="http://schemas.openxmlformats.org/officeDocument/2006/relationships/image" Target="../media/image2269.png"/><Relationship Id="rId7" Type="http://schemas.openxmlformats.org/officeDocument/2006/relationships/image" Target="../media/image2228.png"/><Relationship Id="rId71" Type="http://schemas.openxmlformats.org/officeDocument/2006/relationships/image" Target="../media/image2260.png"/><Relationship Id="rId92" Type="http://schemas.openxmlformats.org/officeDocument/2006/relationships/customXml" Target="../ink/ink2321.xml"/><Relationship Id="rId2" Type="http://schemas.openxmlformats.org/officeDocument/2006/relationships/customXml" Target="../ink/ink2276.xml"/><Relationship Id="rId16" Type="http://schemas.openxmlformats.org/officeDocument/2006/relationships/customXml" Target="../ink/ink2283.xml"/><Relationship Id="rId29" Type="http://schemas.openxmlformats.org/officeDocument/2006/relationships/image" Target="../media/image2239.png"/><Relationship Id="rId11" Type="http://schemas.openxmlformats.org/officeDocument/2006/relationships/image" Target="../media/image2230.png"/><Relationship Id="rId24" Type="http://schemas.openxmlformats.org/officeDocument/2006/relationships/customXml" Target="../ink/ink2287.xml"/><Relationship Id="rId32" Type="http://schemas.openxmlformats.org/officeDocument/2006/relationships/customXml" Target="../ink/ink2291.xml"/><Relationship Id="rId37" Type="http://schemas.openxmlformats.org/officeDocument/2006/relationships/image" Target="../media/image2243.png"/><Relationship Id="rId40" Type="http://schemas.openxmlformats.org/officeDocument/2006/relationships/customXml" Target="../ink/ink2295.xml"/><Relationship Id="rId45" Type="http://schemas.openxmlformats.org/officeDocument/2006/relationships/image" Target="../media/image2247.png"/><Relationship Id="rId53" Type="http://schemas.openxmlformats.org/officeDocument/2006/relationships/image" Target="../media/image2251.png"/><Relationship Id="rId58" Type="http://schemas.openxmlformats.org/officeDocument/2006/relationships/customXml" Target="../ink/ink2304.xml"/><Relationship Id="rId66" Type="http://schemas.openxmlformats.org/officeDocument/2006/relationships/customXml" Target="../ink/ink2308.xml"/><Relationship Id="rId74" Type="http://schemas.openxmlformats.org/officeDocument/2006/relationships/customXml" Target="../ink/ink2312.xml"/><Relationship Id="rId79" Type="http://schemas.openxmlformats.org/officeDocument/2006/relationships/image" Target="../media/image2264.png"/><Relationship Id="rId87" Type="http://schemas.openxmlformats.org/officeDocument/2006/relationships/image" Target="../media/image2268.png"/><Relationship Id="rId5" Type="http://schemas.openxmlformats.org/officeDocument/2006/relationships/image" Target="../media/image2227.png"/><Relationship Id="rId61" Type="http://schemas.openxmlformats.org/officeDocument/2006/relationships/image" Target="../media/image2255.png"/><Relationship Id="rId82" Type="http://schemas.openxmlformats.org/officeDocument/2006/relationships/customXml" Target="../ink/ink2316.xml"/><Relationship Id="rId90" Type="http://schemas.openxmlformats.org/officeDocument/2006/relationships/customXml" Target="../ink/ink2320.xml"/><Relationship Id="rId19" Type="http://schemas.openxmlformats.org/officeDocument/2006/relationships/image" Target="../media/image2234.png"/><Relationship Id="rId14" Type="http://schemas.openxmlformats.org/officeDocument/2006/relationships/customXml" Target="../ink/ink2282.xml"/><Relationship Id="rId22" Type="http://schemas.openxmlformats.org/officeDocument/2006/relationships/customXml" Target="../ink/ink2286.xml"/><Relationship Id="rId27" Type="http://schemas.openxmlformats.org/officeDocument/2006/relationships/image" Target="../media/image2238.png"/><Relationship Id="rId30" Type="http://schemas.openxmlformats.org/officeDocument/2006/relationships/customXml" Target="../ink/ink2290.xml"/><Relationship Id="rId35" Type="http://schemas.openxmlformats.org/officeDocument/2006/relationships/image" Target="../media/image2242.png"/><Relationship Id="rId43" Type="http://schemas.openxmlformats.org/officeDocument/2006/relationships/image" Target="../media/image2246.png"/><Relationship Id="rId48" Type="http://schemas.openxmlformats.org/officeDocument/2006/relationships/customXml" Target="../ink/ink2299.xml"/><Relationship Id="rId56" Type="http://schemas.openxmlformats.org/officeDocument/2006/relationships/customXml" Target="../ink/ink2303.xml"/><Relationship Id="rId64" Type="http://schemas.openxmlformats.org/officeDocument/2006/relationships/customXml" Target="../ink/ink2307.xml"/><Relationship Id="rId69" Type="http://schemas.openxmlformats.org/officeDocument/2006/relationships/image" Target="../media/image2259.png"/><Relationship Id="rId77" Type="http://schemas.openxmlformats.org/officeDocument/2006/relationships/image" Target="../media/image2263.png"/><Relationship Id="rId8" Type="http://schemas.openxmlformats.org/officeDocument/2006/relationships/customXml" Target="../ink/ink2279.xml"/><Relationship Id="rId51" Type="http://schemas.openxmlformats.org/officeDocument/2006/relationships/image" Target="../media/image2250.png"/><Relationship Id="rId72" Type="http://schemas.openxmlformats.org/officeDocument/2006/relationships/customXml" Target="../ink/ink2311.xml"/><Relationship Id="rId80" Type="http://schemas.openxmlformats.org/officeDocument/2006/relationships/customXml" Target="../ink/ink2315.xml"/><Relationship Id="rId85" Type="http://schemas.openxmlformats.org/officeDocument/2006/relationships/image" Target="../media/image2267.png"/><Relationship Id="rId93" Type="http://schemas.openxmlformats.org/officeDocument/2006/relationships/image" Target="../media/image2271.png"/><Relationship Id="rId3" Type="http://schemas.openxmlformats.org/officeDocument/2006/relationships/image" Target="../media/image2226.png"/><Relationship Id="rId12" Type="http://schemas.openxmlformats.org/officeDocument/2006/relationships/customXml" Target="../ink/ink2281.xml"/><Relationship Id="rId17" Type="http://schemas.openxmlformats.org/officeDocument/2006/relationships/image" Target="../media/image2233.png"/><Relationship Id="rId25" Type="http://schemas.openxmlformats.org/officeDocument/2006/relationships/image" Target="../media/image2237.png"/><Relationship Id="rId33" Type="http://schemas.openxmlformats.org/officeDocument/2006/relationships/image" Target="../media/image2241.png"/><Relationship Id="rId38" Type="http://schemas.openxmlformats.org/officeDocument/2006/relationships/customXml" Target="../ink/ink2294.xml"/><Relationship Id="rId46" Type="http://schemas.openxmlformats.org/officeDocument/2006/relationships/customXml" Target="../ink/ink2298.xml"/><Relationship Id="rId59" Type="http://schemas.openxmlformats.org/officeDocument/2006/relationships/image" Target="../media/image2254.png"/><Relationship Id="rId67" Type="http://schemas.openxmlformats.org/officeDocument/2006/relationships/image" Target="../media/image2258.png"/><Relationship Id="rId20" Type="http://schemas.openxmlformats.org/officeDocument/2006/relationships/customXml" Target="../ink/ink2285.xml"/><Relationship Id="rId41" Type="http://schemas.openxmlformats.org/officeDocument/2006/relationships/image" Target="../media/image2245.png"/><Relationship Id="rId54" Type="http://schemas.openxmlformats.org/officeDocument/2006/relationships/customXml" Target="../ink/ink2302.xml"/><Relationship Id="rId62" Type="http://schemas.openxmlformats.org/officeDocument/2006/relationships/customXml" Target="../ink/ink2306.xml"/><Relationship Id="rId70" Type="http://schemas.openxmlformats.org/officeDocument/2006/relationships/customXml" Target="../ink/ink2310.xml"/><Relationship Id="rId75" Type="http://schemas.openxmlformats.org/officeDocument/2006/relationships/image" Target="../media/image2262.png"/><Relationship Id="rId83" Type="http://schemas.openxmlformats.org/officeDocument/2006/relationships/image" Target="../media/image2266.png"/><Relationship Id="rId88" Type="http://schemas.openxmlformats.org/officeDocument/2006/relationships/customXml" Target="../ink/ink2319.xml"/><Relationship Id="rId91" Type="http://schemas.openxmlformats.org/officeDocument/2006/relationships/image" Target="../media/image22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78.xml"/><Relationship Id="rId15" Type="http://schemas.openxmlformats.org/officeDocument/2006/relationships/image" Target="../media/image2232.png"/><Relationship Id="rId23" Type="http://schemas.openxmlformats.org/officeDocument/2006/relationships/image" Target="../media/image2236.png"/><Relationship Id="rId28" Type="http://schemas.openxmlformats.org/officeDocument/2006/relationships/customXml" Target="../ink/ink2289.xml"/><Relationship Id="rId36" Type="http://schemas.openxmlformats.org/officeDocument/2006/relationships/customXml" Target="../ink/ink2293.xml"/><Relationship Id="rId49" Type="http://schemas.openxmlformats.org/officeDocument/2006/relationships/image" Target="../media/image2249.png"/><Relationship Id="rId57" Type="http://schemas.openxmlformats.org/officeDocument/2006/relationships/image" Target="../media/image2253.png"/><Relationship Id="rId10" Type="http://schemas.openxmlformats.org/officeDocument/2006/relationships/customXml" Target="../ink/ink2280.xml"/><Relationship Id="rId31" Type="http://schemas.openxmlformats.org/officeDocument/2006/relationships/image" Target="../media/image2240.png"/><Relationship Id="rId44" Type="http://schemas.openxmlformats.org/officeDocument/2006/relationships/customXml" Target="../ink/ink2297.xml"/><Relationship Id="rId52" Type="http://schemas.openxmlformats.org/officeDocument/2006/relationships/customXml" Target="../ink/ink2301.xml"/><Relationship Id="rId60" Type="http://schemas.openxmlformats.org/officeDocument/2006/relationships/customXml" Target="../ink/ink2305.xml"/><Relationship Id="rId65" Type="http://schemas.openxmlformats.org/officeDocument/2006/relationships/image" Target="../media/image2257.png"/><Relationship Id="rId73" Type="http://schemas.openxmlformats.org/officeDocument/2006/relationships/image" Target="../media/image2261.png"/><Relationship Id="rId78" Type="http://schemas.openxmlformats.org/officeDocument/2006/relationships/customXml" Target="../ink/ink2314.xml"/><Relationship Id="rId81" Type="http://schemas.openxmlformats.org/officeDocument/2006/relationships/image" Target="../media/image2265.png"/><Relationship Id="rId86" Type="http://schemas.openxmlformats.org/officeDocument/2006/relationships/customXml" Target="../ink/ink2318.xml"/><Relationship Id="rId4" Type="http://schemas.openxmlformats.org/officeDocument/2006/relationships/customXml" Target="../ink/ink2277.xml"/><Relationship Id="rId9" Type="http://schemas.openxmlformats.org/officeDocument/2006/relationships/image" Target="../media/image22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25.xml"/><Relationship Id="rId13" Type="http://schemas.openxmlformats.org/officeDocument/2006/relationships/image" Target="../media/image2277.png"/><Relationship Id="rId18" Type="http://schemas.openxmlformats.org/officeDocument/2006/relationships/customXml" Target="../ink/ink2330.xml"/><Relationship Id="rId3" Type="http://schemas.openxmlformats.org/officeDocument/2006/relationships/image" Target="../media/image2272.png"/><Relationship Id="rId7" Type="http://schemas.openxmlformats.org/officeDocument/2006/relationships/image" Target="../media/image2274.png"/><Relationship Id="rId12" Type="http://schemas.openxmlformats.org/officeDocument/2006/relationships/customXml" Target="../ink/ink2327.xml"/><Relationship Id="rId17" Type="http://schemas.openxmlformats.org/officeDocument/2006/relationships/image" Target="../media/image2279.png"/><Relationship Id="rId2" Type="http://schemas.openxmlformats.org/officeDocument/2006/relationships/customXml" Target="../ink/ink2322.xml"/><Relationship Id="rId16" Type="http://schemas.openxmlformats.org/officeDocument/2006/relationships/customXml" Target="../ink/ink23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24.xml"/><Relationship Id="rId11" Type="http://schemas.openxmlformats.org/officeDocument/2006/relationships/image" Target="../media/image2276.png"/><Relationship Id="rId5" Type="http://schemas.openxmlformats.org/officeDocument/2006/relationships/image" Target="../media/image2273.png"/><Relationship Id="rId15" Type="http://schemas.openxmlformats.org/officeDocument/2006/relationships/image" Target="../media/image2278.png"/><Relationship Id="rId10" Type="http://schemas.openxmlformats.org/officeDocument/2006/relationships/customXml" Target="../ink/ink2326.xml"/><Relationship Id="rId19" Type="http://schemas.openxmlformats.org/officeDocument/2006/relationships/image" Target="../media/image2280.png"/><Relationship Id="rId4" Type="http://schemas.openxmlformats.org/officeDocument/2006/relationships/customXml" Target="../ink/ink2323.xml"/><Relationship Id="rId9" Type="http://schemas.openxmlformats.org/officeDocument/2006/relationships/image" Target="../media/image2275.png"/><Relationship Id="rId14" Type="http://schemas.openxmlformats.org/officeDocument/2006/relationships/customXml" Target="../ink/ink2328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91.xml"/><Relationship Id="rId21" Type="http://schemas.openxmlformats.org/officeDocument/2006/relationships/image" Target="../media/image123.png"/><Relationship Id="rId42" Type="http://schemas.openxmlformats.org/officeDocument/2006/relationships/customXml" Target="../ink/ink2352.xml"/><Relationship Id="rId63" Type="http://schemas.openxmlformats.org/officeDocument/2006/relationships/image" Target="../media/image2308.png"/><Relationship Id="rId84" Type="http://schemas.openxmlformats.org/officeDocument/2006/relationships/customXml" Target="../ink/ink2374.xml"/><Relationship Id="rId138" Type="http://schemas.openxmlformats.org/officeDocument/2006/relationships/customXml" Target="../ink/ink2402.xml"/><Relationship Id="rId159" Type="http://schemas.openxmlformats.org/officeDocument/2006/relationships/image" Target="../media/image2355.png"/><Relationship Id="rId170" Type="http://schemas.openxmlformats.org/officeDocument/2006/relationships/customXml" Target="../ink/ink2418.xml"/><Relationship Id="rId191" Type="http://schemas.openxmlformats.org/officeDocument/2006/relationships/image" Target="../media/image2370.png"/><Relationship Id="rId205" Type="http://schemas.openxmlformats.org/officeDocument/2006/relationships/image" Target="../media/image2377.png"/><Relationship Id="rId226" Type="http://schemas.openxmlformats.org/officeDocument/2006/relationships/customXml" Target="../ink/ink2447.xml"/><Relationship Id="rId107" Type="http://schemas.openxmlformats.org/officeDocument/2006/relationships/image" Target="../media/image2330.png"/><Relationship Id="rId11" Type="http://schemas.openxmlformats.org/officeDocument/2006/relationships/image" Target="../media/image2285.png"/><Relationship Id="rId32" Type="http://schemas.openxmlformats.org/officeDocument/2006/relationships/image" Target="../media/image2294.png"/><Relationship Id="rId53" Type="http://schemas.openxmlformats.org/officeDocument/2006/relationships/customXml" Target="../ink/ink2358.xml"/><Relationship Id="rId74" Type="http://schemas.openxmlformats.org/officeDocument/2006/relationships/customXml" Target="../ink/ink2369.xml"/><Relationship Id="rId128" Type="http://schemas.openxmlformats.org/officeDocument/2006/relationships/customXml" Target="../ink/ink2397.xml"/><Relationship Id="rId149" Type="http://schemas.openxmlformats.org/officeDocument/2006/relationships/image" Target="../media/image2350.png"/><Relationship Id="rId5" Type="http://schemas.openxmlformats.org/officeDocument/2006/relationships/image" Target="../media/image2282.png"/><Relationship Id="rId95" Type="http://schemas.openxmlformats.org/officeDocument/2006/relationships/image" Target="../media/image2324.png"/><Relationship Id="rId160" Type="http://schemas.openxmlformats.org/officeDocument/2006/relationships/customXml" Target="../ink/ink2413.xml"/><Relationship Id="rId181" Type="http://schemas.openxmlformats.org/officeDocument/2006/relationships/image" Target="../media/image2365.png"/><Relationship Id="rId216" Type="http://schemas.openxmlformats.org/officeDocument/2006/relationships/image" Target="../media/image2382.png"/><Relationship Id="rId211" Type="http://schemas.openxmlformats.org/officeDocument/2006/relationships/customXml" Target="../ink/ink2439.xml"/><Relationship Id="rId22" Type="http://schemas.openxmlformats.org/officeDocument/2006/relationships/customXml" Target="../ink/ink2341.xml"/><Relationship Id="rId27" Type="http://schemas.openxmlformats.org/officeDocument/2006/relationships/image" Target="../media/image2292.png"/><Relationship Id="rId43" Type="http://schemas.openxmlformats.org/officeDocument/2006/relationships/customXml" Target="../ink/ink2353.xml"/><Relationship Id="rId48" Type="http://schemas.openxmlformats.org/officeDocument/2006/relationships/image" Target="../media/image2301.png"/><Relationship Id="rId64" Type="http://schemas.openxmlformats.org/officeDocument/2006/relationships/customXml" Target="../ink/ink2364.xml"/><Relationship Id="rId69" Type="http://schemas.openxmlformats.org/officeDocument/2006/relationships/image" Target="../media/image2311.png"/><Relationship Id="rId113" Type="http://schemas.openxmlformats.org/officeDocument/2006/relationships/customXml" Target="../ink/ink2389.xml"/><Relationship Id="rId118" Type="http://schemas.openxmlformats.org/officeDocument/2006/relationships/customXml" Target="../ink/ink2392.xml"/><Relationship Id="rId134" Type="http://schemas.openxmlformats.org/officeDocument/2006/relationships/customXml" Target="../ink/ink2400.xml"/><Relationship Id="rId139" Type="http://schemas.openxmlformats.org/officeDocument/2006/relationships/image" Target="../media/image2345.png"/><Relationship Id="rId80" Type="http://schemas.openxmlformats.org/officeDocument/2006/relationships/customXml" Target="../ink/ink2372.xml"/><Relationship Id="rId85" Type="http://schemas.openxmlformats.org/officeDocument/2006/relationships/image" Target="../media/image2319.png"/><Relationship Id="rId150" Type="http://schemas.openxmlformats.org/officeDocument/2006/relationships/customXml" Target="../ink/ink2408.xml"/><Relationship Id="rId155" Type="http://schemas.openxmlformats.org/officeDocument/2006/relationships/image" Target="../media/image2353.png"/><Relationship Id="rId171" Type="http://schemas.openxmlformats.org/officeDocument/2006/relationships/image" Target="../media/image2360.png"/><Relationship Id="rId176" Type="http://schemas.openxmlformats.org/officeDocument/2006/relationships/customXml" Target="../ink/ink2421.xml"/><Relationship Id="rId192" Type="http://schemas.openxmlformats.org/officeDocument/2006/relationships/customXml" Target="../ink/ink2429.xml"/><Relationship Id="rId197" Type="http://schemas.openxmlformats.org/officeDocument/2006/relationships/image" Target="../media/image2373.png"/><Relationship Id="rId206" Type="http://schemas.openxmlformats.org/officeDocument/2006/relationships/customXml" Target="../ink/ink2436.xml"/><Relationship Id="rId227" Type="http://schemas.openxmlformats.org/officeDocument/2006/relationships/customXml" Target="../ink/ink2448.xml"/><Relationship Id="rId201" Type="http://schemas.openxmlformats.org/officeDocument/2006/relationships/image" Target="../media/image2375.png"/><Relationship Id="rId222" Type="http://schemas.openxmlformats.org/officeDocument/2006/relationships/customXml" Target="../ink/ink2445.xml"/><Relationship Id="rId12" Type="http://schemas.openxmlformats.org/officeDocument/2006/relationships/customXml" Target="../ink/ink2336.xml"/><Relationship Id="rId17" Type="http://schemas.openxmlformats.org/officeDocument/2006/relationships/image" Target="../media/image2288.png"/><Relationship Id="rId33" Type="http://schemas.openxmlformats.org/officeDocument/2006/relationships/customXml" Target="../ink/ink2347.xml"/><Relationship Id="rId38" Type="http://schemas.openxmlformats.org/officeDocument/2006/relationships/customXml" Target="../ink/ink2350.xml"/><Relationship Id="rId59" Type="http://schemas.openxmlformats.org/officeDocument/2006/relationships/image" Target="../media/image2306.png"/><Relationship Id="rId103" Type="http://schemas.openxmlformats.org/officeDocument/2006/relationships/image" Target="../media/image2328.png"/><Relationship Id="rId108" Type="http://schemas.openxmlformats.org/officeDocument/2006/relationships/customXml" Target="../ink/ink2386.xml"/><Relationship Id="rId124" Type="http://schemas.openxmlformats.org/officeDocument/2006/relationships/customXml" Target="../ink/ink2395.xml"/><Relationship Id="rId129" Type="http://schemas.openxmlformats.org/officeDocument/2006/relationships/image" Target="../media/image2340.png"/><Relationship Id="rId54" Type="http://schemas.openxmlformats.org/officeDocument/2006/relationships/image" Target="../media/image2304.png"/><Relationship Id="rId70" Type="http://schemas.openxmlformats.org/officeDocument/2006/relationships/customXml" Target="../ink/ink2367.xml"/><Relationship Id="rId75" Type="http://schemas.openxmlformats.org/officeDocument/2006/relationships/image" Target="../media/image2314.png"/><Relationship Id="rId91" Type="http://schemas.openxmlformats.org/officeDocument/2006/relationships/image" Target="../media/image2322.png"/><Relationship Id="rId96" Type="http://schemas.openxmlformats.org/officeDocument/2006/relationships/customXml" Target="../ink/ink2380.xml"/><Relationship Id="rId140" Type="http://schemas.openxmlformats.org/officeDocument/2006/relationships/customXml" Target="../ink/ink2403.xml"/><Relationship Id="rId145" Type="http://schemas.openxmlformats.org/officeDocument/2006/relationships/image" Target="../media/image2348.png"/><Relationship Id="rId161" Type="http://schemas.openxmlformats.org/officeDocument/2006/relationships/image" Target="../media/image2356.png"/><Relationship Id="rId166" Type="http://schemas.openxmlformats.org/officeDocument/2006/relationships/customXml" Target="../ink/ink2416.xml"/><Relationship Id="rId182" Type="http://schemas.openxmlformats.org/officeDocument/2006/relationships/customXml" Target="../ink/ink2424.xml"/><Relationship Id="rId187" Type="http://schemas.openxmlformats.org/officeDocument/2006/relationships/image" Target="../media/image2368.png"/><Relationship Id="rId217" Type="http://schemas.openxmlformats.org/officeDocument/2006/relationships/customXml" Target="../ink/ink24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33.xml"/><Relationship Id="rId212" Type="http://schemas.openxmlformats.org/officeDocument/2006/relationships/image" Target="../media/image2380.png"/><Relationship Id="rId23" Type="http://schemas.openxmlformats.org/officeDocument/2006/relationships/image" Target="../media/image2290.png"/><Relationship Id="rId28" Type="http://schemas.openxmlformats.org/officeDocument/2006/relationships/customXml" Target="../ink/ink2344.xml"/><Relationship Id="rId49" Type="http://schemas.openxmlformats.org/officeDocument/2006/relationships/customXml" Target="../ink/ink2356.xml"/><Relationship Id="rId114" Type="http://schemas.openxmlformats.org/officeDocument/2006/relationships/image" Target="../media/image2333.png"/><Relationship Id="rId119" Type="http://schemas.openxmlformats.org/officeDocument/2006/relationships/image" Target="../media/image2335.png"/><Relationship Id="rId44" Type="http://schemas.openxmlformats.org/officeDocument/2006/relationships/image" Target="../media/image2299.png"/><Relationship Id="rId60" Type="http://schemas.openxmlformats.org/officeDocument/2006/relationships/customXml" Target="../ink/ink2362.xml"/><Relationship Id="rId65" Type="http://schemas.openxmlformats.org/officeDocument/2006/relationships/image" Target="../media/image2309.png"/><Relationship Id="rId81" Type="http://schemas.openxmlformats.org/officeDocument/2006/relationships/image" Target="../media/image2317.png"/><Relationship Id="rId86" Type="http://schemas.openxmlformats.org/officeDocument/2006/relationships/customXml" Target="../ink/ink2375.xml"/><Relationship Id="rId130" Type="http://schemas.openxmlformats.org/officeDocument/2006/relationships/customXml" Target="../ink/ink2398.xml"/><Relationship Id="rId135" Type="http://schemas.openxmlformats.org/officeDocument/2006/relationships/image" Target="../media/image2343.png"/><Relationship Id="rId151" Type="http://schemas.openxmlformats.org/officeDocument/2006/relationships/image" Target="../media/image2351.png"/><Relationship Id="rId156" Type="http://schemas.openxmlformats.org/officeDocument/2006/relationships/customXml" Target="../ink/ink2411.xml"/><Relationship Id="rId177" Type="http://schemas.openxmlformats.org/officeDocument/2006/relationships/image" Target="../media/image2363.png"/><Relationship Id="rId198" Type="http://schemas.openxmlformats.org/officeDocument/2006/relationships/customXml" Target="../ink/ink2432.xml"/><Relationship Id="rId172" Type="http://schemas.openxmlformats.org/officeDocument/2006/relationships/customXml" Target="../ink/ink2419.xml"/><Relationship Id="rId193" Type="http://schemas.openxmlformats.org/officeDocument/2006/relationships/image" Target="../media/image2371.png"/><Relationship Id="rId202" Type="http://schemas.openxmlformats.org/officeDocument/2006/relationships/customXml" Target="../ink/ink2434.xml"/><Relationship Id="rId207" Type="http://schemas.openxmlformats.org/officeDocument/2006/relationships/customXml" Target="../ink/ink2437.xml"/><Relationship Id="rId223" Type="http://schemas.openxmlformats.org/officeDocument/2006/relationships/image" Target="../media/image2385.png"/><Relationship Id="rId228" Type="http://schemas.openxmlformats.org/officeDocument/2006/relationships/image" Target="../media/image2387.png"/><Relationship Id="rId13" Type="http://schemas.openxmlformats.org/officeDocument/2006/relationships/image" Target="../media/image2286.png"/><Relationship Id="rId18" Type="http://schemas.openxmlformats.org/officeDocument/2006/relationships/customXml" Target="../ink/ink2339.xml"/><Relationship Id="rId39" Type="http://schemas.openxmlformats.org/officeDocument/2006/relationships/image" Target="../media/image2297.png"/><Relationship Id="rId109" Type="http://schemas.openxmlformats.org/officeDocument/2006/relationships/image" Target="../media/image2331.png"/><Relationship Id="rId34" Type="http://schemas.openxmlformats.org/officeDocument/2006/relationships/image" Target="../media/image2295.png"/><Relationship Id="rId50" Type="http://schemas.openxmlformats.org/officeDocument/2006/relationships/image" Target="../media/image2302.png"/><Relationship Id="rId55" Type="http://schemas.openxmlformats.org/officeDocument/2006/relationships/customXml" Target="../ink/ink2359.xml"/><Relationship Id="rId76" Type="http://schemas.openxmlformats.org/officeDocument/2006/relationships/customXml" Target="../ink/ink2370.xml"/><Relationship Id="rId97" Type="http://schemas.openxmlformats.org/officeDocument/2006/relationships/image" Target="../media/image2325.png"/><Relationship Id="rId104" Type="http://schemas.openxmlformats.org/officeDocument/2006/relationships/customXml" Target="../ink/ink2384.xml"/><Relationship Id="rId120" Type="http://schemas.openxmlformats.org/officeDocument/2006/relationships/customXml" Target="../ink/ink2393.xml"/><Relationship Id="rId125" Type="http://schemas.openxmlformats.org/officeDocument/2006/relationships/image" Target="../media/image2338.png"/><Relationship Id="rId141" Type="http://schemas.openxmlformats.org/officeDocument/2006/relationships/image" Target="../media/image2346.png"/><Relationship Id="rId146" Type="http://schemas.openxmlformats.org/officeDocument/2006/relationships/customXml" Target="../ink/ink2406.xml"/><Relationship Id="rId167" Type="http://schemas.openxmlformats.org/officeDocument/2006/relationships/image" Target="../media/image2358.png"/><Relationship Id="rId188" Type="http://schemas.openxmlformats.org/officeDocument/2006/relationships/customXml" Target="../ink/ink2427.xml"/><Relationship Id="rId7" Type="http://schemas.openxmlformats.org/officeDocument/2006/relationships/image" Target="../media/image2283.png"/><Relationship Id="rId71" Type="http://schemas.openxmlformats.org/officeDocument/2006/relationships/image" Target="../media/image2312.png"/><Relationship Id="rId92" Type="http://schemas.openxmlformats.org/officeDocument/2006/relationships/customXml" Target="../ink/ink2378.xml"/><Relationship Id="rId162" Type="http://schemas.openxmlformats.org/officeDocument/2006/relationships/customXml" Target="../ink/ink2414.xml"/><Relationship Id="rId183" Type="http://schemas.openxmlformats.org/officeDocument/2006/relationships/image" Target="../media/image2366.png"/><Relationship Id="rId213" Type="http://schemas.openxmlformats.org/officeDocument/2006/relationships/customXml" Target="../ink/ink2440.xml"/><Relationship Id="rId218" Type="http://schemas.openxmlformats.org/officeDocument/2006/relationships/image" Target="../media/image2383.png"/><Relationship Id="rId2" Type="http://schemas.openxmlformats.org/officeDocument/2006/relationships/customXml" Target="../ink/ink2331.xml"/><Relationship Id="rId29" Type="http://schemas.openxmlformats.org/officeDocument/2006/relationships/customXml" Target="../ink/ink2345.xml"/><Relationship Id="rId24" Type="http://schemas.openxmlformats.org/officeDocument/2006/relationships/customXml" Target="../ink/ink2342.xml"/><Relationship Id="rId40" Type="http://schemas.openxmlformats.org/officeDocument/2006/relationships/customXml" Target="../ink/ink2351.xml"/><Relationship Id="rId45" Type="http://schemas.openxmlformats.org/officeDocument/2006/relationships/customXml" Target="../ink/ink2354.xml"/><Relationship Id="rId66" Type="http://schemas.openxmlformats.org/officeDocument/2006/relationships/customXml" Target="../ink/ink2365.xml"/><Relationship Id="rId87" Type="http://schemas.openxmlformats.org/officeDocument/2006/relationships/image" Target="../media/image2320.png"/><Relationship Id="rId110" Type="http://schemas.openxmlformats.org/officeDocument/2006/relationships/customXml" Target="../ink/ink2387.xml"/><Relationship Id="rId115" Type="http://schemas.openxmlformats.org/officeDocument/2006/relationships/customXml" Target="../ink/ink2390.xml"/><Relationship Id="rId131" Type="http://schemas.openxmlformats.org/officeDocument/2006/relationships/image" Target="../media/image2341.png"/><Relationship Id="rId136" Type="http://schemas.openxmlformats.org/officeDocument/2006/relationships/customXml" Target="../ink/ink2401.xml"/><Relationship Id="rId157" Type="http://schemas.openxmlformats.org/officeDocument/2006/relationships/image" Target="../media/image2354.png"/><Relationship Id="rId178" Type="http://schemas.openxmlformats.org/officeDocument/2006/relationships/customXml" Target="../ink/ink2422.xml"/><Relationship Id="rId61" Type="http://schemas.openxmlformats.org/officeDocument/2006/relationships/image" Target="../media/image2307.png"/><Relationship Id="rId82" Type="http://schemas.openxmlformats.org/officeDocument/2006/relationships/customXml" Target="../ink/ink2373.xml"/><Relationship Id="rId152" Type="http://schemas.openxmlformats.org/officeDocument/2006/relationships/customXml" Target="../ink/ink2409.xml"/><Relationship Id="rId173" Type="http://schemas.openxmlformats.org/officeDocument/2006/relationships/image" Target="../media/image2361.png"/><Relationship Id="rId194" Type="http://schemas.openxmlformats.org/officeDocument/2006/relationships/customXml" Target="../ink/ink2430.xml"/><Relationship Id="rId199" Type="http://schemas.openxmlformats.org/officeDocument/2006/relationships/image" Target="../media/image2374.png"/><Relationship Id="rId203" Type="http://schemas.openxmlformats.org/officeDocument/2006/relationships/image" Target="../media/image2376.png"/><Relationship Id="rId208" Type="http://schemas.openxmlformats.org/officeDocument/2006/relationships/image" Target="../media/image2378.png"/><Relationship Id="rId19" Type="http://schemas.openxmlformats.org/officeDocument/2006/relationships/image" Target="../media/image2289.png"/><Relationship Id="rId224" Type="http://schemas.openxmlformats.org/officeDocument/2006/relationships/customXml" Target="../ink/ink2446.xml"/><Relationship Id="rId14" Type="http://schemas.openxmlformats.org/officeDocument/2006/relationships/customXml" Target="../ink/ink2337.xml"/><Relationship Id="rId30" Type="http://schemas.openxmlformats.org/officeDocument/2006/relationships/image" Target="../media/image2293.png"/><Relationship Id="rId35" Type="http://schemas.openxmlformats.org/officeDocument/2006/relationships/customXml" Target="../ink/ink2348.xml"/><Relationship Id="rId56" Type="http://schemas.openxmlformats.org/officeDocument/2006/relationships/image" Target="../media/image2305.png"/><Relationship Id="rId77" Type="http://schemas.openxmlformats.org/officeDocument/2006/relationships/image" Target="../media/image2315.png"/><Relationship Id="rId100" Type="http://schemas.openxmlformats.org/officeDocument/2006/relationships/customXml" Target="../ink/ink2382.xml"/><Relationship Id="rId105" Type="http://schemas.openxmlformats.org/officeDocument/2006/relationships/image" Target="../media/image2329.png"/><Relationship Id="rId126" Type="http://schemas.openxmlformats.org/officeDocument/2006/relationships/customXml" Target="../ink/ink2396.xml"/><Relationship Id="rId147" Type="http://schemas.openxmlformats.org/officeDocument/2006/relationships/image" Target="../media/image2349.png"/><Relationship Id="rId168" Type="http://schemas.openxmlformats.org/officeDocument/2006/relationships/customXml" Target="../ink/ink2417.xml"/><Relationship Id="rId8" Type="http://schemas.openxmlformats.org/officeDocument/2006/relationships/customXml" Target="../ink/ink2334.xml"/><Relationship Id="rId51" Type="http://schemas.openxmlformats.org/officeDocument/2006/relationships/customXml" Target="../ink/ink2357.xml"/><Relationship Id="rId72" Type="http://schemas.openxmlformats.org/officeDocument/2006/relationships/customXml" Target="../ink/ink2368.xml"/><Relationship Id="rId93" Type="http://schemas.openxmlformats.org/officeDocument/2006/relationships/image" Target="../media/image2323.png"/><Relationship Id="rId98" Type="http://schemas.openxmlformats.org/officeDocument/2006/relationships/customXml" Target="../ink/ink2381.xml"/><Relationship Id="rId121" Type="http://schemas.openxmlformats.org/officeDocument/2006/relationships/image" Target="../media/image2336.png"/><Relationship Id="rId142" Type="http://schemas.openxmlformats.org/officeDocument/2006/relationships/customXml" Target="../ink/ink2404.xml"/><Relationship Id="rId163" Type="http://schemas.openxmlformats.org/officeDocument/2006/relationships/image" Target="../media/image2357.png"/><Relationship Id="rId184" Type="http://schemas.openxmlformats.org/officeDocument/2006/relationships/customXml" Target="../ink/ink2425.xml"/><Relationship Id="rId189" Type="http://schemas.openxmlformats.org/officeDocument/2006/relationships/image" Target="../media/image2369.png"/><Relationship Id="rId219" Type="http://schemas.openxmlformats.org/officeDocument/2006/relationships/customXml" Target="../ink/ink2443.xml"/><Relationship Id="rId3" Type="http://schemas.openxmlformats.org/officeDocument/2006/relationships/image" Target="../media/image2281.png"/><Relationship Id="rId214" Type="http://schemas.openxmlformats.org/officeDocument/2006/relationships/image" Target="../media/image2381.png"/><Relationship Id="rId25" Type="http://schemas.openxmlformats.org/officeDocument/2006/relationships/image" Target="../media/image2291.png"/><Relationship Id="rId46" Type="http://schemas.openxmlformats.org/officeDocument/2006/relationships/image" Target="../media/image2300.png"/><Relationship Id="rId67" Type="http://schemas.openxmlformats.org/officeDocument/2006/relationships/image" Target="../media/image2310.png"/><Relationship Id="rId116" Type="http://schemas.openxmlformats.org/officeDocument/2006/relationships/image" Target="../media/image2334.png"/><Relationship Id="rId137" Type="http://schemas.openxmlformats.org/officeDocument/2006/relationships/image" Target="../media/image2344.png"/><Relationship Id="rId158" Type="http://schemas.openxmlformats.org/officeDocument/2006/relationships/customXml" Target="../ink/ink2412.xml"/><Relationship Id="rId20" Type="http://schemas.openxmlformats.org/officeDocument/2006/relationships/customXml" Target="../ink/ink2340.xml"/><Relationship Id="rId41" Type="http://schemas.openxmlformats.org/officeDocument/2006/relationships/image" Target="../media/image2298.png"/><Relationship Id="rId62" Type="http://schemas.openxmlformats.org/officeDocument/2006/relationships/customXml" Target="../ink/ink2363.xml"/><Relationship Id="rId83" Type="http://schemas.openxmlformats.org/officeDocument/2006/relationships/image" Target="../media/image2318.png"/><Relationship Id="rId88" Type="http://schemas.openxmlformats.org/officeDocument/2006/relationships/customXml" Target="../ink/ink2376.xml"/><Relationship Id="rId111" Type="http://schemas.openxmlformats.org/officeDocument/2006/relationships/customXml" Target="../ink/ink2388.xml"/><Relationship Id="rId132" Type="http://schemas.openxmlformats.org/officeDocument/2006/relationships/customXml" Target="../ink/ink2399.xml"/><Relationship Id="rId153" Type="http://schemas.openxmlformats.org/officeDocument/2006/relationships/image" Target="../media/image2352.png"/><Relationship Id="rId174" Type="http://schemas.openxmlformats.org/officeDocument/2006/relationships/customXml" Target="../ink/ink2420.xml"/><Relationship Id="rId179" Type="http://schemas.openxmlformats.org/officeDocument/2006/relationships/image" Target="../media/image2364.png"/><Relationship Id="rId195" Type="http://schemas.openxmlformats.org/officeDocument/2006/relationships/image" Target="../media/image2372.png"/><Relationship Id="rId209" Type="http://schemas.openxmlformats.org/officeDocument/2006/relationships/customXml" Target="../ink/ink2438.xml"/><Relationship Id="rId190" Type="http://schemas.openxmlformats.org/officeDocument/2006/relationships/customXml" Target="../ink/ink2428.xml"/><Relationship Id="rId204" Type="http://schemas.openxmlformats.org/officeDocument/2006/relationships/customXml" Target="../ink/ink2435.xml"/><Relationship Id="rId220" Type="http://schemas.openxmlformats.org/officeDocument/2006/relationships/customXml" Target="../ink/ink2444.xml"/><Relationship Id="rId225" Type="http://schemas.openxmlformats.org/officeDocument/2006/relationships/image" Target="../media/image2386.png"/><Relationship Id="rId15" Type="http://schemas.openxmlformats.org/officeDocument/2006/relationships/image" Target="../media/image2287.png"/><Relationship Id="rId36" Type="http://schemas.openxmlformats.org/officeDocument/2006/relationships/customXml" Target="../ink/ink2349.xml"/><Relationship Id="rId57" Type="http://schemas.openxmlformats.org/officeDocument/2006/relationships/customXml" Target="../ink/ink2360.xml"/><Relationship Id="rId106" Type="http://schemas.openxmlformats.org/officeDocument/2006/relationships/customXml" Target="../ink/ink2385.xml"/><Relationship Id="rId127" Type="http://schemas.openxmlformats.org/officeDocument/2006/relationships/image" Target="../media/image2339.png"/><Relationship Id="rId10" Type="http://schemas.openxmlformats.org/officeDocument/2006/relationships/customXml" Target="../ink/ink2335.xml"/><Relationship Id="rId31" Type="http://schemas.openxmlformats.org/officeDocument/2006/relationships/customXml" Target="../ink/ink2346.xml"/><Relationship Id="rId52" Type="http://schemas.openxmlformats.org/officeDocument/2006/relationships/image" Target="../media/image2303.png"/><Relationship Id="rId73" Type="http://schemas.openxmlformats.org/officeDocument/2006/relationships/image" Target="../media/image2313.png"/><Relationship Id="rId78" Type="http://schemas.openxmlformats.org/officeDocument/2006/relationships/customXml" Target="../ink/ink2371.xml"/><Relationship Id="rId94" Type="http://schemas.openxmlformats.org/officeDocument/2006/relationships/customXml" Target="../ink/ink2379.xml"/><Relationship Id="rId99" Type="http://schemas.openxmlformats.org/officeDocument/2006/relationships/image" Target="../media/image2326.png"/><Relationship Id="rId101" Type="http://schemas.openxmlformats.org/officeDocument/2006/relationships/image" Target="../media/image2327.png"/><Relationship Id="rId122" Type="http://schemas.openxmlformats.org/officeDocument/2006/relationships/customXml" Target="../ink/ink2394.xml"/><Relationship Id="rId143" Type="http://schemas.openxmlformats.org/officeDocument/2006/relationships/image" Target="../media/image2347.png"/><Relationship Id="rId148" Type="http://schemas.openxmlformats.org/officeDocument/2006/relationships/customXml" Target="../ink/ink2407.xml"/><Relationship Id="rId164" Type="http://schemas.openxmlformats.org/officeDocument/2006/relationships/customXml" Target="../ink/ink2415.xml"/><Relationship Id="rId169" Type="http://schemas.openxmlformats.org/officeDocument/2006/relationships/image" Target="../media/image2359.png"/><Relationship Id="rId185" Type="http://schemas.openxmlformats.org/officeDocument/2006/relationships/image" Target="../media/image2367.png"/><Relationship Id="rId4" Type="http://schemas.openxmlformats.org/officeDocument/2006/relationships/customXml" Target="../ink/ink2332.xml"/><Relationship Id="rId9" Type="http://schemas.openxmlformats.org/officeDocument/2006/relationships/image" Target="../media/image2284.png"/><Relationship Id="rId180" Type="http://schemas.openxmlformats.org/officeDocument/2006/relationships/customXml" Target="../ink/ink2423.xml"/><Relationship Id="rId210" Type="http://schemas.openxmlformats.org/officeDocument/2006/relationships/image" Target="../media/image2379.png"/><Relationship Id="rId215" Type="http://schemas.openxmlformats.org/officeDocument/2006/relationships/customXml" Target="../ink/ink2441.xml"/><Relationship Id="rId26" Type="http://schemas.openxmlformats.org/officeDocument/2006/relationships/customXml" Target="../ink/ink2343.xml"/><Relationship Id="rId47" Type="http://schemas.openxmlformats.org/officeDocument/2006/relationships/customXml" Target="../ink/ink2355.xml"/><Relationship Id="rId68" Type="http://schemas.openxmlformats.org/officeDocument/2006/relationships/customXml" Target="../ink/ink2366.xml"/><Relationship Id="rId89" Type="http://schemas.openxmlformats.org/officeDocument/2006/relationships/image" Target="../media/image2321.png"/><Relationship Id="rId112" Type="http://schemas.openxmlformats.org/officeDocument/2006/relationships/image" Target="../media/image2332.png"/><Relationship Id="rId133" Type="http://schemas.openxmlformats.org/officeDocument/2006/relationships/image" Target="../media/image2342.png"/><Relationship Id="rId154" Type="http://schemas.openxmlformats.org/officeDocument/2006/relationships/customXml" Target="../ink/ink2410.xml"/><Relationship Id="rId175" Type="http://schemas.openxmlformats.org/officeDocument/2006/relationships/image" Target="../media/image2362.png"/><Relationship Id="rId196" Type="http://schemas.openxmlformats.org/officeDocument/2006/relationships/customXml" Target="../ink/ink2431.xml"/><Relationship Id="rId200" Type="http://schemas.openxmlformats.org/officeDocument/2006/relationships/customXml" Target="../ink/ink2433.xml"/><Relationship Id="rId16" Type="http://schemas.openxmlformats.org/officeDocument/2006/relationships/customXml" Target="../ink/ink2338.xml"/><Relationship Id="rId221" Type="http://schemas.openxmlformats.org/officeDocument/2006/relationships/image" Target="../media/image2384.png"/><Relationship Id="rId37" Type="http://schemas.openxmlformats.org/officeDocument/2006/relationships/image" Target="../media/image2296.png"/><Relationship Id="rId58" Type="http://schemas.openxmlformats.org/officeDocument/2006/relationships/customXml" Target="../ink/ink2361.xml"/><Relationship Id="rId79" Type="http://schemas.openxmlformats.org/officeDocument/2006/relationships/image" Target="../media/image2316.png"/><Relationship Id="rId102" Type="http://schemas.openxmlformats.org/officeDocument/2006/relationships/customXml" Target="../ink/ink2383.xml"/><Relationship Id="rId123" Type="http://schemas.openxmlformats.org/officeDocument/2006/relationships/image" Target="../media/image2337.png"/><Relationship Id="rId144" Type="http://schemas.openxmlformats.org/officeDocument/2006/relationships/customXml" Target="../ink/ink2405.xml"/><Relationship Id="rId90" Type="http://schemas.openxmlformats.org/officeDocument/2006/relationships/customXml" Target="../ink/ink2377.xml"/><Relationship Id="rId165" Type="http://schemas.openxmlformats.org/officeDocument/2006/relationships/image" Target="../media/image176.png"/><Relationship Id="rId186" Type="http://schemas.openxmlformats.org/officeDocument/2006/relationships/customXml" Target="../ink/ink242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9" Type="http://schemas.openxmlformats.org/officeDocument/2006/relationships/image" Target="../media/image87.png"/><Relationship Id="rId21" Type="http://schemas.openxmlformats.org/officeDocument/2006/relationships/image" Target="../media/image78.png"/><Relationship Id="rId34" Type="http://schemas.openxmlformats.org/officeDocument/2006/relationships/customXml" Target="../ink/ink85.xml"/><Relationship Id="rId42" Type="http://schemas.openxmlformats.org/officeDocument/2006/relationships/customXml" Target="../ink/ink89.xml"/><Relationship Id="rId47" Type="http://schemas.openxmlformats.org/officeDocument/2006/relationships/image" Target="../media/image91.png"/><Relationship Id="rId50" Type="http://schemas.openxmlformats.org/officeDocument/2006/relationships/customXml" Target="../ink/ink93.xml"/><Relationship Id="rId55" Type="http://schemas.openxmlformats.org/officeDocument/2006/relationships/image" Target="../media/image95.png"/><Relationship Id="rId63" Type="http://schemas.openxmlformats.org/officeDocument/2006/relationships/image" Target="../media/image99.png"/><Relationship Id="rId68" Type="http://schemas.openxmlformats.org/officeDocument/2006/relationships/customXml" Target="../ink/ink102.xml"/><Relationship Id="rId76" Type="http://schemas.openxmlformats.org/officeDocument/2006/relationships/customXml" Target="../ink/ink106.xml"/><Relationship Id="rId84" Type="http://schemas.openxmlformats.org/officeDocument/2006/relationships/customXml" Target="../ink/ink110.xml"/><Relationship Id="rId89" Type="http://schemas.openxmlformats.org/officeDocument/2006/relationships/image" Target="../media/image112.png"/><Relationship Id="rId7" Type="http://schemas.openxmlformats.org/officeDocument/2006/relationships/image" Target="../media/image71.png"/><Relationship Id="rId71" Type="http://schemas.openxmlformats.org/officeDocument/2006/relationships/image" Target="../media/image103.png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9" Type="http://schemas.openxmlformats.org/officeDocument/2006/relationships/image" Target="../media/image82.png"/><Relationship Id="rId11" Type="http://schemas.openxmlformats.org/officeDocument/2006/relationships/image" Target="../media/image73.png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37" Type="http://schemas.openxmlformats.org/officeDocument/2006/relationships/image" Target="../media/image86.png"/><Relationship Id="rId40" Type="http://schemas.openxmlformats.org/officeDocument/2006/relationships/customXml" Target="../ink/ink88.xml"/><Relationship Id="rId45" Type="http://schemas.openxmlformats.org/officeDocument/2006/relationships/image" Target="../media/image90.png"/><Relationship Id="rId53" Type="http://schemas.openxmlformats.org/officeDocument/2006/relationships/image" Target="../media/image94.png"/><Relationship Id="rId58" Type="http://schemas.openxmlformats.org/officeDocument/2006/relationships/customXml" Target="../ink/ink97.xml"/><Relationship Id="rId66" Type="http://schemas.openxmlformats.org/officeDocument/2006/relationships/customXml" Target="../ink/ink101.xml"/><Relationship Id="rId74" Type="http://schemas.openxmlformats.org/officeDocument/2006/relationships/customXml" Target="../ink/ink105.xml"/><Relationship Id="rId79" Type="http://schemas.openxmlformats.org/officeDocument/2006/relationships/image" Target="../media/image107.png"/><Relationship Id="rId87" Type="http://schemas.openxmlformats.org/officeDocument/2006/relationships/image" Target="../media/image111.png"/><Relationship Id="rId5" Type="http://schemas.openxmlformats.org/officeDocument/2006/relationships/image" Target="../media/image70.png"/><Relationship Id="rId61" Type="http://schemas.openxmlformats.org/officeDocument/2006/relationships/image" Target="../media/image98.png"/><Relationship Id="rId82" Type="http://schemas.openxmlformats.org/officeDocument/2006/relationships/customXml" Target="../ink/ink109.xml"/><Relationship Id="rId90" Type="http://schemas.openxmlformats.org/officeDocument/2006/relationships/customXml" Target="../ink/ink113.xml"/><Relationship Id="rId19" Type="http://schemas.openxmlformats.org/officeDocument/2006/relationships/image" Target="../media/image77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81.png"/><Relationship Id="rId30" Type="http://schemas.openxmlformats.org/officeDocument/2006/relationships/customXml" Target="../ink/ink83.xml"/><Relationship Id="rId35" Type="http://schemas.openxmlformats.org/officeDocument/2006/relationships/image" Target="../media/image85.png"/><Relationship Id="rId43" Type="http://schemas.openxmlformats.org/officeDocument/2006/relationships/image" Target="../media/image89.png"/><Relationship Id="rId48" Type="http://schemas.openxmlformats.org/officeDocument/2006/relationships/customXml" Target="../ink/ink92.xml"/><Relationship Id="rId56" Type="http://schemas.openxmlformats.org/officeDocument/2006/relationships/customXml" Target="../ink/ink96.xml"/><Relationship Id="rId64" Type="http://schemas.openxmlformats.org/officeDocument/2006/relationships/customXml" Target="../ink/ink100.xml"/><Relationship Id="rId69" Type="http://schemas.openxmlformats.org/officeDocument/2006/relationships/image" Target="../media/image102.png"/><Relationship Id="rId77" Type="http://schemas.openxmlformats.org/officeDocument/2006/relationships/image" Target="../media/image106.png"/><Relationship Id="rId8" Type="http://schemas.openxmlformats.org/officeDocument/2006/relationships/customXml" Target="../ink/ink72.xml"/><Relationship Id="rId51" Type="http://schemas.openxmlformats.org/officeDocument/2006/relationships/image" Target="../media/image93.png"/><Relationship Id="rId72" Type="http://schemas.openxmlformats.org/officeDocument/2006/relationships/customXml" Target="../ink/ink104.xml"/><Relationship Id="rId80" Type="http://schemas.openxmlformats.org/officeDocument/2006/relationships/customXml" Target="../ink/ink108.xml"/><Relationship Id="rId85" Type="http://schemas.openxmlformats.org/officeDocument/2006/relationships/image" Target="../media/image110.png"/><Relationship Id="rId3" Type="http://schemas.openxmlformats.org/officeDocument/2006/relationships/image" Target="../media/image69.png"/><Relationship Id="rId12" Type="http://schemas.openxmlformats.org/officeDocument/2006/relationships/customXml" Target="../ink/ink74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87.xml"/><Relationship Id="rId46" Type="http://schemas.openxmlformats.org/officeDocument/2006/relationships/customXml" Target="../ink/ink91.xml"/><Relationship Id="rId59" Type="http://schemas.openxmlformats.org/officeDocument/2006/relationships/image" Target="../media/image97.png"/><Relationship Id="rId67" Type="http://schemas.openxmlformats.org/officeDocument/2006/relationships/image" Target="../media/image101.png"/><Relationship Id="rId20" Type="http://schemas.openxmlformats.org/officeDocument/2006/relationships/customXml" Target="../ink/ink78.xml"/><Relationship Id="rId41" Type="http://schemas.openxmlformats.org/officeDocument/2006/relationships/image" Target="../media/image88.png"/><Relationship Id="rId54" Type="http://schemas.openxmlformats.org/officeDocument/2006/relationships/customXml" Target="../ink/ink95.xml"/><Relationship Id="rId62" Type="http://schemas.openxmlformats.org/officeDocument/2006/relationships/customXml" Target="../ink/ink99.xml"/><Relationship Id="rId70" Type="http://schemas.openxmlformats.org/officeDocument/2006/relationships/customXml" Target="../ink/ink103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112.xml"/><Relationship Id="rId91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73.xml"/><Relationship Id="rId31" Type="http://schemas.openxmlformats.org/officeDocument/2006/relationships/image" Target="../media/image83.png"/><Relationship Id="rId44" Type="http://schemas.openxmlformats.org/officeDocument/2006/relationships/customXml" Target="../ink/ink90.xml"/><Relationship Id="rId52" Type="http://schemas.openxmlformats.org/officeDocument/2006/relationships/customXml" Target="../ink/ink94.xml"/><Relationship Id="rId60" Type="http://schemas.openxmlformats.org/officeDocument/2006/relationships/customXml" Target="../ink/ink98.xml"/><Relationship Id="rId65" Type="http://schemas.openxmlformats.org/officeDocument/2006/relationships/image" Target="../media/image100.png"/><Relationship Id="rId73" Type="http://schemas.openxmlformats.org/officeDocument/2006/relationships/image" Target="../media/image104.png"/><Relationship Id="rId78" Type="http://schemas.openxmlformats.org/officeDocument/2006/relationships/customXml" Target="../ink/ink107.xml"/><Relationship Id="rId81" Type="http://schemas.openxmlformats.org/officeDocument/2006/relationships/image" Target="../media/image108.png"/><Relationship Id="rId86" Type="http://schemas.openxmlformats.org/officeDocument/2006/relationships/customXml" Target="../ink/ink111.xml"/><Relationship Id="rId4" Type="http://schemas.openxmlformats.org/officeDocument/2006/relationships/customXml" Target="../ink/ink70.xml"/><Relationship Id="rId9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3.xml"/><Relationship Id="rId21" Type="http://schemas.openxmlformats.org/officeDocument/2006/relationships/image" Target="../media/image123.png"/><Relationship Id="rId42" Type="http://schemas.openxmlformats.org/officeDocument/2006/relationships/customXml" Target="../ink/ink134.xml"/><Relationship Id="rId63" Type="http://schemas.openxmlformats.org/officeDocument/2006/relationships/image" Target="../media/image143.png"/><Relationship Id="rId84" Type="http://schemas.openxmlformats.org/officeDocument/2006/relationships/image" Target="../media/image153.png"/><Relationship Id="rId138" Type="http://schemas.openxmlformats.org/officeDocument/2006/relationships/image" Target="../media/image180.png"/><Relationship Id="rId159" Type="http://schemas.openxmlformats.org/officeDocument/2006/relationships/customXml" Target="../ink/ink194.xml"/><Relationship Id="rId170" Type="http://schemas.openxmlformats.org/officeDocument/2006/relationships/image" Target="../media/image196.png"/><Relationship Id="rId191" Type="http://schemas.openxmlformats.org/officeDocument/2006/relationships/customXml" Target="../ink/ink210.xml"/><Relationship Id="rId205" Type="http://schemas.openxmlformats.org/officeDocument/2006/relationships/customXml" Target="../ink/ink217.xml"/><Relationship Id="rId226" Type="http://schemas.openxmlformats.org/officeDocument/2006/relationships/image" Target="../media/image224.png"/><Relationship Id="rId107" Type="http://schemas.openxmlformats.org/officeDocument/2006/relationships/customXml" Target="../ink/ink168.xml"/><Relationship Id="rId11" Type="http://schemas.openxmlformats.org/officeDocument/2006/relationships/image" Target="../media/image118.png"/><Relationship Id="rId32" Type="http://schemas.openxmlformats.org/officeDocument/2006/relationships/customXml" Target="../ink/ink129.xml"/><Relationship Id="rId53" Type="http://schemas.openxmlformats.org/officeDocument/2006/relationships/image" Target="../media/image139.png"/><Relationship Id="rId74" Type="http://schemas.openxmlformats.org/officeDocument/2006/relationships/customXml" Target="../ink/ink151.xml"/><Relationship Id="rId128" Type="http://schemas.openxmlformats.org/officeDocument/2006/relationships/image" Target="../media/image175.png"/><Relationship Id="rId149" Type="http://schemas.openxmlformats.org/officeDocument/2006/relationships/customXml" Target="../ink/ink189.xml"/><Relationship Id="rId5" Type="http://schemas.openxmlformats.org/officeDocument/2006/relationships/image" Target="../media/image115.png"/><Relationship Id="rId95" Type="http://schemas.openxmlformats.org/officeDocument/2006/relationships/customXml" Target="../ink/ink162.xml"/><Relationship Id="rId160" Type="http://schemas.openxmlformats.org/officeDocument/2006/relationships/image" Target="../media/image191.png"/><Relationship Id="rId181" Type="http://schemas.openxmlformats.org/officeDocument/2006/relationships/customXml" Target="../ink/ink205.xml"/><Relationship Id="rId216" Type="http://schemas.openxmlformats.org/officeDocument/2006/relationships/image" Target="../media/image219.png"/><Relationship Id="rId237" Type="http://schemas.openxmlformats.org/officeDocument/2006/relationships/image" Target="../media/image229.png"/><Relationship Id="rId22" Type="http://schemas.openxmlformats.org/officeDocument/2006/relationships/customXml" Target="../ink/ink124.xml"/><Relationship Id="rId43" Type="http://schemas.openxmlformats.org/officeDocument/2006/relationships/image" Target="../media/image134.png"/><Relationship Id="rId64" Type="http://schemas.openxmlformats.org/officeDocument/2006/relationships/customXml" Target="../ink/ink146.xml"/><Relationship Id="rId118" Type="http://schemas.openxmlformats.org/officeDocument/2006/relationships/image" Target="../media/image170.png"/><Relationship Id="rId139" Type="http://schemas.openxmlformats.org/officeDocument/2006/relationships/customXml" Target="../ink/ink184.xml"/><Relationship Id="rId85" Type="http://schemas.openxmlformats.org/officeDocument/2006/relationships/customXml" Target="../ink/ink157.xml"/><Relationship Id="rId150" Type="http://schemas.openxmlformats.org/officeDocument/2006/relationships/image" Target="../media/image186.png"/><Relationship Id="rId171" Type="http://schemas.openxmlformats.org/officeDocument/2006/relationships/customXml" Target="../ink/ink200.xml"/><Relationship Id="rId192" Type="http://schemas.openxmlformats.org/officeDocument/2006/relationships/image" Target="../media/image207.png"/><Relationship Id="rId206" Type="http://schemas.openxmlformats.org/officeDocument/2006/relationships/image" Target="../media/image214.png"/><Relationship Id="rId227" Type="http://schemas.openxmlformats.org/officeDocument/2006/relationships/customXml" Target="../ink/ink228.xml"/><Relationship Id="rId201" Type="http://schemas.openxmlformats.org/officeDocument/2006/relationships/customXml" Target="../ink/ink215.xml"/><Relationship Id="rId222" Type="http://schemas.openxmlformats.org/officeDocument/2006/relationships/image" Target="../media/image222.png"/><Relationship Id="rId243" Type="http://schemas.openxmlformats.org/officeDocument/2006/relationships/image" Target="../media/image232.png"/><Relationship Id="rId12" Type="http://schemas.openxmlformats.org/officeDocument/2006/relationships/customXml" Target="../ink/ink119.xml"/><Relationship Id="rId17" Type="http://schemas.openxmlformats.org/officeDocument/2006/relationships/image" Target="../media/image121.png"/><Relationship Id="rId33" Type="http://schemas.openxmlformats.org/officeDocument/2006/relationships/image" Target="../media/image129.png"/><Relationship Id="rId38" Type="http://schemas.openxmlformats.org/officeDocument/2006/relationships/customXml" Target="../ink/ink132.xml"/><Relationship Id="rId59" Type="http://schemas.openxmlformats.org/officeDocument/2006/relationships/image" Target="../media/image141.png"/><Relationship Id="rId103" Type="http://schemas.openxmlformats.org/officeDocument/2006/relationships/customXml" Target="../ink/ink166.xml"/><Relationship Id="rId108" Type="http://schemas.openxmlformats.org/officeDocument/2006/relationships/image" Target="../media/image165.png"/><Relationship Id="rId124" Type="http://schemas.openxmlformats.org/officeDocument/2006/relationships/image" Target="../media/image173.png"/><Relationship Id="rId129" Type="http://schemas.openxmlformats.org/officeDocument/2006/relationships/customXml" Target="../ink/ink179.xml"/><Relationship Id="rId54" Type="http://schemas.openxmlformats.org/officeDocument/2006/relationships/customXml" Target="../ink/ink140.xml"/><Relationship Id="rId70" Type="http://schemas.openxmlformats.org/officeDocument/2006/relationships/customXml" Target="../ink/ink149.xml"/><Relationship Id="rId75" Type="http://schemas.openxmlformats.org/officeDocument/2006/relationships/image" Target="../media/image149.png"/><Relationship Id="rId91" Type="http://schemas.openxmlformats.org/officeDocument/2006/relationships/customXml" Target="../ink/ink160.xml"/><Relationship Id="rId96" Type="http://schemas.openxmlformats.org/officeDocument/2006/relationships/image" Target="../media/image159.png"/><Relationship Id="rId140" Type="http://schemas.openxmlformats.org/officeDocument/2006/relationships/image" Target="../media/image181.png"/><Relationship Id="rId145" Type="http://schemas.openxmlformats.org/officeDocument/2006/relationships/customXml" Target="../ink/ink187.xml"/><Relationship Id="rId161" Type="http://schemas.openxmlformats.org/officeDocument/2006/relationships/customXml" Target="../ink/ink195.xml"/><Relationship Id="rId166" Type="http://schemas.openxmlformats.org/officeDocument/2006/relationships/image" Target="../media/image194.png"/><Relationship Id="rId182" Type="http://schemas.openxmlformats.org/officeDocument/2006/relationships/image" Target="../media/image202.png"/><Relationship Id="rId187" Type="http://schemas.openxmlformats.org/officeDocument/2006/relationships/customXml" Target="../ink/ink208.xml"/><Relationship Id="rId217" Type="http://schemas.openxmlformats.org/officeDocument/2006/relationships/customXml" Target="../ink/ink2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212" Type="http://schemas.openxmlformats.org/officeDocument/2006/relationships/image" Target="../media/image217.png"/><Relationship Id="rId233" Type="http://schemas.openxmlformats.org/officeDocument/2006/relationships/customXml" Target="../ink/ink231.xml"/><Relationship Id="rId238" Type="http://schemas.openxmlformats.org/officeDocument/2006/relationships/customXml" Target="../ink/ink234.xml"/><Relationship Id="rId23" Type="http://schemas.openxmlformats.org/officeDocument/2006/relationships/image" Target="../media/image124.png"/><Relationship Id="rId28" Type="http://schemas.openxmlformats.org/officeDocument/2006/relationships/customXml" Target="../ink/ink127.xml"/><Relationship Id="rId49" Type="http://schemas.openxmlformats.org/officeDocument/2006/relationships/image" Target="../media/image137.png"/><Relationship Id="rId114" Type="http://schemas.openxmlformats.org/officeDocument/2006/relationships/image" Target="../media/image168.png"/><Relationship Id="rId119" Type="http://schemas.openxmlformats.org/officeDocument/2006/relationships/customXml" Target="../ink/ink174.xml"/><Relationship Id="rId44" Type="http://schemas.openxmlformats.org/officeDocument/2006/relationships/customXml" Target="../ink/ink135.xml"/><Relationship Id="rId60" Type="http://schemas.openxmlformats.org/officeDocument/2006/relationships/customXml" Target="../ink/ink144.xml"/><Relationship Id="rId65" Type="http://schemas.openxmlformats.org/officeDocument/2006/relationships/image" Target="../media/image144.png"/><Relationship Id="rId81" Type="http://schemas.openxmlformats.org/officeDocument/2006/relationships/customXml" Target="../ink/ink155.xml"/><Relationship Id="rId86" Type="http://schemas.openxmlformats.org/officeDocument/2006/relationships/image" Target="../media/image154.png"/><Relationship Id="rId130" Type="http://schemas.openxmlformats.org/officeDocument/2006/relationships/image" Target="../media/image176.png"/><Relationship Id="rId135" Type="http://schemas.openxmlformats.org/officeDocument/2006/relationships/customXml" Target="../ink/ink182.xml"/><Relationship Id="rId151" Type="http://schemas.openxmlformats.org/officeDocument/2006/relationships/customXml" Target="../ink/ink190.xml"/><Relationship Id="rId156" Type="http://schemas.openxmlformats.org/officeDocument/2006/relationships/image" Target="../media/image189.png"/><Relationship Id="rId177" Type="http://schemas.openxmlformats.org/officeDocument/2006/relationships/customXml" Target="../ink/ink203.xml"/><Relationship Id="rId198" Type="http://schemas.openxmlformats.org/officeDocument/2006/relationships/image" Target="../media/image210.png"/><Relationship Id="rId172" Type="http://schemas.openxmlformats.org/officeDocument/2006/relationships/image" Target="../media/image197.png"/><Relationship Id="rId193" Type="http://schemas.openxmlformats.org/officeDocument/2006/relationships/customXml" Target="../ink/ink211.xml"/><Relationship Id="rId202" Type="http://schemas.openxmlformats.org/officeDocument/2006/relationships/image" Target="../media/image212.png"/><Relationship Id="rId207" Type="http://schemas.openxmlformats.org/officeDocument/2006/relationships/customXml" Target="../ink/ink218.xml"/><Relationship Id="rId223" Type="http://schemas.openxmlformats.org/officeDocument/2006/relationships/customXml" Target="../ink/ink226.xml"/><Relationship Id="rId228" Type="http://schemas.openxmlformats.org/officeDocument/2006/relationships/image" Target="../media/image225.png"/><Relationship Id="rId13" Type="http://schemas.openxmlformats.org/officeDocument/2006/relationships/image" Target="../media/image119.png"/><Relationship Id="rId18" Type="http://schemas.openxmlformats.org/officeDocument/2006/relationships/customXml" Target="../ink/ink122.xml"/><Relationship Id="rId39" Type="http://schemas.openxmlformats.org/officeDocument/2006/relationships/image" Target="../media/image132.png"/><Relationship Id="rId109" Type="http://schemas.openxmlformats.org/officeDocument/2006/relationships/customXml" Target="../ink/ink169.xml"/><Relationship Id="rId34" Type="http://schemas.openxmlformats.org/officeDocument/2006/relationships/customXml" Target="../ink/ink130.xml"/><Relationship Id="rId50" Type="http://schemas.openxmlformats.org/officeDocument/2006/relationships/customXml" Target="../ink/ink138.xml"/><Relationship Id="rId55" Type="http://schemas.openxmlformats.org/officeDocument/2006/relationships/customXml" Target="../ink/ink141.xml"/><Relationship Id="rId76" Type="http://schemas.openxmlformats.org/officeDocument/2006/relationships/customXml" Target="../ink/ink152.xml"/><Relationship Id="rId97" Type="http://schemas.openxmlformats.org/officeDocument/2006/relationships/customXml" Target="../ink/ink163.xml"/><Relationship Id="rId104" Type="http://schemas.openxmlformats.org/officeDocument/2006/relationships/image" Target="../media/image163.png"/><Relationship Id="rId120" Type="http://schemas.openxmlformats.org/officeDocument/2006/relationships/image" Target="../media/image171.png"/><Relationship Id="rId125" Type="http://schemas.openxmlformats.org/officeDocument/2006/relationships/customXml" Target="../ink/ink177.xml"/><Relationship Id="rId141" Type="http://schemas.openxmlformats.org/officeDocument/2006/relationships/customXml" Target="../ink/ink185.xml"/><Relationship Id="rId146" Type="http://schemas.openxmlformats.org/officeDocument/2006/relationships/image" Target="../media/image184.png"/><Relationship Id="rId167" Type="http://schemas.openxmlformats.org/officeDocument/2006/relationships/customXml" Target="../ink/ink198.xml"/><Relationship Id="rId188" Type="http://schemas.openxmlformats.org/officeDocument/2006/relationships/image" Target="../media/image205.png"/><Relationship Id="rId7" Type="http://schemas.openxmlformats.org/officeDocument/2006/relationships/image" Target="../media/image116.png"/><Relationship Id="rId71" Type="http://schemas.openxmlformats.org/officeDocument/2006/relationships/image" Target="../media/image147.png"/><Relationship Id="rId92" Type="http://schemas.openxmlformats.org/officeDocument/2006/relationships/image" Target="../media/image157.png"/><Relationship Id="rId162" Type="http://schemas.openxmlformats.org/officeDocument/2006/relationships/image" Target="../media/image192.png"/><Relationship Id="rId183" Type="http://schemas.openxmlformats.org/officeDocument/2006/relationships/customXml" Target="../ink/ink206.xml"/><Relationship Id="rId213" Type="http://schemas.openxmlformats.org/officeDocument/2006/relationships/customXml" Target="../ink/ink221.xml"/><Relationship Id="rId218" Type="http://schemas.openxmlformats.org/officeDocument/2006/relationships/image" Target="../media/image220.png"/><Relationship Id="rId234" Type="http://schemas.openxmlformats.org/officeDocument/2006/relationships/customXml" Target="../ink/ink232.xml"/><Relationship Id="rId239" Type="http://schemas.openxmlformats.org/officeDocument/2006/relationships/image" Target="../media/image230.png"/><Relationship Id="rId2" Type="http://schemas.openxmlformats.org/officeDocument/2006/relationships/customXml" Target="../ink/ink114.xml"/><Relationship Id="rId29" Type="http://schemas.openxmlformats.org/officeDocument/2006/relationships/image" Target="../media/image127.png"/><Relationship Id="rId24" Type="http://schemas.openxmlformats.org/officeDocument/2006/relationships/customXml" Target="../ink/ink125.xml"/><Relationship Id="rId40" Type="http://schemas.openxmlformats.org/officeDocument/2006/relationships/customXml" Target="../ink/ink133.xml"/><Relationship Id="rId45" Type="http://schemas.openxmlformats.org/officeDocument/2006/relationships/image" Target="../media/image135.png"/><Relationship Id="rId66" Type="http://schemas.openxmlformats.org/officeDocument/2006/relationships/customXml" Target="../ink/ink147.xml"/><Relationship Id="rId87" Type="http://schemas.openxmlformats.org/officeDocument/2006/relationships/customXml" Target="../ink/ink158.xml"/><Relationship Id="rId110" Type="http://schemas.openxmlformats.org/officeDocument/2006/relationships/image" Target="../media/image166.png"/><Relationship Id="rId115" Type="http://schemas.openxmlformats.org/officeDocument/2006/relationships/customXml" Target="../ink/ink172.xml"/><Relationship Id="rId131" Type="http://schemas.openxmlformats.org/officeDocument/2006/relationships/customXml" Target="../ink/ink180.xml"/><Relationship Id="rId136" Type="http://schemas.openxmlformats.org/officeDocument/2006/relationships/image" Target="../media/image179.png"/><Relationship Id="rId157" Type="http://schemas.openxmlformats.org/officeDocument/2006/relationships/customXml" Target="../ink/ink193.xml"/><Relationship Id="rId178" Type="http://schemas.openxmlformats.org/officeDocument/2006/relationships/image" Target="../media/image200.png"/><Relationship Id="rId61" Type="http://schemas.openxmlformats.org/officeDocument/2006/relationships/image" Target="../media/image142.png"/><Relationship Id="rId82" Type="http://schemas.openxmlformats.org/officeDocument/2006/relationships/image" Target="../media/image152.png"/><Relationship Id="rId152" Type="http://schemas.openxmlformats.org/officeDocument/2006/relationships/image" Target="../media/image187.png"/><Relationship Id="rId173" Type="http://schemas.openxmlformats.org/officeDocument/2006/relationships/customXml" Target="../ink/ink201.xml"/><Relationship Id="rId194" Type="http://schemas.openxmlformats.org/officeDocument/2006/relationships/image" Target="../media/image208.png"/><Relationship Id="rId199" Type="http://schemas.openxmlformats.org/officeDocument/2006/relationships/customXml" Target="../ink/ink214.xml"/><Relationship Id="rId203" Type="http://schemas.openxmlformats.org/officeDocument/2006/relationships/customXml" Target="../ink/ink216.xml"/><Relationship Id="rId208" Type="http://schemas.openxmlformats.org/officeDocument/2006/relationships/image" Target="../media/image215.png"/><Relationship Id="rId229" Type="http://schemas.openxmlformats.org/officeDocument/2006/relationships/customXml" Target="../ink/ink229.xml"/><Relationship Id="rId19" Type="http://schemas.openxmlformats.org/officeDocument/2006/relationships/image" Target="../media/image122.png"/><Relationship Id="rId224" Type="http://schemas.openxmlformats.org/officeDocument/2006/relationships/image" Target="../media/image223.png"/><Relationship Id="rId240" Type="http://schemas.openxmlformats.org/officeDocument/2006/relationships/customXml" Target="../ink/ink235.xml"/><Relationship Id="rId14" Type="http://schemas.openxmlformats.org/officeDocument/2006/relationships/customXml" Target="../ink/ink120.xml"/><Relationship Id="rId30" Type="http://schemas.openxmlformats.org/officeDocument/2006/relationships/customXml" Target="../ink/ink128.xml"/><Relationship Id="rId35" Type="http://schemas.openxmlformats.org/officeDocument/2006/relationships/image" Target="../media/image130.png"/><Relationship Id="rId56" Type="http://schemas.openxmlformats.org/officeDocument/2006/relationships/image" Target="../media/image140.png"/><Relationship Id="rId77" Type="http://schemas.openxmlformats.org/officeDocument/2006/relationships/customXml" Target="../ink/ink153.xml"/><Relationship Id="rId100" Type="http://schemas.openxmlformats.org/officeDocument/2006/relationships/image" Target="../media/image161.png"/><Relationship Id="rId105" Type="http://schemas.openxmlformats.org/officeDocument/2006/relationships/customXml" Target="../ink/ink167.xml"/><Relationship Id="rId126" Type="http://schemas.openxmlformats.org/officeDocument/2006/relationships/image" Target="../media/image174.png"/><Relationship Id="rId147" Type="http://schemas.openxmlformats.org/officeDocument/2006/relationships/customXml" Target="../ink/ink188.xml"/><Relationship Id="rId168" Type="http://schemas.openxmlformats.org/officeDocument/2006/relationships/image" Target="../media/image195.png"/><Relationship Id="rId8" Type="http://schemas.openxmlformats.org/officeDocument/2006/relationships/customXml" Target="../ink/ink117.xml"/><Relationship Id="rId51" Type="http://schemas.openxmlformats.org/officeDocument/2006/relationships/image" Target="../media/image138.png"/><Relationship Id="rId72" Type="http://schemas.openxmlformats.org/officeDocument/2006/relationships/customXml" Target="../ink/ink150.xml"/><Relationship Id="rId93" Type="http://schemas.openxmlformats.org/officeDocument/2006/relationships/customXml" Target="../ink/ink161.xml"/><Relationship Id="rId98" Type="http://schemas.openxmlformats.org/officeDocument/2006/relationships/image" Target="../media/image160.png"/><Relationship Id="rId121" Type="http://schemas.openxmlformats.org/officeDocument/2006/relationships/customXml" Target="../ink/ink175.xml"/><Relationship Id="rId142" Type="http://schemas.openxmlformats.org/officeDocument/2006/relationships/image" Target="../media/image182.png"/><Relationship Id="rId163" Type="http://schemas.openxmlformats.org/officeDocument/2006/relationships/customXml" Target="../ink/ink196.xml"/><Relationship Id="rId184" Type="http://schemas.openxmlformats.org/officeDocument/2006/relationships/image" Target="../media/image203.png"/><Relationship Id="rId189" Type="http://schemas.openxmlformats.org/officeDocument/2006/relationships/customXml" Target="../ink/ink209.xml"/><Relationship Id="rId219" Type="http://schemas.openxmlformats.org/officeDocument/2006/relationships/customXml" Target="../ink/ink224.xml"/><Relationship Id="rId3" Type="http://schemas.openxmlformats.org/officeDocument/2006/relationships/image" Target="../media/image114.png"/><Relationship Id="rId214" Type="http://schemas.openxmlformats.org/officeDocument/2006/relationships/image" Target="../media/image218.png"/><Relationship Id="rId230" Type="http://schemas.openxmlformats.org/officeDocument/2006/relationships/image" Target="../media/image226.png"/><Relationship Id="rId235" Type="http://schemas.openxmlformats.org/officeDocument/2006/relationships/image" Target="../media/image228.png"/><Relationship Id="rId25" Type="http://schemas.openxmlformats.org/officeDocument/2006/relationships/image" Target="../media/image125.png"/><Relationship Id="rId46" Type="http://schemas.openxmlformats.org/officeDocument/2006/relationships/customXml" Target="../ink/ink136.xml"/><Relationship Id="rId67" Type="http://schemas.openxmlformats.org/officeDocument/2006/relationships/image" Target="../media/image145.png"/><Relationship Id="rId116" Type="http://schemas.openxmlformats.org/officeDocument/2006/relationships/image" Target="../media/image169.png"/><Relationship Id="rId137" Type="http://schemas.openxmlformats.org/officeDocument/2006/relationships/customXml" Target="../ink/ink183.xml"/><Relationship Id="rId158" Type="http://schemas.openxmlformats.org/officeDocument/2006/relationships/image" Target="../media/image190.png"/><Relationship Id="rId20" Type="http://schemas.openxmlformats.org/officeDocument/2006/relationships/customXml" Target="../ink/ink123.xml"/><Relationship Id="rId41" Type="http://schemas.openxmlformats.org/officeDocument/2006/relationships/image" Target="../media/image133.png"/><Relationship Id="rId62" Type="http://schemas.openxmlformats.org/officeDocument/2006/relationships/customXml" Target="../ink/ink145.xml"/><Relationship Id="rId83" Type="http://schemas.openxmlformats.org/officeDocument/2006/relationships/customXml" Target="../ink/ink156.xml"/><Relationship Id="rId88" Type="http://schemas.openxmlformats.org/officeDocument/2006/relationships/image" Target="../media/image155.png"/><Relationship Id="rId111" Type="http://schemas.openxmlformats.org/officeDocument/2006/relationships/customXml" Target="../ink/ink170.xml"/><Relationship Id="rId132" Type="http://schemas.openxmlformats.org/officeDocument/2006/relationships/image" Target="../media/image177.png"/><Relationship Id="rId153" Type="http://schemas.openxmlformats.org/officeDocument/2006/relationships/customXml" Target="../ink/ink191.xml"/><Relationship Id="rId174" Type="http://schemas.openxmlformats.org/officeDocument/2006/relationships/image" Target="../media/image198.png"/><Relationship Id="rId179" Type="http://schemas.openxmlformats.org/officeDocument/2006/relationships/customXml" Target="../ink/ink204.xml"/><Relationship Id="rId195" Type="http://schemas.openxmlformats.org/officeDocument/2006/relationships/customXml" Target="../ink/ink212.xml"/><Relationship Id="rId209" Type="http://schemas.openxmlformats.org/officeDocument/2006/relationships/customXml" Target="../ink/ink219.xml"/><Relationship Id="rId190" Type="http://schemas.openxmlformats.org/officeDocument/2006/relationships/image" Target="../media/image206.png"/><Relationship Id="rId204" Type="http://schemas.openxmlformats.org/officeDocument/2006/relationships/image" Target="../media/image213.png"/><Relationship Id="rId220" Type="http://schemas.openxmlformats.org/officeDocument/2006/relationships/image" Target="../media/image221.png"/><Relationship Id="rId225" Type="http://schemas.openxmlformats.org/officeDocument/2006/relationships/customXml" Target="../ink/ink227.xml"/><Relationship Id="rId241" Type="http://schemas.openxmlformats.org/officeDocument/2006/relationships/image" Target="../media/image231.png"/><Relationship Id="rId15" Type="http://schemas.openxmlformats.org/officeDocument/2006/relationships/image" Target="../media/image120.png"/><Relationship Id="rId36" Type="http://schemas.openxmlformats.org/officeDocument/2006/relationships/customXml" Target="../ink/ink131.xml"/><Relationship Id="rId57" Type="http://schemas.openxmlformats.org/officeDocument/2006/relationships/customXml" Target="../ink/ink142.xml"/><Relationship Id="rId106" Type="http://schemas.openxmlformats.org/officeDocument/2006/relationships/image" Target="../media/image164.png"/><Relationship Id="rId127" Type="http://schemas.openxmlformats.org/officeDocument/2006/relationships/customXml" Target="../ink/ink178.xml"/><Relationship Id="rId10" Type="http://schemas.openxmlformats.org/officeDocument/2006/relationships/customXml" Target="../ink/ink118.xml"/><Relationship Id="rId31" Type="http://schemas.openxmlformats.org/officeDocument/2006/relationships/image" Target="../media/image128.png"/><Relationship Id="rId52" Type="http://schemas.openxmlformats.org/officeDocument/2006/relationships/customXml" Target="../ink/ink139.xml"/><Relationship Id="rId73" Type="http://schemas.openxmlformats.org/officeDocument/2006/relationships/image" Target="../media/image148.png"/><Relationship Id="rId78" Type="http://schemas.openxmlformats.org/officeDocument/2006/relationships/image" Target="../media/image150.png"/><Relationship Id="rId94" Type="http://schemas.openxmlformats.org/officeDocument/2006/relationships/image" Target="../media/image158.png"/><Relationship Id="rId99" Type="http://schemas.openxmlformats.org/officeDocument/2006/relationships/customXml" Target="../ink/ink164.xml"/><Relationship Id="rId101" Type="http://schemas.openxmlformats.org/officeDocument/2006/relationships/customXml" Target="../ink/ink165.xml"/><Relationship Id="rId122" Type="http://schemas.openxmlformats.org/officeDocument/2006/relationships/image" Target="../media/image172.png"/><Relationship Id="rId143" Type="http://schemas.openxmlformats.org/officeDocument/2006/relationships/customXml" Target="../ink/ink186.xml"/><Relationship Id="rId148" Type="http://schemas.openxmlformats.org/officeDocument/2006/relationships/image" Target="../media/image185.png"/><Relationship Id="rId164" Type="http://schemas.openxmlformats.org/officeDocument/2006/relationships/image" Target="../media/image193.png"/><Relationship Id="rId169" Type="http://schemas.openxmlformats.org/officeDocument/2006/relationships/customXml" Target="../ink/ink199.xml"/><Relationship Id="rId185" Type="http://schemas.openxmlformats.org/officeDocument/2006/relationships/customXml" Target="../ink/ink207.xml"/><Relationship Id="rId4" Type="http://schemas.openxmlformats.org/officeDocument/2006/relationships/customXml" Target="../ink/ink115.xml"/><Relationship Id="rId9" Type="http://schemas.openxmlformats.org/officeDocument/2006/relationships/image" Target="../media/image117.png"/><Relationship Id="rId180" Type="http://schemas.openxmlformats.org/officeDocument/2006/relationships/image" Target="../media/image201.png"/><Relationship Id="rId210" Type="http://schemas.openxmlformats.org/officeDocument/2006/relationships/image" Target="../media/image216.png"/><Relationship Id="rId215" Type="http://schemas.openxmlformats.org/officeDocument/2006/relationships/customXml" Target="../ink/ink222.xml"/><Relationship Id="rId236" Type="http://schemas.openxmlformats.org/officeDocument/2006/relationships/customXml" Target="../ink/ink233.xml"/><Relationship Id="rId26" Type="http://schemas.openxmlformats.org/officeDocument/2006/relationships/customXml" Target="../ink/ink126.xml"/><Relationship Id="rId231" Type="http://schemas.openxmlformats.org/officeDocument/2006/relationships/customXml" Target="../ink/ink230.xml"/><Relationship Id="rId47" Type="http://schemas.openxmlformats.org/officeDocument/2006/relationships/image" Target="../media/image136.png"/><Relationship Id="rId68" Type="http://schemas.openxmlformats.org/officeDocument/2006/relationships/customXml" Target="../ink/ink148.xml"/><Relationship Id="rId89" Type="http://schemas.openxmlformats.org/officeDocument/2006/relationships/customXml" Target="../ink/ink159.xml"/><Relationship Id="rId112" Type="http://schemas.openxmlformats.org/officeDocument/2006/relationships/image" Target="../media/image167.png"/><Relationship Id="rId133" Type="http://schemas.openxmlformats.org/officeDocument/2006/relationships/customXml" Target="../ink/ink181.xml"/><Relationship Id="rId154" Type="http://schemas.openxmlformats.org/officeDocument/2006/relationships/image" Target="../media/image188.png"/><Relationship Id="rId175" Type="http://schemas.openxmlformats.org/officeDocument/2006/relationships/customXml" Target="../ink/ink202.xml"/><Relationship Id="rId196" Type="http://schemas.openxmlformats.org/officeDocument/2006/relationships/image" Target="../media/image209.png"/><Relationship Id="rId200" Type="http://schemas.openxmlformats.org/officeDocument/2006/relationships/image" Target="../media/image211.png"/><Relationship Id="rId16" Type="http://schemas.openxmlformats.org/officeDocument/2006/relationships/customXml" Target="../ink/ink121.xml"/><Relationship Id="rId221" Type="http://schemas.openxmlformats.org/officeDocument/2006/relationships/customXml" Target="../ink/ink225.xml"/><Relationship Id="rId242" Type="http://schemas.openxmlformats.org/officeDocument/2006/relationships/customXml" Target="../ink/ink236.xml"/><Relationship Id="rId37" Type="http://schemas.openxmlformats.org/officeDocument/2006/relationships/image" Target="../media/image131.png"/><Relationship Id="rId58" Type="http://schemas.openxmlformats.org/officeDocument/2006/relationships/customXml" Target="../ink/ink143.xml"/><Relationship Id="rId79" Type="http://schemas.openxmlformats.org/officeDocument/2006/relationships/customXml" Target="../ink/ink154.xml"/><Relationship Id="rId102" Type="http://schemas.openxmlformats.org/officeDocument/2006/relationships/image" Target="../media/image162.png"/><Relationship Id="rId123" Type="http://schemas.openxmlformats.org/officeDocument/2006/relationships/customXml" Target="../ink/ink176.xml"/><Relationship Id="rId144" Type="http://schemas.openxmlformats.org/officeDocument/2006/relationships/image" Target="../media/image183.png"/><Relationship Id="rId90" Type="http://schemas.openxmlformats.org/officeDocument/2006/relationships/image" Target="../media/image156.png"/><Relationship Id="rId165" Type="http://schemas.openxmlformats.org/officeDocument/2006/relationships/customXml" Target="../ink/ink197.xml"/><Relationship Id="rId186" Type="http://schemas.openxmlformats.org/officeDocument/2006/relationships/image" Target="../media/image204.png"/><Relationship Id="rId211" Type="http://schemas.openxmlformats.org/officeDocument/2006/relationships/customXml" Target="../ink/ink220.xml"/><Relationship Id="rId232" Type="http://schemas.openxmlformats.org/officeDocument/2006/relationships/image" Target="../media/image227.png"/><Relationship Id="rId27" Type="http://schemas.openxmlformats.org/officeDocument/2006/relationships/image" Target="../media/image126.png"/><Relationship Id="rId48" Type="http://schemas.openxmlformats.org/officeDocument/2006/relationships/customXml" Target="../ink/ink137.xml"/><Relationship Id="rId69" Type="http://schemas.openxmlformats.org/officeDocument/2006/relationships/image" Target="../media/image146.png"/><Relationship Id="rId113" Type="http://schemas.openxmlformats.org/officeDocument/2006/relationships/customXml" Target="../ink/ink171.xml"/><Relationship Id="rId134" Type="http://schemas.openxmlformats.org/officeDocument/2006/relationships/image" Target="../media/image178.png"/><Relationship Id="rId80" Type="http://schemas.openxmlformats.org/officeDocument/2006/relationships/image" Target="../media/image151.png"/><Relationship Id="rId155" Type="http://schemas.openxmlformats.org/officeDocument/2006/relationships/customXml" Target="../ink/ink192.xml"/><Relationship Id="rId176" Type="http://schemas.openxmlformats.org/officeDocument/2006/relationships/image" Target="../media/image199.png"/><Relationship Id="rId197" Type="http://schemas.openxmlformats.org/officeDocument/2006/relationships/customXml" Target="../ink/ink21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0.png"/><Relationship Id="rId21" Type="http://schemas.openxmlformats.org/officeDocument/2006/relationships/image" Target="../media/image242.png"/><Relationship Id="rId42" Type="http://schemas.openxmlformats.org/officeDocument/2006/relationships/customXml" Target="../ink/ink257.xml"/><Relationship Id="rId63" Type="http://schemas.openxmlformats.org/officeDocument/2006/relationships/image" Target="../media/image263.png"/><Relationship Id="rId84" Type="http://schemas.openxmlformats.org/officeDocument/2006/relationships/customXml" Target="../ink/ink278.xml"/><Relationship Id="rId138" Type="http://schemas.openxmlformats.org/officeDocument/2006/relationships/customXml" Target="../ink/ink305.xml"/><Relationship Id="rId159" Type="http://schemas.openxmlformats.org/officeDocument/2006/relationships/image" Target="../media/image311.png"/><Relationship Id="rId170" Type="http://schemas.openxmlformats.org/officeDocument/2006/relationships/customXml" Target="../ink/ink321.xml"/><Relationship Id="rId191" Type="http://schemas.openxmlformats.org/officeDocument/2006/relationships/image" Target="../media/image327.png"/><Relationship Id="rId205" Type="http://schemas.openxmlformats.org/officeDocument/2006/relationships/image" Target="../media/image334.png"/><Relationship Id="rId107" Type="http://schemas.openxmlformats.org/officeDocument/2006/relationships/image" Target="../media/image285.png"/><Relationship Id="rId11" Type="http://schemas.openxmlformats.org/officeDocument/2006/relationships/image" Target="../media/image237.png"/><Relationship Id="rId32" Type="http://schemas.openxmlformats.org/officeDocument/2006/relationships/customXml" Target="../ink/ink252.xml"/><Relationship Id="rId37" Type="http://schemas.openxmlformats.org/officeDocument/2006/relationships/image" Target="../media/image250.png"/><Relationship Id="rId53" Type="http://schemas.openxmlformats.org/officeDocument/2006/relationships/image" Target="../media/image258.png"/><Relationship Id="rId58" Type="http://schemas.openxmlformats.org/officeDocument/2006/relationships/customXml" Target="../ink/ink265.xml"/><Relationship Id="rId74" Type="http://schemas.openxmlformats.org/officeDocument/2006/relationships/customXml" Target="../ink/ink273.xml"/><Relationship Id="rId79" Type="http://schemas.openxmlformats.org/officeDocument/2006/relationships/image" Target="../media/image271.png"/><Relationship Id="rId102" Type="http://schemas.openxmlformats.org/officeDocument/2006/relationships/customXml" Target="../ink/ink287.xml"/><Relationship Id="rId123" Type="http://schemas.openxmlformats.org/officeDocument/2006/relationships/image" Target="../media/image293.png"/><Relationship Id="rId128" Type="http://schemas.openxmlformats.org/officeDocument/2006/relationships/customXml" Target="../ink/ink300.xml"/><Relationship Id="rId144" Type="http://schemas.openxmlformats.org/officeDocument/2006/relationships/customXml" Target="../ink/ink308.xml"/><Relationship Id="rId149" Type="http://schemas.openxmlformats.org/officeDocument/2006/relationships/image" Target="../media/image306.png"/><Relationship Id="rId5" Type="http://schemas.openxmlformats.org/officeDocument/2006/relationships/image" Target="../media/image234.png"/><Relationship Id="rId90" Type="http://schemas.openxmlformats.org/officeDocument/2006/relationships/customXml" Target="../ink/ink281.xml"/><Relationship Id="rId95" Type="http://schemas.openxmlformats.org/officeDocument/2006/relationships/image" Target="../media/image279.png"/><Relationship Id="rId160" Type="http://schemas.openxmlformats.org/officeDocument/2006/relationships/customXml" Target="../ink/ink316.xml"/><Relationship Id="rId165" Type="http://schemas.openxmlformats.org/officeDocument/2006/relationships/image" Target="../media/image314.png"/><Relationship Id="rId181" Type="http://schemas.openxmlformats.org/officeDocument/2006/relationships/image" Target="../media/image322.png"/><Relationship Id="rId186" Type="http://schemas.openxmlformats.org/officeDocument/2006/relationships/customXml" Target="../ink/ink329.xml"/><Relationship Id="rId211" Type="http://schemas.openxmlformats.org/officeDocument/2006/relationships/image" Target="../media/image336.png"/><Relationship Id="rId22" Type="http://schemas.openxmlformats.org/officeDocument/2006/relationships/customXml" Target="../ink/ink247.xml"/><Relationship Id="rId27" Type="http://schemas.openxmlformats.org/officeDocument/2006/relationships/image" Target="../media/image245.png"/><Relationship Id="rId43" Type="http://schemas.openxmlformats.org/officeDocument/2006/relationships/image" Target="../media/image253.png"/><Relationship Id="rId48" Type="http://schemas.openxmlformats.org/officeDocument/2006/relationships/customXml" Target="../ink/ink260.xml"/><Relationship Id="rId64" Type="http://schemas.openxmlformats.org/officeDocument/2006/relationships/customXml" Target="../ink/ink268.xml"/><Relationship Id="rId69" Type="http://schemas.openxmlformats.org/officeDocument/2006/relationships/image" Target="../media/image266.png"/><Relationship Id="rId113" Type="http://schemas.openxmlformats.org/officeDocument/2006/relationships/image" Target="../media/image288.png"/><Relationship Id="rId118" Type="http://schemas.openxmlformats.org/officeDocument/2006/relationships/customXml" Target="../ink/ink295.xml"/><Relationship Id="rId134" Type="http://schemas.openxmlformats.org/officeDocument/2006/relationships/customXml" Target="../ink/ink303.xml"/><Relationship Id="rId139" Type="http://schemas.openxmlformats.org/officeDocument/2006/relationships/image" Target="../media/image301.png"/><Relationship Id="rId80" Type="http://schemas.openxmlformats.org/officeDocument/2006/relationships/customXml" Target="../ink/ink276.xml"/><Relationship Id="rId85" Type="http://schemas.openxmlformats.org/officeDocument/2006/relationships/image" Target="../media/image274.png"/><Relationship Id="rId150" Type="http://schemas.openxmlformats.org/officeDocument/2006/relationships/customXml" Target="../ink/ink311.xml"/><Relationship Id="rId155" Type="http://schemas.openxmlformats.org/officeDocument/2006/relationships/image" Target="../media/image309.png"/><Relationship Id="rId171" Type="http://schemas.openxmlformats.org/officeDocument/2006/relationships/image" Target="../media/image317.png"/><Relationship Id="rId176" Type="http://schemas.openxmlformats.org/officeDocument/2006/relationships/customXml" Target="../ink/ink324.xml"/><Relationship Id="rId192" Type="http://schemas.openxmlformats.org/officeDocument/2006/relationships/customXml" Target="../ink/ink332.xml"/><Relationship Id="rId197" Type="http://schemas.openxmlformats.org/officeDocument/2006/relationships/image" Target="../media/image330.png"/><Relationship Id="rId206" Type="http://schemas.openxmlformats.org/officeDocument/2006/relationships/customXml" Target="../ink/ink339.xml"/><Relationship Id="rId201" Type="http://schemas.openxmlformats.org/officeDocument/2006/relationships/image" Target="../media/image332.png"/><Relationship Id="rId12" Type="http://schemas.openxmlformats.org/officeDocument/2006/relationships/customXml" Target="../ink/ink242.xml"/><Relationship Id="rId17" Type="http://schemas.openxmlformats.org/officeDocument/2006/relationships/image" Target="../media/image240.png"/><Relationship Id="rId33" Type="http://schemas.openxmlformats.org/officeDocument/2006/relationships/image" Target="../media/image248.png"/><Relationship Id="rId38" Type="http://schemas.openxmlformats.org/officeDocument/2006/relationships/customXml" Target="../ink/ink255.xml"/><Relationship Id="rId59" Type="http://schemas.openxmlformats.org/officeDocument/2006/relationships/image" Target="../media/image261.png"/><Relationship Id="rId103" Type="http://schemas.openxmlformats.org/officeDocument/2006/relationships/image" Target="../media/image283.png"/><Relationship Id="rId108" Type="http://schemas.openxmlformats.org/officeDocument/2006/relationships/customXml" Target="../ink/ink290.xml"/><Relationship Id="rId124" Type="http://schemas.openxmlformats.org/officeDocument/2006/relationships/customXml" Target="../ink/ink298.xml"/><Relationship Id="rId129" Type="http://schemas.openxmlformats.org/officeDocument/2006/relationships/image" Target="../media/image296.png"/><Relationship Id="rId54" Type="http://schemas.openxmlformats.org/officeDocument/2006/relationships/customXml" Target="../ink/ink263.xml"/><Relationship Id="rId70" Type="http://schemas.openxmlformats.org/officeDocument/2006/relationships/customXml" Target="../ink/ink271.xml"/><Relationship Id="rId75" Type="http://schemas.openxmlformats.org/officeDocument/2006/relationships/image" Target="../media/image269.png"/><Relationship Id="rId91" Type="http://schemas.openxmlformats.org/officeDocument/2006/relationships/image" Target="../media/image277.png"/><Relationship Id="rId96" Type="http://schemas.openxmlformats.org/officeDocument/2006/relationships/customXml" Target="../ink/ink284.xml"/><Relationship Id="rId140" Type="http://schemas.openxmlformats.org/officeDocument/2006/relationships/customXml" Target="../ink/ink306.xml"/><Relationship Id="rId145" Type="http://schemas.openxmlformats.org/officeDocument/2006/relationships/image" Target="../media/image304.png"/><Relationship Id="rId161" Type="http://schemas.openxmlformats.org/officeDocument/2006/relationships/image" Target="../media/image312.png"/><Relationship Id="rId166" Type="http://schemas.openxmlformats.org/officeDocument/2006/relationships/customXml" Target="../ink/ink319.xml"/><Relationship Id="rId182" Type="http://schemas.openxmlformats.org/officeDocument/2006/relationships/customXml" Target="../ink/ink327.xml"/><Relationship Id="rId187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9.xml"/><Relationship Id="rId212" Type="http://schemas.openxmlformats.org/officeDocument/2006/relationships/customXml" Target="../ink/ink342.xml"/><Relationship Id="rId23" Type="http://schemas.openxmlformats.org/officeDocument/2006/relationships/image" Target="../media/image243.png"/><Relationship Id="rId28" Type="http://schemas.openxmlformats.org/officeDocument/2006/relationships/customXml" Target="../ink/ink250.xml"/><Relationship Id="rId49" Type="http://schemas.openxmlformats.org/officeDocument/2006/relationships/image" Target="../media/image256.png"/><Relationship Id="rId114" Type="http://schemas.openxmlformats.org/officeDocument/2006/relationships/customXml" Target="../ink/ink293.xml"/><Relationship Id="rId119" Type="http://schemas.openxmlformats.org/officeDocument/2006/relationships/image" Target="../media/image291.png"/><Relationship Id="rId44" Type="http://schemas.openxmlformats.org/officeDocument/2006/relationships/customXml" Target="../ink/ink258.xml"/><Relationship Id="rId60" Type="http://schemas.openxmlformats.org/officeDocument/2006/relationships/customXml" Target="../ink/ink266.xml"/><Relationship Id="rId65" Type="http://schemas.openxmlformats.org/officeDocument/2006/relationships/image" Target="../media/image264.png"/><Relationship Id="rId81" Type="http://schemas.openxmlformats.org/officeDocument/2006/relationships/image" Target="../media/image272.png"/><Relationship Id="rId86" Type="http://schemas.openxmlformats.org/officeDocument/2006/relationships/customXml" Target="../ink/ink279.xml"/><Relationship Id="rId130" Type="http://schemas.openxmlformats.org/officeDocument/2006/relationships/customXml" Target="../ink/ink301.xml"/><Relationship Id="rId135" Type="http://schemas.openxmlformats.org/officeDocument/2006/relationships/image" Target="../media/image299.png"/><Relationship Id="rId151" Type="http://schemas.openxmlformats.org/officeDocument/2006/relationships/image" Target="../media/image307.png"/><Relationship Id="rId156" Type="http://schemas.openxmlformats.org/officeDocument/2006/relationships/customXml" Target="../ink/ink314.xml"/><Relationship Id="rId177" Type="http://schemas.openxmlformats.org/officeDocument/2006/relationships/image" Target="../media/image320.png"/><Relationship Id="rId198" Type="http://schemas.openxmlformats.org/officeDocument/2006/relationships/customXml" Target="../ink/ink335.xml"/><Relationship Id="rId172" Type="http://schemas.openxmlformats.org/officeDocument/2006/relationships/customXml" Target="../ink/ink322.xml"/><Relationship Id="rId193" Type="http://schemas.openxmlformats.org/officeDocument/2006/relationships/image" Target="../media/image328.png"/><Relationship Id="rId202" Type="http://schemas.openxmlformats.org/officeDocument/2006/relationships/customXml" Target="../ink/ink337.xml"/><Relationship Id="rId207" Type="http://schemas.openxmlformats.org/officeDocument/2006/relationships/image" Target="../media/image123.png"/><Relationship Id="rId13" Type="http://schemas.openxmlformats.org/officeDocument/2006/relationships/image" Target="../media/image238.png"/><Relationship Id="rId18" Type="http://schemas.openxmlformats.org/officeDocument/2006/relationships/customXml" Target="../ink/ink245.xml"/><Relationship Id="rId39" Type="http://schemas.openxmlformats.org/officeDocument/2006/relationships/image" Target="../media/image251.png"/><Relationship Id="rId109" Type="http://schemas.openxmlformats.org/officeDocument/2006/relationships/image" Target="../media/image286.png"/><Relationship Id="rId34" Type="http://schemas.openxmlformats.org/officeDocument/2006/relationships/customXml" Target="../ink/ink253.xml"/><Relationship Id="rId50" Type="http://schemas.openxmlformats.org/officeDocument/2006/relationships/customXml" Target="../ink/ink261.xml"/><Relationship Id="rId55" Type="http://schemas.openxmlformats.org/officeDocument/2006/relationships/image" Target="../media/image259.png"/><Relationship Id="rId76" Type="http://schemas.openxmlformats.org/officeDocument/2006/relationships/customXml" Target="../ink/ink274.xml"/><Relationship Id="rId97" Type="http://schemas.openxmlformats.org/officeDocument/2006/relationships/image" Target="../media/image280.png"/><Relationship Id="rId104" Type="http://schemas.openxmlformats.org/officeDocument/2006/relationships/customXml" Target="../ink/ink288.xml"/><Relationship Id="rId120" Type="http://schemas.openxmlformats.org/officeDocument/2006/relationships/customXml" Target="../ink/ink296.xml"/><Relationship Id="rId125" Type="http://schemas.openxmlformats.org/officeDocument/2006/relationships/image" Target="../media/image294.png"/><Relationship Id="rId141" Type="http://schemas.openxmlformats.org/officeDocument/2006/relationships/image" Target="../media/image302.png"/><Relationship Id="rId146" Type="http://schemas.openxmlformats.org/officeDocument/2006/relationships/customXml" Target="../ink/ink309.xml"/><Relationship Id="rId167" Type="http://schemas.openxmlformats.org/officeDocument/2006/relationships/image" Target="../media/image315.png"/><Relationship Id="rId188" Type="http://schemas.openxmlformats.org/officeDocument/2006/relationships/customXml" Target="../ink/ink330.xml"/><Relationship Id="rId7" Type="http://schemas.openxmlformats.org/officeDocument/2006/relationships/image" Target="../media/image235.png"/><Relationship Id="rId71" Type="http://schemas.openxmlformats.org/officeDocument/2006/relationships/image" Target="../media/image267.png"/><Relationship Id="rId92" Type="http://schemas.openxmlformats.org/officeDocument/2006/relationships/customXml" Target="../ink/ink282.xml"/><Relationship Id="rId162" Type="http://schemas.openxmlformats.org/officeDocument/2006/relationships/customXml" Target="../ink/ink317.xml"/><Relationship Id="rId183" Type="http://schemas.openxmlformats.org/officeDocument/2006/relationships/image" Target="../media/image323.png"/><Relationship Id="rId213" Type="http://schemas.openxmlformats.org/officeDocument/2006/relationships/image" Target="../media/image337.png"/><Relationship Id="rId2" Type="http://schemas.openxmlformats.org/officeDocument/2006/relationships/customXml" Target="../ink/ink237.xml"/><Relationship Id="rId29" Type="http://schemas.openxmlformats.org/officeDocument/2006/relationships/image" Target="../media/image246.png"/><Relationship Id="rId24" Type="http://schemas.openxmlformats.org/officeDocument/2006/relationships/customXml" Target="../ink/ink248.xml"/><Relationship Id="rId40" Type="http://schemas.openxmlformats.org/officeDocument/2006/relationships/customXml" Target="../ink/ink256.xml"/><Relationship Id="rId45" Type="http://schemas.openxmlformats.org/officeDocument/2006/relationships/image" Target="../media/image254.png"/><Relationship Id="rId66" Type="http://schemas.openxmlformats.org/officeDocument/2006/relationships/customXml" Target="../ink/ink269.xml"/><Relationship Id="rId87" Type="http://schemas.openxmlformats.org/officeDocument/2006/relationships/image" Target="../media/image275.png"/><Relationship Id="rId110" Type="http://schemas.openxmlformats.org/officeDocument/2006/relationships/customXml" Target="../ink/ink291.xml"/><Relationship Id="rId115" Type="http://schemas.openxmlformats.org/officeDocument/2006/relationships/image" Target="../media/image289.png"/><Relationship Id="rId131" Type="http://schemas.openxmlformats.org/officeDocument/2006/relationships/image" Target="../media/image297.png"/><Relationship Id="rId136" Type="http://schemas.openxmlformats.org/officeDocument/2006/relationships/customXml" Target="../ink/ink304.xml"/><Relationship Id="rId157" Type="http://schemas.openxmlformats.org/officeDocument/2006/relationships/image" Target="../media/image310.png"/><Relationship Id="rId178" Type="http://schemas.openxmlformats.org/officeDocument/2006/relationships/customXml" Target="../ink/ink325.xml"/><Relationship Id="rId61" Type="http://schemas.openxmlformats.org/officeDocument/2006/relationships/image" Target="../media/image262.png"/><Relationship Id="rId82" Type="http://schemas.openxmlformats.org/officeDocument/2006/relationships/customXml" Target="../ink/ink277.xml"/><Relationship Id="rId152" Type="http://schemas.openxmlformats.org/officeDocument/2006/relationships/customXml" Target="../ink/ink312.xml"/><Relationship Id="rId173" Type="http://schemas.openxmlformats.org/officeDocument/2006/relationships/image" Target="../media/image318.png"/><Relationship Id="rId194" Type="http://schemas.openxmlformats.org/officeDocument/2006/relationships/customXml" Target="../ink/ink333.xml"/><Relationship Id="rId199" Type="http://schemas.openxmlformats.org/officeDocument/2006/relationships/image" Target="../media/image331.png"/><Relationship Id="rId203" Type="http://schemas.openxmlformats.org/officeDocument/2006/relationships/image" Target="../media/image333.png"/><Relationship Id="rId208" Type="http://schemas.openxmlformats.org/officeDocument/2006/relationships/customXml" Target="../ink/ink340.xml"/><Relationship Id="rId19" Type="http://schemas.openxmlformats.org/officeDocument/2006/relationships/image" Target="../media/image241.png"/><Relationship Id="rId14" Type="http://schemas.openxmlformats.org/officeDocument/2006/relationships/customXml" Target="../ink/ink243.xml"/><Relationship Id="rId30" Type="http://schemas.openxmlformats.org/officeDocument/2006/relationships/customXml" Target="../ink/ink251.xml"/><Relationship Id="rId35" Type="http://schemas.openxmlformats.org/officeDocument/2006/relationships/image" Target="../media/image249.png"/><Relationship Id="rId56" Type="http://schemas.openxmlformats.org/officeDocument/2006/relationships/customXml" Target="../ink/ink264.xml"/><Relationship Id="rId77" Type="http://schemas.openxmlformats.org/officeDocument/2006/relationships/image" Target="../media/image270.png"/><Relationship Id="rId100" Type="http://schemas.openxmlformats.org/officeDocument/2006/relationships/customXml" Target="../ink/ink286.xml"/><Relationship Id="rId105" Type="http://schemas.openxmlformats.org/officeDocument/2006/relationships/image" Target="../media/image284.png"/><Relationship Id="rId126" Type="http://schemas.openxmlformats.org/officeDocument/2006/relationships/customXml" Target="../ink/ink299.xml"/><Relationship Id="rId147" Type="http://schemas.openxmlformats.org/officeDocument/2006/relationships/image" Target="../media/image305.png"/><Relationship Id="rId168" Type="http://schemas.openxmlformats.org/officeDocument/2006/relationships/customXml" Target="../ink/ink320.xml"/><Relationship Id="rId8" Type="http://schemas.openxmlformats.org/officeDocument/2006/relationships/customXml" Target="../ink/ink240.xml"/><Relationship Id="rId51" Type="http://schemas.openxmlformats.org/officeDocument/2006/relationships/image" Target="../media/image257.png"/><Relationship Id="rId72" Type="http://schemas.openxmlformats.org/officeDocument/2006/relationships/customXml" Target="../ink/ink272.xml"/><Relationship Id="rId93" Type="http://schemas.openxmlformats.org/officeDocument/2006/relationships/image" Target="../media/image278.png"/><Relationship Id="rId98" Type="http://schemas.openxmlformats.org/officeDocument/2006/relationships/customXml" Target="../ink/ink285.xml"/><Relationship Id="rId121" Type="http://schemas.openxmlformats.org/officeDocument/2006/relationships/image" Target="../media/image292.png"/><Relationship Id="rId142" Type="http://schemas.openxmlformats.org/officeDocument/2006/relationships/customXml" Target="../ink/ink307.xml"/><Relationship Id="rId163" Type="http://schemas.openxmlformats.org/officeDocument/2006/relationships/image" Target="../media/image313.png"/><Relationship Id="rId184" Type="http://schemas.openxmlformats.org/officeDocument/2006/relationships/customXml" Target="../ink/ink328.xml"/><Relationship Id="rId189" Type="http://schemas.openxmlformats.org/officeDocument/2006/relationships/image" Target="../media/image326.png"/><Relationship Id="rId3" Type="http://schemas.openxmlformats.org/officeDocument/2006/relationships/image" Target="../media/image233.png"/><Relationship Id="rId214" Type="http://schemas.openxmlformats.org/officeDocument/2006/relationships/customXml" Target="../ink/ink343.xml"/><Relationship Id="rId25" Type="http://schemas.openxmlformats.org/officeDocument/2006/relationships/image" Target="../media/image244.png"/><Relationship Id="rId46" Type="http://schemas.openxmlformats.org/officeDocument/2006/relationships/customXml" Target="../ink/ink259.xml"/><Relationship Id="rId67" Type="http://schemas.openxmlformats.org/officeDocument/2006/relationships/image" Target="../media/image265.png"/><Relationship Id="rId116" Type="http://schemas.openxmlformats.org/officeDocument/2006/relationships/customXml" Target="../ink/ink294.xml"/><Relationship Id="rId137" Type="http://schemas.openxmlformats.org/officeDocument/2006/relationships/image" Target="../media/image300.png"/><Relationship Id="rId158" Type="http://schemas.openxmlformats.org/officeDocument/2006/relationships/customXml" Target="../ink/ink315.xml"/><Relationship Id="rId20" Type="http://schemas.openxmlformats.org/officeDocument/2006/relationships/customXml" Target="../ink/ink246.xml"/><Relationship Id="rId41" Type="http://schemas.openxmlformats.org/officeDocument/2006/relationships/image" Target="../media/image252.png"/><Relationship Id="rId62" Type="http://schemas.openxmlformats.org/officeDocument/2006/relationships/customXml" Target="../ink/ink267.xml"/><Relationship Id="rId83" Type="http://schemas.openxmlformats.org/officeDocument/2006/relationships/image" Target="../media/image273.png"/><Relationship Id="rId88" Type="http://schemas.openxmlformats.org/officeDocument/2006/relationships/customXml" Target="../ink/ink280.xml"/><Relationship Id="rId111" Type="http://schemas.openxmlformats.org/officeDocument/2006/relationships/image" Target="../media/image287.png"/><Relationship Id="rId132" Type="http://schemas.openxmlformats.org/officeDocument/2006/relationships/customXml" Target="../ink/ink302.xml"/><Relationship Id="rId153" Type="http://schemas.openxmlformats.org/officeDocument/2006/relationships/image" Target="../media/image308.png"/><Relationship Id="rId174" Type="http://schemas.openxmlformats.org/officeDocument/2006/relationships/customXml" Target="../ink/ink323.xml"/><Relationship Id="rId179" Type="http://schemas.openxmlformats.org/officeDocument/2006/relationships/image" Target="../media/image321.png"/><Relationship Id="rId195" Type="http://schemas.openxmlformats.org/officeDocument/2006/relationships/image" Target="../media/image329.png"/><Relationship Id="rId209" Type="http://schemas.openxmlformats.org/officeDocument/2006/relationships/image" Target="../media/image335.png"/><Relationship Id="rId190" Type="http://schemas.openxmlformats.org/officeDocument/2006/relationships/customXml" Target="../ink/ink331.xml"/><Relationship Id="rId204" Type="http://schemas.openxmlformats.org/officeDocument/2006/relationships/customXml" Target="../ink/ink338.xml"/><Relationship Id="rId15" Type="http://schemas.openxmlformats.org/officeDocument/2006/relationships/image" Target="../media/image239.png"/><Relationship Id="rId36" Type="http://schemas.openxmlformats.org/officeDocument/2006/relationships/customXml" Target="../ink/ink254.xml"/><Relationship Id="rId57" Type="http://schemas.openxmlformats.org/officeDocument/2006/relationships/image" Target="../media/image260.png"/><Relationship Id="rId106" Type="http://schemas.openxmlformats.org/officeDocument/2006/relationships/customXml" Target="../ink/ink289.xml"/><Relationship Id="rId127" Type="http://schemas.openxmlformats.org/officeDocument/2006/relationships/image" Target="../media/image295.png"/><Relationship Id="rId10" Type="http://schemas.openxmlformats.org/officeDocument/2006/relationships/customXml" Target="../ink/ink241.xml"/><Relationship Id="rId31" Type="http://schemas.openxmlformats.org/officeDocument/2006/relationships/image" Target="../media/image247.png"/><Relationship Id="rId52" Type="http://schemas.openxmlformats.org/officeDocument/2006/relationships/customXml" Target="../ink/ink262.xml"/><Relationship Id="rId73" Type="http://schemas.openxmlformats.org/officeDocument/2006/relationships/image" Target="../media/image268.png"/><Relationship Id="rId78" Type="http://schemas.openxmlformats.org/officeDocument/2006/relationships/customXml" Target="../ink/ink275.xml"/><Relationship Id="rId94" Type="http://schemas.openxmlformats.org/officeDocument/2006/relationships/customXml" Target="../ink/ink283.xml"/><Relationship Id="rId99" Type="http://schemas.openxmlformats.org/officeDocument/2006/relationships/image" Target="../media/image281.png"/><Relationship Id="rId101" Type="http://schemas.openxmlformats.org/officeDocument/2006/relationships/image" Target="../media/image282.png"/><Relationship Id="rId122" Type="http://schemas.openxmlformats.org/officeDocument/2006/relationships/customXml" Target="../ink/ink297.xml"/><Relationship Id="rId143" Type="http://schemas.openxmlformats.org/officeDocument/2006/relationships/image" Target="../media/image303.png"/><Relationship Id="rId148" Type="http://schemas.openxmlformats.org/officeDocument/2006/relationships/customXml" Target="../ink/ink310.xml"/><Relationship Id="rId164" Type="http://schemas.openxmlformats.org/officeDocument/2006/relationships/customXml" Target="../ink/ink318.xml"/><Relationship Id="rId169" Type="http://schemas.openxmlformats.org/officeDocument/2006/relationships/image" Target="../media/image316.png"/><Relationship Id="rId185" Type="http://schemas.openxmlformats.org/officeDocument/2006/relationships/image" Target="../media/image324.png"/><Relationship Id="rId4" Type="http://schemas.openxmlformats.org/officeDocument/2006/relationships/customXml" Target="../ink/ink238.xml"/><Relationship Id="rId9" Type="http://schemas.openxmlformats.org/officeDocument/2006/relationships/image" Target="../media/image236.png"/><Relationship Id="rId180" Type="http://schemas.openxmlformats.org/officeDocument/2006/relationships/customXml" Target="../ink/ink326.xml"/><Relationship Id="rId210" Type="http://schemas.openxmlformats.org/officeDocument/2006/relationships/customXml" Target="../ink/ink341.xml"/><Relationship Id="rId215" Type="http://schemas.openxmlformats.org/officeDocument/2006/relationships/image" Target="../media/image338.png"/><Relationship Id="rId26" Type="http://schemas.openxmlformats.org/officeDocument/2006/relationships/customXml" Target="../ink/ink249.xml"/><Relationship Id="rId47" Type="http://schemas.openxmlformats.org/officeDocument/2006/relationships/image" Target="../media/image255.png"/><Relationship Id="rId68" Type="http://schemas.openxmlformats.org/officeDocument/2006/relationships/customXml" Target="../ink/ink270.xml"/><Relationship Id="rId89" Type="http://schemas.openxmlformats.org/officeDocument/2006/relationships/image" Target="../media/image276.png"/><Relationship Id="rId112" Type="http://schemas.openxmlformats.org/officeDocument/2006/relationships/customXml" Target="../ink/ink292.xml"/><Relationship Id="rId133" Type="http://schemas.openxmlformats.org/officeDocument/2006/relationships/image" Target="../media/image298.png"/><Relationship Id="rId154" Type="http://schemas.openxmlformats.org/officeDocument/2006/relationships/customXml" Target="../ink/ink313.xml"/><Relationship Id="rId175" Type="http://schemas.openxmlformats.org/officeDocument/2006/relationships/image" Target="../media/image319.png"/><Relationship Id="rId196" Type="http://schemas.openxmlformats.org/officeDocument/2006/relationships/customXml" Target="../ink/ink334.xml"/><Relationship Id="rId200" Type="http://schemas.openxmlformats.org/officeDocument/2006/relationships/customXml" Target="../ink/ink336.xml"/><Relationship Id="rId16" Type="http://schemas.openxmlformats.org/officeDocument/2006/relationships/customXml" Target="../ink/ink24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6.xml"/><Relationship Id="rId117" Type="http://schemas.openxmlformats.org/officeDocument/2006/relationships/image" Target="../media/image396.png"/><Relationship Id="rId21" Type="http://schemas.openxmlformats.org/officeDocument/2006/relationships/image" Target="../media/image348.png"/><Relationship Id="rId42" Type="http://schemas.openxmlformats.org/officeDocument/2006/relationships/customXml" Target="../ink/ink364.xml"/><Relationship Id="rId47" Type="http://schemas.openxmlformats.org/officeDocument/2006/relationships/image" Target="../media/image361.png"/><Relationship Id="rId63" Type="http://schemas.openxmlformats.org/officeDocument/2006/relationships/image" Target="../media/image369.png"/><Relationship Id="rId68" Type="http://schemas.openxmlformats.org/officeDocument/2006/relationships/customXml" Target="../ink/ink377.xml"/><Relationship Id="rId84" Type="http://schemas.openxmlformats.org/officeDocument/2006/relationships/customXml" Target="../ink/ink385.xml"/><Relationship Id="rId89" Type="http://schemas.openxmlformats.org/officeDocument/2006/relationships/image" Target="../media/image382.png"/><Relationship Id="rId112" Type="http://schemas.openxmlformats.org/officeDocument/2006/relationships/customXml" Target="../ink/ink399.xml"/><Relationship Id="rId133" Type="http://schemas.openxmlformats.org/officeDocument/2006/relationships/image" Target="../media/image404.png"/><Relationship Id="rId138" Type="http://schemas.openxmlformats.org/officeDocument/2006/relationships/customXml" Target="../ink/ink412.xml"/><Relationship Id="rId154" Type="http://schemas.openxmlformats.org/officeDocument/2006/relationships/customXml" Target="../ink/ink420.xml"/><Relationship Id="rId159" Type="http://schemas.openxmlformats.org/officeDocument/2006/relationships/image" Target="../media/image417.png"/><Relationship Id="rId175" Type="http://schemas.openxmlformats.org/officeDocument/2006/relationships/image" Target="../media/image425.png"/><Relationship Id="rId170" Type="http://schemas.openxmlformats.org/officeDocument/2006/relationships/customXml" Target="../ink/ink428.xml"/><Relationship Id="rId16" Type="http://schemas.openxmlformats.org/officeDocument/2006/relationships/customXml" Target="../ink/ink351.xml"/><Relationship Id="rId107" Type="http://schemas.openxmlformats.org/officeDocument/2006/relationships/image" Target="../media/image391.png"/><Relationship Id="rId11" Type="http://schemas.openxmlformats.org/officeDocument/2006/relationships/image" Target="../media/image343.png"/><Relationship Id="rId32" Type="http://schemas.openxmlformats.org/officeDocument/2006/relationships/customXml" Target="../ink/ink359.xml"/><Relationship Id="rId37" Type="http://schemas.openxmlformats.org/officeDocument/2006/relationships/image" Target="../media/image356.png"/><Relationship Id="rId53" Type="http://schemas.openxmlformats.org/officeDocument/2006/relationships/image" Target="../media/image364.png"/><Relationship Id="rId58" Type="http://schemas.openxmlformats.org/officeDocument/2006/relationships/customXml" Target="../ink/ink372.xml"/><Relationship Id="rId74" Type="http://schemas.openxmlformats.org/officeDocument/2006/relationships/customXml" Target="../ink/ink380.xml"/><Relationship Id="rId79" Type="http://schemas.openxmlformats.org/officeDocument/2006/relationships/image" Target="../media/image377.png"/><Relationship Id="rId102" Type="http://schemas.openxmlformats.org/officeDocument/2006/relationships/customXml" Target="../ink/ink394.xml"/><Relationship Id="rId123" Type="http://schemas.openxmlformats.org/officeDocument/2006/relationships/image" Target="../media/image399.png"/><Relationship Id="rId128" Type="http://schemas.openxmlformats.org/officeDocument/2006/relationships/customXml" Target="../ink/ink407.xml"/><Relationship Id="rId144" Type="http://schemas.openxmlformats.org/officeDocument/2006/relationships/customXml" Target="../ink/ink415.xml"/><Relationship Id="rId149" Type="http://schemas.openxmlformats.org/officeDocument/2006/relationships/image" Target="../media/image412.png"/><Relationship Id="rId5" Type="http://schemas.openxmlformats.org/officeDocument/2006/relationships/image" Target="../media/image340.png"/><Relationship Id="rId90" Type="http://schemas.openxmlformats.org/officeDocument/2006/relationships/customXml" Target="../ink/ink388.xml"/><Relationship Id="rId95" Type="http://schemas.openxmlformats.org/officeDocument/2006/relationships/image" Target="../media/image385.png"/><Relationship Id="rId160" Type="http://schemas.openxmlformats.org/officeDocument/2006/relationships/customXml" Target="../ink/ink423.xml"/><Relationship Id="rId165" Type="http://schemas.openxmlformats.org/officeDocument/2006/relationships/image" Target="../media/image420.png"/><Relationship Id="rId181" Type="http://schemas.openxmlformats.org/officeDocument/2006/relationships/image" Target="../media/image427.png"/><Relationship Id="rId186" Type="http://schemas.openxmlformats.org/officeDocument/2006/relationships/customXml" Target="../ink/ink436.xml"/><Relationship Id="rId22" Type="http://schemas.openxmlformats.org/officeDocument/2006/relationships/customXml" Target="../ink/ink354.xml"/><Relationship Id="rId27" Type="http://schemas.openxmlformats.org/officeDocument/2006/relationships/image" Target="../media/image351.png"/><Relationship Id="rId43" Type="http://schemas.openxmlformats.org/officeDocument/2006/relationships/image" Target="../media/image359.png"/><Relationship Id="rId48" Type="http://schemas.openxmlformats.org/officeDocument/2006/relationships/customXml" Target="../ink/ink367.xml"/><Relationship Id="rId64" Type="http://schemas.openxmlformats.org/officeDocument/2006/relationships/customXml" Target="../ink/ink375.xml"/><Relationship Id="rId69" Type="http://schemas.openxmlformats.org/officeDocument/2006/relationships/image" Target="../media/image372.png"/><Relationship Id="rId113" Type="http://schemas.openxmlformats.org/officeDocument/2006/relationships/image" Target="../media/image394.png"/><Relationship Id="rId118" Type="http://schemas.openxmlformats.org/officeDocument/2006/relationships/customXml" Target="../ink/ink402.xml"/><Relationship Id="rId134" Type="http://schemas.openxmlformats.org/officeDocument/2006/relationships/customXml" Target="../ink/ink410.xml"/><Relationship Id="rId139" Type="http://schemas.openxmlformats.org/officeDocument/2006/relationships/image" Target="../media/image407.png"/><Relationship Id="rId80" Type="http://schemas.openxmlformats.org/officeDocument/2006/relationships/customXml" Target="../ink/ink383.xml"/><Relationship Id="rId85" Type="http://schemas.openxmlformats.org/officeDocument/2006/relationships/image" Target="../media/image380.png"/><Relationship Id="rId150" Type="http://schemas.openxmlformats.org/officeDocument/2006/relationships/customXml" Target="../ink/ink418.xml"/><Relationship Id="rId155" Type="http://schemas.openxmlformats.org/officeDocument/2006/relationships/image" Target="../media/image415.png"/><Relationship Id="rId171" Type="http://schemas.openxmlformats.org/officeDocument/2006/relationships/image" Target="../media/image423.png"/><Relationship Id="rId176" Type="http://schemas.openxmlformats.org/officeDocument/2006/relationships/customXml" Target="../ink/ink431.xml"/><Relationship Id="rId12" Type="http://schemas.openxmlformats.org/officeDocument/2006/relationships/customXml" Target="../ink/ink349.xml"/><Relationship Id="rId17" Type="http://schemas.openxmlformats.org/officeDocument/2006/relationships/image" Target="../media/image346.png"/><Relationship Id="rId33" Type="http://schemas.openxmlformats.org/officeDocument/2006/relationships/image" Target="../media/image354.png"/><Relationship Id="rId38" Type="http://schemas.openxmlformats.org/officeDocument/2006/relationships/customXml" Target="../ink/ink362.xml"/><Relationship Id="rId59" Type="http://schemas.openxmlformats.org/officeDocument/2006/relationships/image" Target="../media/image367.png"/><Relationship Id="rId103" Type="http://schemas.openxmlformats.org/officeDocument/2006/relationships/image" Target="../media/image389.png"/><Relationship Id="rId108" Type="http://schemas.openxmlformats.org/officeDocument/2006/relationships/customXml" Target="../ink/ink397.xml"/><Relationship Id="rId124" Type="http://schemas.openxmlformats.org/officeDocument/2006/relationships/customXml" Target="../ink/ink405.xml"/><Relationship Id="rId129" Type="http://schemas.openxmlformats.org/officeDocument/2006/relationships/image" Target="../media/image402.png"/><Relationship Id="rId54" Type="http://schemas.openxmlformats.org/officeDocument/2006/relationships/customXml" Target="../ink/ink370.xml"/><Relationship Id="rId70" Type="http://schemas.openxmlformats.org/officeDocument/2006/relationships/customXml" Target="../ink/ink378.xml"/><Relationship Id="rId75" Type="http://schemas.openxmlformats.org/officeDocument/2006/relationships/image" Target="../media/image375.png"/><Relationship Id="rId91" Type="http://schemas.openxmlformats.org/officeDocument/2006/relationships/image" Target="../media/image383.png"/><Relationship Id="rId96" Type="http://schemas.openxmlformats.org/officeDocument/2006/relationships/customXml" Target="../ink/ink391.xml"/><Relationship Id="rId140" Type="http://schemas.openxmlformats.org/officeDocument/2006/relationships/customXml" Target="../ink/ink413.xml"/><Relationship Id="rId145" Type="http://schemas.openxmlformats.org/officeDocument/2006/relationships/image" Target="../media/image410.png"/><Relationship Id="rId161" Type="http://schemas.openxmlformats.org/officeDocument/2006/relationships/image" Target="../media/image418.png"/><Relationship Id="rId166" Type="http://schemas.openxmlformats.org/officeDocument/2006/relationships/customXml" Target="../ink/ink426.xml"/><Relationship Id="rId182" Type="http://schemas.openxmlformats.org/officeDocument/2006/relationships/customXml" Target="../ink/ink434.xml"/><Relationship Id="rId187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6.xml"/><Relationship Id="rId23" Type="http://schemas.openxmlformats.org/officeDocument/2006/relationships/image" Target="../media/image349.png"/><Relationship Id="rId28" Type="http://schemas.openxmlformats.org/officeDocument/2006/relationships/customXml" Target="../ink/ink357.xml"/><Relationship Id="rId49" Type="http://schemas.openxmlformats.org/officeDocument/2006/relationships/image" Target="../media/image362.png"/><Relationship Id="rId114" Type="http://schemas.openxmlformats.org/officeDocument/2006/relationships/customXml" Target="../ink/ink400.xml"/><Relationship Id="rId119" Type="http://schemas.openxmlformats.org/officeDocument/2006/relationships/image" Target="../media/image397.png"/><Relationship Id="rId44" Type="http://schemas.openxmlformats.org/officeDocument/2006/relationships/customXml" Target="../ink/ink365.xml"/><Relationship Id="rId60" Type="http://schemas.openxmlformats.org/officeDocument/2006/relationships/customXml" Target="../ink/ink373.xml"/><Relationship Id="rId65" Type="http://schemas.openxmlformats.org/officeDocument/2006/relationships/image" Target="../media/image370.png"/><Relationship Id="rId81" Type="http://schemas.openxmlformats.org/officeDocument/2006/relationships/image" Target="../media/image378.png"/><Relationship Id="rId86" Type="http://schemas.openxmlformats.org/officeDocument/2006/relationships/customXml" Target="../ink/ink386.xml"/><Relationship Id="rId130" Type="http://schemas.openxmlformats.org/officeDocument/2006/relationships/customXml" Target="../ink/ink408.xml"/><Relationship Id="rId135" Type="http://schemas.openxmlformats.org/officeDocument/2006/relationships/image" Target="../media/image405.png"/><Relationship Id="rId151" Type="http://schemas.openxmlformats.org/officeDocument/2006/relationships/image" Target="../media/image413.png"/><Relationship Id="rId156" Type="http://schemas.openxmlformats.org/officeDocument/2006/relationships/customXml" Target="../ink/ink421.xml"/><Relationship Id="rId177" Type="http://schemas.openxmlformats.org/officeDocument/2006/relationships/image" Target="../media/image426.png"/><Relationship Id="rId172" Type="http://schemas.openxmlformats.org/officeDocument/2006/relationships/customXml" Target="../ink/ink429.xml"/><Relationship Id="rId13" Type="http://schemas.openxmlformats.org/officeDocument/2006/relationships/image" Target="../media/image344.png"/><Relationship Id="rId18" Type="http://schemas.openxmlformats.org/officeDocument/2006/relationships/customXml" Target="../ink/ink352.xml"/><Relationship Id="rId39" Type="http://schemas.openxmlformats.org/officeDocument/2006/relationships/image" Target="../media/image357.png"/><Relationship Id="rId109" Type="http://schemas.openxmlformats.org/officeDocument/2006/relationships/image" Target="../media/image392.png"/><Relationship Id="rId34" Type="http://schemas.openxmlformats.org/officeDocument/2006/relationships/customXml" Target="../ink/ink360.xml"/><Relationship Id="rId50" Type="http://schemas.openxmlformats.org/officeDocument/2006/relationships/customXml" Target="../ink/ink368.xml"/><Relationship Id="rId55" Type="http://schemas.openxmlformats.org/officeDocument/2006/relationships/image" Target="../media/image365.png"/><Relationship Id="rId76" Type="http://schemas.openxmlformats.org/officeDocument/2006/relationships/customXml" Target="../ink/ink381.xml"/><Relationship Id="rId97" Type="http://schemas.openxmlformats.org/officeDocument/2006/relationships/image" Target="../media/image386.png"/><Relationship Id="rId104" Type="http://schemas.openxmlformats.org/officeDocument/2006/relationships/customXml" Target="../ink/ink395.xml"/><Relationship Id="rId120" Type="http://schemas.openxmlformats.org/officeDocument/2006/relationships/customXml" Target="../ink/ink403.xml"/><Relationship Id="rId125" Type="http://schemas.openxmlformats.org/officeDocument/2006/relationships/image" Target="../media/image400.png"/><Relationship Id="rId141" Type="http://schemas.openxmlformats.org/officeDocument/2006/relationships/image" Target="../media/image408.png"/><Relationship Id="rId146" Type="http://schemas.openxmlformats.org/officeDocument/2006/relationships/customXml" Target="../ink/ink416.xml"/><Relationship Id="rId167" Type="http://schemas.openxmlformats.org/officeDocument/2006/relationships/image" Target="../media/image421.png"/><Relationship Id="rId188" Type="http://schemas.openxmlformats.org/officeDocument/2006/relationships/customXml" Target="../ink/ink437.xml"/><Relationship Id="rId7" Type="http://schemas.openxmlformats.org/officeDocument/2006/relationships/image" Target="../media/image341.png"/><Relationship Id="rId71" Type="http://schemas.openxmlformats.org/officeDocument/2006/relationships/image" Target="../media/image373.png"/><Relationship Id="rId92" Type="http://schemas.openxmlformats.org/officeDocument/2006/relationships/customXml" Target="../ink/ink389.xml"/><Relationship Id="rId162" Type="http://schemas.openxmlformats.org/officeDocument/2006/relationships/customXml" Target="../ink/ink424.xml"/><Relationship Id="rId183" Type="http://schemas.openxmlformats.org/officeDocument/2006/relationships/image" Target="../media/image428.png"/><Relationship Id="rId2" Type="http://schemas.openxmlformats.org/officeDocument/2006/relationships/customXml" Target="../ink/ink344.xml"/><Relationship Id="rId29" Type="http://schemas.openxmlformats.org/officeDocument/2006/relationships/image" Target="../media/image352.png"/><Relationship Id="rId24" Type="http://schemas.openxmlformats.org/officeDocument/2006/relationships/customXml" Target="../ink/ink355.xml"/><Relationship Id="rId40" Type="http://schemas.openxmlformats.org/officeDocument/2006/relationships/customXml" Target="../ink/ink363.xml"/><Relationship Id="rId45" Type="http://schemas.openxmlformats.org/officeDocument/2006/relationships/image" Target="../media/image360.png"/><Relationship Id="rId66" Type="http://schemas.openxmlformats.org/officeDocument/2006/relationships/customXml" Target="../ink/ink376.xml"/><Relationship Id="rId87" Type="http://schemas.openxmlformats.org/officeDocument/2006/relationships/image" Target="../media/image381.png"/><Relationship Id="rId110" Type="http://schemas.openxmlformats.org/officeDocument/2006/relationships/customXml" Target="../ink/ink398.xml"/><Relationship Id="rId115" Type="http://schemas.openxmlformats.org/officeDocument/2006/relationships/image" Target="../media/image395.png"/><Relationship Id="rId131" Type="http://schemas.openxmlformats.org/officeDocument/2006/relationships/image" Target="../media/image403.png"/><Relationship Id="rId136" Type="http://schemas.openxmlformats.org/officeDocument/2006/relationships/customXml" Target="../ink/ink411.xml"/><Relationship Id="rId157" Type="http://schemas.openxmlformats.org/officeDocument/2006/relationships/image" Target="../media/image416.png"/><Relationship Id="rId178" Type="http://schemas.openxmlformats.org/officeDocument/2006/relationships/customXml" Target="../ink/ink432.xml"/><Relationship Id="rId61" Type="http://schemas.openxmlformats.org/officeDocument/2006/relationships/image" Target="../media/image368.png"/><Relationship Id="rId82" Type="http://schemas.openxmlformats.org/officeDocument/2006/relationships/customXml" Target="../ink/ink384.xml"/><Relationship Id="rId152" Type="http://schemas.openxmlformats.org/officeDocument/2006/relationships/customXml" Target="../ink/ink419.xml"/><Relationship Id="rId173" Type="http://schemas.openxmlformats.org/officeDocument/2006/relationships/image" Target="../media/image424.png"/><Relationship Id="rId19" Type="http://schemas.openxmlformats.org/officeDocument/2006/relationships/image" Target="../media/image347.png"/><Relationship Id="rId14" Type="http://schemas.openxmlformats.org/officeDocument/2006/relationships/customXml" Target="../ink/ink350.xml"/><Relationship Id="rId30" Type="http://schemas.openxmlformats.org/officeDocument/2006/relationships/customXml" Target="../ink/ink358.xml"/><Relationship Id="rId35" Type="http://schemas.openxmlformats.org/officeDocument/2006/relationships/image" Target="../media/image355.png"/><Relationship Id="rId56" Type="http://schemas.openxmlformats.org/officeDocument/2006/relationships/customXml" Target="../ink/ink371.xml"/><Relationship Id="rId77" Type="http://schemas.openxmlformats.org/officeDocument/2006/relationships/image" Target="../media/image376.png"/><Relationship Id="rId100" Type="http://schemas.openxmlformats.org/officeDocument/2006/relationships/customXml" Target="../ink/ink393.xml"/><Relationship Id="rId105" Type="http://schemas.openxmlformats.org/officeDocument/2006/relationships/image" Target="../media/image390.png"/><Relationship Id="rId126" Type="http://schemas.openxmlformats.org/officeDocument/2006/relationships/customXml" Target="../ink/ink406.xml"/><Relationship Id="rId147" Type="http://schemas.openxmlformats.org/officeDocument/2006/relationships/image" Target="../media/image411.png"/><Relationship Id="rId168" Type="http://schemas.openxmlformats.org/officeDocument/2006/relationships/customXml" Target="../ink/ink427.xml"/><Relationship Id="rId8" Type="http://schemas.openxmlformats.org/officeDocument/2006/relationships/customXml" Target="../ink/ink347.xml"/><Relationship Id="rId51" Type="http://schemas.openxmlformats.org/officeDocument/2006/relationships/image" Target="../media/image363.png"/><Relationship Id="rId72" Type="http://schemas.openxmlformats.org/officeDocument/2006/relationships/customXml" Target="../ink/ink379.xml"/><Relationship Id="rId93" Type="http://schemas.openxmlformats.org/officeDocument/2006/relationships/image" Target="../media/image384.png"/><Relationship Id="rId98" Type="http://schemas.openxmlformats.org/officeDocument/2006/relationships/customXml" Target="../ink/ink392.xml"/><Relationship Id="rId121" Type="http://schemas.openxmlformats.org/officeDocument/2006/relationships/image" Target="../media/image398.png"/><Relationship Id="rId142" Type="http://schemas.openxmlformats.org/officeDocument/2006/relationships/customXml" Target="../ink/ink414.xml"/><Relationship Id="rId163" Type="http://schemas.openxmlformats.org/officeDocument/2006/relationships/image" Target="../media/image419.png"/><Relationship Id="rId184" Type="http://schemas.openxmlformats.org/officeDocument/2006/relationships/customXml" Target="../ink/ink435.xml"/><Relationship Id="rId189" Type="http://schemas.openxmlformats.org/officeDocument/2006/relationships/image" Target="../media/image431.png"/><Relationship Id="rId3" Type="http://schemas.openxmlformats.org/officeDocument/2006/relationships/image" Target="../media/image339.png"/><Relationship Id="rId25" Type="http://schemas.openxmlformats.org/officeDocument/2006/relationships/image" Target="../media/image350.png"/><Relationship Id="rId46" Type="http://schemas.openxmlformats.org/officeDocument/2006/relationships/customXml" Target="../ink/ink366.xml"/><Relationship Id="rId67" Type="http://schemas.openxmlformats.org/officeDocument/2006/relationships/image" Target="../media/image371.png"/><Relationship Id="rId116" Type="http://schemas.openxmlformats.org/officeDocument/2006/relationships/customXml" Target="../ink/ink401.xml"/><Relationship Id="rId137" Type="http://schemas.openxmlformats.org/officeDocument/2006/relationships/image" Target="../media/image406.png"/><Relationship Id="rId158" Type="http://schemas.openxmlformats.org/officeDocument/2006/relationships/customXml" Target="../ink/ink422.xml"/><Relationship Id="rId20" Type="http://schemas.openxmlformats.org/officeDocument/2006/relationships/customXml" Target="../ink/ink353.xml"/><Relationship Id="rId41" Type="http://schemas.openxmlformats.org/officeDocument/2006/relationships/image" Target="../media/image358.png"/><Relationship Id="rId62" Type="http://schemas.openxmlformats.org/officeDocument/2006/relationships/customXml" Target="../ink/ink374.xml"/><Relationship Id="rId83" Type="http://schemas.openxmlformats.org/officeDocument/2006/relationships/image" Target="../media/image379.png"/><Relationship Id="rId88" Type="http://schemas.openxmlformats.org/officeDocument/2006/relationships/customXml" Target="../ink/ink387.xml"/><Relationship Id="rId111" Type="http://schemas.openxmlformats.org/officeDocument/2006/relationships/image" Target="../media/image393.png"/><Relationship Id="rId132" Type="http://schemas.openxmlformats.org/officeDocument/2006/relationships/customXml" Target="../ink/ink409.xml"/><Relationship Id="rId153" Type="http://schemas.openxmlformats.org/officeDocument/2006/relationships/image" Target="../media/image414.png"/><Relationship Id="rId174" Type="http://schemas.openxmlformats.org/officeDocument/2006/relationships/customXml" Target="../ink/ink430.xml"/><Relationship Id="rId179" Type="http://schemas.openxmlformats.org/officeDocument/2006/relationships/image" Target="../media/image123.png"/><Relationship Id="rId15" Type="http://schemas.openxmlformats.org/officeDocument/2006/relationships/image" Target="../media/image345.png"/><Relationship Id="rId36" Type="http://schemas.openxmlformats.org/officeDocument/2006/relationships/customXml" Target="../ink/ink361.xml"/><Relationship Id="rId57" Type="http://schemas.openxmlformats.org/officeDocument/2006/relationships/image" Target="../media/image366.png"/><Relationship Id="rId106" Type="http://schemas.openxmlformats.org/officeDocument/2006/relationships/customXml" Target="../ink/ink396.xml"/><Relationship Id="rId127" Type="http://schemas.openxmlformats.org/officeDocument/2006/relationships/image" Target="../media/image401.png"/><Relationship Id="rId10" Type="http://schemas.openxmlformats.org/officeDocument/2006/relationships/customXml" Target="../ink/ink348.xml"/><Relationship Id="rId31" Type="http://schemas.openxmlformats.org/officeDocument/2006/relationships/image" Target="../media/image353.png"/><Relationship Id="rId52" Type="http://schemas.openxmlformats.org/officeDocument/2006/relationships/customXml" Target="../ink/ink369.xml"/><Relationship Id="rId73" Type="http://schemas.openxmlformats.org/officeDocument/2006/relationships/image" Target="../media/image374.png"/><Relationship Id="rId78" Type="http://schemas.openxmlformats.org/officeDocument/2006/relationships/customXml" Target="../ink/ink382.xml"/><Relationship Id="rId94" Type="http://schemas.openxmlformats.org/officeDocument/2006/relationships/customXml" Target="../ink/ink390.xml"/><Relationship Id="rId99" Type="http://schemas.openxmlformats.org/officeDocument/2006/relationships/image" Target="../media/image387.png"/><Relationship Id="rId101" Type="http://schemas.openxmlformats.org/officeDocument/2006/relationships/image" Target="../media/image388.png"/><Relationship Id="rId122" Type="http://schemas.openxmlformats.org/officeDocument/2006/relationships/customXml" Target="../ink/ink404.xml"/><Relationship Id="rId143" Type="http://schemas.openxmlformats.org/officeDocument/2006/relationships/image" Target="../media/image409.png"/><Relationship Id="rId148" Type="http://schemas.openxmlformats.org/officeDocument/2006/relationships/customXml" Target="../ink/ink417.xml"/><Relationship Id="rId164" Type="http://schemas.openxmlformats.org/officeDocument/2006/relationships/customXml" Target="../ink/ink425.xml"/><Relationship Id="rId169" Type="http://schemas.openxmlformats.org/officeDocument/2006/relationships/image" Target="../media/image422.png"/><Relationship Id="rId185" Type="http://schemas.openxmlformats.org/officeDocument/2006/relationships/image" Target="../media/image429.png"/><Relationship Id="rId4" Type="http://schemas.openxmlformats.org/officeDocument/2006/relationships/customXml" Target="../ink/ink345.xml"/><Relationship Id="rId9" Type="http://schemas.openxmlformats.org/officeDocument/2006/relationships/image" Target="../media/image342.png"/><Relationship Id="rId180" Type="http://schemas.openxmlformats.org/officeDocument/2006/relationships/customXml" Target="../ink/ink43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2.png"/><Relationship Id="rId117" Type="http://schemas.openxmlformats.org/officeDocument/2006/relationships/customXml" Target="../ink/ink496.xml"/><Relationship Id="rId21" Type="http://schemas.openxmlformats.org/officeDocument/2006/relationships/customXml" Target="../ink/ink448.xml"/><Relationship Id="rId42" Type="http://schemas.openxmlformats.org/officeDocument/2006/relationships/image" Target="../media/image450.png"/><Relationship Id="rId47" Type="http://schemas.openxmlformats.org/officeDocument/2006/relationships/customXml" Target="../ink/ink461.xml"/><Relationship Id="rId63" Type="http://schemas.openxmlformats.org/officeDocument/2006/relationships/customXml" Target="../ink/ink469.xml"/><Relationship Id="rId68" Type="http://schemas.openxmlformats.org/officeDocument/2006/relationships/image" Target="../media/image463.png"/><Relationship Id="rId84" Type="http://schemas.openxmlformats.org/officeDocument/2006/relationships/image" Target="../media/image471.png"/><Relationship Id="rId89" Type="http://schemas.openxmlformats.org/officeDocument/2006/relationships/customXml" Target="../ink/ink482.xml"/><Relationship Id="rId112" Type="http://schemas.openxmlformats.org/officeDocument/2006/relationships/image" Target="../media/image485.png"/><Relationship Id="rId133" Type="http://schemas.openxmlformats.org/officeDocument/2006/relationships/customXml" Target="../ink/ink504.xml"/><Relationship Id="rId138" Type="http://schemas.openxmlformats.org/officeDocument/2006/relationships/image" Target="../media/image498.png"/><Relationship Id="rId154" Type="http://schemas.openxmlformats.org/officeDocument/2006/relationships/image" Target="../media/image506.png"/><Relationship Id="rId159" Type="http://schemas.openxmlformats.org/officeDocument/2006/relationships/customXml" Target="../ink/ink517.xml"/><Relationship Id="rId175" Type="http://schemas.openxmlformats.org/officeDocument/2006/relationships/customXml" Target="../ink/ink525.xml"/><Relationship Id="rId170" Type="http://schemas.openxmlformats.org/officeDocument/2006/relationships/image" Target="../media/image514.png"/><Relationship Id="rId16" Type="http://schemas.openxmlformats.org/officeDocument/2006/relationships/image" Target="../media/image437.png"/><Relationship Id="rId107" Type="http://schemas.openxmlformats.org/officeDocument/2006/relationships/customXml" Target="../ink/ink491.xml"/><Relationship Id="rId11" Type="http://schemas.openxmlformats.org/officeDocument/2006/relationships/customXml" Target="../ink/ink443.xml"/><Relationship Id="rId32" Type="http://schemas.openxmlformats.org/officeDocument/2006/relationships/image" Target="../media/image445.png"/><Relationship Id="rId37" Type="http://schemas.openxmlformats.org/officeDocument/2006/relationships/customXml" Target="../ink/ink456.xml"/><Relationship Id="rId53" Type="http://schemas.openxmlformats.org/officeDocument/2006/relationships/customXml" Target="../ink/ink464.xml"/><Relationship Id="rId58" Type="http://schemas.openxmlformats.org/officeDocument/2006/relationships/image" Target="../media/image458.png"/><Relationship Id="rId74" Type="http://schemas.openxmlformats.org/officeDocument/2006/relationships/image" Target="../media/image466.png"/><Relationship Id="rId79" Type="http://schemas.openxmlformats.org/officeDocument/2006/relationships/customXml" Target="../ink/ink477.xml"/><Relationship Id="rId102" Type="http://schemas.openxmlformats.org/officeDocument/2006/relationships/image" Target="../media/image480.png"/><Relationship Id="rId123" Type="http://schemas.openxmlformats.org/officeDocument/2006/relationships/customXml" Target="../ink/ink499.xml"/><Relationship Id="rId128" Type="http://schemas.openxmlformats.org/officeDocument/2006/relationships/image" Target="../media/image493.png"/><Relationship Id="rId144" Type="http://schemas.openxmlformats.org/officeDocument/2006/relationships/image" Target="../media/image501.png"/><Relationship Id="rId149" Type="http://schemas.openxmlformats.org/officeDocument/2006/relationships/customXml" Target="../ink/ink512.xml"/><Relationship Id="rId5" Type="http://schemas.openxmlformats.org/officeDocument/2006/relationships/image" Target="../media/image433.png"/><Relationship Id="rId90" Type="http://schemas.openxmlformats.org/officeDocument/2006/relationships/image" Target="../media/image474.png"/><Relationship Id="rId95" Type="http://schemas.openxmlformats.org/officeDocument/2006/relationships/customXml" Target="../ink/ink485.xml"/><Relationship Id="rId160" Type="http://schemas.openxmlformats.org/officeDocument/2006/relationships/image" Target="../media/image509.png"/><Relationship Id="rId165" Type="http://schemas.openxmlformats.org/officeDocument/2006/relationships/customXml" Target="../ink/ink520.xml"/><Relationship Id="rId181" Type="http://schemas.openxmlformats.org/officeDocument/2006/relationships/customXml" Target="../ink/ink528.xml"/><Relationship Id="rId22" Type="http://schemas.openxmlformats.org/officeDocument/2006/relationships/image" Target="../media/image440.png"/><Relationship Id="rId27" Type="http://schemas.openxmlformats.org/officeDocument/2006/relationships/customXml" Target="../ink/ink451.xml"/><Relationship Id="rId43" Type="http://schemas.openxmlformats.org/officeDocument/2006/relationships/customXml" Target="../ink/ink459.xml"/><Relationship Id="rId48" Type="http://schemas.openxmlformats.org/officeDocument/2006/relationships/image" Target="../media/image453.png"/><Relationship Id="rId64" Type="http://schemas.openxmlformats.org/officeDocument/2006/relationships/image" Target="../media/image461.png"/><Relationship Id="rId69" Type="http://schemas.openxmlformats.org/officeDocument/2006/relationships/customXml" Target="../ink/ink472.xml"/><Relationship Id="rId113" Type="http://schemas.openxmlformats.org/officeDocument/2006/relationships/customXml" Target="../ink/ink494.xml"/><Relationship Id="rId118" Type="http://schemas.openxmlformats.org/officeDocument/2006/relationships/image" Target="../media/image488.png"/><Relationship Id="rId134" Type="http://schemas.openxmlformats.org/officeDocument/2006/relationships/image" Target="../media/image496.png"/><Relationship Id="rId139" Type="http://schemas.openxmlformats.org/officeDocument/2006/relationships/customXml" Target="../ink/ink507.xml"/><Relationship Id="rId80" Type="http://schemas.openxmlformats.org/officeDocument/2006/relationships/image" Target="../media/image469.png"/><Relationship Id="rId85" Type="http://schemas.openxmlformats.org/officeDocument/2006/relationships/customXml" Target="../ink/ink480.xml"/><Relationship Id="rId150" Type="http://schemas.openxmlformats.org/officeDocument/2006/relationships/image" Target="../media/image504.png"/><Relationship Id="rId155" Type="http://schemas.openxmlformats.org/officeDocument/2006/relationships/customXml" Target="../ink/ink515.xml"/><Relationship Id="rId171" Type="http://schemas.openxmlformats.org/officeDocument/2006/relationships/customXml" Target="../ink/ink523.xml"/><Relationship Id="rId176" Type="http://schemas.openxmlformats.org/officeDocument/2006/relationships/image" Target="../media/image517.png"/><Relationship Id="rId12" Type="http://schemas.openxmlformats.org/officeDocument/2006/relationships/image" Target="../media/image435.png"/><Relationship Id="rId17" Type="http://schemas.openxmlformats.org/officeDocument/2006/relationships/customXml" Target="../ink/ink446.xml"/><Relationship Id="rId33" Type="http://schemas.openxmlformats.org/officeDocument/2006/relationships/customXml" Target="../ink/ink454.xml"/><Relationship Id="rId38" Type="http://schemas.openxmlformats.org/officeDocument/2006/relationships/image" Target="../media/image448.png"/><Relationship Id="rId59" Type="http://schemas.openxmlformats.org/officeDocument/2006/relationships/customXml" Target="../ink/ink467.xml"/><Relationship Id="rId103" Type="http://schemas.openxmlformats.org/officeDocument/2006/relationships/customXml" Target="../ink/ink489.xml"/><Relationship Id="rId108" Type="http://schemas.openxmlformats.org/officeDocument/2006/relationships/image" Target="../media/image483.png"/><Relationship Id="rId124" Type="http://schemas.openxmlformats.org/officeDocument/2006/relationships/image" Target="../media/image491.png"/><Relationship Id="rId129" Type="http://schemas.openxmlformats.org/officeDocument/2006/relationships/customXml" Target="../ink/ink502.xml"/><Relationship Id="rId54" Type="http://schemas.openxmlformats.org/officeDocument/2006/relationships/image" Target="../media/image456.png"/><Relationship Id="rId70" Type="http://schemas.openxmlformats.org/officeDocument/2006/relationships/image" Target="../media/image464.png"/><Relationship Id="rId75" Type="http://schemas.openxmlformats.org/officeDocument/2006/relationships/customXml" Target="../ink/ink475.xml"/><Relationship Id="rId91" Type="http://schemas.openxmlformats.org/officeDocument/2006/relationships/customXml" Target="../ink/ink483.xml"/><Relationship Id="rId96" Type="http://schemas.openxmlformats.org/officeDocument/2006/relationships/image" Target="../media/image477.png"/><Relationship Id="rId140" Type="http://schemas.openxmlformats.org/officeDocument/2006/relationships/image" Target="../media/image499.png"/><Relationship Id="rId145" Type="http://schemas.openxmlformats.org/officeDocument/2006/relationships/customXml" Target="../ink/ink510.xml"/><Relationship Id="rId161" Type="http://schemas.openxmlformats.org/officeDocument/2006/relationships/customXml" Target="../ink/ink518.xml"/><Relationship Id="rId166" Type="http://schemas.openxmlformats.org/officeDocument/2006/relationships/image" Target="../media/image512.png"/><Relationship Id="rId18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0.xml"/><Relationship Id="rId23" Type="http://schemas.openxmlformats.org/officeDocument/2006/relationships/customXml" Target="../ink/ink449.xml"/><Relationship Id="rId28" Type="http://schemas.openxmlformats.org/officeDocument/2006/relationships/image" Target="../media/image443.png"/><Relationship Id="rId49" Type="http://schemas.openxmlformats.org/officeDocument/2006/relationships/customXml" Target="../ink/ink462.xml"/><Relationship Id="rId114" Type="http://schemas.openxmlformats.org/officeDocument/2006/relationships/image" Target="../media/image486.png"/><Relationship Id="rId119" Type="http://schemas.openxmlformats.org/officeDocument/2006/relationships/customXml" Target="../ink/ink497.xml"/><Relationship Id="rId44" Type="http://schemas.openxmlformats.org/officeDocument/2006/relationships/image" Target="../media/image451.png"/><Relationship Id="rId60" Type="http://schemas.openxmlformats.org/officeDocument/2006/relationships/image" Target="../media/image459.png"/><Relationship Id="rId65" Type="http://schemas.openxmlformats.org/officeDocument/2006/relationships/customXml" Target="../ink/ink470.xml"/><Relationship Id="rId81" Type="http://schemas.openxmlformats.org/officeDocument/2006/relationships/customXml" Target="../ink/ink478.xml"/><Relationship Id="rId86" Type="http://schemas.openxmlformats.org/officeDocument/2006/relationships/image" Target="../media/image472.png"/><Relationship Id="rId130" Type="http://schemas.openxmlformats.org/officeDocument/2006/relationships/image" Target="../media/image494.png"/><Relationship Id="rId135" Type="http://schemas.openxmlformats.org/officeDocument/2006/relationships/customXml" Target="../ink/ink505.xml"/><Relationship Id="rId151" Type="http://schemas.openxmlformats.org/officeDocument/2006/relationships/customXml" Target="../ink/ink513.xml"/><Relationship Id="rId156" Type="http://schemas.openxmlformats.org/officeDocument/2006/relationships/image" Target="../media/image507.png"/><Relationship Id="rId177" Type="http://schemas.openxmlformats.org/officeDocument/2006/relationships/customXml" Target="../ink/ink526.xml"/><Relationship Id="rId4" Type="http://schemas.openxmlformats.org/officeDocument/2006/relationships/customXml" Target="../ink/ink439.xml"/><Relationship Id="rId9" Type="http://schemas.openxmlformats.org/officeDocument/2006/relationships/customXml" Target="../ink/ink442.xml"/><Relationship Id="rId172" Type="http://schemas.openxmlformats.org/officeDocument/2006/relationships/image" Target="../media/image515.png"/><Relationship Id="rId180" Type="http://schemas.openxmlformats.org/officeDocument/2006/relationships/image" Target="../media/image519.png"/><Relationship Id="rId13" Type="http://schemas.openxmlformats.org/officeDocument/2006/relationships/customXml" Target="../ink/ink444.xml"/><Relationship Id="rId18" Type="http://schemas.openxmlformats.org/officeDocument/2006/relationships/image" Target="../media/image438.png"/><Relationship Id="rId39" Type="http://schemas.openxmlformats.org/officeDocument/2006/relationships/customXml" Target="../ink/ink457.xml"/><Relationship Id="rId109" Type="http://schemas.openxmlformats.org/officeDocument/2006/relationships/customXml" Target="../ink/ink492.xml"/><Relationship Id="rId34" Type="http://schemas.openxmlformats.org/officeDocument/2006/relationships/image" Target="../media/image446.png"/><Relationship Id="rId50" Type="http://schemas.openxmlformats.org/officeDocument/2006/relationships/image" Target="../media/image454.png"/><Relationship Id="rId55" Type="http://schemas.openxmlformats.org/officeDocument/2006/relationships/customXml" Target="../ink/ink465.xml"/><Relationship Id="rId76" Type="http://schemas.openxmlformats.org/officeDocument/2006/relationships/image" Target="../media/image467.png"/><Relationship Id="rId97" Type="http://schemas.openxmlformats.org/officeDocument/2006/relationships/customXml" Target="../ink/ink486.xml"/><Relationship Id="rId104" Type="http://schemas.openxmlformats.org/officeDocument/2006/relationships/image" Target="../media/image481.png"/><Relationship Id="rId120" Type="http://schemas.openxmlformats.org/officeDocument/2006/relationships/image" Target="../media/image489.png"/><Relationship Id="rId125" Type="http://schemas.openxmlformats.org/officeDocument/2006/relationships/customXml" Target="../ink/ink500.xml"/><Relationship Id="rId141" Type="http://schemas.openxmlformats.org/officeDocument/2006/relationships/customXml" Target="../ink/ink508.xml"/><Relationship Id="rId146" Type="http://schemas.openxmlformats.org/officeDocument/2006/relationships/image" Target="../media/image502.png"/><Relationship Id="rId167" Type="http://schemas.openxmlformats.org/officeDocument/2006/relationships/customXml" Target="../ink/ink521.xml"/><Relationship Id="rId7" Type="http://schemas.openxmlformats.org/officeDocument/2006/relationships/image" Target="../media/image243.png"/><Relationship Id="rId71" Type="http://schemas.openxmlformats.org/officeDocument/2006/relationships/customXml" Target="../ink/ink473.xml"/><Relationship Id="rId92" Type="http://schemas.openxmlformats.org/officeDocument/2006/relationships/image" Target="../media/image475.png"/><Relationship Id="rId162" Type="http://schemas.openxmlformats.org/officeDocument/2006/relationships/image" Target="../media/image510.png"/><Relationship Id="rId183" Type="http://schemas.openxmlformats.org/officeDocument/2006/relationships/customXml" Target="../ink/ink529.xml"/><Relationship Id="rId2" Type="http://schemas.openxmlformats.org/officeDocument/2006/relationships/customXml" Target="../ink/ink438.xml"/><Relationship Id="rId29" Type="http://schemas.openxmlformats.org/officeDocument/2006/relationships/customXml" Target="../ink/ink452.xml"/><Relationship Id="rId24" Type="http://schemas.openxmlformats.org/officeDocument/2006/relationships/image" Target="../media/image441.png"/><Relationship Id="rId40" Type="http://schemas.openxmlformats.org/officeDocument/2006/relationships/image" Target="../media/image449.png"/><Relationship Id="rId45" Type="http://schemas.openxmlformats.org/officeDocument/2006/relationships/customXml" Target="../ink/ink460.xml"/><Relationship Id="rId66" Type="http://schemas.openxmlformats.org/officeDocument/2006/relationships/image" Target="../media/image462.png"/><Relationship Id="rId87" Type="http://schemas.openxmlformats.org/officeDocument/2006/relationships/customXml" Target="../ink/ink481.xml"/><Relationship Id="rId110" Type="http://schemas.openxmlformats.org/officeDocument/2006/relationships/image" Target="../media/image484.png"/><Relationship Id="rId115" Type="http://schemas.openxmlformats.org/officeDocument/2006/relationships/customXml" Target="../ink/ink495.xml"/><Relationship Id="rId131" Type="http://schemas.openxmlformats.org/officeDocument/2006/relationships/customXml" Target="../ink/ink503.xml"/><Relationship Id="rId136" Type="http://schemas.openxmlformats.org/officeDocument/2006/relationships/image" Target="../media/image497.png"/><Relationship Id="rId157" Type="http://schemas.openxmlformats.org/officeDocument/2006/relationships/customXml" Target="../ink/ink516.xml"/><Relationship Id="rId178" Type="http://schemas.openxmlformats.org/officeDocument/2006/relationships/image" Target="../media/image518.png"/><Relationship Id="rId61" Type="http://schemas.openxmlformats.org/officeDocument/2006/relationships/customXml" Target="../ink/ink468.xml"/><Relationship Id="rId82" Type="http://schemas.openxmlformats.org/officeDocument/2006/relationships/image" Target="../media/image470.png"/><Relationship Id="rId152" Type="http://schemas.openxmlformats.org/officeDocument/2006/relationships/image" Target="../media/image505.png"/><Relationship Id="rId173" Type="http://schemas.openxmlformats.org/officeDocument/2006/relationships/customXml" Target="../ink/ink524.xml"/><Relationship Id="rId19" Type="http://schemas.openxmlformats.org/officeDocument/2006/relationships/customXml" Target="../ink/ink447.xml"/><Relationship Id="rId14" Type="http://schemas.openxmlformats.org/officeDocument/2006/relationships/image" Target="../media/image436.png"/><Relationship Id="rId30" Type="http://schemas.openxmlformats.org/officeDocument/2006/relationships/image" Target="../media/image444.png"/><Relationship Id="rId35" Type="http://schemas.openxmlformats.org/officeDocument/2006/relationships/customXml" Target="../ink/ink455.xml"/><Relationship Id="rId56" Type="http://schemas.openxmlformats.org/officeDocument/2006/relationships/image" Target="../media/image457.png"/><Relationship Id="rId77" Type="http://schemas.openxmlformats.org/officeDocument/2006/relationships/customXml" Target="../ink/ink476.xml"/><Relationship Id="rId100" Type="http://schemas.openxmlformats.org/officeDocument/2006/relationships/image" Target="../media/image479.png"/><Relationship Id="rId105" Type="http://schemas.openxmlformats.org/officeDocument/2006/relationships/customXml" Target="../ink/ink490.xml"/><Relationship Id="rId126" Type="http://schemas.openxmlformats.org/officeDocument/2006/relationships/image" Target="../media/image492.png"/><Relationship Id="rId147" Type="http://schemas.openxmlformats.org/officeDocument/2006/relationships/customXml" Target="../ink/ink511.xml"/><Relationship Id="rId168" Type="http://schemas.openxmlformats.org/officeDocument/2006/relationships/image" Target="../media/image513.png"/><Relationship Id="rId8" Type="http://schemas.openxmlformats.org/officeDocument/2006/relationships/customXml" Target="../ink/ink441.xml"/><Relationship Id="rId51" Type="http://schemas.openxmlformats.org/officeDocument/2006/relationships/customXml" Target="../ink/ink463.xml"/><Relationship Id="rId72" Type="http://schemas.openxmlformats.org/officeDocument/2006/relationships/image" Target="../media/image465.png"/><Relationship Id="rId93" Type="http://schemas.openxmlformats.org/officeDocument/2006/relationships/customXml" Target="../ink/ink484.xml"/><Relationship Id="rId98" Type="http://schemas.openxmlformats.org/officeDocument/2006/relationships/image" Target="../media/image478.png"/><Relationship Id="rId121" Type="http://schemas.openxmlformats.org/officeDocument/2006/relationships/customXml" Target="../ink/ink498.xml"/><Relationship Id="rId142" Type="http://schemas.openxmlformats.org/officeDocument/2006/relationships/image" Target="../media/image500.png"/><Relationship Id="rId163" Type="http://schemas.openxmlformats.org/officeDocument/2006/relationships/customXml" Target="../ink/ink519.xml"/><Relationship Id="rId184" Type="http://schemas.openxmlformats.org/officeDocument/2006/relationships/image" Target="../media/image521.png"/><Relationship Id="rId3" Type="http://schemas.openxmlformats.org/officeDocument/2006/relationships/image" Target="../media/image432.png"/><Relationship Id="rId25" Type="http://schemas.openxmlformats.org/officeDocument/2006/relationships/customXml" Target="../ink/ink450.xml"/><Relationship Id="rId46" Type="http://schemas.openxmlformats.org/officeDocument/2006/relationships/image" Target="../media/image452.png"/><Relationship Id="rId67" Type="http://schemas.openxmlformats.org/officeDocument/2006/relationships/customXml" Target="../ink/ink471.xml"/><Relationship Id="rId116" Type="http://schemas.openxmlformats.org/officeDocument/2006/relationships/image" Target="../media/image487.png"/><Relationship Id="rId137" Type="http://schemas.openxmlformats.org/officeDocument/2006/relationships/customXml" Target="../ink/ink506.xml"/><Relationship Id="rId158" Type="http://schemas.openxmlformats.org/officeDocument/2006/relationships/image" Target="../media/image508.png"/><Relationship Id="rId20" Type="http://schemas.openxmlformats.org/officeDocument/2006/relationships/image" Target="../media/image439.png"/><Relationship Id="rId41" Type="http://schemas.openxmlformats.org/officeDocument/2006/relationships/customXml" Target="../ink/ink458.xml"/><Relationship Id="rId62" Type="http://schemas.openxmlformats.org/officeDocument/2006/relationships/image" Target="../media/image460.png"/><Relationship Id="rId83" Type="http://schemas.openxmlformats.org/officeDocument/2006/relationships/customXml" Target="../ink/ink479.xml"/><Relationship Id="rId88" Type="http://schemas.openxmlformats.org/officeDocument/2006/relationships/image" Target="../media/image473.png"/><Relationship Id="rId111" Type="http://schemas.openxmlformats.org/officeDocument/2006/relationships/customXml" Target="../ink/ink493.xml"/><Relationship Id="rId132" Type="http://schemas.openxmlformats.org/officeDocument/2006/relationships/image" Target="../media/image495.png"/><Relationship Id="rId153" Type="http://schemas.openxmlformats.org/officeDocument/2006/relationships/customXml" Target="../ink/ink514.xml"/><Relationship Id="rId174" Type="http://schemas.openxmlformats.org/officeDocument/2006/relationships/image" Target="../media/image516.png"/><Relationship Id="rId179" Type="http://schemas.openxmlformats.org/officeDocument/2006/relationships/customXml" Target="../ink/ink527.xml"/><Relationship Id="rId15" Type="http://schemas.openxmlformats.org/officeDocument/2006/relationships/customXml" Target="../ink/ink445.xml"/><Relationship Id="rId36" Type="http://schemas.openxmlformats.org/officeDocument/2006/relationships/image" Target="../media/image447.png"/><Relationship Id="rId57" Type="http://schemas.openxmlformats.org/officeDocument/2006/relationships/customXml" Target="../ink/ink466.xml"/><Relationship Id="rId106" Type="http://schemas.openxmlformats.org/officeDocument/2006/relationships/image" Target="../media/image482.png"/><Relationship Id="rId127" Type="http://schemas.openxmlformats.org/officeDocument/2006/relationships/customXml" Target="../ink/ink501.xml"/><Relationship Id="rId10" Type="http://schemas.openxmlformats.org/officeDocument/2006/relationships/image" Target="../media/image434.png"/><Relationship Id="rId31" Type="http://schemas.openxmlformats.org/officeDocument/2006/relationships/customXml" Target="../ink/ink453.xml"/><Relationship Id="rId52" Type="http://schemas.openxmlformats.org/officeDocument/2006/relationships/image" Target="../media/image455.png"/><Relationship Id="rId73" Type="http://schemas.openxmlformats.org/officeDocument/2006/relationships/customXml" Target="../ink/ink474.xml"/><Relationship Id="rId78" Type="http://schemas.openxmlformats.org/officeDocument/2006/relationships/image" Target="../media/image468.png"/><Relationship Id="rId94" Type="http://schemas.openxmlformats.org/officeDocument/2006/relationships/image" Target="../media/image476.png"/><Relationship Id="rId99" Type="http://schemas.openxmlformats.org/officeDocument/2006/relationships/customXml" Target="../ink/ink487.xml"/><Relationship Id="rId101" Type="http://schemas.openxmlformats.org/officeDocument/2006/relationships/customXml" Target="../ink/ink488.xml"/><Relationship Id="rId122" Type="http://schemas.openxmlformats.org/officeDocument/2006/relationships/image" Target="../media/image490.png"/><Relationship Id="rId143" Type="http://schemas.openxmlformats.org/officeDocument/2006/relationships/customXml" Target="../ink/ink509.xml"/><Relationship Id="rId148" Type="http://schemas.openxmlformats.org/officeDocument/2006/relationships/image" Target="../media/image503.png"/><Relationship Id="rId164" Type="http://schemas.openxmlformats.org/officeDocument/2006/relationships/image" Target="../media/image511.png"/><Relationship Id="rId169" Type="http://schemas.openxmlformats.org/officeDocument/2006/relationships/customXml" Target="../ink/ink52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32.png"/><Relationship Id="rId117" Type="http://schemas.openxmlformats.org/officeDocument/2006/relationships/customXml" Target="../ink/ink588.xml"/><Relationship Id="rId21" Type="http://schemas.openxmlformats.org/officeDocument/2006/relationships/customXml" Target="../ink/ink540.xml"/><Relationship Id="rId42" Type="http://schemas.openxmlformats.org/officeDocument/2006/relationships/image" Target="../media/image540.png"/><Relationship Id="rId47" Type="http://schemas.openxmlformats.org/officeDocument/2006/relationships/customXml" Target="../ink/ink553.xml"/><Relationship Id="rId63" Type="http://schemas.openxmlformats.org/officeDocument/2006/relationships/customXml" Target="../ink/ink561.xml"/><Relationship Id="rId68" Type="http://schemas.openxmlformats.org/officeDocument/2006/relationships/image" Target="../media/image553.png"/><Relationship Id="rId84" Type="http://schemas.openxmlformats.org/officeDocument/2006/relationships/image" Target="../media/image561.png"/><Relationship Id="rId89" Type="http://schemas.openxmlformats.org/officeDocument/2006/relationships/customXml" Target="../ink/ink574.xml"/><Relationship Id="rId112" Type="http://schemas.openxmlformats.org/officeDocument/2006/relationships/image" Target="../media/image575.png"/><Relationship Id="rId133" Type="http://schemas.openxmlformats.org/officeDocument/2006/relationships/customXml" Target="../ink/ink596.xml"/><Relationship Id="rId138" Type="http://schemas.openxmlformats.org/officeDocument/2006/relationships/image" Target="../media/image588.png"/><Relationship Id="rId154" Type="http://schemas.openxmlformats.org/officeDocument/2006/relationships/image" Target="../media/image596.png"/><Relationship Id="rId159" Type="http://schemas.openxmlformats.org/officeDocument/2006/relationships/customXml" Target="../ink/ink609.xml"/><Relationship Id="rId170" Type="http://schemas.openxmlformats.org/officeDocument/2006/relationships/image" Target="../media/image603.png"/><Relationship Id="rId16" Type="http://schemas.openxmlformats.org/officeDocument/2006/relationships/image" Target="../media/image527.png"/><Relationship Id="rId107" Type="http://schemas.openxmlformats.org/officeDocument/2006/relationships/customXml" Target="../ink/ink583.xml"/><Relationship Id="rId11" Type="http://schemas.openxmlformats.org/officeDocument/2006/relationships/customXml" Target="../ink/ink535.xml"/><Relationship Id="rId32" Type="http://schemas.openxmlformats.org/officeDocument/2006/relationships/image" Target="../media/image535.png"/><Relationship Id="rId37" Type="http://schemas.openxmlformats.org/officeDocument/2006/relationships/customXml" Target="../ink/ink548.xml"/><Relationship Id="rId53" Type="http://schemas.openxmlformats.org/officeDocument/2006/relationships/customXml" Target="../ink/ink556.xml"/><Relationship Id="rId58" Type="http://schemas.openxmlformats.org/officeDocument/2006/relationships/image" Target="../media/image548.png"/><Relationship Id="rId74" Type="http://schemas.openxmlformats.org/officeDocument/2006/relationships/image" Target="../media/image556.png"/><Relationship Id="rId79" Type="http://schemas.openxmlformats.org/officeDocument/2006/relationships/customXml" Target="../ink/ink569.xml"/><Relationship Id="rId102" Type="http://schemas.openxmlformats.org/officeDocument/2006/relationships/image" Target="../media/image570.png"/><Relationship Id="rId123" Type="http://schemas.openxmlformats.org/officeDocument/2006/relationships/customXml" Target="../ink/ink591.xml"/><Relationship Id="rId128" Type="http://schemas.openxmlformats.org/officeDocument/2006/relationships/image" Target="../media/image583.png"/><Relationship Id="rId144" Type="http://schemas.openxmlformats.org/officeDocument/2006/relationships/image" Target="../media/image591.png"/><Relationship Id="rId149" Type="http://schemas.openxmlformats.org/officeDocument/2006/relationships/customXml" Target="../ink/ink604.xml"/><Relationship Id="rId5" Type="http://schemas.openxmlformats.org/officeDocument/2006/relationships/image" Target="../media/image523.png"/><Relationship Id="rId90" Type="http://schemas.openxmlformats.org/officeDocument/2006/relationships/image" Target="../media/image564.png"/><Relationship Id="rId95" Type="http://schemas.openxmlformats.org/officeDocument/2006/relationships/customXml" Target="../ink/ink577.xml"/><Relationship Id="rId160" Type="http://schemas.openxmlformats.org/officeDocument/2006/relationships/image" Target="../media/image123.png"/><Relationship Id="rId165" Type="http://schemas.openxmlformats.org/officeDocument/2006/relationships/customXml" Target="../ink/ink612.xml"/><Relationship Id="rId22" Type="http://schemas.openxmlformats.org/officeDocument/2006/relationships/image" Target="../media/image530.png"/><Relationship Id="rId27" Type="http://schemas.openxmlformats.org/officeDocument/2006/relationships/customXml" Target="../ink/ink543.xml"/><Relationship Id="rId43" Type="http://schemas.openxmlformats.org/officeDocument/2006/relationships/customXml" Target="../ink/ink551.xml"/><Relationship Id="rId48" Type="http://schemas.openxmlformats.org/officeDocument/2006/relationships/image" Target="../media/image543.png"/><Relationship Id="rId64" Type="http://schemas.openxmlformats.org/officeDocument/2006/relationships/image" Target="../media/image551.png"/><Relationship Id="rId69" Type="http://schemas.openxmlformats.org/officeDocument/2006/relationships/customXml" Target="../ink/ink564.xml"/><Relationship Id="rId113" Type="http://schemas.openxmlformats.org/officeDocument/2006/relationships/customXml" Target="../ink/ink586.xml"/><Relationship Id="rId118" Type="http://schemas.openxmlformats.org/officeDocument/2006/relationships/image" Target="../media/image578.png"/><Relationship Id="rId134" Type="http://schemas.openxmlformats.org/officeDocument/2006/relationships/image" Target="../media/image586.png"/><Relationship Id="rId139" Type="http://schemas.openxmlformats.org/officeDocument/2006/relationships/customXml" Target="../ink/ink599.xml"/><Relationship Id="rId80" Type="http://schemas.openxmlformats.org/officeDocument/2006/relationships/image" Target="../media/image559.png"/><Relationship Id="rId85" Type="http://schemas.openxmlformats.org/officeDocument/2006/relationships/customXml" Target="../ink/ink572.xml"/><Relationship Id="rId150" Type="http://schemas.openxmlformats.org/officeDocument/2006/relationships/image" Target="../media/image594.png"/><Relationship Id="rId155" Type="http://schemas.openxmlformats.org/officeDocument/2006/relationships/customXml" Target="../ink/ink607.xml"/><Relationship Id="rId171" Type="http://schemas.openxmlformats.org/officeDocument/2006/relationships/customXml" Target="../ink/ink615.xml"/><Relationship Id="rId12" Type="http://schemas.openxmlformats.org/officeDocument/2006/relationships/image" Target="../media/image525.png"/><Relationship Id="rId17" Type="http://schemas.openxmlformats.org/officeDocument/2006/relationships/customXml" Target="../ink/ink538.xml"/><Relationship Id="rId33" Type="http://schemas.openxmlformats.org/officeDocument/2006/relationships/customXml" Target="../ink/ink546.xml"/><Relationship Id="rId38" Type="http://schemas.openxmlformats.org/officeDocument/2006/relationships/image" Target="../media/image538.png"/><Relationship Id="rId59" Type="http://schemas.openxmlformats.org/officeDocument/2006/relationships/customXml" Target="../ink/ink559.xml"/><Relationship Id="rId103" Type="http://schemas.openxmlformats.org/officeDocument/2006/relationships/customXml" Target="../ink/ink581.xml"/><Relationship Id="rId108" Type="http://schemas.openxmlformats.org/officeDocument/2006/relationships/image" Target="../media/image573.png"/><Relationship Id="rId124" Type="http://schemas.openxmlformats.org/officeDocument/2006/relationships/image" Target="../media/image581.png"/><Relationship Id="rId129" Type="http://schemas.openxmlformats.org/officeDocument/2006/relationships/customXml" Target="../ink/ink594.xml"/><Relationship Id="rId54" Type="http://schemas.openxmlformats.org/officeDocument/2006/relationships/image" Target="../media/image546.png"/><Relationship Id="rId70" Type="http://schemas.openxmlformats.org/officeDocument/2006/relationships/image" Target="../media/image554.png"/><Relationship Id="rId75" Type="http://schemas.openxmlformats.org/officeDocument/2006/relationships/customXml" Target="../ink/ink567.xml"/><Relationship Id="rId91" Type="http://schemas.openxmlformats.org/officeDocument/2006/relationships/customXml" Target="../ink/ink575.xml"/><Relationship Id="rId96" Type="http://schemas.openxmlformats.org/officeDocument/2006/relationships/image" Target="../media/image567.png"/><Relationship Id="rId140" Type="http://schemas.openxmlformats.org/officeDocument/2006/relationships/image" Target="../media/image589.png"/><Relationship Id="rId145" Type="http://schemas.openxmlformats.org/officeDocument/2006/relationships/customXml" Target="../ink/ink602.xml"/><Relationship Id="rId161" Type="http://schemas.openxmlformats.org/officeDocument/2006/relationships/customXml" Target="../ink/ink610.xml"/><Relationship Id="rId166" Type="http://schemas.openxmlformats.org/officeDocument/2006/relationships/image" Target="../media/image6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2.xml"/><Relationship Id="rId15" Type="http://schemas.openxmlformats.org/officeDocument/2006/relationships/customXml" Target="../ink/ink537.xml"/><Relationship Id="rId23" Type="http://schemas.openxmlformats.org/officeDocument/2006/relationships/customXml" Target="../ink/ink541.xml"/><Relationship Id="rId28" Type="http://schemas.openxmlformats.org/officeDocument/2006/relationships/image" Target="../media/image533.png"/><Relationship Id="rId36" Type="http://schemas.openxmlformats.org/officeDocument/2006/relationships/image" Target="../media/image537.png"/><Relationship Id="rId49" Type="http://schemas.openxmlformats.org/officeDocument/2006/relationships/customXml" Target="../ink/ink554.xml"/><Relationship Id="rId57" Type="http://schemas.openxmlformats.org/officeDocument/2006/relationships/customXml" Target="../ink/ink558.xml"/><Relationship Id="rId106" Type="http://schemas.openxmlformats.org/officeDocument/2006/relationships/image" Target="../media/image572.png"/><Relationship Id="rId114" Type="http://schemas.openxmlformats.org/officeDocument/2006/relationships/image" Target="../media/image576.png"/><Relationship Id="rId119" Type="http://schemas.openxmlformats.org/officeDocument/2006/relationships/customXml" Target="../ink/ink589.xml"/><Relationship Id="rId127" Type="http://schemas.openxmlformats.org/officeDocument/2006/relationships/customXml" Target="../ink/ink593.xml"/><Relationship Id="rId10" Type="http://schemas.openxmlformats.org/officeDocument/2006/relationships/image" Target="../media/image524.png"/><Relationship Id="rId31" Type="http://schemas.openxmlformats.org/officeDocument/2006/relationships/customXml" Target="../ink/ink545.xml"/><Relationship Id="rId44" Type="http://schemas.openxmlformats.org/officeDocument/2006/relationships/image" Target="../media/image541.png"/><Relationship Id="rId52" Type="http://schemas.openxmlformats.org/officeDocument/2006/relationships/image" Target="../media/image545.png"/><Relationship Id="rId60" Type="http://schemas.openxmlformats.org/officeDocument/2006/relationships/image" Target="../media/image549.png"/><Relationship Id="rId65" Type="http://schemas.openxmlformats.org/officeDocument/2006/relationships/customXml" Target="../ink/ink562.xml"/><Relationship Id="rId73" Type="http://schemas.openxmlformats.org/officeDocument/2006/relationships/customXml" Target="../ink/ink566.xml"/><Relationship Id="rId78" Type="http://schemas.openxmlformats.org/officeDocument/2006/relationships/image" Target="../media/image558.png"/><Relationship Id="rId81" Type="http://schemas.openxmlformats.org/officeDocument/2006/relationships/customXml" Target="../ink/ink570.xml"/><Relationship Id="rId86" Type="http://schemas.openxmlformats.org/officeDocument/2006/relationships/image" Target="../media/image562.png"/><Relationship Id="rId94" Type="http://schemas.openxmlformats.org/officeDocument/2006/relationships/image" Target="../media/image566.png"/><Relationship Id="rId99" Type="http://schemas.openxmlformats.org/officeDocument/2006/relationships/customXml" Target="../ink/ink579.xml"/><Relationship Id="rId101" Type="http://schemas.openxmlformats.org/officeDocument/2006/relationships/customXml" Target="../ink/ink580.xml"/><Relationship Id="rId122" Type="http://schemas.openxmlformats.org/officeDocument/2006/relationships/image" Target="../media/image580.png"/><Relationship Id="rId130" Type="http://schemas.openxmlformats.org/officeDocument/2006/relationships/image" Target="../media/image584.png"/><Relationship Id="rId135" Type="http://schemas.openxmlformats.org/officeDocument/2006/relationships/customXml" Target="../ink/ink597.xml"/><Relationship Id="rId143" Type="http://schemas.openxmlformats.org/officeDocument/2006/relationships/customXml" Target="../ink/ink601.xml"/><Relationship Id="rId148" Type="http://schemas.openxmlformats.org/officeDocument/2006/relationships/image" Target="../media/image593.png"/><Relationship Id="rId151" Type="http://schemas.openxmlformats.org/officeDocument/2006/relationships/customXml" Target="../ink/ink605.xml"/><Relationship Id="rId156" Type="http://schemas.openxmlformats.org/officeDocument/2006/relationships/image" Target="../media/image597.png"/><Relationship Id="rId164" Type="http://schemas.openxmlformats.org/officeDocument/2006/relationships/image" Target="../media/image600.png"/><Relationship Id="rId169" Type="http://schemas.openxmlformats.org/officeDocument/2006/relationships/customXml" Target="../ink/ink614.xml"/><Relationship Id="rId4" Type="http://schemas.openxmlformats.org/officeDocument/2006/relationships/customXml" Target="../ink/ink531.xml"/><Relationship Id="rId9" Type="http://schemas.openxmlformats.org/officeDocument/2006/relationships/customXml" Target="../ink/ink534.xml"/><Relationship Id="rId172" Type="http://schemas.openxmlformats.org/officeDocument/2006/relationships/image" Target="../media/image604.png"/><Relationship Id="rId13" Type="http://schemas.openxmlformats.org/officeDocument/2006/relationships/customXml" Target="../ink/ink536.xml"/><Relationship Id="rId18" Type="http://schemas.openxmlformats.org/officeDocument/2006/relationships/image" Target="../media/image528.png"/><Relationship Id="rId39" Type="http://schemas.openxmlformats.org/officeDocument/2006/relationships/customXml" Target="../ink/ink549.xml"/><Relationship Id="rId109" Type="http://schemas.openxmlformats.org/officeDocument/2006/relationships/customXml" Target="../ink/ink584.xml"/><Relationship Id="rId34" Type="http://schemas.openxmlformats.org/officeDocument/2006/relationships/image" Target="../media/image536.png"/><Relationship Id="rId50" Type="http://schemas.openxmlformats.org/officeDocument/2006/relationships/image" Target="../media/image544.png"/><Relationship Id="rId55" Type="http://schemas.openxmlformats.org/officeDocument/2006/relationships/customXml" Target="../ink/ink557.xml"/><Relationship Id="rId76" Type="http://schemas.openxmlformats.org/officeDocument/2006/relationships/image" Target="../media/image557.png"/><Relationship Id="rId97" Type="http://schemas.openxmlformats.org/officeDocument/2006/relationships/customXml" Target="../ink/ink578.xml"/><Relationship Id="rId104" Type="http://schemas.openxmlformats.org/officeDocument/2006/relationships/image" Target="../media/image571.png"/><Relationship Id="rId120" Type="http://schemas.openxmlformats.org/officeDocument/2006/relationships/image" Target="../media/image579.png"/><Relationship Id="rId125" Type="http://schemas.openxmlformats.org/officeDocument/2006/relationships/customXml" Target="../ink/ink592.xml"/><Relationship Id="rId141" Type="http://schemas.openxmlformats.org/officeDocument/2006/relationships/customXml" Target="../ink/ink600.xml"/><Relationship Id="rId146" Type="http://schemas.openxmlformats.org/officeDocument/2006/relationships/image" Target="../media/image592.png"/><Relationship Id="rId167" Type="http://schemas.openxmlformats.org/officeDocument/2006/relationships/customXml" Target="../ink/ink613.xml"/><Relationship Id="rId7" Type="http://schemas.openxmlformats.org/officeDocument/2006/relationships/image" Target="../media/image243.png"/><Relationship Id="rId71" Type="http://schemas.openxmlformats.org/officeDocument/2006/relationships/customXml" Target="../ink/ink565.xml"/><Relationship Id="rId92" Type="http://schemas.openxmlformats.org/officeDocument/2006/relationships/image" Target="../media/image565.png"/><Relationship Id="rId162" Type="http://schemas.openxmlformats.org/officeDocument/2006/relationships/image" Target="../media/image599.png"/><Relationship Id="rId2" Type="http://schemas.openxmlformats.org/officeDocument/2006/relationships/customXml" Target="../ink/ink530.xml"/><Relationship Id="rId29" Type="http://schemas.openxmlformats.org/officeDocument/2006/relationships/customXml" Target="../ink/ink544.xml"/><Relationship Id="rId24" Type="http://schemas.openxmlformats.org/officeDocument/2006/relationships/image" Target="../media/image531.png"/><Relationship Id="rId40" Type="http://schemas.openxmlformats.org/officeDocument/2006/relationships/image" Target="../media/image539.png"/><Relationship Id="rId45" Type="http://schemas.openxmlformats.org/officeDocument/2006/relationships/customXml" Target="../ink/ink552.xml"/><Relationship Id="rId66" Type="http://schemas.openxmlformats.org/officeDocument/2006/relationships/image" Target="../media/image552.png"/><Relationship Id="rId87" Type="http://schemas.openxmlformats.org/officeDocument/2006/relationships/customXml" Target="../ink/ink573.xml"/><Relationship Id="rId110" Type="http://schemas.openxmlformats.org/officeDocument/2006/relationships/image" Target="../media/image574.png"/><Relationship Id="rId115" Type="http://schemas.openxmlformats.org/officeDocument/2006/relationships/customXml" Target="../ink/ink587.xml"/><Relationship Id="rId131" Type="http://schemas.openxmlformats.org/officeDocument/2006/relationships/customXml" Target="../ink/ink595.xml"/><Relationship Id="rId136" Type="http://schemas.openxmlformats.org/officeDocument/2006/relationships/image" Target="../media/image587.png"/><Relationship Id="rId157" Type="http://schemas.openxmlformats.org/officeDocument/2006/relationships/customXml" Target="../ink/ink608.xml"/><Relationship Id="rId61" Type="http://schemas.openxmlformats.org/officeDocument/2006/relationships/customXml" Target="../ink/ink560.xml"/><Relationship Id="rId82" Type="http://schemas.openxmlformats.org/officeDocument/2006/relationships/image" Target="../media/image560.png"/><Relationship Id="rId152" Type="http://schemas.openxmlformats.org/officeDocument/2006/relationships/image" Target="../media/image595.png"/><Relationship Id="rId19" Type="http://schemas.openxmlformats.org/officeDocument/2006/relationships/customXml" Target="../ink/ink539.xml"/><Relationship Id="rId14" Type="http://schemas.openxmlformats.org/officeDocument/2006/relationships/image" Target="../media/image526.png"/><Relationship Id="rId30" Type="http://schemas.openxmlformats.org/officeDocument/2006/relationships/image" Target="../media/image534.png"/><Relationship Id="rId35" Type="http://schemas.openxmlformats.org/officeDocument/2006/relationships/customXml" Target="../ink/ink547.xml"/><Relationship Id="rId56" Type="http://schemas.openxmlformats.org/officeDocument/2006/relationships/image" Target="../media/image547.png"/><Relationship Id="rId77" Type="http://schemas.openxmlformats.org/officeDocument/2006/relationships/customXml" Target="../ink/ink568.xml"/><Relationship Id="rId100" Type="http://schemas.openxmlformats.org/officeDocument/2006/relationships/image" Target="../media/image569.png"/><Relationship Id="rId105" Type="http://schemas.openxmlformats.org/officeDocument/2006/relationships/customXml" Target="../ink/ink582.xml"/><Relationship Id="rId126" Type="http://schemas.openxmlformats.org/officeDocument/2006/relationships/image" Target="../media/image582.png"/><Relationship Id="rId147" Type="http://schemas.openxmlformats.org/officeDocument/2006/relationships/customXml" Target="../ink/ink603.xml"/><Relationship Id="rId168" Type="http://schemas.openxmlformats.org/officeDocument/2006/relationships/image" Target="../media/image602.png"/><Relationship Id="rId8" Type="http://schemas.openxmlformats.org/officeDocument/2006/relationships/customXml" Target="../ink/ink533.xml"/><Relationship Id="rId51" Type="http://schemas.openxmlformats.org/officeDocument/2006/relationships/customXml" Target="../ink/ink555.xml"/><Relationship Id="rId72" Type="http://schemas.openxmlformats.org/officeDocument/2006/relationships/image" Target="../media/image555.png"/><Relationship Id="rId93" Type="http://schemas.openxmlformats.org/officeDocument/2006/relationships/customXml" Target="../ink/ink576.xml"/><Relationship Id="rId98" Type="http://schemas.openxmlformats.org/officeDocument/2006/relationships/image" Target="../media/image568.png"/><Relationship Id="rId121" Type="http://schemas.openxmlformats.org/officeDocument/2006/relationships/customXml" Target="../ink/ink590.xml"/><Relationship Id="rId142" Type="http://schemas.openxmlformats.org/officeDocument/2006/relationships/image" Target="../media/image590.png"/><Relationship Id="rId163" Type="http://schemas.openxmlformats.org/officeDocument/2006/relationships/customXml" Target="../ink/ink611.xml"/><Relationship Id="rId3" Type="http://schemas.openxmlformats.org/officeDocument/2006/relationships/image" Target="../media/image522.png"/><Relationship Id="rId25" Type="http://schemas.openxmlformats.org/officeDocument/2006/relationships/customXml" Target="../ink/ink542.xml"/><Relationship Id="rId46" Type="http://schemas.openxmlformats.org/officeDocument/2006/relationships/image" Target="../media/image542.png"/><Relationship Id="rId67" Type="http://schemas.openxmlformats.org/officeDocument/2006/relationships/customXml" Target="../ink/ink563.xml"/><Relationship Id="rId116" Type="http://schemas.openxmlformats.org/officeDocument/2006/relationships/image" Target="../media/image577.png"/><Relationship Id="rId137" Type="http://schemas.openxmlformats.org/officeDocument/2006/relationships/customXml" Target="../ink/ink598.xml"/><Relationship Id="rId158" Type="http://schemas.openxmlformats.org/officeDocument/2006/relationships/image" Target="../media/image598.png"/><Relationship Id="rId20" Type="http://schemas.openxmlformats.org/officeDocument/2006/relationships/image" Target="../media/image529.png"/><Relationship Id="rId41" Type="http://schemas.openxmlformats.org/officeDocument/2006/relationships/customXml" Target="../ink/ink550.xml"/><Relationship Id="rId62" Type="http://schemas.openxmlformats.org/officeDocument/2006/relationships/image" Target="../media/image550.png"/><Relationship Id="rId83" Type="http://schemas.openxmlformats.org/officeDocument/2006/relationships/customXml" Target="../ink/ink571.xml"/><Relationship Id="rId88" Type="http://schemas.openxmlformats.org/officeDocument/2006/relationships/image" Target="../media/image563.png"/><Relationship Id="rId111" Type="http://schemas.openxmlformats.org/officeDocument/2006/relationships/customXml" Target="../ink/ink585.xml"/><Relationship Id="rId132" Type="http://schemas.openxmlformats.org/officeDocument/2006/relationships/image" Target="../media/image585.png"/><Relationship Id="rId153" Type="http://schemas.openxmlformats.org/officeDocument/2006/relationships/customXml" Target="../ink/ink60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624.xml"/><Relationship Id="rId26" Type="http://schemas.openxmlformats.org/officeDocument/2006/relationships/customXml" Target="../ink/ink628.xml"/><Relationship Id="rId39" Type="http://schemas.openxmlformats.org/officeDocument/2006/relationships/image" Target="../media/image243.png"/><Relationship Id="rId21" Type="http://schemas.openxmlformats.org/officeDocument/2006/relationships/image" Target="../media/image614.png"/><Relationship Id="rId34" Type="http://schemas.openxmlformats.org/officeDocument/2006/relationships/customXml" Target="../ink/ink632.xml"/><Relationship Id="rId42" Type="http://schemas.openxmlformats.org/officeDocument/2006/relationships/customXml" Target="../ink/ink636.xml"/><Relationship Id="rId47" Type="http://schemas.openxmlformats.org/officeDocument/2006/relationships/image" Target="../media/image626.png"/><Relationship Id="rId50" Type="http://schemas.openxmlformats.org/officeDocument/2006/relationships/customXml" Target="../ink/ink640.xml"/><Relationship Id="rId55" Type="http://schemas.openxmlformats.org/officeDocument/2006/relationships/image" Target="../media/image630.png"/><Relationship Id="rId63" Type="http://schemas.openxmlformats.org/officeDocument/2006/relationships/customXml" Target="../ink/ink647.xml"/><Relationship Id="rId68" Type="http://schemas.openxmlformats.org/officeDocument/2006/relationships/image" Target="../media/image636.png"/><Relationship Id="rId76" Type="http://schemas.openxmlformats.org/officeDocument/2006/relationships/image" Target="../media/image640.png"/><Relationship Id="rId7" Type="http://schemas.openxmlformats.org/officeDocument/2006/relationships/image" Target="../media/image607.png"/><Relationship Id="rId71" Type="http://schemas.openxmlformats.org/officeDocument/2006/relationships/customXml" Target="../ink/ink651.xml"/><Relationship Id="rId2" Type="http://schemas.openxmlformats.org/officeDocument/2006/relationships/customXml" Target="../ink/ink616.xml"/><Relationship Id="rId16" Type="http://schemas.openxmlformats.org/officeDocument/2006/relationships/customXml" Target="../ink/ink623.xml"/><Relationship Id="rId29" Type="http://schemas.openxmlformats.org/officeDocument/2006/relationships/image" Target="../media/image618.png"/><Relationship Id="rId11" Type="http://schemas.openxmlformats.org/officeDocument/2006/relationships/image" Target="../media/image609.png"/><Relationship Id="rId24" Type="http://schemas.openxmlformats.org/officeDocument/2006/relationships/customXml" Target="../ink/ink627.xml"/><Relationship Id="rId32" Type="http://schemas.openxmlformats.org/officeDocument/2006/relationships/customXml" Target="../ink/ink631.xml"/><Relationship Id="rId37" Type="http://schemas.openxmlformats.org/officeDocument/2006/relationships/image" Target="../media/image622.png"/><Relationship Id="rId40" Type="http://schemas.openxmlformats.org/officeDocument/2006/relationships/customXml" Target="../ink/ink635.xml"/><Relationship Id="rId45" Type="http://schemas.openxmlformats.org/officeDocument/2006/relationships/image" Target="../media/image625.png"/><Relationship Id="rId53" Type="http://schemas.openxmlformats.org/officeDocument/2006/relationships/image" Target="../media/image629.png"/><Relationship Id="rId58" Type="http://schemas.openxmlformats.org/officeDocument/2006/relationships/customXml" Target="../ink/ink644.xml"/><Relationship Id="rId66" Type="http://schemas.openxmlformats.org/officeDocument/2006/relationships/image" Target="../media/image635.png"/><Relationship Id="rId74" Type="http://schemas.openxmlformats.org/officeDocument/2006/relationships/image" Target="../media/image639.png"/><Relationship Id="rId79" Type="http://schemas.openxmlformats.org/officeDocument/2006/relationships/customXml" Target="../ink/ink655.xml"/><Relationship Id="rId5" Type="http://schemas.openxmlformats.org/officeDocument/2006/relationships/image" Target="../media/image606.png"/><Relationship Id="rId61" Type="http://schemas.openxmlformats.org/officeDocument/2006/relationships/customXml" Target="../ink/ink646.xml"/><Relationship Id="rId10" Type="http://schemas.openxmlformats.org/officeDocument/2006/relationships/customXml" Target="../ink/ink620.xml"/><Relationship Id="rId19" Type="http://schemas.openxmlformats.org/officeDocument/2006/relationships/image" Target="../media/image613.png"/><Relationship Id="rId31" Type="http://schemas.openxmlformats.org/officeDocument/2006/relationships/image" Target="../media/image619.png"/><Relationship Id="rId44" Type="http://schemas.openxmlformats.org/officeDocument/2006/relationships/customXml" Target="../ink/ink637.xml"/><Relationship Id="rId52" Type="http://schemas.openxmlformats.org/officeDocument/2006/relationships/customXml" Target="../ink/ink641.xml"/><Relationship Id="rId60" Type="http://schemas.openxmlformats.org/officeDocument/2006/relationships/image" Target="../media/image632.png"/><Relationship Id="rId65" Type="http://schemas.openxmlformats.org/officeDocument/2006/relationships/customXml" Target="../ink/ink648.xml"/><Relationship Id="rId73" Type="http://schemas.openxmlformats.org/officeDocument/2006/relationships/customXml" Target="../ink/ink652.xml"/><Relationship Id="rId78" Type="http://schemas.openxmlformats.org/officeDocument/2006/relationships/image" Target="../media/image641.png"/><Relationship Id="rId4" Type="http://schemas.openxmlformats.org/officeDocument/2006/relationships/customXml" Target="../ink/ink617.xml"/><Relationship Id="rId9" Type="http://schemas.openxmlformats.org/officeDocument/2006/relationships/image" Target="../media/image608.png"/><Relationship Id="rId14" Type="http://schemas.openxmlformats.org/officeDocument/2006/relationships/customXml" Target="../ink/ink622.xml"/><Relationship Id="rId22" Type="http://schemas.openxmlformats.org/officeDocument/2006/relationships/customXml" Target="../ink/ink626.xml"/><Relationship Id="rId27" Type="http://schemas.openxmlformats.org/officeDocument/2006/relationships/image" Target="../media/image617.png"/><Relationship Id="rId30" Type="http://schemas.openxmlformats.org/officeDocument/2006/relationships/customXml" Target="../ink/ink630.xml"/><Relationship Id="rId35" Type="http://schemas.openxmlformats.org/officeDocument/2006/relationships/image" Target="../media/image621.png"/><Relationship Id="rId43" Type="http://schemas.openxmlformats.org/officeDocument/2006/relationships/image" Target="../media/image624.png"/><Relationship Id="rId48" Type="http://schemas.openxmlformats.org/officeDocument/2006/relationships/customXml" Target="../ink/ink639.xml"/><Relationship Id="rId56" Type="http://schemas.openxmlformats.org/officeDocument/2006/relationships/customXml" Target="../ink/ink643.xml"/><Relationship Id="rId64" Type="http://schemas.openxmlformats.org/officeDocument/2006/relationships/image" Target="../media/image634.png"/><Relationship Id="rId69" Type="http://schemas.openxmlformats.org/officeDocument/2006/relationships/customXml" Target="../ink/ink650.xml"/><Relationship Id="rId77" Type="http://schemas.openxmlformats.org/officeDocument/2006/relationships/customXml" Target="../ink/ink654.xml"/><Relationship Id="rId8" Type="http://schemas.openxmlformats.org/officeDocument/2006/relationships/customXml" Target="../ink/ink619.xml"/><Relationship Id="rId51" Type="http://schemas.openxmlformats.org/officeDocument/2006/relationships/image" Target="../media/image628.png"/><Relationship Id="rId72" Type="http://schemas.openxmlformats.org/officeDocument/2006/relationships/image" Target="../media/image638.png"/><Relationship Id="rId80" Type="http://schemas.openxmlformats.org/officeDocument/2006/relationships/image" Target="../media/image642.png"/><Relationship Id="rId3" Type="http://schemas.openxmlformats.org/officeDocument/2006/relationships/image" Target="../media/image605.png"/><Relationship Id="rId12" Type="http://schemas.openxmlformats.org/officeDocument/2006/relationships/customXml" Target="../ink/ink621.xml"/><Relationship Id="rId17" Type="http://schemas.openxmlformats.org/officeDocument/2006/relationships/image" Target="../media/image612.png"/><Relationship Id="rId25" Type="http://schemas.openxmlformats.org/officeDocument/2006/relationships/image" Target="../media/image616.png"/><Relationship Id="rId33" Type="http://schemas.openxmlformats.org/officeDocument/2006/relationships/image" Target="../media/image620.png"/><Relationship Id="rId38" Type="http://schemas.openxmlformats.org/officeDocument/2006/relationships/customXml" Target="../ink/ink634.xml"/><Relationship Id="rId46" Type="http://schemas.openxmlformats.org/officeDocument/2006/relationships/customXml" Target="../ink/ink638.xml"/><Relationship Id="rId59" Type="http://schemas.openxmlformats.org/officeDocument/2006/relationships/customXml" Target="../ink/ink645.xml"/><Relationship Id="rId67" Type="http://schemas.openxmlformats.org/officeDocument/2006/relationships/customXml" Target="../ink/ink649.xml"/><Relationship Id="rId20" Type="http://schemas.openxmlformats.org/officeDocument/2006/relationships/customXml" Target="../ink/ink625.xml"/><Relationship Id="rId41" Type="http://schemas.openxmlformats.org/officeDocument/2006/relationships/image" Target="../media/image623.png"/><Relationship Id="rId54" Type="http://schemas.openxmlformats.org/officeDocument/2006/relationships/customXml" Target="../ink/ink642.xml"/><Relationship Id="rId62" Type="http://schemas.openxmlformats.org/officeDocument/2006/relationships/image" Target="../media/image633.png"/><Relationship Id="rId70" Type="http://schemas.openxmlformats.org/officeDocument/2006/relationships/image" Target="../media/image637.png"/><Relationship Id="rId75" Type="http://schemas.openxmlformats.org/officeDocument/2006/relationships/customXml" Target="../ink/ink6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8.xml"/><Relationship Id="rId15" Type="http://schemas.openxmlformats.org/officeDocument/2006/relationships/image" Target="../media/image611.png"/><Relationship Id="rId23" Type="http://schemas.openxmlformats.org/officeDocument/2006/relationships/image" Target="../media/image615.png"/><Relationship Id="rId28" Type="http://schemas.openxmlformats.org/officeDocument/2006/relationships/customXml" Target="../ink/ink629.xml"/><Relationship Id="rId36" Type="http://schemas.openxmlformats.org/officeDocument/2006/relationships/customXml" Target="../ink/ink633.xml"/><Relationship Id="rId49" Type="http://schemas.openxmlformats.org/officeDocument/2006/relationships/image" Target="../media/image627.png"/><Relationship Id="rId57" Type="http://schemas.openxmlformats.org/officeDocument/2006/relationships/image" Target="../media/image6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5276-2E7B-46EB-A9A1-66542B7AC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No: 04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D1EA68-A179-4E24-9EA9-4DBC337A0701}"/>
                  </a:ext>
                </a:extLst>
              </p14:cNvPr>
              <p14:cNvContentPartPr/>
              <p14:nvPr/>
            </p14:nvContentPartPr>
            <p14:xfrm>
              <a:off x="3132217" y="2979945"/>
              <a:ext cx="302400" cy="106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D1EA68-A179-4E24-9EA9-4DBC337A07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217" y="2943945"/>
                <a:ext cx="338040" cy="11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324AF7-9C80-4734-9E20-33DD3950398B}"/>
                  </a:ext>
                </a:extLst>
              </p14:cNvPr>
              <p14:cNvContentPartPr/>
              <p14:nvPr/>
            </p14:nvContentPartPr>
            <p14:xfrm>
              <a:off x="3050857" y="1730025"/>
              <a:ext cx="6134040" cy="279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324AF7-9C80-4734-9E20-33DD395039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2857" y="1694385"/>
                <a:ext cx="6169680" cy="28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F2D6EF-621B-48EF-B2B4-52BB33CBB1A3}"/>
                  </a:ext>
                </a:extLst>
              </p14:cNvPr>
              <p14:cNvContentPartPr/>
              <p14:nvPr/>
            </p14:nvContentPartPr>
            <p14:xfrm>
              <a:off x="1835857" y="5281785"/>
              <a:ext cx="727920" cy="72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F2D6EF-621B-48EF-B2B4-52BB33CBB1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7857" y="5246145"/>
                <a:ext cx="76356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44366E-BF1F-42D5-B6C2-070E0C696ED9}"/>
                  </a:ext>
                </a:extLst>
              </p14:cNvPr>
              <p14:cNvContentPartPr/>
              <p14:nvPr/>
            </p14:nvContentPartPr>
            <p14:xfrm>
              <a:off x="2633257" y="5163705"/>
              <a:ext cx="1760760" cy="960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44366E-BF1F-42D5-B6C2-070E0C696E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5257" y="5127705"/>
                <a:ext cx="179640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10FFCE-FA3D-43FE-BA93-ACEA8C123560}"/>
                  </a:ext>
                </a:extLst>
              </p14:cNvPr>
              <p14:cNvContentPartPr/>
              <p14:nvPr/>
            </p14:nvContentPartPr>
            <p14:xfrm>
              <a:off x="4471417" y="4937625"/>
              <a:ext cx="801000" cy="711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10FFCE-FA3D-43FE-BA93-ACEA8C1235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53417" y="4901625"/>
                <a:ext cx="83664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B1CC62-7DD4-45A2-9ACB-3A591E622893}"/>
                  </a:ext>
                </a:extLst>
              </p14:cNvPr>
              <p14:cNvContentPartPr/>
              <p14:nvPr/>
            </p14:nvContentPartPr>
            <p14:xfrm>
              <a:off x="5866057" y="4644225"/>
              <a:ext cx="674640" cy="786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B1CC62-7DD4-45A2-9ACB-3A591E6228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48417" y="4608225"/>
                <a:ext cx="71028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F9C82F-6B55-43B5-B5DA-1BD888FF65E1}"/>
                  </a:ext>
                </a:extLst>
              </p14:cNvPr>
              <p14:cNvContentPartPr/>
              <p14:nvPr/>
            </p14:nvContentPartPr>
            <p14:xfrm>
              <a:off x="6532777" y="4615425"/>
              <a:ext cx="1135080" cy="65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F9C82F-6B55-43B5-B5DA-1BD888FF65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14777" y="4579785"/>
                <a:ext cx="117072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C0EDC8-3B51-4D2B-8789-48DA280CECA5}"/>
                  </a:ext>
                </a:extLst>
              </p14:cNvPr>
              <p14:cNvContentPartPr/>
              <p14:nvPr/>
            </p14:nvContentPartPr>
            <p14:xfrm>
              <a:off x="7812937" y="4473585"/>
              <a:ext cx="540360" cy="642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C0EDC8-3B51-4D2B-8789-48DA280CEC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94937" y="4437945"/>
                <a:ext cx="57600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A8BEC7-6076-48FD-9CE9-22390593FFED}"/>
                  </a:ext>
                </a:extLst>
              </p14:cNvPr>
              <p14:cNvContentPartPr/>
              <p14:nvPr/>
            </p14:nvContentPartPr>
            <p14:xfrm>
              <a:off x="8319457" y="4027185"/>
              <a:ext cx="955080" cy="692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A8BEC7-6076-48FD-9CE9-22390593FF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01817" y="3991185"/>
                <a:ext cx="99072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AFE050-0294-4657-9317-EEB91B5B8831}"/>
                  </a:ext>
                </a:extLst>
              </p14:cNvPr>
              <p14:cNvContentPartPr/>
              <p14:nvPr/>
            </p14:nvContentPartPr>
            <p14:xfrm>
              <a:off x="4903057" y="5847705"/>
              <a:ext cx="933480" cy="716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AFE050-0294-4657-9317-EEB91B5B88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85057" y="5812065"/>
                <a:ext cx="9691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1744CE7-9EC5-4E20-BE62-B6F23C04A513}"/>
                  </a:ext>
                </a:extLst>
              </p14:cNvPr>
              <p14:cNvContentPartPr/>
              <p14:nvPr/>
            </p14:nvContentPartPr>
            <p14:xfrm>
              <a:off x="6025897" y="5803065"/>
              <a:ext cx="341280" cy="393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1744CE7-9EC5-4E20-BE62-B6F23C04A5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08257" y="5767065"/>
                <a:ext cx="3769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890F08-67ED-4986-8F3B-8418CED04F93}"/>
                  </a:ext>
                </a:extLst>
              </p14:cNvPr>
              <p14:cNvContentPartPr/>
              <p14:nvPr/>
            </p14:nvContentPartPr>
            <p14:xfrm>
              <a:off x="6454657" y="5823945"/>
              <a:ext cx="554760" cy="303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890F08-67ED-4986-8F3B-8418CED04F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37017" y="5787945"/>
                <a:ext cx="590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5AAA7F5-6B9A-4593-A54D-E3E15A4ED46D}"/>
                  </a:ext>
                </a:extLst>
              </p14:cNvPr>
              <p14:cNvContentPartPr/>
              <p14:nvPr/>
            </p14:nvContentPartPr>
            <p14:xfrm>
              <a:off x="7197337" y="5690385"/>
              <a:ext cx="261360" cy="158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5AAA7F5-6B9A-4593-A54D-E3E15A4ED4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79337" y="5654745"/>
                <a:ext cx="297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C9A9F6-00BD-4B56-8344-CBB08C15FD12}"/>
                  </a:ext>
                </a:extLst>
              </p14:cNvPr>
              <p14:cNvContentPartPr/>
              <p14:nvPr/>
            </p14:nvContentPartPr>
            <p14:xfrm>
              <a:off x="7666057" y="5296185"/>
              <a:ext cx="680040" cy="280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C9A9F6-00BD-4B56-8344-CBB08C15FD1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48417" y="5260545"/>
                <a:ext cx="7156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4F4D5D-E5D3-45B5-A254-06680F50F994}"/>
                  </a:ext>
                </a:extLst>
              </p14:cNvPr>
              <p14:cNvContentPartPr/>
              <p14:nvPr/>
            </p14:nvContentPartPr>
            <p14:xfrm>
              <a:off x="8346457" y="4575105"/>
              <a:ext cx="1443960" cy="739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4F4D5D-E5D3-45B5-A254-06680F50F99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28457" y="4539105"/>
                <a:ext cx="147960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CBF554-4492-4A06-8D48-D9CF913BCBE6}"/>
                  </a:ext>
                </a:extLst>
              </p14:cNvPr>
              <p14:cNvContentPartPr/>
              <p14:nvPr/>
            </p14:nvContentPartPr>
            <p14:xfrm>
              <a:off x="9812737" y="3840705"/>
              <a:ext cx="812880" cy="84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CBF554-4492-4A06-8D48-D9CF913BCB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5097" y="3804705"/>
                <a:ext cx="8485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0AD8A04-237E-436C-B7F1-6C72C75FD99F}"/>
                  </a:ext>
                </a:extLst>
              </p14:cNvPr>
              <p14:cNvContentPartPr/>
              <p14:nvPr/>
            </p14:nvContentPartPr>
            <p14:xfrm>
              <a:off x="8363017" y="5078745"/>
              <a:ext cx="47880" cy="87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0AD8A04-237E-436C-B7F1-6C72C75FD9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45017" y="5042745"/>
                <a:ext cx="83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24FED87-109E-4D59-A5BE-BDBF77D96716}"/>
                  </a:ext>
                </a:extLst>
              </p14:cNvPr>
              <p14:cNvContentPartPr/>
              <p14:nvPr/>
            </p14:nvContentPartPr>
            <p14:xfrm>
              <a:off x="2054737" y="977625"/>
              <a:ext cx="117720" cy="871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24FED87-109E-4D59-A5BE-BDBF77D9671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36737" y="941625"/>
                <a:ext cx="15336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9B04F38-6DCE-49AD-85B8-1A32ACD2E96B}"/>
                  </a:ext>
                </a:extLst>
              </p14:cNvPr>
              <p14:cNvContentPartPr/>
              <p14:nvPr/>
            </p14:nvContentPartPr>
            <p14:xfrm>
              <a:off x="2000737" y="620145"/>
              <a:ext cx="2131200" cy="1192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9B04F38-6DCE-49AD-85B8-1A32ACD2E9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82737" y="584145"/>
                <a:ext cx="2166840" cy="12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9065C3-293F-411A-9332-63A94EBBC5BD}"/>
                  </a:ext>
                </a:extLst>
              </p14:cNvPr>
              <p14:cNvContentPartPr/>
              <p14:nvPr/>
            </p14:nvContentPartPr>
            <p14:xfrm>
              <a:off x="760177" y="1200825"/>
              <a:ext cx="1479960" cy="419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9065C3-293F-411A-9332-63A94EBBC5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2537" y="1164825"/>
                <a:ext cx="15156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FDFEB6-7864-4EC2-8308-1C4E8DFD2BD6}"/>
                  </a:ext>
                </a:extLst>
              </p14:cNvPr>
              <p14:cNvContentPartPr/>
              <p14:nvPr/>
            </p14:nvContentPartPr>
            <p14:xfrm>
              <a:off x="3901897" y="552105"/>
              <a:ext cx="1862280" cy="453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FDFEB6-7864-4EC2-8308-1C4E8DFD2B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83897" y="516105"/>
                <a:ext cx="1897920" cy="5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29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F9829D-AC37-48B7-9A68-956098BD900E}"/>
              </a:ext>
            </a:extLst>
          </p:cNvPr>
          <p:cNvSpPr txBox="1"/>
          <p:nvPr/>
        </p:nvSpPr>
        <p:spPr>
          <a:xfrm>
            <a:off x="639777" y="-3286407"/>
            <a:ext cx="11144816" cy="1505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 system is said to be time variant if its input, output characteristics change with time otherwise it is said to be time invariant</a:t>
            </a:r>
          </a:p>
          <a:p>
            <a:endParaRPr lang="en-US" sz="5400" dirty="0"/>
          </a:p>
          <a:p>
            <a:r>
              <a:rPr lang="en-US" sz="5400" dirty="0"/>
              <a:t>Delay x(n) by k units in case of Discrete time signal.</a:t>
            </a:r>
          </a:p>
          <a:p>
            <a:r>
              <a:rPr lang="en-US" sz="5400" dirty="0"/>
              <a:t>Delay x(t) by k units in case of Continuous time signal</a:t>
            </a:r>
          </a:p>
          <a:p>
            <a:endParaRPr lang="en-US" sz="5400" dirty="0"/>
          </a:p>
          <a:p>
            <a:r>
              <a:rPr lang="en-US" sz="5400" dirty="0"/>
              <a:t>Replace n with (n-k) in case of Discrete time signal</a:t>
            </a:r>
          </a:p>
          <a:p>
            <a:endParaRPr lang="en-US" sz="5400" dirty="0"/>
          </a:p>
          <a:p>
            <a:endParaRPr lang="en-US" sz="5400" dirty="0"/>
          </a:p>
          <a:p>
            <a:r>
              <a:rPr lang="en-US" sz="5400" dirty="0"/>
              <a:t>Replace t with (t-k) in case of Continuous time signal</a:t>
            </a:r>
          </a:p>
          <a:p>
            <a:endParaRPr lang="th-TH" sz="5400" dirty="0"/>
          </a:p>
          <a:p>
            <a:endParaRPr lang="th-TH" sz="5400" dirty="0"/>
          </a:p>
        </p:txBody>
      </p:sp>
    </p:spTree>
    <p:extLst>
      <p:ext uri="{BB962C8B-B14F-4D97-AF65-F5344CB8AC3E}">
        <p14:creationId xmlns:p14="http://schemas.microsoft.com/office/powerpoint/2010/main" val="69095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19949E-F322-4F6B-B84C-0D8BB0567098}"/>
                  </a:ext>
                </a:extLst>
              </p14:cNvPr>
              <p14:cNvContentPartPr/>
              <p14:nvPr/>
            </p14:nvContentPartPr>
            <p14:xfrm>
              <a:off x="475057" y="325665"/>
              <a:ext cx="432360" cy="55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19949E-F322-4F6B-B84C-0D8BB05670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417" y="290025"/>
                <a:ext cx="46800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18A58F-1742-486B-BED5-407BAB03AF4E}"/>
                  </a:ext>
                </a:extLst>
              </p14:cNvPr>
              <p14:cNvContentPartPr/>
              <p14:nvPr/>
            </p14:nvContentPartPr>
            <p14:xfrm>
              <a:off x="778537" y="642465"/>
              <a:ext cx="264240" cy="30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18A58F-1742-486B-BED5-407BAB03AF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37" y="606465"/>
                <a:ext cx="2998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9A8107-09B8-49F5-9C2A-0121C31D93A9}"/>
                  </a:ext>
                </a:extLst>
              </p14:cNvPr>
              <p14:cNvContentPartPr/>
              <p14:nvPr/>
            </p14:nvContentPartPr>
            <p14:xfrm>
              <a:off x="1481977" y="196425"/>
              <a:ext cx="1105920" cy="56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9A8107-09B8-49F5-9C2A-0121C31D93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4337" y="160785"/>
                <a:ext cx="114156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3B3F35-6C8F-4ED6-ADF2-AC204FACF783}"/>
                  </a:ext>
                </a:extLst>
              </p14:cNvPr>
              <p14:cNvContentPartPr/>
              <p14:nvPr/>
            </p14:nvContentPartPr>
            <p14:xfrm>
              <a:off x="2725057" y="221625"/>
              <a:ext cx="605880" cy="450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3B3F35-6C8F-4ED6-ADF2-AC204FACF7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7057" y="185625"/>
                <a:ext cx="6415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54F8E6-FDFF-4D27-ACAB-82AC2A88B3EE}"/>
                  </a:ext>
                </a:extLst>
              </p14:cNvPr>
              <p14:cNvContentPartPr/>
              <p14:nvPr/>
            </p14:nvContentPartPr>
            <p14:xfrm>
              <a:off x="3413737" y="361665"/>
              <a:ext cx="222120" cy="30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54F8E6-FDFF-4D27-ACAB-82AC2A88B3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95737" y="325665"/>
                <a:ext cx="2577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0BD4FB-6678-46A7-9C62-7B677A32DF25}"/>
                  </a:ext>
                </a:extLst>
              </p14:cNvPr>
              <p14:cNvContentPartPr/>
              <p14:nvPr/>
            </p14:nvContentPartPr>
            <p14:xfrm>
              <a:off x="3648097" y="226305"/>
              <a:ext cx="443880" cy="56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0BD4FB-6678-46A7-9C62-7B677A32DF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0457" y="190305"/>
                <a:ext cx="47952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4A0053-C3E0-48E5-9339-DCC20D0A7E20}"/>
                  </a:ext>
                </a:extLst>
              </p14:cNvPr>
              <p14:cNvContentPartPr/>
              <p14:nvPr/>
            </p14:nvContentPartPr>
            <p14:xfrm>
              <a:off x="2910457" y="289305"/>
              <a:ext cx="285480" cy="162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4A0053-C3E0-48E5-9339-DCC20D0A7E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2457" y="253665"/>
                <a:ext cx="3211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4DB3B4-3792-4D7E-BE40-C6BDF25BC8EE}"/>
                  </a:ext>
                </a:extLst>
              </p14:cNvPr>
              <p14:cNvContentPartPr/>
              <p14:nvPr/>
            </p14:nvContentPartPr>
            <p14:xfrm>
              <a:off x="4544497" y="285345"/>
              <a:ext cx="284400" cy="410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4DB3B4-3792-4D7E-BE40-C6BDF25BC8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6497" y="249345"/>
                <a:ext cx="32004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F289E0-5244-4D98-8618-8B8E127292A4}"/>
                  </a:ext>
                </a:extLst>
              </p14:cNvPr>
              <p14:cNvContentPartPr/>
              <p14:nvPr/>
            </p14:nvContentPartPr>
            <p14:xfrm>
              <a:off x="4988017" y="229545"/>
              <a:ext cx="518040" cy="702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F289E0-5244-4D98-8618-8B8E127292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70377" y="193905"/>
                <a:ext cx="55368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ECA313-17DC-4571-BA41-85F949A9D144}"/>
                  </a:ext>
                </a:extLst>
              </p14:cNvPr>
              <p14:cNvContentPartPr/>
              <p14:nvPr/>
            </p14:nvContentPartPr>
            <p14:xfrm>
              <a:off x="5752657" y="185625"/>
              <a:ext cx="398160" cy="426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ECA313-17DC-4571-BA41-85F949A9D1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5017" y="149985"/>
                <a:ext cx="4338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5F8A25-6093-4B38-B6FC-6A22C431E9B2}"/>
                  </a:ext>
                </a:extLst>
              </p14:cNvPr>
              <p14:cNvContentPartPr/>
              <p14:nvPr/>
            </p14:nvContentPartPr>
            <p14:xfrm>
              <a:off x="6355297" y="117225"/>
              <a:ext cx="512640" cy="475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5F8A25-6093-4B38-B6FC-6A22C431E9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37297" y="81585"/>
                <a:ext cx="54828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AAA006-6E21-4576-97FB-F3FE535806B9}"/>
                  </a:ext>
                </a:extLst>
              </p14:cNvPr>
              <p14:cNvContentPartPr/>
              <p14:nvPr/>
            </p14:nvContentPartPr>
            <p14:xfrm>
              <a:off x="6318937" y="344745"/>
              <a:ext cx="154800" cy="108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AAA006-6E21-4576-97FB-F3FE535806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00937" y="309105"/>
                <a:ext cx="1904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1A29AB-41CB-46CE-894B-92B1702425AA}"/>
                  </a:ext>
                </a:extLst>
              </p14:cNvPr>
              <p14:cNvContentPartPr/>
              <p14:nvPr/>
            </p14:nvContentPartPr>
            <p14:xfrm>
              <a:off x="7169977" y="335385"/>
              <a:ext cx="473400" cy="389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1A29AB-41CB-46CE-894B-92B1702425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51977" y="299385"/>
                <a:ext cx="50904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67E8E6-99A7-475B-AF21-B5F32DC65E24}"/>
                  </a:ext>
                </a:extLst>
              </p14:cNvPr>
              <p14:cNvContentPartPr/>
              <p14:nvPr/>
            </p14:nvContentPartPr>
            <p14:xfrm>
              <a:off x="7622497" y="324225"/>
              <a:ext cx="853920" cy="308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67E8E6-99A7-475B-AF21-B5F32DC65E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04857" y="288225"/>
                <a:ext cx="8895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2E3B27-A029-4545-9A47-5DA4B7DEEE97}"/>
                  </a:ext>
                </a:extLst>
              </p14:cNvPr>
              <p14:cNvContentPartPr/>
              <p14:nvPr/>
            </p14:nvContentPartPr>
            <p14:xfrm>
              <a:off x="9071497" y="263025"/>
              <a:ext cx="460080" cy="571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2E3B27-A029-4545-9A47-5DA4B7DEEE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53497" y="227385"/>
                <a:ext cx="49572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773FA5D-4AFA-475B-943E-F82F4D5F15DA}"/>
                  </a:ext>
                </a:extLst>
              </p14:cNvPr>
              <p14:cNvContentPartPr/>
              <p14:nvPr/>
            </p14:nvContentPartPr>
            <p14:xfrm>
              <a:off x="9679897" y="469665"/>
              <a:ext cx="832320" cy="462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773FA5D-4AFA-475B-943E-F82F4D5F15D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61897" y="434025"/>
                <a:ext cx="8679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A6FECC7-F58E-42B5-B0C2-8A3E02881270}"/>
                  </a:ext>
                </a:extLst>
              </p14:cNvPr>
              <p14:cNvContentPartPr/>
              <p14:nvPr/>
            </p14:nvContentPartPr>
            <p14:xfrm>
              <a:off x="10382977" y="515745"/>
              <a:ext cx="426600" cy="506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A6FECC7-F58E-42B5-B0C2-8A3E028812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65337" y="479745"/>
                <a:ext cx="46224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A5143B2-8521-4C39-8E30-E529AE79F293}"/>
                  </a:ext>
                </a:extLst>
              </p14:cNvPr>
              <p14:cNvContentPartPr/>
              <p14:nvPr/>
            </p14:nvContentPartPr>
            <p14:xfrm>
              <a:off x="10888057" y="552105"/>
              <a:ext cx="267840" cy="245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A5143B2-8521-4C39-8E30-E529AE79F29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70057" y="516105"/>
                <a:ext cx="303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47F8EF-328E-4A12-B21F-972D79AAF26A}"/>
                  </a:ext>
                </a:extLst>
              </p14:cNvPr>
              <p14:cNvContentPartPr/>
              <p14:nvPr/>
            </p14:nvContentPartPr>
            <p14:xfrm>
              <a:off x="11180737" y="399465"/>
              <a:ext cx="761400" cy="297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47F8EF-328E-4A12-B21F-972D79AAF26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2737" y="363465"/>
                <a:ext cx="7970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BCFB43-23FE-4C0A-9DE1-2A51EB92B66D}"/>
                  </a:ext>
                </a:extLst>
              </p14:cNvPr>
              <p14:cNvContentPartPr/>
              <p14:nvPr/>
            </p14:nvContentPartPr>
            <p14:xfrm>
              <a:off x="11796337" y="252225"/>
              <a:ext cx="276480" cy="246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BCFB43-23FE-4C0A-9DE1-2A51EB92B6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778337" y="216585"/>
                <a:ext cx="3121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59C16FE-2366-4E30-A291-8D57CD4E0E92}"/>
                  </a:ext>
                </a:extLst>
              </p14:cNvPr>
              <p14:cNvContentPartPr/>
              <p14:nvPr/>
            </p14:nvContentPartPr>
            <p14:xfrm>
              <a:off x="398017" y="1674585"/>
              <a:ext cx="80280" cy="241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59C16FE-2366-4E30-A291-8D57CD4E0E9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0017" y="1638945"/>
                <a:ext cx="1159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A184A4-A47F-4151-8021-0BA7621C6DC5}"/>
                  </a:ext>
                </a:extLst>
              </p14:cNvPr>
              <p14:cNvContentPartPr/>
              <p14:nvPr/>
            </p14:nvContentPartPr>
            <p14:xfrm>
              <a:off x="666937" y="1399185"/>
              <a:ext cx="329040" cy="613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A184A4-A47F-4151-8021-0BA7621C6DC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297" y="1363185"/>
                <a:ext cx="3646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9907763-8537-44CF-86A8-F55C104E1CEF}"/>
                  </a:ext>
                </a:extLst>
              </p14:cNvPr>
              <p14:cNvContentPartPr/>
              <p14:nvPr/>
            </p14:nvContentPartPr>
            <p14:xfrm>
              <a:off x="738577" y="1439145"/>
              <a:ext cx="103320" cy="178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9907763-8537-44CF-86A8-F55C104E1C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0577" y="1403505"/>
                <a:ext cx="1389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503BD23-9399-43C6-82C0-08C14D6344B1}"/>
                  </a:ext>
                </a:extLst>
              </p14:cNvPr>
              <p14:cNvContentPartPr/>
              <p14:nvPr/>
            </p14:nvContentPartPr>
            <p14:xfrm>
              <a:off x="280297" y="1556865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503BD23-9399-43C6-82C0-08C14D6344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2297" y="1521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C0AF6A1-5B55-47F2-B06E-98BC29ED08BA}"/>
                  </a:ext>
                </a:extLst>
              </p14:cNvPr>
              <p14:cNvContentPartPr/>
              <p14:nvPr/>
            </p14:nvContentPartPr>
            <p14:xfrm>
              <a:off x="1747297" y="1158705"/>
              <a:ext cx="676440" cy="501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C0AF6A1-5B55-47F2-B06E-98BC29ED08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29657" y="1122705"/>
                <a:ext cx="71208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15758B6-A4AD-4D5F-A921-C7772C44568B}"/>
                  </a:ext>
                </a:extLst>
              </p14:cNvPr>
              <p14:cNvContentPartPr/>
              <p14:nvPr/>
            </p14:nvContentPartPr>
            <p14:xfrm>
              <a:off x="1635697" y="1349145"/>
              <a:ext cx="244080" cy="131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15758B6-A4AD-4D5F-A921-C7772C4456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17697" y="1313505"/>
                <a:ext cx="2797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9B62837-C181-468F-A273-F7B0B5165638}"/>
                  </a:ext>
                </a:extLst>
              </p14:cNvPr>
              <p14:cNvContentPartPr/>
              <p14:nvPr/>
            </p14:nvContentPartPr>
            <p14:xfrm>
              <a:off x="2597977" y="1357785"/>
              <a:ext cx="53640" cy="128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9B62837-C181-468F-A273-F7B0B51656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80337" y="1321785"/>
                <a:ext cx="89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9D03DB-B237-437A-84F2-20113ACF6967}"/>
                  </a:ext>
                </a:extLst>
              </p14:cNvPr>
              <p14:cNvContentPartPr/>
              <p14:nvPr/>
            </p14:nvContentPartPr>
            <p14:xfrm>
              <a:off x="2389537" y="1140345"/>
              <a:ext cx="39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9D03DB-B237-437A-84F2-20113ACF696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71897" y="110470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3D57DBA-809D-490C-A061-F4B556290131}"/>
                  </a:ext>
                </a:extLst>
              </p14:cNvPr>
              <p14:cNvContentPartPr/>
              <p14:nvPr/>
            </p14:nvContentPartPr>
            <p14:xfrm>
              <a:off x="2797057" y="1184265"/>
              <a:ext cx="794160" cy="298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3D57DBA-809D-490C-A061-F4B55629013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79417" y="1148625"/>
                <a:ext cx="8298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29BA59B-4B0A-4E55-8F91-EF9DC1E74953}"/>
                  </a:ext>
                </a:extLst>
              </p14:cNvPr>
              <p14:cNvContentPartPr/>
              <p14:nvPr/>
            </p14:nvContentPartPr>
            <p14:xfrm>
              <a:off x="3790657" y="1039905"/>
              <a:ext cx="362520" cy="310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29BA59B-4B0A-4E55-8F91-EF9DC1E749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72657" y="1003905"/>
                <a:ext cx="3981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700E95-095D-44DA-8F0A-4D8B4D265FC4}"/>
                  </a:ext>
                </a:extLst>
              </p14:cNvPr>
              <p14:cNvContentPartPr/>
              <p14:nvPr/>
            </p14:nvContentPartPr>
            <p14:xfrm>
              <a:off x="4616857" y="1030185"/>
              <a:ext cx="235080" cy="315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700E95-095D-44DA-8F0A-4D8B4D265FC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99217" y="994545"/>
                <a:ext cx="2707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4B3436-620D-473C-BFF2-E0CFF4CD211B}"/>
                  </a:ext>
                </a:extLst>
              </p14:cNvPr>
              <p14:cNvContentPartPr/>
              <p14:nvPr/>
            </p14:nvContentPartPr>
            <p14:xfrm>
              <a:off x="4813777" y="936585"/>
              <a:ext cx="916920" cy="644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4B3436-620D-473C-BFF2-E0CFF4CD211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96137" y="900945"/>
                <a:ext cx="9525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10DA45A-60D6-414C-BBB3-E4EAA07427B2}"/>
                  </a:ext>
                </a:extLst>
              </p14:cNvPr>
              <p14:cNvContentPartPr/>
              <p14:nvPr/>
            </p14:nvContentPartPr>
            <p14:xfrm>
              <a:off x="5857417" y="1049625"/>
              <a:ext cx="92160" cy="208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10DA45A-60D6-414C-BBB3-E4EAA07427B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39417" y="1013985"/>
                <a:ext cx="1278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70447A-8A72-4D45-A4E5-6D4D6A5A0546}"/>
                  </a:ext>
                </a:extLst>
              </p14:cNvPr>
              <p14:cNvContentPartPr/>
              <p14:nvPr/>
            </p14:nvContentPartPr>
            <p14:xfrm>
              <a:off x="5848057" y="913905"/>
              <a:ext cx="360" cy="9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70447A-8A72-4D45-A4E5-6D4D6A5A054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30417" y="87826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E24E5B9-3E1D-4EB3-84BD-EF1E9051A4D6}"/>
                  </a:ext>
                </a:extLst>
              </p14:cNvPr>
              <p14:cNvContentPartPr/>
              <p14:nvPr/>
            </p14:nvContentPartPr>
            <p14:xfrm>
              <a:off x="5917177" y="1041705"/>
              <a:ext cx="561240" cy="337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E24E5B9-3E1D-4EB3-84BD-EF1E9051A4D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99177" y="1006065"/>
                <a:ext cx="5968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B2BAC96-7122-49F7-B66A-BE98F6BFF97E}"/>
                  </a:ext>
                </a:extLst>
              </p14:cNvPr>
              <p14:cNvContentPartPr/>
              <p14:nvPr/>
            </p14:nvContentPartPr>
            <p14:xfrm>
              <a:off x="6545377" y="790065"/>
              <a:ext cx="841680" cy="602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B2BAC96-7122-49F7-B66A-BE98F6BFF97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27737" y="754065"/>
                <a:ext cx="87732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3399FE2-0249-411B-9332-DC47FC17744B}"/>
                  </a:ext>
                </a:extLst>
              </p14:cNvPr>
              <p14:cNvContentPartPr/>
              <p14:nvPr/>
            </p14:nvContentPartPr>
            <p14:xfrm>
              <a:off x="6889177" y="877545"/>
              <a:ext cx="313200" cy="14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3399FE2-0249-411B-9332-DC47FC17744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1537" y="841905"/>
                <a:ext cx="3488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D76CF65-0B22-4EA9-81E0-F18DFC98F4AB}"/>
                  </a:ext>
                </a:extLst>
              </p14:cNvPr>
              <p14:cNvContentPartPr/>
              <p14:nvPr/>
            </p14:nvContentPartPr>
            <p14:xfrm>
              <a:off x="7986817" y="845505"/>
              <a:ext cx="648000" cy="424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D76CF65-0B22-4EA9-81E0-F18DFC98F4A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69177" y="809865"/>
                <a:ext cx="6836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396603-8A2A-47E8-AA11-482D9536D3FB}"/>
                  </a:ext>
                </a:extLst>
              </p14:cNvPr>
              <p14:cNvContentPartPr/>
              <p14:nvPr/>
            </p14:nvContentPartPr>
            <p14:xfrm>
              <a:off x="9170497" y="1036665"/>
              <a:ext cx="436680" cy="506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396603-8A2A-47E8-AA11-482D9536D3F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52497" y="1001025"/>
                <a:ext cx="4723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8C044C2-FC0F-40F9-8BF0-F71735199B35}"/>
                  </a:ext>
                </a:extLst>
              </p14:cNvPr>
              <p14:cNvContentPartPr/>
              <p14:nvPr/>
            </p14:nvContentPartPr>
            <p14:xfrm>
              <a:off x="9035137" y="1311705"/>
              <a:ext cx="574200" cy="46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8C044C2-FC0F-40F9-8BF0-F71735199B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17137" y="1276065"/>
                <a:ext cx="609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FEF76A7-1A14-4738-9C04-62D3BB61C647}"/>
                  </a:ext>
                </a:extLst>
              </p14:cNvPr>
              <p14:cNvContentPartPr/>
              <p14:nvPr/>
            </p14:nvContentPartPr>
            <p14:xfrm>
              <a:off x="9732097" y="1321425"/>
              <a:ext cx="100080" cy="165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FEF76A7-1A14-4738-9C04-62D3BB61C64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14457" y="1285785"/>
                <a:ext cx="1357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AB5DD32-A55C-4071-869A-044FDDF29A8C}"/>
                  </a:ext>
                </a:extLst>
              </p14:cNvPr>
              <p14:cNvContentPartPr/>
              <p14:nvPr/>
            </p14:nvContentPartPr>
            <p14:xfrm>
              <a:off x="9533017" y="1104345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AB5DD32-A55C-4071-869A-044FDDF29A8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15017" y="1068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4716DC7-7D0F-43F9-85B6-1D4B542D0C14}"/>
                  </a:ext>
                </a:extLst>
              </p14:cNvPr>
              <p14:cNvContentPartPr/>
              <p14:nvPr/>
            </p14:nvContentPartPr>
            <p14:xfrm>
              <a:off x="9922537" y="1211985"/>
              <a:ext cx="593640" cy="242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4716DC7-7D0F-43F9-85B6-1D4B542D0C1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04537" y="1176345"/>
                <a:ext cx="629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D372380-1141-4B0A-8354-D7BDECBE44C5}"/>
                  </a:ext>
                </a:extLst>
              </p14:cNvPr>
              <p14:cNvContentPartPr/>
              <p14:nvPr/>
            </p14:nvContentPartPr>
            <p14:xfrm>
              <a:off x="10560457" y="1112985"/>
              <a:ext cx="546120" cy="363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D372380-1141-4B0A-8354-D7BDECBE44C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542817" y="1077345"/>
                <a:ext cx="5817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33FB42B-E924-4BE7-9880-E3751897F1AD}"/>
                  </a:ext>
                </a:extLst>
              </p14:cNvPr>
              <p14:cNvContentPartPr/>
              <p14:nvPr/>
            </p14:nvContentPartPr>
            <p14:xfrm>
              <a:off x="362017" y="2452905"/>
              <a:ext cx="159480" cy="297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33FB42B-E924-4BE7-9880-E3751897F1A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44017" y="2417265"/>
                <a:ext cx="1951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4787FB0-4B67-4579-8C53-B1FD1B14AD4C}"/>
                  </a:ext>
                </a:extLst>
              </p14:cNvPr>
              <p14:cNvContentPartPr/>
              <p14:nvPr/>
            </p14:nvContentPartPr>
            <p14:xfrm>
              <a:off x="325657" y="2263185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4787FB0-4B67-4579-8C53-B1FD1B14AD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8017" y="22271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15E8BFA-4055-4FBA-99EB-AB1A71ECD765}"/>
                  </a:ext>
                </a:extLst>
              </p14:cNvPr>
              <p14:cNvContentPartPr/>
              <p14:nvPr/>
            </p14:nvContentPartPr>
            <p14:xfrm>
              <a:off x="533737" y="2407905"/>
              <a:ext cx="642600" cy="257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15E8BFA-4055-4FBA-99EB-AB1A71ECD76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5737" y="2372265"/>
                <a:ext cx="678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11F8469-14D8-4486-B927-C91D0610A416}"/>
                  </a:ext>
                </a:extLst>
              </p14:cNvPr>
              <p14:cNvContentPartPr/>
              <p14:nvPr/>
            </p14:nvContentPartPr>
            <p14:xfrm>
              <a:off x="1203697" y="2225025"/>
              <a:ext cx="252360" cy="195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11F8469-14D8-4486-B927-C91D0610A4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85697" y="2189025"/>
                <a:ext cx="2880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37FABD2-3017-4E93-BE0B-DF7D31933CFF}"/>
                  </a:ext>
                </a:extLst>
              </p14:cNvPr>
              <p14:cNvContentPartPr/>
              <p14:nvPr/>
            </p14:nvContentPartPr>
            <p14:xfrm>
              <a:off x="1685737" y="1968705"/>
              <a:ext cx="586080" cy="413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37FABD2-3017-4E93-BE0B-DF7D31933CF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68097" y="1932705"/>
                <a:ext cx="6217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7D8F7AD-F83D-49D2-BB09-5676978AE9BD}"/>
                  </a:ext>
                </a:extLst>
              </p14:cNvPr>
              <p14:cNvContentPartPr/>
              <p14:nvPr/>
            </p14:nvContentPartPr>
            <p14:xfrm>
              <a:off x="2416897" y="2135025"/>
              <a:ext cx="74880" cy="81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7D8F7AD-F83D-49D2-BB09-5676978AE9B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99257" y="2099385"/>
                <a:ext cx="110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28461F7-BAD1-48CF-8986-75682FE53D15}"/>
                  </a:ext>
                </a:extLst>
              </p14:cNvPr>
              <p14:cNvContentPartPr/>
              <p14:nvPr/>
            </p14:nvContentPartPr>
            <p14:xfrm>
              <a:off x="2353537" y="1937025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28461F7-BAD1-48CF-8986-75682FE53D1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35537" y="1901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4C36465-032D-4907-AE9F-9ACB6237B7F7}"/>
                  </a:ext>
                </a:extLst>
              </p14:cNvPr>
              <p14:cNvContentPartPr/>
              <p14:nvPr/>
            </p14:nvContentPartPr>
            <p14:xfrm>
              <a:off x="2652337" y="1809585"/>
              <a:ext cx="449280" cy="365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4C36465-032D-4907-AE9F-9ACB6237B7F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634697" y="1773585"/>
                <a:ext cx="4849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9A55D1E-D278-44CE-A890-AB40804B2A7E}"/>
                  </a:ext>
                </a:extLst>
              </p14:cNvPr>
              <p14:cNvContentPartPr/>
              <p14:nvPr/>
            </p14:nvContentPartPr>
            <p14:xfrm>
              <a:off x="3294937" y="1625625"/>
              <a:ext cx="917640" cy="505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9A55D1E-D278-44CE-A890-AB40804B2A7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277297" y="1589625"/>
                <a:ext cx="9532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8CD04D5-3D55-4DC0-9F26-E52A89081768}"/>
                  </a:ext>
                </a:extLst>
              </p14:cNvPr>
              <p14:cNvContentPartPr/>
              <p14:nvPr/>
            </p14:nvContentPartPr>
            <p14:xfrm>
              <a:off x="3765817" y="1685025"/>
              <a:ext cx="384120" cy="71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8CD04D5-3D55-4DC0-9F26-E52A8908176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748177" y="1649025"/>
                <a:ext cx="4197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CF83A2D-F5AD-4284-AC4B-FE46595D2180}"/>
                  </a:ext>
                </a:extLst>
              </p14:cNvPr>
              <p14:cNvContentPartPr/>
              <p14:nvPr/>
            </p14:nvContentPartPr>
            <p14:xfrm>
              <a:off x="4227697" y="1820745"/>
              <a:ext cx="537480" cy="623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CF83A2D-F5AD-4284-AC4B-FE46595D218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09697" y="1785105"/>
                <a:ext cx="57312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C390625-81E6-45BD-8227-47CACA6B12DF}"/>
                  </a:ext>
                </a:extLst>
              </p14:cNvPr>
              <p14:cNvContentPartPr/>
              <p14:nvPr/>
            </p14:nvContentPartPr>
            <p14:xfrm>
              <a:off x="4435777" y="2633985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C390625-81E6-45BD-8227-47CACA6B12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18137" y="2598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DDFEF7-9205-417E-9731-A4A03605FCB1}"/>
                  </a:ext>
                </a:extLst>
              </p14:cNvPr>
              <p14:cNvContentPartPr/>
              <p14:nvPr/>
            </p14:nvContentPartPr>
            <p14:xfrm>
              <a:off x="549937" y="3276945"/>
              <a:ext cx="772920" cy="734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DDFEF7-9205-417E-9731-A4A03605FCB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2297" y="3241305"/>
                <a:ext cx="80856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656D5E0-B56A-41D1-A7C2-985365AB4337}"/>
                  </a:ext>
                </a:extLst>
              </p14:cNvPr>
              <p14:cNvContentPartPr/>
              <p14:nvPr/>
            </p14:nvContentPartPr>
            <p14:xfrm>
              <a:off x="1213057" y="3168225"/>
              <a:ext cx="451800" cy="659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656D5E0-B56A-41D1-A7C2-985365AB433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95057" y="3132225"/>
                <a:ext cx="48744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3096DAA-23BA-46C4-B265-42C25AF708E6}"/>
                  </a:ext>
                </a:extLst>
              </p14:cNvPr>
              <p14:cNvContentPartPr/>
              <p14:nvPr/>
            </p14:nvContentPartPr>
            <p14:xfrm>
              <a:off x="2317177" y="3178665"/>
              <a:ext cx="846000" cy="1122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3096DAA-23BA-46C4-B265-42C25AF708E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99177" y="3142665"/>
                <a:ext cx="881640" cy="11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D9F1574-7A80-47C5-A6C0-904AA573CFFC}"/>
                  </a:ext>
                </a:extLst>
              </p14:cNvPr>
              <p14:cNvContentPartPr/>
              <p14:nvPr/>
            </p14:nvContentPartPr>
            <p14:xfrm>
              <a:off x="3230857" y="3095865"/>
              <a:ext cx="366840" cy="446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D9F1574-7A80-47C5-A6C0-904AA573CFF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13217" y="3060225"/>
                <a:ext cx="4024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04232B5-4B62-4BB5-86C6-748CCFD94397}"/>
                  </a:ext>
                </a:extLst>
              </p14:cNvPr>
              <p14:cNvContentPartPr/>
              <p14:nvPr/>
            </p14:nvContentPartPr>
            <p14:xfrm>
              <a:off x="3539377" y="3195585"/>
              <a:ext cx="581400" cy="338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04232B5-4B62-4BB5-86C6-748CCFD9439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521737" y="3159585"/>
                <a:ext cx="6170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9666A60-EE8E-4CA7-BC0F-49E682C24C13}"/>
                  </a:ext>
                </a:extLst>
              </p14:cNvPr>
              <p14:cNvContentPartPr/>
              <p14:nvPr/>
            </p14:nvContentPartPr>
            <p14:xfrm>
              <a:off x="3964897" y="3077505"/>
              <a:ext cx="493560" cy="428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9666A60-EE8E-4CA7-BC0F-49E682C24C1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47257" y="3041505"/>
                <a:ext cx="52920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9C9011B-2850-4BFD-8482-E14D5B29A66C}"/>
                  </a:ext>
                </a:extLst>
              </p14:cNvPr>
              <p14:cNvContentPartPr/>
              <p14:nvPr/>
            </p14:nvContentPartPr>
            <p14:xfrm>
              <a:off x="4997017" y="2968425"/>
              <a:ext cx="657360" cy="154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9C9011B-2850-4BFD-8482-E14D5B29A66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79377" y="2932785"/>
                <a:ext cx="6930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690ED04-E7CF-4347-88AD-B951B84C4524}"/>
                  </a:ext>
                </a:extLst>
              </p14:cNvPr>
              <p14:cNvContentPartPr/>
              <p14:nvPr/>
            </p14:nvContentPartPr>
            <p14:xfrm>
              <a:off x="5114737" y="3287385"/>
              <a:ext cx="534240" cy="116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690ED04-E7CF-4347-88AD-B951B84C452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097097" y="3251385"/>
                <a:ext cx="569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E0A0357-0E9D-42EF-BCC1-CC551857E4E6}"/>
                  </a:ext>
                </a:extLst>
              </p14:cNvPr>
              <p14:cNvContentPartPr/>
              <p14:nvPr/>
            </p14:nvContentPartPr>
            <p14:xfrm>
              <a:off x="6047137" y="2601945"/>
              <a:ext cx="506520" cy="605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E0A0357-0E9D-42EF-BCC1-CC551857E4E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29497" y="2565945"/>
                <a:ext cx="54216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C5AE0B3-480E-4E65-8DCF-3E33E91EBF9F}"/>
                  </a:ext>
                </a:extLst>
              </p14:cNvPr>
              <p14:cNvContentPartPr/>
              <p14:nvPr/>
            </p14:nvContentPartPr>
            <p14:xfrm>
              <a:off x="6851017" y="2444265"/>
              <a:ext cx="236160" cy="334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C5AE0B3-480E-4E65-8DCF-3E33E91EBF9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33377" y="2408265"/>
                <a:ext cx="2718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0BF6D78-1EF8-4816-84D8-80B57DFDFE41}"/>
                  </a:ext>
                </a:extLst>
              </p14:cNvPr>
              <p14:cNvContentPartPr/>
              <p14:nvPr/>
            </p14:nvContentPartPr>
            <p14:xfrm>
              <a:off x="7052257" y="2454345"/>
              <a:ext cx="491400" cy="452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0BF6D78-1EF8-4816-84D8-80B57DFDFE4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034257" y="2418705"/>
                <a:ext cx="5270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2B8E070-C7BA-46AD-887E-61AF6865B8BB}"/>
                  </a:ext>
                </a:extLst>
              </p14:cNvPr>
              <p14:cNvContentPartPr/>
              <p14:nvPr/>
            </p14:nvContentPartPr>
            <p14:xfrm>
              <a:off x="7550497" y="2362545"/>
              <a:ext cx="677880" cy="725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2B8E070-C7BA-46AD-887E-61AF6865B8B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32497" y="2326905"/>
                <a:ext cx="71352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F1ACDD4-67A9-4A26-B776-03A5109A80FE}"/>
                  </a:ext>
                </a:extLst>
              </p14:cNvPr>
              <p14:cNvContentPartPr/>
              <p14:nvPr/>
            </p14:nvContentPartPr>
            <p14:xfrm>
              <a:off x="8301817" y="2604105"/>
              <a:ext cx="486000" cy="129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F1ACDD4-67A9-4A26-B776-03A5109A80F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284177" y="2568105"/>
                <a:ext cx="521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BC7B6D4-693A-4B57-9C83-01FF362730C4}"/>
                  </a:ext>
                </a:extLst>
              </p14:cNvPr>
              <p14:cNvContentPartPr/>
              <p14:nvPr/>
            </p14:nvContentPartPr>
            <p14:xfrm>
              <a:off x="8491897" y="2534625"/>
              <a:ext cx="132840" cy="293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C7B6D4-693A-4B57-9C83-01FF362730C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473897" y="2498625"/>
                <a:ext cx="1684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DF854E4-CBA4-4CFE-8CBF-85B7682BE1FA}"/>
                  </a:ext>
                </a:extLst>
              </p14:cNvPr>
              <p14:cNvContentPartPr/>
              <p14:nvPr/>
            </p14:nvContentPartPr>
            <p14:xfrm>
              <a:off x="8826697" y="2316825"/>
              <a:ext cx="506880" cy="318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DF854E4-CBA4-4CFE-8CBF-85B7682BE1F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09057" y="2280825"/>
                <a:ext cx="5425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0197D4F-4EC6-4EB2-A7DB-960E47729706}"/>
                  </a:ext>
                </a:extLst>
              </p14:cNvPr>
              <p14:cNvContentPartPr/>
              <p14:nvPr/>
            </p14:nvContentPartPr>
            <p14:xfrm>
              <a:off x="9486577" y="2235825"/>
              <a:ext cx="179280" cy="333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0197D4F-4EC6-4EB2-A7DB-960E4772970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468937" y="2199825"/>
                <a:ext cx="2149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F3B1E5-E415-483E-9C7F-E4D49841D8A4}"/>
                  </a:ext>
                </a:extLst>
              </p14:cNvPr>
              <p14:cNvContentPartPr/>
              <p14:nvPr/>
            </p14:nvContentPartPr>
            <p14:xfrm>
              <a:off x="9804817" y="2217465"/>
              <a:ext cx="674280" cy="424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F3B1E5-E415-483E-9C7F-E4D49841D8A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86817" y="2181825"/>
                <a:ext cx="70992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F8A50D1-786F-4EFD-AFCC-CF1703DCA54A}"/>
                  </a:ext>
                </a:extLst>
              </p14:cNvPr>
              <p14:cNvContentPartPr/>
              <p14:nvPr/>
            </p14:nvContentPartPr>
            <p14:xfrm>
              <a:off x="10646497" y="2261745"/>
              <a:ext cx="374040" cy="146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F8A50D1-786F-4EFD-AFCC-CF1703DCA54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628497" y="2226105"/>
                <a:ext cx="409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75A75DA-AC06-48E5-AB20-1C313EC64C9C}"/>
                  </a:ext>
                </a:extLst>
              </p14:cNvPr>
              <p14:cNvContentPartPr/>
              <p14:nvPr/>
            </p14:nvContentPartPr>
            <p14:xfrm>
              <a:off x="11216737" y="1927305"/>
              <a:ext cx="434880" cy="303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75A75DA-AC06-48E5-AB20-1C313EC64C9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199097" y="1891665"/>
                <a:ext cx="4705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CEBCDB4-F780-40E4-93E6-7E8446BECDAF}"/>
                  </a:ext>
                </a:extLst>
              </p14:cNvPr>
              <p14:cNvContentPartPr/>
              <p14:nvPr/>
            </p14:nvContentPartPr>
            <p14:xfrm>
              <a:off x="11651257" y="1656585"/>
              <a:ext cx="384840" cy="1109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CEBCDB4-F780-40E4-93E6-7E8446BECDA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633617" y="1620585"/>
                <a:ext cx="42048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7BD6C5A-A811-4AAD-A6FE-CB7B4964D90B}"/>
                  </a:ext>
                </a:extLst>
              </p14:cNvPr>
              <p14:cNvContentPartPr/>
              <p14:nvPr/>
            </p14:nvContentPartPr>
            <p14:xfrm>
              <a:off x="11032777" y="1954305"/>
              <a:ext cx="637920" cy="544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7BD6C5A-A811-4AAD-A6FE-CB7B4964D90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014777" y="1918665"/>
                <a:ext cx="673560" cy="6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72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620D47-4D77-480B-B34B-45E87EDE0139}"/>
                  </a:ext>
                </a:extLst>
              </p14:cNvPr>
              <p14:cNvContentPartPr/>
              <p14:nvPr/>
            </p14:nvContentPartPr>
            <p14:xfrm>
              <a:off x="823537" y="220905"/>
              <a:ext cx="301320" cy="62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620D47-4D77-480B-B34B-45E87EDE01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537" y="185265"/>
                <a:ext cx="33696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0D47D2-2700-4F73-82B3-09A2E02F2780}"/>
                  </a:ext>
                </a:extLst>
              </p14:cNvPr>
              <p14:cNvContentPartPr/>
              <p14:nvPr/>
            </p14:nvContentPartPr>
            <p14:xfrm>
              <a:off x="1187137" y="298305"/>
              <a:ext cx="29880" cy="20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0D47D2-2700-4F73-82B3-09A2E02F2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9497" y="262665"/>
                <a:ext cx="655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18CAEF-5C3E-402A-9EF7-B17569C96975}"/>
                  </a:ext>
                </a:extLst>
              </p14:cNvPr>
              <p14:cNvContentPartPr/>
              <p14:nvPr/>
            </p14:nvContentPartPr>
            <p14:xfrm>
              <a:off x="1384777" y="343305"/>
              <a:ext cx="288720" cy="19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18CAEF-5C3E-402A-9EF7-B17569C969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6777" y="307665"/>
                <a:ext cx="3243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56E616-EFB4-44AF-B450-5F971397F796}"/>
                  </a:ext>
                </a:extLst>
              </p14:cNvPr>
              <p14:cNvContentPartPr/>
              <p14:nvPr/>
            </p14:nvContentPartPr>
            <p14:xfrm>
              <a:off x="1683937" y="198945"/>
              <a:ext cx="186840" cy="349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56E616-EFB4-44AF-B450-5F971397F7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5937" y="162945"/>
                <a:ext cx="2224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84B670-BDEF-4337-92BD-76FDB467A3A4}"/>
                  </a:ext>
                </a:extLst>
              </p14:cNvPr>
              <p14:cNvContentPartPr/>
              <p14:nvPr/>
            </p14:nvContentPartPr>
            <p14:xfrm>
              <a:off x="2507257" y="315585"/>
              <a:ext cx="451800" cy="55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84B670-BDEF-4337-92BD-76FDB467A3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9617" y="279945"/>
                <a:ext cx="4874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AEA9A7-1375-4636-B596-9F8703A15020}"/>
                  </a:ext>
                </a:extLst>
              </p14:cNvPr>
              <p14:cNvContentPartPr/>
              <p14:nvPr/>
            </p14:nvContentPartPr>
            <p14:xfrm>
              <a:off x="2543617" y="543105"/>
              <a:ext cx="363600" cy="9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AEA9A7-1375-4636-B596-9F8703A150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5977" y="507105"/>
                <a:ext cx="3992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4DE310-F5D1-4904-B926-BFC24A1860D0}"/>
                  </a:ext>
                </a:extLst>
              </p14:cNvPr>
              <p14:cNvContentPartPr/>
              <p14:nvPr/>
            </p14:nvContentPartPr>
            <p14:xfrm>
              <a:off x="3503377" y="291825"/>
              <a:ext cx="570960" cy="386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4DE310-F5D1-4904-B926-BFC24A1860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85737" y="255825"/>
                <a:ext cx="6066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D80EC3-2D02-4EAA-9C5C-9C54F0CCD35D}"/>
                  </a:ext>
                </a:extLst>
              </p14:cNvPr>
              <p14:cNvContentPartPr/>
              <p14:nvPr/>
            </p14:nvContentPartPr>
            <p14:xfrm>
              <a:off x="4263337" y="171585"/>
              <a:ext cx="146520" cy="29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D80EC3-2D02-4EAA-9C5C-9C54F0CCD3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45337" y="135945"/>
                <a:ext cx="1821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320524-E35C-4402-AD42-98A8E513485D}"/>
                  </a:ext>
                </a:extLst>
              </p14:cNvPr>
              <p14:cNvContentPartPr/>
              <p14:nvPr/>
            </p14:nvContentPartPr>
            <p14:xfrm>
              <a:off x="4454137" y="273105"/>
              <a:ext cx="368280" cy="215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320524-E35C-4402-AD42-98A8E51348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6137" y="237105"/>
                <a:ext cx="4039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588793-274E-42EF-A8E7-B7F3154B7E3D}"/>
                  </a:ext>
                </a:extLst>
              </p14:cNvPr>
              <p14:cNvContentPartPr/>
              <p14:nvPr/>
            </p14:nvContentPartPr>
            <p14:xfrm>
              <a:off x="4888657" y="180585"/>
              <a:ext cx="301320" cy="39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588793-274E-42EF-A8E7-B7F3154B7E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0657" y="144945"/>
                <a:ext cx="3369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0B6163-DAF3-4B35-827B-C538C9442540}"/>
                  </a:ext>
                </a:extLst>
              </p14:cNvPr>
              <p14:cNvContentPartPr/>
              <p14:nvPr/>
            </p14:nvContentPartPr>
            <p14:xfrm>
              <a:off x="5494897" y="430785"/>
              <a:ext cx="577440" cy="31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0B6163-DAF3-4B35-827B-C538C94425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77257" y="394785"/>
                <a:ext cx="6130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F17081-B624-4B38-B9B8-4BC369DD46FF}"/>
                  </a:ext>
                </a:extLst>
              </p14:cNvPr>
              <p14:cNvContentPartPr/>
              <p14:nvPr/>
            </p14:nvContentPartPr>
            <p14:xfrm>
              <a:off x="5694337" y="189945"/>
              <a:ext cx="201600" cy="430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F17081-B624-4B38-B9B8-4BC369DD46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6697" y="153945"/>
                <a:ext cx="237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F60DE24-DD9C-4CAB-B337-0B391704637E}"/>
                  </a:ext>
                </a:extLst>
              </p14:cNvPr>
              <p14:cNvContentPartPr/>
              <p14:nvPr/>
            </p14:nvContentPartPr>
            <p14:xfrm>
              <a:off x="6363937" y="225585"/>
              <a:ext cx="585360" cy="49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F60DE24-DD9C-4CAB-B337-0B39170463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46297" y="189945"/>
                <a:ext cx="62100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6EA407-40B7-4623-9BC3-086A2E3D1256}"/>
                  </a:ext>
                </a:extLst>
              </p14:cNvPr>
              <p14:cNvContentPartPr/>
              <p14:nvPr/>
            </p14:nvContentPartPr>
            <p14:xfrm>
              <a:off x="7286257" y="162585"/>
              <a:ext cx="167400" cy="466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6EA407-40B7-4623-9BC3-086A2E3D12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68617" y="126585"/>
                <a:ext cx="20304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4B7209-E0FA-4073-A1E2-A2CB666E919F}"/>
                  </a:ext>
                </a:extLst>
              </p14:cNvPr>
              <p14:cNvContentPartPr/>
              <p14:nvPr/>
            </p14:nvContentPartPr>
            <p14:xfrm>
              <a:off x="7468777" y="305145"/>
              <a:ext cx="434520" cy="202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4B7209-E0FA-4073-A1E2-A2CB666E91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50777" y="269505"/>
                <a:ext cx="4701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42B4E71-FDAC-40C0-AD95-1F99FBE37878}"/>
                  </a:ext>
                </a:extLst>
              </p14:cNvPr>
              <p14:cNvContentPartPr/>
              <p14:nvPr/>
            </p14:nvContentPartPr>
            <p14:xfrm>
              <a:off x="8229457" y="361665"/>
              <a:ext cx="408240" cy="45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42B4E71-FDAC-40C0-AD95-1F99FBE378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11457" y="325665"/>
                <a:ext cx="4438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7D24C8-5986-4985-9276-0FF2EC2995E7}"/>
                  </a:ext>
                </a:extLst>
              </p14:cNvPr>
              <p14:cNvContentPartPr/>
              <p14:nvPr/>
            </p14:nvContentPartPr>
            <p14:xfrm>
              <a:off x="8745337" y="243945"/>
              <a:ext cx="560160" cy="193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7D24C8-5986-4985-9276-0FF2EC2995E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27337" y="207945"/>
                <a:ext cx="5958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9DC820E-D88E-405E-A7D7-1E1D2FF3A62F}"/>
                  </a:ext>
                </a:extLst>
              </p14:cNvPr>
              <p14:cNvContentPartPr/>
              <p14:nvPr/>
            </p14:nvContentPartPr>
            <p14:xfrm>
              <a:off x="9369937" y="143145"/>
              <a:ext cx="326160" cy="604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9DC820E-D88E-405E-A7D7-1E1D2FF3A6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51937" y="107505"/>
                <a:ext cx="3618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FB658E-856E-45F9-9B92-A81F53E2DF10}"/>
                  </a:ext>
                </a:extLst>
              </p14:cNvPr>
              <p14:cNvContentPartPr/>
              <p14:nvPr/>
            </p14:nvContentPartPr>
            <p14:xfrm>
              <a:off x="706177" y="971145"/>
              <a:ext cx="470880" cy="619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FB658E-856E-45F9-9B92-A81F53E2DF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8537" y="935505"/>
                <a:ext cx="50652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5CBA21-7B03-49FF-A5CA-BE63ED3783AA}"/>
                  </a:ext>
                </a:extLst>
              </p14:cNvPr>
              <p14:cNvContentPartPr/>
              <p14:nvPr/>
            </p14:nvContentPartPr>
            <p14:xfrm>
              <a:off x="1434097" y="839745"/>
              <a:ext cx="473760" cy="539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5CBA21-7B03-49FF-A5CA-BE63ED3783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16097" y="803745"/>
                <a:ext cx="50940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E5DAF7-F523-4EF8-8C11-A0D13533E92F}"/>
                  </a:ext>
                </a:extLst>
              </p14:cNvPr>
              <p14:cNvContentPartPr/>
              <p14:nvPr/>
            </p14:nvContentPartPr>
            <p14:xfrm>
              <a:off x="923257" y="1485945"/>
              <a:ext cx="1085760" cy="198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E5DAF7-F523-4EF8-8C11-A0D13533E9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5257" y="1450305"/>
                <a:ext cx="11214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7CB1D38-8BFD-4575-BEC3-BCA1A6CF6CF9}"/>
                  </a:ext>
                </a:extLst>
              </p14:cNvPr>
              <p14:cNvContentPartPr/>
              <p14:nvPr/>
            </p14:nvContentPartPr>
            <p14:xfrm>
              <a:off x="1058977" y="1830825"/>
              <a:ext cx="933840" cy="142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7CB1D38-8BFD-4575-BEC3-BCA1A6CF6C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0977" y="1794825"/>
                <a:ext cx="9694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A9DFDEA-CF70-491E-922F-EA0DF835CEB5}"/>
                  </a:ext>
                </a:extLst>
              </p14:cNvPr>
              <p14:cNvContentPartPr/>
              <p14:nvPr/>
            </p14:nvContentPartPr>
            <p14:xfrm>
              <a:off x="1058977" y="2151585"/>
              <a:ext cx="444960" cy="894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A9DFDEA-CF70-491E-922F-EA0DF835CE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1337" y="2115945"/>
                <a:ext cx="480600" cy="9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8688F48-68D5-4F2D-8E04-1F3F6A4246FE}"/>
                  </a:ext>
                </a:extLst>
              </p14:cNvPr>
              <p14:cNvContentPartPr/>
              <p14:nvPr/>
            </p14:nvContentPartPr>
            <p14:xfrm>
              <a:off x="1612297" y="2297385"/>
              <a:ext cx="288360" cy="513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8688F48-68D5-4F2D-8E04-1F3F6A4246F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94657" y="2261745"/>
                <a:ext cx="32400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2A2A73-0AED-49F5-B468-FA40325C0317}"/>
                  </a:ext>
                </a:extLst>
              </p14:cNvPr>
              <p14:cNvContentPartPr/>
              <p14:nvPr/>
            </p14:nvContentPartPr>
            <p14:xfrm>
              <a:off x="1593217" y="2555145"/>
              <a:ext cx="138960" cy="70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2A2A73-0AED-49F5-B468-FA40325C031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75217" y="2519145"/>
                <a:ext cx="1746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39B25C7-9A8E-492A-BFC2-DCE86A34DD4E}"/>
                  </a:ext>
                </a:extLst>
              </p14:cNvPr>
              <p14:cNvContentPartPr/>
              <p14:nvPr/>
            </p14:nvContentPartPr>
            <p14:xfrm>
              <a:off x="2018377" y="2327625"/>
              <a:ext cx="461520" cy="293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39B25C7-9A8E-492A-BFC2-DCE86A34DD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00737" y="2291625"/>
                <a:ext cx="4971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B0A3051-4B93-4F93-B511-F886B30FFB21}"/>
                  </a:ext>
                </a:extLst>
              </p14:cNvPr>
              <p14:cNvContentPartPr/>
              <p14:nvPr/>
            </p14:nvContentPartPr>
            <p14:xfrm>
              <a:off x="2438857" y="2043225"/>
              <a:ext cx="326160" cy="554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0A3051-4B93-4F93-B511-F886B30FFB2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20857" y="2007225"/>
                <a:ext cx="36180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5B10A70-9171-4561-A3E1-322AADAA3CA7}"/>
                  </a:ext>
                </a:extLst>
              </p14:cNvPr>
              <p14:cNvContentPartPr/>
              <p14:nvPr/>
            </p14:nvContentPartPr>
            <p14:xfrm>
              <a:off x="2770057" y="2353545"/>
              <a:ext cx="18144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5B10A70-9171-4561-A3E1-322AADAA3CA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52417" y="2317545"/>
                <a:ext cx="217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9E8817-63B0-4C69-8EF7-69976AEAEEE1}"/>
                  </a:ext>
                </a:extLst>
              </p14:cNvPr>
              <p14:cNvContentPartPr/>
              <p14:nvPr/>
            </p14:nvContentPartPr>
            <p14:xfrm>
              <a:off x="3168577" y="1808145"/>
              <a:ext cx="187560" cy="446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9E8817-63B0-4C69-8EF7-69976AEAEEE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50577" y="1772505"/>
                <a:ext cx="2232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D5A86F6-69C0-4321-A558-5A029E05F03C}"/>
                  </a:ext>
                </a:extLst>
              </p14:cNvPr>
              <p14:cNvContentPartPr/>
              <p14:nvPr/>
            </p14:nvContentPartPr>
            <p14:xfrm>
              <a:off x="398017" y="2585745"/>
              <a:ext cx="3391560" cy="818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D5A86F6-69C0-4321-A558-5A029E05F03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0017" y="2549745"/>
                <a:ext cx="342720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C2F7200-2356-42C7-BF7F-6B861E0E84A3}"/>
                  </a:ext>
                </a:extLst>
              </p14:cNvPr>
              <p14:cNvContentPartPr/>
              <p14:nvPr/>
            </p14:nvContentPartPr>
            <p14:xfrm>
              <a:off x="434017" y="2655225"/>
              <a:ext cx="3020400" cy="477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C2F7200-2356-42C7-BF7F-6B861E0E84A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6377" y="2619225"/>
                <a:ext cx="30560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E64F49E-5710-4E36-9126-807AF04875C2}"/>
                  </a:ext>
                </a:extLst>
              </p14:cNvPr>
              <p14:cNvContentPartPr/>
              <p14:nvPr/>
            </p14:nvContentPartPr>
            <p14:xfrm>
              <a:off x="4373137" y="1956465"/>
              <a:ext cx="430920" cy="570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E64F49E-5710-4E36-9126-807AF04875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55497" y="1920465"/>
                <a:ext cx="46656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0EC236C-4C29-4255-9BCD-3760750285DC}"/>
                  </a:ext>
                </a:extLst>
              </p14:cNvPr>
              <p14:cNvContentPartPr/>
              <p14:nvPr/>
            </p14:nvContentPartPr>
            <p14:xfrm>
              <a:off x="4499137" y="2169585"/>
              <a:ext cx="525960" cy="102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0EC236C-4C29-4255-9BCD-3760750285D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81497" y="2133585"/>
                <a:ext cx="5616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2D58C58-D3F3-451C-B929-4D09EF7F93C0}"/>
                  </a:ext>
                </a:extLst>
              </p14:cNvPr>
              <p14:cNvContentPartPr/>
              <p14:nvPr/>
            </p14:nvContentPartPr>
            <p14:xfrm>
              <a:off x="4766617" y="1926585"/>
              <a:ext cx="500400" cy="404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2D58C58-D3F3-451C-B929-4D09EF7F93C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48977" y="1890585"/>
                <a:ext cx="5360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409240C-0D72-4B00-9B70-A97D72231862}"/>
                  </a:ext>
                </a:extLst>
              </p14:cNvPr>
              <p14:cNvContentPartPr/>
              <p14:nvPr/>
            </p14:nvContentPartPr>
            <p14:xfrm>
              <a:off x="5348377" y="1724625"/>
              <a:ext cx="311400" cy="479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409240C-0D72-4B00-9B70-A97D7223186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30377" y="1688985"/>
                <a:ext cx="34704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49062F9-D083-4368-A52A-B3482AFE9C61}"/>
                  </a:ext>
                </a:extLst>
              </p14:cNvPr>
              <p14:cNvContentPartPr/>
              <p14:nvPr/>
            </p14:nvContentPartPr>
            <p14:xfrm>
              <a:off x="5917897" y="1683945"/>
              <a:ext cx="281160" cy="590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49062F9-D083-4368-A52A-B3482AFE9C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00257" y="1648305"/>
                <a:ext cx="31680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83F5F3E-E0D6-4D98-B452-63F4FD070329}"/>
                  </a:ext>
                </a:extLst>
              </p14:cNvPr>
              <p14:cNvContentPartPr/>
              <p14:nvPr/>
            </p14:nvContentPartPr>
            <p14:xfrm>
              <a:off x="6245857" y="1453905"/>
              <a:ext cx="1469880" cy="697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83F5F3E-E0D6-4D98-B452-63F4FD07032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28217" y="1417905"/>
                <a:ext cx="150552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72DE859-2348-4533-89C8-8ADA682DA171}"/>
                  </a:ext>
                </a:extLst>
              </p14:cNvPr>
              <p14:cNvContentPartPr/>
              <p14:nvPr/>
            </p14:nvContentPartPr>
            <p14:xfrm>
              <a:off x="7939297" y="1538865"/>
              <a:ext cx="72360" cy="110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72DE859-2348-4533-89C8-8ADA682DA17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21657" y="1502865"/>
                <a:ext cx="108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9590451-9A4A-4A54-ADA6-48709D02A72E}"/>
                  </a:ext>
                </a:extLst>
              </p14:cNvPr>
              <p14:cNvContentPartPr/>
              <p14:nvPr/>
            </p14:nvContentPartPr>
            <p14:xfrm>
              <a:off x="7821937" y="1267065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9590451-9A4A-4A54-ADA6-48709D02A7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03937" y="12310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ACB2FB5-BC62-4E86-BF6E-5CD0DC124019}"/>
                  </a:ext>
                </a:extLst>
              </p14:cNvPr>
              <p14:cNvContentPartPr/>
              <p14:nvPr/>
            </p14:nvContentPartPr>
            <p14:xfrm>
              <a:off x="8057017" y="1421145"/>
              <a:ext cx="372240" cy="209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ACB2FB5-BC62-4E86-BF6E-5CD0DC1240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39377" y="1385145"/>
                <a:ext cx="4078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06CC626-8AA8-47DC-A431-677616998DCF}"/>
                  </a:ext>
                </a:extLst>
              </p14:cNvPr>
              <p14:cNvContentPartPr/>
              <p14:nvPr/>
            </p14:nvContentPartPr>
            <p14:xfrm>
              <a:off x="8654617" y="1249065"/>
              <a:ext cx="355680" cy="397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06CC626-8AA8-47DC-A431-677616998DC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36977" y="1213425"/>
                <a:ext cx="3913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CD8931-F7A4-4E69-9685-FEEF77C6A841}"/>
                  </a:ext>
                </a:extLst>
              </p14:cNvPr>
              <p14:cNvContentPartPr/>
              <p14:nvPr/>
            </p14:nvContentPartPr>
            <p14:xfrm>
              <a:off x="9369937" y="804825"/>
              <a:ext cx="456120" cy="762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CD8931-F7A4-4E69-9685-FEEF77C6A84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352297" y="769185"/>
                <a:ext cx="49176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CC7E0AF-FB1B-4591-8592-30446875E16E}"/>
                  </a:ext>
                </a:extLst>
              </p14:cNvPr>
              <p14:cNvContentPartPr/>
              <p14:nvPr/>
            </p14:nvContentPartPr>
            <p14:xfrm>
              <a:off x="9587377" y="1305945"/>
              <a:ext cx="247680" cy="106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CC7E0AF-FB1B-4591-8592-30446875E16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69737" y="1269945"/>
                <a:ext cx="2833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9CB929-0E62-4BB8-9B87-46D98F89E27A}"/>
                  </a:ext>
                </a:extLst>
              </p14:cNvPr>
              <p14:cNvContentPartPr/>
              <p14:nvPr/>
            </p14:nvContentPartPr>
            <p14:xfrm>
              <a:off x="10048897" y="1222065"/>
              <a:ext cx="497520" cy="254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9CB929-0E62-4BB8-9B87-46D98F89E27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30897" y="1186065"/>
                <a:ext cx="5331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3AD98D-B780-4D2C-9524-3D187EAA19CA}"/>
                  </a:ext>
                </a:extLst>
              </p14:cNvPr>
              <p14:cNvContentPartPr/>
              <p14:nvPr/>
            </p14:nvContentPartPr>
            <p14:xfrm>
              <a:off x="10546777" y="1210905"/>
              <a:ext cx="358920" cy="177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3AD98D-B780-4D2C-9524-3D187EAA19C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29137" y="1175265"/>
                <a:ext cx="394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ACC315D-2C9F-4A60-8844-96AC8F42CE87}"/>
                  </a:ext>
                </a:extLst>
              </p14:cNvPr>
              <p14:cNvContentPartPr/>
              <p14:nvPr/>
            </p14:nvContentPartPr>
            <p14:xfrm>
              <a:off x="10973017" y="1185705"/>
              <a:ext cx="257400" cy="171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ACC315D-2C9F-4A60-8844-96AC8F42CE8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955017" y="1149705"/>
                <a:ext cx="2930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C3ACA5-0239-4495-95A0-04477160AA3C}"/>
                  </a:ext>
                </a:extLst>
              </p14:cNvPr>
              <p14:cNvContentPartPr/>
              <p14:nvPr/>
            </p14:nvContentPartPr>
            <p14:xfrm>
              <a:off x="11126377" y="913905"/>
              <a:ext cx="279720" cy="419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C3ACA5-0239-4495-95A0-04477160AA3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108737" y="878265"/>
                <a:ext cx="31536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C8C86A4-E92F-448E-9143-FDE5D4EA53E8}"/>
                  </a:ext>
                </a:extLst>
              </p14:cNvPr>
              <p14:cNvContentPartPr/>
              <p14:nvPr/>
            </p14:nvContentPartPr>
            <p14:xfrm>
              <a:off x="11162377" y="1038825"/>
              <a:ext cx="175680" cy="38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C8C86A4-E92F-448E-9143-FDE5D4EA53E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44737" y="1002825"/>
                <a:ext cx="2113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3D77818-07F4-4987-B228-7339D998F0AA}"/>
                  </a:ext>
                </a:extLst>
              </p14:cNvPr>
              <p14:cNvContentPartPr/>
              <p14:nvPr/>
            </p14:nvContentPartPr>
            <p14:xfrm>
              <a:off x="11461537" y="1067985"/>
              <a:ext cx="69480" cy="123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3D77818-07F4-4987-B228-7339D998F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443537" y="1031985"/>
                <a:ext cx="1051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601FA19-F0B9-4C4B-93F1-10DB6A81F017}"/>
                  </a:ext>
                </a:extLst>
              </p14:cNvPr>
              <p14:cNvContentPartPr/>
              <p14:nvPr/>
            </p14:nvContentPartPr>
            <p14:xfrm>
              <a:off x="11307457" y="796185"/>
              <a:ext cx="39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601FA19-F0B9-4C4B-93F1-10DB6A81F01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89817" y="76054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C208F21-79DC-4ECD-8EEC-5B3380A0796B}"/>
                  </a:ext>
                </a:extLst>
              </p14:cNvPr>
              <p14:cNvContentPartPr/>
              <p14:nvPr/>
            </p14:nvContentPartPr>
            <p14:xfrm>
              <a:off x="11542897" y="931905"/>
              <a:ext cx="156240" cy="218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C208F21-79DC-4ECD-8EEC-5B3380A0796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524897" y="896265"/>
                <a:ext cx="1918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1A765C9-6502-4436-88B2-0C74764FCA35}"/>
                  </a:ext>
                </a:extLst>
              </p14:cNvPr>
              <p14:cNvContentPartPr/>
              <p14:nvPr/>
            </p14:nvContentPartPr>
            <p14:xfrm>
              <a:off x="11654857" y="729585"/>
              <a:ext cx="351000" cy="384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1A765C9-6502-4436-88B2-0C74764FCA3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637217" y="693945"/>
                <a:ext cx="3866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862E3F-9F56-4A63-9770-794EAD8EF2FE}"/>
                  </a:ext>
                </a:extLst>
              </p14:cNvPr>
              <p14:cNvContentPartPr/>
              <p14:nvPr/>
            </p14:nvContentPartPr>
            <p14:xfrm>
              <a:off x="2869777" y="3432465"/>
              <a:ext cx="355320" cy="25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862E3F-9F56-4A63-9770-794EAD8EF2F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851777" y="3396465"/>
                <a:ext cx="3909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0A7E839-C346-473E-8C4C-71A02671FCD1}"/>
                  </a:ext>
                </a:extLst>
              </p14:cNvPr>
              <p14:cNvContentPartPr/>
              <p14:nvPr/>
            </p14:nvContentPartPr>
            <p14:xfrm>
              <a:off x="2896777" y="3679065"/>
              <a:ext cx="544680" cy="123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0A7E839-C346-473E-8C4C-71A02671FCD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79137" y="3643425"/>
                <a:ext cx="5803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AC8120C-8637-49BE-B4FB-0820904094BE}"/>
                  </a:ext>
                </a:extLst>
              </p14:cNvPr>
              <p14:cNvContentPartPr/>
              <p14:nvPr/>
            </p14:nvContentPartPr>
            <p14:xfrm>
              <a:off x="3566737" y="289305"/>
              <a:ext cx="209520" cy="497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AC8120C-8637-49BE-B4FB-0820904094B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549097" y="253665"/>
                <a:ext cx="2451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1D0CC50-CD46-4334-A8AB-091D2ABFFBAB}"/>
                  </a:ext>
                </a:extLst>
              </p14:cNvPr>
              <p14:cNvContentPartPr/>
              <p14:nvPr/>
            </p14:nvContentPartPr>
            <p14:xfrm>
              <a:off x="3431017" y="3151665"/>
              <a:ext cx="546480" cy="525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1D0CC50-CD46-4334-A8AB-091D2ABFFBA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413017" y="3116025"/>
                <a:ext cx="58212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A8F5506-0245-4F15-AD09-0D5C4AAE5205}"/>
                  </a:ext>
                </a:extLst>
              </p14:cNvPr>
              <p14:cNvContentPartPr/>
              <p14:nvPr/>
            </p14:nvContentPartPr>
            <p14:xfrm>
              <a:off x="4190257" y="2975625"/>
              <a:ext cx="358920" cy="550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A8F5506-0245-4F15-AD09-0D5C4AAE520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172617" y="2939985"/>
                <a:ext cx="3945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D05BEF3-1F8B-4BD9-860D-AE53667DA34A}"/>
                  </a:ext>
                </a:extLst>
              </p14:cNvPr>
              <p14:cNvContentPartPr/>
              <p14:nvPr/>
            </p14:nvContentPartPr>
            <p14:xfrm>
              <a:off x="4462777" y="3086505"/>
              <a:ext cx="543600" cy="258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D05BEF3-1F8B-4BD9-860D-AE53667DA34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445137" y="3050865"/>
                <a:ext cx="5792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CACC0D7-6AB3-4756-9047-BEF042B1D6B4}"/>
                  </a:ext>
                </a:extLst>
              </p14:cNvPr>
              <p14:cNvContentPartPr/>
              <p14:nvPr/>
            </p14:nvContentPartPr>
            <p14:xfrm>
              <a:off x="5151097" y="3118905"/>
              <a:ext cx="458280" cy="32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CACC0D7-6AB3-4756-9047-BEF042B1D6B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133097" y="3083265"/>
                <a:ext cx="4939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4F0FB38-114C-4935-AB2D-6F7ACA823BCF}"/>
                  </a:ext>
                </a:extLst>
              </p14:cNvPr>
              <p14:cNvContentPartPr/>
              <p14:nvPr/>
            </p14:nvContentPartPr>
            <p14:xfrm>
              <a:off x="5766697" y="2824425"/>
              <a:ext cx="177480" cy="381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4F0FB38-114C-4935-AB2D-6F7ACA823BC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748697" y="2788425"/>
                <a:ext cx="2131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9A74C05-C118-4672-A434-C85BA89C0A33}"/>
                  </a:ext>
                </a:extLst>
              </p14:cNvPr>
              <p14:cNvContentPartPr/>
              <p14:nvPr/>
            </p14:nvContentPartPr>
            <p14:xfrm>
              <a:off x="5902057" y="2806065"/>
              <a:ext cx="317880" cy="299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9A74C05-C118-4672-A434-C85BA89C0A3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884417" y="2770425"/>
                <a:ext cx="353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5D321C-909C-4D17-947F-D64C6797A004}"/>
                  </a:ext>
                </a:extLst>
              </p14:cNvPr>
              <p14:cNvContentPartPr/>
              <p14:nvPr/>
            </p14:nvContentPartPr>
            <p14:xfrm>
              <a:off x="6210577" y="2625345"/>
              <a:ext cx="428040" cy="659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5D321C-909C-4D17-947F-D64C6797A00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192577" y="2589345"/>
                <a:ext cx="46368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02C0D58-4F86-4FF6-AB52-53FA0AE298AA}"/>
                  </a:ext>
                </a:extLst>
              </p14:cNvPr>
              <p14:cNvContentPartPr/>
              <p14:nvPr/>
            </p14:nvContentPartPr>
            <p14:xfrm>
              <a:off x="6757777" y="2846745"/>
              <a:ext cx="529200" cy="163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02C0D58-4F86-4FF6-AB52-53FA0AE298A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739777" y="2810745"/>
                <a:ext cx="5648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9B10B4C-72C2-4226-832E-13664CD8C3DE}"/>
                  </a:ext>
                </a:extLst>
              </p14:cNvPr>
              <p14:cNvContentPartPr/>
              <p14:nvPr/>
            </p14:nvContentPartPr>
            <p14:xfrm>
              <a:off x="7032817" y="2759625"/>
              <a:ext cx="87480" cy="371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9B10B4C-72C2-4226-832E-13664CD8C3D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015177" y="2723985"/>
                <a:ext cx="1231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5D25089-B72D-4B98-AD10-54345411CB46}"/>
                  </a:ext>
                </a:extLst>
              </p14:cNvPr>
              <p14:cNvContentPartPr/>
              <p14:nvPr/>
            </p14:nvContentPartPr>
            <p14:xfrm>
              <a:off x="7459777" y="2433465"/>
              <a:ext cx="582480" cy="462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5D25089-B72D-4B98-AD10-54345411CB4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441777" y="2397825"/>
                <a:ext cx="6181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D7E7545-6829-4236-AF67-8B3213F8C6AB}"/>
                  </a:ext>
                </a:extLst>
              </p14:cNvPr>
              <p14:cNvContentPartPr/>
              <p14:nvPr/>
            </p14:nvContentPartPr>
            <p14:xfrm>
              <a:off x="8184097" y="2245185"/>
              <a:ext cx="234720" cy="619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D7E7545-6829-4236-AF67-8B3213F8C6A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166457" y="2209185"/>
                <a:ext cx="27036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097EF2D-AF5B-47CA-A032-B396B9CA8B15}"/>
                  </a:ext>
                </a:extLst>
              </p14:cNvPr>
              <p14:cNvContentPartPr/>
              <p14:nvPr/>
            </p14:nvContentPartPr>
            <p14:xfrm>
              <a:off x="8428537" y="2361465"/>
              <a:ext cx="537840" cy="311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097EF2D-AF5B-47CA-A032-B396B9CA8B1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0537" y="2325825"/>
                <a:ext cx="5734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8D9A0DF-8F01-41B7-A3A3-E9EBC26AC82A}"/>
                  </a:ext>
                </a:extLst>
              </p14:cNvPr>
              <p14:cNvContentPartPr/>
              <p14:nvPr/>
            </p14:nvContentPartPr>
            <p14:xfrm>
              <a:off x="9113617" y="2380545"/>
              <a:ext cx="292320" cy="94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8D9A0DF-8F01-41B7-A3A3-E9EBC26AC82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095617" y="2344545"/>
                <a:ext cx="327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5AAB289-E083-4462-A044-85144F7E55CE}"/>
                  </a:ext>
                </a:extLst>
              </p14:cNvPr>
              <p14:cNvContentPartPr/>
              <p14:nvPr/>
            </p14:nvContentPartPr>
            <p14:xfrm>
              <a:off x="9451297" y="2073825"/>
              <a:ext cx="259560" cy="519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5AAB289-E083-4462-A044-85144F7E55C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433297" y="2038185"/>
                <a:ext cx="29520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2F2181C-3467-478D-8E9C-6C71E2186178}"/>
                  </a:ext>
                </a:extLst>
              </p14:cNvPr>
              <p14:cNvContentPartPr/>
              <p14:nvPr/>
            </p14:nvContentPartPr>
            <p14:xfrm>
              <a:off x="9684217" y="2136105"/>
              <a:ext cx="322560" cy="318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2F2181C-3467-478D-8E9C-6C71E218617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666577" y="2100465"/>
                <a:ext cx="3582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7443325-DE02-4B45-A26F-3EB3C4097DE6}"/>
                  </a:ext>
                </a:extLst>
              </p14:cNvPr>
              <p14:cNvContentPartPr/>
              <p14:nvPr/>
            </p14:nvContentPartPr>
            <p14:xfrm>
              <a:off x="10311337" y="2217465"/>
              <a:ext cx="343080" cy="91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7443325-DE02-4B45-A26F-3EB3C4097DE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293697" y="2181825"/>
                <a:ext cx="3787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69BD9C-AADE-4BF6-B19E-3F62578FB427}"/>
                  </a:ext>
                </a:extLst>
              </p14:cNvPr>
              <p14:cNvContentPartPr/>
              <p14:nvPr/>
            </p14:nvContentPartPr>
            <p14:xfrm>
              <a:off x="10655497" y="1895625"/>
              <a:ext cx="557640" cy="3956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69BD9C-AADE-4BF6-B19E-3F62578FB42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637857" y="1859985"/>
                <a:ext cx="5932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64DD6A4-49EA-40BB-9708-36612EA9B6A2}"/>
                  </a:ext>
                </a:extLst>
              </p14:cNvPr>
              <p14:cNvContentPartPr/>
              <p14:nvPr/>
            </p14:nvContentPartPr>
            <p14:xfrm>
              <a:off x="11271097" y="1656585"/>
              <a:ext cx="391320" cy="615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64DD6A4-49EA-40BB-9708-36612EA9B6A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253457" y="1620585"/>
                <a:ext cx="42696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8BAE405-EC0F-45E8-A411-088F3E71DDF7}"/>
                  </a:ext>
                </a:extLst>
              </p14:cNvPr>
              <p14:cNvContentPartPr/>
              <p14:nvPr/>
            </p14:nvContentPartPr>
            <p14:xfrm>
              <a:off x="262297" y="4008105"/>
              <a:ext cx="519120" cy="671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8BAE405-EC0F-45E8-A411-088F3E71DDF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44657" y="3972105"/>
                <a:ext cx="55476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EF53EE8-FDD4-48EC-838A-BFDCC7CD4F47}"/>
                  </a:ext>
                </a:extLst>
              </p14:cNvPr>
              <p14:cNvContentPartPr/>
              <p14:nvPr/>
            </p14:nvContentPartPr>
            <p14:xfrm>
              <a:off x="923257" y="3820185"/>
              <a:ext cx="110160" cy="420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EF53EE8-FDD4-48EC-838A-BFDCC7CD4F4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05257" y="3784185"/>
                <a:ext cx="1458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BEC6AC2-C332-474A-8A29-5EF264B4EA6B}"/>
                  </a:ext>
                </a:extLst>
              </p14:cNvPr>
              <p14:cNvContentPartPr/>
              <p14:nvPr/>
            </p14:nvContentPartPr>
            <p14:xfrm>
              <a:off x="1103977" y="3891105"/>
              <a:ext cx="480240" cy="199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BEC6AC2-C332-474A-8A29-5EF264B4EA6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86337" y="3855105"/>
                <a:ext cx="5158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B37ADD3-6B9F-4E05-A46D-1F66F31847B2}"/>
                  </a:ext>
                </a:extLst>
              </p14:cNvPr>
              <p14:cNvContentPartPr/>
              <p14:nvPr/>
            </p14:nvContentPartPr>
            <p14:xfrm>
              <a:off x="1855657" y="3847545"/>
              <a:ext cx="82080" cy="238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B37ADD3-6B9F-4E05-A46D-1F66F31847B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837657" y="3811545"/>
                <a:ext cx="1177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64B6D85-236B-4F5D-8659-2BE23779D5B9}"/>
                  </a:ext>
                </a:extLst>
              </p14:cNvPr>
              <p14:cNvContentPartPr/>
              <p14:nvPr/>
            </p14:nvContentPartPr>
            <p14:xfrm>
              <a:off x="2000737" y="3521385"/>
              <a:ext cx="259560" cy="498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64B6D85-236B-4F5D-8659-2BE23779D5B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982737" y="3485385"/>
                <a:ext cx="29520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663BC4D-C083-45AD-8671-00AFB3702B4D}"/>
                  </a:ext>
                </a:extLst>
              </p14:cNvPr>
              <p14:cNvContentPartPr/>
              <p14:nvPr/>
            </p14:nvContentPartPr>
            <p14:xfrm>
              <a:off x="2110177" y="3575745"/>
              <a:ext cx="189360" cy="218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663BC4D-C083-45AD-8671-00AFB3702B4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092537" y="3539745"/>
                <a:ext cx="2250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CDB9897-C620-447C-ADCE-32D5B19CDDCA}"/>
                  </a:ext>
                </a:extLst>
              </p14:cNvPr>
              <p14:cNvContentPartPr/>
              <p14:nvPr/>
            </p14:nvContentPartPr>
            <p14:xfrm>
              <a:off x="2208817" y="3358305"/>
              <a:ext cx="354600" cy="525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CDB9897-C620-447C-ADCE-32D5B19CDDC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190817" y="3322665"/>
                <a:ext cx="3902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3484040-EB15-4C06-AE1A-AEEF80184E0F}"/>
                  </a:ext>
                </a:extLst>
              </p14:cNvPr>
              <p14:cNvContentPartPr/>
              <p14:nvPr/>
            </p14:nvContentPartPr>
            <p14:xfrm>
              <a:off x="1412137" y="4325985"/>
              <a:ext cx="246240" cy="617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3484040-EB15-4C06-AE1A-AEEF80184E0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394497" y="4289985"/>
                <a:ext cx="28188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2EC4A69-BEB0-4F3F-A2D8-BD101817CE60}"/>
                  </a:ext>
                </a:extLst>
              </p14:cNvPr>
              <p14:cNvContentPartPr/>
              <p14:nvPr/>
            </p14:nvContentPartPr>
            <p14:xfrm>
              <a:off x="1692577" y="4408425"/>
              <a:ext cx="263520" cy="427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2EC4A69-BEB0-4F3F-A2D8-BD101817CE6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674937" y="4372785"/>
                <a:ext cx="2991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F3576C9-EEC2-4E85-B742-5C815C9044C7}"/>
                  </a:ext>
                </a:extLst>
              </p14:cNvPr>
              <p14:cNvContentPartPr/>
              <p14:nvPr/>
            </p14:nvContentPartPr>
            <p14:xfrm>
              <a:off x="1683937" y="4586265"/>
              <a:ext cx="135360" cy="49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F3576C9-EEC2-4E85-B742-5C815C9044C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665937" y="4550625"/>
                <a:ext cx="1710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90E8A92-F055-4C17-B218-491E357322BA}"/>
                  </a:ext>
                </a:extLst>
              </p14:cNvPr>
              <p14:cNvContentPartPr/>
              <p14:nvPr/>
            </p14:nvContentPartPr>
            <p14:xfrm>
              <a:off x="2072737" y="4399065"/>
              <a:ext cx="576000" cy="219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90E8A92-F055-4C17-B218-491E357322B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055097" y="4363065"/>
                <a:ext cx="6116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B943A76-05E3-4759-87BC-B3713B9680C2}"/>
                  </a:ext>
                </a:extLst>
              </p14:cNvPr>
              <p14:cNvContentPartPr/>
              <p14:nvPr/>
            </p14:nvContentPartPr>
            <p14:xfrm>
              <a:off x="2579977" y="4221585"/>
              <a:ext cx="241920" cy="480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B943A76-05E3-4759-87BC-B3713B9680C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561977" y="4185585"/>
                <a:ext cx="2775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DDABA77-362B-47F0-8D42-F62ABEF1704B}"/>
                  </a:ext>
                </a:extLst>
              </p14:cNvPr>
              <p14:cNvContentPartPr/>
              <p14:nvPr/>
            </p14:nvContentPartPr>
            <p14:xfrm>
              <a:off x="2887417" y="4432185"/>
              <a:ext cx="48600" cy="3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DDABA77-362B-47F0-8D42-F62ABEF1704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869777" y="4396545"/>
                <a:ext cx="842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C43E1BE-D43D-432D-808F-891BB6590B31}"/>
                  </a:ext>
                </a:extLst>
              </p14:cNvPr>
              <p14:cNvContentPartPr/>
              <p14:nvPr/>
            </p14:nvContentPartPr>
            <p14:xfrm>
              <a:off x="3086857" y="4245345"/>
              <a:ext cx="451800" cy="253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C43E1BE-D43D-432D-808F-891BB6590B3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069217" y="4209345"/>
                <a:ext cx="4874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E1D76E6-984F-4430-96AC-D9A145A4B9F2}"/>
                  </a:ext>
                </a:extLst>
              </p14:cNvPr>
              <p14:cNvContentPartPr/>
              <p14:nvPr/>
            </p14:nvContentPartPr>
            <p14:xfrm>
              <a:off x="1282177" y="4562505"/>
              <a:ext cx="2439000" cy="344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E1D76E6-984F-4430-96AC-D9A145A4B9F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264177" y="4526865"/>
                <a:ext cx="24746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B92EC62-C8C8-4AE4-9211-D2D8A03A76BA}"/>
                  </a:ext>
                </a:extLst>
              </p14:cNvPr>
              <p14:cNvContentPartPr/>
              <p14:nvPr/>
            </p14:nvContentPartPr>
            <p14:xfrm>
              <a:off x="4360537" y="3935745"/>
              <a:ext cx="494280" cy="5590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B92EC62-C8C8-4AE4-9211-D2D8A03A76B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342537" y="3899745"/>
                <a:ext cx="52992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F715D00-39DC-486B-8DEC-902745A0AAC2}"/>
                  </a:ext>
                </a:extLst>
              </p14:cNvPr>
              <p14:cNvContentPartPr/>
              <p14:nvPr/>
            </p14:nvContentPartPr>
            <p14:xfrm>
              <a:off x="4979017" y="4134825"/>
              <a:ext cx="451800" cy="212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F715D00-39DC-486B-8DEC-902745A0AAC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961017" y="4098825"/>
                <a:ext cx="4874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43079CB-075C-4DE7-8013-AF9CC0A485BB}"/>
                  </a:ext>
                </a:extLst>
              </p14:cNvPr>
              <p14:cNvContentPartPr/>
              <p14:nvPr/>
            </p14:nvContentPartPr>
            <p14:xfrm>
              <a:off x="5458897" y="3891465"/>
              <a:ext cx="469080" cy="595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43079CB-075C-4DE7-8013-AF9CC0A485B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441257" y="3855825"/>
                <a:ext cx="5047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8336D7B-6630-4C89-9DAF-FBB9054958DF}"/>
                  </a:ext>
                </a:extLst>
              </p14:cNvPr>
              <p14:cNvContentPartPr/>
              <p14:nvPr/>
            </p14:nvContentPartPr>
            <p14:xfrm>
              <a:off x="5965777" y="3720465"/>
              <a:ext cx="240840" cy="4518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8336D7B-6630-4C89-9DAF-FBB9054958D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948137" y="3684825"/>
                <a:ext cx="2764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808CF60-3D96-4220-8E39-44D4F9C3C53A}"/>
                  </a:ext>
                </a:extLst>
              </p14:cNvPr>
              <p14:cNvContentPartPr/>
              <p14:nvPr/>
            </p14:nvContentPartPr>
            <p14:xfrm>
              <a:off x="6307777" y="3853665"/>
              <a:ext cx="363960" cy="256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808CF60-3D96-4220-8E39-44D4F9C3C53A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290137" y="3818025"/>
                <a:ext cx="3996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9FC955-B6CE-47DA-A8F8-4D6C5882B69B}"/>
                  </a:ext>
                </a:extLst>
              </p14:cNvPr>
              <p14:cNvContentPartPr/>
              <p14:nvPr/>
            </p14:nvContentPartPr>
            <p14:xfrm>
              <a:off x="6786937" y="3720465"/>
              <a:ext cx="392040" cy="398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9FC955-B6CE-47DA-A8F8-4D6C5882B69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768937" y="3684825"/>
                <a:ext cx="42768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DA80EA3-ECD2-48D6-B0B3-9ACDECBA8240}"/>
                  </a:ext>
                </a:extLst>
              </p14:cNvPr>
              <p14:cNvContentPartPr/>
              <p14:nvPr/>
            </p14:nvContentPartPr>
            <p14:xfrm>
              <a:off x="7214617" y="3563865"/>
              <a:ext cx="540360" cy="510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DA80EA3-ECD2-48D6-B0B3-9ACDECBA824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196977" y="3528225"/>
                <a:ext cx="57600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2FC9AFA-000C-42F0-B6B5-0339C79E1029}"/>
                  </a:ext>
                </a:extLst>
              </p14:cNvPr>
              <p14:cNvContentPartPr/>
              <p14:nvPr/>
            </p14:nvContentPartPr>
            <p14:xfrm>
              <a:off x="8282737" y="3297105"/>
              <a:ext cx="1047240" cy="524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2FC9AFA-000C-42F0-B6B5-0339C79E1029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265097" y="3261105"/>
                <a:ext cx="108288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4200F92-A237-4FC5-8715-8D3CDAD5D8E4}"/>
                  </a:ext>
                </a:extLst>
              </p14:cNvPr>
              <p14:cNvContentPartPr/>
              <p14:nvPr/>
            </p14:nvContentPartPr>
            <p14:xfrm>
              <a:off x="9341137" y="2912625"/>
              <a:ext cx="680400" cy="581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4200F92-A237-4FC5-8715-8D3CDAD5D8E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323137" y="2876625"/>
                <a:ext cx="7160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0ADC182-4A88-424A-B648-56C416CB1F55}"/>
                  </a:ext>
                </a:extLst>
              </p14:cNvPr>
              <p14:cNvContentPartPr/>
              <p14:nvPr/>
            </p14:nvContentPartPr>
            <p14:xfrm>
              <a:off x="10071217" y="2990385"/>
              <a:ext cx="569520" cy="548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0ADC182-4A88-424A-B648-56C416CB1F5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053577" y="2954385"/>
                <a:ext cx="60516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F57021-D426-4F48-B84E-4B12FA115D16}"/>
                  </a:ext>
                </a:extLst>
              </p14:cNvPr>
              <p14:cNvContentPartPr/>
              <p14:nvPr/>
            </p14:nvContentPartPr>
            <p14:xfrm>
              <a:off x="10854937" y="2905425"/>
              <a:ext cx="628560" cy="298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F57021-D426-4F48-B84E-4B12FA115D1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836937" y="2869785"/>
                <a:ext cx="6642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A68E33B-ED93-4ABB-AA15-728A55D11432}"/>
                  </a:ext>
                </a:extLst>
              </p14:cNvPr>
              <p14:cNvContentPartPr/>
              <p14:nvPr/>
            </p14:nvContentPartPr>
            <p14:xfrm>
              <a:off x="3964897" y="4688865"/>
              <a:ext cx="619560" cy="351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A68E33B-ED93-4ABB-AA15-728A55D1143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947257" y="4653225"/>
                <a:ext cx="6552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4A2CA71-BBBD-4882-B41B-FE261524D483}"/>
                  </a:ext>
                </a:extLst>
              </p14:cNvPr>
              <p14:cNvContentPartPr/>
              <p14:nvPr/>
            </p14:nvContentPartPr>
            <p14:xfrm>
              <a:off x="4852297" y="4752945"/>
              <a:ext cx="81000" cy="91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4A2CA71-BBBD-4882-B41B-FE261524D483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834657" y="4716945"/>
                <a:ext cx="116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64BB98E-5EBE-4220-9BCA-6C352766E568}"/>
                  </a:ext>
                </a:extLst>
              </p14:cNvPr>
              <p14:cNvContentPartPr/>
              <p14:nvPr/>
            </p14:nvContentPartPr>
            <p14:xfrm>
              <a:off x="4788937" y="4616865"/>
              <a:ext cx="360" cy="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64BB98E-5EBE-4220-9BCA-6C352766E56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71297" y="4581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209834B-F3C1-486C-A334-EF4F31A5E863}"/>
                  </a:ext>
                </a:extLst>
              </p14:cNvPr>
              <p14:cNvContentPartPr/>
              <p14:nvPr/>
            </p14:nvContentPartPr>
            <p14:xfrm>
              <a:off x="5047777" y="4571145"/>
              <a:ext cx="225720" cy="2538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209834B-F3C1-486C-A334-EF4F31A5E86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30137" y="4535505"/>
                <a:ext cx="2613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0F6F53C-9AC6-4324-9E5F-58F50D32E6DC}"/>
                  </a:ext>
                </a:extLst>
              </p14:cNvPr>
              <p14:cNvContentPartPr/>
              <p14:nvPr/>
            </p14:nvContentPartPr>
            <p14:xfrm>
              <a:off x="5232457" y="4517505"/>
              <a:ext cx="510480" cy="345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0F6F53C-9AC6-4324-9E5F-58F50D32E6D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214817" y="4481505"/>
                <a:ext cx="5461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BADCC5D-74DE-4B31-AC43-A424BF0331E4}"/>
                  </a:ext>
                </a:extLst>
              </p14:cNvPr>
              <p14:cNvContentPartPr/>
              <p14:nvPr/>
            </p14:nvContentPartPr>
            <p14:xfrm>
              <a:off x="5151097" y="4641705"/>
              <a:ext cx="87840" cy="38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BADCC5D-74DE-4B31-AC43-A424BF0331E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133097" y="4605705"/>
                <a:ext cx="123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8ADE144-C050-488C-B1D3-C471DBBAF932}"/>
                  </a:ext>
                </a:extLst>
              </p14:cNvPr>
              <p14:cNvContentPartPr/>
              <p14:nvPr/>
            </p14:nvContentPartPr>
            <p14:xfrm>
              <a:off x="6183217" y="4473945"/>
              <a:ext cx="563760" cy="3492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8ADE144-C050-488C-B1D3-C471DBBAF93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165217" y="4438305"/>
                <a:ext cx="5994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749A685-92E9-4A14-882D-F7C840EC1181}"/>
                  </a:ext>
                </a:extLst>
              </p14:cNvPr>
              <p14:cNvContentPartPr/>
              <p14:nvPr/>
            </p14:nvContentPartPr>
            <p14:xfrm>
              <a:off x="6898537" y="4465665"/>
              <a:ext cx="432000" cy="799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749A685-92E9-4A14-882D-F7C840EC118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880897" y="4429665"/>
                <a:ext cx="4676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60A1B3D-C961-4404-B1F3-8B474AA3DD85}"/>
                  </a:ext>
                </a:extLst>
              </p14:cNvPr>
              <p14:cNvContentPartPr/>
              <p14:nvPr/>
            </p14:nvContentPartPr>
            <p14:xfrm>
              <a:off x="7486777" y="4254705"/>
              <a:ext cx="271440" cy="295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60A1B3D-C961-4404-B1F3-8B474AA3DD8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468777" y="4218705"/>
                <a:ext cx="3070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A87CA0F-50AB-45B0-A60C-E23C8E721A18}"/>
                  </a:ext>
                </a:extLst>
              </p14:cNvPr>
              <p14:cNvContentPartPr/>
              <p14:nvPr/>
            </p14:nvContentPartPr>
            <p14:xfrm>
              <a:off x="7587937" y="4173345"/>
              <a:ext cx="469440" cy="307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A87CA0F-50AB-45B0-A60C-E23C8E721A1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570297" y="4137345"/>
                <a:ext cx="5050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A6C97D8-544E-42AA-86DD-04B05F7ABDE8}"/>
                  </a:ext>
                </a:extLst>
              </p14:cNvPr>
              <p14:cNvContentPartPr/>
              <p14:nvPr/>
            </p14:nvContentPartPr>
            <p14:xfrm>
              <a:off x="-77183" y="714825"/>
              <a:ext cx="1505520" cy="5169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A6C97D8-544E-42AA-86DD-04B05F7ABDE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-94823" y="678825"/>
                <a:ext cx="1541160" cy="52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35703F3-CE8E-4FD6-A0A1-21678C083F40}"/>
                  </a:ext>
                </a:extLst>
              </p14:cNvPr>
              <p14:cNvContentPartPr/>
              <p14:nvPr/>
            </p14:nvContentPartPr>
            <p14:xfrm>
              <a:off x="1583857" y="5588505"/>
              <a:ext cx="391680" cy="431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35703F3-CE8E-4FD6-A0A1-21678C083F4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565857" y="5552865"/>
                <a:ext cx="4273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A2342BE-92CF-44C6-9886-A9E207E91F44}"/>
                  </a:ext>
                </a:extLst>
              </p14:cNvPr>
              <p14:cNvContentPartPr/>
              <p14:nvPr/>
            </p14:nvContentPartPr>
            <p14:xfrm>
              <a:off x="2208457" y="5504265"/>
              <a:ext cx="281160" cy="425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A2342BE-92CF-44C6-9886-A9E207E91F4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90817" y="5468265"/>
                <a:ext cx="3168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436ED7B-01FE-465E-8875-C4D3AA7D3E82}"/>
                  </a:ext>
                </a:extLst>
              </p14:cNvPr>
              <p14:cNvContentPartPr/>
              <p14:nvPr/>
            </p14:nvContentPartPr>
            <p14:xfrm>
              <a:off x="2389537" y="5565105"/>
              <a:ext cx="542880" cy="236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436ED7B-01FE-465E-8875-C4D3AA7D3E8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71897" y="5529465"/>
                <a:ext cx="5785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8F212BB-D456-4FDD-BB3E-295A449361D3}"/>
                  </a:ext>
                </a:extLst>
              </p14:cNvPr>
              <p14:cNvContentPartPr/>
              <p14:nvPr/>
            </p14:nvContentPartPr>
            <p14:xfrm>
              <a:off x="3141217" y="5534145"/>
              <a:ext cx="320040" cy="52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8F212BB-D456-4FDD-BB3E-295A449361D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123217" y="5498145"/>
                <a:ext cx="3556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EBB6926-72BA-4620-894F-0D3ECBFFFB38}"/>
                  </a:ext>
                </a:extLst>
              </p14:cNvPr>
              <p14:cNvContentPartPr/>
              <p14:nvPr/>
            </p14:nvContentPartPr>
            <p14:xfrm>
              <a:off x="3566737" y="5350185"/>
              <a:ext cx="234000" cy="390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EBB6926-72BA-4620-894F-0D3ECBFFFB3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549097" y="5314545"/>
                <a:ext cx="2696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444CF23-5222-46EB-BE26-F6E5A76B73F4}"/>
                  </a:ext>
                </a:extLst>
              </p14:cNvPr>
              <p14:cNvContentPartPr/>
              <p14:nvPr/>
            </p14:nvContentPartPr>
            <p14:xfrm>
              <a:off x="3765097" y="5404545"/>
              <a:ext cx="129960" cy="155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444CF23-5222-46EB-BE26-F6E5A76B73F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747457" y="5368905"/>
                <a:ext cx="1656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55C0394-1B05-4344-8257-83DBDA87C818}"/>
                  </a:ext>
                </a:extLst>
              </p14:cNvPr>
              <p14:cNvContentPartPr/>
              <p14:nvPr/>
            </p14:nvContentPartPr>
            <p14:xfrm>
              <a:off x="3802177" y="5187465"/>
              <a:ext cx="502200" cy="758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55C0394-1B05-4344-8257-83DBDA87C81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784537" y="5151465"/>
                <a:ext cx="53784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41B1EB5-8565-47F6-9EDD-4B28A75712B6}"/>
                  </a:ext>
                </a:extLst>
              </p14:cNvPr>
              <p14:cNvContentPartPr/>
              <p14:nvPr/>
            </p14:nvContentPartPr>
            <p14:xfrm>
              <a:off x="4508497" y="5549985"/>
              <a:ext cx="630720" cy="172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41B1EB5-8565-47F6-9EDD-4B28A75712B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490497" y="5513985"/>
                <a:ext cx="6663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DCA5516-CFB0-4922-99FF-7C03F5E96DAE}"/>
                  </a:ext>
                </a:extLst>
              </p14:cNvPr>
              <p14:cNvContentPartPr/>
              <p14:nvPr/>
            </p14:nvContentPartPr>
            <p14:xfrm>
              <a:off x="4508497" y="5296905"/>
              <a:ext cx="443520" cy="162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DCA5516-CFB0-4922-99FF-7C03F5E96DA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490497" y="5260905"/>
                <a:ext cx="479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81C0E61-7A9F-4797-8ED2-B42D523E695F}"/>
                  </a:ext>
                </a:extLst>
              </p14:cNvPr>
              <p14:cNvContentPartPr/>
              <p14:nvPr/>
            </p14:nvContentPartPr>
            <p14:xfrm>
              <a:off x="4354417" y="751545"/>
              <a:ext cx="1085400" cy="4221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81C0E61-7A9F-4797-8ED2-B42D523E695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336777" y="715905"/>
                <a:ext cx="1121040" cy="42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FCC498B-37F2-47E8-9413-61F024A13DB3}"/>
                  </a:ext>
                </a:extLst>
              </p14:cNvPr>
              <p14:cNvContentPartPr/>
              <p14:nvPr/>
            </p14:nvContentPartPr>
            <p14:xfrm>
              <a:off x="5350177" y="5202945"/>
              <a:ext cx="645840" cy="3715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FCC498B-37F2-47E8-9413-61F024A13DB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332537" y="5166945"/>
                <a:ext cx="6814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1E0CC74-B68A-434F-A94E-DF6DCD5CB4B1}"/>
                  </a:ext>
                </a:extLst>
              </p14:cNvPr>
              <p14:cNvContentPartPr/>
              <p14:nvPr/>
            </p14:nvContentPartPr>
            <p14:xfrm>
              <a:off x="6154777" y="5114745"/>
              <a:ext cx="254520" cy="5385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1E0CC74-B68A-434F-A94E-DF6DCD5CB4B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137137" y="5079105"/>
                <a:ext cx="29016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49DC54-6129-43C0-B9BC-0309A74EB492}"/>
                  </a:ext>
                </a:extLst>
              </p14:cNvPr>
              <p14:cNvContentPartPr/>
              <p14:nvPr/>
            </p14:nvContentPartPr>
            <p14:xfrm>
              <a:off x="6391297" y="5221305"/>
              <a:ext cx="477720" cy="2415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49DC54-6129-43C0-B9BC-0309A74EB49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373657" y="5185665"/>
                <a:ext cx="513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A78A434-D155-4962-9FE2-4D76C9BE52B3}"/>
                  </a:ext>
                </a:extLst>
              </p14:cNvPr>
              <p14:cNvContentPartPr/>
              <p14:nvPr/>
            </p14:nvContentPartPr>
            <p14:xfrm>
              <a:off x="6898537" y="5182785"/>
              <a:ext cx="396720" cy="104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A78A434-D155-4962-9FE2-4D76C9BE52B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880897" y="5147145"/>
                <a:ext cx="4323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143C801-2B62-4689-8BA7-8A081D857767}"/>
                  </a:ext>
                </a:extLst>
              </p14:cNvPr>
              <p14:cNvContentPartPr/>
              <p14:nvPr/>
            </p14:nvContentPartPr>
            <p14:xfrm>
              <a:off x="7251337" y="4879305"/>
              <a:ext cx="316440" cy="4633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143C801-2B62-4689-8BA7-8A081D85776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233697" y="4843665"/>
                <a:ext cx="3520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B86AD27-DDC5-4A1B-8E40-9F8B7AD9BDED}"/>
                  </a:ext>
                </a:extLst>
              </p14:cNvPr>
              <p14:cNvContentPartPr/>
              <p14:nvPr/>
            </p14:nvContentPartPr>
            <p14:xfrm>
              <a:off x="7448977" y="4816305"/>
              <a:ext cx="390240" cy="435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B86AD27-DDC5-4A1B-8E40-9F8B7AD9BDE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431337" y="4780305"/>
                <a:ext cx="42588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506D2D6-17F6-4D4C-943B-755310A99240}"/>
                  </a:ext>
                </a:extLst>
              </p14:cNvPr>
              <p14:cNvContentPartPr/>
              <p14:nvPr/>
            </p14:nvContentPartPr>
            <p14:xfrm>
              <a:off x="7912297" y="4725585"/>
              <a:ext cx="203040" cy="5774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506D2D6-17F6-4D4C-943B-755310A9924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894657" y="4689585"/>
                <a:ext cx="23868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3812A0F-B267-4A29-883B-6F35C820D37C}"/>
                  </a:ext>
                </a:extLst>
              </p14:cNvPr>
              <p14:cNvContentPartPr/>
              <p14:nvPr/>
            </p14:nvContentPartPr>
            <p14:xfrm>
              <a:off x="6563737" y="644265"/>
              <a:ext cx="2129040" cy="369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3812A0F-B267-4A29-883B-6F35C820D37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545737" y="608265"/>
                <a:ext cx="21646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3B81D43-7B35-43B0-89A3-CC6C711A4AD0}"/>
                  </a:ext>
                </a:extLst>
              </p14:cNvPr>
              <p14:cNvContentPartPr/>
              <p14:nvPr/>
            </p14:nvContentPartPr>
            <p14:xfrm>
              <a:off x="7912297" y="696825"/>
              <a:ext cx="1454760" cy="38228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3B81D43-7B35-43B0-89A3-CC6C711A4AD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894657" y="660825"/>
                <a:ext cx="1490400" cy="38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1DE3B25-6CC2-405F-8369-C5B8C7D857B5}"/>
                  </a:ext>
                </a:extLst>
              </p14:cNvPr>
              <p14:cNvContentPartPr/>
              <p14:nvPr/>
            </p14:nvContentPartPr>
            <p14:xfrm>
              <a:off x="8455537" y="5099985"/>
              <a:ext cx="383760" cy="158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1DE3B25-6CC2-405F-8369-C5B8C7D857B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437537" y="5063985"/>
                <a:ext cx="419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97929EF-73C9-4683-A9F9-E2CAC5F3ABF0}"/>
                  </a:ext>
                </a:extLst>
              </p14:cNvPr>
              <p14:cNvContentPartPr/>
              <p14:nvPr/>
            </p14:nvContentPartPr>
            <p14:xfrm>
              <a:off x="8591257" y="4915665"/>
              <a:ext cx="142560" cy="292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97929EF-73C9-4683-A9F9-E2CAC5F3ABF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573617" y="4880025"/>
                <a:ext cx="1782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BCD2D37-D05A-4678-BAC8-7E7CE67B6D48}"/>
                  </a:ext>
                </a:extLst>
              </p14:cNvPr>
              <p14:cNvContentPartPr/>
              <p14:nvPr/>
            </p14:nvContentPartPr>
            <p14:xfrm>
              <a:off x="9062137" y="4654665"/>
              <a:ext cx="572400" cy="5857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BCD2D37-D05A-4678-BAC8-7E7CE67B6D4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044497" y="4619025"/>
                <a:ext cx="60804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A75584C-282A-4496-88DB-3FD3A8398F52}"/>
                  </a:ext>
                </a:extLst>
              </p14:cNvPr>
              <p14:cNvContentPartPr/>
              <p14:nvPr/>
            </p14:nvContentPartPr>
            <p14:xfrm>
              <a:off x="9786457" y="4318425"/>
              <a:ext cx="272520" cy="622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A75584C-282A-4496-88DB-3FD3A8398F5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768817" y="4282425"/>
                <a:ext cx="30816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2849072-A344-4AB2-B8E3-2E77307F7BD3}"/>
                  </a:ext>
                </a:extLst>
              </p14:cNvPr>
              <p14:cNvContentPartPr/>
              <p14:nvPr/>
            </p14:nvContentPartPr>
            <p14:xfrm>
              <a:off x="10021897" y="4451985"/>
              <a:ext cx="578880" cy="401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2849072-A344-4AB2-B8E3-2E77307F7BD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004257" y="4415985"/>
                <a:ext cx="6145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9D6C956-A524-4D6E-BB44-F7F9708A59D1}"/>
                  </a:ext>
                </a:extLst>
              </p14:cNvPr>
              <p14:cNvContentPartPr/>
              <p14:nvPr/>
            </p14:nvContentPartPr>
            <p14:xfrm>
              <a:off x="10646497" y="4614705"/>
              <a:ext cx="335520" cy="120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9D6C956-A524-4D6E-BB44-F7F9708A59D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628497" y="4578705"/>
                <a:ext cx="3711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687A01C-572B-417B-A9A0-9BAC8D275CB6}"/>
                  </a:ext>
                </a:extLst>
              </p14:cNvPr>
              <p14:cNvContentPartPr/>
              <p14:nvPr/>
            </p14:nvContentPartPr>
            <p14:xfrm>
              <a:off x="10981297" y="4318425"/>
              <a:ext cx="288360" cy="4172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687A01C-572B-417B-A9A0-9BAC8D275CB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963657" y="4282425"/>
                <a:ext cx="32400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2F46997-737B-4690-B507-5CB758F9F046}"/>
                  </a:ext>
                </a:extLst>
              </p14:cNvPr>
              <p14:cNvContentPartPr/>
              <p14:nvPr/>
            </p14:nvContentPartPr>
            <p14:xfrm>
              <a:off x="11124217" y="4272705"/>
              <a:ext cx="338760" cy="381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2F46997-737B-4690-B507-5CB758F9F04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106217" y="4237065"/>
                <a:ext cx="3744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34BE83B-3F76-40DA-82A7-F2C0025D947D}"/>
                  </a:ext>
                </a:extLst>
              </p14:cNvPr>
              <p14:cNvContentPartPr/>
              <p14:nvPr/>
            </p14:nvContentPartPr>
            <p14:xfrm>
              <a:off x="11488537" y="4309425"/>
              <a:ext cx="277200" cy="1270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34BE83B-3F76-40DA-82A7-F2C0025D947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1470897" y="4273425"/>
                <a:ext cx="3128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32DE48B-F08E-42E1-A646-D50E810E4D0A}"/>
                  </a:ext>
                </a:extLst>
              </p14:cNvPr>
              <p14:cNvContentPartPr/>
              <p14:nvPr/>
            </p14:nvContentPartPr>
            <p14:xfrm>
              <a:off x="11778337" y="4131945"/>
              <a:ext cx="292320" cy="376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32DE48B-F08E-42E1-A646-D50E810E4D0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760697" y="4096305"/>
                <a:ext cx="3279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3C90BF2-718C-42CB-B423-E712CD918719}"/>
                  </a:ext>
                </a:extLst>
              </p14:cNvPr>
              <p14:cNvContentPartPr/>
              <p14:nvPr/>
            </p14:nvContentPartPr>
            <p14:xfrm>
              <a:off x="11886697" y="3883545"/>
              <a:ext cx="265680" cy="7452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3C90BF2-718C-42CB-B423-E712CD91871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869057" y="3847905"/>
                <a:ext cx="30132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708FA02-C208-49AC-A965-5C4F11FA85A6}"/>
                  </a:ext>
                </a:extLst>
              </p14:cNvPr>
              <p14:cNvContentPartPr/>
              <p14:nvPr/>
            </p14:nvContentPartPr>
            <p14:xfrm>
              <a:off x="5338657" y="5784705"/>
              <a:ext cx="210240" cy="5803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708FA02-C208-49AC-A965-5C4F11FA85A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320657" y="5749065"/>
                <a:ext cx="24588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4D292DF-6553-44C0-80BD-1B732115B8FB}"/>
                  </a:ext>
                </a:extLst>
              </p14:cNvPr>
              <p14:cNvContentPartPr/>
              <p14:nvPr/>
            </p14:nvContentPartPr>
            <p14:xfrm>
              <a:off x="5639977" y="5839425"/>
              <a:ext cx="207360" cy="3931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4D292DF-6553-44C0-80BD-1B732115B8FB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622337" y="5803425"/>
                <a:ext cx="2430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BF94D61-A5EC-457F-9759-CCBECFB8E614}"/>
                  </a:ext>
                </a:extLst>
              </p14:cNvPr>
              <p14:cNvContentPartPr/>
              <p14:nvPr/>
            </p14:nvContentPartPr>
            <p14:xfrm>
              <a:off x="5666977" y="6067665"/>
              <a:ext cx="34920" cy="25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BF94D61-A5EC-457F-9759-CCBECFB8E614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649337" y="6032025"/>
                <a:ext cx="705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0C046B6-EF47-4BFA-8436-38CE43ED5E2B}"/>
                  </a:ext>
                </a:extLst>
              </p14:cNvPr>
              <p14:cNvContentPartPr/>
              <p14:nvPr/>
            </p14:nvContentPartPr>
            <p14:xfrm>
              <a:off x="5937697" y="5843745"/>
              <a:ext cx="319680" cy="259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0C046B6-EF47-4BFA-8436-38CE43ED5E2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920057" y="5808105"/>
                <a:ext cx="3553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86E1203-FD68-40A9-8AAB-B6CF0E00CE13}"/>
                  </a:ext>
                </a:extLst>
              </p14:cNvPr>
              <p14:cNvContentPartPr/>
              <p14:nvPr/>
            </p14:nvContentPartPr>
            <p14:xfrm>
              <a:off x="6424777" y="5737545"/>
              <a:ext cx="266400" cy="441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86E1203-FD68-40A9-8AAB-B6CF0E00CE1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407137" y="5701545"/>
                <a:ext cx="3020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E566131-75D9-4E20-A05C-B4B39708AB96}"/>
                  </a:ext>
                </a:extLst>
              </p14:cNvPr>
              <p14:cNvContentPartPr/>
              <p14:nvPr/>
            </p14:nvContentPartPr>
            <p14:xfrm>
              <a:off x="6708457" y="5757705"/>
              <a:ext cx="142200" cy="264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E566131-75D9-4E20-A05C-B4B39708AB9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690457" y="5722065"/>
                <a:ext cx="1778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2B3EAB1-D154-460F-B135-FEE19C82E9DE}"/>
                  </a:ext>
                </a:extLst>
              </p14:cNvPr>
              <p14:cNvContentPartPr/>
              <p14:nvPr/>
            </p14:nvContentPartPr>
            <p14:xfrm>
              <a:off x="7287697" y="5674185"/>
              <a:ext cx="659160" cy="1018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2B3EAB1-D154-460F-B135-FEE19C82E9D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269697" y="5638185"/>
                <a:ext cx="694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CCDC31F-8148-4256-A699-4843181AC835}"/>
                  </a:ext>
                </a:extLst>
              </p14:cNvPr>
              <p14:cNvContentPartPr/>
              <p14:nvPr/>
            </p14:nvContentPartPr>
            <p14:xfrm>
              <a:off x="7242337" y="6008625"/>
              <a:ext cx="634680" cy="936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CCDC31F-8148-4256-A699-4843181AC835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224697" y="5972625"/>
                <a:ext cx="6703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8917452-6BB9-433B-98CF-EDD80D04ECD4}"/>
                  </a:ext>
                </a:extLst>
              </p14:cNvPr>
              <p14:cNvContentPartPr/>
              <p14:nvPr/>
            </p14:nvContentPartPr>
            <p14:xfrm>
              <a:off x="8376697" y="5612625"/>
              <a:ext cx="267120" cy="299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8917452-6BB9-433B-98CF-EDD80D04ECD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359057" y="5576985"/>
                <a:ext cx="3027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04B6D65-549E-4DEE-B85E-798EFAB87580}"/>
                  </a:ext>
                </a:extLst>
              </p14:cNvPr>
              <p14:cNvContentPartPr/>
              <p14:nvPr/>
            </p14:nvContentPartPr>
            <p14:xfrm>
              <a:off x="8708977" y="5476905"/>
              <a:ext cx="282600" cy="3088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04B6D65-549E-4DEE-B85E-798EFAB87580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691337" y="5440905"/>
                <a:ext cx="3182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ABEC827-2CEC-4641-B6E3-F805B18D41A4}"/>
                  </a:ext>
                </a:extLst>
              </p14:cNvPr>
              <p14:cNvContentPartPr/>
              <p14:nvPr/>
            </p14:nvContentPartPr>
            <p14:xfrm>
              <a:off x="8681977" y="5613705"/>
              <a:ext cx="181440" cy="990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ABEC827-2CEC-4641-B6E3-F805B18D41A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664337" y="5578065"/>
                <a:ext cx="2170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0ED1953-0905-4836-8707-EB26C1CFDA82}"/>
                  </a:ext>
                </a:extLst>
              </p14:cNvPr>
              <p14:cNvContentPartPr/>
              <p14:nvPr/>
            </p14:nvContentPartPr>
            <p14:xfrm>
              <a:off x="8877457" y="5504625"/>
              <a:ext cx="410400" cy="3607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0ED1953-0905-4836-8707-EB26C1CFDA8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859817" y="5468625"/>
                <a:ext cx="4460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7D59C22-8DC0-49E1-9C1E-CA5295D447D8}"/>
                  </a:ext>
                </a:extLst>
              </p14:cNvPr>
              <p14:cNvContentPartPr/>
              <p14:nvPr/>
            </p14:nvContentPartPr>
            <p14:xfrm>
              <a:off x="9496657" y="5444505"/>
              <a:ext cx="187560" cy="378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7D59C22-8DC0-49E1-9C1E-CA5295D447D8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479017" y="5408505"/>
                <a:ext cx="2232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640DEBE-01AD-4D15-8BEB-134F6D6CC682}"/>
                  </a:ext>
                </a:extLst>
              </p14:cNvPr>
              <p14:cNvContentPartPr/>
              <p14:nvPr/>
            </p14:nvContentPartPr>
            <p14:xfrm>
              <a:off x="9895177" y="5477265"/>
              <a:ext cx="180360" cy="2815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640DEBE-01AD-4D15-8BEB-134F6D6CC682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877177" y="5441625"/>
                <a:ext cx="2160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B194AA3-A9D0-477C-A621-E86421A8D8FA}"/>
                  </a:ext>
                </a:extLst>
              </p14:cNvPr>
              <p14:cNvContentPartPr/>
              <p14:nvPr/>
            </p14:nvContentPartPr>
            <p14:xfrm>
              <a:off x="10538137" y="5305185"/>
              <a:ext cx="247680" cy="483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B194AA3-A9D0-477C-A621-E86421A8D8F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520137" y="5269185"/>
                <a:ext cx="28332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3F70DD-4A73-4408-9314-8636253BE2FE}"/>
                  </a:ext>
                </a:extLst>
              </p14:cNvPr>
              <p14:cNvContentPartPr/>
              <p14:nvPr/>
            </p14:nvContentPartPr>
            <p14:xfrm>
              <a:off x="10311337" y="5026185"/>
              <a:ext cx="529560" cy="2430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3F70DD-4A73-4408-9314-8636253BE2F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293697" y="4990545"/>
                <a:ext cx="5652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CC60BDA-053B-4D21-B7DB-1320FCC3CB26}"/>
                  </a:ext>
                </a:extLst>
              </p14:cNvPr>
              <p14:cNvContentPartPr/>
              <p14:nvPr/>
            </p14:nvContentPartPr>
            <p14:xfrm>
              <a:off x="10999657" y="5305185"/>
              <a:ext cx="163080" cy="2988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CC60BDA-053B-4D21-B7DB-1320FCC3CB2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0981657" y="5269185"/>
                <a:ext cx="1987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D179A66-363F-4D73-9CE0-D676C90207A1}"/>
                  </a:ext>
                </a:extLst>
              </p14:cNvPr>
              <p14:cNvContentPartPr/>
              <p14:nvPr/>
            </p14:nvContentPartPr>
            <p14:xfrm>
              <a:off x="10990657" y="5606865"/>
              <a:ext cx="438840" cy="42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D179A66-363F-4D73-9CE0-D676C90207A1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0973017" y="5570865"/>
                <a:ext cx="4744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5FBF2A6-D16B-4E4B-93C5-94DC277F7233}"/>
                  </a:ext>
                </a:extLst>
              </p14:cNvPr>
              <p14:cNvContentPartPr/>
              <p14:nvPr/>
            </p14:nvContentPartPr>
            <p14:xfrm>
              <a:off x="10836217" y="5123745"/>
              <a:ext cx="226800" cy="828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5FBF2A6-D16B-4E4B-93C5-94DC277F7233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0818577" y="5088105"/>
                <a:ext cx="262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624DC7B-DE57-401A-B383-94FF899B19A3}"/>
                  </a:ext>
                </a:extLst>
              </p14:cNvPr>
              <p14:cNvContentPartPr/>
              <p14:nvPr/>
            </p14:nvContentPartPr>
            <p14:xfrm>
              <a:off x="11253097" y="5036265"/>
              <a:ext cx="383400" cy="459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624DC7B-DE57-401A-B383-94FF899B19A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1235457" y="5000265"/>
                <a:ext cx="41904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4F44407-31B2-49BB-BFE8-35CE4E3E955B}"/>
                  </a:ext>
                </a:extLst>
              </p14:cNvPr>
              <p14:cNvContentPartPr/>
              <p14:nvPr/>
            </p14:nvContentPartPr>
            <p14:xfrm>
              <a:off x="5730337" y="6380145"/>
              <a:ext cx="336960" cy="3704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4F44407-31B2-49BB-BFE8-35CE4E3E955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712697" y="6344505"/>
                <a:ext cx="3726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12281F4-41A6-46AF-864B-186EA278DE4F}"/>
                  </a:ext>
                </a:extLst>
              </p14:cNvPr>
              <p14:cNvContentPartPr/>
              <p14:nvPr/>
            </p14:nvContentPartPr>
            <p14:xfrm>
              <a:off x="6219217" y="6355305"/>
              <a:ext cx="137520" cy="2566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12281F4-41A6-46AF-864B-186EA278DE4F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201577" y="6319305"/>
                <a:ext cx="1731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5EFB4CF-96E3-4BAC-B476-C25AA346A1C8}"/>
                  </a:ext>
                </a:extLst>
              </p14:cNvPr>
              <p14:cNvContentPartPr/>
              <p14:nvPr/>
            </p14:nvContentPartPr>
            <p14:xfrm>
              <a:off x="6400297" y="6380505"/>
              <a:ext cx="360360" cy="1879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5EFB4CF-96E3-4BAC-B476-C25AA346A1C8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382657" y="6344505"/>
                <a:ext cx="3960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568DADE-2B53-44CD-A670-3F36912F7CAB}"/>
                  </a:ext>
                </a:extLst>
              </p14:cNvPr>
              <p14:cNvContentPartPr/>
              <p14:nvPr/>
            </p14:nvContentPartPr>
            <p14:xfrm>
              <a:off x="6907537" y="6527385"/>
              <a:ext cx="37440" cy="968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568DADE-2B53-44CD-A670-3F36912F7CAB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889537" y="6491385"/>
                <a:ext cx="730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3E2917F-16A5-47C1-A7B3-0AAE36DFC9FD}"/>
                  </a:ext>
                </a:extLst>
              </p14:cNvPr>
              <p14:cNvContentPartPr/>
              <p14:nvPr/>
            </p14:nvContentPartPr>
            <p14:xfrm>
              <a:off x="7052617" y="6345945"/>
              <a:ext cx="116280" cy="261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3E2917F-16A5-47C1-A7B3-0AAE36DFC9F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034977" y="6310305"/>
                <a:ext cx="1519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2A0D377-9737-4894-A012-7F5DC1C6EA3E}"/>
                  </a:ext>
                </a:extLst>
              </p14:cNvPr>
              <p14:cNvContentPartPr/>
              <p14:nvPr/>
            </p14:nvContentPartPr>
            <p14:xfrm>
              <a:off x="7123177" y="6391665"/>
              <a:ext cx="192240" cy="1454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2A0D377-9737-4894-A012-7F5DC1C6EA3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105177" y="6355665"/>
                <a:ext cx="227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77D3601-FCC8-4E12-9DEA-AAD557D696EA}"/>
                  </a:ext>
                </a:extLst>
              </p14:cNvPr>
              <p14:cNvContentPartPr/>
              <p14:nvPr/>
            </p14:nvContentPartPr>
            <p14:xfrm>
              <a:off x="7287697" y="6282585"/>
              <a:ext cx="417600" cy="4978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77D3601-FCC8-4E12-9DEA-AAD557D696E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269697" y="6246945"/>
                <a:ext cx="45324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8934AFB-CF81-4673-8BFE-A44122627E00}"/>
                  </a:ext>
                </a:extLst>
              </p14:cNvPr>
              <p14:cNvContentPartPr/>
              <p14:nvPr/>
            </p14:nvContentPartPr>
            <p14:xfrm>
              <a:off x="7821937" y="6448185"/>
              <a:ext cx="390960" cy="522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8934AFB-CF81-4673-8BFE-A44122627E00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803937" y="6412545"/>
                <a:ext cx="4266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D4C3C6F-2677-46FE-A213-5E60AFCDEE83}"/>
                  </a:ext>
                </a:extLst>
              </p14:cNvPr>
              <p14:cNvContentPartPr/>
              <p14:nvPr/>
            </p14:nvContentPartPr>
            <p14:xfrm>
              <a:off x="7939297" y="6599025"/>
              <a:ext cx="216360" cy="550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D4C3C6F-2677-46FE-A213-5E60AFCDEE83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921657" y="6563385"/>
                <a:ext cx="252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21AE839-3570-4F51-BAA4-1CC2EE10211B}"/>
                  </a:ext>
                </a:extLst>
              </p14:cNvPr>
              <p14:cNvContentPartPr/>
              <p14:nvPr/>
            </p14:nvContentPartPr>
            <p14:xfrm>
              <a:off x="8428537" y="6092145"/>
              <a:ext cx="659160" cy="6732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21AE839-3570-4F51-BAA4-1CC2EE10211B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410537" y="6056145"/>
                <a:ext cx="69480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28A0EE6-419E-4FA0-B3E1-F61E9798D825}"/>
                  </a:ext>
                </a:extLst>
              </p14:cNvPr>
              <p14:cNvContentPartPr/>
              <p14:nvPr/>
            </p14:nvContentPartPr>
            <p14:xfrm>
              <a:off x="9252937" y="6201225"/>
              <a:ext cx="225720" cy="3808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28A0EE6-419E-4FA0-B3E1-F61E9798D82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234937" y="6165585"/>
                <a:ext cx="2613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FBBC531-A3D6-4301-B870-BFB5A45EC4C6}"/>
                  </a:ext>
                </a:extLst>
              </p14:cNvPr>
              <p14:cNvContentPartPr/>
              <p14:nvPr/>
            </p14:nvContentPartPr>
            <p14:xfrm>
              <a:off x="9523657" y="6235425"/>
              <a:ext cx="414360" cy="225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FBBC531-A3D6-4301-B870-BFB5A45EC4C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506017" y="6199785"/>
                <a:ext cx="4500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45197D0-D225-4F23-961A-840EA143F91A}"/>
                  </a:ext>
                </a:extLst>
              </p14:cNvPr>
              <p14:cNvContentPartPr/>
              <p14:nvPr/>
            </p14:nvContentPartPr>
            <p14:xfrm>
              <a:off x="10094257" y="6268905"/>
              <a:ext cx="321120" cy="954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45197D0-D225-4F23-961A-840EA143F91A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0076257" y="6233265"/>
                <a:ext cx="356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BF091B4-F9C5-4C8F-8768-06E6B0C41FFC}"/>
                  </a:ext>
                </a:extLst>
              </p14:cNvPr>
              <p14:cNvContentPartPr/>
              <p14:nvPr/>
            </p14:nvContentPartPr>
            <p14:xfrm>
              <a:off x="10420417" y="6011145"/>
              <a:ext cx="249480" cy="5317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BF091B4-F9C5-4C8F-8768-06E6B0C41FFC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402417" y="5975145"/>
                <a:ext cx="28512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091A1DF-C9A0-4763-A73B-BE7728907515}"/>
                  </a:ext>
                </a:extLst>
              </p14:cNvPr>
              <p14:cNvContentPartPr/>
              <p14:nvPr/>
            </p14:nvContentPartPr>
            <p14:xfrm>
              <a:off x="10524817" y="6047145"/>
              <a:ext cx="301680" cy="3394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091A1DF-C9A0-4763-A73B-BE7728907515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506817" y="6011505"/>
                <a:ext cx="337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EB52E34-E820-4AFC-93B5-0B241A6DEE95}"/>
                  </a:ext>
                </a:extLst>
              </p14:cNvPr>
              <p14:cNvContentPartPr/>
              <p14:nvPr/>
            </p14:nvContentPartPr>
            <p14:xfrm>
              <a:off x="10800577" y="6029145"/>
              <a:ext cx="190800" cy="5544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EB52E34-E820-4AFC-93B5-0B241A6DEE95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782577" y="5993505"/>
                <a:ext cx="226440" cy="6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88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F68221-397C-447B-B78D-30ACE511D490}"/>
                  </a:ext>
                </a:extLst>
              </p14:cNvPr>
              <p14:cNvContentPartPr/>
              <p14:nvPr/>
            </p14:nvContentPartPr>
            <p14:xfrm>
              <a:off x="144937" y="230265"/>
              <a:ext cx="564480" cy="75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F68221-397C-447B-B78D-30ACE511D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937" y="194625"/>
                <a:ext cx="60012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1B484E-818F-4BD7-AF00-138392B5FE9A}"/>
                  </a:ext>
                </a:extLst>
              </p14:cNvPr>
              <p14:cNvContentPartPr/>
              <p14:nvPr/>
            </p14:nvContentPartPr>
            <p14:xfrm>
              <a:off x="398017" y="642825"/>
              <a:ext cx="348480" cy="50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1B484E-818F-4BD7-AF00-138392B5FE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017" y="607185"/>
                <a:ext cx="38412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1C1CF4-4754-4E11-A8A7-ABF456A20E0F}"/>
                  </a:ext>
                </a:extLst>
              </p14:cNvPr>
              <p14:cNvContentPartPr/>
              <p14:nvPr/>
            </p14:nvContentPartPr>
            <p14:xfrm>
              <a:off x="1122337" y="203265"/>
              <a:ext cx="618120" cy="86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1C1CF4-4754-4E11-A8A7-ABF456A20E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337" y="167625"/>
                <a:ext cx="653760" cy="9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373F08-FBA4-4D94-9254-3CF0A1F9DA70}"/>
                  </a:ext>
                </a:extLst>
              </p14:cNvPr>
              <p14:cNvContentPartPr/>
              <p14:nvPr/>
            </p14:nvContentPartPr>
            <p14:xfrm>
              <a:off x="1908937" y="180585"/>
              <a:ext cx="135720" cy="459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373F08-FBA4-4D94-9254-3CF0A1F9DA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1297" y="144945"/>
                <a:ext cx="17136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E69325-8CBE-4C78-A19A-6962CD5DA564}"/>
                  </a:ext>
                </a:extLst>
              </p14:cNvPr>
              <p14:cNvContentPartPr/>
              <p14:nvPr/>
            </p14:nvContentPartPr>
            <p14:xfrm>
              <a:off x="2154097" y="310185"/>
              <a:ext cx="486720" cy="331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E69325-8CBE-4C78-A19A-6962CD5DA5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6457" y="274545"/>
                <a:ext cx="5223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332C50-62C2-4273-85A6-1F00C80A2FCA}"/>
                  </a:ext>
                </a:extLst>
              </p14:cNvPr>
              <p14:cNvContentPartPr/>
              <p14:nvPr/>
            </p14:nvContentPartPr>
            <p14:xfrm>
              <a:off x="2588977" y="216945"/>
              <a:ext cx="405000" cy="411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332C50-62C2-4273-85A6-1F00C80A2F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0977" y="180945"/>
                <a:ext cx="4406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DEABEF-FD58-45E3-9389-308197A02207}"/>
                  </a:ext>
                </a:extLst>
              </p14:cNvPr>
              <p14:cNvContentPartPr/>
              <p14:nvPr/>
            </p14:nvContentPartPr>
            <p14:xfrm>
              <a:off x="3584737" y="367065"/>
              <a:ext cx="443520" cy="58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DEABEF-FD58-45E3-9389-308197A022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7097" y="331065"/>
                <a:ext cx="4791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A0A5AF-6621-41D8-A479-E9BF06EB096F}"/>
                  </a:ext>
                </a:extLst>
              </p14:cNvPr>
              <p14:cNvContentPartPr/>
              <p14:nvPr/>
            </p14:nvContentPartPr>
            <p14:xfrm>
              <a:off x="3476017" y="605385"/>
              <a:ext cx="545400" cy="10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A0A5AF-6621-41D8-A479-E9BF06EB09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8377" y="569385"/>
                <a:ext cx="581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AFE6C8-382A-415F-B093-0DE6AA3EDF34}"/>
                  </a:ext>
                </a:extLst>
              </p14:cNvPr>
              <p14:cNvContentPartPr/>
              <p14:nvPr/>
            </p14:nvContentPartPr>
            <p14:xfrm>
              <a:off x="4200337" y="300105"/>
              <a:ext cx="478800" cy="357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AFE6C8-382A-415F-B093-0DE6AA3EDF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2697" y="264105"/>
                <a:ext cx="5144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BEF148-7528-43E5-A2CC-716859FD7DE1}"/>
                  </a:ext>
                </a:extLst>
              </p14:cNvPr>
              <p14:cNvContentPartPr/>
              <p14:nvPr/>
            </p14:nvContentPartPr>
            <p14:xfrm>
              <a:off x="4969657" y="144225"/>
              <a:ext cx="191880" cy="534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BEF148-7528-43E5-A2CC-716859FD7D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52017" y="108585"/>
                <a:ext cx="2275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AB3690-F389-4E9B-82CD-32D057169070}"/>
                  </a:ext>
                </a:extLst>
              </p14:cNvPr>
              <p14:cNvContentPartPr/>
              <p14:nvPr/>
            </p14:nvContentPartPr>
            <p14:xfrm>
              <a:off x="5169097" y="297585"/>
              <a:ext cx="447840" cy="351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AB3690-F389-4E9B-82CD-32D0571690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51457" y="261945"/>
                <a:ext cx="4834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517EDE-629F-4100-ABE5-2E074E3819EC}"/>
                  </a:ext>
                </a:extLst>
              </p14:cNvPr>
              <p14:cNvContentPartPr/>
              <p14:nvPr/>
            </p14:nvContentPartPr>
            <p14:xfrm>
              <a:off x="5549257" y="189945"/>
              <a:ext cx="279360" cy="475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517EDE-629F-4100-ABE5-2E074E3819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1617" y="153945"/>
                <a:ext cx="3150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EBE2EB0-9C13-492F-A5BF-8B58181953A8}"/>
                  </a:ext>
                </a:extLst>
              </p14:cNvPr>
              <p14:cNvContentPartPr/>
              <p14:nvPr/>
            </p14:nvContentPartPr>
            <p14:xfrm>
              <a:off x="6002137" y="425745"/>
              <a:ext cx="526320" cy="9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EBE2EB0-9C13-492F-A5BF-8B58181953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84137" y="390105"/>
                <a:ext cx="5619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DAA728-E240-44ED-8AFE-1E118E533DB7}"/>
                  </a:ext>
                </a:extLst>
              </p14:cNvPr>
              <p14:cNvContentPartPr/>
              <p14:nvPr/>
            </p14:nvContentPartPr>
            <p14:xfrm>
              <a:off x="6074497" y="280305"/>
              <a:ext cx="279360" cy="40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DAA728-E240-44ED-8AFE-1E118E533DB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56857" y="244305"/>
                <a:ext cx="31500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29D5F-3F18-47B3-A771-FE3FB6850160}"/>
                  </a:ext>
                </a:extLst>
              </p14:cNvPr>
              <p14:cNvContentPartPr/>
              <p14:nvPr/>
            </p14:nvContentPartPr>
            <p14:xfrm>
              <a:off x="6726457" y="261945"/>
              <a:ext cx="480960" cy="390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29D5F-3F18-47B3-A771-FE3FB68501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08457" y="226305"/>
                <a:ext cx="5166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8A7A88-B0D6-4D39-AED4-616A777A10B5}"/>
                  </a:ext>
                </a:extLst>
              </p14:cNvPr>
              <p14:cNvContentPartPr/>
              <p14:nvPr/>
            </p14:nvContentPartPr>
            <p14:xfrm>
              <a:off x="7215337" y="206505"/>
              <a:ext cx="543600" cy="44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8A7A88-B0D6-4D39-AED4-616A777A10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97697" y="170865"/>
                <a:ext cx="57924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74F38FF-DCBE-452E-8B2A-81DB7088378C}"/>
                  </a:ext>
                </a:extLst>
              </p14:cNvPr>
              <p14:cNvContentPartPr/>
              <p14:nvPr/>
            </p14:nvContentPartPr>
            <p14:xfrm>
              <a:off x="8093377" y="180585"/>
              <a:ext cx="243720" cy="466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74F38FF-DCBE-452E-8B2A-81DB708837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75377" y="144945"/>
                <a:ext cx="2793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8E8D70A-FB4D-40C8-8578-FA2AF48BA403}"/>
                  </a:ext>
                </a:extLst>
              </p14:cNvPr>
              <p14:cNvContentPartPr/>
              <p14:nvPr/>
            </p14:nvContentPartPr>
            <p14:xfrm>
              <a:off x="8347177" y="368865"/>
              <a:ext cx="534600" cy="236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8E8D70A-FB4D-40C8-8578-FA2AF48BA40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29177" y="332865"/>
                <a:ext cx="5702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D22740-0748-47E2-9F01-55350DAAFD28}"/>
                  </a:ext>
                </a:extLst>
              </p14:cNvPr>
              <p14:cNvContentPartPr/>
              <p14:nvPr/>
            </p14:nvContentPartPr>
            <p14:xfrm>
              <a:off x="8980777" y="470385"/>
              <a:ext cx="284400" cy="27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D22740-0748-47E2-9F01-55350DAAFD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62777" y="434385"/>
                <a:ext cx="3200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0CF445-EB44-4558-B7A0-173839C1A3ED}"/>
                  </a:ext>
                </a:extLst>
              </p14:cNvPr>
              <p14:cNvContentPartPr/>
              <p14:nvPr/>
            </p14:nvContentPartPr>
            <p14:xfrm>
              <a:off x="9297577" y="198225"/>
              <a:ext cx="468000" cy="472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0CF445-EB44-4558-B7A0-173839C1A3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79577" y="162585"/>
                <a:ext cx="50364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92B4BFD-7217-4052-88B1-668E90B6E86E}"/>
                  </a:ext>
                </a:extLst>
              </p14:cNvPr>
              <p14:cNvContentPartPr/>
              <p14:nvPr/>
            </p14:nvContentPartPr>
            <p14:xfrm>
              <a:off x="9768457" y="153585"/>
              <a:ext cx="164160" cy="498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2B4BFD-7217-4052-88B1-668E90B6E8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50457" y="117945"/>
                <a:ext cx="19980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D4179FD-3E8A-4604-8CD6-E6DFC04FC5A9}"/>
                  </a:ext>
                </a:extLst>
              </p14:cNvPr>
              <p14:cNvContentPartPr/>
              <p14:nvPr/>
            </p14:nvContentPartPr>
            <p14:xfrm>
              <a:off x="355177" y="1480905"/>
              <a:ext cx="386640" cy="637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D4179FD-3E8A-4604-8CD6-E6DFC04FC5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7177" y="1445265"/>
                <a:ext cx="42228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748B894-AA35-4E26-8B06-DA969EB4E778}"/>
                  </a:ext>
                </a:extLst>
              </p14:cNvPr>
              <p14:cNvContentPartPr/>
              <p14:nvPr/>
            </p14:nvContentPartPr>
            <p14:xfrm>
              <a:off x="775297" y="1136025"/>
              <a:ext cx="668160" cy="771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748B894-AA35-4E26-8B06-DA969EB4E77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657" y="1100025"/>
                <a:ext cx="7038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2CCE59-36BC-4C8F-A62F-C604BEF7B6EB}"/>
                  </a:ext>
                </a:extLst>
              </p14:cNvPr>
              <p14:cNvContentPartPr/>
              <p14:nvPr/>
            </p14:nvContentPartPr>
            <p14:xfrm>
              <a:off x="497377" y="1757025"/>
              <a:ext cx="857160" cy="452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2CCE59-36BC-4C8F-A62F-C604BEF7B6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9737" y="1721025"/>
                <a:ext cx="8928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B0290-2B1A-4393-A08C-10F9684A6DC2}"/>
                  </a:ext>
                </a:extLst>
              </p14:cNvPr>
              <p14:cNvContentPartPr/>
              <p14:nvPr/>
            </p14:nvContentPartPr>
            <p14:xfrm>
              <a:off x="796537" y="2085345"/>
              <a:ext cx="651960" cy="178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B0290-2B1A-4393-A08C-10F9684A6DC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8537" y="2049345"/>
                <a:ext cx="6876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5829E1F-37B9-477C-A2A0-EB66FDA9ADF6}"/>
                  </a:ext>
                </a:extLst>
              </p14:cNvPr>
              <p14:cNvContentPartPr/>
              <p14:nvPr/>
            </p14:nvContentPartPr>
            <p14:xfrm>
              <a:off x="1773577" y="1465425"/>
              <a:ext cx="377640" cy="670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5829E1F-37B9-477C-A2A0-EB66FDA9ADF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55577" y="1429785"/>
                <a:ext cx="4132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EA6E950-075F-47F5-BEB8-CA79FCA2A007}"/>
                  </a:ext>
                </a:extLst>
              </p14:cNvPr>
              <p14:cNvContentPartPr/>
              <p14:nvPr/>
            </p14:nvContentPartPr>
            <p14:xfrm>
              <a:off x="2145457" y="1294425"/>
              <a:ext cx="318960" cy="493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EA6E950-075F-47F5-BEB8-CA79FCA2A0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27457" y="1258785"/>
                <a:ext cx="35460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2A949BD-3777-4B9B-912D-05B395510A80}"/>
                  </a:ext>
                </a:extLst>
              </p14:cNvPr>
              <p14:cNvContentPartPr/>
              <p14:nvPr/>
            </p14:nvContentPartPr>
            <p14:xfrm>
              <a:off x="2072737" y="1565865"/>
              <a:ext cx="244440" cy="90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2A949BD-3777-4B9B-912D-05B395510A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55097" y="1530225"/>
                <a:ext cx="2800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293C290-73A9-48FA-958E-21DC6F051ACE}"/>
                  </a:ext>
                </a:extLst>
              </p14:cNvPr>
              <p14:cNvContentPartPr/>
              <p14:nvPr/>
            </p14:nvContentPartPr>
            <p14:xfrm>
              <a:off x="2534257" y="1300545"/>
              <a:ext cx="525240" cy="365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293C290-73A9-48FA-958E-21DC6F051A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16617" y="1264905"/>
                <a:ext cx="5608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F1EDB27-7553-4F98-8903-1671F1F81CA6}"/>
                  </a:ext>
                </a:extLst>
              </p14:cNvPr>
              <p14:cNvContentPartPr/>
              <p14:nvPr/>
            </p14:nvContentPartPr>
            <p14:xfrm>
              <a:off x="3085417" y="1138545"/>
              <a:ext cx="202680" cy="614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F1EDB27-7553-4F98-8903-1671F1F81C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67777" y="1102905"/>
                <a:ext cx="23832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3D5255F-43A5-4E8D-A2C9-434019BA60F1}"/>
                  </a:ext>
                </a:extLst>
              </p14:cNvPr>
              <p14:cNvContentPartPr/>
              <p14:nvPr/>
            </p14:nvContentPartPr>
            <p14:xfrm>
              <a:off x="3531817" y="1138545"/>
              <a:ext cx="143280" cy="496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3D5255F-43A5-4E8D-A2C9-434019BA60F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14177" y="1102545"/>
                <a:ext cx="17892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1D160F-24DD-42B6-ABCE-7563A106ED82}"/>
                  </a:ext>
                </a:extLst>
              </p14:cNvPr>
              <p14:cNvContentPartPr/>
              <p14:nvPr/>
            </p14:nvContentPartPr>
            <p14:xfrm>
              <a:off x="3874537" y="1303425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1D160F-24DD-42B6-ABCE-7563A106ED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56537" y="12674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3088541-2545-43DD-B41E-E0FF2645E278}"/>
                  </a:ext>
                </a:extLst>
              </p14:cNvPr>
              <p14:cNvContentPartPr/>
              <p14:nvPr/>
            </p14:nvContentPartPr>
            <p14:xfrm>
              <a:off x="3910537" y="1502505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3088541-2545-43DD-B41E-E0FF2645E27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92897" y="14665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3F9721-D1C6-4A89-B785-6B6CDC7566AA}"/>
                  </a:ext>
                </a:extLst>
              </p14:cNvPr>
              <p14:cNvContentPartPr/>
              <p14:nvPr/>
            </p14:nvContentPartPr>
            <p14:xfrm>
              <a:off x="4461697" y="985905"/>
              <a:ext cx="479880" cy="699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3F9721-D1C6-4A89-B785-6B6CDC7566A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44057" y="950265"/>
                <a:ext cx="51552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3AE6002-F482-448E-B472-F28E80C74751}"/>
                  </a:ext>
                </a:extLst>
              </p14:cNvPr>
              <p14:cNvContentPartPr/>
              <p14:nvPr/>
            </p14:nvContentPartPr>
            <p14:xfrm>
              <a:off x="4517497" y="1347705"/>
              <a:ext cx="145080" cy="28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3AE6002-F482-448E-B472-F28E80C7475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99497" y="1311705"/>
                <a:ext cx="1807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56399BF-5DC8-4C84-BD3A-858B6FCFF94E}"/>
                  </a:ext>
                </a:extLst>
              </p14:cNvPr>
              <p14:cNvContentPartPr/>
              <p14:nvPr/>
            </p14:nvContentPartPr>
            <p14:xfrm>
              <a:off x="5014657" y="976905"/>
              <a:ext cx="407880" cy="601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56399BF-5DC8-4C84-BD3A-858B6FCFF94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996657" y="941265"/>
                <a:ext cx="44352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0B7B81A-ED73-4305-9EC6-85B4B374ED8A}"/>
                  </a:ext>
                </a:extLst>
              </p14:cNvPr>
              <p14:cNvContentPartPr/>
              <p14:nvPr/>
            </p14:nvContentPartPr>
            <p14:xfrm>
              <a:off x="5606857" y="1062225"/>
              <a:ext cx="232560" cy="459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0B7B81A-ED73-4305-9EC6-85B4B374ED8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588857" y="1026585"/>
                <a:ext cx="26820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65F68CA-F8D4-4B05-B4AF-B9DFC3BDF65B}"/>
                  </a:ext>
                </a:extLst>
              </p14:cNvPr>
              <p14:cNvContentPartPr/>
              <p14:nvPr/>
            </p14:nvContentPartPr>
            <p14:xfrm>
              <a:off x="6408217" y="1206945"/>
              <a:ext cx="232200" cy="402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65F68CA-F8D4-4B05-B4AF-B9DFC3BDF65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90577" y="1171305"/>
                <a:ext cx="2678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428EFFA-770F-41E4-AADD-AB8BC9FD9D00}"/>
                  </a:ext>
                </a:extLst>
              </p14:cNvPr>
              <p14:cNvContentPartPr/>
              <p14:nvPr/>
            </p14:nvContentPartPr>
            <p14:xfrm>
              <a:off x="6708457" y="909585"/>
              <a:ext cx="1315080" cy="938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428EFFA-770F-41E4-AADD-AB8BC9FD9D0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690457" y="873585"/>
                <a:ext cx="1350720" cy="10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84AE9B-84FE-427D-BD03-9AE9D3B48887}"/>
                  </a:ext>
                </a:extLst>
              </p14:cNvPr>
              <p14:cNvContentPartPr/>
              <p14:nvPr/>
            </p14:nvContentPartPr>
            <p14:xfrm>
              <a:off x="8419537" y="1294425"/>
              <a:ext cx="172080" cy="226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84AE9B-84FE-427D-BD03-9AE9D3B4888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401897" y="1258785"/>
                <a:ext cx="2077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90661F7-15CE-49F9-9FBE-EDC4F5254E5E}"/>
                  </a:ext>
                </a:extLst>
              </p14:cNvPr>
              <p14:cNvContentPartPr/>
              <p14:nvPr/>
            </p14:nvContentPartPr>
            <p14:xfrm>
              <a:off x="8211097" y="1049625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90661F7-15CE-49F9-9FBE-EDC4F5254E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93457" y="10139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FCAAD0-5A66-45A2-A66E-0A6910EC4247}"/>
                  </a:ext>
                </a:extLst>
              </p14:cNvPr>
              <p14:cNvContentPartPr/>
              <p14:nvPr/>
            </p14:nvContentPartPr>
            <p14:xfrm>
              <a:off x="8600617" y="1192185"/>
              <a:ext cx="465120" cy="246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FCAAD0-5A66-45A2-A66E-0A6910EC424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82617" y="1156185"/>
                <a:ext cx="5007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C898752-006D-4E59-AC5F-883F05868E12}"/>
                  </a:ext>
                </a:extLst>
              </p14:cNvPr>
              <p14:cNvContentPartPr/>
              <p14:nvPr/>
            </p14:nvContentPartPr>
            <p14:xfrm>
              <a:off x="9188857" y="895905"/>
              <a:ext cx="745200" cy="567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C898752-006D-4E59-AC5F-883F05868E1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70857" y="860265"/>
                <a:ext cx="78084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CDF99D-9055-4459-8017-0EFE6AB0BA82}"/>
                  </a:ext>
                </a:extLst>
              </p14:cNvPr>
              <p14:cNvContentPartPr/>
              <p14:nvPr/>
            </p14:nvContentPartPr>
            <p14:xfrm>
              <a:off x="10385857" y="340785"/>
              <a:ext cx="452520" cy="1063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CDF99D-9055-4459-8017-0EFE6AB0BA8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68217" y="304785"/>
                <a:ext cx="488160" cy="11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BE8270-D43C-4114-A6BF-28004A9A82A9}"/>
                  </a:ext>
                </a:extLst>
              </p14:cNvPr>
              <p14:cNvContentPartPr/>
              <p14:nvPr/>
            </p14:nvContentPartPr>
            <p14:xfrm>
              <a:off x="10583137" y="1109385"/>
              <a:ext cx="277920" cy="131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BE8270-D43C-4114-A6BF-28004A9A82A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565137" y="1073745"/>
                <a:ext cx="3135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7571546-D33E-4CB0-A63C-EDA82131DC6C}"/>
                  </a:ext>
                </a:extLst>
              </p14:cNvPr>
              <p14:cNvContentPartPr/>
              <p14:nvPr/>
            </p14:nvContentPartPr>
            <p14:xfrm>
              <a:off x="10926937" y="897345"/>
              <a:ext cx="320040" cy="232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7571546-D33E-4CB0-A63C-EDA82131DC6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09297" y="861345"/>
                <a:ext cx="3556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31B8758-C301-4016-8127-DF1BD44371B1}"/>
                  </a:ext>
                </a:extLst>
              </p14:cNvPr>
              <p14:cNvContentPartPr/>
              <p14:nvPr/>
            </p14:nvContentPartPr>
            <p14:xfrm>
              <a:off x="11253097" y="841185"/>
              <a:ext cx="371520" cy="284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31B8758-C301-4016-8127-DF1BD44371B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35457" y="805545"/>
                <a:ext cx="4071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F82EBC6-C216-4D1C-80E3-3D245FF448D4}"/>
                  </a:ext>
                </a:extLst>
              </p14:cNvPr>
              <p14:cNvContentPartPr/>
              <p14:nvPr/>
            </p14:nvContentPartPr>
            <p14:xfrm>
              <a:off x="11669617" y="924345"/>
              <a:ext cx="111600" cy="35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F82EBC6-C216-4D1C-80E3-3D245FF448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51617" y="888705"/>
                <a:ext cx="147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7866B96-40CA-4C0D-BDBA-4E824EAD92BA}"/>
                  </a:ext>
                </a:extLst>
              </p14:cNvPr>
              <p14:cNvContentPartPr/>
              <p14:nvPr/>
            </p14:nvContentPartPr>
            <p14:xfrm>
              <a:off x="2038537" y="2399265"/>
              <a:ext cx="491400" cy="480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7866B96-40CA-4C0D-BDBA-4E824EAD92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20897" y="2363625"/>
                <a:ext cx="5270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68F36BA-448F-4F12-B92F-90045D5D7CD6}"/>
                  </a:ext>
                </a:extLst>
              </p14:cNvPr>
              <p14:cNvContentPartPr/>
              <p14:nvPr/>
            </p14:nvContentPartPr>
            <p14:xfrm>
              <a:off x="2489257" y="2209185"/>
              <a:ext cx="334800" cy="344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68F36BA-448F-4F12-B92F-90045D5D7CD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71257" y="2173185"/>
                <a:ext cx="3704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FB0B9BB-DE57-4372-8561-5C79C5E73CA8}"/>
                  </a:ext>
                </a:extLst>
              </p14:cNvPr>
              <p14:cNvContentPartPr/>
              <p14:nvPr/>
            </p14:nvContentPartPr>
            <p14:xfrm>
              <a:off x="2480257" y="2344545"/>
              <a:ext cx="154080" cy="72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FB0B9BB-DE57-4372-8561-5C79C5E73CA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62617" y="2308905"/>
                <a:ext cx="189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5ECF837-E897-411F-A982-81673A04EA46}"/>
                  </a:ext>
                </a:extLst>
              </p14:cNvPr>
              <p14:cNvContentPartPr/>
              <p14:nvPr/>
            </p14:nvContentPartPr>
            <p14:xfrm>
              <a:off x="2824417" y="2326545"/>
              <a:ext cx="211680" cy="154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5ECF837-E897-411F-A982-81673A04EA4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06417" y="2290545"/>
                <a:ext cx="2473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CEAAD67-632E-432C-85D4-3DCE17042AB4}"/>
                  </a:ext>
                </a:extLst>
              </p14:cNvPr>
              <p14:cNvContentPartPr/>
              <p14:nvPr/>
            </p14:nvContentPartPr>
            <p14:xfrm>
              <a:off x="2729017" y="2092905"/>
              <a:ext cx="68760" cy="106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CEAAD67-632E-432C-85D4-3DCE17042AB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11017" y="2057265"/>
                <a:ext cx="1044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685D6FB-5811-4011-91A9-8BA302A1CCAB}"/>
                  </a:ext>
                </a:extLst>
              </p14:cNvPr>
              <p14:cNvContentPartPr/>
              <p14:nvPr/>
            </p14:nvContentPartPr>
            <p14:xfrm>
              <a:off x="3133297" y="2208105"/>
              <a:ext cx="235440" cy="272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685D6FB-5811-4011-91A9-8BA302A1CCA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15297" y="2172105"/>
                <a:ext cx="2710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27AEDA-7DDB-4221-8354-0FFEDFAC81DE}"/>
                  </a:ext>
                </a:extLst>
              </p14:cNvPr>
              <p14:cNvContentPartPr/>
              <p14:nvPr/>
            </p14:nvContentPartPr>
            <p14:xfrm>
              <a:off x="3404017" y="2096865"/>
              <a:ext cx="594000" cy="292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27AEDA-7DDB-4221-8354-0FFEDFAC81D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86017" y="2060865"/>
                <a:ext cx="6296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E51DC6E-E326-4039-972B-74EF68F22062}"/>
                  </a:ext>
                </a:extLst>
              </p14:cNvPr>
              <p14:cNvContentPartPr/>
              <p14:nvPr/>
            </p14:nvContentPartPr>
            <p14:xfrm>
              <a:off x="4273057" y="2005785"/>
              <a:ext cx="497520" cy="333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E51DC6E-E326-4039-972B-74EF68F2206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55057" y="1970145"/>
                <a:ext cx="5331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546440B-0239-4DF8-8D82-5A6A48006030}"/>
                  </a:ext>
                </a:extLst>
              </p14:cNvPr>
              <p14:cNvContentPartPr/>
              <p14:nvPr/>
            </p14:nvContentPartPr>
            <p14:xfrm>
              <a:off x="4897657" y="2194065"/>
              <a:ext cx="284400" cy="14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546440B-0239-4DF8-8D82-5A6A4800603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79657" y="2158425"/>
                <a:ext cx="3200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4D3029-023B-40A4-86B5-08644BE603FA}"/>
                  </a:ext>
                </a:extLst>
              </p14:cNvPr>
              <p14:cNvContentPartPr/>
              <p14:nvPr/>
            </p14:nvContentPartPr>
            <p14:xfrm>
              <a:off x="5305177" y="1846665"/>
              <a:ext cx="151560" cy="380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4D3029-023B-40A4-86B5-08644BE603F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87177" y="1811025"/>
                <a:ext cx="1872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516724D-B831-4F9A-B0A1-8F1F1661C1C1}"/>
                  </a:ext>
                </a:extLst>
              </p14:cNvPr>
              <p14:cNvContentPartPr/>
              <p14:nvPr/>
            </p14:nvContentPartPr>
            <p14:xfrm>
              <a:off x="5367817" y="1855665"/>
              <a:ext cx="474840" cy="344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516724D-B831-4F9A-B0A1-8F1F1661C1C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50177" y="1819665"/>
                <a:ext cx="5104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A0E4C88-EBBD-4DF7-B030-DE43464D08D3}"/>
                  </a:ext>
                </a:extLst>
              </p14:cNvPr>
              <p14:cNvContentPartPr/>
              <p14:nvPr/>
            </p14:nvContentPartPr>
            <p14:xfrm>
              <a:off x="2380897" y="3364425"/>
              <a:ext cx="623520" cy="21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A0E4C88-EBBD-4DF7-B030-DE43464D08D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62897" y="3328785"/>
                <a:ext cx="6591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E0944D1-7C19-4971-B719-390EAAD28E4F}"/>
                  </a:ext>
                </a:extLst>
              </p14:cNvPr>
              <p14:cNvContentPartPr/>
              <p14:nvPr/>
            </p14:nvContentPartPr>
            <p14:xfrm>
              <a:off x="2471257" y="3557385"/>
              <a:ext cx="506520" cy="64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E0944D1-7C19-4971-B719-390EAAD28E4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53257" y="3521385"/>
                <a:ext cx="5421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9BE3481-F017-43B4-9564-C9A4DA28EF21}"/>
                  </a:ext>
                </a:extLst>
              </p14:cNvPr>
              <p14:cNvContentPartPr/>
              <p14:nvPr/>
            </p14:nvContentPartPr>
            <p14:xfrm>
              <a:off x="3321937" y="3066705"/>
              <a:ext cx="572760" cy="501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9BE3481-F017-43B4-9564-C9A4DA28EF2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304297" y="3031065"/>
                <a:ext cx="6084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18AACCC-372C-478C-BC43-CC8F681C3F26}"/>
                  </a:ext>
                </a:extLst>
              </p14:cNvPr>
              <p14:cNvContentPartPr/>
              <p14:nvPr/>
            </p14:nvContentPartPr>
            <p14:xfrm>
              <a:off x="4109257" y="2923785"/>
              <a:ext cx="257760" cy="586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18AACCC-372C-478C-BC43-CC8F681C3F2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91617" y="2888145"/>
                <a:ext cx="29340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13B4239-80CA-4F80-A864-23D0E1800B75}"/>
                  </a:ext>
                </a:extLst>
              </p14:cNvPr>
              <p14:cNvContentPartPr/>
              <p14:nvPr/>
            </p14:nvContentPartPr>
            <p14:xfrm>
              <a:off x="4345057" y="3074625"/>
              <a:ext cx="416160" cy="336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13B4239-80CA-4F80-A864-23D0E1800B7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327417" y="3038985"/>
                <a:ext cx="4518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C24704A-5935-4258-88B7-04467BD1A7EA}"/>
                  </a:ext>
                </a:extLst>
              </p14:cNvPr>
              <p14:cNvContentPartPr/>
              <p14:nvPr/>
            </p14:nvContentPartPr>
            <p14:xfrm>
              <a:off x="4797937" y="3209625"/>
              <a:ext cx="277560" cy="40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C24704A-5935-4258-88B7-04467BD1A7E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79937" y="3173985"/>
                <a:ext cx="313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38F467-1C2C-4A44-A0CC-80D25B8653B9}"/>
                  </a:ext>
                </a:extLst>
              </p14:cNvPr>
              <p14:cNvContentPartPr/>
              <p14:nvPr/>
            </p14:nvContentPartPr>
            <p14:xfrm>
              <a:off x="5114737" y="2950785"/>
              <a:ext cx="181800" cy="365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38F467-1C2C-4A44-A0CC-80D25B8653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97097" y="2915145"/>
                <a:ext cx="21744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20C0C8D-194A-4AB0-BC20-86C46244086D}"/>
                  </a:ext>
                </a:extLst>
              </p14:cNvPr>
              <p14:cNvContentPartPr/>
              <p14:nvPr/>
            </p14:nvContentPartPr>
            <p14:xfrm>
              <a:off x="5218777" y="2960145"/>
              <a:ext cx="236160" cy="276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20C0C8D-194A-4AB0-BC20-86C46244086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00777" y="2924505"/>
                <a:ext cx="2718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CF2B255-DC60-4D66-8FDE-6681DB130F15}"/>
                  </a:ext>
                </a:extLst>
              </p14:cNvPr>
              <p14:cNvContentPartPr/>
              <p14:nvPr/>
            </p14:nvContentPartPr>
            <p14:xfrm>
              <a:off x="5313817" y="2616345"/>
              <a:ext cx="362160" cy="591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CF2B255-DC60-4D66-8FDE-6681DB130F1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296177" y="2580345"/>
                <a:ext cx="39780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9440E9F-6FD0-4FDA-BA5A-AC95C8A46509}"/>
                  </a:ext>
                </a:extLst>
              </p14:cNvPr>
              <p14:cNvContentPartPr/>
              <p14:nvPr/>
            </p14:nvContentPartPr>
            <p14:xfrm>
              <a:off x="5821057" y="2806425"/>
              <a:ext cx="600120" cy="100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9440E9F-6FD0-4FDA-BA5A-AC95C8A4650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803057" y="2770785"/>
                <a:ext cx="635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2AA5212-3ECC-49D4-8F91-BD1DA6806631}"/>
                  </a:ext>
                </a:extLst>
              </p14:cNvPr>
              <p14:cNvContentPartPr/>
              <p14:nvPr/>
            </p14:nvContentPartPr>
            <p14:xfrm>
              <a:off x="6146857" y="2733705"/>
              <a:ext cx="127440" cy="318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2AA5212-3ECC-49D4-8F91-BD1DA680663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28857" y="2697705"/>
                <a:ext cx="1630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836EA6-55F4-44F3-BA28-A93D5F467D2D}"/>
                  </a:ext>
                </a:extLst>
              </p14:cNvPr>
              <p14:cNvContentPartPr/>
              <p14:nvPr/>
            </p14:nvContentPartPr>
            <p14:xfrm>
              <a:off x="6518017" y="2577825"/>
              <a:ext cx="459360" cy="259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836EA6-55F4-44F3-BA28-A93D5F467D2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500377" y="2542185"/>
                <a:ext cx="4950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624B29B-D5D1-4769-B69E-B6C2FC1B277E}"/>
                  </a:ext>
                </a:extLst>
              </p14:cNvPr>
              <p14:cNvContentPartPr/>
              <p14:nvPr/>
            </p14:nvContentPartPr>
            <p14:xfrm>
              <a:off x="7079617" y="2490345"/>
              <a:ext cx="439200" cy="303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624B29B-D5D1-4769-B69E-B6C2FC1B277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61617" y="2454345"/>
                <a:ext cx="4748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B5184BB-51B1-4D7F-9DD5-2E7A605DDDCE}"/>
                  </a:ext>
                </a:extLst>
              </p14:cNvPr>
              <p14:cNvContentPartPr/>
              <p14:nvPr/>
            </p14:nvContentPartPr>
            <p14:xfrm>
              <a:off x="7703857" y="2163465"/>
              <a:ext cx="180360" cy="619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B5184BB-51B1-4D7F-9DD5-2E7A605DDDC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85857" y="2127825"/>
                <a:ext cx="21600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9C65EA9-AC47-4CF6-9AC8-E355365591E3}"/>
                  </a:ext>
                </a:extLst>
              </p14:cNvPr>
              <p14:cNvContentPartPr/>
              <p14:nvPr/>
            </p14:nvContentPartPr>
            <p14:xfrm>
              <a:off x="7867297" y="2432385"/>
              <a:ext cx="378720" cy="282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9C65EA9-AC47-4CF6-9AC8-E355365591E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849297" y="2396745"/>
                <a:ext cx="4143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CF50C2D-2895-4A49-B2E3-B604DF344624}"/>
                  </a:ext>
                </a:extLst>
              </p14:cNvPr>
              <p14:cNvContentPartPr/>
              <p14:nvPr/>
            </p14:nvContentPartPr>
            <p14:xfrm>
              <a:off x="8310817" y="2369025"/>
              <a:ext cx="416160" cy="138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CF50C2D-2895-4A49-B2E3-B604DF34462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292817" y="2333385"/>
                <a:ext cx="451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1D88639-A0AA-4AB5-9531-BF8799058309}"/>
                  </a:ext>
                </a:extLst>
              </p14:cNvPr>
              <p14:cNvContentPartPr/>
              <p14:nvPr/>
            </p14:nvContentPartPr>
            <p14:xfrm>
              <a:off x="8790337" y="2127465"/>
              <a:ext cx="217080" cy="507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1D88639-A0AA-4AB5-9531-BF879905830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772697" y="2091465"/>
                <a:ext cx="2527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1881F46-D8B3-4C11-8FDC-9F29FA595FBD}"/>
                  </a:ext>
                </a:extLst>
              </p14:cNvPr>
              <p14:cNvContentPartPr/>
              <p14:nvPr/>
            </p14:nvContentPartPr>
            <p14:xfrm>
              <a:off x="8919937" y="2163465"/>
              <a:ext cx="289080" cy="432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1881F46-D8B3-4C11-8FDC-9F29FA595FB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901937" y="2127825"/>
                <a:ext cx="3247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C4E9F8-BC53-42EF-8FE6-E92C01B7DDEC}"/>
                  </a:ext>
                </a:extLst>
              </p14:cNvPr>
              <p14:cNvContentPartPr/>
              <p14:nvPr/>
            </p14:nvContentPartPr>
            <p14:xfrm>
              <a:off x="9224857" y="2434545"/>
              <a:ext cx="180360" cy="46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C4E9F8-BC53-42EF-8FE6-E92C01B7DDE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207217" y="2398545"/>
                <a:ext cx="216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098302D-A0D7-46D2-A345-1FA90FCAAD01}"/>
                  </a:ext>
                </a:extLst>
              </p14:cNvPr>
              <p14:cNvContentPartPr/>
              <p14:nvPr/>
            </p14:nvContentPartPr>
            <p14:xfrm>
              <a:off x="9637057" y="2089665"/>
              <a:ext cx="385920" cy="372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098302D-A0D7-46D2-A345-1FA90FCAAD0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619417" y="2053665"/>
                <a:ext cx="4215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5040C53-4BFD-4411-AB72-4BFE364A165C}"/>
                  </a:ext>
                </a:extLst>
              </p14:cNvPr>
              <p14:cNvContentPartPr/>
              <p14:nvPr/>
            </p14:nvContentPartPr>
            <p14:xfrm>
              <a:off x="9895177" y="1728945"/>
              <a:ext cx="502920" cy="596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5040C53-4BFD-4411-AB72-4BFE364A1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77177" y="1693305"/>
                <a:ext cx="53856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B6CB3A8-3554-4B73-B1F5-A488207D6ABD}"/>
                  </a:ext>
                </a:extLst>
              </p14:cNvPr>
              <p14:cNvContentPartPr/>
              <p14:nvPr/>
            </p14:nvContentPartPr>
            <p14:xfrm>
              <a:off x="6607657" y="2969145"/>
              <a:ext cx="500040" cy="562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B6CB3A8-3554-4B73-B1F5-A488207D6AB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89657" y="2933145"/>
                <a:ext cx="53568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D97B549-A94E-4277-9A80-A090D0A2A5AF}"/>
                  </a:ext>
                </a:extLst>
              </p14:cNvPr>
              <p14:cNvContentPartPr/>
              <p14:nvPr/>
            </p14:nvContentPartPr>
            <p14:xfrm>
              <a:off x="7631857" y="645705"/>
              <a:ext cx="2227680" cy="169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D97B549-A94E-4277-9A80-A090D0A2A5A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613857" y="609705"/>
                <a:ext cx="22633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390D8C3-7E33-497A-B22A-AEBFF29D5418}"/>
                  </a:ext>
                </a:extLst>
              </p14:cNvPr>
              <p14:cNvContentPartPr/>
              <p14:nvPr/>
            </p14:nvContentPartPr>
            <p14:xfrm>
              <a:off x="4625857" y="823185"/>
              <a:ext cx="932040" cy="37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390D8C3-7E33-497A-B22A-AEBFF29D541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607857" y="787185"/>
                <a:ext cx="9676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CC2C45A-F4D7-4C80-9B27-A4C70B495D73}"/>
                  </a:ext>
                </a:extLst>
              </p14:cNvPr>
              <p14:cNvContentPartPr/>
              <p14:nvPr/>
            </p14:nvContentPartPr>
            <p14:xfrm>
              <a:off x="659737" y="4253265"/>
              <a:ext cx="257400" cy="752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CC2C45A-F4D7-4C80-9B27-A4C70B495D7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42097" y="4217625"/>
                <a:ext cx="29304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ECCE5C1-7BFA-47E4-BA30-E78A8523A2A8}"/>
                  </a:ext>
                </a:extLst>
              </p14:cNvPr>
              <p14:cNvContentPartPr/>
              <p14:nvPr/>
            </p14:nvContentPartPr>
            <p14:xfrm>
              <a:off x="1132777" y="4209345"/>
              <a:ext cx="379800" cy="465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ECCE5C1-7BFA-47E4-BA30-E78A8523A2A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14777" y="4173705"/>
                <a:ext cx="41544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6D2267F-FBBC-41A1-A886-1FA9C04C760D}"/>
                  </a:ext>
                </a:extLst>
              </p14:cNvPr>
              <p14:cNvContentPartPr/>
              <p14:nvPr/>
            </p14:nvContentPartPr>
            <p14:xfrm>
              <a:off x="1067257" y="4484385"/>
              <a:ext cx="211680" cy="30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6D2267F-FBBC-41A1-A886-1FA9C04C760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49257" y="4448385"/>
                <a:ext cx="247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7CCDD73-3384-4CF9-A17E-475B59A1B28D}"/>
                  </a:ext>
                </a:extLst>
              </p14:cNvPr>
              <p14:cNvContentPartPr/>
              <p14:nvPr/>
            </p14:nvContentPartPr>
            <p14:xfrm>
              <a:off x="1620577" y="4173345"/>
              <a:ext cx="399240" cy="362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7CCDD73-3384-4CF9-A17E-475B59A1B28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602577" y="4137345"/>
                <a:ext cx="4348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13FE046-E388-481C-8300-C18B13EBF8B6}"/>
                  </a:ext>
                </a:extLst>
              </p14:cNvPr>
              <p14:cNvContentPartPr/>
              <p14:nvPr/>
            </p14:nvContentPartPr>
            <p14:xfrm>
              <a:off x="2085697" y="3965265"/>
              <a:ext cx="224280" cy="645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13FE046-E388-481C-8300-C18B13EBF8B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068057" y="3929265"/>
                <a:ext cx="2599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08CA39F-0A1B-4A85-B65F-01DA081A806E}"/>
                  </a:ext>
                </a:extLst>
              </p14:cNvPr>
              <p14:cNvContentPartPr/>
              <p14:nvPr/>
            </p14:nvContentPartPr>
            <p14:xfrm>
              <a:off x="2452897" y="4022865"/>
              <a:ext cx="463680" cy="428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08CA39F-0A1B-4A85-B65F-01DA081A806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435257" y="3986865"/>
                <a:ext cx="499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1B101BE-A3C6-413B-BDC5-90C1E917FE25}"/>
                  </a:ext>
                </a:extLst>
              </p14:cNvPr>
              <p14:cNvContentPartPr/>
              <p14:nvPr/>
            </p14:nvContentPartPr>
            <p14:xfrm>
              <a:off x="3122857" y="4138785"/>
              <a:ext cx="360" cy="16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1B101BE-A3C6-413B-BDC5-90C1E917FE2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105217" y="4103145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1DD9206-248D-4F51-9106-BB68E2A48637}"/>
                  </a:ext>
                </a:extLst>
              </p14:cNvPr>
              <p14:cNvContentPartPr/>
              <p14:nvPr/>
            </p14:nvContentPartPr>
            <p14:xfrm>
              <a:off x="3159217" y="4372425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1DD9206-248D-4F51-9106-BB68E2A4863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41577" y="43364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DBEA492-523D-47DE-9314-1D78C1FE1F50}"/>
                  </a:ext>
                </a:extLst>
              </p14:cNvPr>
              <p14:cNvContentPartPr/>
              <p14:nvPr/>
            </p14:nvContentPartPr>
            <p14:xfrm>
              <a:off x="3784177" y="3845745"/>
              <a:ext cx="399960" cy="706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DBEA492-523D-47DE-9314-1D78C1FE1F5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766177" y="3810105"/>
                <a:ext cx="43560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2098473-218A-40C1-B891-6B6645E5138F}"/>
                  </a:ext>
                </a:extLst>
              </p14:cNvPr>
              <p14:cNvContentPartPr/>
              <p14:nvPr/>
            </p14:nvContentPartPr>
            <p14:xfrm>
              <a:off x="4353697" y="4229865"/>
              <a:ext cx="284760" cy="188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2098473-218A-40C1-B891-6B6645E5138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336057" y="4193865"/>
                <a:ext cx="3204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1D29575-964F-4BE3-9980-3413BF6DC497}"/>
                  </a:ext>
                </a:extLst>
              </p14:cNvPr>
              <p14:cNvContentPartPr/>
              <p14:nvPr/>
            </p14:nvContentPartPr>
            <p14:xfrm>
              <a:off x="4698217" y="4056345"/>
              <a:ext cx="219240" cy="5745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1D29575-964F-4BE3-9980-3413BF6DC49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680577" y="4020705"/>
                <a:ext cx="2548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AEBB0D0-355E-482A-AD40-69AABF54F323}"/>
                  </a:ext>
                </a:extLst>
              </p14:cNvPr>
              <p14:cNvContentPartPr/>
              <p14:nvPr/>
            </p14:nvContentPartPr>
            <p14:xfrm>
              <a:off x="4970017" y="3832785"/>
              <a:ext cx="249120" cy="583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AEBB0D0-355E-482A-AD40-69AABF54F32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952377" y="3796785"/>
                <a:ext cx="28476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AB40F55-F8F6-4D85-8839-84D84D51EA1C}"/>
                  </a:ext>
                </a:extLst>
              </p14:cNvPr>
              <p14:cNvContentPartPr/>
              <p14:nvPr/>
            </p14:nvContentPartPr>
            <p14:xfrm>
              <a:off x="5229937" y="3972105"/>
              <a:ext cx="495720" cy="4003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AB40F55-F8F6-4D85-8839-84D84D51EA1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211937" y="3936105"/>
                <a:ext cx="5313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02A63C2-7D36-4DB1-A346-170820D6F712}"/>
                  </a:ext>
                </a:extLst>
              </p14:cNvPr>
              <p14:cNvContentPartPr/>
              <p14:nvPr/>
            </p14:nvContentPartPr>
            <p14:xfrm>
              <a:off x="5756977" y="4056705"/>
              <a:ext cx="482400" cy="320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02A63C2-7D36-4DB1-A346-170820D6F712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738977" y="4020705"/>
                <a:ext cx="5180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6EE5895-ED01-4C17-85DA-4C8B3493A024}"/>
                  </a:ext>
                </a:extLst>
              </p14:cNvPr>
              <p14:cNvContentPartPr/>
              <p14:nvPr/>
            </p14:nvContentPartPr>
            <p14:xfrm>
              <a:off x="6452137" y="3809385"/>
              <a:ext cx="353160" cy="480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6EE5895-ED01-4C17-85DA-4C8B3493A02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434137" y="3773745"/>
                <a:ext cx="38880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30DFA8-D4AE-4200-BED8-4D243BBB1CCE}"/>
                  </a:ext>
                </a:extLst>
              </p14:cNvPr>
              <p14:cNvContentPartPr/>
              <p14:nvPr/>
            </p14:nvContentPartPr>
            <p14:xfrm>
              <a:off x="7076737" y="3636225"/>
              <a:ext cx="433800" cy="511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30DFA8-D4AE-4200-BED8-4D243BBB1CC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058737" y="3600585"/>
                <a:ext cx="46944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C1DE7E2-6D48-42D7-8215-D9BC29D35FC7}"/>
                  </a:ext>
                </a:extLst>
              </p14:cNvPr>
              <p14:cNvContentPartPr/>
              <p14:nvPr/>
            </p14:nvContentPartPr>
            <p14:xfrm>
              <a:off x="7731577" y="3594105"/>
              <a:ext cx="370800" cy="457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C1DE7E2-6D48-42D7-8215-D9BC29D35FC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713577" y="3558465"/>
                <a:ext cx="4064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FF58337-7965-4229-B4C2-9A67CAD2121C}"/>
                  </a:ext>
                </a:extLst>
              </p14:cNvPr>
              <p14:cNvContentPartPr/>
              <p14:nvPr/>
            </p14:nvContentPartPr>
            <p14:xfrm>
              <a:off x="8166097" y="3304305"/>
              <a:ext cx="880200" cy="587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FF58337-7965-4229-B4C2-9A67CAD2121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148097" y="3268305"/>
                <a:ext cx="91584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7B4BAF6-15C0-4D4E-86D6-FB090E146DEC}"/>
                  </a:ext>
                </a:extLst>
              </p14:cNvPr>
              <p14:cNvContentPartPr/>
              <p14:nvPr/>
            </p14:nvContentPartPr>
            <p14:xfrm>
              <a:off x="9080137" y="3304305"/>
              <a:ext cx="545400" cy="11408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7B4BAF6-15C0-4D4E-86D6-FB090E146DE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062497" y="3268305"/>
                <a:ext cx="581040" cy="12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9023413-7436-4DE3-978C-3BB27495E45B}"/>
                  </a:ext>
                </a:extLst>
              </p14:cNvPr>
              <p14:cNvContentPartPr/>
              <p14:nvPr/>
            </p14:nvContentPartPr>
            <p14:xfrm>
              <a:off x="10030537" y="3292785"/>
              <a:ext cx="495720" cy="3362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9023413-7436-4DE3-978C-3BB27495E45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012897" y="3256785"/>
                <a:ext cx="53136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61F9B4F-D76D-4FD7-816E-7FD6697BA7C9}"/>
                  </a:ext>
                </a:extLst>
              </p14:cNvPr>
              <p14:cNvContentPartPr/>
              <p14:nvPr/>
            </p14:nvContentPartPr>
            <p14:xfrm>
              <a:off x="3859417" y="4852305"/>
              <a:ext cx="571320" cy="470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61F9B4F-D76D-4FD7-816E-7FD6697BA7C9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841777" y="4816665"/>
                <a:ext cx="60696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80A6E0A-611C-4FAC-BEEF-C4022FC34515}"/>
                  </a:ext>
                </a:extLst>
              </p14:cNvPr>
              <p14:cNvContentPartPr/>
              <p14:nvPr/>
            </p14:nvContentPartPr>
            <p14:xfrm>
              <a:off x="4580497" y="5033385"/>
              <a:ext cx="16560" cy="26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80A6E0A-611C-4FAC-BEEF-C4022FC34515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562857" y="4997745"/>
                <a:ext cx="522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506203B-5FEF-496A-A1FF-B45181DDF707}"/>
                  </a:ext>
                </a:extLst>
              </p14:cNvPr>
              <p14:cNvContentPartPr/>
              <p14:nvPr/>
            </p14:nvContentPartPr>
            <p14:xfrm>
              <a:off x="4582297" y="5005665"/>
              <a:ext cx="16920" cy="64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506203B-5FEF-496A-A1FF-B45181DDF70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564297" y="4970025"/>
                <a:ext cx="525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E19EC35-A5D6-4A92-B657-612325395096}"/>
                  </a:ext>
                </a:extLst>
              </p14:cNvPr>
              <p14:cNvContentPartPr/>
              <p14:nvPr/>
            </p14:nvContentPartPr>
            <p14:xfrm>
              <a:off x="4662217" y="4725585"/>
              <a:ext cx="163440" cy="482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E19EC35-A5D6-4A92-B657-612325395096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644217" y="4689585"/>
                <a:ext cx="19908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630A697-E5EE-4440-83FE-964754B90BE7}"/>
                  </a:ext>
                </a:extLst>
              </p14:cNvPr>
              <p14:cNvContentPartPr/>
              <p14:nvPr/>
            </p14:nvContentPartPr>
            <p14:xfrm>
              <a:off x="4770937" y="4743585"/>
              <a:ext cx="397440" cy="482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630A697-E5EE-4440-83FE-964754B90BE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752937" y="4707945"/>
                <a:ext cx="43308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B38EE9D-29C6-4581-8293-505C847A4A12}"/>
                  </a:ext>
                </a:extLst>
              </p14:cNvPr>
              <p14:cNvContentPartPr/>
              <p14:nvPr/>
            </p14:nvContentPartPr>
            <p14:xfrm>
              <a:off x="4787497" y="4944465"/>
              <a:ext cx="164880" cy="349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B38EE9D-29C6-4581-8293-505C847A4A1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769497" y="4908465"/>
                <a:ext cx="2005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A07F76E-0100-4AB3-8725-ED11AE5A5864}"/>
                  </a:ext>
                </a:extLst>
              </p14:cNvPr>
              <p14:cNvContentPartPr/>
              <p14:nvPr/>
            </p14:nvContentPartPr>
            <p14:xfrm>
              <a:off x="4448377" y="4785345"/>
              <a:ext cx="6120" cy="3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A07F76E-0100-4AB3-8725-ED11AE5A5864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430737" y="4749705"/>
                <a:ext cx="41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6449230-5569-4DDB-BCB0-2477AB17E381}"/>
                  </a:ext>
                </a:extLst>
              </p14:cNvPr>
              <p14:cNvContentPartPr/>
              <p14:nvPr/>
            </p14:nvContentPartPr>
            <p14:xfrm>
              <a:off x="5794057" y="4695705"/>
              <a:ext cx="574560" cy="344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6449230-5569-4DDB-BCB0-2477AB17E381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776057" y="4660065"/>
                <a:ext cx="6102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6D4A217-3B70-4B88-904D-49771565DBAA}"/>
                  </a:ext>
                </a:extLst>
              </p14:cNvPr>
              <p14:cNvContentPartPr/>
              <p14:nvPr/>
            </p14:nvContentPartPr>
            <p14:xfrm>
              <a:off x="6446017" y="4764105"/>
              <a:ext cx="466200" cy="106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6D4A217-3B70-4B88-904D-49771565DBA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428017" y="4728105"/>
                <a:ext cx="5018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D6B923A-6D01-4250-BFFF-F71DA8FFAC16}"/>
                  </a:ext>
                </a:extLst>
              </p14:cNvPr>
              <p14:cNvContentPartPr/>
              <p14:nvPr/>
            </p14:nvContentPartPr>
            <p14:xfrm>
              <a:off x="6871177" y="4463145"/>
              <a:ext cx="189000" cy="366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D6B923A-6D01-4250-BFFF-F71DA8FFAC1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853537" y="4427145"/>
                <a:ext cx="2246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A448824-5287-4821-BC81-D53D60009E55}"/>
                  </a:ext>
                </a:extLst>
              </p14:cNvPr>
              <p14:cNvContentPartPr/>
              <p14:nvPr/>
            </p14:nvContentPartPr>
            <p14:xfrm>
              <a:off x="6935977" y="4318425"/>
              <a:ext cx="446760" cy="432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A448824-5287-4821-BC81-D53D60009E55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917977" y="4282425"/>
                <a:ext cx="48240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1363BB6-D294-432E-9898-76F554F7078E}"/>
                  </a:ext>
                </a:extLst>
              </p14:cNvPr>
              <p14:cNvContentPartPr/>
              <p14:nvPr/>
            </p14:nvContentPartPr>
            <p14:xfrm>
              <a:off x="476857" y="823545"/>
              <a:ext cx="1831680" cy="5021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1363BB6-D294-432E-9898-76F554F7078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59217" y="787905"/>
                <a:ext cx="1867320" cy="50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836F5DA-809D-4C57-B1EA-23CA72B37A64}"/>
                  </a:ext>
                </a:extLst>
              </p14:cNvPr>
              <p14:cNvContentPartPr/>
              <p14:nvPr/>
            </p14:nvContentPartPr>
            <p14:xfrm>
              <a:off x="1526617" y="5542785"/>
              <a:ext cx="365760" cy="6044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836F5DA-809D-4C57-B1EA-23CA72B37A64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508617" y="5506785"/>
                <a:ext cx="40140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4CCCACD-BCB8-4545-A892-78C481BFDD1F}"/>
                  </a:ext>
                </a:extLst>
              </p14:cNvPr>
              <p14:cNvContentPartPr/>
              <p14:nvPr/>
            </p14:nvContentPartPr>
            <p14:xfrm>
              <a:off x="2134657" y="5540625"/>
              <a:ext cx="101160" cy="714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4CCCACD-BCB8-4545-A892-78C481BFDD1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117017" y="5504625"/>
                <a:ext cx="13680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642C17A-4AC0-4F4D-8A10-590C75D6EA9B}"/>
                  </a:ext>
                </a:extLst>
              </p14:cNvPr>
              <p14:cNvContentPartPr/>
              <p14:nvPr/>
            </p14:nvContentPartPr>
            <p14:xfrm>
              <a:off x="2317537" y="5829345"/>
              <a:ext cx="350640" cy="286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642C17A-4AC0-4F4D-8A10-590C75D6EA9B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299537" y="5793705"/>
                <a:ext cx="3862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0C3943F-527D-4E43-A9BB-2B416B2BDFEB}"/>
                  </a:ext>
                </a:extLst>
              </p14:cNvPr>
              <p14:cNvContentPartPr/>
              <p14:nvPr/>
            </p14:nvContentPartPr>
            <p14:xfrm>
              <a:off x="2752057" y="5930145"/>
              <a:ext cx="320040" cy="27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0C3943F-527D-4E43-A9BB-2B416B2BDFE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734057" y="5894145"/>
                <a:ext cx="3556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E67CFAE-5A96-49BC-A327-1CAF7B3B1941}"/>
                  </a:ext>
                </a:extLst>
              </p14:cNvPr>
              <p14:cNvContentPartPr/>
              <p14:nvPr/>
            </p14:nvContentPartPr>
            <p14:xfrm>
              <a:off x="3077497" y="5737545"/>
              <a:ext cx="298800" cy="387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E67CFAE-5A96-49BC-A327-1CAF7B3B1941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059857" y="5701905"/>
                <a:ext cx="3344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2445009-8C49-40CA-8CD0-70FA8B06E1E4}"/>
                  </a:ext>
                </a:extLst>
              </p14:cNvPr>
              <p14:cNvContentPartPr/>
              <p14:nvPr/>
            </p14:nvContentPartPr>
            <p14:xfrm>
              <a:off x="3253537" y="5818545"/>
              <a:ext cx="288720" cy="1900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2445009-8C49-40CA-8CD0-70FA8B06E1E4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3235537" y="5782905"/>
                <a:ext cx="3243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B4E9D4E-D786-48D5-8B53-3B46ABD69A82}"/>
                  </a:ext>
                </a:extLst>
              </p14:cNvPr>
              <p14:cNvContentPartPr/>
              <p14:nvPr/>
            </p14:nvContentPartPr>
            <p14:xfrm>
              <a:off x="3331297" y="5377185"/>
              <a:ext cx="477720" cy="534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B4E9D4E-D786-48D5-8B53-3B46ABD69A8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3313657" y="5341545"/>
                <a:ext cx="51336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047A0A7-869D-47D2-8EE0-B830BCA13DA9}"/>
                  </a:ext>
                </a:extLst>
              </p14:cNvPr>
              <p14:cNvContentPartPr/>
              <p14:nvPr/>
            </p14:nvContentPartPr>
            <p14:xfrm>
              <a:off x="4091617" y="5679585"/>
              <a:ext cx="524520" cy="60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047A0A7-869D-47D2-8EE0-B830BCA13DA9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073977" y="5643945"/>
                <a:ext cx="560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96281CD-FE7E-4FF4-A24C-9402AFAD386D}"/>
                  </a:ext>
                </a:extLst>
              </p14:cNvPr>
              <p14:cNvContentPartPr/>
              <p14:nvPr/>
            </p14:nvContentPartPr>
            <p14:xfrm>
              <a:off x="4245697" y="5838705"/>
              <a:ext cx="262080" cy="54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96281CD-FE7E-4FF4-A24C-9402AFAD386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227697" y="5803065"/>
                <a:ext cx="2977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9CBE7C2-818F-404E-8D2F-AC929749D67D}"/>
                  </a:ext>
                </a:extLst>
              </p14:cNvPr>
              <p14:cNvContentPartPr/>
              <p14:nvPr/>
            </p14:nvContentPartPr>
            <p14:xfrm>
              <a:off x="5113297" y="769185"/>
              <a:ext cx="402480" cy="45900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9CBE7C2-818F-404E-8D2F-AC929749D67D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095297" y="733545"/>
                <a:ext cx="438120" cy="46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98C9351-9C78-4CB7-B261-4DDFF42DD7CE}"/>
                  </a:ext>
                </a:extLst>
              </p14:cNvPr>
              <p14:cNvContentPartPr/>
              <p14:nvPr/>
            </p14:nvContentPartPr>
            <p14:xfrm>
              <a:off x="4852297" y="5496345"/>
              <a:ext cx="606240" cy="395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98C9351-9C78-4CB7-B261-4DDFF42DD7CE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834657" y="5460705"/>
                <a:ext cx="6418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A06A16A-A3EA-4B85-8F80-2A03C994FDB3}"/>
                  </a:ext>
                </a:extLst>
              </p14:cNvPr>
              <p14:cNvContentPartPr/>
              <p14:nvPr/>
            </p14:nvContentPartPr>
            <p14:xfrm>
              <a:off x="5694337" y="5205465"/>
              <a:ext cx="334080" cy="511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A06A16A-A3EA-4B85-8F80-2A03C994FDB3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676697" y="5169825"/>
                <a:ext cx="36972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1EB6B5E-D8AA-422E-BB50-C5B83075A80C}"/>
                  </a:ext>
                </a:extLst>
              </p14:cNvPr>
              <p14:cNvContentPartPr/>
              <p14:nvPr/>
            </p14:nvContentPartPr>
            <p14:xfrm>
              <a:off x="6029497" y="5377185"/>
              <a:ext cx="446400" cy="340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1EB6B5E-D8AA-422E-BB50-C5B83075A80C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011497" y="5341545"/>
                <a:ext cx="4820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F9FF067-920C-4E07-89FF-9D4AD880267E}"/>
                  </a:ext>
                </a:extLst>
              </p14:cNvPr>
              <p14:cNvContentPartPr/>
              <p14:nvPr/>
            </p14:nvContentPartPr>
            <p14:xfrm>
              <a:off x="6518017" y="5525865"/>
              <a:ext cx="380160" cy="60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F9FF067-920C-4E07-89FF-9D4AD880267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500377" y="5489865"/>
                <a:ext cx="4158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D745597-1426-4DB3-BAE4-648838CBBFAB}"/>
                  </a:ext>
                </a:extLst>
              </p14:cNvPr>
              <p14:cNvContentPartPr/>
              <p14:nvPr/>
            </p14:nvContentPartPr>
            <p14:xfrm>
              <a:off x="6907537" y="5305185"/>
              <a:ext cx="189720" cy="354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D745597-1426-4DB3-BAE4-648838CBBFAB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889537" y="5269185"/>
                <a:ext cx="2253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1F78A69-2853-471C-A8A7-A6F3AD80D992}"/>
                  </a:ext>
                </a:extLst>
              </p14:cNvPr>
              <p14:cNvContentPartPr/>
              <p14:nvPr/>
            </p14:nvContentPartPr>
            <p14:xfrm>
              <a:off x="7007977" y="5305185"/>
              <a:ext cx="283320" cy="2772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1F78A69-2853-471C-A8A7-A6F3AD80D992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989977" y="5269185"/>
                <a:ext cx="3189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8BF4E9B-1ED0-4C46-8FD2-A0BF70F83074}"/>
                  </a:ext>
                </a:extLst>
              </p14:cNvPr>
              <p14:cNvContentPartPr/>
              <p14:nvPr/>
            </p14:nvContentPartPr>
            <p14:xfrm>
              <a:off x="7151617" y="5051385"/>
              <a:ext cx="364680" cy="4561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8BF4E9B-1ED0-4C46-8FD2-A0BF70F8307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133977" y="5015745"/>
                <a:ext cx="4003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31DDE61-DE84-47D2-8C3D-0AC669E6A062}"/>
                  </a:ext>
                </a:extLst>
              </p14:cNvPr>
              <p14:cNvContentPartPr/>
              <p14:nvPr/>
            </p14:nvContentPartPr>
            <p14:xfrm>
              <a:off x="7939297" y="5161545"/>
              <a:ext cx="482760" cy="1530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31DDE61-DE84-47D2-8C3D-0AC669E6A062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921657" y="5125545"/>
                <a:ext cx="5184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B7918E0-3BD7-42C0-8344-9DC2C5FAD527}"/>
                  </a:ext>
                </a:extLst>
              </p14:cNvPr>
              <p14:cNvContentPartPr/>
              <p14:nvPr/>
            </p14:nvContentPartPr>
            <p14:xfrm>
              <a:off x="8111737" y="5006385"/>
              <a:ext cx="171360" cy="376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B7918E0-3BD7-42C0-8344-9DC2C5FAD527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093737" y="4970745"/>
                <a:ext cx="20700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112A604-681F-4B86-B5B1-7FFDFF21E0B2}"/>
                  </a:ext>
                </a:extLst>
              </p14:cNvPr>
              <p14:cNvContentPartPr/>
              <p14:nvPr/>
            </p14:nvContentPartPr>
            <p14:xfrm>
              <a:off x="6789817" y="659745"/>
              <a:ext cx="622080" cy="158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112A604-681F-4B86-B5B1-7FFDFF21E0B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771817" y="623745"/>
                <a:ext cx="657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075ADD8-66F4-4BE1-A27F-4DA7EEDEA5E2}"/>
                  </a:ext>
                </a:extLst>
              </p14:cNvPr>
              <p14:cNvContentPartPr/>
              <p14:nvPr/>
            </p14:nvContentPartPr>
            <p14:xfrm>
              <a:off x="7224337" y="678465"/>
              <a:ext cx="1139040" cy="37072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075ADD8-66F4-4BE1-A27F-4DA7EEDEA5E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206337" y="642825"/>
                <a:ext cx="1174680" cy="37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EB00193-FCD0-4748-B942-BEDB85BD7BF6}"/>
                  </a:ext>
                </a:extLst>
              </p14:cNvPr>
              <p14:cNvContentPartPr/>
              <p14:nvPr/>
            </p14:nvContentPartPr>
            <p14:xfrm>
              <a:off x="8672617" y="4917465"/>
              <a:ext cx="390960" cy="2484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EB00193-FCD0-4748-B942-BEDB85BD7BF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654977" y="4881825"/>
                <a:ext cx="4266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5ADAFC4-E85F-4355-B3D6-0D5E5A8412C4}"/>
                  </a:ext>
                </a:extLst>
              </p14:cNvPr>
              <p14:cNvContentPartPr/>
              <p14:nvPr/>
            </p14:nvContentPartPr>
            <p14:xfrm>
              <a:off x="9143497" y="4979745"/>
              <a:ext cx="235800" cy="8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5ADAFC4-E85F-4355-B3D6-0D5E5A8412C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125857" y="4944105"/>
                <a:ext cx="2714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9EFF910-C659-467A-A379-FEA5BB30FC52}"/>
                  </a:ext>
                </a:extLst>
              </p14:cNvPr>
              <p14:cNvContentPartPr/>
              <p14:nvPr/>
            </p14:nvContentPartPr>
            <p14:xfrm>
              <a:off x="9415297" y="4643865"/>
              <a:ext cx="191160" cy="408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9EFF910-C659-467A-A379-FEA5BB30FC52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397297" y="4608225"/>
                <a:ext cx="2268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86AF01A-24B4-4EA5-B234-8DF11B120442}"/>
                  </a:ext>
                </a:extLst>
              </p14:cNvPr>
              <p14:cNvContentPartPr/>
              <p14:nvPr/>
            </p14:nvContentPartPr>
            <p14:xfrm>
              <a:off x="9557137" y="4671225"/>
              <a:ext cx="221040" cy="2268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86AF01A-24B4-4EA5-B234-8DF11B120442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539137" y="4635585"/>
                <a:ext cx="2566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4051B7C-7D20-4BB7-A87A-0EB0AB9D9578}"/>
                  </a:ext>
                </a:extLst>
              </p14:cNvPr>
              <p14:cNvContentPartPr/>
              <p14:nvPr/>
            </p14:nvContentPartPr>
            <p14:xfrm>
              <a:off x="9668737" y="4372425"/>
              <a:ext cx="428400" cy="8312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4051B7C-7D20-4BB7-A87A-0EB0AB9D957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651097" y="4336425"/>
                <a:ext cx="46404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5EC294-3E8F-4100-B6A1-0F51B898CD52}"/>
                  </a:ext>
                </a:extLst>
              </p14:cNvPr>
              <p14:cNvContentPartPr/>
              <p14:nvPr/>
            </p14:nvContentPartPr>
            <p14:xfrm>
              <a:off x="8527897" y="4689225"/>
              <a:ext cx="144000" cy="700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5EC294-3E8F-4100-B6A1-0F51B898CD5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510257" y="4653225"/>
                <a:ext cx="17964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CC78B85-42AA-451B-9B2C-1857B65E2C05}"/>
                  </a:ext>
                </a:extLst>
              </p14:cNvPr>
              <p14:cNvContentPartPr/>
              <p14:nvPr/>
            </p14:nvContentPartPr>
            <p14:xfrm>
              <a:off x="10220977" y="4454505"/>
              <a:ext cx="299880" cy="325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CC78B85-42AA-451B-9B2C-1857B65E2C05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0203337" y="4418865"/>
                <a:ext cx="3355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FEE8E8D-C986-4FFB-9B41-74C56A4D8661}"/>
                  </a:ext>
                </a:extLst>
              </p14:cNvPr>
              <p14:cNvContentPartPr/>
              <p14:nvPr/>
            </p14:nvContentPartPr>
            <p14:xfrm>
              <a:off x="10574137" y="4218705"/>
              <a:ext cx="362520" cy="545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FEE8E8D-C986-4FFB-9B41-74C56A4D8661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0556497" y="4182705"/>
                <a:ext cx="3981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B86166A-F0C2-4643-9BC8-C3B6DA695EA8}"/>
                  </a:ext>
                </a:extLst>
              </p14:cNvPr>
              <p14:cNvContentPartPr/>
              <p14:nvPr/>
            </p14:nvContentPartPr>
            <p14:xfrm>
              <a:off x="10800217" y="4397625"/>
              <a:ext cx="394200" cy="282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B86166A-F0C2-4643-9BC8-C3B6DA695EA8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0782217" y="4361625"/>
                <a:ext cx="4298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60407BC-6DC8-4D51-94C0-56099B914F52}"/>
                  </a:ext>
                </a:extLst>
              </p14:cNvPr>
              <p14:cNvContentPartPr/>
              <p14:nvPr/>
            </p14:nvContentPartPr>
            <p14:xfrm>
              <a:off x="11253097" y="4526145"/>
              <a:ext cx="126000" cy="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60407BC-6DC8-4D51-94C0-56099B914F52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1235457" y="4490505"/>
                <a:ext cx="161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78AEE26-1425-4490-9D46-86E1409586BE}"/>
                  </a:ext>
                </a:extLst>
              </p14:cNvPr>
              <p14:cNvContentPartPr/>
              <p14:nvPr/>
            </p14:nvContentPartPr>
            <p14:xfrm>
              <a:off x="11397817" y="4327065"/>
              <a:ext cx="128520" cy="3268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78AEE26-1425-4490-9D46-86E1409586BE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1380177" y="4291425"/>
                <a:ext cx="1641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2D68A1-7103-460C-AF5C-1FDFCADD9F64}"/>
                  </a:ext>
                </a:extLst>
              </p14:cNvPr>
              <p14:cNvContentPartPr/>
              <p14:nvPr/>
            </p14:nvContentPartPr>
            <p14:xfrm>
              <a:off x="11489617" y="4408425"/>
              <a:ext cx="168840" cy="205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2D68A1-7103-460C-AF5C-1FDFCADD9F64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1471977" y="4372785"/>
                <a:ext cx="2044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0CB3D96-C22C-487E-B95E-5FCDD1877CE6}"/>
                  </a:ext>
                </a:extLst>
              </p14:cNvPr>
              <p14:cNvContentPartPr/>
              <p14:nvPr/>
            </p14:nvContentPartPr>
            <p14:xfrm>
              <a:off x="11669617" y="4473945"/>
              <a:ext cx="110160" cy="165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0CB3D96-C22C-487E-B95E-5FCDD1877CE6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1651617" y="4437945"/>
                <a:ext cx="1458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C3EF85D-95C9-4A00-B5A5-D682C32FA386}"/>
                  </a:ext>
                </a:extLst>
              </p14:cNvPr>
              <p14:cNvContentPartPr/>
              <p14:nvPr/>
            </p14:nvContentPartPr>
            <p14:xfrm>
              <a:off x="11741977" y="4238865"/>
              <a:ext cx="272520" cy="366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C3EF85D-95C9-4A00-B5A5-D682C32FA386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1724337" y="4202865"/>
                <a:ext cx="30816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A999E43-D286-4856-8F90-14984B1C62AC}"/>
                  </a:ext>
                </a:extLst>
              </p14:cNvPr>
              <p14:cNvContentPartPr/>
              <p14:nvPr/>
            </p14:nvContentPartPr>
            <p14:xfrm>
              <a:off x="11886697" y="4037265"/>
              <a:ext cx="191520" cy="690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A999E43-D286-4856-8F90-14984B1C62AC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1869057" y="4001625"/>
                <a:ext cx="22716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6A1BEDD-CFD9-4DFE-B4BA-BA44456EAE76}"/>
                  </a:ext>
                </a:extLst>
              </p14:cNvPr>
              <p14:cNvContentPartPr/>
              <p14:nvPr/>
            </p14:nvContentPartPr>
            <p14:xfrm>
              <a:off x="714817" y="3089025"/>
              <a:ext cx="490680" cy="5619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6A1BEDD-CFD9-4DFE-B4BA-BA44456EAE76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696817" y="3053385"/>
                <a:ext cx="52632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82FDB17-0BD2-4FFB-8ADA-6E11DCEF56F6}"/>
                  </a:ext>
                </a:extLst>
              </p14:cNvPr>
              <p14:cNvContentPartPr/>
              <p14:nvPr/>
            </p14:nvContentPartPr>
            <p14:xfrm>
              <a:off x="1447417" y="3077865"/>
              <a:ext cx="41040" cy="412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82FDB17-0BD2-4FFB-8ADA-6E11DCEF56F6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429417" y="3042225"/>
                <a:ext cx="766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7A9E51F-C546-439A-94E5-95A737343267}"/>
                  </a:ext>
                </a:extLst>
              </p14:cNvPr>
              <p14:cNvContentPartPr/>
              <p14:nvPr/>
            </p14:nvContentPartPr>
            <p14:xfrm>
              <a:off x="1556857" y="3195945"/>
              <a:ext cx="307800" cy="2606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7A9E51F-C546-439A-94E5-95A73734326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538857" y="3160305"/>
                <a:ext cx="3434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F3A2DE1-B6A4-4D7A-9FFE-CB280F09FFA5}"/>
                  </a:ext>
                </a:extLst>
              </p14:cNvPr>
              <p14:cNvContentPartPr/>
              <p14:nvPr/>
            </p14:nvContentPartPr>
            <p14:xfrm>
              <a:off x="1951777" y="3267945"/>
              <a:ext cx="32040" cy="1497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F3A2DE1-B6A4-4D7A-9FFE-CB280F09FFA5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933777" y="3232305"/>
                <a:ext cx="67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2675ABE-C2A5-4E70-A278-FFDA7F61184B}"/>
                  </a:ext>
                </a:extLst>
              </p14:cNvPr>
              <p14:cNvContentPartPr/>
              <p14:nvPr/>
            </p14:nvContentPartPr>
            <p14:xfrm>
              <a:off x="2064097" y="3104865"/>
              <a:ext cx="118080" cy="2617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2675ABE-C2A5-4E70-A278-FFDA7F61184B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2046097" y="3069225"/>
                <a:ext cx="1537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5BBF6B4-22CE-47FB-B722-35563DBE1115}"/>
                  </a:ext>
                </a:extLst>
              </p14:cNvPr>
              <p14:cNvContentPartPr/>
              <p14:nvPr/>
            </p14:nvContentPartPr>
            <p14:xfrm>
              <a:off x="2137537" y="3104865"/>
              <a:ext cx="253080" cy="1782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5BBF6B4-22CE-47FB-B722-35563DBE1115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2119897" y="3069225"/>
                <a:ext cx="2887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C4A8679-ACF4-46FC-9B2F-A55AB5AF1DA0}"/>
                  </a:ext>
                </a:extLst>
              </p14:cNvPr>
              <p14:cNvContentPartPr/>
              <p14:nvPr/>
            </p14:nvContentPartPr>
            <p14:xfrm>
              <a:off x="2352817" y="3064545"/>
              <a:ext cx="172440" cy="3038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C4A8679-ACF4-46FC-9B2F-A55AB5AF1DA0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2335177" y="3028905"/>
                <a:ext cx="2080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AC11624-AB84-400C-A3DC-686F25FC7F3B}"/>
                  </a:ext>
                </a:extLst>
              </p14:cNvPr>
              <p14:cNvContentPartPr/>
              <p14:nvPr/>
            </p14:nvContentPartPr>
            <p14:xfrm>
              <a:off x="3141217" y="6255585"/>
              <a:ext cx="429120" cy="4348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AC11624-AB84-400C-A3DC-686F25FC7F3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3123217" y="6219945"/>
                <a:ext cx="46476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091CD74-181B-4974-9D01-106863F226A9}"/>
                  </a:ext>
                </a:extLst>
              </p14:cNvPr>
              <p14:cNvContentPartPr/>
              <p14:nvPr/>
            </p14:nvContentPartPr>
            <p14:xfrm>
              <a:off x="3757177" y="6295545"/>
              <a:ext cx="225360" cy="429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091CD74-181B-4974-9D01-106863F226A9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3739537" y="6259905"/>
                <a:ext cx="2610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8DF0282-0C6B-438C-A9D7-1F746A5A474A}"/>
                  </a:ext>
                </a:extLst>
              </p14:cNvPr>
              <p14:cNvContentPartPr/>
              <p14:nvPr/>
            </p14:nvContentPartPr>
            <p14:xfrm>
              <a:off x="4046617" y="6352785"/>
              <a:ext cx="402120" cy="2602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8DF0282-0C6B-438C-A9D7-1F746A5A474A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028617" y="6316785"/>
                <a:ext cx="4377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0FB497D-4DFF-48DF-9D71-1A489D97C874}"/>
                  </a:ext>
                </a:extLst>
              </p14:cNvPr>
              <p14:cNvContentPartPr/>
              <p14:nvPr/>
            </p14:nvContentPartPr>
            <p14:xfrm>
              <a:off x="4680217" y="6482025"/>
              <a:ext cx="91080" cy="1702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0FB497D-4DFF-48DF-9D71-1A489D97C874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662577" y="6446025"/>
                <a:ext cx="1267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D6AD765-28EC-4CFF-B9CC-6558E3E3A51C}"/>
                  </a:ext>
                </a:extLst>
              </p14:cNvPr>
              <p14:cNvContentPartPr/>
              <p14:nvPr/>
            </p14:nvContentPartPr>
            <p14:xfrm>
              <a:off x="4797937" y="6156225"/>
              <a:ext cx="309600" cy="574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D6AD765-28EC-4CFF-B9CC-6558E3E3A51C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4779937" y="6120225"/>
                <a:ext cx="34524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0242F10-DD3F-4516-97CD-D515AD91933D}"/>
                  </a:ext>
                </a:extLst>
              </p14:cNvPr>
              <p14:cNvContentPartPr/>
              <p14:nvPr/>
            </p14:nvContentPartPr>
            <p14:xfrm>
              <a:off x="5057857" y="6119865"/>
              <a:ext cx="356400" cy="4186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0242F10-DD3F-4516-97CD-D515AD91933D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5040217" y="6083865"/>
                <a:ext cx="3920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B784E14-5070-496B-91BB-AD279ECDCFCF}"/>
                  </a:ext>
                </a:extLst>
              </p14:cNvPr>
              <p14:cNvContentPartPr/>
              <p14:nvPr/>
            </p14:nvContentPartPr>
            <p14:xfrm>
              <a:off x="5377537" y="6074505"/>
              <a:ext cx="341640" cy="7718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B784E14-5070-496B-91BB-AD279ECDCFCF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5359897" y="6038865"/>
                <a:ext cx="37728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E9A05FD-09D4-4C55-B04E-0725FA3D30F5}"/>
                  </a:ext>
                </a:extLst>
              </p14:cNvPr>
              <p14:cNvContentPartPr/>
              <p14:nvPr/>
            </p14:nvContentPartPr>
            <p14:xfrm>
              <a:off x="5902417" y="6371305"/>
              <a:ext cx="892080" cy="1922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E9A05FD-09D4-4C55-B04E-0725FA3D30F5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5884777" y="6335665"/>
                <a:ext cx="9277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8BB82B4-F8F5-42EE-A874-28F6D33B069F}"/>
                  </a:ext>
                </a:extLst>
              </p14:cNvPr>
              <p14:cNvContentPartPr/>
              <p14:nvPr/>
            </p14:nvContentPartPr>
            <p14:xfrm>
              <a:off x="6137857" y="6604225"/>
              <a:ext cx="501840" cy="680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8BB82B4-F8F5-42EE-A874-28F6D33B069F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120217" y="6568585"/>
                <a:ext cx="537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8A08A17-2DBE-4B35-9B9B-8B9F78647BE4}"/>
                  </a:ext>
                </a:extLst>
              </p14:cNvPr>
              <p14:cNvContentPartPr/>
              <p14:nvPr/>
            </p14:nvContentPartPr>
            <p14:xfrm>
              <a:off x="6436657" y="6273745"/>
              <a:ext cx="36360" cy="4366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8A08A17-2DBE-4B35-9B9B-8B9F78647BE4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419017" y="6237745"/>
                <a:ext cx="72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2FA7646-E502-445D-9DA9-95E677D7EBAA}"/>
                  </a:ext>
                </a:extLst>
              </p14:cNvPr>
              <p14:cNvContentPartPr/>
              <p14:nvPr/>
            </p14:nvContentPartPr>
            <p14:xfrm>
              <a:off x="7079617" y="5978545"/>
              <a:ext cx="504720" cy="6919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2FA7646-E502-445D-9DA9-95E677D7EBA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7061617" y="5942545"/>
                <a:ext cx="54036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C832E9A-F50B-4508-A12A-A454BCA29E76}"/>
                  </a:ext>
                </a:extLst>
              </p14:cNvPr>
              <p14:cNvContentPartPr/>
              <p14:nvPr/>
            </p14:nvContentPartPr>
            <p14:xfrm>
              <a:off x="7755337" y="5938585"/>
              <a:ext cx="363960" cy="704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C832E9A-F50B-4508-A12A-A454BCA29E76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7737697" y="5902945"/>
                <a:ext cx="39960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91E669B-0482-4829-AE7D-86EEF865D0AE}"/>
                  </a:ext>
                </a:extLst>
              </p14:cNvPr>
              <p14:cNvContentPartPr/>
              <p14:nvPr/>
            </p14:nvContentPartPr>
            <p14:xfrm>
              <a:off x="8084377" y="6062425"/>
              <a:ext cx="480960" cy="4212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91E669B-0482-4829-AE7D-86EEF865D0AE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8066737" y="6026425"/>
                <a:ext cx="5166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63C23AE-D332-462A-81D1-B678ADED0888}"/>
                  </a:ext>
                </a:extLst>
              </p14:cNvPr>
              <p14:cNvContentPartPr/>
              <p14:nvPr/>
            </p14:nvContentPartPr>
            <p14:xfrm>
              <a:off x="8627617" y="6183385"/>
              <a:ext cx="274680" cy="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63C23AE-D332-462A-81D1-B678ADED0888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8609617" y="6147385"/>
                <a:ext cx="310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16067E1-8F44-4305-A58D-DED06A1B1864}"/>
                  </a:ext>
                </a:extLst>
              </p14:cNvPr>
              <p14:cNvContentPartPr/>
              <p14:nvPr/>
            </p14:nvContentPartPr>
            <p14:xfrm>
              <a:off x="8881057" y="5893585"/>
              <a:ext cx="209160" cy="4006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16067E1-8F44-4305-A58D-DED06A1B1864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8863417" y="5857585"/>
                <a:ext cx="2448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979EA53-3953-4658-9A4B-E0A8F01216C5}"/>
                  </a:ext>
                </a:extLst>
              </p14:cNvPr>
              <p14:cNvContentPartPr/>
              <p14:nvPr/>
            </p14:nvContentPartPr>
            <p14:xfrm>
              <a:off x="9030097" y="5802865"/>
              <a:ext cx="279720" cy="3754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979EA53-3953-4658-9A4B-E0A8F01216C5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9012097" y="5766865"/>
                <a:ext cx="3153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8683A1D-1507-4724-AB68-B614C5452280}"/>
                  </a:ext>
                </a:extLst>
              </p14:cNvPr>
              <p14:cNvContentPartPr/>
              <p14:nvPr/>
            </p14:nvContentPartPr>
            <p14:xfrm>
              <a:off x="9243217" y="5621785"/>
              <a:ext cx="253440" cy="6573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8683A1D-1507-4724-AB68-B614C5452280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9225217" y="5585785"/>
                <a:ext cx="28908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3ABA0D4-0FF9-4928-A009-E4AA1E9AE2B4}"/>
                  </a:ext>
                </a:extLst>
              </p14:cNvPr>
              <p14:cNvContentPartPr/>
              <p14:nvPr/>
            </p14:nvContentPartPr>
            <p14:xfrm>
              <a:off x="10085257" y="5766865"/>
              <a:ext cx="188640" cy="3502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3ABA0D4-0FF9-4928-A009-E4AA1E9AE2B4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0067617" y="5730865"/>
                <a:ext cx="2242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7651C0C-E4D3-4925-A3CA-996913AC3A1D}"/>
                  </a:ext>
                </a:extLst>
              </p14:cNvPr>
              <p14:cNvContentPartPr/>
              <p14:nvPr/>
            </p14:nvContentPartPr>
            <p14:xfrm>
              <a:off x="9813457" y="5550865"/>
              <a:ext cx="450000" cy="252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7651C0C-E4D3-4925-A3CA-996913AC3A1D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9795817" y="5514865"/>
                <a:ext cx="4856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3D21404-0E28-4FCD-A892-E6F53BDEC910}"/>
                  </a:ext>
                </a:extLst>
              </p14:cNvPr>
              <p14:cNvContentPartPr/>
              <p14:nvPr/>
            </p14:nvContentPartPr>
            <p14:xfrm>
              <a:off x="10375057" y="5830225"/>
              <a:ext cx="154800" cy="1980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3D21404-0E28-4FCD-A892-E6F53BDEC910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0357417" y="5794225"/>
                <a:ext cx="1904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F6A6B66-F540-4D14-8050-A0C60C820F2B}"/>
                  </a:ext>
                </a:extLst>
              </p14:cNvPr>
              <p14:cNvContentPartPr/>
              <p14:nvPr/>
            </p14:nvContentPartPr>
            <p14:xfrm>
              <a:off x="10320697" y="5685505"/>
              <a:ext cx="360" cy="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F6A6B66-F540-4D14-8050-A0C60C820F2B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0302697" y="56495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1A86A6A-E9C7-42A4-821A-12DBC7597B64}"/>
                  </a:ext>
                </a:extLst>
              </p14:cNvPr>
              <p14:cNvContentPartPr/>
              <p14:nvPr/>
            </p14:nvContentPartPr>
            <p14:xfrm>
              <a:off x="10474777" y="5573545"/>
              <a:ext cx="1013040" cy="4489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1A86A6A-E9C7-42A4-821A-12DBC7597B64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0456777" y="5537545"/>
                <a:ext cx="10486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EDD41AB-AB6C-43F4-9430-04BB9A934D76}"/>
                  </a:ext>
                </a:extLst>
              </p14:cNvPr>
              <p14:cNvContentPartPr/>
              <p14:nvPr/>
            </p14:nvContentPartPr>
            <p14:xfrm>
              <a:off x="11549017" y="5192665"/>
              <a:ext cx="527760" cy="4356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EDD41AB-AB6C-43F4-9430-04BB9A934D76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1531377" y="5157025"/>
                <a:ext cx="5634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2834BF8-EC01-4551-9B4E-49EAA487C9CD}"/>
                  </a:ext>
                </a:extLst>
              </p14:cNvPr>
              <p14:cNvContentPartPr/>
              <p14:nvPr/>
            </p14:nvContentPartPr>
            <p14:xfrm>
              <a:off x="10085257" y="6257185"/>
              <a:ext cx="272520" cy="3567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2834BF8-EC01-4551-9B4E-49EAA487C9CD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0067617" y="6221545"/>
                <a:ext cx="3081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3BD9B8A-F282-499D-986B-82C7709050C4}"/>
                  </a:ext>
                </a:extLst>
              </p14:cNvPr>
              <p14:cNvContentPartPr/>
              <p14:nvPr/>
            </p14:nvContentPartPr>
            <p14:xfrm>
              <a:off x="10517257" y="6393625"/>
              <a:ext cx="232200" cy="279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3BD9B8A-F282-499D-986B-82C7709050C4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0499257" y="6357985"/>
                <a:ext cx="2678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BA92024-569C-441C-9D64-0784F0EA4F98}"/>
                  </a:ext>
                </a:extLst>
              </p14:cNvPr>
              <p14:cNvContentPartPr/>
              <p14:nvPr/>
            </p14:nvContentPartPr>
            <p14:xfrm>
              <a:off x="10704097" y="6346105"/>
              <a:ext cx="221040" cy="1915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BA92024-569C-441C-9D64-0784F0EA4F98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0686097" y="6310465"/>
                <a:ext cx="2566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5F93C08-BFBB-4FF4-A0B5-7B08C6DDD8A3}"/>
                  </a:ext>
                </a:extLst>
              </p14:cNvPr>
              <p14:cNvContentPartPr/>
              <p14:nvPr/>
            </p14:nvContentPartPr>
            <p14:xfrm>
              <a:off x="11081017" y="6409465"/>
              <a:ext cx="44640" cy="730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5F93C08-BFBB-4FF4-A0B5-7B08C6DDD8A3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11063017" y="6373465"/>
                <a:ext cx="802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599C5A9-6C45-4A15-9CC2-D59F117323D9}"/>
                  </a:ext>
                </a:extLst>
              </p14:cNvPr>
              <p14:cNvContentPartPr/>
              <p14:nvPr/>
            </p14:nvContentPartPr>
            <p14:xfrm>
              <a:off x="10926937" y="6219385"/>
              <a:ext cx="360" cy="3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599C5A9-6C45-4A15-9CC2-D59F117323D9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0909297" y="6183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46BE5D6-1552-4DD1-AE9C-D39894F347BD}"/>
                  </a:ext>
                </a:extLst>
              </p14:cNvPr>
              <p14:cNvContentPartPr/>
              <p14:nvPr/>
            </p14:nvContentPartPr>
            <p14:xfrm>
              <a:off x="11247337" y="6153145"/>
              <a:ext cx="402120" cy="3841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46BE5D6-1552-4DD1-AE9C-D39894F347B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1229337" y="6117505"/>
                <a:ext cx="43776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741A340-9E97-4E9E-8BE2-C7C27BF9A9D3}"/>
                  </a:ext>
                </a:extLst>
              </p14:cNvPr>
              <p14:cNvContentPartPr/>
              <p14:nvPr/>
            </p14:nvContentPartPr>
            <p14:xfrm>
              <a:off x="11669617" y="6145585"/>
              <a:ext cx="398880" cy="2545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741A340-9E97-4E9E-8BE2-C7C27BF9A9D3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1651617" y="6109945"/>
                <a:ext cx="4345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1C600CE-40F7-4568-90CF-E66E2DCB1904}"/>
                  </a:ext>
                </a:extLst>
              </p14:cNvPr>
              <p14:cNvContentPartPr/>
              <p14:nvPr/>
            </p14:nvContentPartPr>
            <p14:xfrm>
              <a:off x="11868697" y="5631145"/>
              <a:ext cx="305640" cy="5065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1C600CE-40F7-4568-90CF-E66E2DCB1904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1851057" y="5595145"/>
                <a:ext cx="34128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CDC8B9B-131A-48E7-A2F4-654C41500298}"/>
                  </a:ext>
                </a:extLst>
              </p14:cNvPr>
              <p14:cNvContentPartPr/>
              <p14:nvPr/>
            </p14:nvContentPartPr>
            <p14:xfrm>
              <a:off x="11778337" y="5808265"/>
              <a:ext cx="251640" cy="673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CDC8B9B-131A-48E7-A2F4-654C41500298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1760697" y="5772625"/>
                <a:ext cx="287280" cy="1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69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FAEDA7-8F30-4A24-A796-691A7D3DA43F}"/>
                  </a:ext>
                </a:extLst>
              </p14:cNvPr>
              <p14:cNvContentPartPr/>
              <p14:nvPr/>
            </p14:nvContentPartPr>
            <p14:xfrm>
              <a:off x="360217" y="160425"/>
              <a:ext cx="666720" cy="68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FAEDA7-8F30-4A24-A796-691A7D3DA4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577" y="124785"/>
                <a:ext cx="70236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567E56-45CF-4F3F-B8C2-0A882A1D5A1F}"/>
                  </a:ext>
                </a:extLst>
              </p14:cNvPr>
              <p14:cNvContentPartPr/>
              <p14:nvPr/>
            </p14:nvContentPartPr>
            <p14:xfrm>
              <a:off x="606097" y="489825"/>
              <a:ext cx="492120" cy="55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567E56-45CF-4F3F-B8C2-0A882A1D5A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457" y="453825"/>
                <a:ext cx="52776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9E5669-B8D6-400B-8ADC-D0AF097C6A0C}"/>
                  </a:ext>
                </a:extLst>
              </p14:cNvPr>
              <p14:cNvContentPartPr/>
              <p14:nvPr/>
            </p14:nvContentPartPr>
            <p14:xfrm>
              <a:off x="1303417" y="53374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9E5669-B8D6-400B-8ADC-D0AF097C6A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5417" y="498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0C733C-1325-4183-8639-75A688F56A48}"/>
                  </a:ext>
                </a:extLst>
              </p14:cNvPr>
              <p14:cNvContentPartPr/>
              <p14:nvPr/>
            </p14:nvContentPartPr>
            <p14:xfrm>
              <a:off x="1303417" y="64246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0C733C-1325-4183-8639-75A688F56A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5417" y="606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227860-1ACE-450E-9F66-3E18B13A1414}"/>
                  </a:ext>
                </a:extLst>
              </p14:cNvPr>
              <p14:cNvContentPartPr/>
              <p14:nvPr/>
            </p14:nvContentPartPr>
            <p14:xfrm>
              <a:off x="2064097" y="217665"/>
              <a:ext cx="544680" cy="75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227860-1ACE-450E-9F66-3E18B13A14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6097" y="182025"/>
                <a:ext cx="58032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788019-7FD5-418F-9768-3118A79A8368}"/>
                  </a:ext>
                </a:extLst>
              </p14:cNvPr>
              <p14:cNvContentPartPr/>
              <p14:nvPr/>
            </p14:nvContentPartPr>
            <p14:xfrm>
              <a:off x="2769337" y="298305"/>
              <a:ext cx="218880" cy="573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788019-7FD5-418F-9768-3118A79A83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1697" y="262665"/>
                <a:ext cx="25452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FE8BE8-EBC0-424C-86B3-34FFB6F88E02}"/>
                  </a:ext>
                </a:extLst>
              </p14:cNvPr>
              <p14:cNvContentPartPr/>
              <p14:nvPr/>
            </p14:nvContentPartPr>
            <p14:xfrm>
              <a:off x="3007297" y="327825"/>
              <a:ext cx="459360" cy="517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FE8BE8-EBC0-424C-86B3-34FFB6F88E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89297" y="292185"/>
                <a:ext cx="49500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9603D0-F973-43A0-9D7A-113E3FA80CC7}"/>
                  </a:ext>
                </a:extLst>
              </p14:cNvPr>
              <p14:cNvContentPartPr/>
              <p14:nvPr/>
            </p14:nvContentPartPr>
            <p14:xfrm>
              <a:off x="2978137" y="474705"/>
              <a:ext cx="302400" cy="95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9603D0-F973-43A0-9D7A-113E3FA80CC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60497" y="439065"/>
                <a:ext cx="338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0CD215-FB29-49BC-A616-6EEAD787C02C}"/>
                  </a:ext>
                </a:extLst>
              </p14:cNvPr>
              <p14:cNvContentPartPr/>
              <p14:nvPr/>
            </p14:nvContentPartPr>
            <p14:xfrm>
              <a:off x="3304297" y="280305"/>
              <a:ext cx="489960" cy="651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0CD215-FB29-49BC-A616-6EEAD787C02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86657" y="244305"/>
                <a:ext cx="52560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6B8DD4-6DA8-4847-92EC-E5DE0CD3ED37}"/>
                  </a:ext>
                </a:extLst>
              </p14:cNvPr>
              <p14:cNvContentPartPr/>
              <p14:nvPr/>
            </p14:nvContentPartPr>
            <p14:xfrm>
              <a:off x="3937897" y="500625"/>
              <a:ext cx="374400" cy="78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6B8DD4-6DA8-4847-92EC-E5DE0CD3ED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20257" y="464985"/>
                <a:ext cx="410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80EFB0D-D6DE-4338-8E6E-061DBB61D4E6}"/>
                  </a:ext>
                </a:extLst>
              </p14:cNvPr>
              <p14:cNvContentPartPr/>
              <p14:nvPr/>
            </p14:nvContentPartPr>
            <p14:xfrm>
              <a:off x="4055617" y="650385"/>
              <a:ext cx="329040" cy="54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80EFB0D-D6DE-4338-8E6E-061DBB61D4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7977" y="614745"/>
                <a:ext cx="3646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E80FF15-B651-4C21-B1AD-8019075CCDDE}"/>
                  </a:ext>
                </a:extLst>
              </p14:cNvPr>
              <p14:cNvContentPartPr/>
              <p14:nvPr/>
            </p14:nvContentPartPr>
            <p14:xfrm>
              <a:off x="4797937" y="226305"/>
              <a:ext cx="452520" cy="508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80FF15-B651-4C21-B1AD-8019075CCDD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79937" y="190305"/>
                <a:ext cx="48816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54AF9C-7676-4361-9158-8C43ACFA6541}"/>
                  </a:ext>
                </a:extLst>
              </p14:cNvPr>
              <p14:cNvContentPartPr/>
              <p14:nvPr/>
            </p14:nvContentPartPr>
            <p14:xfrm>
              <a:off x="4707577" y="360225"/>
              <a:ext cx="561960" cy="83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54AF9C-7676-4361-9158-8C43ACFA654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89937" y="324225"/>
                <a:ext cx="597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538CA6-A5BA-418A-9720-60EED8E88443}"/>
                  </a:ext>
                </a:extLst>
              </p14:cNvPr>
              <p14:cNvContentPartPr/>
              <p14:nvPr/>
            </p14:nvContentPartPr>
            <p14:xfrm>
              <a:off x="5485897" y="314505"/>
              <a:ext cx="433800" cy="409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538CA6-A5BA-418A-9720-60EED8E8844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68257" y="278865"/>
                <a:ext cx="4694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56100B-C71C-44E5-83BC-45D36B55FF60}"/>
                  </a:ext>
                </a:extLst>
              </p14:cNvPr>
              <p14:cNvContentPartPr/>
              <p14:nvPr/>
            </p14:nvContentPartPr>
            <p14:xfrm>
              <a:off x="6254137" y="198945"/>
              <a:ext cx="191160" cy="622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56100B-C71C-44E5-83BC-45D36B55FF6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36497" y="162945"/>
                <a:ext cx="22680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DD2FBC-4524-45A5-8979-D6940F6A8093}"/>
                  </a:ext>
                </a:extLst>
              </p14:cNvPr>
              <p14:cNvContentPartPr/>
              <p14:nvPr/>
            </p14:nvContentPartPr>
            <p14:xfrm>
              <a:off x="6492097" y="234945"/>
              <a:ext cx="242640" cy="326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DD2FBC-4524-45A5-8979-D6940F6A80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74457" y="199305"/>
                <a:ext cx="2782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453A39-DA67-4271-9D66-4DED9054C56B}"/>
                  </a:ext>
                </a:extLst>
              </p14:cNvPr>
              <p14:cNvContentPartPr/>
              <p14:nvPr/>
            </p14:nvContentPartPr>
            <p14:xfrm>
              <a:off x="6409657" y="319545"/>
              <a:ext cx="272160" cy="51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453A39-DA67-4271-9D66-4DED9054C5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91657" y="283545"/>
                <a:ext cx="3078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E569CD1-49CC-46E8-8F7C-048C37ACE9B2}"/>
                  </a:ext>
                </a:extLst>
              </p14:cNvPr>
              <p14:cNvContentPartPr/>
              <p14:nvPr/>
            </p14:nvContentPartPr>
            <p14:xfrm>
              <a:off x="6771457" y="144225"/>
              <a:ext cx="261360" cy="645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E569CD1-49CC-46E8-8F7C-048C37ACE9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53817" y="108585"/>
                <a:ext cx="29700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6E08E0-6558-48F7-B956-57521572F793}"/>
                  </a:ext>
                </a:extLst>
              </p14:cNvPr>
              <p14:cNvContentPartPr/>
              <p14:nvPr/>
            </p14:nvContentPartPr>
            <p14:xfrm>
              <a:off x="392977" y="1426545"/>
              <a:ext cx="289080" cy="573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6E08E0-6558-48F7-B956-57521572F79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5337" y="1390905"/>
                <a:ext cx="3247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C7BCBAC-21F3-45DA-8401-ADDFEFA2E56E}"/>
                  </a:ext>
                </a:extLst>
              </p14:cNvPr>
              <p14:cNvContentPartPr/>
              <p14:nvPr/>
            </p14:nvContentPartPr>
            <p14:xfrm>
              <a:off x="892297" y="1183905"/>
              <a:ext cx="488160" cy="584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C7BCBAC-21F3-45DA-8401-ADDFEFA2E56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4297" y="1148265"/>
                <a:ext cx="52380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C701788-BB12-41BF-AD8E-B6BC5A521E46}"/>
                  </a:ext>
                </a:extLst>
              </p14:cNvPr>
              <p14:cNvContentPartPr/>
              <p14:nvPr/>
            </p14:nvContentPartPr>
            <p14:xfrm>
              <a:off x="506737" y="1743705"/>
              <a:ext cx="956520" cy="320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701788-BB12-41BF-AD8E-B6BC5A521E4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8737" y="1707705"/>
                <a:ext cx="9921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035ACBD-01DE-4044-98D9-EFF2854D0171}"/>
                  </a:ext>
                </a:extLst>
              </p14:cNvPr>
              <p14:cNvContentPartPr/>
              <p14:nvPr/>
            </p14:nvContentPartPr>
            <p14:xfrm>
              <a:off x="515737" y="1922265"/>
              <a:ext cx="887760" cy="404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035ACBD-01DE-4044-98D9-EFF2854D01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7737" y="1886625"/>
                <a:ext cx="9234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39CDC6-9416-4E34-A55C-0FF1801389E6}"/>
                  </a:ext>
                </a:extLst>
              </p14:cNvPr>
              <p14:cNvContentPartPr/>
              <p14:nvPr/>
            </p14:nvContentPartPr>
            <p14:xfrm>
              <a:off x="1991377" y="1682865"/>
              <a:ext cx="338400" cy="676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39CDC6-9416-4E34-A55C-0FF1801389E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973737" y="1647225"/>
                <a:ext cx="37404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78315B-6DF5-4D22-B933-038F1CC8A8C0}"/>
                  </a:ext>
                </a:extLst>
              </p14:cNvPr>
              <p14:cNvContentPartPr/>
              <p14:nvPr/>
            </p14:nvContentPartPr>
            <p14:xfrm>
              <a:off x="2507257" y="1593225"/>
              <a:ext cx="184320" cy="501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78315B-6DF5-4D22-B933-038F1CC8A8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89617" y="1557225"/>
                <a:ext cx="21996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AFF2228-5F65-466A-B7EE-ABCE0FE67ECA}"/>
                  </a:ext>
                </a:extLst>
              </p14:cNvPr>
              <p14:cNvContentPartPr/>
              <p14:nvPr/>
            </p14:nvContentPartPr>
            <p14:xfrm>
              <a:off x="2353537" y="1800585"/>
              <a:ext cx="318960" cy="64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AFF2228-5F65-466A-B7EE-ABCE0FE67EC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35537" y="1764585"/>
                <a:ext cx="3546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C0F9B66-538D-4F11-8AC9-5632BCD00C47}"/>
                  </a:ext>
                </a:extLst>
              </p14:cNvPr>
              <p14:cNvContentPartPr/>
              <p14:nvPr/>
            </p14:nvContentPartPr>
            <p14:xfrm>
              <a:off x="2761057" y="1618785"/>
              <a:ext cx="465840" cy="291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C0F9B66-538D-4F11-8AC9-5632BCD00C4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43057" y="1582785"/>
                <a:ext cx="5014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F5CF98-7006-41DA-8F15-BECC99600632}"/>
                  </a:ext>
                </a:extLst>
              </p14:cNvPr>
              <p14:cNvContentPartPr/>
              <p14:nvPr/>
            </p14:nvContentPartPr>
            <p14:xfrm>
              <a:off x="3393217" y="1327545"/>
              <a:ext cx="153000" cy="673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F5CF98-7006-41DA-8F15-BECC9960063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375217" y="1291905"/>
                <a:ext cx="18864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6851CD8-C141-4416-BDD7-4A65C053B624}"/>
                  </a:ext>
                </a:extLst>
              </p14:cNvPr>
              <p14:cNvContentPartPr/>
              <p14:nvPr/>
            </p14:nvContentPartPr>
            <p14:xfrm>
              <a:off x="3892537" y="1332225"/>
              <a:ext cx="119880" cy="587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6851CD8-C141-4416-BDD7-4A65C053B62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74537" y="1296585"/>
                <a:ext cx="1555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8D8C907-23C9-428D-8744-311FB671AEE6}"/>
                  </a:ext>
                </a:extLst>
              </p14:cNvPr>
              <p14:cNvContentPartPr/>
              <p14:nvPr/>
            </p14:nvContentPartPr>
            <p14:xfrm>
              <a:off x="2054737" y="2208825"/>
              <a:ext cx="1938600" cy="380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8D8C907-23C9-428D-8744-311FB671AEE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036737" y="2172825"/>
                <a:ext cx="19742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50F140-DB5F-4DE3-94CD-5F8C752A29D8}"/>
                  </a:ext>
                </a:extLst>
              </p14:cNvPr>
              <p14:cNvContentPartPr/>
              <p14:nvPr/>
            </p14:nvContentPartPr>
            <p14:xfrm>
              <a:off x="1955017" y="2488185"/>
              <a:ext cx="1265040" cy="218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50F140-DB5F-4DE3-94CD-5F8C752A29D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937377" y="2452185"/>
                <a:ext cx="13006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A3470A9-62DB-4BD7-8141-40547132CE67}"/>
                  </a:ext>
                </a:extLst>
              </p14:cNvPr>
              <p14:cNvContentPartPr/>
              <p14:nvPr/>
            </p14:nvContentPartPr>
            <p14:xfrm>
              <a:off x="4933657" y="1511145"/>
              <a:ext cx="481320" cy="517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A3470A9-62DB-4BD7-8141-40547132CE6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915657" y="1475505"/>
                <a:ext cx="5169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7F21020-4A0E-4A3D-B45A-28E45E925B7D}"/>
                  </a:ext>
                </a:extLst>
              </p14:cNvPr>
              <p14:cNvContentPartPr/>
              <p14:nvPr/>
            </p14:nvContentPartPr>
            <p14:xfrm>
              <a:off x="4834297" y="1757385"/>
              <a:ext cx="243720" cy="62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7F21020-4A0E-4A3D-B45A-28E45E925B7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816297" y="1721745"/>
                <a:ext cx="279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7F98077-6081-4749-AA1F-66BC16215E4C}"/>
                  </a:ext>
                </a:extLst>
              </p14:cNvPr>
              <p14:cNvContentPartPr/>
              <p14:nvPr/>
            </p14:nvContentPartPr>
            <p14:xfrm>
              <a:off x="5630617" y="1347345"/>
              <a:ext cx="1567800" cy="408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7F98077-6081-4749-AA1F-66BC16215E4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612977" y="1311345"/>
                <a:ext cx="16034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30EF72-DCCD-4371-88BC-678AC6DD870F}"/>
                  </a:ext>
                </a:extLst>
              </p14:cNvPr>
              <p14:cNvContentPartPr/>
              <p14:nvPr/>
            </p14:nvContentPartPr>
            <p14:xfrm>
              <a:off x="7631857" y="859905"/>
              <a:ext cx="482760" cy="664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30EF72-DCCD-4371-88BC-678AC6DD870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613857" y="823905"/>
                <a:ext cx="5184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39D3BD5-2B2E-4CC3-9F4E-3A80F1D1B3DD}"/>
                  </a:ext>
                </a:extLst>
              </p14:cNvPr>
              <p14:cNvContentPartPr/>
              <p14:nvPr/>
            </p14:nvContentPartPr>
            <p14:xfrm>
              <a:off x="7622497" y="1269585"/>
              <a:ext cx="334440" cy="106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39D3BD5-2B2E-4CC3-9F4E-3A80F1D1B3D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604857" y="1233945"/>
                <a:ext cx="3700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9E51085-F4A9-4B08-ACF6-6770C907410A}"/>
                  </a:ext>
                </a:extLst>
              </p14:cNvPr>
              <p14:cNvContentPartPr/>
              <p14:nvPr/>
            </p14:nvContentPartPr>
            <p14:xfrm>
              <a:off x="8238097" y="1136745"/>
              <a:ext cx="504000" cy="94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9E51085-F4A9-4B08-ACF6-6770C907410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220457" y="1101105"/>
                <a:ext cx="5396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73A635-A632-4152-97D3-269D71C012C6}"/>
                  </a:ext>
                </a:extLst>
              </p14:cNvPr>
              <p14:cNvContentPartPr/>
              <p14:nvPr/>
            </p14:nvContentPartPr>
            <p14:xfrm>
              <a:off x="8672617" y="832545"/>
              <a:ext cx="383760" cy="518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73A635-A632-4152-97D3-269D71C012C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654977" y="796545"/>
                <a:ext cx="41940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C50CD1-6CC3-48F7-BD47-007D39D7890E}"/>
                  </a:ext>
                </a:extLst>
              </p14:cNvPr>
              <p14:cNvContentPartPr/>
              <p14:nvPr/>
            </p14:nvContentPartPr>
            <p14:xfrm>
              <a:off x="8899417" y="823545"/>
              <a:ext cx="470160" cy="426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C50CD1-6CC3-48F7-BD47-007D39D7890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881777" y="787905"/>
                <a:ext cx="50580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FCDEEF4-6F49-4A4E-9AC7-3C7C0A1B9016}"/>
                  </a:ext>
                </a:extLst>
              </p14:cNvPr>
              <p14:cNvContentPartPr/>
              <p14:nvPr/>
            </p14:nvContentPartPr>
            <p14:xfrm>
              <a:off x="4846897" y="1708785"/>
              <a:ext cx="348480" cy="83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FCDEEF4-6F49-4A4E-9AC7-3C7C0A1B901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828897" y="1673145"/>
                <a:ext cx="3841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F0D74E-9A09-465B-ABFB-A35CD5BA37CD}"/>
                  </a:ext>
                </a:extLst>
              </p14:cNvPr>
              <p14:cNvContentPartPr/>
              <p14:nvPr/>
            </p14:nvContentPartPr>
            <p14:xfrm>
              <a:off x="551737" y="3039705"/>
              <a:ext cx="527760" cy="972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F0D74E-9A09-465B-ABFB-A35CD5BA37C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4097" y="3004065"/>
                <a:ext cx="56340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C9AD1D7-0518-4B87-B030-E08B3E4778E0}"/>
                  </a:ext>
                </a:extLst>
              </p14:cNvPr>
              <p14:cNvContentPartPr/>
              <p14:nvPr/>
            </p14:nvContentPartPr>
            <p14:xfrm>
              <a:off x="1240417" y="2942145"/>
              <a:ext cx="345600" cy="912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C9AD1D7-0518-4B87-B030-E08B3E4778E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222417" y="2906145"/>
                <a:ext cx="38124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32EBB7F-BFC1-43D9-AD36-951FC0C15808}"/>
                  </a:ext>
                </a:extLst>
              </p14:cNvPr>
              <p14:cNvContentPartPr/>
              <p14:nvPr/>
            </p14:nvContentPartPr>
            <p14:xfrm>
              <a:off x="1593217" y="2987145"/>
              <a:ext cx="330840" cy="481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32EBB7F-BFC1-43D9-AD36-951FC0C1580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575217" y="2951505"/>
                <a:ext cx="36648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E9D3C7F-F95D-424C-884C-2FF9480FE832}"/>
                  </a:ext>
                </a:extLst>
              </p14:cNvPr>
              <p14:cNvContentPartPr/>
              <p14:nvPr/>
            </p14:nvContentPartPr>
            <p14:xfrm>
              <a:off x="1520497" y="3216465"/>
              <a:ext cx="222480" cy="60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9D3C7F-F95D-424C-884C-2FF9480FE83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502857" y="3180465"/>
                <a:ext cx="258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9BCAE3E-17CF-4922-8885-9E347978FF79}"/>
                  </a:ext>
                </a:extLst>
              </p14:cNvPr>
              <p14:cNvContentPartPr/>
              <p14:nvPr/>
            </p14:nvContentPartPr>
            <p14:xfrm>
              <a:off x="1999657" y="3322305"/>
              <a:ext cx="110520" cy="163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9BCAE3E-17CF-4922-8885-9E347978FF7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981657" y="3286305"/>
                <a:ext cx="146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E2267F0-8272-49B9-882D-224FFE99BE34}"/>
                  </a:ext>
                </a:extLst>
              </p14:cNvPr>
              <p14:cNvContentPartPr/>
              <p14:nvPr/>
            </p14:nvContentPartPr>
            <p14:xfrm>
              <a:off x="2263177" y="2960145"/>
              <a:ext cx="191160" cy="601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E2267F0-8272-49B9-882D-224FFE99BE3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245177" y="2924505"/>
                <a:ext cx="2268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5EF8379-8338-4EB2-A99F-F19F325A7165}"/>
                  </a:ext>
                </a:extLst>
              </p14:cNvPr>
              <p14:cNvContentPartPr/>
              <p14:nvPr/>
            </p14:nvContentPartPr>
            <p14:xfrm>
              <a:off x="2389897" y="3068505"/>
              <a:ext cx="444600" cy="423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5EF8379-8338-4EB2-A99F-F19F325A716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371897" y="3032865"/>
                <a:ext cx="4802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4DDC068-484E-4F88-8E7F-AB225E25EC48}"/>
                  </a:ext>
                </a:extLst>
              </p14:cNvPr>
              <p14:cNvContentPartPr/>
              <p14:nvPr/>
            </p14:nvContentPartPr>
            <p14:xfrm>
              <a:off x="2679337" y="2860425"/>
              <a:ext cx="462600" cy="595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4DDC068-484E-4F88-8E7F-AB225E25EC4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661697" y="2824785"/>
                <a:ext cx="4982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CA762A6-40B8-4D11-91B1-97BDA194A38C}"/>
                  </a:ext>
                </a:extLst>
              </p14:cNvPr>
              <p14:cNvContentPartPr/>
              <p14:nvPr/>
            </p14:nvContentPartPr>
            <p14:xfrm>
              <a:off x="3404017" y="3049425"/>
              <a:ext cx="702360" cy="55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CA762A6-40B8-4D11-91B1-97BDA194A38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386017" y="3013785"/>
                <a:ext cx="738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69FBBA9-30A1-4292-9C13-93C68D36ACE2}"/>
                  </a:ext>
                </a:extLst>
              </p14:cNvPr>
              <p14:cNvContentPartPr/>
              <p14:nvPr/>
            </p14:nvContentPartPr>
            <p14:xfrm>
              <a:off x="3476017" y="3231585"/>
              <a:ext cx="709200" cy="109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69FBBA9-30A1-4292-9C13-93C68D36ACE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458377" y="3195585"/>
                <a:ext cx="7448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2C3C7EB-5B21-46F3-AD93-EA3DDF724A39}"/>
                  </a:ext>
                </a:extLst>
              </p14:cNvPr>
              <p14:cNvContentPartPr/>
              <p14:nvPr/>
            </p14:nvContentPartPr>
            <p14:xfrm>
              <a:off x="4915657" y="2429145"/>
              <a:ext cx="680400" cy="726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2C3C7EB-5B21-46F3-AD93-EA3DDF724A3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897657" y="2393145"/>
                <a:ext cx="71604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2854DC7-9B85-4E43-ADD5-A33DBA8C3FD5}"/>
                  </a:ext>
                </a:extLst>
              </p14:cNvPr>
              <p14:cNvContentPartPr/>
              <p14:nvPr/>
            </p14:nvContentPartPr>
            <p14:xfrm>
              <a:off x="4535497" y="2710305"/>
              <a:ext cx="810000" cy="114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2854DC7-9B85-4E43-ADD5-A33DBA8C3FD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517497" y="2674305"/>
                <a:ext cx="8456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457C5CA-4CE1-433F-983D-13A3DFD2B30D}"/>
                  </a:ext>
                </a:extLst>
              </p14:cNvPr>
              <p14:cNvContentPartPr/>
              <p14:nvPr/>
            </p14:nvContentPartPr>
            <p14:xfrm>
              <a:off x="5666977" y="2434185"/>
              <a:ext cx="734400" cy="741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457C5CA-4CE1-433F-983D-13A3DFD2B30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649337" y="2398185"/>
                <a:ext cx="77004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5C7E08C-3C4C-4944-B552-CFFA37262DCA}"/>
                  </a:ext>
                </a:extLst>
              </p14:cNvPr>
              <p14:cNvContentPartPr/>
              <p14:nvPr/>
            </p14:nvContentPartPr>
            <p14:xfrm>
              <a:off x="6764257" y="2190465"/>
              <a:ext cx="601560" cy="688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5C7E08C-3C4C-4944-B552-CFFA37262DC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746617" y="2154825"/>
                <a:ext cx="6372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1991579-420B-407D-96D8-6FAE4BC099BB}"/>
                  </a:ext>
                </a:extLst>
              </p14:cNvPr>
              <p14:cNvContentPartPr/>
              <p14:nvPr/>
            </p14:nvContentPartPr>
            <p14:xfrm>
              <a:off x="7315057" y="2154465"/>
              <a:ext cx="518400" cy="541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1991579-420B-407D-96D8-6FAE4BC099B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297057" y="2118465"/>
                <a:ext cx="55404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3D2C715-6878-4CE0-BE64-0F207368C5AC}"/>
                  </a:ext>
                </a:extLst>
              </p14:cNvPr>
              <p14:cNvContentPartPr/>
              <p14:nvPr/>
            </p14:nvContentPartPr>
            <p14:xfrm>
              <a:off x="7242337" y="2358945"/>
              <a:ext cx="361440" cy="85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3D2C715-6878-4CE0-BE64-0F207368C5A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224697" y="2322945"/>
                <a:ext cx="3970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70E4487-D526-4DA6-9CF8-09D70AB62C0A}"/>
                  </a:ext>
                </a:extLst>
              </p14:cNvPr>
              <p14:cNvContentPartPr/>
              <p14:nvPr/>
            </p14:nvContentPartPr>
            <p14:xfrm>
              <a:off x="7967017" y="2263905"/>
              <a:ext cx="364680" cy="81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70E4487-D526-4DA6-9CF8-09D70AB62C0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949017" y="2228265"/>
                <a:ext cx="4003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E530A9D-8584-4A35-8EE3-A2BE51B5A15C}"/>
                  </a:ext>
                </a:extLst>
              </p14:cNvPr>
              <p14:cNvContentPartPr/>
              <p14:nvPr/>
            </p14:nvContentPartPr>
            <p14:xfrm>
              <a:off x="8365177" y="1792305"/>
              <a:ext cx="275400" cy="497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E530A9D-8584-4A35-8EE3-A2BE51B5A15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347177" y="1756665"/>
                <a:ext cx="31104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2369FAD-030A-43C2-B72D-8C86505C3CB3}"/>
                  </a:ext>
                </a:extLst>
              </p14:cNvPr>
              <p14:cNvContentPartPr/>
              <p14:nvPr/>
            </p14:nvContentPartPr>
            <p14:xfrm>
              <a:off x="8501977" y="1892025"/>
              <a:ext cx="567720" cy="314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2369FAD-030A-43C2-B72D-8C86505C3CB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483977" y="1856025"/>
                <a:ext cx="6033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C15EBE0-3598-42AE-B149-4A7005C2A13F}"/>
                  </a:ext>
                </a:extLst>
              </p14:cNvPr>
              <p14:cNvContentPartPr/>
              <p14:nvPr/>
            </p14:nvContentPartPr>
            <p14:xfrm>
              <a:off x="8926417" y="1638225"/>
              <a:ext cx="418320" cy="735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C15EBE0-3598-42AE-B149-4A7005C2A13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908417" y="1602585"/>
                <a:ext cx="4539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7CAF895-0095-4F64-A0A8-92DCAD967EDB}"/>
                  </a:ext>
                </a:extLst>
              </p14:cNvPr>
              <p14:cNvContentPartPr/>
              <p14:nvPr/>
            </p14:nvContentPartPr>
            <p14:xfrm>
              <a:off x="1983097" y="4093065"/>
              <a:ext cx="379080" cy="565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7CAF895-0095-4F64-A0A8-92DCAD967ED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965457" y="4057065"/>
                <a:ext cx="4147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E93D36-13D8-48CF-A186-EF979B6DAAFB}"/>
                  </a:ext>
                </a:extLst>
              </p14:cNvPr>
              <p14:cNvContentPartPr/>
              <p14:nvPr/>
            </p14:nvContentPartPr>
            <p14:xfrm>
              <a:off x="2473777" y="4026465"/>
              <a:ext cx="387360" cy="546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E93D36-13D8-48CF-A186-EF979B6DAAF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455777" y="3990465"/>
                <a:ext cx="42300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24644F-744D-4494-B8F0-45B00D45953A}"/>
                  </a:ext>
                </a:extLst>
              </p14:cNvPr>
              <p14:cNvContentPartPr/>
              <p14:nvPr/>
            </p14:nvContentPartPr>
            <p14:xfrm>
              <a:off x="2353537" y="4291065"/>
              <a:ext cx="225720" cy="81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24644F-744D-4494-B8F0-45B00D45953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335537" y="4255065"/>
                <a:ext cx="2613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1D5BD60-C4A7-415C-8770-825C4EE0C0D1}"/>
                  </a:ext>
                </a:extLst>
              </p14:cNvPr>
              <p14:cNvContentPartPr/>
              <p14:nvPr/>
            </p14:nvContentPartPr>
            <p14:xfrm>
              <a:off x="2778337" y="4126185"/>
              <a:ext cx="418320" cy="294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1D5BD60-C4A7-415C-8770-825C4EE0C0D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760697" y="4090545"/>
                <a:ext cx="4539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3E0813C-CA8D-4867-B122-07F1F989736E}"/>
                  </a:ext>
                </a:extLst>
              </p14:cNvPr>
              <p14:cNvContentPartPr/>
              <p14:nvPr/>
            </p14:nvContentPartPr>
            <p14:xfrm>
              <a:off x="3321217" y="3919545"/>
              <a:ext cx="264240" cy="577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3E0813C-CA8D-4867-B122-07F1F989736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303217" y="3883545"/>
                <a:ext cx="2998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20EB4DA-3A32-48B9-A0CE-91738E79DE5B}"/>
                  </a:ext>
                </a:extLst>
              </p14:cNvPr>
              <p14:cNvContentPartPr/>
              <p14:nvPr/>
            </p14:nvContentPartPr>
            <p14:xfrm>
              <a:off x="3603097" y="3931425"/>
              <a:ext cx="610560" cy="289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20EB4DA-3A32-48B9-A0CE-91738E79DE5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585097" y="3895425"/>
                <a:ext cx="6462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1A27FD4-55DF-4128-80FE-28317141C35C}"/>
                  </a:ext>
                </a:extLst>
              </p14:cNvPr>
              <p14:cNvContentPartPr/>
              <p14:nvPr/>
            </p14:nvContentPartPr>
            <p14:xfrm>
              <a:off x="1629217" y="4508865"/>
              <a:ext cx="2328480" cy="660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1A27FD4-55DF-4128-80FE-28317141C35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611577" y="4472865"/>
                <a:ext cx="236412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A2B5D71-0CFF-492C-A58C-4C1C332AE864}"/>
                  </a:ext>
                </a:extLst>
              </p14:cNvPr>
              <p14:cNvContentPartPr/>
              <p14:nvPr/>
            </p14:nvContentPartPr>
            <p14:xfrm>
              <a:off x="995617" y="4811265"/>
              <a:ext cx="2753280" cy="612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A2B5D71-0CFF-492C-A58C-4C1C332AE86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77977" y="4775265"/>
                <a:ext cx="278892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0FCCA17-88D1-4BB9-B432-2E5D1A21CBA0}"/>
                  </a:ext>
                </a:extLst>
              </p14:cNvPr>
              <p14:cNvContentPartPr/>
              <p14:nvPr/>
            </p14:nvContentPartPr>
            <p14:xfrm>
              <a:off x="4997017" y="3838185"/>
              <a:ext cx="711720" cy="491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0FCCA17-88D1-4BB9-B432-2E5D1A21CBA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979377" y="3802545"/>
                <a:ext cx="7473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3876B87-34F7-4D48-A758-0B87FE3DF3DB}"/>
                  </a:ext>
                </a:extLst>
              </p14:cNvPr>
              <p14:cNvContentPartPr/>
              <p14:nvPr/>
            </p14:nvContentPartPr>
            <p14:xfrm>
              <a:off x="5169097" y="4181625"/>
              <a:ext cx="153360" cy="46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3876B87-34F7-4D48-A758-0B87FE3DF3D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151457" y="4145985"/>
                <a:ext cx="189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C14353-A446-42CB-89B3-F7D4ED792D57}"/>
                  </a:ext>
                </a:extLst>
              </p14:cNvPr>
              <p14:cNvContentPartPr/>
              <p14:nvPr/>
            </p14:nvContentPartPr>
            <p14:xfrm>
              <a:off x="5848057" y="3644865"/>
              <a:ext cx="1211760" cy="410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C14353-A446-42CB-89B3-F7D4ED792D5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830417" y="3609225"/>
                <a:ext cx="12474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B872D71-E88A-4762-B48E-7D1ABE60A6FD}"/>
                  </a:ext>
                </a:extLst>
              </p14:cNvPr>
              <p14:cNvContentPartPr/>
              <p14:nvPr/>
            </p14:nvContentPartPr>
            <p14:xfrm>
              <a:off x="6645097" y="3568185"/>
              <a:ext cx="371880" cy="417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B872D71-E88A-4762-B48E-7D1ABE60A6F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627097" y="3532545"/>
                <a:ext cx="4075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FD530FB-761B-40F7-9D27-519D42E77A51}"/>
                  </a:ext>
                </a:extLst>
              </p14:cNvPr>
              <p14:cNvContentPartPr/>
              <p14:nvPr/>
            </p14:nvContentPartPr>
            <p14:xfrm>
              <a:off x="7470577" y="3280185"/>
              <a:ext cx="462600" cy="488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D530FB-761B-40F7-9D27-519D42E77A5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452577" y="3244185"/>
                <a:ext cx="4982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8981EC3-EB2E-46E8-8942-826C5C30349E}"/>
                  </a:ext>
                </a:extLst>
              </p14:cNvPr>
              <p14:cNvContentPartPr/>
              <p14:nvPr/>
            </p14:nvContentPartPr>
            <p14:xfrm>
              <a:off x="7489657" y="3542265"/>
              <a:ext cx="242640" cy="106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8981EC3-EB2E-46E8-8942-826C5C30349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471657" y="3506265"/>
                <a:ext cx="278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C07AFD0-B8B3-46FB-AD62-B1D1E7CCBBD6}"/>
                  </a:ext>
                </a:extLst>
              </p14:cNvPr>
              <p14:cNvContentPartPr/>
              <p14:nvPr/>
            </p14:nvContentPartPr>
            <p14:xfrm>
              <a:off x="7857937" y="3442545"/>
              <a:ext cx="456480" cy="70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C07AFD0-B8B3-46FB-AD62-B1D1E7CCBBD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840297" y="3406545"/>
                <a:ext cx="4921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7061705-818C-42F8-81D1-FB5859CF0C3E}"/>
                  </a:ext>
                </a:extLst>
              </p14:cNvPr>
              <p14:cNvContentPartPr/>
              <p14:nvPr/>
            </p14:nvContentPartPr>
            <p14:xfrm>
              <a:off x="8259697" y="3116025"/>
              <a:ext cx="340920" cy="439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7061705-818C-42F8-81D1-FB5859CF0C3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242057" y="3080385"/>
                <a:ext cx="37656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4F0CA92-6BB1-4006-9CF2-68698B74F4C1}"/>
                  </a:ext>
                </a:extLst>
              </p14:cNvPr>
              <p14:cNvContentPartPr/>
              <p14:nvPr/>
            </p14:nvContentPartPr>
            <p14:xfrm>
              <a:off x="8467057" y="3114225"/>
              <a:ext cx="451080" cy="345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4F0CA92-6BB1-4006-9CF2-68698B74F4C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449417" y="3078225"/>
                <a:ext cx="4867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62C01C-BF96-4490-AE62-DC45CBDE5D37}"/>
                  </a:ext>
                </a:extLst>
              </p14:cNvPr>
              <p14:cNvContentPartPr/>
              <p14:nvPr/>
            </p14:nvContentPartPr>
            <p14:xfrm>
              <a:off x="477937" y="724185"/>
              <a:ext cx="2858400" cy="5052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62C01C-BF96-4490-AE62-DC45CBDE5D3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60297" y="688185"/>
                <a:ext cx="2894040" cy="51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40C8B3-3E84-4D0C-A808-3DB2B209628E}"/>
                  </a:ext>
                </a:extLst>
              </p14:cNvPr>
              <p14:cNvContentPartPr/>
              <p14:nvPr/>
            </p14:nvContentPartPr>
            <p14:xfrm>
              <a:off x="1538497" y="5650065"/>
              <a:ext cx="609120" cy="944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40C8B3-3E84-4D0C-A808-3DB2B209628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520497" y="5614065"/>
                <a:ext cx="644760" cy="10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3C3BA87-12CC-4C23-B10D-8FACEC891253}"/>
                  </a:ext>
                </a:extLst>
              </p14:cNvPr>
              <p14:cNvContentPartPr/>
              <p14:nvPr/>
            </p14:nvContentPartPr>
            <p14:xfrm>
              <a:off x="2241217" y="5504265"/>
              <a:ext cx="346320" cy="608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C3BA87-12CC-4C23-B10D-8FACEC89125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223217" y="5468265"/>
                <a:ext cx="38196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16AE5D4-5370-407E-97A5-4B0F0B2CE7B1}"/>
                  </a:ext>
                </a:extLst>
              </p14:cNvPr>
              <p14:cNvContentPartPr/>
              <p14:nvPr/>
            </p14:nvContentPartPr>
            <p14:xfrm>
              <a:off x="2516617" y="5603985"/>
              <a:ext cx="412200" cy="328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16AE5D4-5370-407E-97A5-4B0F0B2CE7B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498977" y="5567985"/>
                <a:ext cx="4478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2182A21-D78B-4059-84A4-0F9016DAC8AC}"/>
                  </a:ext>
                </a:extLst>
              </p14:cNvPr>
              <p14:cNvContentPartPr/>
              <p14:nvPr/>
            </p14:nvContentPartPr>
            <p14:xfrm>
              <a:off x="2444257" y="5648625"/>
              <a:ext cx="399960" cy="1634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2182A21-D78B-4059-84A4-0F9016DAC8A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426257" y="5612985"/>
                <a:ext cx="4356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9F94F6E-403B-4DF2-B430-E6412BBB8066}"/>
                  </a:ext>
                </a:extLst>
              </p14:cNvPr>
              <p14:cNvContentPartPr/>
              <p14:nvPr/>
            </p14:nvContentPartPr>
            <p14:xfrm>
              <a:off x="3077857" y="5642505"/>
              <a:ext cx="465120" cy="106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9F94F6E-403B-4DF2-B430-E6412BBB806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059857" y="5606505"/>
                <a:ext cx="500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3BC600C-865B-4B70-A7DA-B14778C8C527}"/>
                  </a:ext>
                </a:extLst>
              </p14:cNvPr>
              <p14:cNvContentPartPr/>
              <p14:nvPr/>
            </p14:nvContentPartPr>
            <p14:xfrm>
              <a:off x="3494377" y="5467905"/>
              <a:ext cx="334800" cy="459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3BC600C-865B-4B70-A7DA-B14778C8C52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476377" y="5432265"/>
                <a:ext cx="37044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AC7867D-BE9E-4150-9C69-67D5AC72E807}"/>
                  </a:ext>
                </a:extLst>
              </p14:cNvPr>
              <p14:cNvContentPartPr/>
              <p14:nvPr/>
            </p14:nvContentPartPr>
            <p14:xfrm>
              <a:off x="3668257" y="5486265"/>
              <a:ext cx="388080" cy="366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AC7867D-BE9E-4150-9C69-67D5AC72E80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650257" y="5450265"/>
                <a:ext cx="4237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41D1618-2ECE-4C22-BC33-744391367317}"/>
                  </a:ext>
                </a:extLst>
              </p14:cNvPr>
              <p14:cNvContentPartPr/>
              <p14:nvPr/>
            </p14:nvContentPartPr>
            <p14:xfrm>
              <a:off x="3856537" y="5320665"/>
              <a:ext cx="504000" cy="492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41D1618-2ECE-4C22-BC33-74439136731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838537" y="5285025"/>
                <a:ext cx="53964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E693922-FA8E-4BC6-A783-20E090371883}"/>
                  </a:ext>
                </a:extLst>
              </p14:cNvPr>
              <p14:cNvContentPartPr/>
              <p14:nvPr/>
            </p14:nvContentPartPr>
            <p14:xfrm>
              <a:off x="5040577" y="5150745"/>
              <a:ext cx="565560" cy="150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E693922-FA8E-4BC6-A783-20E09037188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022937" y="5115105"/>
                <a:ext cx="6012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DC5EA07-5635-4797-AB49-C8397AABD4B4}"/>
                  </a:ext>
                </a:extLst>
              </p14:cNvPr>
              <p14:cNvContentPartPr/>
              <p14:nvPr/>
            </p14:nvContentPartPr>
            <p14:xfrm>
              <a:off x="5124097" y="5494545"/>
              <a:ext cx="547920" cy="136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DC5EA07-5635-4797-AB49-C8397AABD4B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106097" y="5458905"/>
                <a:ext cx="5835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B4F435A-A31C-4AD4-8554-444514597BFC}"/>
                  </a:ext>
                </a:extLst>
              </p14:cNvPr>
              <p14:cNvContentPartPr/>
              <p14:nvPr/>
            </p14:nvContentPartPr>
            <p14:xfrm>
              <a:off x="6282577" y="4934025"/>
              <a:ext cx="578520" cy="562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B4F435A-A31C-4AD4-8554-444514597BF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264937" y="4898025"/>
                <a:ext cx="61416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DC3C876-687D-4D98-A44E-9504830E0C31}"/>
                  </a:ext>
                </a:extLst>
              </p14:cNvPr>
              <p14:cNvContentPartPr/>
              <p14:nvPr/>
            </p14:nvContentPartPr>
            <p14:xfrm>
              <a:off x="6237577" y="5237505"/>
              <a:ext cx="289080" cy="68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DC3C876-687D-4D98-A44E-9504830E0C3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219577" y="5201505"/>
                <a:ext cx="324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0A5F0BB-0498-471E-8DDA-7012240F25FC}"/>
                  </a:ext>
                </a:extLst>
              </p14:cNvPr>
              <p14:cNvContentPartPr/>
              <p14:nvPr/>
            </p14:nvContentPartPr>
            <p14:xfrm>
              <a:off x="6717097" y="5076945"/>
              <a:ext cx="612720" cy="128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0A5F0BB-0498-471E-8DDA-7012240F25F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699457" y="5041305"/>
                <a:ext cx="648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0381D22-47E8-42C0-908D-AE7DAF64AA6B}"/>
                  </a:ext>
                </a:extLst>
              </p14:cNvPr>
              <p14:cNvContentPartPr/>
              <p14:nvPr/>
            </p14:nvContentPartPr>
            <p14:xfrm>
              <a:off x="7351057" y="4689225"/>
              <a:ext cx="352440" cy="537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0381D22-47E8-42C0-908D-AE7DAF64AA6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333057" y="4653225"/>
                <a:ext cx="38808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916A103-BFE6-46F7-93E2-917B0603BFB8}"/>
                  </a:ext>
                </a:extLst>
              </p14:cNvPr>
              <p14:cNvContentPartPr/>
              <p14:nvPr/>
            </p14:nvContentPartPr>
            <p14:xfrm>
              <a:off x="7577137" y="4725585"/>
              <a:ext cx="419760" cy="325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916A103-BFE6-46F7-93E2-917B0603BFB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559137" y="4689585"/>
                <a:ext cx="4554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EAD6387-9472-4ADA-8A79-C785A13944B1}"/>
                  </a:ext>
                </a:extLst>
              </p14:cNvPr>
              <p14:cNvContentPartPr/>
              <p14:nvPr/>
            </p14:nvContentPartPr>
            <p14:xfrm>
              <a:off x="7622497" y="4218705"/>
              <a:ext cx="617040" cy="831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EAD6387-9472-4ADA-8A79-C785A13944B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604857" y="4182705"/>
                <a:ext cx="65268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4F5FDB2-A547-494C-800D-29CDB443BE97}"/>
                  </a:ext>
                </a:extLst>
              </p14:cNvPr>
              <p14:cNvContentPartPr/>
              <p14:nvPr/>
            </p14:nvContentPartPr>
            <p14:xfrm>
              <a:off x="5993137" y="4806945"/>
              <a:ext cx="354240" cy="10245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4F5FDB2-A547-494C-800D-29CDB443BE9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975497" y="4770945"/>
                <a:ext cx="389880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54C0808-4BAA-4EE9-A6C2-5C5BB693EF6E}"/>
                  </a:ext>
                </a:extLst>
              </p14:cNvPr>
              <p14:cNvContentPartPr/>
              <p14:nvPr/>
            </p14:nvContentPartPr>
            <p14:xfrm>
              <a:off x="8401537" y="4317345"/>
              <a:ext cx="534240" cy="722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54C0808-4BAA-4EE9-A6C2-5C5BB693EF6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383537" y="4281345"/>
                <a:ext cx="56988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D7ABB27-52A1-4720-B9FD-4BA4FFEB8E8E}"/>
                  </a:ext>
                </a:extLst>
              </p14:cNvPr>
              <p14:cNvContentPartPr/>
              <p14:nvPr/>
            </p14:nvContentPartPr>
            <p14:xfrm>
              <a:off x="9179857" y="3874545"/>
              <a:ext cx="390240" cy="880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D7ABB27-52A1-4720-B9FD-4BA4FFEB8E8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162217" y="3838545"/>
                <a:ext cx="42588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10F029E-4BF9-4F03-9308-CF5EE8D2549F}"/>
                  </a:ext>
                </a:extLst>
              </p14:cNvPr>
              <p14:cNvContentPartPr/>
              <p14:nvPr/>
            </p14:nvContentPartPr>
            <p14:xfrm>
              <a:off x="9587377" y="3874545"/>
              <a:ext cx="543600" cy="589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10F029E-4BF9-4F03-9308-CF5EE8D2549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569737" y="3838545"/>
                <a:ext cx="57924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F1C7BC8-DF22-4BA8-8601-6615E598257B}"/>
                  </a:ext>
                </a:extLst>
              </p14:cNvPr>
              <p14:cNvContentPartPr/>
              <p14:nvPr/>
            </p14:nvContentPartPr>
            <p14:xfrm>
              <a:off x="9506017" y="4095225"/>
              <a:ext cx="549360" cy="186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F1C7BC8-DF22-4BA8-8601-6615E598257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488017" y="4059585"/>
                <a:ext cx="585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54AD7C1-8150-47C5-9C48-577A54304AD1}"/>
                  </a:ext>
                </a:extLst>
              </p14:cNvPr>
              <p14:cNvContentPartPr/>
              <p14:nvPr/>
            </p14:nvContentPartPr>
            <p14:xfrm>
              <a:off x="10384057" y="3990465"/>
              <a:ext cx="365040" cy="164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54AD7C1-8150-47C5-9C48-577A54304AD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366057" y="3954465"/>
                <a:ext cx="4006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E7F0891-CF0F-4114-A678-FF3AF5E5D88D}"/>
                  </a:ext>
                </a:extLst>
              </p14:cNvPr>
              <p14:cNvContentPartPr/>
              <p14:nvPr/>
            </p14:nvContentPartPr>
            <p14:xfrm>
              <a:off x="10664497" y="3702825"/>
              <a:ext cx="378720" cy="529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E7F0891-CF0F-4114-A678-FF3AF5E5D88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646857" y="3666825"/>
                <a:ext cx="41436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8A91094-C93B-463F-BBDA-CF2F24657656}"/>
                  </a:ext>
                </a:extLst>
              </p14:cNvPr>
              <p14:cNvContentPartPr/>
              <p14:nvPr/>
            </p14:nvContentPartPr>
            <p14:xfrm>
              <a:off x="10935937" y="3612105"/>
              <a:ext cx="428400" cy="560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8A91094-C93B-463F-BBDA-CF2F2465765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918297" y="3576105"/>
                <a:ext cx="46404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99684B8-41FC-4960-AB8D-EA8987E5603C}"/>
                  </a:ext>
                </a:extLst>
              </p14:cNvPr>
              <p14:cNvContentPartPr/>
              <p14:nvPr/>
            </p14:nvContentPartPr>
            <p14:xfrm>
              <a:off x="11226097" y="3376665"/>
              <a:ext cx="492840" cy="882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99684B8-41FC-4960-AB8D-EA8987E5603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1208097" y="3340665"/>
                <a:ext cx="5284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12AB818-07A3-4920-8915-BC43DC3CD617}"/>
                  </a:ext>
                </a:extLst>
              </p14:cNvPr>
              <p14:cNvContentPartPr/>
              <p14:nvPr/>
            </p14:nvContentPartPr>
            <p14:xfrm>
              <a:off x="4788937" y="5926185"/>
              <a:ext cx="360" cy="3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12AB818-07A3-4920-8915-BC43DC3CD61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771297" y="58901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59BB3BA-C6E9-4F68-A7B3-8ADC68D60D6D}"/>
                  </a:ext>
                </a:extLst>
              </p14:cNvPr>
              <p14:cNvContentPartPr/>
              <p14:nvPr/>
            </p14:nvContentPartPr>
            <p14:xfrm>
              <a:off x="4579057" y="5992785"/>
              <a:ext cx="11160" cy="6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59BB3BA-C6E9-4F68-A7B3-8ADC68D60D6D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561417" y="5957145"/>
                <a:ext cx="46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B590629-1C10-487D-8F38-53A177BC3549}"/>
                  </a:ext>
                </a:extLst>
              </p14:cNvPr>
              <p14:cNvContentPartPr/>
              <p14:nvPr/>
            </p14:nvContentPartPr>
            <p14:xfrm>
              <a:off x="4653217" y="5730345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B590629-1C10-487D-8F38-53A177BC354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635217" y="56947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CD041D8-05CC-49B1-B103-C8CA20E95088}"/>
                  </a:ext>
                </a:extLst>
              </p14:cNvPr>
              <p14:cNvContentPartPr/>
              <p14:nvPr/>
            </p14:nvContentPartPr>
            <p14:xfrm>
              <a:off x="4481137" y="6229305"/>
              <a:ext cx="426960" cy="587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CD041D8-05CC-49B1-B103-C8CA20E9508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463137" y="6193305"/>
                <a:ext cx="46260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214CC84-2C30-49BC-A754-CABF851ACC62}"/>
                  </a:ext>
                </a:extLst>
              </p14:cNvPr>
              <p14:cNvContentPartPr/>
              <p14:nvPr/>
            </p14:nvContentPartPr>
            <p14:xfrm>
              <a:off x="5116177" y="6192025"/>
              <a:ext cx="269280" cy="499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214CC84-2C30-49BC-A754-CABF851ACC62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098537" y="6156385"/>
                <a:ext cx="30492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B69736B-A4D1-4FB6-8BF1-E28815583845}"/>
                  </a:ext>
                </a:extLst>
              </p14:cNvPr>
              <p14:cNvContentPartPr/>
              <p14:nvPr/>
            </p14:nvContentPartPr>
            <p14:xfrm>
              <a:off x="5386537" y="6219385"/>
              <a:ext cx="607680" cy="344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B69736B-A4D1-4FB6-8BF1-E2881558384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368537" y="6183745"/>
                <a:ext cx="6433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6951334-13C4-4879-935F-004FACF3A1B6}"/>
                  </a:ext>
                </a:extLst>
              </p14:cNvPr>
              <p14:cNvContentPartPr/>
              <p14:nvPr/>
            </p14:nvContentPartPr>
            <p14:xfrm>
              <a:off x="5368177" y="6330265"/>
              <a:ext cx="234000" cy="1159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6951334-13C4-4879-935F-004FACF3A1B6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350537" y="6294265"/>
                <a:ext cx="2696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4BEED6F-C905-47DD-A4CF-97979FF23768}"/>
                  </a:ext>
                </a:extLst>
              </p14:cNvPr>
              <p14:cNvContentPartPr/>
              <p14:nvPr/>
            </p14:nvContentPartPr>
            <p14:xfrm>
              <a:off x="6164857" y="6319105"/>
              <a:ext cx="83160" cy="149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4BEED6F-C905-47DD-A4CF-97979FF23768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147217" y="6283465"/>
                <a:ext cx="118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1E75310-4761-48A3-B586-DC4A6A0FC266}"/>
                  </a:ext>
                </a:extLst>
              </p14:cNvPr>
              <p14:cNvContentPartPr/>
              <p14:nvPr/>
            </p14:nvContentPartPr>
            <p14:xfrm>
              <a:off x="6309937" y="6101665"/>
              <a:ext cx="234360" cy="335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1E75310-4761-48A3-B586-DC4A6A0FC266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292297" y="6066025"/>
                <a:ext cx="2700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2822B1A-C54F-42E3-8400-0B03DE443030}"/>
                  </a:ext>
                </a:extLst>
              </p14:cNvPr>
              <p14:cNvContentPartPr/>
              <p14:nvPr/>
            </p14:nvContentPartPr>
            <p14:xfrm>
              <a:off x="6463657" y="6065665"/>
              <a:ext cx="276480" cy="297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2822B1A-C54F-42E3-8400-0B03DE44303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445657" y="6029665"/>
                <a:ext cx="3121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4DDD1A2-B0DB-44E4-BAC9-F41C1D311D23}"/>
                  </a:ext>
                </a:extLst>
              </p14:cNvPr>
              <p14:cNvContentPartPr/>
              <p14:nvPr/>
            </p14:nvContentPartPr>
            <p14:xfrm>
              <a:off x="6708457" y="5965945"/>
              <a:ext cx="342360" cy="439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4DDD1A2-B0DB-44E4-BAC9-F41C1D311D2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690457" y="5930305"/>
                <a:ext cx="378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CEDC8FA-27B1-4765-A683-911EAFFB9A25}"/>
                  </a:ext>
                </a:extLst>
              </p14:cNvPr>
              <p14:cNvContentPartPr/>
              <p14:nvPr/>
            </p14:nvContentPartPr>
            <p14:xfrm>
              <a:off x="7336657" y="5987185"/>
              <a:ext cx="788760" cy="1969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CEDC8FA-27B1-4765-A683-911EAFFB9A25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319017" y="5951185"/>
                <a:ext cx="8244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301180A-FA4F-4E20-A298-C8A02BDBEFB9}"/>
                  </a:ext>
                </a:extLst>
              </p14:cNvPr>
              <p14:cNvContentPartPr/>
              <p14:nvPr/>
            </p14:nvContentPartPr>
            <p14:xfrm>
              <a:off x="7414417" y="6297505"/>
              <a:ext cx="561960" cy="130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301180A-FA4F-4E20-A298-C8A02BDBEFB9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396777" y="6261865"/>
                <a:ext cx="5976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236BEBC-D427-4C95-8626-7000F665C47B}"/>
                  </a:ext>
                </a:extLst>
              </p14:cNvPr>
              <p14:cNvContentPartPr/>
              <p14:nvPr/>
            </p14:nvContentPartPr>
            <p14:xfrm>
              <a:off x="7767217" y="5730505"/>
              <a:ext cx="27720" cy="861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236BEBC-D427-4C95-8626-7000F665C47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749577" y="5694865"/>
                <a:ext cx="6336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F9BE241-1873-4C65-B67D-2696A9B7857B}"/>
                  </a:ext>
                </a:extLst>
              </p14:cNvPr>
              <p14:cNvContentPartPr/>
              <p14:nvPr/>
            </p14:nvContentPartPr>
            <p14:xfrm>
              <a:off x="8328817" y="5535025"/>
              <a:ext cx="661320" cy="871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F9BE241-1873-4C65-B67D-2696A9B7857B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311177" y="5499385"/>
                <a:ext cx="69696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7B51F72-32C7-46C5-AFF0-E1AC61D1449F}"/>
                  </a:ext>
                </a:extLst>
              </p14:cNvPr>
              <p14:cNvContentPartPr/>
              <p14:nvPr/>
            </p14:nvContentPartPr>
            <p14:xfrm>
              <a:off x="9135937" y="5450065"/>
              <a:ext cx="253080" cy="4899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7B51F72-32C7-46C5-AFF0-E1AC61D1449F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9117937" y="5414065"/>
                <a:ext cx="2887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C0621B9-7E18-4DEE-B25B-BA2ADECB7CA6}"/>
                  </a:ext>
                </a:extLst>
              </p14:cNvPr>
              <p14:cNvContentPartPr/>
              <p14:nvPr/>
            </p14:nvContentPartPr>
            <p14:xfrm>
              <a:off x="9407017" y="5386705"/>
              <a:ext cx="406080" cy="501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C0621B9-7E18-4DEE-B25B-BA2ADECB7CA6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9389377" y="5351065"/>
                <a:ext cx="44172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11843D6-85E5-4FB5-BC1C-B61DED197D6C}"/>
                  </a:ext>
                </a:extLst>
              </p14:cNvPr>
              <p14:cNvContentPartPr/>
              <p14:nvPr/>
            </p14:nvContentPartPr>
            <p14:xfrm>
              <a:off x="9324577" y="5591185"/>
              <a:ext cx="545760" cy="112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11843D6-85E5-4FB5-BC1C-B61DED197D6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9306937" y="5555545"/>
                <a:ext cx="5814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6C2A45A-9E51-400D-B104-F636BB2993B3}"/>
                  </a:ext>
                </a:extLst>
              </p14:cNvPr>
              <p14:cNvContentPartPr/>
              <p14:nvPr/>
            </p14:nvContentPartPr>
            <p14:xfrm>
              <a:off x="10302697" y="5538265"/>
              <a:ext cx="438840" cy="111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6C2A45A-9E51-400D-B104-F636BB2993B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0284697" y="5502265"/>
                <a:ext cx="474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78FBEA8-5ABB-4D08-AC46-CFE6D91BDE34}"/>
                  </a:ext>
                </a:extLst>
              </p14:cNvPr>
              <p14:cNvContentPartPr/>
              <p14:nvPr/>
            </p14:nvContentPartPr>
            <p14:xfrm>
              <a:off x="10709857" y="5160265"/>
              <a:ext cx="280800" cy="4813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78FBEA8-5ABB-4D08-AC46-CFE6D91BDE34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691857" y="5124265"/>
                <a:ext cx="3164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D1B267B-1DD8-40DB-8B6E-65505F96969B}"/>
                  </a:ext>
                </a:extLst>
              </p14:cNvPr>
              <p14:cNvContentPartPr/>
              <p14:nvPr/>
            </p14:nvContentPartPr>
            <p14:xfrm>
              <a:off x="10856737" y="5141905"/>
              <a:ext cx="257040" cy="384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D1B267B-1DD8-40DB-8B6E-65505F96969B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839097" y="5106265"/>
                <a:ext cx="2926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F2134AE-010F-417B-AAC6-6958FFF0C313}"/>
                  </a:ext>
                </a:extLst>
              </p14:cNvPr>
              <p14:cNvContentPartPr/>
              <p14:nvPr/>
            </p14:nvContentPartPr>
            <p14:xfrm>
              <a:off x="11117377" y="4915825"/>
              <a:ext cx="303480" cy="681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F2134AE-010F-417B-AAC6-6958FFF0C313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1099377" y="4880185"/>
                <a:ext cx="3391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E39EFDD-57EC-43A9-8F6B-A5DEBD1D29D8}"/>
                  </a:ext>
                </a:extLst>
              </p14:cNvPr>
              <p14:cNvContentPartPr/>
              <p14:nvPr/>
            </p14:nvContentPartPr>
            <p14:xfrm>
              <a:off x="9423937" y="6396145"/>
              <a:ext cx="237600" cy="352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E39EFDD-57EC-43A9-8F6B-A5DEBD1D29D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405937" y="6360505"/>
                <a:ext cx="2732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8AD7B93-EF39-4337-BF01-43CF66096C31}"/>
                  </a:ext>
                </a:extLst>
              </p14:cNvPr>
              <p14:cNvContentPartPr/>
              <p14:nvPr/>
            </p14:nvContentPartPr>
            <p14:xfrm>
              <a:off x="8998777" y="6258985"/>
              <a:ext cx="705600" cy="3045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8AD7B93-EF39-4337-BF01-43CF66096C31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981137" y="6223345"/>
                <a:ext cx="7412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83A66AA-225C-4FC3-B34F-B69C76F9C685}"/>
                  </a:ext>
                </a:extLst>
              </p14:cNvPr>
              <p14:cNvContentPartPr/>
              <p14:nvPr/>
            </p14:nvContentPartPr>
            <p14:xfrm>
              <a:off x="9777457" y="6572185"/>
              <a:ext cx="123120" cy="153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83A66AA-225C-4FC3-B34F-B69C76F9C68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759457" y="6536545"/>
                <a:ext cx="1587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C32F301-6406-438C-91C3-6409313E647E}"/>
                  </a:ext>
                </a:extLst>
              </p14:cNvPr>
              <p14:cNvContentPartPr/>
              <p14:nvPr/>
            </p14:nvContentPartPr>
            <p14:xfrm>
              <a:off x="9737857" y="6456625"/>
              <a:ext cx="30960" cy="622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C32F301-6406-438C-91C3-6409313E647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720217" y="6420625"/>
                <a:ext cx="66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10E35CD-936D-46B1-B7C5-DB6932732826}"/>
                  </a:ext>
                </a:extLst>
              </p14:cNvPr>
              <p14:cNvContentPartPr/>
              <p14:nvPr/>
            </p14:nvContentPartPr>
            <p14:xfrm>
              <a:off x="10057897" y="6417385"/>
              <a:ext cx="395280" cy="159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10E35CD-936D-46B1-B7C5-DB693273282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0039897" y="6381745"/>
                <a:ext cx="4309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55E30E8-6DFF-4830-A5E3-FFB27ACF9CB3}"/>
                  </a:ext>
                </a:extLst>
              </p14:cNvPr>
              <p14:cNvContentPartPr/>
              <p14:nvPr/>
            </p14:nvContentPartPr>
            <p14:xfrm>
              <a:off x="10610137" y="6209305"/>
              <a:ext cx="475920" cy="2998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55E30E8-6DFF-4830-A5E3-FFB27ACF9CB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0592497" y="6173665"/>
                <a:ext cx="511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8C87A0F-96FF-421A-AF81-D88FCCA6392D}"/>
                  </a:ext>
                </a:extLst>
              </p14:cNvPr>
              <p14:cNvContentPartPr/>
              <p14:nvPr/>
            </p14:nvContentPartPr>
            <p14:xfrm>
              <a:off x="11162377" y="5653105"/>
              <a:ext cx="507600" cy="772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8C87A0F-96FF-421A-AF81-D88FCCA6392D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1144737" y="5617105"/>
                <a:ext cx="54324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0365ADE-F3FD-4C99-9AF7-5D2CA1416C39}"/>
                  </a:ext>
                </a:extLst>
              </p14:cNvPr>
              <p14:cNvContentPartPr/>
              <p14:nvPr/>
            </p14:nvContentPartPr>
            <p14:xfrm>
              <a:off x="11695537" y="6094825"/>
              <a:ext cx="326160" cy="4222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0365ADE-F3FD-4C99-9AF7-5D2CA1416C3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1677537" y="6058825"/>
                <a:ext cx="361800" cy="4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3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AAF61B-D2CB-4892-A5D6-22A8553A0C6D}"/>
                  </a:ext>
                </a:extLst>
              </p14:cNvPr>
              <p14:cNvContentPartPr/>
              <p14:nvPr/>
            </p14:nvContentPartPr>
            <p14:xfrm>
              <a:off x="433657" y="252225"/>
              <a:ext cx="387720" cy="56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AAF61B-D2CB-4892-A5D6-22A8553A0C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017" y="216585"/>
                <a:ext cx="42336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617BAE-0E36-4623-A38D-D8FB8FDC81C3}"/>
                  </a:ext>
                </a:extLst>
              </p14:cNvPr>
              <p14:cNvContentPartPr/>
              <p14:nvPr/>
            </p14:nvContentPartPr>
            <p14:xfrm>
              <a:off x="669457" y="595665"/>
              <a:ext cx="238680" cy="45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617BAE-0E36-4623-A38D-D8FB8FDC81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457" y="560025"/>
                <a:ext cx="2743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419920-AAF9-440B-8ADE-57D75A85FA5A}"/>
                  </a:ext>
                </a:extLst>
              </p14:cNvPr>
              <p14:cNvContentPartPr/>
              <p14:nvPr/>
            </p14:nvContentPartPr>
            <p14:xfrm>
              <a:off x="1194337" y="237825"/>
              <a:ext cx="428400" cy="876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419920-AAF9-440B-8ADE-57D75A85FA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6697" y="201825"/>
                <a:ext cx="46404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CC4DA1-4C3E-43ED-A351-60E7090445E4}"/>
                  </a:ext>
                </a:extLst>
              </p14:cNvPr>
              <p14:cNvContentPartPr/>
              <p14:nvPr/>
            </p14:nvContentPartPr>
            <p14:xfrm>
              <a:off x="1746937" y="289305"/>
              <a:ext cx="163440" cy="55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CC4DA1-4C3E-43ED-A351-60E7090445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9297" y="253665"/>
                <a:ext cx="1990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092A88-C06D-4AD5-9BA4-7BD904D60DD4}"/>
                  </a:ext>
                </a:extLst>
              </p14:cNvPr>
              <p14:cNvContentPartPr/>
              <p14:nvPr/>
            </p14:nvContentPartPr>
            <p14:xfrm>
              <a:off x="1964377" y="422865"/>
              <a:ext cx="502920" cy="29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092A88-C06D-4AD5-9BA4-7BD904D60D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46377" y="387225"/>
                <a:ext cx="5385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4B533F-AB51-48AE-BE17-7EE8FF4CA955}"/>
                  </a:ext>
                </a:extLst>
              </p14:cNvPr>
              <p14:cNvContentPartPr/>
              <p14:nvPr/>
            </p14:nvContentPartPr>
            <p14:xfrm>
              <a:off x="2425897" y="216945"/>
              <a:ext cx="468720" cy="644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4B533F-AB51-48AE-BE17-7EE8FF4CA9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8257" y="180945"/>
                <a:ext cx="5043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B2F6A2-CC1E-4AC4-82A4-042E3ED84D97}"/>
                  </a:ext>
                </a:extLst>
              </p14:cNvPr>
              <p14:cNvContentPartPr/>
              <p14:nvPr/>
            </p14:nvContentPartPr>
            <p14:xfrm>
              <a:off x="3168577" y="439425"/>
              <a:ext cx="621360" cy="22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B2F6A2-CC1E-4AC4-82A4-042E3ED84D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0577" y="403425"/>
                <a:ext cx="6570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F05BFD-77B7-4529-8C1E-12A51FAD4A33}"/>
                  </a:ext>
                </a:extLst>
              </p14:cNvPr>
              <p14:cNvContentPartPr/>
              <p14:nvPr/>
            </p14:nvContentPartPr>
            <p14:xfrm>
              <a:off x="3286297" y="678105"/>
              <a:ext cx="507960" cy="46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F05BFD-77B7-4529-8C1E-12A51FAD4A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8297" y="642105"/>
                <a:ext cx="5436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3720709-61AB-4493-900A-6639EEE57857}"/>
                  </a:ext>
                </a:extLst>
              </p14:cNvPr>
              <p14:cNvContentPartPr/>
              <p14:nvPr/>
            </p14:nvContentPartPr>
            <p14:xfrm>
              <a:off x="4028257" y="397665"/>
              <a:ext cx="651240" cy="479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3720709-61AB-4493-900A-6639EEE578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10617" y="361665"/>
                <a:ext cx="68688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A63EED-E49F-4434-A458-E5959EE13AAE}"/>
                  </a:ext>
                </a:extLst>
              </p14:cNvPr>
              <p14:cNvContentPartPr/>
              <p14:nvPr/>
            </p14:nvContentPartPr>
            <p14:xfrm>
              <a:off x="4943017" y="207945"/>
              <a:ext cx="464400" cy="643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A63EED-E49F-4434-A458-E5959EE13A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5377" y="172305"/>
                <a:ext cx="5000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3DF0E7-17B1-4524-B7B6-A7B6D132FE2B}"/>
                  </a:ext>
                </a:extLst>
              </p14:cNvPr>
              <p14:cNvContentPartPr/>
              <p14:nvPr/>
            </p14:nvContentPartPr>
            <p14:xfrm>
              <a:off x="5241817" y="368865"/>
              <a:ext cx="861840" cy="329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3DF0E7-17B1-4524-B7B6-A7B6D132FE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23817" y="333225"/>
                <a:ext cx="8974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59CC149-CEB9-4B2A-B5FB-0B6A003D2D3F}"/>
                  </a:ext>
                </a:extLst>
              </p14:cNvPr>
              <p14:cNvContentPartPr/>
              <p14:nvPr/>
            </p14:nvContentPartPr>
            <p14:xfrm>
              <a:off x="6047137" y="196065"/>
              <a:ext cx="527760" cy="460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59CC149-CEB9-4B2A-B5FB-0B6A003D2D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9497" y="160425"/>
                <a:ext cx="5634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2CAC0C-7B0D-43EE-9276-623B2FB35350}"/>
                  </a:ext>
                </a:extLst>
              </p14:cNvPr>
              <p14:cNvContentPartPr/>
              <p14:nvPr/>
            </p14:nvContentPartPr>
            <p14:xfrm>
              <a:off x="6518017" y="189945"/>
              <a:ext cx="291240" cy="571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2CAC0C-7B0D-43EE-9276-623B2FB3535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00377" y="153945"/>
                <a:ext cx="32688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44F72E7-8742-4564-815F-87FBFDDABF56}"/>
                  </a:ext>
                </a:extLst>
              </p14:cNvPr>
              <p14:cNvContentPartPr/>
              <p14:nvPr/>
            </p14:nvContentPartPr>
            <p14:xfrm>
              <a:off x="665137" y="1190385"/>
              <a:ext cx="370440" cy="588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44F72E7-8742-4564-815F-87FBFDDABF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7137" y="1154385"/>
                <a:ext cx="40608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F4C6C0B-5881-4C9D-9487-EFA08A6E5BE5}"/>
                  </a:ext>
                </a:extLst>
              </p14:cNvPr>
              <p14:cNvContentPartPr/>
              <p14:nvPr/>
            </p14:nvContentPartPr>
            <p14:xfrm>
              <a:off x="1334737" y="976905"/>
              <a:ext cx="679680" cy="808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F4C6C0B-5881-4C9D-9487-EFA08A6E5B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16737" y="940905"/>
                <a:ext cx="71532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F20200-F5F2-43F2-B99B-867D631F6B84}"/>
                  </a:ext>
                </a:extLst>
              </p14:cNvPr>
              <p14:cNvContentPartPr/>
              <p14:nvPr/>
            </p14:nvContentPartPr>
            <p14:xfrm>
              <a:off x="669457" y="1512225"/>
              <a:ext cx="1258560" cy="615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F20200-F5F2-43F2-B99B-867D631F6B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1817" y="1476225"/>
                <a:ext cx="129420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AFA0C2-527F-4BB6-8490-DD006B34C7E7}"/>
                  </a:ext>
                </a:extLst>
              </p14:cNvPr>
              <p14:cNvContentPartPr/>
              <p14:nvPr/>
            </p14:nvContentPartPr>
            <p14:xfrm>
              <a:off x="931897" y="1947825"/>
              <a:ext cx="953280" cy="306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AFA0C2-527F-4BB6-8490-DD006B34C7E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4257" y="1911825"/>
                <a:ext cx="9889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08D10F2-7B93-4AE3-93DC-1A744A343A4D}"/>
                  </a:ext>
                </a:extLst>
              </p14:cNvPr>
              <p14:cNvContentPartPr/>
              <p14:nvPr/>
            </p14:nvContentPartPr>
            <p14:xfrm>
              <a:off x="2614537" y="1375785"/>
              <a:ext cx="418320" cy="815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08D10F2-7B93-4AE3-93DC-1A744A343A4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6537" y="1340145"/>
                <a:ext cx="45396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A251A69-D278-4291-A2D1-89DB08F45454}"/>
                  </a:ext>
                </a:extLst>
              </p14:cNvPr>
              <p14:cNvContentPartPr/>
              <p14:nvPr/>
            </p14:nvContentPartPr>
            <p14:xfrm>
              <a:off x="3114217" y="1493505"/>
              <a:ext cx="453960" cy="746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A251A69-D278-4291-A2D1-89DB08F4545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96217" y="1457865"/>
                <a:ext cx="48960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737B3F-50E8-45F0-8B2A-61CE241738D9}"/>
                  </a:ext>
                </a:extLst>
              </p14:cNvPr>
              <p14:cNvContentPartPr/>
              <p14:nvPr/>
            </p14:nvContentPartPr>
            <p14:xfrm>
              <a:off x="2978137" y="1809585"/>
              <a:ext cx="447480" cy="46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737B3F-50E8-45F0-8B2A-61CE241738D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60497" y="1773585"/>
                <a:ext cx="4831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2014075-4E19-49DC-9AFA-11463C75AFE6}"/>
                  </a:ext>
                </a:extLst>
              </p14:cNvPr>
              <p14:cNvContentPartPr/>
              <p14:nvPr/>
            </p14:nvContentPartPr>
            <p14:xfrm>
              <a:off x="3511657" y="1673145"/>
              <a:ext cx="470160" cy="273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2014075-4E19-49DC-9AFA-11463C75AF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93657" y="1637505"/>
                <a:ext cx="5058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0039CE-897C-44ED-BF0C-9E7BA538BE5C}"/>
                  </a:ext>
                </a:extLst>
              </p14:cNvPr>
              <p14:cNvContentPartPr/>
              <p14:nvPr/>
            </p14:nvContentPartPr>
            <p14:xfrm>
              <a:off x="4046617" y="1458225"/>
              <a:ext cx="502920" cy="797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0039CE-897C-44ED-BF0C-9E7BA538BE5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28617" y="1422585"/>
                <a:ext cx="53856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DDC6071-CA0F-4A20-A67A-BA6C361406D6}"/>
                  </a:ext>
                </a:extLst>
              </p14:cNvPr>
              <p14:cNvContentPartPr/>
              <p14:nvPr/>
            </p14:nvContentPartPr>
            <p14:xfrm>
              <a:off x="4825297" y="1317465"/>
              <a:ext cx="438480" cy="651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DDC6071-CA0F-4A20-A67A-BA6C361406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07657" y="1281465"/>
                <a:ext cx="47412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863227B-265A-4AF4-8B1A-2CD8EE81D611}"/>
                  </a:ext>
                </a:extLst>
              </p14:cNvPr>
              <p14:cNvContentPartPr/>
              <p14:nvPr/>
            </p14:nvContentPartPr>
            <p14:xfrm>
              <a:off x="2779057" y="2080665"/>
              <a:ext cx="2072520" cy="236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863227B-265A-4AF4-8B1A-2CD8EE81D6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61417" y="2045025"/>
                <a:ext cx="21081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4B8132D-19B0-40AF-B310-2081D960F3EC}"/>
                  </a:ext>
                </a:extLst>
              </p14:cNvPr>
              <p14:cNvContentPartPr/>
              <p14:nvPr/>
            </p14:nvContentPartPr>
            <p14:xfrm>
              <a:off x="2398897" y="2498985"/>
              <a:ext cx="2333520" cy="208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4B8132D-19B0-40AF-B310-2081D960F3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81257" y="2463345"/>
                <a:ext cx="23691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B658147-0767-4A2F-A874-65D21C84DBD6}"/>
                  </a:ext>
                </a:extLst>
              </p14:cNvPr>
              <p14:cNvContentPartPr/>
              <p14:nvPr/>
            </p14:nvContentPartPr>
            <p14:xfrm>
              <a:off x="5694337" y="1526625"/>
              <a:ext cx="847440" cy="860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B658147-0767-4A2F-A874-65D21C84DBD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76697" y="1490985"/>
                <a:ext cx="88308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3EE9E76-C0DF-4971-8A34-4A2920E21857}"/>
                  </a:ext>
                </a:extLst>
              </p14:cNvPr>
              <p14:cNvContentPartPr/>
              <p14:nvPr/>
            </p14:nvContentPartPr>
            <p14:xfrm>
              <a:off x="6735457" y="1690785"/>
              <a:ext cx="1166400" cy="201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3EE9E76-C0DF-4971-8A34-4A2920E2185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17457" y="1654785"/>
                <a:ext cx="1202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70A92C9-6BD9-4E0E-8DFF-FF32E147ADB1}"/>
                  </a:ext>
                </a:extLst>
              </p14:cNvPr>
              <p14:cNvContentPartPr/>
              <p14:nvPr/>
            </p14:nvContentPartPr>
            <p14:xfrm>
              <a:off x="7595497" y="1538865"/>
              <a:ext cx="544320" cy="550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0A92C9-6BD9-4E0E-8DFF-FF32E147ADB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7857" y="1502865"/>
                <a:ext cx="5799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E702CCB-0633-4689-9480-E80A3A286AFC}"/>
                  </a:ext>
                </a:extLst>
              </p14:cNvPr>
              <p14:cNvContentPartPr/>
              <p14:nvPr/>
            </p14:nvContentPartPr>
            <p14:xfrm>
              <a:off x="8355817" y="1328625"/>
              <a:ext cx="653040" cy="419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E702CCB-0633-4689-9480-E80A3A286A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38177" y="1292985"/>
                <a:ext cx="6886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9DE7F04-DC63-4807-B633-A41638AFDB20}"/>
                  </a:ext>
                </a:extLst>
              </p14:cNvPr>
              <p14:cNvContentPartPr/>
              <p14:nvPr/>
            </p14:nvContentPartPr>
            <p14:xfrm>
              <a:off x="9098497" y="1370745"/>
              <a:ext cx="781200" cy="114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9DE7F04-DC63-4807-B633-A41638AFDB2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80497" y="1334745"/>
                <a:ext cx="816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EB21C8A-825C-49D5-BFA2-163483C8462D}"/>
                  </a:ext>
                </a:extLst>
              </p14:cNvPr>
              <p14:cNvContentPartPr/>
              <p14:nvPr/>
            </p14:nvContentPartPr>
            <p14:xfrm>
              <a:off x="9741097" y="1058985"/>
              <a:ext cx="368640" cy="472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EB21C8A-825C-49D5-BFA2-163483C846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23097" y="1023345"/>
                <a:ext cx="4042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286F95-EA4D-432D-8CDE-15195760ED00}"/>
                  </a:ext>
                </a:extLst>
              </p14:cNvPr>
              <p14:cNvContentPartPr/>
              <p14:nvPr/>
            </p14:nvContentPartPr>
            <p14:xfrm>
              <a:off x="9976177" y="877905"/>
              <a:ext cx="697320" cy="601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286F95-EA4D-432D-8CDE-15195760ED0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58177" y="842265"/>
                <a:ext cx="73296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25CD27C-CF65-4B34-8B27-22C633868E1E}"/>
                  </a:ext>
                </a:extLst>
              </p14:cNvPr>
              <p14:cNvContentPartPr/>
              <p14:nvPr/>
            </p14:nvContentPartPr>
            <p14:xfrm>
              <a:off x="1213057" y="2991825"/>
              <a:ext cx="510480" cy="792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25CD27C-CF65-4B34-8B27-22C633868E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95057" y="2956185"/>
                <a:ext cx="54612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758244D-6BC7-4458-AB72-2171E57DC834}"/>
                  </a:ext>
                </a:extLst>
              </p14:cNvPr>
              <p14:cNvContentPartPr/>
              <p14:nvPr/>
            </p14:nvContentPartPr>
            <p14:xfrm>
              <a:off x="1900657" y="2978145"/>
              <a:ext cx="144720" cy="810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758244D-6BC7-4458-AB72-2171E57DC83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82657" y="2942505"/>
                <a:ext cx="18036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C6B637E-C8DD-46E0-90C8-241B6A76B555}"/>
                  </a:ext>
                </a:extLst>
              </p14:cNvPr>
              <p14:cNvContentPartPr/>
              <p14:nvPr/>
            </p14:nvContentPartPr>
            <p14:xfrm>
              <a:off x="2036377" y="3306105"/>
              <a:ext cx="648360" cy="275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C6B637E-C8DD-46E0-90C8-241B6A76B5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18737" y="3270105"/>
                <a:ext cx="6840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E901E4C-F975-4A25-B934-00CD7F1F041B}"/>
                  </a:ext>
                </a:extLst>
              </p14:cNvPr>
              <p14:cNvContentPartPr/>
              <p14:nvPr/>
            </p14:nvContentPartPr>
            <p14:xfrm>
              <a:off x="2851777" y="3358305"/>
              <a:ext cx="138240" cy="177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E901E4C-F975-4A25-B934-00CD7F1F041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33777" y="3322665"/>
                <a:ext cx="1738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F6E722-735B-4591-B18D-82E5316F8449}"/>
                  </a:ext>
                </a:extLst>
              </p14:cNvPr>
              <p14:cNvContentPartPr/>
              <p14:nvPr/>
            </p14:nvContentPartPr>
            <p14:xfrm>
              <a:off x="3039697" y="3168225"/>
              <a:ext cx="210960" cy="432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F6E722-735B-4591-B18D-82E5316F844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21697" y="3132225"/>
                <a:ext cx="2466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148C895-BEC1-4E55-96E5-B18A81E4E0D7}"/>
                  </a:ext>
                </a:extLst>
              </p14:cNvPr>
              <p14:cNvContentPartPr/>
              <p14:nvPr/>
            </p14:nvContentPartPr>
            <p14:xfrm>
              <a:off x="3143737" y="3231945"/>
              <a:ext cx="360000" cy="217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148C895-BEC1-4E55-96E5-B18A81E4E0D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26097" y="3195945"/>
                <a:ext cx="3956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66CD868-A4D3-4C56-ACC2-56CF042B473E}"/>
                  </a:ext>
                </a:extLst>
              </p14:cNvPr>
              <p14:cNvContentPartPr/>
              <p14:nvPr/>
            </p14:nvContentPartPr>
            <p14:xfrm>
              <a:off x="3313297" y="2851425"/>
              <a:ext cx="481320" cy="588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66CD868-A4D3-4C56-ACC2-56CF042B473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95297" y="2815425"/>
                <a:ext cx="51696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F713899-773E-4176-95D3-FF71566D3581}"/>
                  </a:ext>
                </a:extLst>
              </p14:cNvPr>
              <p14:cNvContentPartPr/>
              <p14:nvPr/>
            </p14:nvContentPartPr>
            <p14:xfrm>
              <a:off x="4218697" y="3185145"/>
              <a:ext cx="851400" cy="83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713899-773E-4176-95D3-FF71566D358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00697" y="3149145"/>
                <a:ext cx="8870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FAFA939-26A4-47FC-80CD-8D4D06F6ABE5}"/>
                  </a:ext>
                </a:extLst>
              </p14:cNvPr>
              <p14:cNvContentPartPr/>
              <p14:nvPr/>
            </p14:nvContentPartPr>
            <p14:xfrm>
              <a:off x="4263697" y="3638025"/>
              <a:ext cx="1061280" cy="28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FAFA939-26A4-47FC-80CD-8D4D06F6AB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46057" y="3602025"/>
                <a:ext cx="1096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7B8AB7F-9209-4A36-9C80-DD60DA7C9D14}"/>
                  </a:ext>
                </a:extLst>
              </p14:cNvPr>
              <p14:cNvContentPartPr/>
              <p14:nvPr/>
            </p14:nvContentPartPr>
            <p14:xfrm>
              <a:off x="5286817" y="2913705"/>
              <a:ext cx="826920" cy="722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7B8AB7F-9209-4A36-9C80-DD60DA7C9D1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69177" y="2877705"/>
                <a:ext cx="86256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D7F130F-F855-4856-9899-9045E1D06C17}"/>
                  </a:ext>
                </a:extLst>
              </p14:cNvPr>
              <p14:cNvContentPartPr/>
              <p14:nvPr/>
            </p14:nvContentPartPr>
            <p14:xfrm>
              <a:off x="6481657" y="2679345"/>
              <a:ext cx="414720" cy="789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D7F130F-F855-4856-9899-9045E1D06C1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64017" y="2643705"/>
                <a:ext cx="45036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D873B76-96BE-450E-889A-B7F5B0BCC839}"/>
                  </a:ext>
                </a:extLst>
              </p14:cNvPr>
              <p14:cNvContentPartPr/>
              <p14:nvPr/>
            </p14:nvContentPartPr>
            <p14:xfrm>
              <a:off x="6871177" y="2866545"/>
              <a:ext cx="563760" cy="418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D873B76-96BE-450E-889A-B7F5B0BCC83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53537" y="2830905"/>
                <a:ext cx="5994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6D8013-C44E-49CC-922D-098C3772AFC8}"/>
                  </a:ext>
                </a:extLst>
              </p14:cNvPr>
              <p14:cNvContentPartPr/>
              <p14:nvPr/>
            </p14:nvContentPartPr>
            <p14:xfrm>
              <a:off x="7514137" y="2568465"/>
              <a:ext cx="338040" cy="572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6D8013-C44E-49CC-922D-098C3772AFC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96497" y="2532825"/>
                <a:ext cx="3736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39E6EE6-6FB8-46AA-B68E-9AD2C7B7DAB6}"/>
                  </a:ext>
                </a:extLst>
              </p14:cNvPr>
              <p14:cNvContentPartPr/>
              <p14:nvPr/>
            </p14:nvContentPartPr>
            <p14:xfrm>
              <a:off x="7985017" y="2887065"/>
              <a:ext cx="364320" cy="55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39E6EE6-6FB8-46AA-B68E-9AD2C7B7DAB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67017" y="2851425"/>
                <a:ext cx="3999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C1C9796-FBAE-4FEF-BB1C-C90468E560F8}"/>
                  </a:ext>
                </a:extLst>
              </p14:cNvPr>
              <p14:cNvContentPartPr/>
              <p14:nvPr/>
            </p14:nvContentPartPr>
            <p14:xfrm>
              <a:off x="8337817" y="2434905"/>
              <a:ext cx="300240" cy="667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C1C9796-FBAE-4FEF-BB1C-C90468E560F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19817" y="2399265"/>
                <a:ext cx="33588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ACD2544-595A-4BF1-8D60-8251CC47FC9F}"/>
                  </a:ext>
                </a:extLst>
              </p14:cNvPr>
              <p14:cNvContentPartPr/>
              <p14:nvPr/>
            </p14:nvContentPartPr>
            <p14:xfrm>
              <a:off x="8532577" y="2606985"/>
              <a:ext cx="392040" cy="376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ACD2544-595A-4BF1-8D60-8251CC47FC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14577" y="2571345"/>
                <a:ext cx="4276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A06A765-A180-4B4F-BFBF-695D674C96E7}"/>
                  </a:ext>
                </a:extLst>
              </p14:cNvPr>
              <p14:cNvContentPartPr/>
              <p14:nvPr/>
            </p14:nvContentPartPr>
            <p14:xfrm>
              <a:off x="8573257" y="2281185"/>
              <a:ext cx="631800" cy="937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A06A765-A180-4B4F-BFBF-695D674C96E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55257" y="2245545"/>
                <a:ext cx="66744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1664AC1-C1FE-4090-A60E-12C5C70644AD}"/>
                  </a:ext>
                </a:extLst>
              </p14:cNvPr>
              <p14:cNvContentPartPr/>
              <p14:nvPr/>
            </p14:nvContentPartPr>
            <p14:xfrm>
              <a:off x="8319457" y="2879505"/>
              <a:ext cx="1845360" cy="820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1664AC1-C1FE-4090-A60E-12C5C70644A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301817" y="2843865"/>
                <a:ext cx="188100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D9765B9-B75B-44BB-A1B0-A9BBD34A83F7}"/>
                  </a:ext>
                </a:extLst>
              </p14:cNvPr>
              <p14:cNvContentPartPr/>
              <p14:nvPr/>
            </p14:nvContentPartPr>
            <p14:xfrm>
              <a:off x="9795457" y="2230785"/>
              <a:ext cx="436680" cy="460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D9765B9-B75B-44BB-A1B0-A9BBD34A83F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77457" y="2194785"/>
                <a:ext cx="4723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D32B343-0979-4752-9D2D-466357DF1987}"/>
                  </a:ext>
                </a:extLst>
              </p14:cNvPr>
              <p14:cNvContentPartPr/>
              <p14:nvPr/>
            </p14:nvContentPartPr>
            <p14:xfrm>
              <a:off x="10330057" y="2018385"/>
              <a:ext cx="344520" cy="502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D32B343-0979-4752-9D2D-466357DF198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12057" y="1982745"/>
                <a:ext cx="3801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42850DC-E310-451E-BCF3-47ACDE693FA1}"/>
                  </a:ext>
                </a:extLst>
              </p14:cNvPr>
              <p14:cNvContentPartPr/>
              <p14:nvPr/>
            </p14:nvContentPartPr>
            <p14:xfrm>
              <a:off x="10583137" y="2063745"/>
              <a:ext cx="335880" cy="317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42850DC-E310-451E-BCF3-47ACDE693FA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565137" y="2028105"/>
                <a:ext cx="3715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6E3CD00-23E9-4A41-8F9F-0980598655F8}"/>
                  </a:ext>
                </a:extLst>
              </p14:cNvPr>
              <p14:cNvContentPartPr/>
              <p14:nvPr/>
            </p14:nvContentPartPr>
            <p14:xfrm>
              <a:off x="10936297" y="1983465"/>
              <a:ext cx="147240" cy="108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6E3CD00-23E9-4A41-8F9F-0980598655F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18297" y="1947825"/>
                <a:ext cx="1828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B25958F-FA8F-4F24-AC27-D88E9F8A139B}"/>
                  </a:ext>
                </a:extLst>
              </p14:cNvPr>
              <p14:cNvContentPartPr/>
              <p14:nvPr/>
            </p14:nvContentPartPr>
            <p14:xfrm>
              <a:off x="11126377" y="1737945"/>
              <a:ext cx="267840" cy="433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B25958F-FA8F-4F24-AC27-D88E9F8A139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108737" y="1701945"/>
                <a:ext cx="3034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3B61D77-4848-45F5-92EF-E277B6822CFC}"/>
                  </a:ext>
                </a:extLst>
              </p14:cNvPr>
              <p14:cNvContentPartPr/>
              <p14:nvPr/>
            </p14:nvContentPartPr>
            <p14:xfrm>
              <a:off x="11328697" y="1755945"/>
              <a:ext cx="371160" cy="249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3B61D77-4848-45F5-92EF-E277B6822CF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311057" y="1720305"/>
                <a:ext cx="4068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813062C-D1F7-470C-A44C-9829C5CD65F4}"/>
                  </a:ext>
                </a:extLst>
              </p14:cNvPr>
              <p14:cNvContentPartPr/>
              <p14:nvPr/>
            </p14:nvContentPartPr>
            <p14:xfrm>
              <a:off x="11416177" y="1529865"/>
              <a:ext cx="381600" cy="564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813062C-D1F7-470C-A44C-9829C5CD65F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398177" y="1493865"/>
                <a:ext cx="41724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D4F90C0-6D12-412F-A4CD-CE6B3AD8D701}"/>
                  </a:ext>
                </a:extLst>
              </p14:cNvPr>
              <p14:cNvContentPartPr/>
              <p14:nvPr/>
            </p14:nvContentPartPr>
            <p14:xfrm>
              <a:off x="10916137" y="1537425"/>
              <a:ext cx="347040" cy="958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D4F90C0-6D12-412F-A4CD-CE6B3AD8D70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898137" y="1501785"/>
                <a:ext cx="382680" cy="10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44D836-E64F-4376-AC8A-A12B272F0996}"/>
                  </a:ext>
                </a:extLst>
              </p14:cNvPr>
              <p14:cNvContentPartPr/>
              <p14:nvPr/>
            </p14:nvContentPartPr>
            <p14:xfrm>
              <a:off x="10492417" y="1973385"/>
              <a:ext cx="865080" cy="248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44D836-E64F-4376-AC8A-A12B272F099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474777" y="1937385"/>
                <a:ext cx="9007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0A53A59-2C95-430A-93A4-D904E52004B9}"/>
                  </a:ext>
                </a:extLst>
              </p14:cNvPr>
              <p14:cNvContentPartPr/>
              <p14:nvPr/>
            </p14:nvContentPartPr>
            <p14:xfrm>
              <a:off x="7703857" y="2059785"/>
              <a:ext cx="452520" cy="308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0A53A59-2C95-430A-93A4-D904E52004B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686217" y="2024145"/>
                <a:ext cx="4881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981A236-2EC3-46D6-AA95-72EB3047F668}"/>
                  </a:ext>
                </a:extLst>
              </p14:cNvPr>
              <p14:cNvContentPartPr/>
              <p14:nvPr/>
            </p14:nvContentPartPr>
            <p14:xfrm>
              <a:off x="7749577" y="2122065"/>
              <a:ext cx="551520" cy="349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981A236-2EC3-46D6-AA95-72EB3047F66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31577" y="2086425"/>
                <a:ext cx="5871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92DB33F-71E8-4FE4-B5F0-8D6B888F954F}"/>
                  </a:ext>
                </a:extLst>
              </p14:cNvPr>
              <p14:cNvContentPartPr/>
              <p14:nvPr/>
            </p14:nvContentPartPr>
            <p14:xfrm>
              <a:off x="2027377" y="4239945"/>
              <a:ext cx="165600" cy="599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92DB33F-71E8-4FE4-B5F0-8D6B888F954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009377" y="4204305"/>
                <a:ext cx="20124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42C75F6-F267-48BF-8893-CD5265C4B20B}"/>
                  </a:ext>
                </a:extLst>
              </p14:cNvPr>
              <p14:cNvContentPartPr/>
              <p14:nvPr/>
            </p14:nvContentPartPr>
            <p14:xfrm>
              <a:off x="2263177" y="4191345"/>
              <a:ext cx="238680" cy="502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42C75F6-F267-48BF-8893-CD5265C4B20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245177" y="4155345"/>
                <a:ext cx="27432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1B6E990-1373-44D0-B884-210853F941AC}"/>
                  </a:ext>
                </a:extLst>
              </p14:cNvPr>
              <p14:cNvContentPartPr/>
              <p14:nvPr/>
            </p14:nvContentPartPr>
            <p14:xfrm>
              <a:off x="2190457" y="4382145"/>
              <a:ext cx="303120" cy="162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1B6E990-1373-44D0-B884-210853F941A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72817" y="4346145"/>
                <a:ext cx="338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3270743-53D0-4A26-B424-1566A1EA1FD0}"/>
                  </a:ext>
                </a:extLst>
              </p14:cNvPr>
              <p14:cNvContentPartPr/>
              <p14:nvPr/>
            </p14:nvContentPartPr>
            <p14:xfrm>
              <a:off x="2458657" y="4084425"/>
              <a:ext cx="465840" cy="498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3270743-53D0-4A26-B424-1566A1EA1FD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40657" y="4048425"/>
                <a:ext cx="50148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7521F33-7FFF-4C04-8DE7-6F51261D552D}"/>
                  </a:ext>
                </a:extLst>
              </p14:cNvPr>
              <p14:cNvContentPartPr/>
              <p14:nvPr/>
            </p14:nvContentPartPr>
            <p14:xfrm>
              <a:off x="2867257" y="4002345"/>
              <a:ext cx="210960" cy="457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7521F33-7FFF-4C04-8DE7-6F51261D552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849257" y="3966345"/>
                <a:ext cx="2466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4595B1A-1E42-4C15-8344-755CCB4B4EE9}"/>
                  </a:ext>
                </a:extLst>
              </p14:cNvPr>
              <p14:cNvContentPartPr/>
              <p14:nvPr/>
            </p14:nvContentPartPr>
            <p14:xfrm>
              <a:off x="3213577" y="4044465"/>
              <a:ext cx="414000" cy="489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4595B1A-1E42-4C15-8344-755CCB4B4EE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195937" y="4008825"/>
                <a:ext cx="44964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7F6B2E4-7CA7-4186-A737-50FBC98E2430}"/>
                  </a:ext>
                </a:extLst>
              </p14:cNvPr>
              <p14:cNvContentPartPr/>
              <p14:nvPr/>
            </p14:nvContentPartPr>
            <p14:xfrm>
              <a:off x="2290177" y="4469985"/>
              <a:ext cx="1210320" cy="401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7F6B2E4-7CA7-4186-A737-50FBC98E243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272177" y="4433985"/>
                <a:ext cx="12459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21DF0E1-FC1B-40F5-B4AA-F1976C1ACEB9}"/>
                  </a:ext>
                </a:extLst>
              </p14:cNvPr>
              <p14:cNvContentPartPr/>
              <p14:nvPr/>
            </p14:nvContentPartPr>
            <p14:xfrm>
              <a:off x="2435257" y="4725585"/>
              <a:ext cx="936360" cy="253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21DF0E1-FC1B-40F5-B4AA-F1976C1ACEB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417257" y="4689945"/>
                <a:ext cx="9720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46D8D41-4A8E-4012-A924-146E1F05B0FC}"/>
                  </a:ext>
                </a:extLst>
              </p14:cNvPr>
              <p14:cNvContentPartPr/>
              <p14:nvPr/>
            </p14:nvContentPartPr>
            <p14:xfrm>
              <a:off x="4163977" y="4230945"/>
              <a:ext cx="815040" cy="374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46D8D41-4A8E-4012-A924-146E1F05B0F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146337" y="4194945"/>
                <a:ext cx="8506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2F4D98-8C76-42C6-B3F2-A385EF6A0DDE}"/>
                  </a:ext>
                </a:extLst>
              </p14:cNvPr>
              <p14:cNvContentPartPr/>
              <p14:nvPr/>
            </p14:nvContentPartPr>
            <p14:xfrm>
              <a:off x="5151097" y="3945825"/>
              <a:ext cx="2111400" cy="490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2F4D98-8C76-42C6-B3F2-A385EF6A0DD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33097" y="3909825"/>
                <a:ext cx="21470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ACBD7E3-A4F0-4300-8AB2-362281DBF072}"/>
                  </a:ext>
                </a:extLst>
              </p14:cNvPr>
              <p14:cNvContentPartPr/>
              <p14:nvPr/>
            </p14:nvContentPartPr>
            <p14:xfrm>
              <a:off x="7550497" y="3818385"/>
              <a:ext cx="527400" cy="463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ACBD7E3-A4F0-4300-8AB2-362281DBF07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532497" y="3782385"/>
                <a:ext cx="5630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5A0D6B0-B094-4294-A440-B6C5B9898633}"/>
                  </a:ext>
                </a:extLst>
              </p14:cNvPr>
              <p14:cNvContentPartPr/>
              <p14:nvPr/>
            </p14:nvContentPartPr>
            <p14:xfrm>
              <a:off x="8202097" y="4037265"/>
              <a:ext cx="48420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5A0D6B0-B094-4294-A440-B6C5B989863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84457" y="4001625"/>
                <a:ext cx="519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776C5BA-0081-459A-9B31-A0EA218DEE0F}"/>
                  </a:ext>
                </a:extLst>
              </p14:cNvPr>
              <p14:cNvContentPartPr/>
              <p14:nvPr/>
            </p14:nvContentPartPr>
            <p14:xfrm>
              <a:off x="8672617" y="3765825"/>
              <a:ext cx="245160" cy="428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776C5BA-0081-459A-9B31-A0EA218DEE0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654977" y="3730185"/>
                <a:ext cx="2808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0E87928-937C-46D5-AE09-E1DB91958208}"/>
                  </a:ext>
                </a:extLst>
              </p14:cNvPr>
              <p14:cNvContentPartPr/>
              <p14:nvPr/>
            </p14:nvContentPartPr>
            <p14:xfrm>
              <a:off x="8808697" y="3774825"/>
              <a:ext cx="470880" cy="299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0E87928-937C-46D5-AE09-E1DB9195820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790697" y="3739185"/>
                <a:ext cx="5065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72FE00D-4143-4470-9829-B59AA21CC6E0}"/>
                  </a:ext>
                </a:extLst>
              </p14:cNvPr>
              <p14:cNvContentPartPr/>
              <p14:nvPr/>
            </p14:nvContentPartPr>
            <p14:xfrm>
              <a:off x="626977" y="868905"/>
              <a:ext cx="1673280" cy="4678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72FE00D-4143-4470-9829-B59AA21CC6E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8977" y="832905"/>
                <a:ext cx="1708920" cy="47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6DE6E3F-5E57-4755-8553-E1A9D79332FF}"/>
                  </a:ext>
                </a:extLst>
              </p14:cNvPr>
              <p14:cNvContentPartPr/>
              <p14:nvPr/>
            </p14:nvContentPartPr>
            <p14:xfrm>
              <a:off x="1692577" y="5277825"/>
              <a:ext cx="515520" cy="1076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6DE6E3F-5E57-4755-8553-E1A9D79332F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674937" y="5242185"/>
                <a:ext cx="551160" cy="11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F01D449-9084-432A-880F-CF2B56DE07A4}"/>
                  </a:ext>
                </a:extLst>
              </p14:cNvPr>
              <p14:cNvContentPartPr/>
              <p14:nvPr/>
            </p14:nvContentPartPr>
            <p14:xfrm>
              <a:off x="2407177" y="5323185"/>
              <a:ext cx="237600" cy="558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F01D449-9084-432A-880F-CF2B56DE07A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389537" y="5287545"/>
                <a:ext cx="2732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631D9B0-C0C2-422C-9DBC-DFF5EB50A396}"/>
                  </a:ext>
                </a:extLst>
              </p14:cNvPr>
              <p14:cNvContentPartPr/>
              <p14:nvPr/>
            </p14:nvContentPartPr>
            <p14:xfrm>
              <a:off x="2606977" y="5461785"/>
              <a:ext cx="609480" cy="384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631D9B0-C0C2-422C-9DBC-DFF5EB50A39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588977" y="5426145"/>
                <a:ext cx="6451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2772FB7-9782-4C6B-8ACA-08409601C415}"/>
                  </a:ext>
                </a:extLst>
              </p14:cNvPr>
              <p14:cNvContentPartPr/>
              <p14:nvPr/>
            </p14:nvContentPartPr>
            <p14:xfrm>
              <a:off x="3321937" y="5666985"/>
              <a:ext cx="541440" cy="41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2772FB7-9782-4C6B-8ACA-08409601C41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304297" y="5631345"/>
                <a:ext cx="5770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35715C8-9C61-4623-9E52-8A7107D901F9}"/>
                  </a:ext>
                </a:extLst>
              </p14:cNvPr>
              <p14:cNvContentPartPr/>
              <p14:nvPr/>
            </p14:nvContentPartPr>
            <p14:xfrm>
              <a:off x="3802177" y="5377185"/>
              <a:ext cx="241560" cy="410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35715C8-9C61-4623-9E52-8A7107D901F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784537" y="5341545"/>
                <a:ext cx="2772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BDF6102-D922-451E-AD5E-3699E4066A10}"/>
                  </a:ext>
                </a:extLst>
              </p14:cNvPr>
              <p14:cNvContentPartPr/>
              <p14:nvPr/>
            </p14:nvContentPartPr>
            <p14:xfrm>
              <a:off x="3922057" y="5422905"/>
              <a:ext cx="343440" cy="252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BDF6102-D922-451E-AD5E-3699E4066A1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04417" y="5386905"/>
                <a:ext cx="379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F159747-B27C-48DA-A5D7-A7F648CEB603}"/>
                  </a:ext>
                </a:extLst>
              </p14:cNvPr>
              <p14:cNvContentPartPr/>
              <p14:nvPr/>
            </p14:nvContentPartPr>
            <p14:xfrm>
              <a:off x="4209337" y="5286825"/>
              <a:ext cx="540000" cy="788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F159747-B27C-48DA-A5D7-A7F648CEB60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191697" y="5251185"/>
                <a:ext cx="57564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138E310-8E6D-474F-8649-B643934B8C5F}"/>
                  </a:ext>
                </a:extLst>
              </p14:cNvPr>
              <p14:cNvContentPartPr/>
              <p14:nvPr/>
            </p14:nvContentPartPr>
            <p14:xfrm>
              <a:off x="4952017" y="5389065"/>
              <a:ext cx="551880" cy="52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138E310-8E6D-474F-8649-B643934B8C5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934017" y="5353425"/>
                <a:ext cx="5875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15D5A5C-C531-445C-8FD5-D0D7220517BC}"/>
                  </a:ext>
                </a:extLst>
              </p14:cNvPr>
              <p14:cNvContentPartPr/>
              <p14:nvPr/>
            </p14:nvContentPartPr>
            <p14:xfrm>
              <a:off x="5087737" y="5611905"/>
              <a:ext cx="464760" cy="64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15D5A5C-C531-445C-8FD5-D0D7220517B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070097" y="5575905"/>
                <a:ext cx="5004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FA90CF7-8DB1-4FD4-8531-E6C1C30C4255}"/>
                  </a:ext>
                </a:extLst>
              </p14:cNvPr>
              <p14:cNvContentPartPr/>
              <p14:nvPr/>
            </p14:nvContentPartPr>
            <p14:xfrm>
              <a:off x="5784697" y="5005665"/>
              <a:ext cx="838080" cy="623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FA90CF7-8DB1-4FD4-8531-E6C1C30C425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767057" y="4969665"/>
                <a:ext cx="87372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8E8A9FB-3034-4432-949C-770123635CF6}"/>
                  </a:ext>
                </a:extLst>
              </p14:cNvPr>
              <p14:cNvContentPartPr/>
              <p14:nvPr/>
            </p14:nvContentPartPr>
            <p14:xfrm>
              <a:off x="6865057" y="4680225"/>
              <a:ext cx="578520" cy="8910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8E8A9FB-3034-4432-949C-770123635CF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847417" y="4644585"/>
                <a:ext cx="614160" cy="9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0920187-785C-4D03-A666-5DBD0028504B}"/>
                  </a:ext>
                </a:extLst>
              </p14:cNvPr>
              <p14:cNvContentPartPr/>
              <p14:nvPr/>
            </p14:nvContentPartPr>
            <p14:xfrm>
              <a:off x="7387057" y="4978305"/>
              <a:ext cx="362880" cy="354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0920187-785C-4D03-A666-5DBD0028504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369417" y="4942305"/>
                <a:ext cx="3985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1E0261B-015F-4723-B46C-C2769734CEC0}"/>
                  </a:ext>
                </a:extLst>
              </p14:cNvPr>
              <p14:cNvContentPartPr/>
              <p14:nvPr/>
            </p14:nvContentPartPr>
            <p14:xfrm>
              <a:off x="7975297" y="4689225"/>
              <a:ext cx="277560" cy="616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1E0261B-015F-4723-B46C-C2769734CEC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957657" y="4653225"/>
                <a:ext cx="3132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32E77E7-0715-472C-A988-677EF9C6A055}"/>
                  </a:ext>
                </a:extLst>
              </p14:cNvPr>
              <p14:cNvContentPartPr/>
              <p14:nvPr/>
            </p14:nvContentPartPr>
            <p14:xfrm>
              <a:off x="8220097" y="4897665"/>
              <a:ext cx="413280" cy="317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32E77E7-0715-472C-A988-677EF9C6A05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202097" y="4861665"/>
                <a:ext cx="4489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7A91A5A-8A24-4AC5-AC69-FC26BC7B56CE}"/>
                  </a:ext>
                </a:extLst>
              </p14:cNvPr>
              <p14:cNvContentPartPr/>
              <p14:nvPr/>
            </p14:nvContentPartPr>
            <p14:xfrm>
              <a:off x="8772337" y="4912785"/>
              <a:ext cx="370440" cy="120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7A91A5A-8A24-4AC5-AC69-FC26BC7B56C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754337" y="4877145"/>
                <a:ext cx="406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A459E96-9E87-4BD3-98E3-5FEF431B7ED1}"/>
                  </a:ext>
                </a:extLst>
              </p14:cNvPr>
              <p14:cNvContentPartPr/>
              <p14:nvPr/>
            </p14:nvContentPartPr>
            <p14:xfrm>
              <a:off x="9179857" y="4562505"/>
              <a:ext cx="243000" cy="523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A459E96-9E87-4BD3-98E3-5FEF431B7ED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162217" y="4526865"/>
                <a:ext cx="27864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23C5894-3DD1-4B99-B88B-572E0C31620C}"/>
                  </a:ext>
                </a:extLst>
              </p14:cNvPr>
              <p14:cNvContentPartPr/>
              <p14:nvPr/>
            </p14:nvContentPartPr>
            <p14:xfrm>
              <a:off x="9358417" y="4553505"/>
              <a:ext cx="302400" cy="356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23C5894-3DD1-4B99-B88B-572E0C31620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340417" y="4517865"/>
                <a:ext cx="3380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E54290D-E0A6-44B1-A1B3-3E1F6870CB26}"/>
                  </a:ext>
                </a:extLst>
              </p14:cNvPr>
              <p14:cNvContentPartPr/>
              <p14:nvPr/>
            </p14:nvContentPartPr>
            <p14:xfrm>
              <a:off x="9623377" y="4363425"/>
              <a:ext cx="336960" cy="508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E54290D-E0A6-44B1-A1B3-3E1F6870CB2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605377" y="4327785"/>
                <a:ext cx="37260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5E752FF-0261-47F1-81C7-2DDCC143728E}"/>
                  </a:ext>
                </a:extLst>
              </p14:cNvPr>
              <p14:cNvContentPartPr/>
              <p14:nvPr/>
            </p14:nvContentPartPr>
            <p14:xfrm>
              <a:off x="9741097" y="4200705"/>
              <a:ext cx="461160" cy="632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5E752FF-0261-47F1-81C7-2DDCC143728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723097" y="4164705"/>
                <a:ext cx="49680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A387D41-E0F9-42AA-A9D9-1570C0A16F87}"/>
                  </a:ext>
                </a:extLst>
              </p14:cNvPr>
              <p14:cNvContentPartPr/>
              <p14:nvPr/>
            </p14:nvContentPartPr>
            <p14:xfrm>
              <a:off x="3738457" y="6114105"/>
              <a:ext cx="445320" cy="614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A387D41-E0F9-42AA-A9D9-1570C0A16F8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720817" y="6078105"/>
                <a:ext cx="48096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55E8640-2DE4-4C90-B8DB-124E229947BF}"/>
                  </a:ext>
                </a:extLst>
              </p14:cNvPr>
              <p14:cNvContentPartPr/>
              <p14:nvPr/>
            </p14:nvContentPartPr>
            <p14:xfrm>
              <a:off x="4249297" y="6199785"/>
              <a:ext cx="199800" cy="465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55E8640-2DE4-4C90-B8DB-124E229947B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231657" y="6164145"/>
                <a:ext cx="2354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EFAE85C-F783-4061-838A-9872F121D471}"/>
                  </a:ext>
                </a:extLst>
              </p14:cNvPr>
              <p14:cNvContentPartPr/>
              <p14:nvPr/>
            </p14:nvContentPartPr>
            <p14:xfrm>
              <a:off x="4589857" y="6288345"/>
              <a:ext cx="597960" cy="283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EFAE85C-F783-4061-838A-9872F121D47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72217" y="6252705"/>
                <a:ext cx="6336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CD847FB-17EE-40BF-B5D9-D79FD26605AD}"/>
                  </a:ext>
                </a:extLst>
              </p14:cNvPr>
              <p14:cNvContentPartPr/>
              <p14:nvPr/>
            </p14:nvContentPartPr>
            <p14:xfrm>
              <a:off x="5341177" y="6300945"/>
              <a:ext cx="209520" cy="230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CD847FB-17EE-40BF-B5D9-D79FD26605A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323537" y="6264945"/>
                <a:ext cx="2451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2028490-624F-4854-A2EE-85161F95959C}"/>
                  </a:ext>
                </a:extLst>
              </p14:cNvPr>
              <p14:cNvContentPartPr/>
              <p14:nvPr/>
            </p14:nvContentPartPr>
            <p14:xfrm>
              <a:off x="5676337" y="5975145"/>
              <a:ext cx="218520" cy="455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2028490-624F-4854-A2EE-85161F95959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658337" y="5939145"/>
                <a:ext cx="25416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0380CAA-43B6-4B08-8AA7-0DDAC5161857}"/>
                  </a:ext>
                </a:extLst>
              </p14:cNvPr>
              <p14:cNvContentPartPr/>
              <p14:nvPr/>
            </p14:nvContentPartPr>
            <p14:xfrm>
              <a:off x="5777137" y="5975145"/>
              <a:ext cx="352800" cy="3142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0380CAA-43B6-4B08-8AA7-0DDAC516185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759497" y="5939145"/>
                <a:ext cx="3884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CEE1658-0EAD-42A0-A375-C11607A4E79C}"/>
                  </a:ext>
                </a:extLst>
              </p14:cNvPr>
              <p14:cNvContentPartPr/>
              <p14:nvPr/>
            </p14:nvContentPartPr>
            <p14:xfrm>
              <a:off x="6137857" y="5932665"/>
              <a:ext cx="373680" cy="450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CEE1658-0EAD-42A0-A375-C11607A4E79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120217" y="5897025"/>
                <a:ext cx="4093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BC5B123-F068-4839-9BE4-2395FF6F0B79}"/>
                  </a:ext>
                </a:extLst>
              </p14:cNvPr>
              <p14:cNvContentPartPr/>
              <p14:nvPr/>
            </p14:nvContentPartPr>
            <p14:xfrm>
              <a:off x="6925537" y="5920785"/>
              <a:ext cx="886680" cy="172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BC5B123-F068-4839-9BE4-2395FF6F0B7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907897" y="5884785"/>
                <a:ext cx="9223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DD1E108-EB89-4136-91E3-EC814C354BB4}"/>
                  </a:ext>
                </a:extLst>
              </p14:cNvPr>
              <p14:cNvContentPartPr/>
              <p14:nvPr/>
            </p14:nvContentPartPr>
            <p14:xfrm>
              <a:off x="7106617" y="6281865"/>
              <a:ext cx="713160" cy="164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DD1E108-EB89-4136-91E3-EC814C354BB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088617" y="6245865"/>
                <a:ext cx="7488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7C359FD-BF84-46C4-9A27-BF66C95AD848}"/>
                  </a:ext>
                </a:extLst>
              </p14:cNvPr>
              <p14:cNvContentPartPr/>
              <p14:nvPr/>
            </p14:nvContentPartPr>
            <p14:xfrm>
              <a:off x="7415497" y="5721705"/>
              <a:ext cx="48240" cy="856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7C359FD-BF84-46C4-9A27-BF66C95AD84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397497" y="5685705"/>
                <a:ext cx="8388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A937207-1B27-47E6-BB9D-7D9FBBB8C460}"/>
                  </a:ext>
                </a:extLst>
              </p14:cNvPr>
              <p14:cNvContentPartPr/>
              <p14:nvPr/>
            </p14:nvContentPartPr>
            <p14:xfrm>
              <a:off x="8098777" y="5704425"/>
              <a:ext cx="740520" cy="885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A937207-1B27-47E6-BB9D-7D9FBBB8C46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080777" y="5668425"/>
                <a:ext cx="77616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7C6399F-72ED-45D4-979F-6F4AC08BE778}"/>
                  </a:ext>
                </a:extLst>
              </p14:cNvPr>
              <p14:cNvContentPartPr/>
              <p14:nvPr/>
            </p14:nvContentPartPr>
            <p14:xfrm>
              <a:off x="8837857" y="5666985"/>
              <a:ext cx="288720" cy="495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7C6399F-72ED-45D4-979F-6F4AC08BE77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820217" y="5631345"/>
                <a:ext cx="3243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0707F4F-9436-4DE7-9749-77950940187F}"/>
                  </a:ext>
                </a:extLst>
              </p14:cNvPr>
              <p14:cNvContentPartPr/>
              <p14:nvPr/>
            </p14:nvContentPartPr>
            <p14:xfrm>
              <a:off x="9125497" y="5700465"/>
              <a:ext cx="537120" cy="303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0707F4F-9436-4DE7-9749-77950940187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107497" y="5664465"/>
                <a:ext cx="5727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90DA38-3A23-4E19-BCF3-5F94BEAE6796}"/>
                  </a:ext>
                </a:extLst>
              </p14:cNvPr>
              <p14:cNvContentPartPr/>
              <p14:nvPr/>
            </p14:nvContentPartPr>
            <p14:xfrm>
              <a:off x="9768457" y="5538465"/>
              <a:ext cx="448200" cy="165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90DA38-3A23-4E19-BCF3-5F94BEAE679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750457" y="5502825"/>
                <a:ext cx="4838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0970071-E887-4761-8A47-C52A769E78A5}"/>
                  </a:ext>
                </a:extLst>
              </p14:cNvPr>
              <p14:cNvContentPartPr/>
              <p14:nvPr/>
            </p14:nvContentPartPr>
            <p14:xfrm>
              <a:off x="10121617" y="5323185"/>
              <a:ext cx="418680" cy="426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0970071-E887-4761-8A47-C52A769E78A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103617" y="5287545"/>
                <a:ext cx="4543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839116D-4640-4F43-986D-64B44CF5EC30}"/>
                  </a:ext>
                </a:extLst>
              </p14:cNvPr>
              <p14:cNvContentPartPr/>
              <p14:nvPr/>
            </p14:nvContentPartPr>
            <p14:xfrm>
              <a:off x="10332937" y="5232465"/>
              <a:ext cx="629280" cy="358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839116D-4640-4F43-986D-64B44CF5EC3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314937" y="5196825"/>
                <a:ext cx="6649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8BF4FC1-15DF-47E1-81F9-252EA7A9904D}"/>
                  </a:ext>
                </a:extLst>
              </p14:cNvPr>
              <p14:cNvContentPartPr/>
              <p14:nvPr/>
            </p14:nvContentPartPr>
            <p14:xfrm>
              <a:off x="10556137" y="5006385"/>
              <a:ext cx="524520" cy="752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8BF4FC1-15DF-47E1-81F9-252EA7A9904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538137" y="4970745"/>
                <a:ext cx="56016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9C489B7-3D9A-41B9-85B0-82C7345FB4EF}"/>
                  </a:ext>
                </a:extLst>
              </p14:cNvPr>
              <p14:cNvContentPartPr/>
              <p14:nvPr/>
            </p14:nvContentPartPr>
            <p14:xfrm>
              <a:off x="9486577" y="6201225"/>
              <a:ext cx="408960" cy="540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9C489B7-3D9A-41B9-85B0-82C7345FB4E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468577" y="6165585"/>
                <a:ext cx="44460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0791728-166B-4D6F-9B65-9565688587B8}"/>
                  </a:ext>
                </a:extLst>
              </p14:cNvPr>
              <p14:cNvContentPartPr/>
              <p14:nvPr/>
            </p14:nvContentPartPr>
            <p14:xfrm>
              <a:off x="10012897" y="6002505"/>
              <a:ext cx="705240" cy="846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0791728-166B-4D6F-9B65-9565688587B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994897" y="5966505"/>
                <a:ext cx="74088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7EEB14A-527D-4602-83A3-B09DFAA2A22D}"/>
                  </a:ext>
                </a:extLst>
              </p14:cNvPr>
              <p14:cNvContentPartPr/>
              <p14:nvPr/>
            </p14:nvContentPartPr>
            <p14:xfrm>
              <a:off x="10592497" y="6028585"/>
              <a:ext cx="178560" cy="392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7EEB14A-527D-4602-83A3-B09DFAA2A22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574497" y="5992945"/>
                <a:ext cx="2142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2B8F503-2AD6-492B-B2D2-EFF5AE3450BC}"/>
                  </a:ext>
                </a:extLst>
              </p14:cNvPr>
              <p14:cNvContentPartPr/>
              <p14:nvPr/>
            </p14:nvContentPartPr>
            <p14:xfrm>
              <a:off x="10519777" y="6145945"/>
              <a:ext cx="120600" cy="119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2B8F503-2AD6-492B-B2D2-EFF5AE3450B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502137" y="6110305"/>
                <a:ext cx="1562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9D73F3B-E45E-4A05-8025-CE56D6DDF3BF}"/>
                  </a:ext>
                </a:extLst>
              </p14:cNvPr>
              <p14:cNvContentPartPr/>
              <p14:nvPr/>
            </p14:nvContentPartPr>
            <p14:xfrm>
              <a:off x="10672777" y="5884585"/>
              <a:ext cx="715680" cy="3880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9D73F3B-E45E-4A05-8025-CE56D6DDF3B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655137" y="5848945"/>
                <a:ext cx="7513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2EDCC72-254C-49C4-8D87-BA4B6097C7A9}"/>
                  </a:ext>
                </a:extLst>
              </p14:cNvPr>
              <p14:cNvContentPartPr/>
              <p14:nvPr/>
            </p14:nvContentPartPr>
            <p14:xfrm>
              <a:off x="11244097" y="5754265"/>
              <a:ext cx="281880" cy="405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2EDCC72-254C-49C4-8D87-BA4B6097C7A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226457" y="5718625"/>
                <a:ext cx="31752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F52D07D-EF9A-4AFA-A8FD-78F838060965}"/>
                  </a:ext>
                </a:extLst>
              </p14:cNvPr>
              <p14:cNvContentPartPr/>
              <p14:nvPr/>
            </p14:nvContentPartPr>
            <p14:xfrm>
              <a:off x="11524897" y="5147305"/>
              <a:ext cx="796320" cy="456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F52D07D-EF9A-4AFA-A8FD-78F83806096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1506897" y="5111305"/>
                <a:ext cx="8319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CC64609-4E48-478D-8AC7-E8FDBA3E2C9D}"/>
                  </a:ext>
                </a:extLst>
              </p14:cNvPr>
              <p14:cNvContentPartPr/>
              <p14:nvPr/>
            </p14:nvContentPartPr>
            <p14:xfrm>
              <a:off x="11316457" y="5042545"/>
              <a:ext cx="360" cy="39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CC64609-4E48-478D-8AC7-E8FDBA3E2C9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1298457" y="50065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55A5403-B42C-4468-A387-C0C541E70853}"/>
                  </a:ext>
                </a:extLst>
              </p14:cNvPr>
              <p14:cNvContentPartPr/>
              <p14:nvPr/>
            </p14:nvContentPartPr>
            <p14:xfrm>
              <a:off x="10881937" y="6490825"/>
              <a:ext cx="107640" cy="1728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55A5403-B42C-4468-A387-C0C541E7085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863937" y="6455185"/>
                <a:ext cx="1432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D65D0CC-3638-48D0-8B32-B0396A01E5E9}"/>
                  </a:ext>
                </a:extLst>
              </p14:cNvPr>
              <p14:cNvContentPartPr/>
              <p14:nvPr/>
            </p14:nvContentPartPr>
            <p14:xfrm>
              <a:off x="10628137" y="6335305"/>
              <a:ext cx="442800" cy="210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D65D0CC-3638-48D0-8B32-B0396A01E5E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610497" y="6299305"/>
                <a:ext cx="4784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9FB0341-6688-440E-94AC-8D6AF3749716}"/>
                  </a:ext>
                </a:extLst>
              </p14:cNvPr>
              <p14:cNvContentPartPr/>
              <p14:nvPr/>
            </p14:nvContentPartPr>
            <p14:xfrm>
              <a:off x="11171737" y="6572185"/>
              <a:ext cx="9360" cy="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9FB0341-6688-440E-94AC-8D6AF374971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153737" y="6536545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E8BEE68-FCF5-4D0A-BF5B-3C5320046BC8}"/>
                  </a:ext>
                </a:extLst>
              </p14:cNvPr>
              <p14:cNvContentPartPr/>
              <p14:nvPr/>
            </p14:nvContentPartPr>
            <p14:xfrm>
              <a:off x="11334457" y="6321265"/>
              <a:ext cx="375120" cy="3214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E8BEE68-FCF5-4D0A-BF5B-3C5320046BC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1316817" y="6285265"/>
                <a:ext cx="410760" cy="3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67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2F6522-E5F7-4EF1-B728-5F5EC16E367F}"/>
                  </a:ext>
                </a:extLst>
              </p14:cNvPr>
              <p14:cNvContentPartPr/>
              <p14:nvPr/>
            </p14:nvContentPartPr>
            <p14:xfrm>
              <a:off x="370657" y="284625"/>
              <a:ext cx="599760" cy="49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2F6522-E5F7-4EF1-B728-5F5EC16E36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017" y="248985"/>
                <a:ext cx="6354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3EAB6E-EF9E-4ABE-8FCA-71C54F916F6B}"/>
                  </a:ext>
                </a:extLst>
              </p14:cNvPr>
              <p14:cNvContentPartPr/>
              <p14:nvPr/>
            </p14:nvContentPartPr>
            <p14:xfrm>
              <a:off x="687817" y="563265"/>
              <a:ext cx="386280" cy="34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3EAB6E-EF9E-4ABE-8FCA-71C54F916F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817" y="527265"/>
                <a:ext cx="4219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84B3DE-41F1-42B4-90D7-2E697B095D03}"/>
                  </a:ext>
                </a:extLst>
              </p14:cNvPr>
              <p14:cNvContentPartPr/>
              <p14:nvPr/>
            </p14:nvContentPartPr>
            <p14:xfrm>
              <a:off x="1547857" y="192825"/>
              <a:ext cx="551880" cy="1068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84B3DE-41F1-42B4-90D7-2E697B095D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0217" y="156825"/>
                <a:ext cx="587520" cy="11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123B92-5B1B-4D80-B97C-809EAFF85A36}"/>
                  </a:ext>
                </a:extLst>
              </p14:cNvPr>
              <p14:cNvContentPartPr/>
              <p14:nvPr/>
            </p14:nvContentPartPr>
            <p14:xfrm>
              <a:off x="2230057" y="289305"/>
              <a:ext cx="154440" cy="351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123B92-5B1B-4D80-B97C-809EAFF85A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2417" y="253665"/>
                <a:ext cx="1900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57478F-3812-48E8-B7CF-035638D32B66}"/>
                  </a:ext>
                </a:extLst>
              </p14:cNvPr>
              <p14:cNvContentPartPr/>
              <p14:nvPr/>
            </p14:nvContentPartPr>
            <p14:xfrm>
              <a:off x="2389537" y="398025"/>
              <a:ext cx="465840" cy="295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57478F-3812-48E8-B7CF-035638D32B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1897" y="362025"/>
                <a:ext cx="5014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15328B-F36A-40F7-A62D-91E089FA0E00}"/>
                  </a:ext>
                </a:extLst>
              </p14:cNvPr>
              <p14:cNvContentPartPr/>
              <p14:nvPr/>
            </p14:nvContentPartPr>
            <p14:xfrm>
              <a:off x="2761057" y="280305"/>
              <a:ext cx="443160" cy="457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15328B-F36A-40F7-A62D-91E089FA0E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43057" y="244305"/>
                <a:ext cx="47880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E74654-DD11-4DBD-97BB-DAD9AA70706B}"/>
                  </a:ext>
                </a:extLst>
              </p14:cNvPr>
              <p14:cNvContentPartPr/>
              <p14:nvPr/>
            </p14:nvContentPartPr>
            <p14:xfrm>
              <a:off x="3385657" y="488745"/>
              <a:ext cx="90000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E74654-DD11-4DBD-97BB-DAD9AA7070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68017" y="452745"/>
                <a:ext cx="935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763DB0-11BB-4C8C-A846-DB6BB0CCF93D}"/>
                  </a:ext>
                </a:extLst>
              </p14:cNvPr>
              <p14:cNvContentPartPr/>
              <p14:nvPr/>
            </p14:nvContentPartPr>
            <p14:xfrm>
              <a:off x="3630097" y="741465"/>
              <a:ext cx="527040" cy="10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763DB0-11BB-4C8C-A846-DB6BB0CCF9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12097" y="705465"/>
                <a:ext cx="5626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7E1C07-3948-482C-A2BF-1105667F5E4D}"/>
                  </a:ext>
                </a:extLst>
              </p14:cNvPr>
              <p14:cNvContentPartPr/>
              <p14:nvPr/>
            </p14:nvContentPartPr>
            <p14:xfrm>
              <a:off x="4544497" y="396945"/>
              <a:ext cx="444240" cy="441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7E1C07-3948-482C-A2BF-1105667F5E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6497" y="360945"/>
                <a:ext cx="4798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00D1A4-C0F4-4E12-8A5C-936E26E9B198}"/>
                  </a:ext>
                </a:extLst>
              </p14:cNvPr>
              <p14:cNvContentPartPr/>
              <p14:nvPr/>
            </p14:nvContentPartPr>
            <p14:xfrm>
              <a:off x="5169097" y="261945"/>
              <a:ext cx="267840" cy="480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00D1A4-C0F4-4E12-8A5C-936E26E9B1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51457" y="226305"/>
                <a:ext cx="3034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0E32ABE-06E0-4DE9-A3BF-9A621316BD89}"/>
                  </a:ext>
                </a:extLst>
              </p14:cNvPr>
              <p14:cNvContentPartPr/>
              <p14:nvPr/>
            </p14:nvContentPartPr>
            <p14:xfrm>
              <a:off x="5422897" y="405585"/>
              <a:ext cx="474120" cy="300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0E32ABE-06E0-4DE9-A3BF-9A621316BD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04897" y="369945"/>
                <a:ext cx="5097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64B3E3-C3AE-4A93-ABCD-5B0D78ED6F93}"/>
                  </a:ext>
                </a:extLst>
              </p14:cNvPr>
              <p14:cNvContentPartPr/>
              <p14:nvPr/>
            </p14:nvContentPartPr>
            <p14:xfrm>
              <a:off x="6029497" y="315945"/>
              <a:ext cx="500400" cy="325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64B3E3-C3AE-4A93-ABCD-5B0D78ED6F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11497" y="280305"/>
                <a:ext cx="5360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419DFC-BCB3-4518-AAE3-EF5D4D6964AB}"/>
                  </a:ext>
                </a:extLst>
              </p14:cNvPr>
              <p14:cNvContentPartPr/>
              <p14:nvPr/>
            </p14:nvContentPartPr>
            <p14:xfrm>
              <a:off x="6554377" y="207945"/>
              <a:ext cx="267480" cy="582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419DFC-BCB3-4518-AAE3-EF5D4D6964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36377" y="172305"/>
                <a:ext cx="30312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69C803-2E3C-4C80-BBCC-174533504AC0}"/>
                  </a:ext>
                </a:extLst>
              </p14:cNvPr>
              <p14:cNvContentPartPr/>
              <p14:nvPr/>
            </p14:nvContentPartPr>
            <p14:xfrm>
              <a:off x="6961897" y="424665"/>
              <a:ext cx="584640" cy="64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69C803-2E3C-4C80-BBCC-174533504A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43897" y="388665"/>
                <a:ext cx="6202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DA20C3D-4294-4FFD-9325-B4B6E94E3B79}"/>
                  </a:ext>
                </a:extLst>
              </p14:cNvPr>
              <p14:cNvContentPartPr/>
              <p14:nvPr/>
            </p14:nvContentPartPr>
            <p14:xfrm>
              <a:off x="7722217" y="157545"/>
              <a:ext cx="471240" cy="836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DA20C3D-4294-4FFD-9325-B4B6E94E3B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04217" y="121905"/>
                <a:ext cx="50688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613603D-9AB6-4937-9837-FCA941231474}"/>
                  </a:ext>
                </a:extLst>
              </p14:cNvPr>
              <p14:cNvContentPartPr/>
              <p14:nvPr/>
            </p14:nvContentPartPr>
            <p14:xfrm>
              <a:off x="8364457" y="216945"/>
              <a:ext cx="199080" cy="508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613603D-9AB6-4937-9837-FCA9412314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46817" y="180945"/>
                <a:ext cx="23472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914964-B5EE-4A71-A9BE-160A664A56D7}"/>
                  </a:ext>
                </a:extLst>
              </p14:cNvPr>
              <p14:cNvContentPartPr/>
              <p14:nvPr/>
            </p14:nvContentPartPr>
            <p14:xfrm>
              <a:off x="8554897" y="434025"/>
              <a:ext cx="507240" cy="333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914964-B5EE-4A71-A9BE-160A664A56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37257" y="398385"/>
                <a:ext cx="5428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E5E8B0-8B6A-4BB3-B503-633873C758AB}"/>
                  </a:ext>
                </a:extLst>
              </p14:cNvPr>
              <p14:cNvContentPartPr/>
              <p14:nvPr/>
            </p14:nvContentPartPr>
            <p14:xfrm>
              <a:off x="9188857" y="488745"/>
              <a:ext cx="200160" cy="9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E5E8B0-8B6A-4BB3-B503-633873C758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70857" y="452745"/>
                <a:ext cx="2358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E881E77-369B-4F35-A199-5D14FE76460C}"/>
                  </a:ext>
                </a:extLst>
              </p14:cNvPr>
              <p14:cNvContentPartPr/>
              <p14:nvPr/>
            </p14:nvContentPartPr>
            <p14:xfrm>
              <a:off x="9596377" y="137025"/>
              <a:ext cx="253800" cy="333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E881E77-369B-4F35-A199-5D14FE7646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78377" y="101025"/>
                <a:ext cx="2894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4A65C6-BD22-40B6-A446-0CFE3A13C6A4}"/>
                  </a:ext>
                </a:extLst>
              </p14:cNvPr>
              <p14:cNvContentPartPr/>
              <p14:nvPr/>
            </p14:nvContentPartPr>
            <p14:xfrm>
              <a:off x="9940537" y="171585"/>
              <a:ext cx="220680" cy="482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4A65C6-BD22-40B6-A446-0CFE3A13C6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22537" y="135945"/>
                <a:ext cx="25632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937200-9B23-4555-94B5-85B18FAA9090}"/>
                  </a:ext>
                </a:extLst>
              </p14:cNvPr>
              <p14:cNvContentPartPr/>
              <p14:nvPr/>
            </p14:nvContentPartPr>
            <p14:xfrm>
              <a:off x="813457" y="1218465"/>
              <a:ext cx="510120" cy="736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937200-9B23-4555-94B5-85B18FAA90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5817" y="1182825"/>
                <a:ext cx="54576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79C8557-A659-44FF-BE82-DD73AE1421A9}"/>
                  </a:ext>
                </a:extLst>
              </p14:cNvPr>
              <p14:cNvContentPartPr/>
              <p14:nvPr/>
            </p14:nvContentPartPr>
            <p14:xfrm>
              <a:off x="1234657" y="965385"/>
              <a:ext cx="623160" cy="724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79C8557-A659-44FF-BE82-DD73AE1421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16657" y="929745"/>
                <a:ext cx="65880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D5D5FF9-4BDC-4CF3-905B-1208FF934DC6}"/>
                  </a:ext>
                </a:extLst>
              </p14:cNvPr>
              <p14:cNvContentPartPr/>
              <p14:nvPr/>
            </p14:nvContentPartPr>
            <p14:xfrm>
              <a:off x="1058977" y="1566945"/>
              <a:ext cx="946800" cy="497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D5D5FF9-4BDC-4CF3-905B-1208FF934D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0977" y="1531305"/>
                <a:ext cx="98244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C8EC696-E079-4204-90FF-D5986750F29B}"/>
                  </a:ext>
                </a:extLst>
              </p14:cNvPr>
              <p14:cNvContentPartPr/>
              <p14:nvPr/>
            </p14:nvContentPartPr>
            <p14:xfrm>
              <a:off x="1384777" y="1798785"/>
              <a:ext cx="477000" cy="247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C8EC696-E079-4204-90FF-D5986750F29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66777" y="1763145"/>
                <a:ext cx="5126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E9F838-8B9A-4599-A0D5-71E255ED52E6}"/>
                  </a:ext>
                </a:extLst>
              </p14:cNvPr>
              <p14:cNvContentPartPr/>
              <p14:nvPr/>
            </p14:nvContentPartPr>
            <p14:xfrm>
              <a:off x="2933137" y="1264905"/>
              <a:ext cx="743040" cy="815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E9F838-8B9A-4599-A0D5-71E255ED52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15137" y="1228905"/>
                <a:ext cx="778680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2368185-A46A-4641-BED0-4431BD0E1D5C}"/>
                  </a:ext>
                </a:extLst>
              </p14:cNvPr>
              <p14:cNvContentPartPr/>
              <p14:nvPr/>
            </p14:nvContentPartPr>
            <p14:xfrm>
              <a:off x="4037617" y="1256985"/>
              <a:ext cx="1312200" cy="567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2368185-A46A-4641-BED0-4431BD0E1D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19617" y="1220985"/>
                <a:ext cx="134784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B62753-C85A-4B4C-BAEC-D08342E05133}"/>
                  </a:ext>
                </a:extLst>
              </p14:cNvPr>
              <p14:cNvContentPartPr/>
              <p14:nvPr/>
            </p14:nvContentPartPr>
            <p14:xfrm>
              <a:off x="5712337" y="1209465"/>
              <a:ext cx="420480" cy="286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B62753-C85A-4B4C-BAEC-D08342E051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94337" y="1173465"/>
                <a:ext cx="4561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DB4A08-2597-4A22-9F7E-39ABA5D766EF}"/>
                  </a:ext>
                </a:extLst>
              </p14:cNvPr>
              <p14:cNvContentPartPr/>
              <p14:nvPr/>
            </p14:nvContentPartPr>
            <p14:xfrm>
              <a:off x="6363937" y="1240065"/>
              <a:ext cx="457560" cy="73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DB4A08-2597-4A22-9F7E-39ABA5D766E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46297" y="1204065"/>
                <a:ext cx="4932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E5666A2-E5BF-4F7E-BC35-837A2E376CCB}"/>
                  </a:ext>
                </a:extLst>
              </p14:cNvPr>
              <p14:cNvContentPartPr/>
              <p14:nvPr/>
            </p14:nvContentPartPr>
            <p14:xfrm>
              <a:off x="6826177" y="1076985"/>
              <a:ext cx="167040" cy="307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5666A2-E5BF-4F7E-BC35-837A2E376CC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08177" y="1041345"/>
                <a:ext cx="2026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0E32D05-5ABD-4381-B5D5-CBE6020B6D1D}"/>
                  </a:ext>
                </a:extLst>
              </p14:cNvPr>
              <p14:cNvContentPartPr/>
              <p14:nvPr/>
            </p14:nvContentPartPr>
            <p14:xfrm>
              <a:off x="6954337" y="941265"/>
              <a:ext cx="407880" cy="408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0E32D05-5ABD-4381-B5D5-CBE6020B6D1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36337" y="905625"/>
                <a:ext cx="4435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AA6B157-996A-4C28-B7DB-A93E1B8E22FA}"/>
                  </a:ext>
                </a:extLst>
              </p14:cNvPr>
              <p14:cNvContentPartPr/>
              <p14:nvPr/>
            </p14:nvContentPartPr>
            <p14:xfrm>
              <a:off x="6853177" y="1085985"/>
              <a:ext cx="127440" cy="374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AA6B157-996A-4C28-B7DB-A93E1B8E22F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35177" y="1050345"/>
                <a:ext cx="1630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11F5E4E-4B3D-4F11-875F-1B5B33B2C269}"/>
                  </a:ext>
                </a:extLst>
              </p14:cNvPr>
              <p14:cNvContentPartPr/>
              <p14:nvPr/>
            </p14:nvContentPartPr>
            <p14:xfrm>
              <a:off x="497017" y="2608785"/>
              <a:ext cx="480600" cy="926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11F5E4E-4B3D-4F11-875F-1B5B33B2C2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9377" y="2573145"/>
                <a:ext cx="516240" cy="9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5D7BCDA-AF0A-4E0C-83A7-8FEEB432D536}"/>
                  </a:ext>
                </a:extLst>
              </p14:cNvPr>
              <p14:cNvContentPartPr/>
              <p14:nvPr/>
            </p14:nvContentPartPr>
            <p14:xfrm>
              <a:off x="1281817" y="2625345"/>
              <a:ext cx="192600" cy="637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5D7BCDA-AF0A-4E0C-83A7-8FEEB432D5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63817" y="2589345"/>
                <a:ext cx="22824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509AA5D-B2C1-4043-BCFC-2E62F17DB1A5}"/>
                  </a:ext>
                </a:extLst>
              </p14:cNvPr>
              <p14:cNvContentPartPr/>
              <p14:nvPr/>
            </p14:nvContentPartPr>
            <p14:xfrm>
              <a:off x="1484137" y="2857185"/>
              <a:ext cx="466920" cy="275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509AA5D-B2C1-4043-BCFC-2E62F17DB1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66497" y="2821185"/>
                <a:ext cx="5025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453CE03-CEAC-4E2E-B5D8-E28EDF644C05}"/>
                  </a:ext>
                </a:extLst>
              </p14:cNvPr>
              <p14:cNvContentPartPr/>
              <p14:nvPr/>
            </p14:nvContentPartPr>
            <p14:xfrm>
              <a:off x="2082097" y="2878785"/>
              <a:ext cx="127440" cy="175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453CE03-CEAC-4E2E-B5D8-E28EDF644C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64097" y="2842785"/>
                <a:ext cx="1630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FD1219B-58EF-4C70-972B-9F6CEF1181B4}"/>
                  </a:ext>
                </a:extLst>
              </p14:cNvPr>
              <p14:cNvContentPartPr/>
              <p14:nvPr/>
            </p14:nvContentPartPr>
            <p14:xfrm>
              <a:off x="2362537" y="2561985"/>
              <a:ext cx="172080" cy="373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FD1219B-58EF-4C70-972B-9F6CEF1181B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44897" y="2525985"/>
                <a:ext cx="2077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B68B700-2299-4E6B-8F75-26372ED93877}"/>
                  </a:ext>
                </a:extLst>
              </p14:cNvPr>
              <p14:cNvContentPartPr/>
              <p14:nvPr/>
            </p14:nvContentPartPr>
            <p14:xfrm>
              <a:off x="2436697" y="2579985"/>
              <a:ext cx="381600" cy="334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B68B700-2299-4E6B-8F75-26372ED9387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18697" y="2544345"/>
                <a:ext cx="4172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87EB8A4-7879-4F13-9C16-FB061996202E}"/>
                  </a:ext>
                </a:extLst>
              </p14:cNvPr>
              <p14:cNvContentPartPr/>
              <p14:nvPr/>
            </p14:nvContentPartPr>
            <p14:xfrm>
              <a:off x="2606977" y="2335185"/>
              <a:ext cx="474480" cy="625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87EB8A4-7879-4F13-9C16-FB061996202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88977" y="2299545"/>
                <a:ext cx="51012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FC642B8-92E2-41C8-A314-FBA3094589F9}"/>
                  </a:ext>
                </a:extLst>
              </p14:cNvPr>
              <p14:cNvContentPartPr/>
              <p14:nvPr/>
            </p14:nvContentPartPr>
            <p14:xfrm>
              <a:off x="2263177" y="2489265"/>
              <a:ext cx="317880" cy="631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C642B8-92E2-41C8-A314-FBA3094589F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45177" y="2453625"/>
                <a:ext cx="35352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29321B6-A3B2-492A-8791-245E94694483}"/>
                  </a:ext>
                </a:extLst>
              </p14:cNvPr>
              <p14:cNvContentPartPr/>
              <p14:nvPr/>
            </p14:nvContentPartPr>
            <p14:xfrm>
              <a:off x="8021017" y="730665"/>
              <a:ext cx="3068640" cy="618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29321B6-A3B2-492A-8791-245E9469448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03017" y="695025"/>
                <a:ext cx="31042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8EE8C66-AC39-4128-80FE-E3063E0F817F}"/>
                  </a:ext>
                </a:extLst>
              </p14:cNvPr>
              <p14:cNvContentPartPr/>
              <p14:nvPr/>
            </p14:nvContentPartPr>
            <p14:xfrm>
              <a:off x="8591257" y="596385"/>
              <a:ext cx="1908000" cy="526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8EE8C66-AC39-4128-80FE-E3063E0F817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73617" y="560745"/>
                <a:ext cx="194364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F34D113-E151-46E2-8EA4-0D6E97450D98}"/>
                  </a:ext>
                </a:extLst>
              </p14:cNvPr>
              <p14:cNvContentPartPr/>
              <p14:nvPr/>
            </p14:nvContentPartPr>
            <p14:xfrm>
              <a:off x="3431017" y="2716065"/>
              <a:ext cx="530640" cy="126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F34D113-E151-46E2-8EA4-0D6E97450D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13017" y="2680425"/>
                <a:ext cx="5662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4D47CE-EA5D-4D9B-9FA5-320305FBF8AF}"/>
                  </a:ext>
                </a:extLst>
              </p14:cNvPr>
              <p14:cNvContentPartPr/>
              <p14:nvPr/>
            </p14:nvContentPartPr>
            <p14:xfrm>
              <a:off x="3485377" y="2955465"/>
              <a:ext cx="436680" cy="95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4D47CE-EA5D-4D9B-9FA5-320305FBF8A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67377" y="2919825"/>
                <a:ext cx="472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CCB1702-889D-4467-B6C9-C0D770B7B59F}"/>
                  </a:ext>
                </a:extLst>
              </p14:cNvPr>
              <p14:cNvContentPartPr/>
              <p14:nvPr/>
            </p14:nvContentPartPr>
            <p14:xfrm>
              <a:off x="4318057" y="2210265"/>
              <a:ext cx="498240" cy="732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CCB1702-889D-4467-B6C9-C0D770B7B59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00417" y="2174265"/>
                <a:ext cx="53388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D597A03-211A-497A-821C-5277FFC6920E}"/>
                  </a:ext>
                </a:extLst>
              </p14:cNvPr>
              <p14:cNvContentPartPr/>
              <p14:nvPr/>
            </p14:nvContentPartPr>
            <p14:xfrm>
              <a:off x="5159737" y="2172465"/>
              <a:ext cx="369720" cy="688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D597A03-211A-497A-821C-5277FFC6920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41737" y="2136825"/>
                <a:ext cx="40536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A86CA74-61FA-4A31-9C0D-E9273FEB4A22}"/>
                  </a:ext>
                </a:extLst>
              </p14:cNvPr>
              <p14:cNvContentPartPr/>
              <p14:nvPr/>
            </p14:nvContentPartPr>
            <p14:xfrm>
              <a:off x="5422897" y="2248065"/>
              <a:ext cx="584280" cy="386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A86CA74-61FA-4A31-9C0D-E9273FEB4A2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04897" y="2212065"/>
                <a:ext cx="6199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9A43CF7-C345-441B-9182-5E317CC27701}"/>
                  </a:ext>
                </a:extLst>
              </p14:cNvPr>
              <p14:cNvContentPartPr/>
              <p14:nvPr/>
            </p14:nvContentPartPr>
            <p14:xfrm>
              <a:off x="6164857" y="2126385"/>
              <a:ext cx="488160" cy="308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9A43CF7-C345-441B-9182-5E317CC2770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47217" y="2090385"/>
                <a:ext cx="5238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103AF2-82E9-4A01-847C-7857ECFD53E8}"/>
                  </a:ext>
                </a:extLst>
              </p14:cNvPr>
              <p14:cNvContentPartPr/>
              <p14:nvPr/>
            </p14:nvContentPartPr>
            <p14:xfrm>
              <a:off x="6853177" y="2253825"/>
              <a:ext cx="29088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103AF2-82E9-4A01-847C-7857ECFD53E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35177" y="2218185"/>
                <a:ext cx="326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4AB0A0B-5B22-47F3-97D7-FE6039C2794A}"/>
                  </a:ext>
                </a:extLst>
              </p14:cNvPr>
              <p14:cNvContentPartPr/>
              <p14:nvPr/>
            </p14:nvContentPartPr>
            <p14:xfrm>
              <a:off x="7178977" y="1991385"/>
              <a:ext cx="270720" cy="458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4AB0A0B-5B22-47F3-97D7-FE6039C279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61337" y="1955745"/>
                <a:ext cx="30636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B46A93E-DC5C-4A67-A958-37E32E4BC2A8}"/>
                  </a:ext>
                </a:extLst>
              </p14:cNvPr>
              <p14:cNvContentPartPr/>
              <p14:nvPr/>
            </p14:nvContentPartPr>
            <p14:xfrm>
              <a:off x="7402897" y="2064105"/>
              <a:ext cx="284040" cy="254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B46A93E-DC5C-4A67-A958-37E32E4BC2A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84897" y="2028105"/>
                <a:ext cx="3196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887084E-9281-46CA-AD2D-4C7EE5144189}"/>
                  </a:ext>
                </a:extLst>
              </p14:cNvPr>
              <p14:cNvContentPartPr/>
              <p14:nvPr/>
            </p14:nvContentPartPr>
            <p14:xfrm>
              <a:off x="7559137" y="1828665"/>
              <a:ext cx="448560" cy="558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887084E-9281-46CA-AD2D-4C7EE514418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41497" y="1792665"/>
                <a:ext cx="48420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301CC67-F3A6-4DAA-867C-5BEB7CBBDA3E}"/>
                  </a:ext>
                </a:extLst>
              </p14:cNvPr>
              <p14:cNvContentPartPr/>
              <p14:nvPr/>
            </p14:nvContentPartPr>
            <p14:xfrm>
              <a:off x="8156737" y="2117385"/>
              <a:ext cx="317880" cy="55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301CC67-F3A6-4DAA-867C-5BEB7CBBDA3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39097" y="2081385"/>
                <a:ext cx="353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A840DF-9A66-40E5-B47C-CAB17D9427F7}"/>
                  </a:ext>
                </a:extLst>
              </p14:cNvPr>
              <p14:cNvContentPartPr/>
              <p14:nvPr/>
            </p14:nvContentPartPr>
            <p14:xfrm>
              <a:off x="8645617" y="1685385"/>
              <a:ext cx="627120" cy="763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A840DF-9A66-40E5-B47C-CAB17D9427F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27977" y="1649745"/>
                <a:ext cx="66276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AE56CB5-FD6F-485B-B5C6-369ADDF91F7F}"/>
                  </a:ext>
                </a:extLst>
              </p14:cNvPr>
              <p14:cNvContentPartPr/>
              <p14:nvPr/>
            </p14:nvContentPartPr>
            <p14:xfrm>
              <a:off x="9403057" y="1617705"/>
              <a:ext cx="139320" cy="570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AE56CB5-FD6F-485B-B5C6-369ADDF91F7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385057" y="1582065"/>
                <a:ext cx="17496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3F1656C-4043-4000-8BDA-A4683F1E5A04}"/>
                  </a:ext>
                </a:extLst>
              </p14:cNvPr>
              <p14:cNvContentPartPr/>
              <p14:nvPr/>
            </p14:nvContentPartPr>
            <p14:xfrm>
              <a:off x="9551017" y="1755225"/>
              <a:ext cx="570960" cy="369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3F1656C-4043-4000-8BDA-A4683F1E5A0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533377" y="1719225"/>
                <a:ext cx="6066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C30963B-5832-4BD0-AA41-5DC9BA46F740}"/>
                  </a:ext>
                </a:extLst>
              </p14:cNvPr>
              <p14:cNvContentPartPr/>
              <p14:nvPr/>
            </p14:nvContentPartPr>
            <p14:xfrm>
              <a:off x="10456417" y="1813545"/>
              <a:ext cx="300240" cy="78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C30963B-5832-4BD0-AA41-5DC9BA46F74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438777" y="1777905"/>
                <a:ext cx="335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9D765B7-72DD-484D-B6C5-E444E2CD9FE8}"/>
                  </a:ext>
                </a:extLst>
              </p14:cNvPr>
              <p14:cNvContentPartPr/>
              <p14:nvPr/>
            </p14:nvContentPartPr>
            <p14:xfrm>
              <a:off x="10898137" y="1550745"/>
              <a:ext cx="266760" cy="560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9D765B7-72DD-484D-B6C5-E444E2CD9FE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80137" y="1515105"/>
                <a:ext cx="30240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7B4ADFD-414F-400C-8D3E-63BD0C808907}"/>
                  </a:ext>
                </a:extLst>
              </p14:cNvPr>
              <p14:cNvContentPartPr/>
              <p14:nvPr/>
            </p14:nvContentPartPr>
            <p14:xfrm>
              <a:off x="11054017" y="1339785"/>
              <a:ext cx="430560" cy="717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7B4ADFD-414F-400C-8D3E-63BD0C80890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036017" y="1303785"/>
                <a:ext cx="46620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3E0D12E-58AD-49B9-B947-02D5C829FA8F}"/>
                  </a:ext>
                </a:extLst>
              </p14:cNvPr>
              <p14:cNvContentPartPr/>
              <p14:nvPr/>
            </p14:nvContentPartPr>
            <p14:xfrm>
              <a:off x="1247977" y="3720105"/>
              <a:ext cx="258480" cy="626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3E0D12E-58AD-49B9-B947-02D5C829FA8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30337" y="3684465"/>
                <a:ext cx="29412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AE3E706-3B97-466B-AE21-8BEA1D08121F}"/>
                  </a:ext>
                </a:extLst>
              </p14:cNvPr>
              <p14:cNvContentPartPr/>
              <p14:nvPr/>
            </p14:nvContentPartPr>
            <p14:xfrm>
              <a:off x="1665577" y="3661065"/>
              <a:ext cx="309240" cy="296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AE3E706-3B97-466B-AE21-8BEA1D08121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647937" y="3625425"/>
                <a:ext cx="3448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4E011E5-51D8-4D3B-A656-8693D2219288}"/>
                  </a:ext>
                </a:extLst>
              </p14:cNvPr>
              <p14:cNvContentPartPr/>
              <p14:nvPr/>
            </p14:nvContentPartPr>
            <p14:xfrm>
              <a:off x="1556857" y="3835305"/>
              <a:ext cx="151200" cy="39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4E011E5-51D8-4D3B-A656-8693D221928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538857" y="3799305"/>
                <a:ext cx="186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070D117-7BF9-4597-BFEF-10E44B7B29B7}"/>
                  </a:ext>
                </a:extLst>
              </p14:cNvPr>
              <p14:cNvContentPartPr/>
              <p14:nvPr/>
            </p14:nvContentPartPr>
            <p14:xfrm>
              <a:off x="2091097" y="3576465"/>
              <a:ext cx="589320" cy="362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070D117-7BF9-4597-BFEF-10E44B7B29B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073457" y="3540465"/>
                <a:ext cx="6249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D9B03A2-58CF-4F58-95DC-8088B267C0CA}"/>
                  </a:ext>
                </a:extLst>
              </p14:cNvPr>
              <p14:cNvContentPartPr/>
              <p14:nvPr/>
            </p14:nvContentPartPr>
            <p14:xfrm>
              <a:off x="2685457" y="3501225"/>
              <a:ext cx="276120" cy="514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D9B03A2-58CF-4F58-95DC-8088B267C0C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667817" y="3465585"/>
                <a:ext cx="31176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BBA2793-C486-47A9-9BB7-F95263DB3BDA}"/>
                  </a:ext>
                </a:extLst>
              </p14:cNvPr>
              <p14:cNvContentPartPr/>
              <p14:nvPr/>
            </p14:nvContentPartPr>
            <p14:xfrm>
              <a:off x="2941777" y="3674745"/>
              <a:ext cx="426240" cy="213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BBA2793-C486-47A9-9BB7-F95263DB3BD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24137" y="3639105"/>
                <a:ext cx="4618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B196CDE-F668-4391-840D-68046B67303F}"/>
                  </a:ext>
                </a:extLst>
              </p14:cNvPr>
              <p14:cNvContentPartPr/>
              <p14:nvPr/>
            </p14:nvContentPartPr>
            <p14:xfrm>
              <a:off x="1004617" y="4095225"/>
              <a:ext cx="2144160" cy="395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B196CDE-F668-4391-840D-68046B67303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6617" y="4059585"/>
                <a:ext cx="21798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EA8276A-6DA1-403E-A78E-078CAF2CFFF5}"/>
                  </a:ext>
                </a:extLst>
              </p14:cNvPr>
              <p14:cNvContentPartPr/>
              <p14:nvPr/>
            </p14:nvContentPartPr>
            <p14:xfrm>
              <a:off x="1629217" y="4217985"/>
              <a:ext cx="1356120" cy="653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EA8276A-6DA1-403E-A78E-078CAF2CFFF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611577" y="4181985"/>
                <a:ext cx="139176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1CFE384-57AB-4B2F-AA9B-6C21C27F524D}"/>
                  </a:ext>
                </a:extLst>
              </p14:cNvPr>
              <p14:cNvContentPartPr/>
              <p14:nvPr/>
            </p14:nvContentPartPr>
            <p14:xfrm>
              <a:off x="4046617" y="3734865"/>
              <a:ext cx="567720" cy="400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1CFE384-57AB-4B2F-AA9B-6C21C27F524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28617" y="3699225"/>
                <a:ext cx="6033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9DEB41A-EF09-467A-B8B3-AFCED9A97144}"/>
                  </a:ext>
                </a:extLst>
              </p14:cNvPr>
              <p14:cNvContentPartPr/>
              <p14:nvPr/>
            </p14:nvContentPartPr>
            <p14:xfrm>
              <a:off x="4870297" y="3637665"/>
              <a:ext cx="1393200" cy="439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9DEB41A-EF09-467A-B8B3-AFCED9A9714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52657" y="3602025"/>
                <a:ext cx="14288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81C903D-EA19-4885-B8DD-3F6D973292E6}"/>
                  </a:ext>
                </a:extLst>
              </p14:cNvPr>
              <p14:cNvContentPartPr/>
              <p14:nvPr/>
            </p14:nvContentPartPr>
            <p14:xfrm>
              <a:off x="6400297" y="3483225"/>
              <a:ext cx="561240" cy="290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81C903D-EA19-4885-B8DD-3F6D973292E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82657" y="3447225"/>
                <a:ext cx="5968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62E282B-D1A6-42C0-9F25-DBA4B5E327E5}"/>
                  </a:ext>
                </a:extLst>
              </p14:cNvPr>
              <p14:cNvContentPartPr/>
              <p14:nvPr/>
            </p14:nvContentPartPr>
            <p14:xfrm>
              <a:off x="7187977" y="3459465"/>
              <a:ext cx="542520" cy="116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62E282B-D1A6-42C0-9F25-DBA4B5E327E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70337" y="3423825"/>
                <a:ext cx="5781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5A66DA3-2C65-4B2E-A206-4D70CDC4340E}"/>
                  </a:ext>
                </a:extLst>
              </p14:cNvPr>
              <p14:cNvContentPartPr/>
              <p14:nvPr/>
            </p14:nvContentPartPr>
            <p14:xfrm>
              <a:off x="7794577" y="3122865"/>
              <a:ext cx="284400" cy="430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5A66DA3-2C65-4B2E-A206-4D70CDC4340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76937" y="3087225"/>
                <a:ext cx="3200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EE08608-F43A-4805-AB63-F3E6020F7376}"/>
                  </a:ext>
                </a:extLst>
              </p14:cNvPr>
              <p14:cNvContentPartPr/>
              <p14:nvPr/>
            </p14:nvContentPartPr>
            <p14:xfrm>
              <a:off x="7956217" y="3249945"/>
              <a:ext cx="317160" cy="228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EE08608-F43A-4805-AB63-F3E6020F737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938217" y="3214305"/>
                <a:ext cx="3528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484356B-20C1-4517-89A4-E3BB541B924B}"/>
                  </a:ext>
                </a:extLst>
              </p14:cNvPr>
              <p14:cNvContentPartPr/>
              <p14:nvPr/>
            </p14:nvContentPartPr>
            <p14:xfrm>
              <a:off x="772057" y="931905"/>
              <a:ext cx="1901160" cy="3945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484356B-20C1-4517-89A4-E3BB541B924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54417" y="896265"/>
                <a:ext cx="1936800" cy="40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AAB44AE-4F40-4EF1-86E0-68BC41AD7980}"/>
                  </a:ext>
                </a:extLst>
              </p14:cNvPr>
              <p14:cNvContentPartPr/>
              <p14:nvPr/>
            </p14:nvContentPartPr>
            <p14:xfrm>
              <a:off x="398017" y="5247225"/>
              <a:ext cx="836280" cy="882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AAB44AE-4F40-4EF1-86E0-68BC41AD798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0017" y="5211225"/>
                <a:ext cx="871920" cy="9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2DF673A-6442-452A-877C-8FDCB077AC49}"/>
                  </a:ext>
                </a:extLst>
              </p14:cNvPr>
              <p14:cNvContentPartPr/>
              <p14:nvPr/>
            </p14:nvContentPartPr>
            <p14:xfrm>
              <a:off x="1654777" y="5277825"/>
              <a:ext cx="310320" cy="425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2DF673A-6442-452A-877C-8FDCB077AC4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637137" y="5241825"/>
                <a:ext cx="3459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ABB30F9-CB19-4A6A-BAAC-FBEAF5EA9D16}"/>
                  </a:ext>
                </a:extLst>
              </p14:cNvPr>
              <p14:cNvContentPartPr/>
              <p14:nvPr/>
            </p14:nvContentPartPr>
            <p14:xfrm>
              <a:off x="1955017" y="5346225"/>
              <a:ext cx="507600" cy="306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ABB30F9-CB19-4A6A-BAAC-FBEAF5EA9D1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37377" y="5310585"/>
                <a:ext cx="5432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BB5D8C5-32E1-4008-A8DD-30E3A753BC23}"/>
                  </a:ext>
                </a:extLst>
              </p14:cNvPr>
              <p14:cNvContentPartPr/>
              <p14:nvPr/>
            </p14:nvContentPartPr>
            <p14:xfrm>
              <a:off x="2561617" y="5378625"/>
              <a:ext cx="366120" cy="80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BB5D8C5-32E1-4008-A8DD-30E3A753BC2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543977" y="5342985"/>
                <a:ext cx="4017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B41FC1A-9E42-493D-9942-C3A54754F4E4}"/>
                  </a:ext>
                </a:extLst>
              </p14:cNvPr>
              <p14:cNvContentPartPr/>
              <p14:nvPr/>
            </p14:nvContentPartPr>
            <p14:xfrm>
              <a:off x="2933137" y="5141745"/>
              <a:ext cx="242640" cy="400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B41FC1A-9E42-493D-9942-C3A54754F4E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915137" y="5106105"/>
                <a:ext cx="2782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E1E632B-5B4A-4F10-A77A-B754718F3A1F}"/>
                  </a:ext>
                </a:extLst>
              </p14:cNvPr>
              <p14:cNvContentPartPr/>
              <p14:nvPr/>
            </p14:nvContentPartPr>
            <p14:xfrm>
              <a:off x="3128257" y="5078745"/>
              <a:ext cx="339480" cy="354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E1E632B-5B4A-4F10-A77A-B754718F3A1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110617" y="5042745"/>
                <a:ext cx="3751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4E6F603-BDD9-478C-B8E0-267992267564}"/>
                  </a:ext>
                </a:extLst>
              </p14:cNvPr>
              <p14:cNvContentPartPr/>
              <p14:nvPr/>
            </p14:nvContentPartPr>
            <p14:xfrm>
              <a:off x="3431017" y="4988385"/>
              <a:ext cx="716760" cy="792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4E6F603-BDD9-478C-B8E0-26799226756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413017" y="4952385"/>
                <a:ext cx="75240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244CA84-A177-4AF7-B00B-4BE5987AA2C8}"/>
                  </a:ext>
                </a:extLst>
              </p14:cNvPr>
              <p14:cNvContentPartPr/>
              <p14:nvPr/>
            </p14:nvContentPartPr>
            <p14:xfrm>
              <a:off x="4390777" y="5149665"/>
              <a:ext cx="457920" cy="119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244CA84-A177-4AF7-B00B-4BE5987AA2C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372777" y="5113665"/>
                <a:ext cx="4935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DE4BD4E-67A0-4D01-9196-C3E44F74291F}"/>
                  </a:ext>
                </a:extLst>
              </p14:cNvPr>
              <p14:cNvContentPartPr/>
              <p14:nvPr/>
            </p14:nvContentPartPr>
            <p14:xfrm>
              <a:off x="4291057" y="4748625"/>
              <a:ext cx="536760" cy="221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DE4BD4E-67A0-4D01-9196-C3E44F74291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273417" y="4712985"/>
                <a:ext cx="5724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858D179-CDD6-48A2-989F-3D3B4CAA5C80}"/>
                  </a:ext>
                </a:extLst>
              </p14:cNvPr>
              <p14:cNvContentPartPr/>
              <p14:nvPr/>
            </p14:nvContentPartPr>
            <p14:xfrm>
              <a:off x="5250457" y="4620465"/>
              <a:ext cx="677880" cy="434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858D179-CDD6-48A2-989F-3D3B4CAA5C8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232817" y="4584825"/>
                <a:ext cx="7135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8F0B2BC-4E17-4928-8951-29FF9C64D1D9}"/>
                  </a:ext>
                </a:extLst>
              </p14:cNvPr>
              <p14:cNvContentPartPr/>
              <p14:nvPr/>
            </p14:nvContentPartPr>
            <p14:xfrm>
              <a:off x="6029137" y="4408425"/>
              <a:ext cx="372960" cy="540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8F0B2BC-4E17-4928-8951-29FF9C64D1D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011137" y="4372785"/>
                <a:ext cx="40860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D3C5861-AC90-406E-A0D6-CF1C19802FC0}"/>
                  </a:ext>
                </a:extLst>
              </p14:cNvPr>
              <p14:cNvContentPartPr/>
              <p14:nvPr/>
            </p14:nvContentPartPr>
            <p14:xfrm>
              <a:off x="6355297" y="4488705"/>
              <a:ext cx="344520" cy="247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D3C5861-AC90-406E-A0D6-CF1C19802FC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337297" y="4452705"/>
                <a:ext cx="380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1807C3C-1733-4F2A-ADF7-AB7BFB1FD89F}"/>
                  </a:ext>
                </a:extLst>
              </p14:cNvPr>
              <p14:cNvContentPartPr/>
              <p14:nvPr/>
            </p14:nvContentPartPr>
            <p14:xfrm>
              <a:off x="6789817" y="4291065"/>
              <a:ext cx="230400" cy="369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1807C3C-1733-4F2A-ADF7-AB7BFB1FD89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771817" y="4255065"/>
                <a:ext cx="2660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A2E5B1C-F3BB-4A4A-82BE-3D114F53C800}"/>
                  </a:ext>
                </a:extLst>
              </p14:cNvPr>
              <p14:cNvContentPartPr/>
              <p14:nvPr/>
            </p14:nvContentPartPr>
            <p14:xfrm>
              <a:off x="7015897" y="4352265"/>
              <a:ext cx="484560" cy="286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A2E5B1C-F3BB-4A4A-82BE-3D114F53C80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998257" y="4316625"/>
                <a:ext cx="5202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ED5E001-5B83-4680-915A-C184AAD08951}"/>
                  </a:ext>
                </a:extLst>
              </p14:cNvPr>
              <p14:cNvContentPartPr/>
              <p14:nvPr/>
            </p14:nvContentPartPr>
            <p14:xfrm>
              <a:off x="7559137" y="4419585"/>
              <a:ext cx="255240" cy="52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ED5E001-5B83-4680-915A-C184AAD0895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541497" y="4383585"/>
                <a:ext cx="290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FD38701-B54D-4D42-A9E1-9EF2757E2F70}"/>
                  </a:ext>
                </a:extLst>
              </p14:cNvPr>
              <p14:cNvContentPartPr/>
              <p14:nvPr/>
            </p14:nvContentPartPr>
            <p14:xfrm>
              <a:off x="7930657" y="4127985"/>
              <a:ext cx="124920" cy="2646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FD38701-B54D-4D42-A9E1-9EF2757E2F7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912657" y="4092345"/>
                <a:ext cx="1605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57CA595-9F69-47D6-B4DF-6649B329F535}"/>
                  </a:ext>
                </a:extLst>
              </p14:cNvPr>
              <p14:cNvContentPartPr/>
              <p14:nvPr/>
            </p14:nvContentPartPr>
            <p14:xfrm>
              <a:off x="8004097" y="4082985"/>
              <a:ext cx="429480" cy="293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57CA595-9F69-47D6-B4DF-6649B329F53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986457" y="4046985"/>
                <a:ext cx="4651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402F6E6-CD28-4B7F-AAE2-FC3922F3603F}"/>
                  </a:ext>
                </a:extLst>
              </p14:cNvPr>
              <p14:cNvContentPartPr/>
              <p14:nvPr/>
            </p14:nvContentPartPr>
            <p14:xfrm>
              <a:off x="8392177" y="3919905"/>
              <a:ext cx="489600" cy="457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402F6E6-CD28-4B7F-AAE2-FC3922F3603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374177" y="3884265"/>
                <a:ext cx="52524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5D3EEC1-B376-41DE-BA5D-48626DC5D49F}"/>
                  </a:ext>
                </a:extLst>
              </p14:cNvPr>
              <p14:cNvContentPartPr/>
              <p14:nvPr/>
            </p14:nvContentPartPr>
            <p14:xfrm>
              <a:off x="8890057" y="4099545"/>
              <a:ext cx="181440" cy="73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5D3EEC1-B376-41DE-BA5D-48626DC5D49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872057" y="4063905"/>
                <a:ext cx="217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7730161-6AA1-44AC-BAC7-3DDE6F1AC7EB}"/>
                  </a:ext>
                </a:extLst>
              </p14:cNvPr>
              <p14:cNvContentPartPr/>
              <p14:nvPr/>
            </p14:nvContentPartPr>
            <p14:xfrm>
              <a:off x="9134857" y="3560985"/>
              <a:ext cx="526680" cy="841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7730161-6AA1-44AC-BAC7-3DDE6F1AC7E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116857" y="3524985"/>
                <a:ext cx="56232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D9389D9-4F58-400E-AB37-6C0D2284CAAB}"/>
                  </a:ext>
                </a:extLst>
              </p14:cNvPr>
              <p14:cNvContentPartPr/>
              <p14:nvPr/>
            </p14:nvContentPartPr>
            <p14:xfrm>
              <a:off x="9731737" y="3385665"/>
              <a:ext cx="393120" cy="619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D9389D9-4F58-400E-AB37-6C0D2284CAA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713737" y="3349665"/>
                <a:ext cx="42876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802171D-A95A-4554-A846-556814D1F593}"/>
                  </a:ext>
                </a:extLst>
              </p14:cNvPr>
              <p14:cNvContentPartPr/>
              <p14:nvPr/>
            </p14:nvContentPartPr>
            <p14:xfrm>
              <a:off x="10021897" y="3437865"/>
              <a:ext cx="481680" cy="428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802171D-A95A-4554-A846-556814D1F59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004257" y="3402225"/>
                <a:ext cx="517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4BF8AFF-C4CE-4F82-A998-D2434850EA10}"/>
                  </a:ext>
                </a:extLst>
              </p14:cNvPr>
              <p14:cNvContentPartPr/>
              <p14:nvPr/>
            </p14:nvContentPartPr>
            <p14:xfrm>
              <a:off x="10556137" y="3575385"/>
              <a:ext cx="237600" cy="37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4BF8AFF-C4CE-4F82-A998-D2434850EA1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538137" y="3539385"/>
                <a:ext cx="2732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D22C909-9148-49A2-9CA6-63CE77E239F0}"/>
                  </a:ext>
                </a:extLst>
              </p14:cNvPr>
              <p14:cNvContentPartPr/>
              <p14:nvPr/>
            </p14:nvContentPartPr>
            <p14:xfrm>
              <a:off x="10782217" y="3240585"/>
              <a:ext cx="174240" cy="428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D22C909-9148-49A2-9CA6-63CE77E239F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764577" y="3204945"/>
                <a:ext cx="20988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711BD92-27CC-43AE-B1C0-B00D49BAB954}"/>
                  </a:ext>
                </a:extLst>
              </p14:cNvPr>
              <p14:cNvContentPartPr/>
              <p14:nvPr/>
            </p14:nvContentPartPr>
            <p14:xfrm>
              <a:off x="10921177" y="3322305"/>
              <a:ext cx="277920" cy="345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711BD92-27CC-43AE-B1C0-B00D49BAB95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903537" y="3286305"/>
                <a:ext cx="3135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3E553C8-9BBF-4574-A74F-40F6A4749157}"/>
                  </a:ext>
                </a:extLst>
              </p14:cNvPr>
              <p14:cNvContentPartPr/>
              <p14:nvPr/>
            </p14:nvContentPartPr>
            <p14:xfrm>
              <a:off x="11253097" y="3415545"/>
              <a:ext cx="203400" cy="79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3E553C8-9BBF-4574-A74F-40F6A474915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235457" y="3379545"/>
                <a:ext cx="239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4F257A9-1233-4A92-9286-F2F7DDD19E4D}"/>
                  </a:ext>
                </a:extLst>
              </p14:cNvPr>
              <p14:cNvContentPartPr/>
              <p14:nvPr/>
            </p14:nvContentPartPr>
            <p14:xfrm>
              <a:off x="11479177" y="3213585"/>
              <a:ext cx="235080" cy="372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4F257A9-1233-4A92-9286-F2F7DDD19E4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461537" y="3177945"/>
                <a:ext cx="270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BD0459F-90D6-4D93-A16A-3DF191F5882E}"/>
                  </a:ext>
                </a:extLst>
              </p14:cNvPr>
              <p14:cNvContentPartPr/>
              <p14:nvPr/>
            </p14:nvContentPartPr>
            <p14:xfrm>
              <a:off x="11407177" y="2996505"/>
              <a:ext cx="464040" cy="986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BD0459F-90D6-4D93-A16A-3DF191F5882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389177" y="2960505"/>
                <a:ext cx="499680" cy="10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1D8F47F-5B6B-4FF4-97CD-9958A20DBD62}"/>
                  </a:ext>
                </a:extLst>
              </p14:cNvPr>
              <p14:cNvContentPartPr/>
              <p14:nvPr/>
            </p14:nvContentPartPr>
            <p14:xfrm>
              <a:off x="4643857" y="5384385"/>
              <a:ext cx="529200" cy="920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1D8F47F-5B6B-4FF4-97CD-9958A20DBD6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626217" y="5348385"/>
                <a:ext cx="564840" cy="9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D1344EE-770B-46D1-9E9F-F88ECF0E2E90}"/>
                  </a:ext>
                </a:extLst>
              </p14:cNvPr>
              <p14:cNvContentPartPr/>
              <p14:nvPr/>
            </p14:nvContentPartPr>
            <p14:xfrm>
              <a:off x="5323177" y="5476905"/>
              <a:ext cx="217080" cy="308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D1344EE-770B-46D1-9E9F-F88ECF0E2E9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305537" y="5440905"/>
                <a:ext cx="2527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CDFB125-A11D-48F9-8FC0-02E9F150B30B}"/>
                  </a:ext>
                </a:extLst>
              </p14:cNvPr>
              <p14:cNvContentPartPr/>
              <p14:nvPr/>
            </p14:nvContentPartPr>
            <p14:xfrm>
              <a:off x="5585617" y="5466465"/>
              <a:ext cx="411480" cy="233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CDFB125-A11D-48F9-8FC0-02E9F150B30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567977" y="5430825"/>
                <a:ext cx="447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11F9B2A-1143-4066-84C4-AE7BFC2ACA35}"/>
                  </a:ext>
                </a:extLst>
              </p14:cNvPr>
              <p14:cNvContentPartPr/>
              <p14:nvPr/>
            </p14:nvContentPartPr>
            <p14:xfrm>
              <a:off x="6128857" y="5549265"/>
              <a:ext cx="66960" cy="171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11F9B2A-1143-4066-84C4-AE7BFC2ACA3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111217" y="5513625"/>
                <a:ext cx="102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A6C0A61-5A6A-4977-94CC-109E99326481}"/>
                  </a:ext>
                </a:extLst>
              </p14:cNvPr>
              <p14:cNvContentPartPr/>
              <p14:nvPr/>
            </p14:nvContentPartPr>
            <p14:xfrm>
              <a:off x="6246577" y="5332185"/>
              <a:ext cx="206640" cy="307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A6C0A61-5A6A-4977-94CC-109E9932648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228937" y="5296185"/>
                <a:ext cx="2422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BD1AC02-BC14-48FA-9BDB-E7596CB3BA2B}"/>
                  </a:ext>
                </a:extLst>
              </p14:cNvPr>
              <p14:cNvContentPartPr/>
              <p14:nvPr/>
            </p14:nvContentPartPr>
            <p14:xfrm>
              <a:off x="6330457" y="5350185"/>
              <a:ext cx="352800" cy="1818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BD1AC02-BC14-48FA-9BDB-E7596CB3BA2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312817" y="5314545"/>
                <a:ext cx="388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8A248CD-5345-459F-BCF8-C3C0547617F5}"/>
                  </a:ext>
                </a:extLst>
              </p14:cNvPr>
              <p14:cNvContentPartPr/>
              <p14:nvPr/>
            </p14:nvContentPartPr>
            <p14:xfrm>
              <a:off x="6653737" y="5196465"/>
              <a:ext cx="356040" cy="461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8A248CD-5345-459F-BCF8-C3C0547617F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636097" y="5160465"/>
                <a:ext cx="3916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42CA0DE-1C04-4A36-8785-20B4345A4E94}"/>
                  </a:ext>
                </a:extLst>
              </p14:cNvPr>
              <p14:cNvContentPartPr/>
              <p14:nvPr/>
            </p14:nvContentPartPr>
            <p14:xfrm>
              <a:off x="7242337" y="5098185"/>
              <a:ext cx="852480" cy="297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42CA0DE-1C04-4A36-8785-20B4345A4E9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224697" y="5062545"/>
                <a:ext cx="8881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18BBCB9-EB3E-48C2-97A2-B5E0ABC881D2}"/>
                  </a:ext>
                </a:extLst>
              </p14:cNvPr>
              <p14:cNvContentPartPr/>
              <p14:nvPr/>
            </p14:nvContentPartPr>
            <p14:xfrm>
              <a:off x="7305697" y="5438025"/>
              <a:ext cx="793080" cy="202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18BBCB9-EB3E-48C2-97A2-B5E0ABC881D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288057" y="5402385"/>
                <a:ext cx="828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28696B3-49BD-4942-BA58-FB2B02AC9CD4}"/>
                  </a:ext>
                </a:extLst>
              </p14:cNvPr>
              <p14:cNvContentPartPr/>
              <p14:nvPr/>
            </p14:nvContentPartPr>
            <p14:xfrm>
              <a:off x="7676857" y="4979025"/>
              <a:ext cx="70920" cy="7992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28696B3-49BD-4942-BA58-FB2B02AC9CD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659217" y="4943025"/>
                <a:ext cx="10656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6B2389E-A12C-486D-8383-EBD9AFBE3494}"/>
                  </a:ext>
                </a:extLst>
              </p14:cNvPr>
              <p14:cNvContentPartPr/>
              <p14:nvPr/>
            </p14:nvContentPartPr>
            <p14:xfrm>
              <a:off x="8437177" y="4838985"/>
              <a:ext cx="453240" cy="603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6B2389E-A12C-486D-8383-EBD9AFBE349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419537" y="4803345"/>
                <a:ext cx="4888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4AD52F6-1404-418D-B0C7-0F51476DD04B}"/>
                  </a:ext>
                </a:extLst>
              </p14:cNvPr>
              <p14:cNvContentPartPr/>
              <p14:nvPr/>
            </p14:nvContentPartPr>
            <p14:xfrm>
              <a:off x="9012817" y="4761585"/>
              <a:ext cx="358200" cy="527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4AD52F6-1404-418D-B0C7-0F51476DD04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995177" y="4725945"/>
                <a:ext cx="39384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2C6C11A-021B-4011-A484-EA2066F6663B}"/>
                  </a:ext>
                </a:extLst>
              </p14:cNvPr>
              <p14:cNvContentPartPr/>
              <p14:nvPr/>
            </p14:nvContentPartPr>
            <p14:xfrm>
              <a:off x="9388297" y="4889745"/>
              <a:ext cx="642240" cy="3074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2C6C11A-021B-4011-A484-EA2066F6663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370297" y="4853745"/>
                <a:ext cx="6778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92159EE-C273-4F38-852C-5617CA511DB8}"/>
                  </a:ext>
                </a:extLst>
              </p14:cNvPr>
              <p14:cNvContentPartPr/>
              <p14:nvPr/>
            </p14:nvContentPartPr>
            <p14:xfrm>
              <a:off x="10139617" y="4934025"/>
              <a:ext cx="290160" cy="9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92159EE-C273-4F38-852C-5617CA511DB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121977" y="4898025"/>
                <a:ext cx="3258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A873F00-9A7D-4E8F-B843-B3ADF13DE43D}"/>
                  </a:ext>
                </a:extLst>
              </p14:cNvPr>
              <p14:cNvContentPartPr/>
              <p14:nvPr/>
            </p14:nvContentPartPr>
            <p14:xfrm>
              <a:off x="10438417" y="4526145"/>
              <a:ext cx="201240" cy="401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A873F00-9A7D-4E8F-B843-B3ADF13DE43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420417" y="4490505"/>
                <a:ext cx="2368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5708349-004E-45AE-94E9-377A766F1188}"/>
                  </a:ext>
                </a:extLst>
              </p14:cNvPr>
              <p14:cNvContentPartPr/>
              <p14:nvPr/>
            </p14:nvContentPartPr>
            <p14:xfrm>
              <a:off x="10556137" y="4490145"/>
              <a:ext cx="307440" cy="348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5708349-004E-45AE-94E9-377A766F118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538137" y="4454145"/>
                <a:ext cx="3430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C9CC481-C78F-4DD7-8F00-6244D538C4A0}"/>
                  </a:ext>
                </a:extLst>
              </p14:cNvPr>
              <p14:cNvContentPartPr/>
              <p14:nvPr/>
            </p14:nvContentPartPr>
            <p14:xfrm>
              <a:off x="10583137" y="4336425"/>
              <a:ext cx="290880" cy="641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C9CC481-C78F-4DD7-8F00-6244D538C4A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565137" y="4300425"/>
                <a:ext cx="32652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D198FF6-DAE6-49FC-8A31-A33B91670894}"/>
                  </a:ext>
                </a:extLst>
              </p14:cNvPr>
              <p14:cNvContentPartPr/>
              <p14:nvPr/>
            </p14:nvContentPartPr>
            <p14:xfrm>
              <a:off x="6585337" y="6119865"/>
              <a:ext cx="178920" cy="4496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D198FF6-DAE6-49FC-8A31-A33B9167089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567337" y="6083865"/>
                <a:ext cx="21456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2E611DC-2871-4605-839B-E75971FFFA0F}"/>
                  </a:ext>
                </a:extLst>
              </p14:cNvPr>
              <p14:cNvContentPartPr/>
              <p14:nvPr/>
            </p14:nvContentPartPr>
            <p14:xfrm>
              <a:off x="6002137" y="5943825"/>
              <a:ext cx="921600" cy="284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2E611DC-2871-4605-839B-E75971FFFA0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984137" y="5907825"/>
                <a:ext cx="9572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4A1848F-BB21-4940-A49A-B5F3E6685CF1}"/>
                  </a:ext>
                </a:extLst>
              </p14:cNvPr>
              <p14:cNvContentPartPr/>
              <p14:nvPr/>
            </p14:nvContentPartPr>
            <p14:xfrm>
              <a:off x="6898537" y="6418665"/>
              <a:ext cx="153000" cy="176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4A1848F-BB21-4940-A49A-B5F3E6685CF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880897" y="6382665"/>
                <a:ext cx="1886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54CC797-2BCA-4D65-B518-5595F907EA91}"/>
                  </a:ext>
                </a:extLst>
              </p14:cNvPr>
              <p14:cNvContentPartPr/>
              <p14:nvPr/>
            </p14:nvContentPartPr>
            <p14:xfrm>
              <a:off x="6862177" y="6237225"/>
              <a:ext cx="360" cy="9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54CC797-2BCA-4D65-B518-5595F907EA9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844537" y="620158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5D0435E-411F-4518-963D-00EBC56D2D2E}"/>
                  </a:ext>
                </a:extLst>
              </p14:cNvPr>
              <p14:cNvContentPartPr/>
              <p14:nvPr/>
            </p14:nvContentPartPr>
            <p14:xfrm>
              <a:off x="7115977" y="6271425"/>
              <a:ext cx="852840" cy="235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5D0435E-411F-4518-963D-00EBC56D2D2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097977" y="6235425"/>
                <a:ext cx="8884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2467906-05C5-4C63-8DB6-6258CA5F9243}"/>
                  </a:ext>
                </a:extLst>
              </p14:cNvPr>
              <p14:cNvContentPartPr/>
              <p14:nvPr/>
            </p14:nvContentPartPr>
            <p14:xfrm>
              <a:off x="8017057" y="5998545"/>
              <a:ext cx="512280" cy="410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2467906-05C5-4C63-8DB6-6258CA5F924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99057" y="5962905"/>
                <a:ext cx="5479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E90B18E-1D0C-4EA5-9FD7-48CFA9BFA958}"/>
                  </a:ext>
                </a:extLst>
              </p14:cNvPr>
              <p14:cNvContentPartPr/>
              <p14:nvPr/>
            </p14:nvContentPartPr>
            <p14:xfrm>
              <a:off x="9161857" y="5660145"/>
              <a:ext cx="480960" cy="639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E90B18E-1D0C-4EA5-9FD7-48CFA9BFA95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143857" y="5624505"/>
                <a:ext cx="51660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DEA76F2-8377-4427-9FFA-A4663532CAE6}"/>
                  </a:ext>
                </a:extLst>
              </p14:cNvPr>
              <p14:cNvContentPartPr/>
              <p14:nvPr/>
            </p14:nvContentPartPr>
            <p14:xfrm>
              <a:off x="9560737" y="5558265"/>
              <a:ext cx="1464840" cy="734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DEA76F2-8377-4427-9FFA-A4663532CAE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542737" y="5522265"/>
                <a:ext cx="150048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3155985-B5ED-438F-B94F-F12CE6F73176}"/>
                  </a:ext>
                </a:extLst>
              </p14:cNvPr>
              <p14:cNvContentPartPr/>
              <p14:nvPr/>
            </p14:nvContentPartPr>
            <p14:xfrm>
              <a:off x="10918297" y="5866425"/>
              <a:ext cx="146520" cy="248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3155985-B5ED-438F-B94F-F12CE6F7317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900297" y="5830425"/>
                <a:ext cx="1821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5AE9AF9-AACD-4F97-9E97-FEF3F358C939}"/>
                  </a:ext>
                </a:extLst>
              </p14:cNvPr>
              <p14:cNvContentPartPr/>
              <p14:nvPr/>
            </p14:nvContentPartPr>
            <p14:xfrm>
              <a:off x="10646497" y="5431545"/>
              <a:ext cx="360" cy="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5AE9AF9-AACD-4F97-9E97-FEF3F358C93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628497" y="5395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7180094-266A-4821-9AF2-7A8DEAA4984C}"/>
                  </a:ext>
                </a:extLst>
              </p14:cNvPr>
              <p14:cNvContentPartPr/>
              <p14:nvPr/>
            </p14:nvContentPartPr>
            <p14:xfrm>
              <a:off x="11100097" y="5728905"/>
              <a:ext cx="410760" cy="369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7180094-266A-4821-9AF2-7A8DEAA4984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082457" y="5693265"/>
                <a:ext cx="4464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326F61C-1B43-4079-ABD6-FB3FEC7E155A}"/>
                  </a:ext>
                </a:extLst>
              </p14:cNvPr>
              <p14:cNvContentPartPr/>
              <p14:nvPr/>
            </p14:nvContentPartPr>
            <p14:xfrm>
              <a:off x="11443537" y="5114385"/>
              <a:ext cx="800280" cy="831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326F61C-1B43-4079-ABD6-FB3FEC7E155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425537" y="5078745"/>
                <a:ext cx="83592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D8FA259-D9FA-444E-9066-28EF8CDBC861}"/>
                  </a:ext>
                </a:extLst>
              </p14:cNvPr>
              <p14:cNvContentPartPr/>
              <p14:nvPr/>
            </p14:nvContentPartPr>
            <p14:xfrm>
              <a:off x="11479177" y="5245785"/>
              <a:ext cx="399600" cy="1137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D8FA259-D9FA-444E-9066-28EF8CDBC86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461537" y="5210145"/>
                <a:ext cx="435240" cy="1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5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04250C-7449-4800-8FEB-085AB6D4B98B}"/>
                  </a:ext>
                </a:extLst>
              </p14:cNvPr>
              <p14:cNvContentPartPr/>
              <p14:nvPr/>
            </p14:nvContentPartPr>
            <p14:xfrm>
              <a:off x="359857" y="311985"/>
              <a:ext cx="715680" cy="80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04250C-7449-4800-8FEB-085AB6D4B9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857" y="276345"/>
                <a:ext cx="75132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DC22FB-7E52-482D-BBD8-72CF7384A836}"/>
                  </a:ext>
                </a:extLst>
              </p14:cNvPr>
              <p14:cNvContentPartPr/>
              <p14:nvPr/>
            </p14:nvContentPartPr>
            <p14:xfrm>
              <a:off x="778177" y="1003185"/>
              <a:ext cx="333720" cy="34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DC22FB-7E52-482D-BBD8-72CF7384A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37" y="967545"/>
                <a:ext cx="3693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1470AB-EDD7-4D84-9664-32D4D9A671E0}"/>
                  </a:ext>
                </a:extLst>
              </p14:cNvPr>
              <p14:cNvContentPartPr/>
              <p14:nvPr/>
            </p14:nvContentPartPr>
            <p14:xfrm>
              <a:off x="1267057" y="452025"/>
              <a:ext cx="410760" cy="874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1470AB-EDD7-4D84-9664-32D4D9A671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9057" y="416385"/>
                <a:ext cx="44640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FA4A2-1FE0-4E13-826D-6EFFEA3C7CEB}"/>
                  </a:ext>
                </a:extLst>
              </p14:cNvPr>
              <p14:cNvContentPartPr/>
              <p14:nvPr/>
            </p14:nvContentPartPr>
            <p14:xfrm>
              <a:off x="1775017" y="434025"/>
              <a:ext cx="153360" cy="636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FA4A2-1FE0-4E13-826D-6EFFEA3C7C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7377" y="398385"/>
                <a:ext cx="18900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38AFAC-C36E-42D3-A0D6-43BF3BCFE83F}"/>
                  </a:ext>
                </a:extLst>
              </p14:cNvPr>
              <p14:cNvContentPartPr/>
              <p14:nvPr/>
            </p14:nvContentPartPr>
            <p14:xfrm>
              <a:off x="2000737" y="515745"/>
              <a:ext cx="510480" cy="438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38AFAC-C36E-42D3-A0D6-43BF3BCFE8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2737" y="479745"/>
                <a:ext cx="5461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3EB2E6-7A89-4AAC-A1CE-C53B0E9B25CF}"/>
                  </a:ext>
                </a:extLst>
              </p14:cNvPr>
              <p14:cNvContentPartPr/>
              <p14:nvPr/>
            </p14:nvContentPartPr>
            <p14:xfrm>
              <a:off x="2009377" y="711225"/>
              <a:ext cx="162720" cy="85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3EB2E6-7A89-4AAC-A1CE-C53B0E9B25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1737" y="675225"/>
                <a:ext cx="198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6DA7C5-D794-4500-BEE5-E7012A1804ED}"/>
                  </a:ext>
                </a:extLst>
              </p14:cNvPr>
              <p14:cNvContentPartPr/>
              <p14:nvPr/>
            </p14:nvContentPartPr>
            <p14:xfrm>
              <a:off x="2226817" y="416025"/>
              <a:ext cx="520560" cy="435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6DA7C5-D794-4500-BEE5-E7012A1804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8817" y="380385"/>
                <a:ext cx="5562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45A03A-D727-486D-A4AE-0FAB243D8AB0}"/>
                  </a:ext>
                </a:extLst>
              </p14:cNvPr>
              <p14:cNvContentPartPr/>
              <p14:nvPr/>
            </p14:nvContentPartPr>
            <p14:xfrm>
              <a:off x="3168577" y="633465"/>
              <a:ext cx="473400" cy="18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45A03A-D727-486D-A4AE-0FAB243D8A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0577" y="597465"/>
                <a:ext cx="5090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006C06C-F305-41D0-82EB-497BB78C3D96}"/>
                  </a:ext>
                </a:extLst>
              </p14:cNvPr>
              <p14:cNvContentPartPr/>
              <p14:nvPr/>
            </p14:nvContentPartPr>
            <p14:xfrm>
              <a:off x="3132217" y="831465"/>
              <a:ext cx="652320" cy="11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006C06C-F305-41D0-82EB-497BB78C3D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14217" y="795825"/>
                <a:ext cx="6879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16468F-70A8-443F-AACB-2955A70DA71F}"/>
                  </a:ext>
                </a:extLst>
              </p14:cNvPr>
              <p14:cNvContentPartPr/>
              <p14:nvPr/>
            </p14:nvContentPartPr>
            <p14:xfrm>
              <a:off x="4145977" y="421065"/>
              <a:ext cx="477360" cy="513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16468F-70A8-443F-AACB-2955A70DA7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28337" y="385065"/>
                <a:ext cx="51300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57F291-F85C-464E-B20E-A33E3A5421D6}"/>
                  </a:ext>
                </a:extLst>
              </p14:cNvPr>
              <p14:cNvContentPartPr/>
              <p14:nvPr/>
            </p14:nvContentPartPr>
            <p14:xfrm>
              <a:off x="4967137" y="316665"/>
              <a:ext cx="242640" cy="680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57F291-F85C-464E-B20E-A33E3A5421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49497" y="280665"/>
                <a:ext cx="27828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173ED25-E60B-4C33-A241-3355E92193BC}"/>
                  </a:ext>
                </a:extLst>
              </p14:cNvPr>
              <p14:cNvContentPartPr/>
              <p14:nvPr/>
            </p14:nvContentPartPr>
            <p14:xfrm>
              <a:off x="5286817" y="425385"/>
              <a:ext cx="225360" cy="411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173ED25-E60B-4C33-A241-3355E92193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69177" y="389385"/>
                <a:ext cx="261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E25F8C-BA86-4124-91E1-157EF5C0A1E1}"/>
                  </a:ext>
                </a:extLst>
              </p14:cNvPr>
              <p14:cNvContentPartPr/>
              <p14:nvPr/>
            </p14:nvContentPartPr>
            <p14:xfrm>
              <a:off x="5214457" y="561825"/>
              <a:ext cx="261360" cy="63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E25F8C-BA86-4124-91E1-157EF5C0A1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96457" y="525825"/>
                <a:ext cx="297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880D4F-12AB-478F-8434-4E0D4AE52309}"/>
                  </a:ext>
                </a:extLst>
              </p14:cNvPr>
              <p14:cNvContentPartPr/>
              <p14:nvPr/>
            </p14:nvContentPartPr>
            <p14:xfrm>
              <a:off x="5748337" y="636345"/>
              <a:ext cx="273240" cy="42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880D4F-12AB-478F-8434-4E0D4AE523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30697" y="600345"/>
                <a:ext cx="3088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5EE60B-CA64-4A66-BE05-78DC8456C576}"/>
                  </a:ext>
                </a:extLst>
              </p14:cNvPr>
              <p14:cNvContentPartPr/>
              <p14:nvPr/>
            </p14:nvContentPartPr>
            <p14:xfrm>
              <a:off x="5920417" y="524745"/>
              <a:ext cx="44640" cy="239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5EE60B-CA64-4A66-BE05-78DC8456C5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02417" y="489105"/>
                <a:ext cx="802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A14DD2-3840-47F8-942F-D4F9FE57B4D4}"/>
                  </a:ext>
                </a:extLst>
              </p14:cNvPr>
              <p14:cNvContentPartPr/>
              <p14:nvPr/>
            </p14:nvContentPartPr>
            <p14:xfrm>
              <a:off x="6119857" y="488745"/>
              <a:ext cx="129960" cy="286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A14DD2-3840-47F8-942F-D4F9FE57B4D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01857" y="452745"/>
                <a:ext cx="1656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543FCDA-AB09-4BD4-AAF2-3C2F0F7D0471}"/>
                  </a:ext>
                </a:extLst>
              </p14:cNvPr>
              <p14:cNvContentPartPr/>
              <p14:nvPr/>
            </p14:nvContentPartPr>
            <p14:xfrm>
              <a:off x="6374017" y="461025"/>
              <a:ext cx="399240" cy="247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543FCDA-AB09-4BD4-AAF2-3C2F0F7D04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56377" y="425025"/>
                <a:ext cx="4348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B31280D-E338-4216-9727-192E80B09AEE}"/>
                  </a:ext>
                </a:extLst>
              </p14:cNvPr>
              <p14:cNvContentPartPr/>
              <p14:nvPr/>
            </p14:nvContentPartPr>
            <p14:xfrm>
              <a:off x="6771457" y="263025"/>
              <a:ext cx="336960" cy="435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B31280D-E338-4216-9727-192E80B09A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53817" y="227025"/>
                <a:ext cx="3726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A5DC38-3FDC-4F4C-9D47-7845D87024F8}"/>
                  </a:ext>
                </a:extLst>
              </p14:cNvPr>
              <p14:cNvContentPartPr/>
              <p14:nvPr/>
            </p14:nvContentPartPr>
            <p14:xfrm>
              <a:off x="7378417" y="569745"/>
              <a:ext cx="509760" cy="28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A5DC38-3FDC-4F4C-9D47-7845D87024F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60417" y="533745"/>
                <a:ext cx="545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8C733A-4723-4590-8AE5-F5B89F9AEC3C}"/>
                  </a:ext>
                </a:extLst>
              </p14:cNvPr>
              <p14:cNvContentPartPr/>
              <p14:nvPr/>
            </p14:nvContentPartPr>
            <p14:xfrm>
              <a:off x="7559137" y="407025"/>
              <a:ext cx="161640" cy="357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8C733A-4723-4590-8AE5-F5B89F9AEC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41497" y="371385"/>
                <a:ext cx="1972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EBC0583-0550-45CB-96FF-81236C089D61}"/>
                  </a:ext>
                </a:extLst>
              </p14:cNvPr>
              <p14:cNvContentPartPr/>
              <p14:nvPr/>
            </p14:nvContentPartPr>
            <p14:xfrm>
              <a:off x="8021017" y="263025"/>
              <a:ext cx="651600" cy="507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EBC0583-0550-45CB-96FF-81236C089D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03017" y="227385"/>
                <a:ext cx="68724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0776CF-BD78-4104-B536-1AD5CFB6A903}"/>
                  </a:ext>
                </a:extLst>
              </p14:cNvPr>
              <p14:cNvContentPartPr/>
              <p14:nvPr/>
            </p14:nvContentPartPr>
            <p14:xfrm>
              <a:off x="8247457" y="81945"/>
              <a:ext cx="298800" cy="167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0776CF-BD78-4104-B536-1AD5CFB6A9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29457" y="45945"/>
                <a:ext cx="3344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CFCFF56-419F-4A8F-AB10-4D89DADDC581}"/>
                  </a:ext>
                </a:extLst>
              </p14:cNvPr>
              <p14:cNvContentPartPr/>
              <p14:nvPr/>
            </p14:nvContentPartPr>
            <p14:xfrm>
              <a:off x="8825257" y="189945"/>
              <a:ext cx="182880" cy="413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CFCFF56-419F-4A8F-AB10-4D89DADDC5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07617" y="153945"/>
                <a:ext cx="2185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55C546C-4A42-49CD-A49A-66D81550324F}"/>
                  </a:ext>
                </a:extLst>
              </p14:cNvPr>
              <p14:cNvContentPartPr/>
              <p14:nvPr/>
            </p14:nvContentPartPr>
            <p14:xfrm>
              <a:off x="9098497" y="72225"/>
              <a:ext cx="364320" cy="372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55C546C-4A42-49CD-A49A-66D8155032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80497" y="36225"/>
                <a:ext cx="3999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3A00759-E85D-4604-B030-FBA2822BF13D}"/>
                  </a:ext>
                </a:extLst>
              </p14:cNvPr>
              <p14:cNvContentPartPr/>
              <p14:nvPr/>
            </p14:nvContentPartPr>
            <p14:xfrm>
              <a:off x="8983297" y="299745"/>
              <a:ext cx="397440" cy="5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3A00759-E85D-4604-B030-FBA2822BF13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65657" y="264105"/>
                <a:ext cx="4330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870715F-4F2C-4771-BA67-A5A79B18FB27}"/>
                  </a:ext>
                </a:extLst>
              </p14:cNvPr>
              <p14:cNvContentPartPr/>
              <p14:nvPr/>
            </p14:nvContentPartPr>
            <p14:xfrm>
              <a:off x="9478657" y="90225"/>
              <a:ext cx="431640" cy="532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870715F-4F2C-4771-BA67-A5A79B18FB2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60657" y="54585"/>
                <a:ext cx="4672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D328E19-1DC5-49BE-82B7-6F8E4BFF800A}"/>
                  </a:ext>
                </a:extLst>
              </p14:cNvPr>
              <p14:cNvContentPartPr/>
              <p14:nvPr/>
            </p14:nvContentPartPr>
            <p14:xfrm>
              <a:off x="499897" y="1593945"/>
              <a:ext cx="475920" cy="604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D328E19-1DC5-49BE-82B7-6F8E4BFF80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1897" y="1557945"/>
                <a:ext cx="51156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0F6989-34E4-4D26-B23C-388D91C954B0}"/>
                  </a:ext>
                </a:extLst>
              </p14:cNvPr>
              <p14:cNvContentPartPr/>
              <p14:nvPr/>
            </p14:nvContentPartPr>
            <p14:xfrm>
              <a:off x="998857" y="1617705"/>
              <a:ext cx="618840" cy="689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0F6989-34E4-4D26-B23C-388D91C954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0857" y="1582065"/>
                <a:ext cx="65448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2C34E7-ABBC-4934-BA60-7AF1ADFEC168}"/>
                  </a:ext>
                </a:extLst>
              </p14:cNvPr>
              <p14:cNvContentPartPr/>
              <p14:nvPr/>
            </p14:nvContentPartPr>
            <p14:xfrm>
              <a:off x="778537" y="2207385"/>
              <a:ext cx="1022760" cy="336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2C34E7-ABBC-4934-BA60-7AF1ADFEC16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0537" y="2171385"/>
                <a:ext cx="10584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CC9F6BC-7E7C-478C-AFCE-26D80B690CCB}"/>
                  </a:ext>
                </a:extLst>
              </p14:cNvPr>
              <p14:cNvContentPartPr/>
              <p14:nvPr/>
            </p14:nvContentPartPr>
            <p14:xfrm>
              <a:off x="1040977" y="2390265"/>
              <a:ext cx="624600" cy="244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CC9F6BC-7E7C-478C-AFCE-26D80B690C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2977" y="2354625"/>
                <a:ext cx="660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86D63C7-4D55-4204-AD7B-7C0BF0ADD028}"/>
                  </a:ext>
                </a:extLst>
              </p14:cNvPr>
              <p14:cNvContentPartPr/>
              <p14:nvPr/>
            </p14:nvContentPartPr>
            <p14:xfrm>
              <a:off x="2616337" y="2162745"/>
              <a:ext cx="716760" cy="100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86D63C7-4D55-4204-AD7B-7C0BF0ADD02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98337" y="2126745"/>
                <a:ext cx="7524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4C8386-94AB-4F54-825E-97D6B61F560B}"/>
                  </a:ext>
                </a:extLst>
              </p14:cNvPr>
              <p14:cNvContentPartPr/>
              <p14:nvPr/>
            </p14:nvContentPartPr>
            <p14:xfrm>
              <a:off x="2706697" y="2419425"/>
              <a:ext cx="830880" cy="160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4C8386-94AB-4F54-825E-97D6B61F560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88697" y="2383425"/>
                <a:ext cx="8665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D651FC6-A317-4A28-AE0E-26B463003AD3}"/>
                  </a:ext>
                </a:extLst>
              </p14:cNvPr>
              <p14:cNvContentPartPr/>
              <p14:nvPr/>
            </p14:nvContentPartPr>
            <p14:xfrm>
              <a:off x="3838537" y="1607625"/>
              <a:ext cx="884880" cy="797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D651FC6-A317-4A28-AE0E-26B463003AD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20537" y="1571625"/>
                <a:ext cx="9205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FEC773B-EEED-4BDF-BE9B-674B3D1219D9}"/>
                  </a:ext>
                </a:extLst>
              </p14:cNvPr>
              <p14:cNvContentPartPr/>
              <p14:nvPr/>
            </p14:nvContentPartPr>
            <p14:xfrm>
              <a:off x="5061817" y="1457145"/>
              <a:ext cx="180360" cy="741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FEC773B-EEED-4BDF-BE9B-674B3D1219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43817" y="1421505"/>
                <a:ext cx="21600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098B4C-223C-447E-B539-68CDF98F8D52}"/>
                  </a:ext>
                </a:extLst>
              </p14:cNvPr>
              <p14:cNvContentPartPr/>
              <p14:nvPr/>
            </p14:nvContentPartPr>
            <p14:xfrm>
              <a:off x="5431537" y="1538865"/>
              <a:ext cx="370440" cy="362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098B4C-223C-447E-B539-68CDF98F8D5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13897" y="1502865"/>
                <a:ext cx="406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A5F3E4E-8570-441F-915E-C73B0CD95692}"/>
                  </a:ext>
                </a:extLst>
              </p14:cNvPr>
              <p14:cNvContentPartPr/>
              <p14:nvPr/>
            </p14:nvContentPartPr>
            <p14:xfrm>
              <a:off x="5359537" y="1737945"/>
              <a:ext cx="273960" cy="63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A5F3E4E-8570-441F-915E-C73B0CD956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41537" y="1702305"/>
                <a:ext cx="3096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8C95901-8A67-41FF-8D70-136C439974D8}"/>
                  </a:ext>
                </a:extLst>
              </p14:cNvPr>
              <p14:cNvContentPartPr/>
              <p14:nvPr/>
            </p14:nvContentPartPr>
            <p14:xfrm>
              <a:off x="5902417" y="1688265"/>
              <a:ext cx="342720" cy="59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8C95901-8A67-41FF-8D70-136C439974D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84777" y="1652625"/>
                <a:ext cx="378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19859B7-28D3-4270-AB26-4D1254631276}"/>
                  </a:ext>
                </a:extLst>
              </p14:cNvPr>
              <p14:cNvContentPartPr/>
              <p14:nvPr/>
            </p14:nvContentPartPr>
            <p14:xfrm>
              <a:off x="6020137" y="1565865"/>
              <a:ext cx="164160" cy="272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19859B7-28D3-4270-AB26-4D125463127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02497" y="1529865"/>
                <a:ext cx="1998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6840E77-F8C7-4E51-A7FF-ABC1C70EEBA2}"/>
                  </a:ext>
                </a:extLst>
              </p14:cNvPr>
              <p14:cNvContentPartPr/>
              <p14:nvPr/>
            </p14:nvContentPartPr>
            <p14:xfrm>
              <a:off x="6373297" y="1457145"/>
              <a:ext cx="101520" cy="300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6840E77-F8C7-4E51-A7FF-ABC1C70EEBA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55657" y="1421505"/>
                <a:ext cx="1371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000201-88B7-4776-B9A7-FDC607B49DF5}"/>
                  </a:ext>
                </a:extLst>
              </p14:cNvPr>
              <p14:cNvContentPartPr/>
              <p14:nvPr/>
            </p14:nvContentPartPr>
            <p14:xfrm>
              <a:off x="6563737" y="1529865"/>
              <a:ext cx="256320" cy="260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000201-88B7-4776-B9A7-FDC607B49DF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45737" y="1494225"/>
                <a:ext cx="2919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5221826-B075-4B3F-9534-76A29E8D6483}"/>
                  </a:ext>
                </a:extLst>
              </p14:cNvPr>
              <p14:cNvContentPartPr/>
              <p14:nvPr/>
            </p14:nvContentPartPr>
            <p14:xfrm>
              <a:off x="6961897" y="1583865"/>
              <a:ext cx="41292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5221826-B075-4B3F-9534-76A29E8D648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43897" y="1548225"/>
                <a:ext cx="448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B71316B-433D-4A57-A523-A98A420F374A}"/>
                  </a:ext>
                </a:extLst>
              </p14:cNvPr>
              <p14:cNvContentPartPr/>
              <p14:nvPr/>
            </p14:nvContentPartPr>
            <p14:xfrm>
              <a:off x="7324057" y="1294425"/>
              <a:ext cx="325440" cy="513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B71316B-433D-4A57-A523-A98A420F374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06057" y="1258785"/>
                <a:ext cx="36108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3C1330-41B2-4B89-AB65-57976327167B}"/>
                  </a:ext>
                </a:extLst>
              </p14:cNvPr>
              <p14:cNvContentPartPr/>
              <p14:nvPr/>
            </p14:nvContentPartPr>
            <p14:xfrm>
              <a:off x="7477777" y="1357785"/>
              <a:ext cx="342720" cy="340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3C1330-41B2-4B89-AB65-57976327167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59777" y="1321785"/>
                <a:ext cx="3783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3993C03-9113-462F-BAC9-396E95611FD3}"/>
                  </a:ext>
                </a:extLst>
              </p14:cNvPr>
              <p14:cNvContentPartPr/>
              <p14:nvPr/>
            </p14:nvContentPartPr>
            <p14:xfrm>
              <a:off x="7667857" y="1240065"/>
              <a:ext cx="493200" cy="733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3993C03-9113-462F-BAC9-396E95611FD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49857" y="1204065"/>
                <a:ext cx="52884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5D06829-A952-42A6-A268-32BA711A8EA6}"/>
                  </a:ext>
                </a:extLst>
              </p14:cNvPr>
              <p14:cNvContentPartPr/>
              <p14:nvPr/>
            </p14:nvContentPartPr>
            <p14:xfrm>
              <a:off x="8265457" y="1519785"/>
              <a:ext cx="333000" cy="100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5D06829-A952-42A6-A268-32BA711A8E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47817" y="1483785"/>
                <a:ext cx="368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7337540-907D-459D-97B4-81DD6F59337C}"/>
                  </a:ext>
                </a:extLst>
              </p14:cNvPr>
              <p14:cNvContentPartPr/>
              <p14:nvPr/>
            </p14:nvContentPartPr>
            <p14:xfrm>
              <a:off x="8374177" y="1402785"/>
              <a:ext cx="172080" cy="236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7337540-907D-459D-97B4-81DD6F5933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56177" y="1367145"/>
                <a:ext cx="2077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F160EA0-9C8A-4484-9042-E6AB57755C56}"/>
                  </a:ext>
                </a:extLst>
              </p14:cNvPr>
              <p14:cNvContentPartPr/>
              <p14:nvPr/>
            </p14:nvContentPartPr>
            <p14:xfrm>
              <a:off x="8854057" y="1214505"/>
              <a:ext cx="464040" cy="408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F160EA0-9C8A-4484-9042-E6AB57755C5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36417" y="1178865"/>
                <a:ext cx="4996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C97FB83-8A04-437E-9F4D-A240E511AD6B}"/>
                  </a:ext>
                </a:extLst>
              </p14:cNvPr>
              <p14:cNvContentPartPr/>
              <p14:nvPr/>
            </p14:nvContentPartPr>
            <p14:xfrm>
              <a:off x="8908057" y="897705"/>
              <a:ext cx="631440" cy="180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C97FB83-8A04-437E-9F4D-A240E511AD6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90417" y="861705"/>
                <a:ext cx="6670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04FD14E-65ED-407D-893B-A84BCEB48790}"/>
                  </a:ext>
                </a:extLst>
              </p14:cNvPr>
              <p14:cNvContentPartPr/>
              <p14:nvPr/>
            </p14:nvContentPartPr>
            <p14:xfrm>
              <a:off x="9904537" y="823545"/>
              <a:ext cx="181080" cy="795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04FD14E-65ED-407D-893B-A84BCEB4879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86897" y="787905"/>
                <a:ext cx="216720" cy="8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A6E6BC2-7C1E-42BC-85BA-A1AE43FDBFE9}"/>
                  </a:ext>
                </a:extLst>
              </p14:cNvPr>
              <p14:cNvContentPartPr/>
              <p14:nvPr/>
            </p14:nvContentPartPr>
            <p14:xfrm>
              <a:off x="10166617" y="895905"/>
              <a:ext cx="277200" cy="600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A6E6BC2-7C1E-42BC-85BA-A1AE43FDBFE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48977" y="859905"/>
                <a:ext cx="31284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B11BB48-3017-46F8-A019-E7DE5E2731E8}"/>
                  </a:ext>
                </a:extLst>
              </p14:cNvPr>
              <p14:cNvContentPartPr/>
              <p14:nvPr/>
            </p14:nvContentPartPr>
            <p14:xfrm>
              <a:off x="10148617" y="1240785"/>
              <a:ext cx="227880" cy="63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B11BB48-3017-46F8-A019-E7DE5E2731E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30617" y="1204785"/>
                <a:ext cx="2635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C8C296-14CD-4181-9EB6-8E6A8D3698DC}"/>
                  </a:ext>
                </a:extLst>
              </p14:cNvPr>
              <p14:cNvContentPartPr/>
              <p14:nvPr/>
            </p14:nvContentPartPr>
            <p14:xfrm>
              <a:off x="10565137" y="1212705"/>
              <a:ext cx="281520" cy="46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C8C296-14CD-4181-9EB6-8E6A8D3698D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47137" y="1176705"/>
                <a:ext cx="3171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FABCE63-097D-48EE-AEFC-DE81AF7C2543}"/>
                  </a:ext>
                </a:extLst>
              </p14:cNvPr>
              <p14:cNvContentPartPr/>
              <p14:nvPr/>
            </p14:nvContentPartPr>
            <p14:xfrm>
              <a:off x="10899937" y="895905"/>
              <a:ext cx="172440" cy="437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FABCE63-097D-48EE-AEFC-DE81AF7C254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82297" y="859905"/>
                <a:ext cx="20808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87FDEA6-DFA5-475B-93AB-7B841D37374F}"/>
                  </a:ext>
                </a:extLst>
              </p14:cNvPr>
              <p14:cNvContentPartPr/>
              <p14:nvPr/>
            </p14:nvContentPartPr>
            <p14:xfrm>
              <a:off x="11007937" y="968265"/>
              <a:ext cx="461520" cy="347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87FDEA6-DFA5-475B-93AB-7B841D37374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90297" y="932625"/>
                <a:ext cx="4971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91A1B8E-8A69-47AD-B7B1-A6F1A0831DE2}"/>
                  </a:ext>
                </a:extLst>
              </p14:cNvPr>
              <p14:cNvContentPartPr/>
              <p14:nvPr/>
            </p14:nvContentPartPr>
            <p14:xfrm>
              <a:off x="11271097" y="696825"/>
              <a:ext cx="363240" cy="653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91A1B8E-8A69-47AD-B7B1-A6F1A0831DE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253457" y="660825"/>
                <a:ext cx="39888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CC16B7-6C3C-41BD-A7D4-A9B26CA8CAFB}"/>
                  </a:ext>
                </a:extLst>
              </p14:cNvPr>
              <p14:cNvContentPartPr/>
              <p14:nvPr/>
            </p14:nvContentPartPr>
            <p14:xfrm>
              <a:off x="1270297" y="2722905"/>
              <a:ext cx="406440" cy="587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CC16B7-6C3C-41BD-A7D4-A9B26CA8CAF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52657" y="2686905"/>
                <a:ext cx="44208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8EB97BB-B9BE-43E5-8BB3-D7A3C32FCA15}"/>
                  </a:ext>
                </a:extLst>
              </p14:cNvPr>
              <p14:cNvContentPartPr/>
              <p14:nvPr/>
            </p14:nvContentPartPr>
            <p14:xfrm>
              <a:off x="1663057" y="2507625"/>
              <a:ext cx="142560" cy="401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8EB97BB-B9BE-43E5-8BB3-D7A3C32FCA1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45417" y="2471625"/>
                <a:ext cx="1782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0839B4-FD2E-42E6-B306-62022BFF79FD}"/>
                  </a:ext>
                </a:extLst>
              </p14:cNvPr>
              <p14:cNvContentPartPr/>
              <p14:nvPr/>
            </p14:nvContentPartPr>
            <p14:xfrm>
              <a:off x="1828657" y="2434905"/>
              <a:ext cx="223920" cy="309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0839B4-FD2E-42E6-B306-62022BFF79F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10657" y="2399265"/>
                <a:ext cx="2595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438B920-9335-4B24-83AB-E020CF53EB82}"/>
                  </a:ext>
                </a:extLst>
              </p14:cNvPr>
              <p14:cNvContentPartPr/>
              <p14:nvPr/>
            </p14:nvContentPartPr>
            <p14:xfrm>
              <a:off x="1783297" y="2553705"/>
              <a:ext cx="209520" cy="80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438B920-9335-4B24-83AB-E020CF53EB8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65657" y="2517705"/>
                <a:ext cx="2451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6171052-6A16-4116-A842-D396FA5C925E}"/>
                  </a:ext>
                </a:extLst>
              </p14:cNvPr>
              <p14:cNvContentPartPr/>
              <p14:nvPr/>
            </p14:nvContentPartPr>
            <p14:xfrm>
              <a:off x="2127097" y="2597985"/>
              <a:ext cx="52560" cy="124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6171052-6A16-4116-A842-D396FA5C925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09457" y="2562345"/>
                <a:ext cx="882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194C685-2346-4873-9C5F-FA08B9021A76}"/>
                  </a:ext>
                </a:extLst>
              </p14:cNvPr>
              <p14:cNvContentPartPr/>
              <p14:nvPr/>
            </p14:nvContentPartPr>
            <p14:xfrm>
              <a:off x="2163457" y="2380905"/>
              <a:ext cx="163800" cy="289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194C685-2346-4873-9C5F-FA08B9021A7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145817" y="2344905"/>
                <a:ext cx="1994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D43FBD2-F2B1-45E7-997C-CF2EFAE2A6E8}"/>
                  </a:ext>
                </a:extLst>
              </p14:cNvPr>
              <p14:cNvContentPartPr/>
              <p14:nvPr/>
            </p14:nvContentPartPr>
            <p14:xfrm>
              <a:off x="2272897" y="2389905"/>
              <a:ext cx="126000" cy="130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D43FBD2-F2B1-45E7-997C-CF2EFAE2A6E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255257" y="2353905"/>
                <a:ext cx="1616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8D8EB76-F39F-4E22-9B8B-5B93C67CAF22}"/>
                  </a:ext>
                </a:extLst>
              </p14:cNvPr>
              <p14:cNvContentPartPr/>
              <p14:nvPr/>
            </p14:nvContentPartPr>
            <p14:xfrm>
              <a:off x="2263177" y="2172465"/>
              <a:ext cx="296640" cy="432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8D8EB76-F39F-4E22-9B8B-5B93C67CAF2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245177" y="2136825"/>
                <a:ext cx="3322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B819672-FBCC-4D2B-9C8D-77A154F791AD}"/>
                  </a:ext>
                </a:extLst>
              </p14:cNvPr>
              <p14:cNvContentPartPr/>
              <p14:nvPr/>
            </p14:nvContentPartPr>
            <p14:xfrm>
              <a:off x="1261297" y="3584745"/>
              <a:ext cx="222840" cy="528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B819672-FBCC-4D2B-9C8D-77A154F791A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243657" y="3549105"/>
                <a:ext cx="2584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FC6134C-B23D-4384-A69D-72A1FE6BAFC5}"/>
                  </a:ext>
                </a:extLst>
              </p14:cNvPr>
              <p14:cNvContentPartPr/>
              <p14:nvPr/>
            </p14:nvContentPartPr>
            <p14:xfrm>
              <a:off x="1656217" y="3585105"/>
              <a:ext cx="176400" cy="375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FC6134C-B23D-4384-A69D-72A1FE6BAFC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38577" y="3549105"/>
                <a:ext cx="2120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9ECB986-7F02-42E4-AD7A-41D582635CF7}"/>
                  </a:ext>
                </a:extLst>
              </p14:cNvPr>
              <p14:cNvContentPartPr/>
              <p14:nvPr/>
            </p14:nvContentPartPr>
            <p14:xfrm>
              <a:off x="1448497" y="3767985"/>
              <a:ext cx="174240" cy="52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9ECB986-7F02-42E4-AD7A-41D582635CF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430497" y="3731985"/>
                <a:ext cx="209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B8F206D-7FA3-48C3-8187-7A13A97260ED}"/>
                  </a:ext>
                </a:extLst>
              </p14:cNvPr>
              <p14:cNvContentPartPr/>
              <p14:nvPr/>
            </p14:nvContentPartPr>
            <p14:xfrm>
              <a:off x="1982377" y="3446865"/>
              <a:ext cx="646200" cy="487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B8F206D-7FA3-48C3-8187-7A13A97260E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64737" y="3411225"/>
                <a:ext cx="68184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0A467C7-EBBC-49DA-80A9-F729298260A0}"/>
                  </a:ext>
                </a:extLst>
              </p14:cNvPr>
              <p14:cNvContentPartPr/>
              <p14:nvPr/>
            </p14:nvContentPartPr>
            <p14:xfrm>
              <a:off x="2724697" y="3221865"/>
              <a:ext cx="768240" cy="778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0A467C7-EBBC-49DA-80A9-F729298260A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706697" y="3186225"/>
                <a:ext cx="80388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D474BB3-BB4D-44DD-AC3C-60B60A47298C}"/>
                  </a:ext>
                </a:extLst>
              </p14:cNvPr>
              <p14:cNvContentPartPr/>
              <p14:nvPr/>
            </p14:nvContentPartPr>
            <p14:xfrm>
              <a:off x="3675097" y="3285945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D474BB3-BB4D-44DD-AC3C-60B60A47298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57457" y="32499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CADC163-E3E3-4729-8A39-D58AB47E1F7F}"/>
                  </a:ext>
                </a:extLst>
              </p14:cNvPr>
              <p14:cNvContentPartPr/>
              <p14:nvPr/>
            </p14:nvContentPartPr>
            <p14:xfrm>
              <a:off x="3711457" y="3530745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CADC163-E3E3-4729-8A39-D58AB47E1F7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93817" y="3494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F189E21-DA74-4D67-A062-F6C88996232A}"/>
                  </a:ext>
                </a:extLst>
              </p14:cNvPr>
              <p14:cNvContentPartPr/>
              <p14:nvPr/>
            </p14:nvContentPartPr>
            <p14:xfrm>
              <a:off x="4505257" y="2925945"/>
              <a:ext cx="533520" cy="5079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F189E21-DA74-4D67-A062-F6C88996232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487257" y="2889945"/>
                <a:ext cx="5691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F20644C-2F6F-4B2A-BF98-6A5A787ACA04}"/>
                  </a:ext>
                </a:extLst>
              </p14:cNvPr>
              <p14:cNvContentPartPr/>
              <p14:nvPr/>
            </p14:nvContentPartPr>
            <p14:xfrm>
              <a:off x="4318057" y="3133305"/>
              <a:ext cx="339120" cy="71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F20644C-2F6F-4B2A-BF98-6A5A787ACA0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300417" y="3097305"/>
                <a:ext cx="3747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2905007-CB1B-4982-8946-F95091588134}"/>
                  </a:ext>
                </a:extLst>
              </p14:cNvPr>
              <p14:cNvContentPartPr/>
              <p14:nvPr/>
            </p14:nvContentPartPr>
            <p14:xfrm>
              <a:off x="4952017" y="2643705"/>
              <a:ext cx="1889640" cy="516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2905007-CB1B-4982-8946-F9509158813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934017" y="2607705"/>
                <a:ext cx="192528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4F889BE-0877-40C1-B906-889810D8B445}"/>
                  </a:ext>
                </a:extLst>
              </p14:cNvPr>
              <p14:cNvContentPartPr/>
              <p14:nvPr/>
            </p14:nvContentPartPr>
            <p14:xfrm>
              <a:off x="6988897" y="2462265"/>
              <a:ext cx="479880" cy="482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4F889BE-0877-40C1-B906-889810D8B44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970897" y="2426625"/>
                <a:ext cx="5155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ED6AED5-E29C-43D7-AAE9-5356AD5FA84D}"/>
                  </a:ext>
                </a:extLst>
              </p14:cNvPr>
              <p14:cNvContentPartPr/>
              <p14:nvPr/>
            </p14:nvContentPartPr>
            <p14:xfrm>
              <a:off x="6943897" y="2654865"/>
              <a:ext cx="324720" cy="97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ED6AED5-E29C-43D7-AAE9-5356AD5FA84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925897" y="2618865"/>
                <a:ext cx="3603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60B427D-DF11-40FD-8C21-782767EF60C0}"/>
                  </a:ext>
                </a:extLst>
              </p14:cNvPr>
              <p14:cNvContentPartPr/>
              <p14:nvPr/>
            </p14:nvContentPartPr>
            <p14:xfrm>
              <a:off x="7541137" y="2610945"/>
              <a:ext cx="680400" cy="114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60B427D-DF11-40FD-8C21-782767EF60C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523497" y="2574945"/>
                <a:ext cx="7160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6DA0824-E68B-4ABA-8C06-1426CA2516F3}"/>
                  </a:ext>
                </a:extLst>
              </p14:cNvPr>
              <p14:cNvContentPartPr/>
              <p14:nvPr/>
            </p14:nvContentPartPr>
            <p14:xfrm>
              <a:off x="8156737" y="2371545"/>
              <a:ext cx="187920" cy="408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6DA0824-E68B-4ABA-8C06-1426CA2516F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139097" y="2335905"/>
                <a:ext cx="2235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081B0A1-A65C-4B27-9CD0-2ED12E184262}"/>
                  </a:ext>
                </a:extLst>
              </p14:cNvPr>
              <p14:cNvContentPartPr/>
              <p14:nvPr/>
            </p14:nvContentPartPr>
            <p14:xfrm>
              <a:off x="8377417" y="2295225"/>
              <a:ext cx="396000" cy="394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081B0A1-A65C-4B27-9CD0-2ED12E18426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359777" y="2259585"/>
                <a:ext cx="4316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E03589A-3D7E-4D3F-8F55-2F97748B148B}"/>
                  </a:ext>
                </a:extLst>
              </p14:cNvPr>
              <p14:cNvContentPartPr/>
              <p14:nvPr/>
            </p14:nvContentPartPr>
            <p14:xfrm>
              <a:off x="1546777" y="4550625"/>
              <a:ext cx="645120" cy="8917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E03589A-3D7E-4D3F-8F55-2F97748B148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528777" y="4514985"/>
                <a:ext cx="68076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87AE999-9F7C-417F-AC5B-C893F41E9468}"/>
                  </a:ext>
                </a:extLst>
              </p14:cNvPr>
              <p14:cNvContentPartPr/>
              <p14:nvPr/>
            </p14:nvContentPartPr>
            <p14:xfrm>
              <a:off x="2453617" y="4553505"/>
              <a:ext cx="163440" cy="621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87AE999-9F7C-417F-AC5B-C893F41E946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435617" y="4517865"/>
                <a:ext cx="19908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B14DA02-61F9-4A0B-BEDB-0CBB4C7AF3E5}"/>
                  </a:ext>
                </a:extLst>
              </p14:cNvPr>
              <p14:cNvContentPartPr/>
              <p14:nvPr/>
            </p14:nvContentPartPr>
            <p14:xfrm>
              <a:off x="2734057" y="4508145"/>
              <a:ext cx="335520" cy="482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B14DA02-61F9-4A0B-BEDB-0CBB4C7AF3E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716057" y="4472505"/>
                <a:ext cx="3711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261A394-AA2B-495D-8CBC-D940A25B366F}"/>
                  </a:ext>
                </a:extLst>
              </p14:cNvPr>
              <p14:cNvContentPartPr/>
              <p14:nvPr/>
            </p14:nvContentPartPr>
            <p14:xfrm>
              <a:off x="2734057" y="4701105"/>
              <a:ext cx="279360" cy="106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261A394-AA2B-495D-8CBC-D940A25B366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716057" y="4665105"/>
                <a:ext cx="315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FAEC15E-75E3-43AB-9818-0BB9C053A2EF}"/>
                  </a:ext>
                </a:extLst>
              </p14:cNvPr>
              <p14:cNvContentPartPr/>
              <p14:nvPr/>
            </p14:nvContentPartPr>
            <p14:xfrm>
              <a:off x="3321937" y="4656465"/>
              <a:ext cx="227160" cy="60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FAEC15E-75E3-43AB-9818-0BB9C053A2E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304297" y="4620465"/>
                <a:ext cx="2628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6F40503-014C-41C7-B857-617CF5CBC0C7}"/>
                  </a:ext>
                </a:extLst>
              </p14:cNvPr>
              <p14:cNvContentPartPr/>
              <p14:nvPr/>
            </p14:nvContentPartPr>
            <p14:xfrm>
              <a:off x="3548737" y="4481145"/>
              <a:ext cx="195120" cy="306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6F40503-014C-41C7-B857-617CF5CBC0C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530737" y="4445145"/>
                <a:ext cx="2307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DE76D6F-E8ED-453C-992A-C7E527C39619}"/>
                  </a:ext>
                </a:extLst>
              </p14:cNvPr>
              <p14:cNvContentPartPr/>
              <p14:nvPr/>
            </p14:nvContentPartPr>
            <p14:xfrm>
              <a:off x="3664297" y="4499145"/>
              <a:ext cx="381600" cy="156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DE76D6F-E8ED-453C-992A-C7E527C3961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646297" y="4463505"/>
                <a:ext cx="4172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3323FF5-B708-4F2D-A00D-E14D790D0F7F}"/>
                  </a:ext>
                </a:extLst>
              </p14:cNvPr>
              <p14:cNvContentPartPr/>
              <p14:nvPr/>
            </p14:nvContentPartPr>
            <p14:xfrm>
              <a:off x="3910537" y="4245705"/>
              <a:ext cx="468360" cy="655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3323FF5-B708-4F2D-A00D-E14D790D0F7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892897" y="4210065"/>
                <a:ext cx="5040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1FF07A5-7F06-4160-AE14-F9D004760EF7}"/>
                  </a:ext>
                </a:extLst>
              </p14:cNvPr>
              <p14:cNvContentPartPr/>
              <p14:nvPr/>
            </p14:nvContentPartPr>
            <p14:xfrm>
              <a:off x="4481137" y="4145625"/>
              <a:ext cx="729720" cy="209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1FF07A5-7F06-4160-AE14-F9D004760EF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463137" y="4109985"/>
                <a:ext cx="7653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E64B74D-C515-4AF3-9F9D-F83C726E2706}"/>
                  </a:ext>
                </a:extLst>
              </p14:cNvPr>
              <p14:cNvContentPartPr/>
              <p14:nvPr/>
            </p14:nvContentPartPr>
            <p14:xfrm>
              <a:off x="4852297" y="4347225"/>
              <a:ext cx="511920" cy="25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E64B74D-C515-4AF3-9F9D-F83C726E270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834657" y="4311585"/>
                <a:ext cx="5475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18EB495-51D0-4F79-BF20-0889C6550EF4}"/>
                  </a:ext>
                </a:extLst>
              </p14:cNvPr>
              <p14:cNvContentPartPr/>
              <p14:nvPr/>
            </p14:nvContentPartPr>
            <p14:xfrm>
              <a:off x="5695057" y="3728385"/>
              <a:ext cx="627120" cy="537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18EB495-51D0-4F79-BF20-0889C6550EF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677417" y="3692745"/>
                <a:ext cx="6627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A0B9976-0AEB-4B9D-A434-A2F1B3AC0EFC}"/>
                  </a:ext>
                </a:extLst>
              </p14:cNvPr>
              <p14:cNvContentPartPr/>
              <p14:nvPr/>
            </p14:nvContentPartPr>
            <p14:xfrm>
              <a:off x="6427657" y="3521385"/>
              <a:ext cx="268560" cy="6066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A0B9976-0AEB-4B9D-A434-A2F1B3AC0EF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410017" y="3485385"/>
                <a:ext cx="30420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64B67CC-0BA4-464C-97FB-24113BCB7025}"/>
                  </a:ext>
                </a:extLst>
              </p14:cNvPr>
              <p14:cNvContentPartPr/>
              <p14:nvPr/>
            </p14:nvContentPartPr>
            <p14:xfrm>
              <a:off x="6690097" y="3530745"/>
              <a:ext cx="444960" cy="390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64B67CC-0BA4-464C-97FB-24113BCB702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672457" y="3494745"/>
                <a:ext cx="4806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1C07ACC-4DF7-4F3F-A603-8E2021EA7186}"/>
                  </a:ext>
                </a:extLst>
              </p14:cNvPr>
              <p14:cNvContentPartPr/>
              <p14:nvPr/>
            </p14:nvContentPartPr>
            <p14:xfrm>
              <a:off x="6726457" y="3713265"/>
              <a:ext cx="182880" cy="43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1C07ACC-4DF7-4F3F-A603-8E2021EA718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708457" y="3677625"/>
                <a:ext cx="2185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6A284E4-3F58-47E0-A2EC-20B3ED348125}"/>
                  </a:ext>
                </a:extLst>
              </p14:cNvPr>
              <p14:cNvContentPartPr/>
              <p14:nvPr/>
            </p14:nvContentPartPr>
            <p14:xfrm>
              <a:off x="7115977" y="3666465"/>
              <a:ext cx="592560" cy="81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6A284E4-3F58-47E0-A2EC-20B3ED34812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097977" y="3630825"/>
                <a:ext cx="628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8C4455A-561B-4C2D-A2BB-6F6F4D6ED62E}"/>
                  </a:ext>
                </a:extLst>
              </p14:cNvPr>
              <p14:cNvContentPartPr/>
              <p14:nvPr/>
            </p14:nvContentPartPr>
            <p14:xfrm>
              <a:off x="7396417" y="3539385"/>
              <a:ext cx="170640" cy="399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8C4455A-561B-4C2D-A2BB-6F6F4D6ED62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378777" y="3503745"/>
                <a:ext cx="2062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4E4D8E0-5AD9-4529-A9C2-1E1CAE33061D}"/>
                  </a:ext>
                </a:extLst>
              </p14:cNvPr>
              <p14:cNvContentPartPr/>
              <p14:nvPr/>
            </p14:nvContentPartPr>
            <p14:xfrm>
              <a:off x="7722217" y="3521385"/>
              <a:ext cx="159840" cy="2077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4E4D8E0-5AD9-4529-A9C2-1E1CAE33061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704217" y="3485385"/>
                <a:ext cx="1954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87BEF4A-A2D4-48A1-9005-63BC079BBC72}"/>
                  </a:ext>
                </a:extLst>
              </p14:cNvPr>
              <p14:cNvContentPartPr/>
              <p14:nvPr/>
            </p14:nvContentPartPr>
            <p14:xfrm>
              <a:off x="7948297" y="3411225"/>
              <a:ext cx="346320" cy="573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87BEF4A-A2D4-48A1-9005-63BC079BBC72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930657" y="3375585"/>
                <a:ext cx="38196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FD98C87-0F65-4BBC-9375-F4ACE003219A}"/>
                  </a:ext>
                </a:extLst>
              </p14:cNvPr>
              <p14:cNvContentPartPr/>
              <p14:nvPr/>
            </p14:nvContentPartPr>
            <p14:xfrm>
              <a:off x="8472097" y="3421665"/>
              <a:ext cx="516960" cy="151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FD98C87-0F65-4BBC-9375-F4ACE003219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454457" y="3386025"/>
                <a:ext cx="5526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E62226F-7903-448F-8547-139B371CF032}"/>
                  </a:ext>
                </a:extLst>
              </p14:cNvPr>
              <p14:cNvContentPartPr/>
              <p14:nvPr/>
            </p14:nvContentPartPr>
            <p14:xfrm>
              <a:off x="8899417" y="3168225"/>
              <a:ext cx="223200" cy="492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E62226F-7903-448F-8547-139B371CF032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881417" y="3132225"/>
                <a:ext cx="25884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E4AD4FA-5A0D-457F-B254-E0C262462758}"/>
                  </a:ext>
                </a:extLst>
              </p14:cNvPr>
              <p14:cNvContentPartPr/>
              <p14:nvPr/>
            </p14:nvContentPartPr>
            <p14:xfrm>
              <a:off x="9035137" y="3005505"/>
              <a:ext cx="419040" cy="560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E4AD4FA-5A0D-457F-B254-E0C262462758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017497" y="2969505"/>
                <a:ext cx="45468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788FFCF-2BE8-4093-A886-CF4749F01ECB}"/>
                  </a:ext>
                </a:extLst>
              </p14:cNvPr>
              <p14:cNvContentPartPr/>
              <p14:nvPr/>
            </p14:nvContentPartPr>
            <p14:xfrm>
              <a:off x="9378937" y="2797425"/>
              <a:ext cx="164880" cy="7819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788FFCF-2BE8-4093-A886-CF4749F01EC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361297" y="2761425"/>
                <a:ext cx="20052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1AD9EB8-FA90-4D56-9AAC-ED0ABDAE1F84}"/>
                  </a:ext>
                </a:extLst>
              </p14:cNvPr>
              <p14:cNvContentPartPr/>
              <p14:nvPr/>
            </p14:nvContentPartPr>
            <p14:xfrm>
              <a:off x="9723097" y="3158145"/>
              <a:ext cx="549000" cy="209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1AD9EB8-FA90-4D56-9AAC-ED0ABDAE1F84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705457" y="3122505"/>
                <a:ext cx="5846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17E7EAC-A1C0-4BC9-AF22-E4351A7404FD}"/>
                  </a:ext>
                </a:extLst>
              </p14:cNvPr>
              <p14:cNvContentPartPr/>
              <p14:nvPr/>
            </p14:nvContentPartPr>
            <p14:xfrm>
              <a:off x="9895177" y="3041505"/>
              <a:ext cx="205920" cy="401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17E7EAC-A1C0-4BC9-AF22-E4351A7404FD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877177" y="3005865"/>
                <a:ext cx="2415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263F706-CBF4-4717-92C1-5AB5D165C8DC}"/>
                  </a:ext>
                </a:extLst>
              </p14:cNvPr>
              <p14:cNvContentPartPr/>
              <p14:nvPr/>
            </p14:nvContentPartPr>
            <p14:xfrm>
              <a:off x="10075897" y="2748825"/>
              <a:ext cx="801720" cy="459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263F706-CBF4-4717-92C1-5AB5D165C8DC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058257" y="2713185"/>
                <a:ext cx="83736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AA32297-ADBF-4DF6-9C79-3E15E6F36BDB}"/>
                  </a:ext>
                </a:extLst>
              </p14:cNvPr>
              <p14:cNvContentPartPr/>
              <p14:nvPr/>
            </p14:nvContentPartPr>
            <p14:xfrm>
              <a:off x="10130257" y="2579985"/>
              <a:ext cx="33840" cy="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AA32297-ADBF-4DF6-9C79-3E15E6F36BDB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112617" y="2544345"/>
                <a:ext cx="69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88193C7-E923-47BA-B916-1B54E64E0CC7}"/>
                  </a:ext>
                </a:extLst>
              </p14:cNvPr>
              <p14:cNvContentPartPr/>
              <p14:nvPr/>
            </p14:nvContentPartPr>
            <p14:xfrm>
              <a:off x="10175617" y="2573505"/>
              <a:ext cx="301680" cy="122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88193C7-E923-47BA-B916-1B54E64E0CC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157617" y="2537865"/>
                <a:ext cx="3373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4D4BFE1-BD99-45EF-9D46-53D2AEC9EF00}"/>
                  </a:ext>
                </a:extLst>
              </p14:cNvPr>
              <p14:cNvContentPartPr/>
              <p14:nvPr/>
            </p14:nvContentPartPr>
            <p14:xfrm>
              <a:off x="10937737" y="2444265"/>
              <a:ext cx="242640" cy="429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4D4BFE1-BD99-45EF-9D46-53D2AEC9EF0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919737" y="2408265"/>
                <a:ext cx="2782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D69396B-A4B2-4172-9872-90999AFB6BFD}"/>
                  </a:ext>
                </a:extLst>
              </p14:cNvPr>
              <p14:cNvContentPartPr/>
              <p14:nvPr/>
            </p14:nvContentPartPr>
            <p14:xfrm>
              <a:off x="11090377" y="2398905"/>
              <a:ext cx="280800" cy="208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D69396B-A4B2-4172-9872-90999AFB6BFD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1072377" y="2363265"/>
                <a:ext cx="3164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03F5F5A-B5F5-4731-9ADC-51670F20357D}"/>
                  </a:ext>
                </a:extLst>
              </p14:cNvPr>
              <p14:cNvContentPartPr/>
              <p14:nvPr/>
            </p14:nvContentPartPr>
            <p14:xfrm>
              <a:off x="11081017" y="2444265"/>
              <a:ext cx="131040" cy="99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03F5F5A-B5F5-4731-9ADC-51670F20357D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1063017" y="2408265"/>
                <a:ext cx="1666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AA96B9E-97E4-47A4-B3CA-561115C3AF12}"/>
                  </a:ext>
                </a:extLst>
              </p14:cNvPr>
              <p14:cNvContentPartPr/>
              <p14:nvPr/>
            </p14:nvContentPartPr>
            <p14:xfrm>
              <a:off x="11334457" y="2355345"/>
              <a:ext cx="163440" cy="79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AA96B9E-97E4-47A4-B3CA-561115C3AF1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316817" y="2319705"/>
                <a:ext cx="1990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4BFE113-2F84-4043-B2D8-2A99398108A1}"/>
                  </a:ext>
                </a:extLst>
              </p14:cNvPr>
              <p14:cNvContentPartPr/>
              <p14:nvPr/>
            </p14:nvContentPartPr>
            <p14:xfrm>
              <a:off x="11542897" y="2145465"/>
              <a:ext cx="215280" cy="313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4BFE113-2F84-4043-B2D8-2A99398108A1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1525257" y="2109465"/>
                <a:ext cx="2509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84E2E35-4ECE-465F-A1F8-A3A3ADADA6E3}"/>
                  </a:ext>
                </a:extLst>
              </p14:cNvPr>
              <p14:cNvContentPartPr/>
              <p14:nvPr/>
            </p14:nvContentPartPr>
            <p14:xfrm>
              <a:off x="11693377" y="2064105"/>
              <a:ext cx="174960" cy="235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84E2E35-4ECE-465F-A1F8-A3A3ADADA6E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1675737" y="2028105"/>
                <a:ext cx="2106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EE5F3E9-E955-4B8A-AF79-D9D70880D44C}"/>
                  </a:ext>
                </a:extLst>
              </p14:cNvPr>
              <p14:cNvContentPartPr/>
              <p14:nvPr/>
            </p14:nvContentPartPr>
            <p14:xfrm>
              <a:off x="11732977" y="1837305"/>
              <a:ext cx="299160" cy="508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EE5F3E9-E955-4B8A-AF79-D9D70880D44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1714977" y="1801665"/>
                <a:ext cx="33480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4F0DBD-FD91-4BA4-95A3-BAF2FC79439A}"/>
                  </a:ext>
                </a:extLst>
              </p14:cNvPr>
              <p14:cNvContentPartPr/>
              <p14:nvPr/>
            </p14:nvContentPartPr>
            <p14:xfrm>
              <a:off x="3385657" y="5329305"/>
              <a:ext cx="670320" cy="725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4F0DBD-FD91-4BA4-95A3-BAF2FC79439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368017" y="5293305"/>
                <a:ext cx="70596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28F37A4-F919-4607-BFCA-9578A228ADF3}"/>
                  </a:ext>
                </a:extLst>
              </p14:cNvPr>
              <p14:cNvContentPartPr/>
              <p14:nvPr/>
            </p14:nvContentPartPr>
            <p14:xfrm>
              <a:off x="4262977" y="5259465"/>
              <a:ext cx="56160" cy="382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28F37A4-F919-4607-BFCA-9578A228ADF3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244977" y="5223825"/>
                <a:ext cx="918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413EEC-5F37-4E1F-ACC0-071F9AA996DA}"/>
                  </a:ext>
                </a:extLst>
              </p14:cNvPr>
              <p14:cNvContentPartPr/>
              <p14:nvPr/>
            </p14:nvContentPartPr>
            <p14:xfrm>
              <a:off x="4454137" y="5106105"/>
              <a:ext cx="389160" cy="354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413EEC-5F37-4E1F-ACC0-071F9AA996D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436137" y="5070105"/>
                <a:ext cx="4248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A2D8D0C-06F5-47EC-B7DB-D08B8603E4D9}"/>
                  </a:ext>
                </a:extLst>
              </p14:cNvPr>
              <p14:cNvContentPartPr/>
              <p14:nvPr/>
            </p14:nvContentPartPr>
            <p14:xfrm>
              <a:off x="4454137" y="5237505"/>
              <a:ext cx="278280" cy="1494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A2D8D0C-06F5-47EC-B7DB-D08B8603E4D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436137" y="5201865"/>
                <a:ext cx="3139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9747EBD-B17D-44C3-AE26-E2D4B3B466B5}"/>
                  </a:ext>
                </a:extLst>
              </p14:cNvPr>
              <p14:cNvContentPartPr/>
              <p14:nvPr/>
            </p14:nvContentPartPr>
            <p14:xfrm>
              <a:off x="4970017" y="5259465"/>
              <a:ext cx="91800" cy="308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9747EBD-B17D-44C3-AE26-E2D4B3B466B5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4952377" y="5223825"/>
                <a:ext cx="1274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1E8B764-3A8D-40C9-9A21-C7DF7EF3D98A}"/>
                  </a:ext>
                </a:extLst>
              </p14:cNvPr>
              <p14:cNvContentPartPr/>
              <p14:nvPr/>
            </p14:nvContentPartPr>
            <p14:xfrm>
              <a:off x="5133097" y="4970025"/>
              <a:ext cx="264240" cy="337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1E8B764-3A8D-40C9-9A21-C7DF7EF3D98A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115097" y="4934385"/>
                <a:ext cx="2998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1A5C060-C7E2-4415-B235-9881D1AD655D}"/>
                  </a:ext>
                </a:extLst>
              </p14:cNvPr>
              <p14:cNvContentPartPr/>
              <p14:nvPr/>
            </p14:nvContentPartPr>
            <p14:xfrm>
              <a:off x="5317057" y="4988385"/>
              <a:ext cx="289800" cy="188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1A5C060-C7E2-4415-B235-9881D1AD655D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299417" y="4952385"/>
                <a:ext cx="325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793BAFC-CBEA-4D7B-A68F-B8425BBF0451}"/>
                  </a:ext>
                </a:extLst>
              </p14:cNvPr>
              <p14:cNvContentPartPr/>
              <p14:nvPr/>
            </p14:nvContentPartPr>
            <p14:xfrm>
              <a:off x="5585617" y="4870665"/>
              <a:ext cx="421560" cy="475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793BAFC-CBEA-4D7B-A68F-B8425BBF0451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567977" y="4834665"/>
                <a:ext cx="45720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8D1F85C-5ED8-457F-A5D5-2E067D9A3B92}"/>
                  </a:ext>
                </a:extLst>
              </p14:cNvPr>
              <p14:cNvContentPartPr/>
              <p14:nvPr/>
            </p14:nvContentPartPr>
            <p14:xfrm>
              <a:off x="6291937" y="4833945"/>
              <a:ext cx="629280" cy="1998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8D1F85C-5ED8-457F-A5D5-2E067D9A3B9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273937" y="4798305"/>
                <a:ext cx="6649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4036051-93FF-4E68-8029-8399A2770DCC}"/>
                  </a:ext>
                </a:extLst>
              </p14:cNvPr>
              <p14:cNvContentPartPr/>
              <p14:nvPr/>
            </p14:nvContentPartPr>
            <p14:xfrm>
              <a:off x="6291937" y="5049225"/>
              <a:ext cx="669240" cy="256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4036051-93FF-4E68-8029-8399A2770DCC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273937" y="5013225"/>
                <a:ext cx="7048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53C8376-C6F6-41FC-AF42-13DA197841FC}"/>
                  </a:ext>
                </a:extLst>
              </p14:cNvPr>
              <p14:cNvContentPartPr/>
              <p14:nvPr/>
            </p14:nvContentPartPr>
            <p14:xfrm>
              <a:off x="7251337" y="4538025"/>
              <a:ext cx="547200" cy="6746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53C8376-C6F6-41FC-AF42-13DA197841F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233697" y="4502385"/>
                <a:ext cx="58284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E04D24F-E7EA-4ECD-AC08-5C27A571F2AB}"/>
                  </a:ext>
                </a:extLst>
              </p14:cNvPr>
              <p14:cNvContentPartPr/>
              <p14:nvPr/>
            </p14:nvContentPartPr>
            <p14:xfrm>
              <a:off x="7848937" y="4480425"/>
              <a:ext cx="563760" cy="5108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E04D24F-E7EA-4ECD-AC08-5C27A571F2AB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831297" y="4444425"/>
                <a:ext cx="59940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829A45D-DA49-4961-89B5-F855B2F615F3}"/>
                  </a:ext>
                </a:extLst>
              </p14:cNvPr>
              <p14:cNvContentPartPr/>
              <p14:nvPr/>
            </p14:nvContentPartPr>
            <p14:xfrm>
              <a:off x="8220097" y="4517505"/>
              <a:ext cx="425880" cy="299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829A45D-DA49-4961-89B5-F855B2F615F3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202097" y="4481505"/>
                <a:ext cx="4615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F068BD8-D70B-44E0-A8A5-1EFBF2968007}"/>
                  </a:ext>
                </a:extLst>
              </p14:cNvPr>
              <p14:cNvContentPartPr/>
              <p14:nvPr/>
            </p14:nvContentPartPr>
            <p14:xfrm>
              <a:off x="8174737" y="4554585"/>
              <a:ext cx="273960" cy="107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F068BD8-D70B-44E0-A8A5-1EFBF296800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157097" y="4518945"/>
                <a:ext cx="3096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D25566B-266E-4A91-AABF-BE5D2D9B6B15}"/>
                  </a:ext>
                </a:extLst>
              </p14:cNvPr>
              <p14:cNvContentPartPr/>
              <p14:nvPr/>
            </p14:nvContentPartPr>
            <p14:xfrm>
              <a:off x="8772337" y="4487265"/>
              <a:ext cx="308520" cy="128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D25566B-266E-4A91-AABF-BE5D2D9B6B1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754337" y="4451265"/>
                <a:ext cx="3441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C7FACA9-A384-4D1E-AA4C-C4AF61D3BF43}"/>
                  </a:ext>
                </a:extLst>
              </p14:cNvPr>
              <p14:cNvContentPartPr/>
              <p14:nvPr/>
            </p14:nvContentPartPr>
            <p14:xfrm>
              <a:off x="9071497" y="4173345"/>
              <a:ext cx="234360" cy="318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C7FACA9-A384-4D1E-AA4C-C4AF61D3BF43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053497" y="4137345"/>
                <a:ext cx="2700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7EE740D-AD8A-49C8-90BF-F0CE8B3F7B9E}"/>
                  </a:ext>
                </a:extLst>
              </p14:cNvPr>
              <p14:cNvContentPartPr/>
              <p14:nvPr/>
            </p14:nvContentPartPr>
            <p14:xfrm>
              <a:off x="9152497" y="4127985"/>
              <a:ext cx="540000" cy="329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7EE740D-AD8A-49C8-90BF-F0CE8B3F7B9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134857" y="4092345"/>
                <a:ext cx="5756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28618E4-F5EC-4012-B299-13A1BD3EA6C4}"/>
                  </a:ext>
                </a:extLst>
              </p14:cNvPr>
              <p14:cNvContentPartPr/>
              <p14:nvPr/>
            </p14:nvContentPartPr>
            <p14:xfrm>
              <a:off x="9279577" y="3919905"/>
              <a:ext cx="559080" cy="599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28618E4-F5EC-4012-B299-13A1BD3EA6C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261577" y="3884265"/>
                <a:ext cx="5947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80F8000-CC61-4C39-9325-CEE70DE5D210}"/>
                  </a:ext>
                </a:extLst>
              </p14:cNvPr>
              <p14:cNvContentPartPr/>
              <p14:nvPr/>
            </p14:nvContentPartPr>
            <p14:xfrm>
              <a:off x="6309937" y="5721705"/>
              <a:ext cx="308520" cy="4899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80F8000-CC61-4C39-9325-CEE70DE5D210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292297" y="5685705"/>
                <a:ext cx="3441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A7D4F12-ADAA-42BC-8259-8080BD08844D}"/>
                  </a:ext>
                </a:extLst>
              </p14:cNvPr>
              <p14:cNvContentPartPr/>
              <p14:nvPr/>
            </p14:nvContentPartPr>
            <p14:xfrm>
              <a:off x="5911777" y="5468985"/>
              <a:ext cx="727560" cy="4068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A7D4F12-ADAA-42BC-8259-8080BD08844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893777" y="5433345"/>
                <a:ext cx="7632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DDF34FD-8A31-4751-A4A4-EF42E907BD6D}"/>
                  </a:ext>
                </a:extLst>
              </p14:cNvPr>
              <p14:cNvContentPartPr/>
              <p14:nvPr/>
            </p14:nvContentPartPr>
            <p14:xfrm>
              <a:off x="6672097" y="5932305"/>
              <a:ext cx="244080" cy="2739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DDF34FD-8A31-4751-A4A4-EF42E907BD6D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654097" y="5896665"/>
                <a:ext cx="2797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DF3B38A-BF1D-4516-9E15-FFE6A1DBF5BE}"/>
                  </a:ext>
                </a:extLst>
              </p14:cNvPr>
              <p14:cNvContentPartPr/>
              <p14:nvPr/>
            </p14:nvContentPartPr>
            <p14:xfrm>
              <a:off x="6645097" y="5830065"/>
              <a:ext cx="360" cy="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DF3B38A-BF1D-4516-9E15-FFE6A1DBF5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27097" y="57940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E2AFE1A-19CC-4895-B656-8F2A17E58EDF}"/>
                  </a:ext>
                </a:extLst>
              </p14:cNvPr>
              <p14:cNvContentPartPr/>
              <p14:nvPr/>
            </p14:nvContentPartPr>
            <p14:xfrm>
              <a:off x="6880537" y="5789745"/>
              <a:ext cx="658080" cy="282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E2AFE1A-19CC-4895-B656-8F2A17E58ED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862537" y="5753745"/>
                <a:ext cx="6937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D7F06F6-DE63-4F20-A151-90DAD56A2699}"/>
                  </a:ext>
                </a:extLst>
              </p14:cNvPr>
              <p14:cNvContentPartPr/>
              <p14:nvPr/>
            </p14:nvContentPartPr>
            <p14:xfrm>
              <a:off x="7640857" y="5558625"/>
              <a:ext cx="576720" cy="410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D7F06F6-DE63-4F20-A151-90DAD56A269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622857" y="5522985"/>
                <a:ext cx="6123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C3B0975-B801-443B-A60D-841894EC1270}"/>
                  </a:ext>
                </a:extLst>
              </p14:cNvPr>
              <p14:cNvContentPartPr/>
              <p14:nvPr/>
            </p14:nvContentPartPr>
            <p14:xfrm>
              <a:off x="8739937" y="5411745"/>
              <a:ext cx="287280" cy="532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C3B0975-B801-443B-A60D-841894EC127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722297" y="5375745"/>
                <a:ext cx="3229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B0F2C51-3658-4CAD-A5CA-A5F6FC754443}"/>
                  </a:ext>
                </a:extLst>
              </p14:cNvPr>
              <p14:cNvContentPartPr/>
              <p14:nvPr/>
            </p14:nvContentPartPr>
            <p14:xfrm>
              <a:off x="8844697" y="5808465"/>
              <a:ext cx="349920" cy="1490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B0F2C51-3658-4CAD-A5CA-A5F6FC75444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827057" y="5772465"/>
                <a:ext cx="3855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7F6A64C-3D7C-4E40-A1C6-C85CDEEDB7CE}"/>
                  </a:ext>
                </a:extLst>
              </p14:cNvPr>
              <p14:cNvContentPartPr/>
              <p14:nvPr/>
            </p14:nvContentPartPr>
            <p14:xfrm>
              <a:off x="8446537" y="5259825"/>
              <a:ext cx="322200" cy="271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7F6A64C-3D7C-4E40-A1C6-C85CDEEDB7C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428897" y="5223825"/>
                <a:ext cx="3578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7CCD074-4AE5-41CF-A907-C95E449C59F0}"/>
                  </a:ext>
                </a:extLst>
              </p14:cNvPr>
              <p14:cNvContentPartPr/>
              <p14:nvPr/>
            </p14:nvContentPartPr>
            <p14:xfrm>
              <a:off x="9025777" y="5445585"/>
              <a:ext cx="582120" cy="305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7CCD074-4AE5-41CF-A907-C95E449C59F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008137" y="5409585"/>
                <a:ext cx="6177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543FD4F-EDA5-40F9-AB6A-1D169487E703}"/>
                  </a:ext>
                </a:extLst>
              </p14:cNvPr>
              <p14:cNvContentPartPr/>
              <p14:nvPr/>
            </p14:nvContentPartPr>
            <p14:xfrm>
              <a:off x="9515017" y="5076945"/>
              <a:ext cx="343440" cy="4572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543FD4F-EDA5-40F9-AB6A-1D169487E70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497017" y="5041305"/>
                <a:ext cx="3790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582333E-D3E2-4317-BBA7-B6A716F18C2F}"/>
                  </a:ext>
                </a:extLst>
              </p14:cNvPr>
              <p14:cNvContentPartPr/>
              <p14:nvPr/>
            </p14:nvContentPartPr>
            <p14:xfrm>
              <a:off x="9984097" y="4981545"/>
              <a:ext cx="716040" cy="5342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582333E-D3E2-4317-BBA7-B6A716F18C2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966097" y="4945905"/>
                <a:ext cx="7516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3286B92-618E-4E34-9F17-8752904D7543}"/>
                  </a:ext>
                </a:extLst>
              </p14:cNvPr>
              <p14:cNvContentPartPr/>
              <p14:nvPr/>
            </p14:nvContentPartPr>
            <p14:xfrm>
              <a:off x="10709857" y="5096745"/>
              <a:ext cx="173160" cy="2563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3286B92-618E-4E34-9F17-8752904D754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691857" y="5060745"/>
                <a:ext cx="2088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70EE9E7-6F10-4033-9E3F-11E2209FC1FD}"/>
                  </a:ext>
                </a:extLst>
              </p14:cNvPr>
              <p14:cNvContentPartPr/>
              <p14:nvPr/>
            </p14:nvContentPartPr>
            <p14:xfrm>
              <a:off x="10547857" y="4755465"/>
              <a:ext cx="8640" cy="338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70EE9E7-6F10-4033-9E3F-11E2209FC1F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529857" y="4719825"/>
                <a:ext cx="442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F906E3F-BDA3-42C5-9EA1-D4435D0EDB5D}"/>
                  </a:ext>
                </a:extLst>
              </p14:cNvPr>
              <p14:cNvContentPartPr/>
              <p14:nvPr/>
            </p14:nvContentPartPr>
            <p14:xfrm>
              <a:off x="11003617" y="4988385"/>
              <a:ext cx="583560" cy="3146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F906E3F-BDA3-42C5-9EA1-D4435D0EDB5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985977" y="4952385"/>
                <a:ext cx="6192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08364E0-F5D9-4F1A-A51A-507E99DEB015}"/>
                  </a:ext>
                </a:extLst>
              </p14:cNvPr>
              <p14:cNvContentPartPr/>
              <p14:nvPr/>
            </p14:nvContentPartPr>
            <p14:xfrm>
              <a:off x="11415817" y="4153545"/>
              <a:ext cx="481320" cy="11156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08364E0-F5D9-4F1A-A51A-507E99DEB01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98177" y="4117545"/>
                <a:ext cx="516960" cy="11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ECC50EF-D048-49DC-8661-A0C41A51BB54}"/>
                  </a:ext>
                </a:extLst>
              </p14:cNvPr>
              <p14:cNvContentPartPr/>
              <p14:nvPr/>
            </p14:nvContentPartPr>
            <p14:xfrm>
              <a:off x="11397817" y="4448025"/>
              <a:ext cx="329040" cy="1242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ECC50EF-D048-49DC-8661-A0C41A51BB5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1380177" y="4412385"/>
                <a:ext cx="364680" cy="1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38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FC8A1D-AD91-424C-BCED-501B4AE49177}"/>
                  </a:ext>
                </a:extLst>
              </p14:cNvPr>
              <p14:cNvContentPartPr/>
              <p14:nvPr/>
            </p14:nvContentPartPr>
            <p14:xfrm>
              <a:off x="1076977" y="1919025"/>
              <a:ext cx="439200" cy="67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FC8A1D-AD91-424C-BCED-501B4AE491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9337" y="1883025"/>
                <a:ext cx="47484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59D718-B1DE-4367-A59A-A087A2E69A30}"/>
                  </a:ext>
                </a:extLst>
              </p14:cNvPr>
              <p14:cNvContentPartPr/>
              <p14:nvPr/>
            </p14:nvContentPartPr>
            <p14:xfrm>
              <a:off x="1131337" y="2150865"/>
              <a:ext cx="297720" cy="18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59D718-B1DE-4367-A59A-A087A2E69A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697" y="2115225"/>
                <a:ext cx="3333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D156D7-B9DD-448F-96B8-3DF649116231}"/>
                  </a:ext>
                </a:extLst>
              </p14:cNvPr>
              <p14:cNvContentPartPr/>
              <p14:nvPr/>
            </p14:nvContentPartPr>
            <p14:xfrm>
              <a:off x="1022617" y="1650105"/>
              <a:ext cx="500040" cy="31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D156D7-B9DD-448F-96B8-3DF6491162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977" y="1614105"/>
                <a:ext cx="5356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AC0693-8B1C-4458-A083-FB99FBE13FFF}"/>
                  </a:ext>
                </a:extLst>
              </p14:cNvPr>
              <p14:cNvContentPartPr/>
              <p14:nvPr/>
            </p14:nvContentPartPr>
            <p14:xfrm>
              <a:off x="1574857" y="2009745"/>
              <a:ext cx="653400" cy="36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AC0693-8B1C-4458-A083-FB99FBE13F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7217" y="1973745"/>
                <a:ext cx="6890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7A31F2-7045-43EC-B518-6F0084C1E1EE}"/>
                  </a:ext>
                </a:extLst>
              </p14:cNvPr>
              <p14:cNvContentPartPr/>
              <p14:nvPr/>
            </p14:nvContentPartPr>
            <p14:xfrm>
              <a:off x="2260657" y="1617705"/>
              <a:ext cx="803160" cy="600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7A31F2-7045-43EC-B518-6F0084C1E1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2657" y="1582065"/>
                <a:ext cx="83880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7BB351-BCB3-46A1-983C-BA369F66846C}"/>
                  </a:ext>
                </a:extLst>
              </p14:cNvPr>
              <p14:cNvContentPartPr/>
              <p14:nvPr/>
            </p14:nvContentPartPr>
            <p14:xfrm>
              <a:off x="3060937" y="1371825"/>
              <a:ext cx="1044000" cy="939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7BB351-BCB3-46A1-983C-BA369F6684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3297" y="1336185"/>
                <a:ext cx="107964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DFC57A-B0EB-4C76-83A4-89A607B17CCB}"/>
                  </a:ext>
                </a:extLst>
              </p14:cNvPr>
              <p14:cNvContentPartPr/>
              <p14:nvPr/>
            </p14:nvContentPartPr>
            <p14:xfrm>
              <a:off x="4350817" y="722745"/>
              <a:ext cx="453960" cy="971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DFC57A-B0EB-4C76-83A4-89A607B17C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32817" y="686745"/>
                <a:ext cx="489600" cy="10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37683E-2808-4819-B20E-A3BE0AFEED28}"/>
                  </a:ext>
                </a:extLst>
              </p14:cNvPr>
              <p14:cNvContentPartPr/>
              <p14:nvPr/>
            </p14:nvContentPartPr>
            <p14:xfrm>
              <a:off x="4933657" y="1375785"/>
              <a:ext cx="132120" cy="127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37683E-2808-4819-B20E-A3BE0AFEED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16017" y="1340145"/>
                <a:ext cx="1677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4595F-49B8-4A86-9828-D15F61CE87AF}"/>
                  </a:ext>
                </a:extLst>
              </p14:cNvPr>
              <p14:cNvContentPartPr/>
              <p14:nvPr/>
            </p14:nvContentPartPr>
            <p14:xfrm>
              <a:off x="4861297" y="978345"/>
              <a:ext cx="24840" cy="35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4595F-49B8-4A86-9828-D15F61CE87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297" y="942705"/>
                <a:ext cx="604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241D48-AF9C-43AF-9A45-7E42A509E6F8}"/>
                  </a:ext>
                </a:extLst>
              </p14:cNvPr>
              <p14:cNvContentPartPr/>
              <p14:nvPr/>
            </p14:nvContentPartPr>
            <p14:xfrm>
              <a:off x="5071177" y="1004625"/>
              <a:ext cx="1024200" cy="1270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241D48-AF9C-43AF-9A45-7E42A509E6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53537" y="968625"/>
                <a:ext cx="105984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F2579B-AAB8-41D7-9A1A-2CCC1308DB93}"/>
                  </a:ext>
                </a:extLst>
              </p14:cNvPr>
              <p14:cNvContentPartPr/>
              <p14:nvPr/>
            </p14:nvContentPartPr>
            <p14:xfrm>
              <a:off x="6362857" y="531585"/>
              <a:ext cx="927720" cy="766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F2579B-AAB8-41D7-9A1A-2CCC1308DB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44857" y="495585"/>
                <a:ext cx="96336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46E77C4-37E3-4AAB-84BF-F966454DEC88}"/>
                  </a:ext>
                </a:extLst>
              </p14:cNvPr>
              <p14:cNvContentPartPr/>
              <p14:nvPr/>
            </p14:nvContentPartPr>
            <p14:xfrm>
              <a:off x="4922137" y="2101545"/>
              <a:ext cx="760680" cy="1252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46E77C4-37E3-4AAB-84BF-F966454DEC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04137" y="2065905"/>
                <a:ext cx="796320" cy="13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217D38-5755-4FB9-8B86-985BBDFAF5C7}"/>
                  </a:ext>
                </a:extLst>
              </p14:cNvPr>
              <p14:cNvContentPartPr/>
              <p14:nvPr/>
            </p14:nvContentPartPr>
            <p14:xfrm>
              <a:off x="2425897" y="4334625"/>
              <a:ext cx="884520" cy="1363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217D38-5755-4FB9-8B86-985BBDFAF5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08257" y="4298985"/>
                <a:ext cx="92016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3E74F-46A7-4177-AAC9-ABC867DCC079}"/>
                  </a:ext>
                </a:extLst>
              </p14:cNvPr>
              <p14:cNvContentPartPr/>
              <p14:nvPr/>
            </p14:nvContentPartPr>
            <p14:xfrm>
              <a:off x="3432817" y="4381425"/>
              <a:ext cx="555480" cy="699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3E74F-46A7-4177-AAC9-ABC867DCC0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4817" y="4345785"/>
                <a:ext cx="59112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1133163-6C4F-422F-B869-1FAFE7685B9D}"/>
                  </a:ext>
                </a:extLst>
              </p14:cNvPr>
              <p14:cNvContentPartPr/>
              <p14:nvPr/>
            </p14:nvContentPartPr>
            <p14:xfrm>
              <a:off x="3949057" y="4040145"/>
              <a:ext cx="751680" cy="651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1133163-6C4F-422F-B869-1FAFE7685B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31057" y="4004505"/>
                <a:ext cx="78732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8A7BCB-9241-4200-97FE-5551587188AC}"/>
                  </a:ext>
                </a:extLst>
              </p14:cNvPr>
              <p14:cNvContentPartPr/>
              <p14:nvPr/>
            </p14:nvContentPartPr>
            <p14:xfrm>
              <a:off x="4634497" y="3487545"/>
              <a:ext cx="1106280" cy="874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8A7BCB-9241-4200-97FE-5551587188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16857" y="3451905"/>
                <a:ext cx="114192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1E673CF-93EA-4D80-816C-CF85DBC6323E}"/>
                  </a:ext>
                </a:extLst>
              </p14:cNvPr>
              <p14:cNvContentPartPr/>
              <p14:nvPr/>
            </p14:nvContentPartPr>
            <p14:xfrm>
              <a:off x="6024457" y="2786985"/>
              <a:ext cx="1100160" cy="1052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1E673CF-93EA-4D80-816C-CF85DBC632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06817" y="2750985"/>
                <a:ext cx="1135800" cy="11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63D0C4A-9A49-4919-B3AC-F398A32310A3}"/>
                  </a:ext>
                </a:extLst>
              </p14:cNvPr>
              <p14:cNvContentPartPr/>
              <p14:nvPr/>
            </p14:nvContentPartPr>
            <p14:xfrm>
              <a:off x="7187977" y="3177585"/>
              <a:ext cx="358560" cy="170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63D0C4A-9A49-4919-B3AC-F398A32310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70337" y="3141585"/>
                <a:ext cx="3942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5D41C7-D475-4D14-BEB0-DBA23E3F0FC0}"/>
                  </a:ext>
                </a:extLst>
              </p14:cNvPr>
              <p14:cNvContentPartPr/>
              <p14:nvPr/>
            </p14:nvContentPartPr>
            <p14:xfrm>
              <a:off x="7346017" y="2532105"/>
              <a:ext cx="1444680" cy="1354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5D41C7-D475-4D14-BEB0-DBA23E3F0F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28377" y="2496105"/>
                <a:ext cx="1480320" cy="14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BC7A6A-D5DA-4032-A379-356F5924369C}"/>
                  </a:ext>
                </a:extLst>
              </p14:cNvPr>
              <p14:cNvContentPartPr/>
              <p14:nvPr/>
            </p14:nvContentPartPr>
            <p14:xfrm>
              <a:off x="8883937" y="2051865"/>
              <a:ext cx="1075680" cy="787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BC7A6A-D5DA-4032-A379-356F5924369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65937" y="2016225"/>
                <a:ext cx="1111320" cy="8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53DD1A-7926-47C4-AB3B-CF69386A05C6}"/>
                  </a:ext>
                </a:extLst>
              </p14:cNvPr>
              <p14:cNvContentPartPr/>
              <p14:nvPr/>
            </p14:nvContentPartPr>
            <p14:xfrm>
              <a:off x="6834817" y="2673945"/>
              <a:ext cx="3960" cy="6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53DD1A-7926-47C4-AB3B-CF69386A05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17177" y="263794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53DBB8A-389D-46D7-A853-B571AE5D0920}"/>
                  </a:ext>
                </a:extLst>
              </p14:cNvPr>
              <p14:cNvContentPartPr/>
              <p14:nvPr/>
            </p14:nvContentPartPr>
            <p14:xfrm>
              <a:off x="4028257" y="3155985"/>
              <a:ext cx="5744880" cy="3688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53DBB8A-389D-46D7-A853-B571AE5D09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10617" y="3120345"/>
                <a:ext cx="5780520" cy="37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8A5AEDF-204C-42C5-B162-1A2C15CB6056}"/>
                  </a:ext>
                </a:extLst>
              </p14:cNvPr>
              <p14:cNvContentPartPr/>
              <p14:nvPr/>
            </p14:nvContentPartPr>
            <p14:xfrm>
              <a:off x="1937017" y="957625"/>
              <a:ext cx="5553000" cy="2129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8A5AEDF-204C-42C5-B162-1A2C15CB605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19017" y="921985"/>
                <a:ext cx="5588640" cy="22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24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083EE0-CF26-4A7F-B9DA-7BB1C11A2DBA}"/>
                  </a:ext>
                </a:extLst>
              </p14:cNvPr>
              <p14:cNvContentPartPr/>
              <p14:nvPr/>
            </p14:nvContentPartPr>
            <p14:xfrm>
              <a:off x="3454777" y="736425"/>
              <a:ext cx="828000" cy="68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083EE0-CF26-4A7F-B9DA-7BB1C11A2D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7137" y="700785"/>
                <a:ext cx="86364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85E121-72CE-47FA-9D61-10247DCCF550}"/>
                  </a:ext>
                </a:extLst>
              </p14:cNvPr>
              <p14:cNvContentPartPr/>
              <p14:nvPr/>
            </p14:nvContentPartPr>
            <p14:xfrm>
              <a:off x="4451617" y="461385"/>
              <a:ext cx="759240" cy="770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85E121-72CE-47FA-9D61-10247DCCF5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617" y="425385"/>
                <a:ext cx="79488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607AA9-516E-4FA3-98D5-926B3EEC219C}"/>
                  </a:ext>
                </a:extLst>
              </p14:cNvPr>
              <p14:cNvContentPartPr/>
              <p14:nvPr/>
            </p14:nvContentPartPr>
            <p14:xfrm>
              <a:off x="5477257" y="624465"/>
              <a:ext cx="487080" cy="31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607AA9-516E-4FA3-98D5-926B3EEC21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9257" y="588465"/>
                <a:ext cx="5227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041241-90D4-414A-9F44-1353B934C894}"/>
                  </a:ext>
                </a:extLst>
              </p14:cNvPr>
              <p14:cNvContentPartPr/>
              <p14:nvPr/>
            </p14:nvContentPartPr>
            <p14:xfrm>
              <a:off x="5467897" y="651825"/>
              <a:ext cx="303120" cy="12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041241-90D4-414A-9F44-1353B934C8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0257" y="616185"/>
                <a:ext cx="3387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BB5590-6D93-4CBB-973C-B51E30541820}"/>
                  </a:ext>
                </a:extLst>
              </p14:cNvPr>
              <p14:cNvContentPartPr/>
              <p14:nvPr/>
            </p14:nvContentPartPr>
            <p14:xfrm>
              <a:off x="5467897" y="459945"/>
              <a:ext cx="355320" cy="11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BB5590-6D93-4CBB-973C-B51E305418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0257" y="424305"/>
                <a:ext cx="3909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5339A56-3553-45FF-AA74-E567A4DE5728}"/>
                  </a:ext>
                </a:extLst>
              </p14:cNvPr>
              <p14:cNvContentPartPr/>
              <p14:nvPr/>
            </p14:nvContentPartPr>
            <p14:xfrm>
              <a:off x="6713137" y="234945"/>
              <a:ext cx="395640" cy="499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5339A56-3553-45FF-AA74-E567A4DE57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95137" y="199305"/>
                <a:ext cx="43128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733D1B0-6561-40A1-BF22-E65543DCEAC3}"/>
                  </a:ext>
                </a:extLst>
              </p14:cNvPr>
              <p14:cNvContentPartPr/>
              <p14:nvPr/>
            </p14:nvContentPartPr>
            <p14:xfrm>
              <a:off x="7297777" y="307665"/>
              <a:ext cx="680040" cy="347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733D1B0-6561-40A1-BF22-E65543DCEA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79777" y="271665"/>
                <a:ext cx="7156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22EF9A-6558-4BB4-9311-EA6014CD47DD}"/>
                  </a:ext>
                </a:extLst>
              </p14:cNvPr>
              <p14:cNvContentPartPr/>
              <p14:nvPr/>
            </p14:nvContentPartPr>
            <p14:xfrm>
              <a:off x="515377" y="2208105"/>
              <a:ext cx="70920" cy="550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22EF9A-6558-4BB4-9311-EA6014CD47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377" y="2172105"/>
                <a:ext cx="1065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F18616-1FE8-426A-8B52-299BECBA8FE4}"/>
                  </a:ext>
                </a:extLst>
              </p14:cNvPr>
              <p14:cNvContentPartPr/>
              <p14:nvPr/>
            </p14:nvContentPartPr>
            <p14:xfrm>
              <a:off x="624457" y="2136105"/>
              <a:ext cx="554400" cy="492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F18616-1FE8-426A-8B52-299BECBA8F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457" y="2100465"/>
                <a:ext cx="59004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E19AA3-4C98-4AEA-9C4A-9300933BF7D9}"/>
                  </a:ext>
                </a:extLst>
              </p14:cNvPr>
              <p14:cNvContentPartPr/>
              <p14:nvPr/>
            </p14:nvContentPartPr>
            <p14:xfrm>
              <a:off x="1337257" y="2180385"/>
              <a:ext cx="539640" cy="320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E19AA3-4C98-4AEA-9C4A-9300933BF7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19617" y="2144385"/>
                <a:ext cx="5752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A32CC8F-243F-46A8-A587-77346A7CB1DB}"/>
                  </a:ext>
                </a:extLst>
              </p14:cNvPr>
              <p14:cNvContentPartPr/>
              <p14:nvPr/>
            </p14:nvContentPartPr>
            <p14:xfrm>
              <a:off x="850537" y="2042145"/>
              <a:ext cx="3960" cy="12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A32CC8F-243F-46A8-A587-77346A7CB1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2897" y="2006145"/>
                <a:ext cx="39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00F1A5-47EB-4536-8638-B6D8FC2CECCD}"/>
                  </a:ext>
                </a:extLst>
              </p14:cNvPr>
              <p14:cNvContentPartPr/>
              <p14:nvPr/>
            </p14:nvContentPartPr>
            <p14:xfrm>
              <a:off x="337177" y="2045745"/>
              <a:ext cx="495720" cy="100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00F1A5-47EB-4536-8638-B6D8FC2CEC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9177" y="2010105"/>
                <a:ext cx="531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4327C0-8559-427E-9064-1463EB9BCE8E}"/>
                  </a:ext>
                </a:extLst>
              </p14:cNvPr>
              <p14:cNvContentPartPr/>
              <p14:nvPr/>
            </p14:nvContentPartPr>
            <p14:xfrm>
              <a:off x="2208817" y="1991745"/>
              <a:ext cx="508680" cy="47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4327C0-8559-427E-9064-1463EB9BCE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90817" y="1955745"/>
                <a:ext cx="5443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A58A03-790A-4486-B308-C41C4CD25920}"/>
                  </a:ext>
                </a:extLst>
              </p14:cNvPr>
              <p14:cNvContentPartPr/>
              <p14:nvPr/>
            </p14:nvContentPartPr>
            <p14:xfrm>
              <a:off x="2839177" y="1916505"/>
              <a:ext cx="1334160" cy="689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A58A03-790A-4486-B308-C41C4CD259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21537" y="1880865"/>
                <a:ext cx="13698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77B8C07-B08E-4789-8510-2AF672F2B6C5}"/>
                  </a:ext>
                </a:extLst>
              </p14:cNvPr>
              <p14:cNvContentPartPr/>
              <p14:nvPr/>
            </p14:nvContentPartPr>
            <p14:xfrm>
              <a:off x="4291057" y="1848105"/>
              <a:ext cx="262800" cy="285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77B8C07-B08E-4789-8510-2AF672F2B6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3417" y="1812465"/>
                <a:ext cx="298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DB32A4-4126-4B29-AA88-D7E2776B75C5}"/>
                  </a:ext>
                </a:extLst>
              </p14:cNvPr>
              <p14:cNvContentPartPr/>
              <p14:nvPr/>
            </p14:nvContentPartPr>
            <p14:xfrm>
              <a:off x="4898017" y="1456065"/>
              <a:ext cx="761040" cy="923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DB32A4-4126-4B29-AA88-D7E2776B75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80377" y="1420425"/>
                <a:ext cx="796680" cy="9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A0A8EDA-A713-4484-B777-9E03242ED423}"/>
                  </a:ext>
                </a:extLst>
              </p14:cNvPr>
              <p14:cNvContentPartPr/>
              <p14:nvPr/>
            </p14:nvContentPartPr>
            <p14:xfrm>
              <a:off x="5313817" y="1919025"/>
              <a:ext cx="31752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A0A8EDA-A713-4484-B777-9E03242ED4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96177" y="1883025"/>
                <a:ext cx="353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9D835BE-3845-4D7A-89BD-294974D9ADE4}"/>
                  </a:ext>
                </a:extLst>
              </p14:cNvPr>
              <p14:cNvContentPartPr/>
              <p14:nvPr/>
            </p14:nvContentPartPr>
            <p14:xfrm>
              <a:off x="6373297" y="1409985"/>
              <a:ext cx="1214640" cy="500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9D835BE-3845-4D7A-89BD-294974D9AD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55657" y="1374345"/>
                <a:ext cx="125028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CE1CBD3-6082-4B9B-AFB3-F7B9735E0D0D}"/>
                  </a:ext>
                </a:extLst>
              </p14:cNvPr>
              <p14:cNvContentPartPr/>
              <p14:nvPr/>
            </p14:nvContentPartPr>
            <p14:xfrm>
              <a:off x="7719337" y="1326465"/>
              <a:ext cx="827640" cy="479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CE1CBD3-6082-4B9B-AFB3-F7B9735E0D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01697" y="1290465"/>
                <a:ext cx="8632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0B102B-CE7A-4AD6-9516-FCDDF3C708B7}"/>
                  </a:ext>
                </a:extLst>
              </p14:cNvPr>
              <p14:cNvContentPartPr/>
              <p14:nvPr/>
            </p14:nvContentPartPr>
            <p14:xfrm>
              <a:off x="8552737" y="859185"/>
              <a:ext cx="986400" cy="1209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0B102B-CE7A-4AD6-9516-FCDDF3C708B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34737" y="823545"/>
                <a:ext cx="1022040" cy="12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45A20E-1E81-4DE1-ABAD-9E1DCDCCC883}"/>
                  </a:ext>
                </a:extLst>
              </p14:cNvPr>
              <p14:cNvContentPartPr/>
              <p14:nvPr/>
            </p14:nvContentPartPr>
            <p14:xfrm>
              <a:off x="9741097" y="1004625"/>
              <a:ext cx="102240" cy="154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45A20E-1E81-4DE1-ABAD-9E1DCDCCC8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23097" y="968625"/>
                <a:ext cx="137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5379DE-FF52-49A6-8042-250B3AA67AB4}"/>
                  </a:ext>
                </a:extLst>
              </p14:cNvPr>
              <p14:cNvContentPartPr/>
              <p14:nvPr/>
            </p14:nvContentPartPr>
            <p14:xfrm>
              <a:off x="10037377" y="700785"/>
              <a:ext cx="222480" cy="486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5379DE-FF52-49A6-8042-250B3AA67A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19377" y="664785"/>
                <a:ext cx="2581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891E4B-1E5E-4C09-99FC-4B7E228912E4}"/>
                  </a:ext>
                </a:extLst>
              </p14:cNvPr>
              <p14:cNvContentPartPr/>
              <p14:nvPr/>
            </p14:nvContentPartPr>
            <p14:xfrm>
              <a:off x="9971137" y="814185"/>
              <a:ext cx="213840" cy="371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891E4B-1E5E-4C09-99FC-4B7E228912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53497" y="778545"/>
                <a:ext cx="2494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16C212C-8133-4521-A978-E363DFA95DDF}"/>
                  </a:ext>
                </a:extLst>
              </p14:cNvPr>
              <p14:cNvContentPartPr/>
              <p14:nvPr/>
            </p14:nvContentPartPr>
            <p14:xfrm>
              <a:off x="9864217" y="823545"/>
              <a:ext cx="39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16C212C-8133-4521-A978-E363DFA95D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46577" y="78790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41BBA4E-6136-4933-A04E-DF123D7677B3}"/>
                  </a:ext>
                </a:extLst>
              </p14:cNvPr>
              <p14:cNvContentPartPr/>
              <p14:nvPr/>
            </p14:nvContentPartPr>
            <p14:xfrm>
              <a:off x="10429057" y="760185"/>
              <a:ext cx="75240" cy="89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41BBA4E-6136-4933-A04E-DF123D7677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11417" y="724545"/>
                <a:ext cx="110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3AC98B3-F000-49AB-B6A8-075541A907FA}"/>
                  </a:ext>
                </a:extLst>
              </p14:cNvPr>
              <p14:cNvContentPartPr/>
              <p14:nvPr/>
            </p14:nvContentPartPr>
            <p14:xfrm>
              <a:off x="10308817" y="556425"/>
              <a:ext cx="20880" cy="50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3AC98B3-F000-49AB-B6A8-075541A907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91177" y="520425"/>
                <a:ext cx="565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BBB2CC9-3B56-47EE-A735-15685D8662A6}"/>
                  </a:ext>
                </a:extLst>
              </p14:cNvPr>
              <p14:cNvContentPartPr/>
              <p14:nvPr/>
            </p14:nvContentPartPr>
            <p14:xfrm>
              <a:off x="10519777" y="476145"/>
              <a:ext cx="493200" cy="309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BBB2CC9-3B56-47EE-A735-15685D8662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02137" y="440145"/>
                <a:ext cx="5288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0BFB740-42FF-4B77-A411-CF33E2320EEE}"/>
                  </a:ext>
                </a:extLst>
              </p14:cNvPr>
              <p14:cNvContentPartPr/>
              <p14:nvPr/>
            </p14:nvContentPartPr>
            <p14:xfrm>
              <a:off x="11226097" y="234945"/>
              <a:ext cx="401400" cy="507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0BFB740-42FF-4B77-A411-CF33E2320E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08097" y="199305"/>
                <a:ext cx="43704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4737DE-FCC0-4527-A369-D7B10B2ACBEA}"/>
                  </a:ext>
                </a:extLst>
              </p14:cNvPr>
              <p14:cNvContentPartPr/>
              <p14:nvPr/>
            </p14:nvContentPartPr>
            <p14:xfrm>
              <a:off x="11741977" y="280305"/>
              <a:ext cx="70920" cy="387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4737DE-FCC0-4527-A369-D7B10B2ACB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724337" y="244305"/>
                <a:ext cx="1065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8C7EDD-6171-4DFC-A7B9-930AA677BCC9}"/>
                  </a:ext>
                </a:extLst>
              </p14:cNvPr>
              <p14:cNvContentPartPr/>
              <p14:nvPr/>
            </p14:nvContentPartPr>
            <p14:xfrm>
              <a:off x="11805337" y="217305"/>
              <a:ext cx="336240" cy="452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8C7EDD-6171-4DFC-A7B9-930AA677BC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787697" y="181305"/>
                <a:ext cx="3718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E556F8-4D7E-493B-8996-0D40EC2F342F}"/>
                  </a:ext>
                </a:extLst>
              </p14:cNvPr>
              <p14:cNvContentPartPr/>
              <p14:nvPr/>
            </p14:nvContentPartPr>
            <p14:xfrm>
              <a:off x="575497" y="3580065"/>
              <a:ext cx="665640" cy="589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E556F8-4D7E-493B-8996-0D40EC2F342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7857" y="3544425"/>
                <a:ext cx="7012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1C4214A-E535-4C68-A527-72DCB1AB8BC2}"/>
                  </a:ext>
                </a:extLst>
              </p14:cNvPr>
              <p14:cNvContentPartPr/>
              <p14:nvPr/>
            </p14:nvContentPartPr>
            <p14:xfrm>
              <a:off x="1697977" y="3650985"/>
              <a:ext cx="524520" cy="407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1C4214A-E535-4C68-A527-72DCB1AB8B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679977" y="3614985"/>
                <a:ext cx="5601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BB6D24-1679-48A8-AC49-23AC24679C8E}"/>
                  </a:ext>
                </a:extLst>
              </p14:cNvPr>
              <p14:cNvContentPartPr/>
              <p14:nvPr/>
            </p14:nvContentPartPr>
            <p14:xfrm>
              <a:off x="2235817" y="3627225"/>
              <a:ext cx="517680" cy="247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BB6D24-1679-48A8-AC49-23AC24679C8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17817" y="3591585"/>
                <a:ext cx="5533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47B0229-BA1B-41C7-913D-DECC232EC343}"/>
                  </a:ext>
                </a:extLst>
              </p14:cNvPr>
              <p14:cNvContentPartPr/>
              <p14:nvPr/>
            </p14:nvContentPartPr>
            <p14:xfrm>
              <a:off x="2915497" y="3201705"/>
              <a:ext cx="162720" cy="624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47B0229-BA1B-41C7-913D-DECC232EC34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97857" y="3166065"/>
                <a:ext cx="19836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140B70E-6B0B-4317-8F6D-3F1EA944EE5B}"/>
                  </a:ext>
                </a:extLst>
              </p14:cNvPr>
              <p14:cNvContentPartPr/>
              <p14:nvPr/>
            </p14:nvContentPartPr>
            <p14:xfrm>
              <a:off x="3319417" y="2823705"/>
              <a:ext cx="945000" cy="891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140B70E-6B0B-4317-8F6D-3F1EA944EE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01417" y="2788065"/>
                <a:ext cx="98064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BC5560C-85C0-42EF-A4BB-E08B1E5FE7EA}"/>
                  </a:ext>
                </a:extLst>
              </p14:cNvPr>
              <p14:cNvContentPartPr/>
              <p14:nvPr/>
            </p14:nvContentPartPr>
            <p14:xfrm>
              <a:off x="5142097" y="3095865"/>
              <a:ext cx="108360" cy="511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BC5560C-85C0-42EF-A4BB-E08B1E5FE7E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24457" y="3060225"/>
                <a:ext cx="14400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A22C690-8825-4B13-8983-5F64735B4B90}"/>
                  </a:ext>
                </a:extLst>
              </p14:cNvPr>
              <p14:cNvContentPartPr/>
              <p14:nvPr/>
            </p14:nvContentPartPr>
            <p14:xfrm>
              <a:off x="5412457" y="2905065"/>
              <a:ext cx="332280" cy="516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A22C690-8825-4B13-8983-5F64735B4B9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94457" y="2869425"/>
                <a:ext cx="3679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ED44237-46F0-4DBC-8AF0-2CAEE1A66C55}"/>
                  </a:ext>
                </a:extLst>
              </p14:cNvPr>
              <p14:cNvContentPartPr/>
              <p14:nvPr/>
            </p14:nvContentPartPr>
            <p14:xfrm>
              <a:off x="6002137" y="2695545"/>
              <a:ext cx="311400" cy="488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ED44237-46F0-4DBC-8AF0-2CAEE1A66C5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84137" y="2659545"/>
                <a:ext cx="34704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732E7F4-48A1-4FC2-A9A2-70D053A20480}"/>
                  </a:ext>
                </a:extLst>
              </p14:cNvPr>
              <p14:cNvContentPartPr/>
              <p14:nvPr/>
            </p14:nvContentPartPr>
            <p14:xfrm>
              <a:off x="6519097" y="2386665"/>
              <a:ext cx="1091880" cy="680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732E7F4-48A1-4FC2-A9A2-70D053A204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01457" y="2350665"/>
                <a:ext cx="112752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B347372-0E9A-4C1D-A6C3-073A97E9C57B}"/>
                  </a:ext>
                </a:extLst>
              </p14:cNvPr>
              <p14:cNvContentPartPr/>
              <p14:nvPr/>
            </p14:nvContentPartPr>
            <p14:xfrm>
              <a:off x="7794577" y="2371545"/>
              <a:ext cx="786240" cy="470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B347372-0E9A-4C1D-A6C3-073A97E9C57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76937" y="2335905"/>
                <a:ext cx="8218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D3C8F9-EE3F-40E3-AE81-99CFAE7D3D73}"/>
                  </a:ext>
                </a:extLst>
              </p14:cNvPr>
              <p14:cNvContentPartPr/>
              <p14:nvPr/>
            </p14:nvContentPartPr>
            <p14:xfrm>
              <a:off x="7704217" y="2412585"/>
              <a:ext cx="720000" cy="267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D3C8F9-EE3F-40E3-AE81-99CFAE7D3D7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86217" y="2376945"/>
                <a:ext cx="7556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C2C5ED9-F0A8-404A-B8C6-7636F5F0C739}"/>
                  </a:ext>
                </a:extLst>
              </p14:cNvPr>
              <p14:cNvContentPartPr/>
              <p14:nvPr/>
            </p14:nvContentPartPr>
            <p14:xfrm>
              <a:off x="8545897" y="2319705"/>
              <a:ext cx="571320" cy="806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C2C5ED9-F0A8-404A-B8C6-7636F5F0C7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28257" y="2284065"/>
                <a:ext cx="60696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C55EF66-3292-4E77-A618-F5468A03B611}"/>
                  </a:ext>
                </a:extLst>
              </p14:cNvPr>
              <p14:cNvContentPartPr/>
              <p14:nvPr/>
            </p14:nvContentPartPr>
            <p14:xfrm>
              <a:off x="9009937" y="2275065"/>
              <a:ext cx="448560" cy="643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C55EF66-3292-4E77-A618-F5468A03B61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92297" y="2239065"/>
                <a:ext cx="48420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7B32752-FA3B-42A9-A220-A9D9CA3AD33A}"/>
                  </a:ext>
                </a:extLst>
              </p14:cNvPr>
              <p14:cNvContentPartPr/>
              <p14:nvPr/>
            </p14:nvContentPartPr>
            <p14:xfrm>
              <a:off x="9596377" y="2132505"/>
              <a:ext cx="659880" cy="275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7B32752-FA3B-42A9-A220-A9D9CA3AD33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78377" y="2096505"/>
                <a:ext cx="6955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BFC6166-C7B1-4137-A2BB-F0B074A0B905}"/>
                  </a:ext>
                </a:extLst>
              </p14:cNvPr>
              <p14:cNvContentPartPr/>
              <p14:nvPr/>
            </p14:nvContentPartPr>
            <p14:xfrm>
              <a:off x="10190017" y="1669185"/>
              <a:ext cx="765360" cy="766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BFC6166-C7B1-4137-A2BB-F0B074A0B90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72017" y="1633185"/>
                <a:ext cx="80100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AB89404-CE35-4A1A-8276-BDBA7325DBEC}"/>
                  </a:ext>
                </a:extLst>
              </p14:cNvPr>
              <p14:cNvContentPartPr/>
              <p14:nvPr/>
            </p14:nvContentPartPr>
            <p14:xfrm>
              <a:off x="10474777" y="1990305"/>
              <a:ext cx="507600" cy="245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AB89404-CE35-4A1A-8276-BDBA7325DB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56777" y="1954305"/>
                <a:ext cx="5432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E7DF942-0812-4020-A4C3-10303512E314}"/>
                  </a:ext>
                </a:extLst>
              </p14:cNvPr>
              <p14:cNvContentPartPr/>
              <p14:nvPr/>
            </p14:nvContentPartPr>
            <p14:xfrm>
              <a:off x="1593577" y="4513905"/>
              <a:ext cx="547920" cy="1017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E7DF942-0812-4020-A4C3-10303512E31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575577" y="4477905"/>
                <a:ext cx="58356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1BD294B-13BD-4FA4-B82B-8B0F53635832}"/>
                  </a:ext>
                </a:extLst>
              </p14:cNvPr>
              <p14:cNvContentPartPr/>
              <p14:nvPr/>
            </p14:nvContentPartPr>
            <p14:xfrm>
              <a:off x="2253817" y="4770945"/>
              <a:ext cx="153720" cy="198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1BD294B-13BD-4FA4-B82B-8B0F5363583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36177" y="4735305"/>
                <a:ext cx="189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BEDAB90-298D-4F22-82FD-7A2641FF9D4D}"/>
                  </a:ext>
                </a:extLst>
              </p14:cNvPr>
              <p14:cNvContentPartPr/>
              <p14:nvPr/>
            </p14:nvContentPartPr>
            <p14:xfrm>
              <a:off x="2181457" y="4537665"/>
              <a:ext cx="127080" cy="279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BEDAB90-298D-4F22-82FD-7A2641FF9D4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63817" y="4501665"/>
                <a:ext cx="1627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9FB3BBF-0819-4437-9079-07B1FED49E8A}"/>
                  </a:ext>
                </a:extLst>
              </p14:cNvPr>
              <p14:cNvContentPartPr/>
              <p14:nvPr/>
            </p14:nvContentPartPr>
            <p14:xfrm>
              <a:off x="2464057" y="4399785"/>
              <a:ext cx="1335240" cy="928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9FB3BBF-0819-4437-9079-07B1FED49E8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46417" y="4363785"/>
                <a:ext cx="137088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DDBC747-5259-42D5-ACD7-036536B0A174}"/>
                  </a:ext>
                </a:extLst>
              </p14:cNvPr>
              <p14:cNvContentPartPr/>
              <p14:nvPr/>
            </p14:nvContentPartPr>
            <p14:xfrm>
              <a:off x="3837097" y="3962385"/>
              <a:ext cx="1022040" cy="688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DDBC747-5259-42D5-ACD7-036536B0A17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819097" y="3926745"/>
                <a:ext cx="105768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CFD7D5A-20A5-466F-AE62-8506A82BAA62}"/>
                  </a:ext>
                </a:extLst>
              </p14:cNvPr>
              <p14:cNvContentPartPr/>
              <p14:nvPr/>
            </p14:nvContentPartPr>
            <p14:xfrm>
              <a:off x="5431537" y="3721905"/>
              <a:ext cx="736200" cy="577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CFD7D5A-20A5-466F-AE62-8506A82BAA6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13897" y="3686265"/>
                <a:ext cx="7718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8521FBE-5B30-4961-9841-C890CFB6ED28}"/>
                  </a:ext>
                </a:extLst>
              </p14:cNvPr>
              <p14:cNvContentPartPr/>
              <p14:nvPr/>
            </p14:nvContentPartPr>
            <p14:xfrm>
              <a:off x="5259817" y="3858345"/>
              <a:ext cx="360" cy="16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8521FBE-5B30-4961-9841-C890CFB6ED2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42177" y="3822345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00D9AB6-DD26-4C4A-ADE5-9E5781C148C4}"/>
                  </a:ext>
                </a:extLst>
              </p14:cNvPr>
              <p14:cNvContentPartPr/>
              <p14:nvPr/>
            </p14:nvContentPartPr>
            <p14:xfrm>
              <a:off x="6176017" y="3690945"/>
              <a:ext cx="455040" cy="287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00D9AB6-DD26-4C4A-ADE5-9E5781C148C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58377" y="3655305"/>
                <a:ext cx="4906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87B53CA-C84D-4F19-BE03-0C41F4EC485C}"/>
                  </a:ext>
                </a:extLst>
              </p14:cNvPr>
              <p14:cNvContentPartPr/>
              <p14:nvPr/>
            </p14:nvContentPartPr>
            <p14:xfrm>
              <a:off x="6438817" y="3612105"/>
              <a:ext cx="512640" cy="402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87B53CA-C84D-4F19-BE03-0C41F4EC485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20817" y="3576105"/>
                <a:ext cx="5482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4BB1570-F578-4A2D-A6FA-E5D6F441BDE1}"/>
                  </a:ext>
                </a:extLst>
              </p14:cNvPr>
              <p14:cNvContentPartPr/>
              <p14:nvPr/>
            </p14:nvContentPartPr>
            <p14:xfrm>
              <a:off x="6916177" y="3619665"/>
              <a:ext cx="625320" cy="228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4BB1570-F578-4A2D-A6FA-E5D6F441BDE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98537" y="3583665"/>
                <a:ext cx="660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67675C8-5BFC-4AB5-A51F-94ADEA838E7E}"/>
                  </a:ext>
                </a:extLst>
              </p14:cNvPr>
              <p14:cNvContentPartPr/>
              <p14:nvPr/>
            </p14:nvContentPartPr>
            <p14:xfrm>
              <a:off x="7447537" y="3462705"/>
              <a:ext cx="386640" cy="341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67675C8-5BFC-4AB5-A51F-94ADEA838E7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29897" y="3426705"/>
                <a:ext cx="4222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A780A1-72DB-4548-909D-E301EF9279D6}"/>
                  </a:ext>
                </a:extLst>
              </p14:cNvPr>
              <p14:cNvContentPartPr/>
              <p14:nvPr/>
            </p14:nvContentPartPr>
            <p14:xfrm>
              <a:off x="7839937" y="3383865"/>
              <a:ext cx="1105560" cy="291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A780A1-72DB-4548-909D-E301EF9279D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821937" y="3348225"/>
                <a:ext cx="11412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B9268C9-663E-4565-A20D-16834CED2D71}"/>
                  </a:ext>
                </a:extLst>
              </p14:cNvPr>
              <p14:cNvContentPartPr/>
              <p14:nvPr/>
            </p14:nvContentPartPr>
            <p14:xfrm>
              <a:off x="9179857" y="3222585"/>
              <a:ext cx="110160" cy="269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B9268C9-663E-4565-A20D-16834CED2D7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162217" y="3186945"/>
                <a:ext cx="1458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4D6EFAD-4F44-498A-A45D-BAD8B2D42067}"/>
                  </a:ext>
                </a:extLst>
              </p14:cNvPr>
              <p14:cNvContentPartPr/>
              <p14:nvPr/>
            </p14:nvContentPartPr>
            <p14:xfrm>
              <a:off x="8890057" y="3185505"/>
              <a:ext cx="627120" cy="320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4D6EFAD-4F44-498A-A45D-BAD8B2D4206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72057" y="3149865"/>
                <a:ext cx="6627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905BD6D-BEAF-484D-9D1A-717B9A69E553}"/>
                  </a:ext>
                </a:extLst>
              </p14:cNvPr>
              <p14:cNvContentPartPr/>
              <p14:nvPr/>
            </p14:nvContentPartPr>
            <p14:xfrm>
              <a:off x="9780337" y="2770425"/>
              <a:ext cx="785160" cy="435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905BD6D-BEAF-484D-9D1A-717B9A69E55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62697" y="2734785"/>
                <a:ext cx="8208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CF1E3B3-C299-466E-9745-2C5C3D91E00B}"/>
                  </a:ext>
                </a:extLst>
              </p14:cNvPr>
              <p14:cNvContentPartPr/>
              <p14:nvPr/>
            </p14:nvContentPartPr>
            <p14:xfrm>
              <a:off x="4347937" y="4932945"/>
              <a:ext cx="811800" cy="765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CF1E3B3-C299-466E-9745-2C5C3D91E00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30297" y="4896945"/>
                <a:ext cx="84744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6C68CFF-35B0-4052-888F-B86920896FEB}"/>
                  </a:ext>
                </a:extLst>
              </p14:cNvPr>
              <p14:cNvContentPartPr/>
              <p14:nvPr/>
            </p14:nvContentPartPr>
            <p14:xfrm>
              <a:off x="4671577" y="5323185"/>
              <a:ext cx="316800" cy="55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6C68CFF-35B0-4052-888F-B86920896FE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653937" y="5287545"/>
                <a:ext cx="3524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1A3177C-10EF-4F98-B6E1-8DE0BE7F3816}"/>
                  </a:ext>
                </a:extLst>
              </p14:cNvPr>
              <p14:cNvContentPartPr/>
              <p14:nvPr/>
            </p14:nvContentPartPr>
            <p14:xfrm>
              <a:off x="5078377" y="5148225"/>
              <a:ext cx="570240" cy="237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1A3177C-10EF-4F98-B6E1-8DE0BE7F381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60737" y="5112585"/>
                <a:ext cx="6058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4A95D01-8669-4806-9E18-8E023A7BED4D}"/>
                  </a:ext>
                </a:extLst>
              </p14:cNvPr>
              <p14:cNvContentPartPr/>
              <p14:nvPr/>
            </p14:nvContentPartPr>
            <p14:xfrm>
              <a:off x="5748337" y="4804425"/>
              <a:ext cx="736920" cy="510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4A95D01-8669-4806-9E18-8E023A7BED4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30697" y="4768425"/>
                <a:ext cx="77256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77DEF60-66FA-4297-B7B8-AB94F7F602B4}"/>
                  </a:ext>
                </a:extLst>
              </p14:cNvPr>
              <p14:cNvContentPartPr/>
              <p14:nvPr/>
            </p14:nvContentPartPr>
            <p14:xfrm>
              <a:off x="6151537" y="4248585"/>
              <a:ext cx="1739880" cy="1187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77DEF60-66FA-4297-B7B8-AB94F7F602B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133897" y="4212585"/>
                <a:ext cx="177552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83EC365-1C4F-4E6E-A870-8E90F6F8D1EC}"/>
                  </a:ext>
                </a:extLst>
              </p14:cNvPr>
              <p14:cNvContentPartPr/>
              <p14:nvPr/>
            </p14:nvContentPartPr>
            <p14:xfrm>
              <a:off x="8017777" y="3850065"/>
              <a:ext cx="642960" cy="678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83EC365-1C4F-4E6E-A870-8E90F6F8D1E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00137" y="3814065"/>
                <a:ext cx="67860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60A8F05-45CC-47FB-9165-B5A08C64430F}"/>
                  </a:ext>
                </a:extLst>
              </p14:cNvPr>
              <p14:cNvContentPartPr/>
              <p14:nvPr/>
            </p14:nvContentPartPr>
            <p14:xfrm>
              <a:off x="8722657" y="4182345"/>
              <a:ext cx="120600" cy="166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60A8F05-45CC-47FB-9165-B5A08C64430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705017" y="4146705"/>
                <a:ext cx="156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59067DD-DB11-4A6F-BCBA-D86875A2850D}"/>
                  </a:ext>
                </a:extLst>
              </p14:cNvPr>
              <p14:cNvContentPartPr/>
              <p14:nvPr/>
            </p14:nvContentPartPr>
            <p14:xfrm>
              <a:off x="8554897" y="3973905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59067DD-DB11-4A6F-BCBA-D86875A2850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37257" y="39382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3FDC017-BFBF-4541-BF97-081330063F5B}"/>
                  </a:ext>
                </a:extLst>
              </p14:cNvPr>
              <p14:cNvContentPartPr/>
              <p14:nvPr/>
            </p14:nvContentPartPr>
            <p14:xfrm>
              <a:off x="8798977" y="3672945"/>
              <a:ext cx="1111320" cy="881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3FDC017-BFBF-4541-BF97-081330063F5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780977" y="3636945"/>
                <a:ext cx="114696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F63A33-D7BD-4810-B255-3312F17491D2}"/>
                  </a:ext>
                </a:extLst>
              </p14:cNvPr>
              <p14:cNvContentPartPr/>
              <p14:nvPr/>
            </p14:nvContentPartPr>
            <p14:xfrm>
              <a:off x="10075897" y="2877345"/>
              <a:ext cx="1112040" cy="962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F63A33-D7BD-4810-B255-3312F17491D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058257" y="2841705"/>
                <a:ext cx="1147680" cy="10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74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E6EBEF-783E-4C02-AAA5-D03A77C83A4C}"/>
                  </a:ext>
                </a:extLst>
              </p14:cNvPr>
              <p14:cNvContentPartPr/>
              <p14:nvPr/>
            </p14:nvContentPartPr>
            <p14:xfrm>
              <a:off x="714817" y="778185"/>
              <a:ext cx="304200" cy="70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E6EBEF-783E-4C02-AAA5-D03A77C83A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817" y="742185"/>
                <a:ext cx="33984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B0CD4A-5D88-4096-B2F0-9512D6C61F30}"/>
                  </a:ext>
                </a:extLst>
              </p14:cNvPr>
              <p14:cNvContentPartPr/>
              <p14:nvPr/>
            </p14:nvContentPartPr>
            <p14:xfrm>
              <a:off x="698977" y="596385"/>
              <a:ext cx="400320" cy="61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B0CD4A-5D88-4096-B2F0-9512D6C61F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977" y="560745"/>
                <a:ext cx="43596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3D1660-4AA5-4718-A768-329F8CB01BCB}"/>
                  </a:ext>
                </a:extLst>
              </p14:cNvPr>
              <p14:cNvContentPartPr/>
              <p14:nvPr/>
            </p14:nvContentPartPr>
            <p14:xfrm>
              <a:off x="1158697" y="881865"/>
              <a:ext cx="190080" cy="519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3D1660-4AA5-4718-A768-329F8CB01B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0697" y="845865"/>
                <a:ext cx="22572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42C34B-8781-41F9-90D3-94312CB40D67}"/>
                  </a:ext>
                </a:extLst>
              </p14:cNvPr>
              <p14:cNvContentPartPr/>
              <p14:nvPr/>
            </p14:nvContentPartPr>
            <p14:xfrm>
              <a:off x="1456057" y="713385"/>
              <a:ext cx="744120" cy="546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42C34B-8781-41F9-90D3-94312CB40D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8057" y="677385"/>
                <a:ext cx="77976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E2B43A-37F8-4FD1-9051-484DA544B942}"/>
                  </a:ext>
                </a:extLst>
              </p14:cNvPr>
              <p14:cNvContentPartPr/>
              <p14:nvPr/>
            </p14:nvContentPartPr>
            <p14:xfrm>
              <a:off x="2224297" y="349065"/>
              <a:ext cx="1758960" cy="775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E2B43A-37F8-4FD1-9051-484DA544B9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6297" y="313425"/>
                <a:ext cx="179460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E3A611-4F75-41C2-A124-FE7D3CCB4DA9}"/>
                  </a:ext>
                </a:extLst>
              </p14:cNvPr>
              <p14:cNvContentPartPr/>
              <p14:nvPr/>
            </p14:nvContentPartPr>
            <p14:xfrm>
              <a:off x="3476017" y="605385"/>
              <a:ext cx="372960" cy="82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E3A611-4F75-41C2-A124-FE7D3CCB4D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58377" y="569745"/>
                <a:ext cx="4086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3C56BC-6D6A-4EEA-A173-19734904C192}"/>
                  </a:ext>
                </a:extLst>
              </p14:cNvPr>
              <p14:cNvContentPartPr/>
              <p14:nvPr/>
            </p14:nvContentPartPr>
            <p14:xfrm>
              <a:off x="4623697" y="448785"/>
              <a:ext cx="513360" cy="705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3C56BC-6D6A-4EEA-A173-19734904C1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06057" y="412785"/>
                <a:ext cx="54900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5A2022-4242-444E-B451-0E1FF6DF18E7}"/>
                  </a:ext>
                </a:extLst>
              </p14:cNvPr>
              <p14:cNvContentPartPr/>
              <p14:nvPr/>
            </p14:nvContentPartPr>
            <p14:xfrm>
              <a:off x="5703337" y="497385"/>
              <a:ext cx="489240" cy="877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5A2022-4242-444E-B451-0E1FF6DF18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5337" y="461745"/>
                <a:ext cx="52488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0FD58E-9D7A-4786-9096-16702F4D88D2}"/>
                  </a:ext>
                </a:extLst>
              </p14:cNvPr>
              <p14:cNvContentPartPr/>
              <p14:nvPr/>
            </p14:nvContentPartPr>
            <p14:xfrm>
              <a:off x="6478777" y="538425"/>
              <a:ext cx="665640" cy="593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0FD58E-9D7A-4786-9096-16702F4D88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61137" y="502785"/>
                <a:ext cx="7012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3A6790C-FF85-4961-854E-2CA26B3550A7}"/>
                  </a:ext>
                </a:extLst>
              </p14:cNvPr>
              <p14:cNvContentPartPr/>
              <p14:nvPr/>
            </p14:nvContentPartPr>
            <p14:xfrm>
              <a:off x="7142977" y="461385"/>
              <a:ext cx="547920" cy="539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3A6790C-FF85-4961-854E-2CA26B3550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24977" y="425385"/>
                <a:ext cx="58356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E03A90-0312-4597-B4B9-591239CA03C1}"/>
                  </a:ext>
                </a:extLst>
              </p14:cNvPr>
              <p14:cNvContentPartPr/>
              <p14:nvPr/>
            </p14:nvContentPartPr>
            <p14:xfrm>
              <a:off x="7287697" y="696825"/>
              <a:ext cx="203040" cy="81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E03A90-0312-4597-B4B9-591239CA03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9697" y="661185"/>
                <a:ext cx="2386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ECE2830-8ECA-4F59-860A-362DA4496830}"/>
                  </a:ext>
                </a:extLst>
              </p14:cNvPr>
              <p14:cNvContentPartPr/>
              <p14:nvPr/>
            </p14:nvContentPartPr>
            <p14:xfrm>
              <a:off x="8084377" y="543465"/>
              <a:ext cx="1340280" cy="62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ECE2830-8ECA-4F59-860A-362DA44968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66737" y="507825"/>
                <a:ext cx="137592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7218A2-DBDF-4771-A2A7-8906B834CD2A}"/>
                  </a:ext>
                </a:extLst>
              </p14:cNvPr>
              <p14:cNvContentPartPr/>
              <p14:nvPr/>
            </p14:nvContentPartPr>
            <p14:xfrm>
              <a:off x="9558217" y="334665"/>
              <a:ext cx="699840" cy="698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7218A2-DBDF-4771-A2A7-8906B834CD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40217" y="298665"/>
                <a:ext cx="73548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083F61B-702B-4957-A55F-CBDAAD9EE767}"/>
                  </a:ext>
                </a:extLst>
              </p14:cNvPr>
              <p14:cNvContentPartPr/>
              <p14:nvPr/>
            </p14:nvContentPartPr>
            <p14:xfrm>
              <a:off x="10166257" y="678465"/>
              <a:ext cx="538560" cy="497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083F61B-702B-4957-A55F-CBDAAD9EE7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48617" y="642825"/>
                <a:ext cx="57420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E89C2E-7284-43D3-8FF2-3FFEB51673A4}"/>
                  </a:ext>
                </a:extLst>
              </p14:cNvPr>
              <p14:cNvContentPartPr/>
              <p14:nvPr/>
            </p14:nvContentPartPr>
            <p14:xfrm>
              <a:off x="10519777" y="525465"/>
              <a:ext cx="725760" cy="405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E89C2E-7284-43D3-8FF2-3FFEB51673A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02137" y="489465"/>
                <a:ext cx="7614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2E7A6F-5D65-4D8B-8249-82E4DB1414C5}"/>
                  </a:ext>
                </a:extLst>
              </p14:cNvPr>
              <p14:cNvContentPartPr/>
              <p14:nvPr/>
            </p14:nvContentPartPr>
            <p14:xfrm>
              <a:off x="11327257" y="296865"/>
              <a:ext cx="655560" cy="65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2E7A6F-5D65-4D8B-8249-82E4DB1414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309617" y="260865"/>
                <a:ext cx="69120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86AEAB-F89C-4DAF-8ACB-69D89B476892}"/>
                  </a:ext>
                </a:extLst>
              </p14:cNvPr>
              <p14:cNvContentPartPr/>
              <p14:nvPr/>
            </p14:nvContentPartPr>
            <p14:xfrm>
              <a:off x="9315937" y="1394145"/>
              <a:ext cx="699840" cy="1057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86AEAB-F89C-4DAF-8ACB-69D89B4768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97937" y="1358145"/>
                <a:ext cx="735480" cy="11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05848A-B690-4388-8F0A-7D7D45033A43}"/>
                  </a:ext>
                </a:extLst>
              </p14:cNvPr>
              <p14:cNvContentPartPr/>
              <p14:nvPr/>
            </p14:nvContentPartPr>
            <p14:xfrm>
              <a:off x="10067257" y="1148625"/>
              <a:ext cx="1059840" cy="1080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05848A-B690-4388-8F0A-7D7D45033A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49257" y="1112985"/>
                <a:ext cx="109548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1557F71-4C74-4A18-8613-53F48D8F7069}"/>
                  </a:ext>
                </a:extLst>
              </p14:cNvPr>
              <p14:cNvContentPartPr/>
              <p14:nvPr/>
            </p14:nvContentPartPr>
            <p14:xfrm>
              <a:off x="10945297" y="986625"/>
              <a:ext cx="386280" cy="381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1557F71-4C74-4A18-8613-53F48D8F70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927297" y="950625"/>
                <a:ext cx="4219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43870BA-96C0-4BB2-9367-C185DEF4A160}"/>
                  </a:ext>
                </a:extLst>
              </p14:cNvPr>
              <p14:cNvContentPartPr/>
              <p14:nvPr/>
            </p14:nvContentPartPr>
            <p14:xfrm>
              <a:off x="10863577" y="1159065"/>
              <a:ext cx="209520" cy="81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43870BA-96C0-4BB2-9367-C185DEF4A1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45937" y="1123425"/>
                <a:ext cx="245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70247D-A24F-4EEB-BEEF-13BDA3E8073E}"/>
                  </a:ext>
                </a:extLst>
              </p14:cNvPr>
              <p14:cNvContentPartPr/>
              <p14:nvPr/>
            </p14:nvContentPartPr>
            <p14:xfrm>
              <a:off x="11223577" y="1038825"/>
              <a:ext cx="326520" cy="194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70247D-A24F-4EEB-BEEF-13BDA3E8073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05937" y="1002825"/>
                <a:ext cx="3621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4E787B-B033-4D00-98B9-1D6BD4F1F781}"/>
                  </a:ext>
                </a:extLst>
              </p14:cNvPr>
              <p14:cNvContentPartPr/>
              <p14:nvPr/>
            </p14:nvContentPartPr>
            <p14:xfrm>
              <a:off x="11588257" y="1039905"/>
              <a:ext cx="483120" cy="164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4E787B-B033-4D00-98B9-1D6BD4F1F78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570257" y="1004265"/>
                <a:ext cx="518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B7401AC-ADEB-483D-B489-A944CF0474A3}"/>
                  </a:ext>
                </a:extLst>
              </p14:cNvPr>
              <p14:cNvContentPartPr/>
              <p14:nvPr/>
            </p14:nvContentPartPr>
            <p14:xfrm>
              <a:off x="660097" y="4043025"/>
              <a:ext cx="524160" cy="922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B7401AC-ADEB-483D-B489-A944CF0474A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2457" y="4007385"/>
                <a:ext cx="55980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A4EC2C-B713-4A6E-B6A5-36F9AD052903}"/>
                  </a:ext>
                </a:extLst>
              </p14:cNvPr>
              <p14:cNvContentPartPr/>
              <p14:nvPr/>
            </p14:nvContentPartPr>
            <p14:xfrm>
              <a:off x="977617" y="4293945"/>
              <a:ext cx="465840" cy="441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A4EC2C-B713-4A6E-B6A5-36F9AD05290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9617" y="4258305"/>
                <a:ext cx="5014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E082C9-B528-4BB1-9021-F19BB725BBAD}"/>
                  </a:ext>
                </a:extLst>
              </p14:cNvPr>
              <p14:cNvContentPartPr/>
              <p14:nvPr/>
            </p14:nvContentPartPr>
            <p14:xfrm>
              <a:off x="1382617" y="3910905"/>
              <a:ext cx="897120" cy="610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E082C9-B528-4BB1-9021-F19BB725BBA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64617" y="3875265"/>
                <a:ext cx="93276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C78842-38A3-42ED-A9BF-3B4C36B79E61}"/>
                  </a:ext>
                </a:extLst>
              </p14:cNvPr>
              <p14:cNvContentPartPr/>
              <p14:nvPr/>
            </p14:nvContentPartPr>
            <p14:xfrm>
              <a:off x="2504377" y="3235185"/>
              <a:ext cx="1099800" cy="969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C78842-38A3-42ED-A9BF-3B4C36B79E6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86377" y="3199545"/>
                <a:ext cx="113544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C7642B-3B0E-4BAE-944A-775719B68935}"/>
                  </a:ext>
                </a:extLst>
              </p14:cNvPr>
              <p14:cNvContentPartPr/>
              <p14:nvPr/>
            </p14:nvContentPartPr>
            <p14:xfrm>
              <a:off x="3240577" y="3506625"/>
              <a:ext cx="188280" cy="132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C7642B-3B0E-4BAE-944A-775719B689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22937" y="3470625"/>
                <a:ext cx="2239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F413983-37D3-409C-AC89-79CF7E9A5878}"/>
                  </a:ext>
                </a:extLst>
              </p14:cNvPr>
              <p14:cNvContentPartPr/>
              <p14:nvPr/>
            </p14:nvContentPartPr>
            <p14:xfrm>
              <a:off x="2715697" y="3931425"/>
              <a:ext cx="478440" cy="390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F413983-37D3-409C-AC89-79CF7E9A587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98057" y="3895425"/>
                <a:ext cx="5140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B5E00B9-833F-464B-BD70-AC82F798CEB7}"/>
                  </a:ext>
                </a:extLst>
              </p14:cNvPr>
              <p14:cNvContentPartPr/>
              <p14:nvPr/>
            </p14:nvContentPartPr>
            <p14:xfrm>
              <a:off x="3868057" y="3493665"/>
              <a:ext cx="787680" cy="1009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B5E00B9-833F-464B-BD70-AC82F798CE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50417" y="3457665"/>
                <a:ext cx="82332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A07EA6-5BC3-4452-A377-5448ABF25467}"/>
                  </a:ext>
                </a:extLst>
              </p14:cNvPr>
              <p14:cNvContentPartPr/>
              <p14:nvPr/>
            </p14:nvContentPartPr>
            <p14:xfrm>
              <a:off x="5433697" y="2683665"/>
              <a:ext cx="682560" cy="1121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A07EA6-5BC3-4452-A377-5448ABF2546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15697" y="2648025"/>
                <a:ext cx="718200" cy="11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418229F-4AF4-4288-8957-C5B225F376F0}"/>
                  </a:ext>
                </a:extLst>
              </p14:cNvPr>
              <p14:cNvContentPartPr/>
              <p14:nvPr/>
            </p14:nvContentPartPr>
            <p14:xfrm>
              <a:off x="5839057" y="2545065"/>
              <a:ext cx="1287360" cy="1067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418229F-4AF4-4288-8957-C5B225F376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21417" y="2509425"/>
                <a:ext cx="1323000" cy="11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7FBC26-748B-4368-80C5-750BF108FA23}"/>
                  </a:ext>
                </a:extLst>
              </p14:cNvPr>
              <p14:cNvContentPartPr/>
              <p14:nvPr/>
            </p14:nvContentPartPr>
            <p14:xfrm>
              <a:off x="6473017" y="2896785"/>
              <a:ext cx="481320" cy="253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7FBC26-748B-4368-80C5-750BF108FA2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55017" y="2861145"/>
                <a:ext cx="5169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06ED9B-DF52-4200-9482-CFFF88BBCF62}"/>
                  </a:ext>
                </a:extLst>
              </p14:cNvPr>
              <p14:cNvContentPartPr/>
              <p14:nvPr/>
            </p14:nvContentPartPr>
            <p14:xfrm>
              <a:off x="7224337" y="2450385"/>
              <a:ext cx="918000" cy="747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06ED9B-DF52-4200-9482-CFFF88BBCF6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06337" y="2414745"/>
                <a:ext cx="95364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A19C1DC-EA0D-4D68-849A-1AEDD57AE184}"/>
                  </a:ext>
                </a:extLst>
              </p14:cNvPr>
              <p14:cNvContentPartPr/>
              <p14:nvPr/>
            </p14:nvContentPartPr>
            <p14:xfrm>
              <a:off x="8017417" y="2715345"/>
              <a:ext cx="699840" cy="474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A19C1DC-EA0D-4D68-849A-1AEDD57AE1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99417" y="2679345"/>
                <a:ext cx="7354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4E808A-2282-44E5-B634-45CEC7D639FB}"/>
                  </a:ext>
                </a:extLst>
              </p14:cNvPr>
              <p14:cNvContentPartPr/>
              <p14:nvPr/>
            </p14:nvContentPartPr>
            <p14:xfrm>
              <a:off x="4802977" y="2827305"/>
              <a:ext cx="4554000" cy="3194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4E808A-2282-44E5-B634-45CEC7D639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84977" y="2791305"/>
                <a:ext cx="4589640" cy="32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B0C25E5-30DC-4586-BF37-497721A4FB37}"/>
                  </a:ext>
                </a:extLst>
              </p14:cNvPr>
              <p14:cNvContentPartPr/>
              <p14:nvPr/>
            </p14:nvContentPartPr>
            <p14:xfrm>
              <a:off x="6645097" y="4879305"/>
              <a:ext cx="835560" cy="513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B0C25E5-30DC-4586-BF37-497721A4FB3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27097" y="4843665"/>
                <a:ext cx="87120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356F23A-93FF-40F5-87CF-18622E5E966E}"/>
                  </a:ext>
                </a:extLst>
              </p14:cNvPr>
              <p14:cNvContentPartPr/>
              <p14:nvPr/>
            </p14:nvContentPartPr>
            <p14:xfrm>
              <a:off x="7576057" y="4687425"/>
              <a:ext cx="440280" cy="348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356F23A-93FF-40F5-87CF-18622E5E966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58417" y="4651785"/>
                <a:ext cx="4759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F9E5E64-C89E-4F26-A382-1F637D589956}"/>
                  </a:ext>
                </a:extLst>
              </p14:cNvPr>
              <p14:cNvContentPartPr/>
              <p14:nvPr/>
            </p14:nvContentPartPr>
            <p14:xfrm>
              <a:off x="8102377" y="4512105"/>
              <a:ext cx="640800" cy="287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F9E5E64-C89E-4F26-A382-1F637D58995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84377" y="4476465"/>
                <a:ext cx="6764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E9B9B2E-D120-419F-8EEF-A057C57D208F}"/>
                  </a:ext>
                </a:extLst>
              </p14:cNvPr>
              <p14:cNvContentPartPr/>
              <p14:nvPr/>
            </p14:nvContentPartPr>
            <p14:xfrm>
              <a:off x="9084457" y="3965265"/>
              <a:ext cx="613440" cy="595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E9B9B2E-D120-419F-8EEF-A057C57D20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66817" y="3929265"/>
                <a:ext cx="64908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47D1F5D-81C4-423C-BC27-D38862EF2334}"/>
                  </a:ext>
                </a:extLst>
              </p14:cNvPr>
              <p14:cNvContentPartPr/>
              <p14:nvPr/>
            </p14:nvContentPartPr>
            <p14:xfrm>
              <a:off x="9542017" y="3599505"/>
              <a:ext cx="1475280" cy="846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47D1F5D-81C4-423C-BC27-D38862EF233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24377" y="3563865"/>
                <a:ext cx="151092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B2F1795-7B43-4301-8D4B-5890FFCD6395}"/>
                  </a:ext>
                </a:extLst>
              </p14:cNvPr>
              <p14:cNvContentPartPr/>
              <p14:nvPr/>
            </p14:nvContentPartPr>
            <p14:xfrm>
              <a:off x="11135737" y="3106665"/>
              <a:ext cx="782640" cy="924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B2F1795-7B43-4301-8D4B-5890FFCD639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117737" y="3071025"/>
                <a:ext cx="81828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17993A7-EB94-4D1E-9D9A-11CCC399B4E1}"/>
                  </a:ext>
                </a:extLst>
              </p14:cNvPr>
              <p14:cNvContentPartPr/>
              <p14:nvPr/>
            </p14:nvContentPartPr>
            <p14:xfrm>
              <a:off x="8633017" y="4881465"/>
              <a:ext cx="779760" cy="1006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17993A7-EB94-4D1E-9D9A-11CCC399B4E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15017" y="4845825"/>
                <a:ext cx="815400" cy="10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1F81E12-4DB7-465C-AF53-61F0AFC174D3}"/>
                  </a:ext>
                </a:extLst>
              </p14:cNvPr>
              <p14:cNvContentPartPr/>
              <p14:nvPr/>
            </p14:nvContentPartPr>
            <p14:xfrm>
              <a:off x="9496297" y="4696065"/>
              <a:ext cx="993240" cy="1199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1F81E12-4DB7-465C-AF53-61F0AFC174D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78657" y="4660425"/>
                <a:ext cx="102888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BB4B052-6C5F-4707-AE16-01EA4BA18CF8}"/>
                  </a:ext>
                </a:extLst>
              </p14:cNvPr>
              <p14:cNvContentPartPr/>
              <p14:nvPr/>
            </p14:nvContentPartPr>
            <p14:xfrm>
              <a:off x="10451737" y="4675905"/>
              <a:ext cx="521280" cy="498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BB4B052-6C5F-4707-AE16-01EA4BA18CF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33737" y="4639905"/>
                <a:ext cx="5569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CB3EE27-390A-4D5E-8524-E13A0E80602E}"/>
                  </a:ext>
                </a:extLst>
              </p14:cNvPr>
              <p14:cNvContentPartPr/>
              <p14:nvPr/>
            </p14:nvContentPartPr>
            <p14:xfrm>
              <a:off x="10510417" y="4863105"/>
              <a:ext cx="186840" cy="88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CB3EE27-390A-4D5E-8524-E13A0E80602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492777" y="4827465"/>
                <a:ext cx="2224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BAEF4EE-3DAA-4F7C-B7BC-66276E1FEED1}"/>
                  </a:ext>
                </a:extLst>
              </p14:cNvPr>
              <p14:cNvContentPartPr/>
              <p14:nvPr/>
            </p14:nvContentPartPr>
            <p14:xfrm>
              <a:off x="10835857" y="4570065"/>
              <a:ext cx="567000" cy="394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BAEF4EE-3DAA-4F7C-B7BC-66276E1FEED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17857" y="4534065"/>
                <a:ext cx="6026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2125C87-E375-4C05-8471-DE55374477A5}"/>
                  </a:ext>
                </a:extLst>
              </p14:cNvPr>
              <p14:cNvContentPartPr/>
              <p14:nvPr/>
            </p14:nvContentPartPr>
            <p14:xfrm>
              <a:off x="11162377" y="4505625"/>
              <a:ext cx="488160" cy="304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2125C87-E375-4C05-8471-DE55374477A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144737" y="4469625"/>
                <a:ext cx="523800" cy="3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3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A3A2DD-62CB-4C01-B2A3-DE173CF66619}"/>
                  </a:ext>
                </a:extLst>
              </p14:cNvPr>
              <p14:cNvContentPartPr/>
              <p14:nvPr/>
            </p14:nvContentPartPr>
            <p14:xfrm>
              <a:off x="1520497" y="954225"/>
              <a:ext cx="6039360" cy="76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A3A2DD-62CB-4C01-B2A3-DE173CF66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2857" y="918585"/>
                <a:ext cx="607500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D54B7F-A8F1-45DC-BABC-2ACCA874C4FD}"/>
                  </a:ext>
                </a:extLst>
              </p14:cNvPr>
              <p14:cNvContentPartPr/>
              <p14:nvPr/>
            </p14:nvContentPartPr>
            <p14:xfrm>
              <a:off x="3756097" y="277785"/>
              <a:ext cx="715680" cy="809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D54B7F-A8F1-45DC-BABC-2ACCA874C4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8457" y="242145"/>
                <a:ext cx="75132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3A1FB-E39D-4146-8769-413B40B7D67A}"/>
                  </a:ext>
                </a:extLst>
              </p14:cNvPr>
              <p14:cNvContentPartPr/>
              <p14:nvPr/>
            </p14:nvContentPartPr>
            <p14:xfrm>
              <a:off x="2326537" y="1466505"/>
              <a:ext cx="437040" cy="475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3A1FB-E39D-4146-8769-413B40B7D6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8537" y="1430865"/>
                <a:ext cx="4726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8D9A16-D192-4AFA-9F77-A7DF88DF7F91}"/>
                  </a:ext>
                </a:extLst>
              </p14:cNvPr>
              <p14:cNvContentPartPr/>
              <p14:nvPr/>
            </p14:nvContentPartPr>
            <p14:xfrm>
              <a:off x="1638217" y="706545"/>
              <a:ext cx="546120" cy="595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8D9A16-D192-4AFA-9F77-A7DF88DF7F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577" y="670905"/>
                <a:ext cx="58176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25354D-E8A2-4F33-BC62-44B42CE2C693}"/>
                  </a:ext>
                </a:extLst>
              </p14:cNvPr>
              <p14:cNvContentPartPr/>
              <p14:nvPr/>
            </p14:nvContentPartPr>
            <p14:xfrm>
              <a:off x="1846657" y="38902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25354D-E8A2-4F33-BC62-44B42CE2C6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8657" y="353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2C5BB8C-CD17-4850-8C81-3EA17EB61235}"/>
                  </a:ext>
                </a:extLst>
              </p14:cNvPr>
              <p14:cNvContentPartPr/>
              <p14:nvPr/>
            </p14:nvContentPartPr>
            <p14:xfrm>
              <a:off x="2325817" y="653265"/>
              <a:ext cx="200160" cy="542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2C5BB8C-CD17-4850-8C81-3EA17EB612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7817" y="617625"/>
                <a:ext cx="23580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9C4B48-79DC-4874-A3BC-8452770A7F6B}"/>
                  </a:ext>
                </a:extLst>
              </p14:cNvPr>
              <p14:cNvContentPartPr/>
              <p14:nvPr/>
            </p14:nvContentPartPr>
            <p14:xfrm>
              <a:off x="2569897" y="588105"/>
              <a:ext cx="164880" cy="426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9C4B48-79DC-4874-A3BC-8452770A7F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2257" y="552465"/>
                <a:ext cx="2005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2505-6F37-476F-AEC9-35BFBBEAB87D}"/>
                  </a:ext>
                </a:extLst>
              </p14:cNvPr>
              <p14:cNvContentPartPr/>
              <p14:nvPr/>
            </p14:nvContentPartPr>
            <p14:xfrm>
              <a:off x="2525617" y="793305"/>
              <a:ext cx="239040" cy="75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2505-6F37-476F-AEC9-35BFBBEAB8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7617" y="757305"/>
                <a:ext cx="2746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D0F5B2-A780-4F50-B3F3-1742D571D09A}"/>
                  </a:ext>
                </a:extLst>
              </p14:cNvPr>
              <p14:cNvContentPartPr/>
              <p14:nvPr/>
            </p14:nvContentPartPr>
            <p14:xfrm>
              <a:off x="2770057" y="416025"/>
              <a:ext cx="193320" cy="478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D0F5B2-A780-4F50-B3F3-1742D571D0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2417" y="380385"/>
                <a:ext cx="22896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7A058E-DF36-4381-B4CB-45BB06D76F8E}"/>
                  </a:ext>
                </a:extLst>
              </p14:cNvPr>
              <p14:cNvContentPartPr/>
              <p14:nvPr/>
            </p14:nvContentPartPr>
            <p14:xfrm>
              <a:off x="3449017" y="2130345"/>
              <a:ext cx="534960" cy="96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7A058E-DF36-4381-B4CB-45BB06D76F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1377" y="2094345"/>
                <a:ext cx="570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3A3BE92-5C6A-4F07-8F83-871941053913}"/>
                  </a:ext>
                </a:extLst>
              </p14:cNvPr>
              <p14:cNvContentPartPr/>
              <p14:nvPr/>
            </p14:nvContentPartPr>
            <p14:xfrm>
              <a:off x="3657097" y="2000385"/>
              <a:ext cx="237600" cy="426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3A3BE92-5C6A-4F07-8F83-8719410539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9457" y="1964385"/>
                <a:ext cx="27324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EA215B-7C8D-4AA3-BF4D-D944A9ED4779}"/>
                  </a:ext>
                </a:extLst>
              </p14:cNvPr>
              <p14:cNvContentPartPr/>
              <p14:nvPr/>
            </p14:nvContentPartPr>
            <p14:xfrm>
              <a:off x="5467897" y="1987065"/>
              <a:ext cx="200880" cy="68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EA215B-7C8D-4AA3-BF4D-D944A9ED47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50257" y="1951425"/>
                <a:ext cx="2365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369DB7-269A-4FC3-BBE9-20CE3E0F3A2A}"/>
                  </a:ext>
                </a:extLst>
              </p14:cNvPr>
              <p14:cNvContentPartPr/>
              <p14:nvPr/>
            </p14:nvContentPartPr>
            <p14:xfrm>
              <a:off x="4236697" y="1932705"/>
              <a:ext cx="242640" cy="353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369DB7-269A-4FC3-BBE9-20CE3E0F3A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19057" y="1896705"/>
                <a:ext cx="2782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B44720-56CB-4A31-AD74-4FA4673E56E7}"/>
                  </a:ext>
                </a:extLst>
              </p14:cNvPr>
              <p14:cNvContentPartPr/>
              <p14:nvPr/>
            </p14:nvContentPartPr>
            <p14:xfrm>
              <a:off x="4687417" y="1935945"/>
              <a:ext cx="170640" cy="377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B44720-56CB-4A31-AD74-4FA4673E56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69777" y="1900305"/>
                <a:ext cx="20628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CB0A293-58CF-468F-823F-1460E5F5FE1D}"/>
                  </a:ext>
                </a:extLst>
              </p14:cNvPr>
              <p14:cNvContentPartPr/>
              <p14:nvPr/>
            </p14:nvContentPartPr>
            <p14:xfrm>
              <a:off x="4888657" y="1792305"/>
              <a:ext cx="218520" cy="383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CB0A293-58CF-468F-823F-1460E5F5FE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70657" y="1756665"/>
                <a:ext cx="2541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75012FF-3D6C-4D7E-B86D-94816B9D0BCA}"/>
                  </a:ext>
                </a:extLst>
              </p14:cNvPr>
              <p14:cNvContentPartPr/>
              <p14:nvPr/>
            </p14:nvContentPartPr>
            <p14:xfrm>
              <a:off x="4834297" y="1924425"/>
              <a:ext cx="131760" cy="58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5012FF-3D6C-4D7E-B86D-94816B9D0B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16297" y="1888785"/>
                <a:ext cx="1674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A6D1EDD-BE06-481B-9638-312346966F69}"/>
                  </a:ext>
                </a:extLst>
              </p14:cNvPr>
              <p14:cNvContentPartPr/>
              <p14:nvPr/>
            </p14:nvContentPartPr>
            <p14:xfrm>
              <a:off x="5096737" y="1782945"/>
              <a:ext cx="173520" cy="389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A6D1EDD-BE06-481B-9638-312346966F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78737" y="1747305"/>
                <a:ext cx="2091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C3EEE5-4B11-4E60-92E6-061363A2C508}"/>
                  </a:ext>
                </a:extLst>
              </p14:cNvPr>
              <p14:cNvContentPartPr/>
              <p14:nvPr/>
            </p14:nvContentPartPr>
            <p14:xfrm>
              <a:off x="496657" y="2849265"/>
              <a:ext cx="574200" cy="1258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C3EEE5-4B11-4E60-92E6-061363A2C50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8657" y="2813625"/>
                <a:ext cx="60984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FA0026B-8533-457A-900B-55CF571D67CF}"/>
                  </a:ext>
                </a:extLst>
              </p14:cNvPr>
              <p14:cNvContentPartPr/>
              <p14:nvPr/>
            </p14:nvContentPartPr>
            <p14:xfrm>
              <a:off x="927937" y="3483945"/>
              <a:ext cx="643320" cy="476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FA0026B-8533-457A-900B-55CF571D67C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297" y="3447945"/>
                <a:ext cx="67896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5B8FCFA-5223-4785-9081-1B831B45D9BB}"/>
                  </a:ext>
                </a:extLst>
              </p14:cNvPr>
              <p14:cNvContentPartPr/>
              <p14:nvPr/>
            </p14:nvContentPartPr>
            <p14:xfrm>
              <a:off x="1574857" y="3365865"/>
              <a:ext cx="828360" cy="464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5B8FCFA-5223-4785-9081-1B831B45D9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57217" y="3329865"/>
                <a:ext cx="8640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DB3EC33-EC7B-4F71-92EA-53AD18DDA2AF}"/>
                  </a:ext>
                </a:extLst>
              </p14:cNvPr>
              <p14:cNvContentPartPr/>
              <p14:nvPr/>
            </p14:nvContentPartPr>
            <p14:xfrm>
              <a:off x="2672497" y="3035745"/>
              <a:ext cx="911520" cy="585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DB3EC33-EC7B-4F71-92EA-53AD18DDA2A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54857" y="3000105"/>
                <a:ext cx="94716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075573-256C-4129-8EEA-42ACDA48A45E}"/>
                  </a:ext>
                </a:extLst>
              </p14:cNvPr>
              <p14:cNvContentPartPr/>
              <p14:nvPr/>
            </p14:nvContentPartPr>
            <p14:xfrm>
              <a:off x="3946897" y="3204945"/>
              <a:ext cx="633600" cy="117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075573-256C-4129-8EEA-42ACDA48A4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29257" y="3168945"/>
                <a:ext cx="6692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5054052-2AA5-4D22-ABC5-4B71C1B68553}"/>
                  </a:ext>
                </a:extLst>
              </p14:cNvPr>
              <p14:cNvContentPartPr/>
              <p14:nvPr/>
            </p14:nvContentPartPr>
            <p14:xfrm>
              <a:off x="4019617" y="3526065"/>
              <a:ext cx="470880" cy="131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5054052-2AA5-4D22-ABC5-4B71C1B6855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01617" y="3490425"/>
                <a:ext cx="5065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D6575B3-F5CD-472E-B671-D0DABA866263}"/>
                  </a:ext>
                </a:extLst>
              </p14:cNvPr>
              <p14:cNvContentPartPr/>
              <p14:nvPr/>
            </p14:nvContentPartPr>
            <p14:xfrm>
              <a:off x="4879657" y="2732265"/>
              <a:ext cx="305280" cy="813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D6575B3-F5CD-472E-B671-D0DABA86626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61657" y="2696625"/>
                <a:ext cx="340920" cy="8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662C68-0FBF-45BD-9DEF-E063D84AF6A1}"/>
                  </a:ext>
                </a:extLst>
              </p14:cNvPr>
              <p14:cNvContentPartPr/>
              <p14:nvPr/>
            </p14:nvContentPartPr>
            <p14:xfrm>
              <a:off x="5803057" y="2913345"/>
              <a:ext cx="382680" cy="101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662C68-0FBF-45BD-9DEF-E063D84AF6A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85057" y="2877705"/>
                <a:ext cx="4183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36FEB19-06CD-4536-BDE4-80B21C76FDA8}"/>
                  </a:ext>
                </a:extLst>
              </p14:cNvPr>
              <p14:cNvContentPartPr/>
              <p14:nvPr/>
            </p14:nvContentPartPr>
            <p14:xfrm>
              <a:off x="5893417" y="3091185"/>
              <a:ext cx="357480" cy="77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36FEB19-06CD-4536-BDE4-80B21C76FD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75777" y="3055185"/>
                <a:ext cx="3931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B409C52-DD17-4F0C-A377-1BC4638EE392}"/>
                  </a:ext>
                </a:extLst>
              </p14:cNvPr>
              <p14:cNvContentPartPr/>
              <p14:nvPr/>
            </p14:nvContentPartPr>
            <p14:xfrm>
              <a:off x="6663097" y="2424105"/>
              <a:ext cx="361440" cy="562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B409C52-DD17-4F0C-A377-1BC4638EE39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45457" y="2388105"/>
                <a:ext cx="39708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4E8116-0D73-4A91-91DC-1484D4E798AC}"/>
                  </a:ext>
                </a:extLst>
              </p14:cNvPr>
              <p14:cNvContentPartPr/>
              <p14:nvPr/>
            </p14:nvContentPartPr>
            <p14:xfrm>
              <a:off x="6807817" y="2132505"/>
              <a:ext cx="360" cy="3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4E8116-0D73-4A91-91DC-1484D4E798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0177" y="20968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12B68B4-8D47-4C1B-AF45-4EB4E8A5AC74}"/>
                  </a:ext>
                </a:extLst>
              </p14:cNvPr>
              <p14:cNvContentPartPr/>
              <p14:nvPr/>
            </p14:nvContentPartPr>
            <p14:xfrm>
              <a:off x="6590737" y="1754865"/>
              <a:ext cx="665280" cy="361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12B68B4-8D47-4C1B-AF45-4EB4E8A5AC7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572737" y="1718865"/>
                <a:ext cx="7009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F0AED56-B39F-47FB-9313-B740808A91C7}"/>
                  </a:ext>
                </a:extLst>
              </p14:cNvPr>
              <p14:cNvContentPartPr/>
              <p14:nvPr/>
            </p14:nvContentPartPr>
            <p14:xfrm>
              <a:off x="6663097" y="2295585"/>
              <a:ext cx="360" cy="3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F0AED56-B39F-47FB-9313-B740808A91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45457" y="22595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4A963A0-C911-468A-8DE6-44608E6A540A}"/>
                  </a:ext>
                </a:extLst>
              </p14:cNvPr>
              <p14:cNvContentPartPr/>
              <p14:nvPr/>
            </p14:nvContentPartPr>
            <p14:xfrm>
              <a:off x="7366897" y="2208825"/>
              <a:ext cx="101520" cy="620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4A963A0-C911-468A-8DE6-44608E6A54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48897" y="2172825"/>
                <a:ext cx="13716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2BCC95B-22CB-4DD3-855E-B86B4F1B74B0}"/>
                  </a:ext>
                </a:extLst>
              </p14:cNvPr>
              <p14:cNvContentPartPr/>
              <p14:nvPr/>
            </p14:nvContentPartPr>
            <p14:xfrm>
              <a:off x="7532137" y="2226825"/>
              <a:ext cx="255240" cy="410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2BCC95B-22CB-4DD3-855E-B86B4F1B74B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14497" y="2191185"/>
                <a:ext cx="2908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B544DF9-51B4-4F31-87F3-8C3F02740123}"/>
                  </a:ext>
                </a:extLst>
              </p14:cNvPr>
              <p14:cNvContentPartPr/>
              <p14:nvPr/>
            </p14:nvContentPartPr>
            <p14:xfrm>
              <a:off x="7514137" y="2343465"/>
              <a:ext cx="266040" cy="100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B544DF9-51B4-4F31-87F3-8C3F0274012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96497" y="2307825"/>
                <a:ext cx="301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F6DCBE-91B6-4BE4-84EA-0C72FDFA438A}"/>
                  </a:ext>
                </a:extLst>
              </p14:cNvPr>
              <p14:cNvContentPartPr/>
              <p14:nvPr/>
            </p14:nvContentPartPr>
            <p14:xfrm>
              <a:off x="7740217" y="2099745"/>
              <a:ext cx="236160" cy="460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F6DCBE-91B6-4BE4-84EA-0C72FDFA438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22577" y="2064105"/>
                <a:ext cx="2718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7119468-A63F-40BE-B935-4DBBEB51A61B}"/>
                  </a:ext>
                </a:extLst>
              </p14:cNvPr>
              <p14:cNvContentPartPr/>
              <p14:nvPr/>
            </p14:nvContentPartPr>
            <p14:xfrm>
              <a:off x="8039017" y="1881585"/>
              <a:ext cx="400320" cy="739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7119468-A63F-40BE-B935-4DBBEB51A6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21377" y="1845585"/>
                <a:ext cx="43596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28D496B-D067-4A46-B335-3977F0600A97}"/>
                  </a:ext>
                </a:extLst>
              </p14:cNvPr>
              <p14:cNvContentPartPr/>
              <p14:nvPr/>
            </p14:nvContentPartPr>
            <p14:xfrm>
              <a:off x="8012017" y="1753785"/>
              <a:ext cx="771120" cy="681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28D496B-D067-4A46-B335-3977F0600A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94017" y="1718145"/>
                <a:ext cx="80676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7AB012F-ED82-4ADC-B138-3CDC4CAC9639}"/>
                  </a:ext>
                </a:extLst>
              </p14:cNvPr>
              <p14:cNvContentPartPr/>
              <p14:nvPr/>
            </p14:nvContentPartPr>
            <p14:xfrm>
              <a:off x="9747577" y="1565505"/>
              <a:ext cx="887400" cy="549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7AB012F-ED82-4ADC-B138-3CDC4CAC963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29937" y="1529865"/>
                <a:ext cx="92304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C7E0D92-B3F8-47D4-BFEB-60E12D77C591}"/>
                  </a:ext>
                </a:extLst>
              </p14:cNvPr>
              <p14:cNvContentPartPr/>
              <p14:nvPr/>
            </p14:nvContentPartPr>
            <p14:xfrm>
              <a:off x="532657" y="4464945"/>
              <a:ext cx="649080" cy="1236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C7E0D92-B3F8-47D4-BFEB-60E12D77C59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5017" y="4428945"/>
                <a:ext cx="684720" cy="13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F7B9414-DC5F-4977-93BD-FD4DC635E91A}"/>
                  </a:ext>
                </a:extLst>
              </p14:cNvPr>
              <p14:cNvContentPartPr/>
              <p14:nvPr/>
            </p14:nvContentPartPr>
            <p14:xfrm>
              <a:off x="1144657" y="4887945"/>
              <a:ext cx="295920" cy="632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F7B9414-DC5F-4977-93BD-FD4DC635E91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7017" y="4851945"/>
                <a:ext cx="33156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DCEE2E4-1A99-4B61-BC19-4D9146516CB4}"/>
                  </a:ext>
                </a:extLst>
              </p14:cNvPr>
              <p14:cNvContentPartPr/>
              <p14:nvPr/>
            </p14:nvContentPartPr>
            <p14:xfrm>
              <a:off x="1682497" y="5007825"/>
              <a:ext cx="556200" cy="322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DCEE2E4-1A99-4B61-BC19-4D9146516CB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64857" y="4972185"/>
                <a:ext cx="5918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D39C94-DF15-41CF-9634-D0F61D27D31C}"/>
                  </a:ext>
                </a:extLst>
              </p14:cNvPr>
              <p14:cNvContentPartPr/>
              <p14:nvPr/>
            </p14:nvContentPartPr>
            <p14:xfrm>
              <a:off x="2392057" y="4609665"/>
              <a:ext cx="885960" cy="598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D39C94-DF15-41CF-9634-D0F61D27D31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74417" y="4574025"/>
                <a:ext cx="92160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0BB3672-97F9-4395-BFEF-5A6D9DC1DA4C}"/>
                  </a:ext>
                </a:extLst>
              </p14:cNvPr>
              <p14:cNvContentPartPr/>
              <p14:nvPr/>
            </p14:nvContentPartPr>
            <p14:xfrm>
              <a:off x="3765817" y="4313025"/>
              <a:ext cx="785520" cy="331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0BB3672-97F9-4395-BFEF-5A6D9DC1DA4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48177" y="4277025"/>
                <a:ext cx="8211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209F4C-41DA-4068-BA2F-0EB9A903CC4F}"/>
                  </a:ext>
                </a:extLst>
              </p14:cNvPr>
              <p14:cNvContentPartPr/>
              <p14:nvPr/>
            </p14:nvContentPartPr>
            <p14:xfrm>
              <a:off x="3820177" y="4725945"/>
              <a:ext cx="696960" cy="217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209F4C-41DA-4068-BA2F-0EB9A903CC4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02537" y="4690305"/>
                <a:ext cx="7326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D8D68EC-9079-4DB5-8F55-2A9E145B3557}"/>
                  </a:ext>
                </a:extLst>
              </p14:cNvPr>
              <p14:cNvContentPartPr/>
              <p14:nvPr/>
            </p14:nvContentPartPr>
            <p14:xfrm>
              <a:off x="4957777" y="3951585"/>
              <a:ext cx="256680" cy="799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D8D68EC-9079-4DB5-8F55-2A9E145B355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40137" y="3915945"/>
                <a:ext cx="2923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47ED90A-EF03-4054-8DD8-5C46699DE45E}"/>
                  </a:ext>
                </a:extLst>
              </p14:cNvPr>
              <p14:cNvContentPartPr/>
              <p14:nvPr/>
            </p14:nvContentPartPr>
            <p14:xfrm>
              <a:off x="5730337" y="4034745"/>
              <a:ext cx="358920" cy="184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47ED90A-EF03-4054-8DD8-5C46699DE45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12697" y="3998745"/>
                <a:ext cx="3945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2697A03-6D3F-45FE-90D1-38CAECFF0D52}"/>
                  </a:ext>
                </a:extLst>
              </p14:cNvPr>
              <p14:cNvContentPartPr/>
              <p14:nvPr/>
            </p14:nvContentPartPr>
            <p14:xfrm>
              <a:off x="5594977" y="4354785"/>
              <a:ext cx="335880" cy="145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2697A03-6D3F-45FE-90D1-38CAECFF0D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76977" y="4318785"/>
                <a:ext cx="371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689785B-2A82-45AB-A50F-3664F7082AE0}"/>
                  </a:ext>
                </a:extLst>
              </p14:cNvPr>
              <p14:cNvContentPartPr/>
              <p14:nvPr/>
            </p14:nvContentPartPr>
            <p14:xfrm>
              <a:off x="6282577" y="3741705"/>
              <a:ext cx="274320" cy="371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689785B-2A82-45AB-A50F-3664F7082AE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64937" y="3706065"/>
                <a:ext cx="3099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FD9D248-A160-4AE0-AB9A-B4816065DE45}"/>
                  </a:ext>
                </a:extLst>
              </p14:cNvPr>
              <p14:cNvContentPartPr/>
              <p14:nvPr/>
            </p14:nvContentPartPr>
            <p14:xfrm>
              <a:off x="6651217" y="3494385"/>
              <a:ext cx="270720" cy="551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FD9D248-A160-4AE0-AB9A-B4816065DE4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33577" y="3458385"/>
                <a:ext cx="30636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29E697-8B63-46B8-AB9D-BE0CA13C433D}"/>
                  </a:ext>
                </a:extLst>
              </p14:cNvPr>
              <p14:cNvContentPartPr/>
              <p14:nvPr/>
            </p14:nvContentPartPr>
            <p14:xfrm>
              <a:off x="6915457" y="3494385"/>
              <a:ext cx="214200" cy="417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29E697-8B63-46B8-AB9D-BE0CA13C433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97817" y="3458385"/>
                <a:ext cx="2498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5B6E586-8D67-4AEE-84B2-A4FFD5DCFDB1}"/>
                  </a:ext>
                </a:extLst>
              </p14:cNvPr>
              <p14:cNvContentPartPr/>
              <p14:nvPr/>
            </p14:nvContentPartPr>
            <p14:xfrm>
              <a:off x="6816817" y="3586185"/>
              <a:ext cx="317880" cy="89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5B6E586-8D67-4AEE-84B2-A4FFD5DCFDB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98817" y="3550185"/>
                <a:ext cx="353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25E8555-7B1C-46A6-AB20-3B93C75A21B1}"/>
                  </a:ext>
                </a:extLst>
              </p14:cNvPr>
              <p14:cNvContentPartPr/>
              <p14:nvPr/>
            </p14:nvContentPartPr>
            <p14:xfrm>
              <a:off x="7079617" y="3331305"/>
              <a:ext cx="345960" cy="581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25E8555-7B1C-46A6-AB20-3B93C75A21B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61617" y="3295665"/>
                <a:ext cx="38160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9E1C61-A10F-4E96-8CCA-A2E45A9502E4}"/>
                  </a:ext>
                </a:extLst>
              </p14:cNvPr>
              <p14:cNvContentPartPr/>
              <p14:nvPr/>
            </p14:nvContentPartPr>
            <p14:xfrm>
              <a:off x="7569937" y="3476025"/>
              <a:ext cx="198360" cy="395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9E1C61-A10F-4E96-8CCA-A2E45A9502E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51937" y="3440385"/>
                <a:ext cx="2340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D1FC119-CA14-49EC-BD33-D8F62D44FC92}"/>
                  </a:ext>
                </a:extLst>
              </p14:cNvPr>
              <p14:cNvContentPartPr/>
              <p14:nvPr/>
            </p14:nvContentPartPr>
            <p14:xfrm>
              <a:off x="7532137" y="3485385"/>
              <a:ext cx="315720" cy="214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D1FC119-CA14-49EC-BD33-D8F62D44FC9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14497" y="3449745"/>
                <a:ext cx="351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B0045ED-25B4-426A-93A0-838E270E1DE2}"/>
                  </a:ext>
                </a:extLst>
              </p14:cNvPr>
              <p14:cNvContentPartPr/>
              <p14:nvPr/>
            </p14:nvContentPartPr>
            <p14:xfrm>
              <a:off x="7514137" y="3545145"/>
              <a:ext cx="390600" cy="130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B0045ED-25B4-426A-93A0-838E270E1DE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496497" y="3509145"/>
                <a:ext cx="426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CDAF17B-5E21-4235-A780-BBF1D34603A4}"/>
                  </a:ext>
                </a:extLst>
              </p14:cNvPr>
              <p14:cNvContentPartPr/>
              <p14:nvPr/>
            </p14:nvContentPartPr>
            <p14:xfrm>
              <a:off x="7604497" y="3431025"/>
              <a:ext cx="235440" cy="183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CDAF17B-5E21-4235-A780-BBF1D34603A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586497" y="3395025"/>
                <a:ext cx="2710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3556A95-D425-47B4-AA81-05582DEDAFAC}"/>
                  </a:ext>
                </a:extLst>
              </p14:cNvPr>
              <p14:cNvContentPartPr/>
              <p14:nvPr/>
            </p14:nvContentPartPr>
            <p14:xfrm>
              <a:off x="7994017" y="3176505"/>
              <a:ext cx="334080" cy="355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3556A95-D425-47B4-AA81-05582DEDAFA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76017" y="3140865"/>
                <a:ext cx="3697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06E8360-9490-4855-A3AF-BFAE9B5ECCF6}"/>
                  </a:ext>
                </a:extLst>
              </p14:cNvPr>
              <p14:cNvContentPartPr/>
              <p14:nvPr/>
            </p14:nvContentPartPr>
            <p14:xfrm>
              <a:off x="8129737" y="2887785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06E8360-9490-4855-A3AF-BFAE9B5ECC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1737" y="28517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F7ED491-E56E-42EA-B4CD-6EBB3385F575}"/>
                  </a:ext>
                </a:extLst>
              </p14:cNvPr>
              <p14:cNvContentPartPr/>
              <p14:nvPr/>
            </p14:nvContentPartPr>
            <p14:xfrm>
              <a:off x="8529337" y="2914425"/>
              <a:ext cx="190080" cy="498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F7ED491-E56E-42EA-B4CD-6EBB3385F57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511337" y="2878425"/>
                <a:ext cx="2257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4C09B01-E523-4007-802B-70DBD89E225F}"/>
                  </a:ext>
                </a:extLst>
              </p14:cNvPr>
              <p14:cNvContentPartPr/>
              <p14:nvPr/>
            </p14:nvContentPartPr>
            <p14:xfrm>
              <a:off x="8817697" y="2770065"/>
              <a:ext cx="248400" cy="463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4C09B01-E523-4007-802B-70DBD89E225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800057" y="2734065"/>
                <a:ext cx="2840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CA779A2-6BB5-44CA-A129-220E2551D6DD}"/>
                  </a:ext>
                </a:extLst>
              </p14:cNvPr>
              <p14:cNvContentPartPr/>
              <p14:nvPr/>
            </p14:nvContentPartPr>
            <p14:xfrm>
              <a:off x="8836057" y="2988945"/>
              <a:ext cx="119160" cy="52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CA779A2-6BB5-44CA-A129-220E2551D6D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818057" y="2953305"/>
                <a:ext cx="1548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B906A00-6F66-49A5-B278-F5D39D5BD21C}"/>
                  </a:ext>
                </a:extLst>
              </p14:cNvPr>
              <p14:cNvContentPartPr/>
              <p14:nvPr/>
            </p14:nvContentPartPr>
            <p14:xfrm>
              <a:off x="9035137" y="2675025"/>
              <a:ext cx="229680" cy="587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B906A00-6F66-49A5-B278-F5D39D5BD21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017137" y="2639385"/>
                <a:ext cx="2653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D3A0C41-003C-4067-B876-F21AA5E33C95}"/>
                  </a:ext>
                </a:extLst>
              </p14:cNvPr>
              <p14:cNvContentPartPr/>
              <p14:nvPr/>
            </p14:nvContentPartPr>
            <p14:xfrm>
              <a:off x="6011137" y="4801545"/>
              <a:ext cx="417600" cy="132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D3A0C41-003C-4067-B876-F21AA5E33C9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993497" y="4765545"/>
                <a:ext cx="453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671CF1B-A6E9-4226-BB46-3500C314D7F5}"/>
                  </a:ext>
                </a:extLst>
              </p14:cNvPr>
              <p14:cNvContentPartPr/>
              <p14:nvPr/>
            </p14:nvContentPartPr>
            <p14:xfrm>
              <a:off x="5938777" y="5163345"/>
              <a:ext cx="612720" cy="187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671CF1B-A6E9-4226-BB46-3500C314D7F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920777" y="5127345"/>
                <a:ext cx="6483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4496A32-1B86-4478-800A-82B8E5FF2C5B}"/>
                  </a:ext>
                </a:extLst>
              </p14:cNvPr>
              <p14:cNvContentPartPr/>
              <p14:nvPr/>
            </p14:nvContentPartPr>
            <p14:xfrm>
              <a:off x="6780817" y="4527585"/>
              <a:ext cx="262800" cy="374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4496A32-1B86-4478-800A-82B8E5FF2C5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763177" y="4491945"/>
                <a:ext cx="2984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4C4A7B3-7DE6-437E-8D4D-7C2D15A854B6}"/>
                  </a:ext>
                </a:extLst>
              </p14:cNvPr>
              <p14:cNvContentPartPr/>
              <p14:nvPr/>
            </p14:nvContentPartPr>
            <p14:xfrm>
              <a:off x="7199137" y="4381425"/>
              <a:ext cx="220320" cy="469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4C4A7B3-7DE6-437E-8D4D-7C2D15A854B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181137" y="4345785"/>
                <a:ext cx="25596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E2C40F-BFE0-4903-8598-F5BA4CFEDBC3}"/>
                  </a:ext>
                </a:extLst>
              </p14:cNvPr>
              <p14:cNvContentPartPr/>
              <p14:nvPr/>
            </p14:nvContentPartPr>
            <p14:xfrm>
              <a:off x="7432777" y="4354425"/>
              <a:ext cx="363600" cy="444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E2C40F-BFE0-4903-8598-F5BA4CFEDBC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414777" y="4318785"/>
                <a:ext cx="3992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5C6ABEB-ACFE-4E93-9C64-DC0176720BCF}"/>
                  </a:ext>
                </a:extLst>
              </p14:cNvPr>
              <p14:cNvContentPartPr/>
              <p14:nvPr/>
            </p14:nvContentPartPr>
            <p14:xfrm>
              <a:off x="7432777" y="4527585"/>
              <a:ext cx="82440" cy="35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5C6ABEB-ACFE-4E93-9C64-DC0176720BC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414777" y="4491585"/>
                <a:ext cx="118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EC5DA66-048A-4D18-B491-5A80D003AAC0}"/>
                  </a:ext>
                </a:extLst>
              </p14:cNvPr>
              <p14:cNvContentPartPr/>
              <p14:nvPr/>
            </p14:nvContentPartPr>
            <p14:xfrm>
              <a:off x="7640857" y="4336425"/>
              <a:ext cx="396720" cy="386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EC5DA66-048A-4D18-B491-5A80D003AAC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22857" y="4300425"/>
                <a:ext cx="4323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C638746-3086-48B3-96CC-53E73E17F51D}"/>
                  </a:ext>
                </a:extLst>
              </p14:cNvPr>
              <p14:cNvContentPartPr/>
              <p14:nvPr/>
            </p14:nvContentPartPr>
            <p14:xfrm>
              <a:off x="8302897" y="4001265"/>
              <a:ext cx="171000" cy="4665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C638746-3086-48B3-96CC-53E73E17F51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284897" y="3965625"/>
                <a:ext cx="2066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A8DD032-4204-45C7-BA0F-05EFA137856C}"/>
                  </a:ext>
                </a:extLst>
              </p14:cNvPr>
              <p14:cNvContentPartPr/>
              <p14:nvPr/>
            </p14:nvContentPartPr>
            <p14:xfrm>
              <a:off x="8066377" y="4182345"/>
              <a:ext cx="603720" cy="197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A8DD032-4204-45C7-BA0F-05EFA137856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048737" y="4146705"/>
                <a:ext cx="639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80AAD36-D261-47F5-88F0-80665A3742C0}"/>
                  </a:ext>
                </a:extLst>
              </p14:cNvPr>
              <p14:cNvContentPartPr/>
              <p14:nvPr/>
            </p14:nvContentPartPr>
            <p14:xfrm>
              <a:off x="8202097" y="4109985"/>
              <a:ext cx="185040" cy="318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80AAD36-D261-47F5-88F0-80665A3742C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184457" y="4073985"/>
                <a:ext cx="2206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653DEEA-3748-4C44-8A86-DB12CFFEA0B4}"/>
                  </a:ext>
                </a:extLst>
              </p14:cNvPr>
              <p14:cNvContentPartPr/>
              <p14:nvPr/>
            </p14:nvContentPartPr>
            <p14:xfrm>
              <a:off x="8174737" y="4272705"/>
              <a:ext cx="221400" cy="127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653DEEA-3748-4C44-8A86-DB12CFFEA0B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157097" y="4237065"/>
                <a:ext cx="2570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5C2A7C8-C0C6-42EC-83E6-479BB3FB6CFB}"/>
                  </a:ext>
                </a:extLst>
              </p14:cNvPr>
              <p14:cNvContentPartPr/>
              <p14:nvPr/>
            </p14:nvContentPartPr>
            <p14:xfrm>
              <a:off x="8817697" y="3670785"/>
              <a:ext cx="266760" cy="331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5C2A7C8-C0C6-42EC-83E6-479BB3FB6CF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800057" y="3634785"/>
                <a:ext cx="3024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2BE06F1-22B5-4B8F-AC76-D12F943233B8}"/>
                  </a:ext>
                </a:extLst>
              </p14:cNvPr>
              <p14:cNvContentPartPr/>
              <p14:nvPr/>
            </p14:nvContentPartPr>
            <p14:xfrm>
              <a:off x="9253297" y="3575745"/>
              <a:ext cx="151920" cy="289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2BE06F1-22B5-4B8F-AC76-D12F943233B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235297" y="3539745"/>
                <a:ext cx="1875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EB4B9EC-C1D3-43B4-B066-C5A3BE58F3A6}"/>
                  </a:ext>
                </a:extLst>
              </p14:cNvPr>
              <p14:cNvContentPartPr/>
              <p14:nvPr/>
            </p14:nvContentPartPr>
            <p14:xfrm>
              <a:off x="9451657" y="3313305"/>
              <a:ext cx="325800" cy="378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EB4B9EC-C1D3-43B4-B066-C5A3BE58F3A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433657" y="3277305"/>
                <a:ext cx="3614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31B034-65F0-4C40-BA45-29EFD2364CED}"/>
                  </a:ext>
                </a:extLst>
              </p14:cNvPr>
              <p14:cNvContentPartPr/>
              <p14:nvPr/>
            </p14:nvContentPartPr>
            <p14:xfrm>
              <a:off x="9526177" y="3509145"/>
              <a:ext cx="102600" cy="67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31B034-65F0-4C40-BA45-29EFD2364CE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508537" y="3473145"/>
                <a:ext cx="1382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828612B-1107-4C82-BC23-238FA3C6E6A6}"/>
                  </a:ext>
                </a:extLst>
              </p14:cNvPr>
              <p14:cNvContentPartPr/>
              <p14:nvPr/>
            </p14:nvContentPartPr>
            <p14:xfrm>
              <a:off x="9747577" y="3271185"/>
              <a:ext cx="250200" cy="379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828612B-1107-4C82-BC23-238FA3C6E6A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729577" y="3235185"/>
                <a:ext cx="2858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B4296C7-2B91-4D18-8FD4-72752994B5B7}"/>
                  </a:ext>
                </a:extLst>
              </p14:cNvPr>
              <p14:cNvContentPartPr/>
              <p14:nvPr/>
            </p14:nvContentPartPr>
            <p14:xfrm>
              <a:off x="8984737" y="3747825"/>
              <a:ext cx="1290960" cy="704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B4296C7-2B91-4D18-8FD4-72752994B5B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966737" y="3712185"/>
                <a:ext cx="132660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C700456-768C-46FB-AA52-90C9622DF169}"/>
                  </a:ext>
                </a:extLst>
              </p14:cNvPr>
              <p14:cNvContentPartPr/>
              <p14:nvPr/>
            </p14:nvContentPartPr>
            <p14:xfrm>
              <a:off x="9342577" y="4309065"/>
              <a:ext cx="440280" cy="353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C700456-768C-46FB-AA52-90C9622DF16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324937" y="4273065"/>
                <a:ext cx="4759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49560E2-3652-4DA6-9633-279F9109F9D6}"/>
                  </a:ext>
                </a:extLst>
              </p14:cNvPr>
              <p14:cNvContentPartPr/>
              <p14:nvPr/>
            </p14:nvContentPartPr>
            <p14:xfrm>
              <a:off x="6346297" y="5885865"/>
              <a:ext cx="374400" cy="207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49560E2-3652-4DA6-9633-279F9109F9D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328297" y="5849865"/>
                <a:ext cx="410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3622FF0-746A-4F8F-AEDE-0B04552F1ED0}"/>
                  </a:ext>
                </a:extLst>
              </p14:cNvPr>
              <p14:cNvContentPartPr/>
              <p14:nvPr/>
            </p14:nvContentPartPr>
            <p14:xfrm>
              <a:off x="6328297" y="6208785"/>
              <a:ext cx="436680" cy="164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3622FF0-746A-4F8F-AEDE-0B04552F1ED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310297" y="6172785"/>
                <a:ext cx="4723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AB8188D-8155-459C-B651-F986F35AF56B}"/>
                  </a:ext>
                </a:extLst>
              </p14:cNvPr>
              <p14:cNvContentPartPr/>
              <p14:nvPr/>
            </p14:nvContentPartPr>
            <p14:xfrm>
              <a:off x="7269337" y="5378265"/>
              <a:ext cx="407520" cy="389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AB8188D-8155-459C-B651-F986F35AF56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251697" y="5342625"/>
                <a:ext cx="4431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E58D1A0-73B7-40DA-BCC4-B1E4C4069AC6}"/>
                  </a:ext>
                </a:extLst>
              </p14:cNvPr>
              <p14:cNvContentPartPr/>
              <p14:nvPr/>
            </p14:nvContentPartPr>
            <p14:xfrm>
              <a:off x="7622497" y="5143185"/>
              <a:ext cx="234360" cy="225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E58D1A0-73B7-40DA-BCC4-B1E4C4069AC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604857" y="5107545"/>
                <a:ext cx="2700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1BB985F-2742-4964-8095-CF48ED6CAE47}"/>
                  </a:ext>
                </a:extLst>
              </p14:cNvPr>
              <p14:cNvContentPartPr/>
              <p14:nvPr/>
            </p14:nvContentPartPr>
            <p14:xfrm>
              <a:off x="8066377" y="5078745"/>
              <a:ext cx="192600" cy="544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1BB985F-2742-4964-8095-CF48ED6CAE4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048377" y="5042745"/>
                <a:ext cx="22824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13FFD86-E769-4DC2-A544-4E643C5BB0F9}"/>
                  </a:ext>
                </a:extLst>
              </p14:cNvPr>
              <p14:cNvContentPartPr/>
              <p14:nvPr/>
            </p14:nvContentPartPr>
            <p14:xfrm>
              <a:off x="8238097" y="5051385"/>
              <a:ext cx="252720" cy="392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13FFD86-E769-4DC2-A544-4E643C5BB0F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220457" y="5015745"/>
                <a:ext cx="2883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2DA935D-58BA-4E25-A98D-FA8F42AE1293}"/>
                  </a:ext>
                </a:extLst>
              </p14:cNvPr>
              <p14:cNvContentPartPr/>
              <p14:nvPr/>
            </p14:nvContentPartPr>
            <p14:xfrm>
              <a:off x="8229457" y="5259825"/>
              <a:ext cx="181440" cy="81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2DA935D-58BA-4E25-A98D-FA8F42AE1293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211457" y="5223825"/>
                <a:ext cx="2170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4A34F2C-E258-4BD0-ABEC-D29DEE46FB1A}"/>
                  </a:ext>
                </a:extLst>
              </p14:cNvPr>
              <p14:cNvContentPartPr/>
              <p14:nvPr/>
            </p14:nvContentPartPr>
            <p14:xfrm>
              <a:off x="8392177" y="4906305"/>
              <a:ext cx="373320" cy="572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4A34F2C-E258-4BD0-ABEC-D29DEE46FB1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374177" y="4870665"/>
                <a:ext cx="40896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0111D71-88AD-4C50-8195-D6A3B9E2E7FE}"/>
                  </a:ext>
                </a:extLst>
              </p14:cNvPr>
              <p14:cNvContentPartPr/>
              <p14:nvPr/>
            </p14:nvContentPartPr>
            <p14:xfrm>
              <a:off x="7349977" y="5639985"/>
              <a:ext cx="1793880" cy="772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0111D71-88AD-4C50-8195-D6A3B9E2E7F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331977" y="5604345"/>
                <a:ext cx="182952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2E05971-6DC2-4AC1-A9B9-6025FC8E03ED}"/>
                  </a:ext>
                </a:extLst>
              </p14:cNvPr>
              <p14:cNvContentPartPr/>
              <p14:nvPr/>
            </p14:nvContentPartPr>
            <p14:xfrm>
              <a:off x="8030017" y="6174225"/>
              <a:ext cx="638640" cy="527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2E05971-6DC2-4AC1-A9B9-6025FC8E03E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012377" y="6138585"/>
                <a:ext cx="67428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76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8CA880-203A-4B2C-9FC2-8901EBC327D7}"/>
                  </a:ext>
                </a:extLst>
              </p14:cNvPr>
              <p14:cNvContentPartPr/>
              <p14:nvPr/>
            </p14:nvContentPartPr>
            <p14:xfrm>
              <a:off x="983377" y="413865"/>
              <a:ext cx="511560" cy="1046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8CA880-203A-4B2C-9FC2-8901EBC327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737" y="378225"/>
                <a:ext cx="54720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715E39-485B-4833-8E49-19AD09F4BAE3}"/>
                  </a:ext>
                </a:extLst>
              </p14:cNvPr>
              <p14:cNvContentPartPr/>
              <p14:nvPr/>
            </p14:nvContentPartPr>
            <p14:xfrm>
              <a:off x="1500697" y="841905"/>
              <a:ext cx="373320" cy="42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715E39-485B-4833-8E49-19AD09F4BA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3057" y="805905"/>
                <a:ext cx="4089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C607D8-FD76-4968-99A0-3C073A6ABE4B}"/>
                  </a:ext>
                </a:extLst>
              </p14:cNvPr>
              <p14:cNvContentPartPr/>
              <p14:nvPr/>
            </p14:nvContentPartPr>
            <p14:xfrm>
              <a:off x="2045737" y="724185"/>
              <a:ext cx="610560" cy="328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C607D8-FD76-4968-99A0-3C073A6ABE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8097" y="688185"/>
                <a:ext cx="6462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0FDCE8-3D28-49BA-8C5D-1E92261AD8CA}"/>
                  </a:ext>
                </a:extLst>
              </p14:cNvPr>
              <p14:cNvContentPartPr/>
              <p14:nvPr/>
            </p14:nvContentPartPr>
            <p14:xfrm>
              <a:off x="2813617" y="457425"/>
              <a:ext cx="920160" cy="56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0FDCE8-3D28-49BA-8C5D-1E92261AD8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5977" y="421785"/>
                <a:ext cx="95580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622D4F-8145-4ABB-B5B0-66429D890DDC}"/>
                  </a:ext>
                </a:extLst>
              </p14:cNvPr>
              <p14:cNvContentPartPr/>
              <p14:nvPr/>
            </p14:nvContentPartPr>
            <p14:xfrm>
              <a:off x="4073977" y="543105"/>
              <a:ext cx="187200" cy="236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622D4F-8145-4ABB-B5B0-66429D890D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55977" y="507105"/>
                <a:ext cx="2228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5219EA-647F-404B-A687-6867877A0734}"/>
                  </a:ext>
                </a:extLst>
              </p14:cNvPr>
              <p14:cNvContentPartPr/>
              <p14:nvPr/>
            </p14:nvContentPartPr>
            <p14:xfrm>
              <a:off x="4263697" y="333945"/>
              <a:ext cx="442800" cy="453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5219EA-647F-404B-A687-6867877A07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6057" y="298305"/>
                <a:ext cx="4784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22E030-2DC0-4FC6-BB94-388ADA4C20EB}"/>
                  </a:ext>
                </a:extLst>
              </p14:cNvPr>
              <p14:cNvContentPartPr/>
              <p14:nvPr/>
            </p14:nvContentPartPr>
            <p14:xfrm>
              <a:off x="4209337" y="367065"/>
              <a:ext cx="360" cy="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22E030-2DC0-4FC6-BB94-388ADA4C20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1697" y="3314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4B0AD0-370F-4EAA-9641-E875EDC4B567}"/>
                  </a:ext>
                </a:extLst>
              </p14:cNvPr>
              <p14:cNvContentPartPr/>
              <p14:nvPr/>
            </p14:nvContentPartPr>
            <p14:xfrm>
              <a:off x="5315617" y="415305"/>
              <a:ext cx="321840" cy="211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4B0AD0-370F-4EAA-9641-E875EDC4B5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7617" y="379665"/>
                <a:ext cx="357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A1DB9D-37FE-4E94-9CE2-63082E4B05E3}"/>
                  </a:ext>
                </a:extLst>
              </p14:cNvPr>
              <p14:cNvContentPartPr/>
              <p14:nvPr/>
            </p14:nvContentPartPr>
            <p14:xfrm>
              <a:off x="6309937" y="377145"/>
              <a:ext cx="262800" cy="358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A1DB9D-37FE-4E94-9CE2-63082E4B05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2297" y="341505"/>
                <a:ext cx="2984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B4119A-EF25-4363-9026-FB19120FC8D0}"/>
                  </a:ext>
                </a:extLst>
              </p14:cNvPr>
              <p14:cNvContentPartPr/>
              <p14:nvPr/>
            </p14:nvContentPartPr>
            <p14:xfrm>
              <a:off x="6830137" y="361665"/>
              <a:ext cx="605520" cy="879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B4119A-EF25-4363-9026-FB19120FC8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12137" y="325665"/>
                <a:ext cx="64116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772AB1-3301-4DAB-8917-7156A8731BEA}"/>
                  </a:ext>
                </a:extLst>
              </p14:cNvPr>
              <p14:cNvContentPartPr/>
              <p14:nvPr/>
            </p14:nvContentPartPr>
            <p14:xfrm>
              <a:off x="7376977" y="402705"/>
              <a:ext cx="357480" cy="290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772AB1-3301-4DAB-8917-7156A8731B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59337" y="367065"/>
                <a:ext cx="3931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29052E-ADCA-4485-8CB3-A617709FFF3E}"/>
                  </a:ext>
                </a:extLst>
              </p14:cNvPr>
              <p14:cNvContentPartPr/>
              <p14:nvPr/>
            </p14:nvContentPartPr>
            <p14:xfrm>
              <a:off x="8036857" y="215145"/>
              <a:ext cx="920880" cy="595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29052E-ADCA-4485-8CB3-A617709FFF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18857" y="179145"/>
                <a:ext cx="9565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0FB0C1-07C5-47FC-A2AF-E30623114180}"/>
                  </a:ext>
                </a:extLst>
              </p14:cNvPr>
              <p14:cNvContentPartPr/>
              <p14:nvPr/>
            </p14:nvContentPartPr>
            <p14:xfrm>
              <a:off x="8932177" y="211545"/>
              <a:ext cx="823680" cy="54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0FB0C1-07C5-47FC-A2AF-E306231141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14177" y="175545"/>
                <a:ext cx="85932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499598A-F68B-4D73-BCA3-59CA4F4344B6}"/>
                  </a:ext>
                </a:extLst>
              </p14:cNvPr>
              <p14:cNvContentPartPr/>
              <p14:nvPr/>
            </p14:nvContentPartPr>
            <p14:xfrm>
              <a:off x="10248337" y="162225"/>
              <a:ext cx="744120" cy="715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499598A-F68B-4D73-BCA3-59CA4F4344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30697" y="126225"/>
                <a:ext cx="77976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FC66FD-F561-45E9-85CC-914E69551BE0}"/>
                  </a:ext>
                </a:extLst>
              </p14:cNvPr>
              <p14:cNvContentPartPr/>
              <p14:nvPr/>
            </p14:nvContentPartPr>
            <p14:xfrm>
              <a:off x="10773217" y="578385"/>
              <a:ext cx="144360" cy="46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FC66FD-F561-45E9-85CC-914E69551B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55577" y="542385"/>
                <a:ext cx="180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5A4F23-B058-496F-B87F-B5BE60FC2E56}"/>
                  </a:ext>
                </a:extLst>
              </p14:cNvPr>
              <p14:cNvContentPartPr/>
              <p14:nvPr/>
            </p14:nvContentPartPr>
            <p14:xfrm>
              <a:off x="1294417" y="1455705"/>
              <a:ext cx="619200" cy="1161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5A4F23-B058-496F-B87F-B5BE60FC2E5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76417" y="1419705"/>
                <a:ext cx="654840" cy="12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ACCA1A-0BA3-4883-AD8A-C6CEFA72CB31}"/>
                  </a:ext>
                </a:extLst>
              </p14:cNvPr>
              <p14:cNvContentPartPr/>
              <p14:nvPr/>
            </p14:nvContentPartPr>
            <p14:xfrm>
              <a:off x="1937017" y="2118105"/>
              <a:ext cx="125640" cy="140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ACCA1A-0BA3-4883-AD8A-C6CEFA72CB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9017" y="2082105"/>
                <a:ext cx="161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709592-0B56-4226-BE6F-644D363BE59F}"/>
                  </a:ext>
                </a:extLst>
              </p14:cNvPr>
              <p14:cNvContentPartPr/>
              <p14:nvPr/>
            </p14:nvContentPartPr>
            <p14:xfrm>
              <a:off x="1922257" y="1924065"/>
              <a:ext cx="15120" cy="76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709592-0B56-4226-BE6F-644D363BE59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04257" y="1888425"/>
                <a:ext cx="507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A7C189-C11C-43B4-A90F-048B9E639A99}"/>
                  </a:ext>
                </a:extLst>
              </p14:cNvPr>
              <p14:cNvContentPartPr/>
              <p14:nvPr/>
            </p14:nvContentPartPr>
            <p14:xfrm>
              <a:off x="2217097" y="1846665"/>
              <a:ext cx="635040" cy="936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A7C189-C11C-43B4-A90F-048B9E639A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99457" y="1810665"/>
                <a:ext cx="67068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0F2C14C-8427-4E72-86A0-330506AFE4A9}"/>
                  </a:ext>
                </a:extLst>
              </p14:cNvPr>
              <p14:cNvContentPartPr/>
              <p14:nvPr/>
            </p14:nvContentPartPr>
            <p14:xfrm>
              <a:off x="2661337" y="1790145"/>
              <a:ext cx="456480" cy="321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0F2C14C-8427-4E72-86A0-330506AFE4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43697" y="1754505"/>
                <a:ext cx="4921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522F3A-992B-4697-BD19-BDEEC52AF95E}"/>
                  </a:ext>
                </a:extLst>
              </p14:cNvPr>
              <p14:cNvContentPartPr/>
              <p14:nvPr/>
            </p14:nvContentPartPr>
            <p14:xfrm>
              <a:off x="3091537" y="1055745"/>
              <a:ext cx="1199160" cy="920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522F3A-992B-4697-BD19-BDEEC52AF95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73897" y="1020105"/>
                <a:ext cx="1234800" cy="9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8EE815-B869-49F7-A654-00BBE7292755}"/>
                  </a:ext>
                </a:extLst>
              </p14:cNvPr>
              <p14:cNvContentPartPr/>
              <p14:nvPr/>
            </p14:nvContentPartPr>
            <p14:xfrm>
              <a:off x="4724857" y="1192185"/>
              <a:ext cx="357120" cy="366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8EE815-B869-49F7-A654-00BBE72927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7217" y="1156185"/>
                <a:ext cx="39276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3C46BC-6E84-439D-9171-C905709EFC55}"/>
                  </a:ext>
                </a:extLst>
              </p14:cNvPr>
              <p14:cNvContentPartPr/>
              <p14:nvPr/>
            </p14:nvContentPartPr>
            <p14:xfrm>
              <a:off x="5458897" y="1402785"/>
              <a:ext cx="34200" cy="124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3C46BC-6E84-439D-9171-C905709EFC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41257" y="1367145"/>
                <a:ext cx="698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8E1F82-0172-4E1F-83B2-79EC5DDB81BE}"/>
                  </a:ext>
                </a:extLst>
              </p14:cNvPr>
              <p14:cNvContentPartPr/>
              <p14:nvPr/>
            </p14:nvContentPartPr>
            <p14:xfrm>
              <a:off x="5255857" y="1179585"/>
              <a:ext cx="583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8E1F82-0172-4E1F-83B2-79EC5DDB81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38217" y="1143585"/>
                <a:ext cx="939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4059237-D0BD-46CC-B5CD-1DEE65BB15CC}"/>
                  </a:ext>
                </a:extLst>
              </p14:cNvPr>
              <p14:cNvContentPartPr/>
              <p14:nvPr/>
            </p14:nvContentPartPr>
            <p14:xfrm>
              <a:off x="5549257" y="1093185"/>
              <a:ext cx="169560" cy="442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4059237-D0BD-46CC-B5CD-1DEE65BB15C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31617" y="1057545"/>
                <a:ext cx="2052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24334AA-816E-4674-86B1-A0179831CC58}"/>
                  </a:ext>
                </a:extLst>
              </p14:cNvPr>
              <p14:cNvContentPartPr/>
              <p14:nvPr/>
            </p14:nvContentPartPr>
            <p14:xfrm>
              <a:off x="5666977" y="1022625"/>
              <a:ext cx="695880" cy="526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24334AA-816E-4674-86B1-A0179831CC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9337" y="986985"/>
                <a:ext cx="7315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FD1E5B5-E87E-4C1D-A2C7-D915E6D83FD9}"/>
                  </a:ext>
                </a:extLst>
              </p14:cNvPr>
              <p14:cNvContentPartPr/>
              <p14:nvPr/>
            </p14:nvContentPartPr>
            <p14:xfrm>
              <a:off x="5757337" y="1167345"/>
              <a:ext cx="272520" cy="82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FD1E5B5-E87E-4C1D-A2C7-D915E6D83FD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39337" y="1131705"/>
                <a:ext cx="3081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966A42-8F2B-4031-B39E-C2ED4AA09915}"/>
                  </a:ext>
                </a:extLst>
              </p14:cNvPr>
              <p14:cNvContentPartPr/>
              <p14:nvPr/>
            </p14:nvContentPartPr>
            <p14:xfrm>
              <a:off x="6344497" y="1229625"/>
              <a:ext cx="1220760" cy="446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966A42-8F2B-4031-B39E-C2ED4AA099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26857" y="1193985"/>
                <a:ext cx="125640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EFC8A99-9DD4-451C-AC13-F0B22E33ABDB}"/>
                  </a:ext>
                </a:extLst>
              </p14:cNvPr>
              <p14:cNvContentPartPr/>
              <p14:nvPr/>
            </p14:nvContentPartPr>
            <p14:xfrm>
              <a:off x="8410177" y="1049625"/>
              <a:ext cx="491040" cy="465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EFC8A99-9DD4-451C-AC13-F0B22E33ABD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92537" y="1013985"/>
                <a:ext cx="5266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C3B2045-9F75-45EC-B8B3-0302D96FD49E}"/>
                  </a:ext>
                </a:extLst>
              </p14:cNvPr>
              <p14:cNvContentPartPr/>
              <p14:nvPr/>
            </p14:nvContentPartPr>
            <p14:xfrm>
              <a:off x="8981137" y="1185345"/>
              <a:ext cx="312480" cy="383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C3B2045-9F75-45EC-B8B3-0302D96FD49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63137" y="1149345"/>
                <a:ext cx="3481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C59178-853D-49D0-8F85-A02290B7364F}"/>
                  </a:ext>
                </a:extLst>
              </p14:cNvPr>
              <p14:cNvContentPartPr/>
              <p14:nvPr/>
            </p14:nvContentPartPr>
            <p14:xfrm>
              <a:off x="9464257" y="1067985"/>
              <a:ext cx="306720" cy="474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C59178-853D-49D0-8F85-A02290B7364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46257" y="1032345"/>
                <a:ext cx="3423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27506E-B2E2-4349-9DE5-3DEEEE09FD68}"/>
                  </a:ext>
                </a:extLst>
              </p14:cNvPr>
              <p14:cNvContentPartPr/>
              <p14:nvPr/>
            </p14:nvContentPartPr>
            <p14:xfrm>
              <a:off x="9832177" y="868905"/>
              <a:ext cx="373320" cy="593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27506E-B2E2-4349-9DE5-3DEEEE09FD6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14537" y="832905"/>
                <a:ext cx="4089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B722D09-474D-4FA0-A5AC-D880007E52BB}"/>
                  </a:ext>
                </a:extLst>
              </p14:cNvPr>
              <p14:cNvContentPartPr/>
              <p14:nvPr/>
            </p14:nvContentPartPr>
            <p14:xfrm>
              <a:off x="9695737" y="1073025"/>
              <a:ext cx="352080" cy="40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B722D09-474D-4FA0-A5AC-D880007E52B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78097" y="1037385"/>
                <a:ext cx="3877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39CA758-C768-4B18-A83A-7AA57485D009}"/>
                  </a:ext>
                </a:extLst>
              </p14:cNvPr>
              <p14:cNvContentPartPr/>
              <p14:nvPr/>
            </p14:nvContentPartPr>
            <p14:xfrm>
              <a:off x="10040257" y="1166625"/>
              <a:ext cx="520560" cy="307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39CA758-C768-4B18-A83A-7AA57485D00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22617" y="1130985"/>
                <a:ext cx="5562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618DFB7-30E3-41DC-B121-174A9C224A76}"/>
                  </a:ext>
                </a:extLst>
              </p14:cNvPr>
              <p14:cNvContentPartPr/>
              <p14:nvPr/>
            </p14:nvContentPartPr>
            <p14:xfrm>
              <a:off x="10561897" y="1041705"/>
              <a:ext cx="600840" cy="717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618DFB7-30E3-41DC-B121-174A9C224A7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44257" y="1006065"/>
                <a:ext cx="63648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9DB41BF-F43A-454C-B715-277FFF8F8973}"/>
                  </a:ext>
                </a:extLst>
              </p14:cNvPr>
              <p14:cNvContentPartPr/>
              <p14:nvPr/>
            </p14:nvContentPartPr>
            <p14:xfrm>
              <a:off x="11204137" y="893745"/>
              <a:ext cx="501480" cy="374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9DB41BF-F43A-454C-B715-277FFF8F897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186497" y="858105"/>
                <a:ext cx="5371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5D05356-54F6-4B19-A1A8-697F0C5B5A05}"/>
                  </a:ext>
                </a:extLst>
              </p14:cNvPr>
              <p14:cNvContentPartPr/>
              <p14:nvPr/>
            </p14:nvContentPartPr>
            <p14:xfrm>
              <a:off x="1964017" y="2932425"/>
              <a:ext cx="851760" cy="481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5D05356-54F6-4B19-A1A8-697F0C5B5A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46377" y="2896425"/>
                <a:ext cx="8874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558111C-99D9-4428-A212-18E9A4A09354}"/>
                  </a:ext>
                </a:extLst>
              </p14:cNvPr>
              <p14:cNvContentPartPr/>
              <p14:nvPr/>
            </p14:nvContentPartPr>
            <p14:xfrm>
              <a:off x="3510937" y="2449305"/>
              <a:ext cx="1636920" cy="702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558111C-99D9-4428-A212-18E9A4A0935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92937" y="2413665"/>
                <a:ext cx="167256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5C328E-8FFF-488F-A035-ACC911AB14FE}"/>
                  </a:ext>
                </a:extLst>
              </p14:cNvPr>
              <p14:cNvContentPartPr/>
              <p14:nvPr/>
            </p14:nvContentPartPr>
            <p14:xfrm>
              <a:off x="5151097" y="2362545"/>
              <a:ext cx="922320" cy="437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5C328E-8FFF-488F-A035-ACC911AB14F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33097" y="2326545"/>
                <a:ext cx="95796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380C7F3-90A8-4B6F-A2A8-B2E1D73D2EE1}"/>
                  </a:ext>
                </a:extLst>
              </p14:cNvPr>
              <p14:cNvContentPartPr/>
              <p14:nvPr/>
            </p14:nvContentPartPr>
            <p14:xfrm>
              <a:off x="6220657" y="1859625"/>
              <a:ext cx="556560" cy="675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380C7F3-90A8-4B6F-A2A8-B2E1D73D2E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03017" y="1823985"/>
                <a:ext cx="59220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07501A3-FE65-4ED9-B088-DC106AA5D797}"/>
                  </a:ext>
                </a:extLst>
              </p14:cNvPr>
              <p14:cNvContentPartPr/>
              <p14:nvPr/>
            </p14:nvContentPartPr>
            <p14:xfrm>
              <a:off x="5956777" y="2036745"/>
              <a:ext cx="585720" cy="9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07501A3-FE65-4ED9-B088-DC106AA5D79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39137" y="2001105"/>
                <a:ext cx="6213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F0B1057-86A2-43FE-8DF3-7C3B7DBF90F6}"/>
                  </a:ext>
                </a:extLst>
              </p14:cNvPr>
              <p14:cNvContentPartPr/>
              <p14:nvPr/>
            </p14:nvContentPartPr>
            <p14:xfrm>
              <a:off x="6816817" y="2272185"/>
              <a:ext cx="9360" cy="33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F0B1057-86A2-43FE-8DF3-7C3B7DBF90F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98817" y="2236185"/>
                <a:ext cx="45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AEA5B2-BF3F-4B14-A6BB-6AC39AAECF02}"/>
                  </a:ext>
                </a:extLst>
              </p14:cNvPr>
              <p14:cNvContentPartPr/>
              <p14:nvPr/>
            </p14:nvContentPartPr>
            <p14:xfrm>
              <a:off x="959257" y="4237065"/>
              <a:ext cx="124200" cy="421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AEA5B2-BF3F-4B14-A6BB-6AC39AAECF0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1617" y="4201065"/>
                <a:ext cx="1598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4BFB8C7-FEBB-4B0B-BAFD-6915C3E8E13C}"/>
                  </a:ext>
                </a:extLst>
              </p14:cNvPr>
              <p14:cNvContentPartPr/>
              <p14:nvPr/>
            </p14:nvContentPartPr>
            <p14:xfrm>
              <a:off x="1213057" y="3570705"/>
              <a:ext cx="452520" cy="1138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4BFB8C7-FEBB-4B0B-BAFD-6915C3E8E13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95057" y="3535065"/>
                <a:ext cx="488160" cy="12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0E3DE3-EB0A-4C40-8D0B-5422D53A8FAB}"/>
                  </a:ext>
                </a:extLst>
              </p14:cNvPr>
              <p14:cNvContentPartPr/>
              <p14:nvPr/>
            </p14:nvContentPartPr>
            <p14:xfrm>
              <a:off x="1574857" y="4218705"/>
              <a:ext cx="83880" cy="83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0E3DE3-EB0A-4C40-8D0B-5422D53A8FA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57217" y="4183065"/>
                <a:ext cx="119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F91958-A5C6-4410-9F2F-976BC0636CF9}"/>
                  </a:ext>
                </a:extLst>
              </p14:cNvPr>
              <p14:cNvContentPartPr/>
              <p14:nvPr/>
            </p14:nvContentPartPr>
            <p14:xfrm>
              <a:off x="723817" y="3961305"/>
              <a:ext cx="360" cy="3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F91958-A5C6-4410-9F2F-976BC0636C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177" y="39256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BD9E4EB-711F-4650-BC39-096118316C92}"/>
                  </a:ext>
                </a:extLst>
              </p14:cNvPr>
              <p14:cNvContentPartPr/>
              <p14:nvPr/>
            </p14:nvContentPartPr>
            <p14:xfrm>
              <a:off x="2132137" y="3896865"/>
              <a:ext cx="633600" cy="378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BD9E4EB-711F-4650-BC39-096118316C9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114137" y="3860865"/>
                <a:ext cx="6692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458B465-2FAD-413B-89DC-675E031AB182}"/>
                  </a:ext>
                </a:extLst>
              </p14:cNvPr>
              <p14:cNvContentPartPr/>
              <p14:nvPr/>
            </p14:nvContentPartPr>
            <p14:xfrm>
              <a:off x="2742697" y="4028625"/>
              <a:ext cx="697320" cy="249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458B465-2FAD-413B-89DC-675E031AB18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725057" y="3992625"/>
                <a:ext cx="732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627B43F-0C20-4A62-8DBA-18ADF9CF17DA}"/>
                  </a:ext>
                </a:extLst>
              </p14:cNvPr>
              <p14:cNvContentPartPr/>
              <p14:nvPr/>
            </p14:nvContentPartPr>
            <p14:xfrm>
              <a:off x="3476017" y="3724785"/>
              <a:ext cx="794520" cy="1024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627B43F-0C20-4A62-8DBA-18ADF9CF17D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458377" y="3689145"/>
                <a:ext cx="83016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EC8C470-EBE7-4D06-B211-A71F68B1F4E0}"/>
                  </a:ext>
                </a:extLst>
              </p14:cNvPr>
              <p14:cNvContentPartPr/>
              <p14:nvPr/>
            </p14:nvContentPartPr>
            <p14:xfrm>
              <a:off x="4535497" y="3415185"/>
              <a:ext cx="577440" cy="749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EC8C470-EBE7-4D06-B211-A71F68B1F4E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17497" y="3379185"/>
                <a:ext cx="61308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8B98B41-6956-4C76-96D0-3DE87E02BDB4}"/>
                  </a:ext>
                </a:extLst>
              </p14:cNvPr>
              <p14:cNvContentPartPr/>
              <p14:nvPr/>
            </p14:nvContentPartPr>
            <p14:xfrm>
              <a:off x="5286817" y="3684465"/>
              <a:ext cx="109800" cy="257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8B98B41-6956-4C76-96D0-3DE87E02BDB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269177" y="3648825"/>
                <a:ext cx="1454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91B91C0-81DF-4651-9D05-41E9750176D8}"/>
                  </a:ext>
                </a:extLst>
              </p14:cNvPr>
              <p14:cNvContentPartPr/>
              <p14:nvPr/>
            </p14:nvContentPartPr>
            <p14:xfrm>
              <a:off x="4979017" y="3413025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1B91C0-81DF-4651-9D05-41E9750176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1017" y="3377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F0F0A25-BC8A-4459-B90C-77D11E3164E3}"/>
                  </a:ext>
                </a:extLst>
              </p14:cNvPr>
              <p14:cNvContentPartPr/>
              <p14:nvPr/>
            </p14:nvContentPartPr>
            <p14:xfrm>
              <a:off x="5591737" y="3321225"/>
              <a:ext cx="801360" cy="883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F0F0A25-BC8A-4459-B90C-77D11E3164E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74097" y="3285225"/>
                <a:ext cx="837000" cy="9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5E154F9-588E-4B3C-9851-E920A55B17DE}"/>
                  </a:ext>
                </a:extLst>
              </p14:cNvPr>
              <p14:cNvContentPartPr/>
              <p14:nvPr/>
            </p14:nvContentPartPr>
            <p14:xfrm>
              <a:off x="6510097" y="2978865"/>
              <a:ext cx="455400" cy="677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5E154F9-588E-4B3C-9851-E920A55B17D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92457" y="2943225"/>
                <a:ext cx="49104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C6B8B44-B731-4FFA-B9DF-54D3068B8E9A}"/>
                  </a:ext>
                </a:extLst>
              </p14:cNvPr>
              <p14:cNvContentPartPr/>
              <p14:nvPr/>
            </p14:nvContentPartPr>
            <p14:xfrm>
              <a:off x="7559137" y="2975265"/>
              <a:ext cx="624960" cy="596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C6B8B44-B731-4FFA-B9DF-54D3068B8E9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541497" y="2939625"/>
                <a:ext cx="66060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586A477-B74C-4907-A28F-2FCBA95D9086}"/>
                  </a:ext>
                </a:extLst>
              </p14:cNvPr>
              <p14:cNvContentPartPr/>
              <p14:nvPr/>
            </p14:nvContentPartPr>
            <p14:xfrm>
              <a:off x="8329897" y="2703105"/>
              <a:ext cx="205920" cy="661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586A477-B74C-4907-A28F-2FCBA95D908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12257" y="2667465"/>
                <a:ext cx="241560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5FF5252-0594-4640-8C1E-D15E6DC920EA}"/>
                  </a:ext>
                </a:extLst>
              </p14:cNvPr>
              <p14:cNvContentPartPr/>
              <p14:nvPr/>
            </p14:nvContentPartPr>
            <p14:xfrm>
              <a:off x="8609617" y="2742705"/>
              <a:ext cx="483840" cy="418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5FF5252-0594-4640-8C1E-D15E6DC920E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91617" y="2707065"/>
                <a:ext cx="5194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FA160AB-B44F-4470-88C0-72713541CB05}"/>
                  </a:ext>
                </a:extLst>
              </p14:cNvPr>
              <p14:cNvContentPartPr/>
              <p14:nvPr/>
            </p14:nvContentPartPr>
            <p14:xfrm>
              <a:off x="8546257" y="2924865"/>
              <a:ext cx="292320" cy="162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FA160AB-B44F-4470-88C0-72713541CB0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28257" y="2888865"/>
                <a:ext cx="327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9B53643-3814-4C58-B071-E96B0A76E44D}"/>
                  </a:ext>
                </a:extLst>
              </p14:cNvPr>
              <p14:cNvContentPartPr/>
              <p14:nvPr/>
            </p14:nvContentPartPr>
            <p14:xfrm>
              <a:off x="8844697" y="2635785"/>
              <a:ext cx="468360" cy="586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9B53643-3814-4C58-B071-E96B0A76E44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27057" y="2600145"/>
                <a:ext cx="50400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FB6A201-E86E-4F4E-9AE7-F7E26E0E6709}"/>
                  </a:ext>
                </a:extLst>
              </p14:cNvPr>
              <p14:cNvContentPartPr/>
              <p14:nvPr/>
            </p14:nvContentPartPr>
            <p14:xfrm>
              <a:off x="7043257" y="2806065"/>
              <a:ext cx="63000" cy="165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FB6A201-E86E-4F4E-9AE7-F7E26E0E670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025617" y="2770425"/>
                <a:ext cx="98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BBB35B8-E5B0-4A5D-B9AA-7B076B6126D6}"/>
                  </a:ext>
                </a:extLst>
              </p14:cNvPr>
              <p14:cNvContentPartPr/>
              <p14:nvPr/>
            </p14:nvContentPartPr>
            <p14:xfrm>
              <a:off x="7244497" y="2543625"/>
              <a:ext cx="108000" cy="497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BBB35B8-E5B0-4A5D-B9AA-7B076B6126D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26497" y="2507985"/>
                <a:ext cx="14364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60824B1-6B80-405A-9255-C4DD1684C74E}"/>
                  </a:ext>
                </a:extLst>
              </p14:cNvPr>
              <p14:cNvContentPartPr/>
              <p14:nvPr/>
            </p14:nvContentPartPr>
            <p14:xfrm>
              <a:off x="7160617" y="2616345"/>
              <a:ext cx="172800" cy="352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60824B1-6B80-405A-9255-C4DD1684C74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42617" y="2580345"/>
                <a:ext cx="2084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397493A-0FC8-4635-9BE7-4DC73A396480}"/>
                  </a:ext>
                </a:extLst>
              </p14:cNvPr>
              <p14:cNvContentPartPr/>
              <p14:nvPr/>
            </p14:nvContentPartPr>
            <p14:xfrm>
              <a:off x="6898537" y="2576385"/>
              <a:ext cx="360" cy="3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397493A-0FC8-4635-9BE7-4DC73A3964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0897" y="25403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8ACF61F-983E-44EF-9BD6-8441AFF6EB21}"/>
                  </a:ext>
                </a:extLst>
              </p14:cNvPr>
              <p14:cNvContentPartPr/>
              <p14:nvPr/>
            </p14:nvContentPartPr>
            <p14:xfrm>
              <a:off x="7640857" y="2261745"/>
              <a:ext cx="595440" cy="474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8ACF61F-983E-44EF-9BD6-8441AFF6EB2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622857" y="2226105"/>
                <a:ext cx="6310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3B46808-FD1D-40DE-9913-25E99846B3CD}"/>
                  </a:ext>
                </a:extLst>
              </p14:cNvPr>
              <p14:cNvContentPartPr/>
              <p14:nvPr/>
            </p14:nvContentPartPr>
            <p14:xfrm>
              <a:off x="7731577" y="1993905"/>
              <a:ext cx="370440" cy="512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3B46808-FD1D-40DE-9913-25E99846B3C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713577" y="1957905"/>
                <a:ext cx="40608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24B5EBC-0E43-48E7-BC02-A7506633F3CD}"/>
                  </a:ext>
                </a:extLst>
              </p14:cNvPr>
              <p14:cNvContentPartPr/>
              <p14:nvPr/>
            </p14:nvContentPartPr>
            <p14:xfrm>
              <a:off x="2634337" y="5141745"/>
              <a:ext cx="299520" cy="807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24B5EBC-0E43-48E7-BC02-A7506633F3C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616337" y="5106105"/>
                <a:ext cx="335160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1BEFEDE-4866-4E94-B64E-84523449A040}"/>
                  </a:ext>
                </a:extLst>
              </p14:cNvPr>
              <p14:cNvContentPartPr/>
              <p14:nvPr/>
            </p14:nvContentPartPr>
            <p14:xfrm>
              <a:off x="2579977" y="4890465"/>
              <a:ext cx="624960" cy="568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1BEFEDE-4866-4E94-B64E-84523449A04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561977" y="4854465"/>
                <a:ext cx="66060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53074B6-963D-4FD3-8868-0AC94111C3AB}"/>
                  </a:ext>
                </a:extLst>
              </p14:cNvPr>
              <p14:cNvContentPartPr/>
              <p14:nvPr/>
            </p14:nvContentPartPr>
            <p14:xfrm>
              <a:off x="3485377" y="5289705"/>
              <a:ext cx="619920" cy="178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53074B6-963D-4FD3-8868-0AC94111C3A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467377" y="5253705"/>
                <a:ext cx="6555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19D733C-2BD5-400E-A2B0-45C2B9EAA7B0}"/>
                  </a:ext>
                </a:extLst>
              </p14:cNvPr>
              <p14:cNvContentPartPr/>
              <p14:nvPr/>
            </p14:nvContentPartPr>
            <p14:xfrm>
              <a:off x="3521737" y="5747985"/>
              <a:ext cx="496080" cy="64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19D733C-2BD5-400E-A2B0-45C2B9EAA7B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503737" y="5711985"/>
                <a:ext cx="5317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87B7EED-851C-4E30-B552-C398490969C9}"/>
                  </a:ext>
                </a:extLst>
              </p14:cNvPr>
              <p14:cNvContentPartPr/>
              <p14:nvPr/>
            </p14:nvContentPartPr>
            <p14:xfrm>
              <a:off x="4761577" y="4804065"/>
              <a:ext cx="1143720" cy="776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87B7EED-851C-4E30-B552-C398490969C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743937" y="4768425"/>
                <a:ext cx="117936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87EC4FD-864D-4409-B785-4C8BFD7667A6}"/>
                  </a:ext>
                </a:extLst>
              </p14:cNvPr>
              <p14:cNvContentPartPr/>
              <p14:nvPr/>
            </p14:nvContentPartPr>
            <p14:xfrm>
              <a:off x="4925017" y="4488345"/>
              <a:ext cx="569520" cy="356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87EC4FD-864D-4409-B785-4C8BFD7667A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907017" y="4452345"/>
                <a:ext cx="6051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61FB9B9-9CFE-4536-B5C1-D9A4D22CB466}"/>
                  </a:ext>
                </a:extLst>
              </p14:cNvPr>
              <p14:cNvContentPartPr/>
              <p14:nvPr/>
            </p14:nvContentPartPr>
            <p14:xfrm>
              <a:off x="6237937" y="4517505"/>
              <a:ext cx="424800" cy="624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61FB9B9-9CFE-4536-B5C1-D9A4D22CB46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220297" y="4481505"/>
                <a:ext cx="46044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04320CB-6D9C-490B-AA0E-801F6E131EF5}"/>
                  </a:ext>
                </a:extLst>
              </p14:cNvPr>
              <p14:cNvContentPartPr/>
              <p14:nvPr/>
            </p14:nvContentPartPr>
            <p14:xfrm>
              <a:off x="6581377" y="4463145"/>
              <a:ext cx="566640" cy="462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04320CB-6D9C-490B-AA0E-801F6E131EF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563377" y="4427145"/>
                <a:ext cx="60228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C4D58F7-A59B-42EC-A1C6-296373C34E2B}"/>
                  </a:ext>
                </a:extLst>
              </p14:cNvPr>
              <p14:cNvContentPartPr/>
              <p14:nvPr/>
            </p14:nvContentPartPr>
            <p14:xfrm>
              <a:off x="6509017" y="4643505"/>
              <a:ext cx="372240" cy="127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C4D58F7-A59B-42EC-A1C6-296373C34E2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491377" y="4607505"/>
                <a:ext cx="4078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32ACFD-2233-4A76-832B-1673596D16B2}"/>
                  </a:ext>
                </a:extLst>
              </p14:cNvPr>
              <p14:cNvContentPartPr/>
              <p14:nvPr/>
            </p14:nvContentPartPr>
            <p14:xfrm>
              <a:off x="6916177" y="4417785"/>
              <a:ext cx="471240" cy="553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432ACFD-2233-4A76-832B-1673596D16B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898537" y="4382145"/>
                <a:ext cx="506880" cy="6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61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C6A757-8DD3-4751-AE97-17B72825820E}"/>
                  </a:ext>
                </a:extLst>
              </p14:cNvPr>
              <p14:cNvContentPartPr/>
              <p14:nvPr/>
            </p14:nvContentPartPr>
            <p14:xfrm>
              <a:off x="687817" y="407025"/>
              <a:ext cx="137520" cy="61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C6A757-8DD3-4751-AE97-17B7282582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817" y="371385"/>
                <a:ext cx="17316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6FA115-1FA8-4825-A8F9-BFBD4009AE22}"/>
                  </a:ext>
                </a:extLst>
              </p14:cNvPr>
              <p14:cNvContentPartPr/>
              <p14:nvPr/>
            </p14:nvContentPartPr>
            <p14:xfrm>
              <a:off x="723457" y="358785"/>
              <a:ext cx="210600" cy="38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6FA115-1FA8-4825-A8F9-BFBD4009AE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457" y="322785"/>
                <a:ext cx="2462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643217-872C-4878-807D-E46BDA3CBF59}"/>
                  </a:ext>
                </a:extLst>
              </p14:cNvPr>
              <p14:cNvContentPartPr/>
              <p14:nvPr/>
            </p14:nvContentPartPr>
            <p14:xfrm>
              <a:off x="1436617" y="660105"/>
              <a:ext cx="411120" cy="9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643217-872C-4878-807D-E46BDA3CBF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8977" y="624105"/>
                <a:ext cx="4467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2FC13A-4F22-4C8E-8C0C-5358F48E9F56}"/>
                  </a:ext>
                </a:extLst>
              </p14:cNvPr>
              <p14:cNvContentPartPr/>
              <p14:nvPr/>
            </p14:nvContentPartPr>
            <p14:xfrm>
              <a:off x="1455697" y="886905"/>
              <a:ext cx="339480" cy="2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2FC13A-4F22-4C8E-8C0C-5358F48E9F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8057" y="850905"/>
                <a:ext cx="3751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4258AB-4AFA-4EAE-87A4-EDA288C45AFC}"/>
                  </a:ext>
                </a:extLst>
              </p14:cNvPr>
              <p14:cNvContentPartPr/>
              <p14:nvPr/>
            </p14:nvContentPartPr>
            <p14:xfrm>
              <a:off x="1937017" y="400185"/>
              <a:ext cx="796680" cy="624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4258AB-4AFA-4EAE-87A4-EDA288C45A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9017" y="364185"/>
                <a:ext cx="8323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F67949-1544-4BFC-8FA4-14AA1A5D14DF}"/>
                  </a:ext>
                </a:extLst>
              </p14:cNvPr>
              <p14:cNvContentPartPr/>
              <p14:nvPr/>
            </p14:nvContentPartPr>
            <p14:xfrm>
              <a:off x="2190457" y="180585"/>
              <a:ext cx="545400" cy="249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F67949-1544-4BFC-8FA4-14AA1A5D14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2817" y="144945"/>
                <a:ext cx="5810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6EB7A3-A80B-400C-8560-D339B6742FC2}"/>
                  </a:ext>
                </a:extLst>
              </p14:cNvPr>
              <p14:cNvContentPartPr/>
              <p14:nvPr/>
            </p14:nvContentPartPr>
            <p14:xfrm>
              <a:off x="2995417" y="198945"/>
              <a:ext cx="130320" cy="54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6EB7A3-A80B-400C-8560-D339B6742F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7417" y="162945"/>
                <a:ext cx="1659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8FA34E-E939-4CCE-8FD1-E5E41380797A}"/>
                  </a:ext>
                </a:extLst>
              </p14:cNvPr>
              <p14:cNvContentPartPr/>
              <p14:nvPr/>
            </p14:nvContentPartPr>
            <p14:xfrm>
              <a:off x="3249937" y="271305"/>
              <a:ext cx="421920" cy="447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8FA34E-E939-4CCE-8FD1-E5E4138079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1937" y="235665"/>
                <a:ext cx="45756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079282-BE1B-48AE-9FE9-AA7CDB8DB945}"/>
                  </a:ext>
                </a:extLst>
              </p14:cNvPr>
              <p14:cNvContentPartPr/>
              <p14:nvPr/>
            </p14:nvContentPartPr>
            <p14:xfrm>
              <a:off x="3168577" y="415305"/>
              <a:ext cx="264960" cy="82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079282-BE1B-48AE-9FE9-AA7CDB8DB9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0577" y="379305"/>
                <a:ext cx="3006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228D08-64AB-44CC-B945-B78640B4B034}"/>
                  </a:ext>
                </a:extLst>
              </p14:cNvPr>
              <p14:cNvContentPartPr/>
              <p14:nvPr/>
            </p14:nvContentPartPr>
            <p14:xfrm>
              <a:off x="3584737" y="216945"/>
              <a:ext cx="457200" cy="599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228D08-64AB-44CC-B945-B78640B4B0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67097" y="180945"/>
                <a:ext cx="49284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4C9F35-4F0A-49EF-AB2F-65358BD64C0A}"/>
                  </a:ext>
                </a:extLst>
              </p14:cNvPr>
              <p14:cNvContentPartPr/>
              <p14:nvPr/>
            </p14:nvContentPartPr>
            <p14:xfrm>
              <a:off x="535177" y="1499265"/>
              <a:ext cx="252720" cy="817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4C9F35-4F0A-49EF-AB2F-65358BD64C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7177" y="1463625"/>
                <a:ext cx="28836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3D7D83-A32C-473C-84D3-9D81D76F020A}"/>
                  </a:ext>
                </a:extLst>
              </p14:cNvPr>
              <p14:cNvContentPartPr/>
              <p14:nvPr/>
            </p14:nvContentPartPr>
            <p14:xfrm>
              <a:off x="995257" y="1547505"/>
              <a:ext cx="507240" cy="545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3D7D83-A32C-473C-84D3-9D81D76F02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7617" y="1511865"/>
                <a:ext cx="5428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A27F94-07DD-4183-B987-318CA2B00EEB}"/>
                  </a:ext>
                </a:extLst>
              </p14:cNvPr>
              <p14:cNvContentPartPr/>
              <p14:nvPr/>
            </p14:nvContentPartPr>
            <p14:xfrm>
              <a:off x="1728937" y="1520865"/>
              <a:ext cx="492120" cy="301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A27F94-07DD-4183-B987-318CA2B00E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10937" y="1485225"/>
                <a:ext cx="5277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D1F173D-AE0F-4FEE-BABE-16EDA30F14D1}"/>
                  </a:ext>
                </a:extLst>
              </p14:cNvPr>
              <p14:cNvContentPartPr/>
              <p14:nvPr/>
            </p14:nvContentPartPr>
            <p14:xfrm>
              <a:off x="2317537" y="1264545"/>
              <a:ext cx="1035360" cy="729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D1F173D-AE0F-4FEE-BABE-16EDA30F14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99537" y="1228545"/>
                <a:ext cx="107100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2310BA-931C-40A4-811E-2D9B5996E5A5}"/>
                  </a:ext>
                </a:extLst>
              </p14:cNvPr>
              <p14:cNvContentPartPr/>
              <p14:nvPr/>
            </p14:nvContentPartPr>
            <p14:xfrm>
              <a:off x="3743137" y="1262025"/>
              <a:ext cx="520200" cy="316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2310BA-931C-40A4-811E-2D9B5996E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25497" y="1226025"/>
                <a:ext cx="5558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BF1C06-7B82-44F7-9EA0-8D5CB78C6989}"/>
                  </a:ext>
                </a:extLst>
              </p14:cNvPr>
              <p14:cNvContentPartPr/>
              <p14:nvPr/>
            </p14:nvContentPartPr>
            <p14:xfrm>
              <a:off x="3675097" y="1194705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BF1C06-7B82-44F7-9EA0-8D5CB78C69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57457" y="11590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3511DE-F5C7-4762-B8D2-7BF2C2E43984}"/>
                  </a:ext>
                </a:extLst>
              </p14:cNvPr>
              <p14:cNvContentPartPr/>
              <p14:nvPr/>
            </p14:nvContentPartPr>
            <p14:xfrm>
              <a:off x="4390777" y="1067985"/>
              <a:ext cx="217080" cy="259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3511DE-F5C7-4762-B8D2-7BF2C2E439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72777" y="1031985"/>
                <a:ext cx="252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F700DAB-581A-4F32-8BE6-247D788B8236}"/>
                  </a:ext>
                </a:extLst>
              </p14:cNvPr>
              <p14:cNvContentPartPr/>
              <p14:nvPr/>
            </p14:nvContentPartPr>
            <p14:xfrm>
              <a:off x="4526137" y="859905"/>
              <a:ext cx="568080" cy="471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F700DAB-581A-4F32-8BE6-247D788B82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08497" y="823905"/>
                <a:ext cx="60372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70308FB-7B89-48EF-AF66-CDB7410A4068}"/>
                  </a:ext>
                </a:extLst>
              </p14:cNvPr>
              <p14:cNvContentPartPr/>
              <p14:nvPr/>
            </p14:nvContentPartPr>
            <p14:xfrm>
              <a:off x="5196097" y="1146825"/>
              <a:ext cx="314280" cy="169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70308FB-7B89-48EF-AF66-CDB7410A40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78457" y="1111185"/>
                <a:ext cx="3499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6E774B0-044B-44B9-ACD0-32EC2BC4FEF1}"/>
                  </a:ext>
                </a:extLst>
              </p14:cNvPr>
              <p14:cNvContentPartPr/>
              <p14:nvPr/>
            </p14:nvContentPartPr>
            <p14:xfrm>
              <a:off x="4759777" y="1025505"/>
              <a:ext cx="255600" cy="42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6E774B0-044B-44B9-ACD0-32EC2BC4FE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42137" y="989865"/>
                <a:ext cx="2912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16F08-3E90-44A6-B215-785BF37990D8}"/>
                  </a:ext>
                </a:extLst>
              </p14:cNvPr>
              <p14:cNvContentPartPr/>
              <p14:nvPr/>
            </p14:nvContentPartPr>
            <p14:xfrm>
              <a:off x="6083497" y="735705"/>
              <a:ext cx="347400" cy="630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16F08-3E90-44A6-B215-785BF37990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65497" y="700065"/>
                <a:ext cx="38304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6C6E6D-F329-43E0-AC4E-F75B71568DFE}"/>
                  </a:ext>
                </a:extLst>
              </p14:cNvPr>
              <p14:cNvContentPartPr/>
              <p14:nvPr/>
            </p14:nvContentPartPr>
            <p14:xfrm>
              <a:off x="6606937" y="616545"/>
              <a:ext cx="764280" cy="567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6C6E6D-F329-43E0-AC4E-F75B71568D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89297" y="580905"/>
                <a:ext cx="79992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A45B257-9E97-494A-A9CF-98A4F1F8F3F9}"/>
                  </a:ext>
                </a:extLst>
              </p14:cNvPr>
              <p14:cNvContentPartPr/>
              <p14:nvPr/>
            </p14:nvContentPartPr>
            <p14:xfrm>
              <a:off x="6901417" y="647145"/>
              <a:ext cx="290520" cy="100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A45B257-9E97-494A-A9CF-98A4F1F8F3F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83777" y="611145"/>
                <a:ext cx="326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BB268A9-9371-45BF-8F61-C3EB4B885AEB}"/>
                  </a:ext>
                </a:extLst>
              </p14:cNvPr>
              <p14:cNvContentPartPr/>
              <p14:nvPr/>
            </p14:nvContentPartPr>
            <p14:xfrm>
              <a:off x="7280137" y="570105"/>
              <a:ext cx="668880" cy="436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BB268A9-9371-45BF-8F61-C3EB4B885A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62137" y="534105"/>
                <a:ext cx="7045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E9CAF31-9467-4600-92E8-4D1A156AD78A}"/>
                  </a:ext>
                </a:extLst>
              </p14:cNvPr>
              <p14:cNvContentPartPr/>
              <p14:nvPr/>
            </p14:nvContentPartPr>
            <p14:xfrm>
              <a:off x="8625457" y="333225"/>
              <a:ext cx="943920" cy="1195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E9CAF31-9467-4600-92E8-4D1A156AD78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07817" y="297225"/>
                <a:ext cx="979560" cy="12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B426D05-EBFE-4A80-BB32-77615BE571E8}"/>
                  </a:ext>
                </a:extLst>
              </p14:cNvPr>
              <p14:cNvContentPartPr/>
              <p14:nvPr/>
            </p14:nvContentPartPr>
            <p14:xfrm>
              <a:off x="9388297" y="1004625"/>
              <a:ext cx="264600" cy="81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B426D05-EBFE-4A80-BB32-77615BE571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70297" y="968985"/>
                <a:ext cx="3002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D56C48-5056-4161-A370-137340AD156F}"/>
                  </a:ext>
                </a:extLst>
              </p14:cNvPr>
              <p14:cNvContentPartPr/>
              <p14:nvPr/>
            </p14:nvContentPartPr>
            <p14:xfrm>
              <a:off x="9968257" y="389385"/>
              <a:ext cx="735840" cy="691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D56C48-5056-4161-A370-137340AD156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50617" y="353745"/>
                <a:ext cx="77148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5D3830F-94BF-4693-A781-AE1CC4BBAFDF}"/>
                  </a:ext>
                </a:extLst>
              </p14:cNvPr>
              <p14:cNvContentPartPr/>
              <p14:nvPr/>
            </p14:nvContentPartPr>
            <p14:xfrm>
              <a:off x="10863217" y="633105"/>
              <a:ext cx="246960" cy="393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5D3830F-94BF-4693-A781-AE1CC4BBAF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845577" y="597465"/>
                <a:ext cx="282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C7234FB-C187-4D9A-8245-51196EC89AB8}"/>
                  </a:ext>
                </a:extLst>
              </p14:cNvPr>
              <p14:cNvContentPartPr/>
              <p14:nvPr/>
            </p14:nvContentPartPr>
            <p14:xfrm>
              <a:off x="11117377" y="651825"/>
              <a:ext cx="380520" cy="350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C7234FB-C187-4D9A-8245-51196EC89AB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099377" y="615825"/>
                <a:ext cx="4161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21C9D68-F305-4F8E-B5CF-82922012EBED}"/>
                  </a:ext>
                </a:extLst>
              </p14:cNvPr>
              <p14:cNvContentPartPr/>
              <p14:nvPr/>
            </p14:nvContentPartPr>
            <p14:xfrm>
              <a:off x="11559097" y="454185"/>
              <a:ext cx="362160" cy="885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21C9D68-F305-4F8E-B5CF-82922012EBE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541457" y="418185"/>
                <a:ext cx="39780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7DC1BED-0E82-416D-97D2-25EF11C06D2F}"/>
                  </a:ext>
                </a:extLst>
              </p14:cNvPr>
              <p14:cNvContentPartPr/>
              <p14:nvPr/>
            </p14:nvContentPartPr>
            <p14:xfrm>
              <a:off x="11793097" y="441225"/>
              <a:ext cx="243720" cy="320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7DC1BED-0E82-416D-97D2-25EF11C06D2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775097" y="405585"/>
                <a:ext cx="2793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3F4911-4AF2-4DD1-A814-2095A05D9B11}"/>
                  </a:ext>
                </a:extLst>
              </p14:cNvPr>
              <p14:cNvContentPartPr/>
              <p14:nvPr/>
            </p14:nvContentPartPr>
            <p14:xfrm>
              <a:off x="1547497" y="1790865"/>
              <a:ext cx="873720" cy="1182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3F4911-4AF2-4DD1-A814-2095A05D9B1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29497" y="1755225"/>
                <a:ext cx="90936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8A53FE8-7973-4269-8311-06DDD5180FC0}"/>
                  </a:ext>
                </a:extLst>
              </p14:cNvPr>
              <p14:cNvContentPartPr/>
              <p14:nvPr/>
            </p14:nvContentPartPr>
            <p14:xfrm>
              <a:off x="2172457" y="2487825"/>
              <a:ext cx="336960" cy="110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8A53FE8-7973-4269-8311-06DDD5180FC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54457" y="2451825"/>
                <a:ext cx="3726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081F8E-0F57-41E9-A620-042BEC9C8AE3}"/>
                  </a:ext>
                </a:extLst>
              </p14:cNvPr>
              <p14:cNvContentPartPr/>
              <p14:nvPr/>
            </p14:nvContentPartPr>
            <p14:xfrm>
              <a:off x="3218257" y="2132505"/>
              <a:ext cx="870120" cy="413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081F8E-0F57-41E9-A620-042BEC9C8AE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00257" y="2096865"/>
                <a:ext cx="9057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D7667E-C4E4-48E2-ABA3-A34560DCAE5B}"/>
                  </a:ext>
                </a:extLst>
              </p14:cNvPr>
              <p14:cNvContentPartPr/>
              <p14:nvPr/>
            </p14:nvContentPartPr>
            <p14:xfrm>
              <a:off x="4182337" y="1894185"/>
              <a:ext cx="635400" cy="431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D7667E-C4E4-48E2-ABA3-A34560DCAE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64697" y="1858185"/>
                <a:ext cx="6710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7208E3-1195-469B-BF14-56C8C151580B}"/>
                  </a:ext>
                </a:extLst>
              </p14:cNvPr>
              <p14:cNvContentPartPr/>
              <p14:nvPr/>
            </p14:nvContentPartPr>
            <p14:xfrm>
              <a:off x="4894777" y="1672785"/>
              <a:ext cx="1148760" cy="783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7208E3-1195-469B-BF14-56C8C151580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76777" y="1636785"/>
                <a:ext cx="11844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E59A866-B45E-47A3-8C1D-329968DC4D6A}"/>
                  </a:ext>
                </a:extLst>
              </p14:cNvPr>
              <p14:cNvContentPartPr/>
              <p14:nvPr/>
            </p14:nvContentPartPr>
            <p14:xfrm>
              <a:off x="1330777" y="3340305"/>
              <a:ext cx="362880" cy="977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E59A866-B45E-47A3-8C1D-329968DC4D6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12777" y="3304665"/>
                <a:ext cx="39852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0656D30-514F-4F36-9C2D-DA7B31D6C5B8}"/>
                  </a:ext>
                </a:extLst>
              </p14:cNvPr>
              <p14:cNvContentPartPr/>
              <p14:nvPr/>
            </p14:nvContentPartPr>
            <p14:xfrm>
              <a:off x="1348777" y="3239505"/>
              <a:ext cx="597240" cy="536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0656D30-514F-4F36-9C2D-DA7B31D6C5B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30777" y="3203505"/>
                <a:ext cx="63288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5FD022B-6060-443D-A658-E8DC8CC477DC}"/>
                  </a:ext>
                </a:extLst>
              </p14:cNvPr>
              <p14:cNvContentPartPr/>
              <p14:nvPr/>
            </p14:nvContentPartPr>
            <p14:xfrm>
              <a:off x="2226817" y="3630105"/>
              <a:ext cx="761040" cy="154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5FD022B-6060-443D-A658-E8DC8CC477D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08817" y="3594465"/>
                <a:ext cx="796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5D7A1D4-B138-49F8-BD8A-214A9D2E1F9B}"/>
                  </a:ext>
                </a:extLst>
              </p14:cNvPr>
              <p14:cNvContentPartPr/>
              <p14:nvPr/>
            </p14:nvContentPartPr>
            <p14:xfrm>
              <a:off x="2335537" y="4003425"/>
              <a:ext cx="705600" cy="79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5D7A1D4-B138-49F8-BD8A-214A9D2E1F9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17897" y="3967425"/>
                <a:ext cx="7412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D9E243A-3C30-451C-AA6A-39679014219D}"/>
                  </a:ext>
                </a:extLst>
              </p14:cNvPr>
              <p14:cNvContentPartPr/>
              <p14:nvPr/>
            </p14:nvContentPartPr>
            <p14:xfrm>
              <a:off x="3662497" y="2768985"/>
              <a:ext cx="616320" cy="844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D9E243A-3C30-451C-AA6A-39679014219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44497" y="2733345"/>
                <a:ext cx="65196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AF37990-F367-4366-93DF-21508D9A6C2D}"/>
                  </a:ext>
                </a:extLst>
              </p14:cNvPr>
              <p14:cNvContentPartPr/>
              <p14:nvPr/>
            </p14:nvContentPartPr>
            <p14:xfrm>
              <a:off x="4309057" y="2887785"/>
              <a:ext cx="366480" cy="363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AF37990-F367-4366-93DF-21508D9A6C2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91057" y="2851785"/>
                <a:ext cx="4021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B72E842-69BA-4DDE-BDD0-5407128E7EFD}"/>
                  </a:ext>
                </a:extLst>
              </p14:cNvPr>
              <p14:cNvContentPartPr/>
              <p14:nvPr/>
            </p14:nvContentPartPr>
            <p14:xfrm>
              <a:off x="4354417" y="2913345"/>
              <a:ext cx="419400" cy="137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B72E842-69BA-4DDE-BDD0-5407128E7EF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36777" y="2877705"/>
                <a:ext cx="455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679F10E-3CD8-4E12-AE66-965176F8380A}"/>
                  </a:ext>
                </a:extLst>
              </p14:cNvPr>
              <p14:cNvContentPartPr/>
              <p14:nvPr/>
            </p14:nvContentPartPr>
            <p14:xfrm>
              <a:off x="4273057" y="2743065"/>
              <a:ext cx="317160" cy="55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679F10E-3CD8-4E12-AE66-965176F838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55057" y="2707065"/>
                <a:ext cx="3528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638B24F-F215-437C-9E28-22DC2583D674}"/>
                  </a:ext>
                </a:extLst>
              </p14:cNvPr>
              <p14:cNvContentPartPr/>
              <p14:nvPr/>
            </p14:nvContentPartPr>
            <p14:xfrm>
              <a:off x="4662217" y="3178665"/>
              <a:ext cx="146160" cy="35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638B24F-F215-437C-9E28-22DC2583D67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44217" y="3143025"/>
                <a:ext cx="181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2DA03CF-0F92-48DF-95AF-AD0BEC9876DD}"/>
                  </a:ext>
                </a:extLst>
              </p14:cNvPr>
              <p14:cNvContentPartPr/>
              <p14:nvPr/>
            </p14:nvContentPartPr>
            <p14:xfrm>
              <a:off x="3456577" y="3367665"/>
              <a:ext cx="1613520" cy="372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2DA03CF-0F92-48DF-95AF-AD0BEC9876D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38577" y="3332025"/>
                <a:ext cx="16491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B924C99-DC87-441C-A6D7-7130063197B6}"/>
                  </a:ext>
                </a:extLst>
              </p14:cNvPr>
              <p14:cNvContentPartPr/>
              <p14:nvPr/>
            </p14:nvContentPartPr>
            <p14:xfrm>
              <a:off x="3910177" y="3524625"/>
              <a:ext cx="1356480" cy="716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B924C99-DC87-441C-A6D7-7130063197B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92177" y="3488985"/>
                <a:ext cx="13921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1F2093B-F61E-479F-8EB9-74F8EAE3DF57}"/>
                  </a:ext>
                </a:extLst>
              </p14:cNvPr>
              <p14:cNvContentPartPr/>
              <p14:nvPr/>
            </p14:nvContentPartPr>
            <p14:xfrm>
              <a:off x="4689577" y="3594465"/>
              <a:ext cx="289800" cy="90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1F2093B-F61E-479F-8EB9-74F8EAE3DF5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71577" y="3558825"/>
                <a:ext cx="3254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0A96A27-BF20-4593-B8CC-7D62F4C60525}"/>
                  </a:ext>
                </a:extLst>
              </p14:cNvPr>
              <p14:cNvContentPartPr/>
              <p14:nvPr/>
            </p14:nvContentPartPr>
            <p14:xfrm>
              <a:off x="1375777" y="5350185"/>
              <a:ext cx="435240" cy="885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0A96A27-BF20-4593-B8CC-7D62F4C6052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358137" y="5314545"/>
                <a:ext cx="47088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41CE6C-ACF5-4177-8753-C58F76D66B50}"/>
                  </a:ext>
                </a:extLst>
              </p14:cNvPr>
              <p14:cNvContentPartPr/>
              <p14:nvPr/>
            </p14:nvContentPartPr>
            <p14:xfrm>
              <a:off x="1375777" y="5193585"/>
              <a:ext cx="601200" cy="560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41CE6C-ACF5-4177-8753-C58F76D66B5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58137" y="5157585"/>
                <a:ext cx="63684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3429DA0-852C-4CAD-B8C5-9C10BC1AF7F2}"/>
                  </a:ext>
                </a:extLst>
              </p14:cNvPr>
              <p14:cNvContentPartPr/>
              <p14:nvPr/>
            </p14:nvContentPartPr>
            <p14:xfrm>
              <a:off x="2086777" y="5056425"/>
              <a:ext cx="1254600" cy="911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3429DA0-852C-4CAD-B8C5-9C10BC1AF7F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68777" y="5020425"/>
                <a:ext cx="129024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358D73-BE67-463D-A253-A1413629EFA6}"/>
                  </a:ext>
                </a:extLst>
              </p14:cNvPr>
              <p14:cNvContentPartPr/>
              <p14:nvPr/>
            </p14:nvContentPartPr>
            <p14:xfrm>
              <a:off x="2652697" y="5305185"/>
              <a:ext cx="199080" cy="73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358D73-BE67-463D-A253-A1413629EFA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35057" y="5269185"/>
                <a:ext cx="234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87A0036-BC52-4244-9DEF-6060C7446C15}"/>
                  </a:ext>
                </a:extLst>
              </p14:cNvPr>
              <p14:cNvContentPartPr/>
              <p14:nvPr/>
            </p14:nvContentPartPr>
            <p14:xfrm>
              <a:off x="3729817" y="5098185"/>
              <a:ext cx="389880" cy="143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87A0036-BC52-4244-9DEF-6060C7446C1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11817" y="5062545"/>
                <a:ext cx="4255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CFB9C03-ADB3-4623-87A7-6371061A21FE}"/>
                  </a:ext>
                </a:extLst>
              </p14:cNvPr>
              <p14:cNvContentPartPr/>
              <p14:nvPr/>
            </p14:nvContentPartPr>
            <p14:xfrm>
              <a:off x="3648097" y="5352345"/>
              <a:ext cx="651240" cy="197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CFB9C03-ADB3-4623-87A7-6371061A21F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30457" y="5316705"/>
                <a:ext cx="686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E5A9F4E-131A-42C4-8D1D-802E57A99B54}"/>
                  </a:ext>
                </a:extLst>
              </p14:cNvPr>
              <p14:cNvContentPartPr/>
              <p14:nvPr/>
            </p14:nvContentPartPr>
            <p14:xfrm>
              <a:off x="4885057" y="4507425"/>
              <a:ext cx="556200" cy="580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E5A9F4E-131A-42C4-8D1D-802E57A99B5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67417" y="4471785"/>
                <a:ext cx="59184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E72D9C6-5060-4A0C-A13F-4BF740BEB265}"/>
                  </a:ext>
                </a:extLst>
              </p14:cNvPr>
              <p14:cNvContentPartPr/>
              <p14:nvPr/>
            </p14:nvContentPartPr>
            <p14:xfrm>
              <a:off x="5449897" y="4463145"/>
              <a:ext cx="370800" cy="290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E72D9C6-5060-4A0C-A13F-4BF740BEB26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31897" y="4427145"/>
                <a:ext cx="4064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730A928-0789-4CA3-940B-57FB1343BCA8}"/>
                  </a:ext>
                </a:extLst>
              </p14:cNvPr>
              <p14:cNvContentPartPr/>
              <p14:nvPr/>
            </p14:nvContentPartPr>
            <p14:xfrm>
              <a:off x="5531257" y="4510305"/>
              <a:ext cx="297000" cy="115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730A928-0789-4CA3-940B-57FB1343BCA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13257" y="4474305"/>
                <a:ext cx="3326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DAC90B8-7DFB-438B-8E34-D786F6DE1431}"/>
                  </a:ext>
                </a:extLst>
              </p14:cNvPr>
              <p14:cNvContentPartPr/>
              <p14:nvPr/>
            </p14:nvContentPartPr>
            <p14:xfrm>
              <a:off x="5404537" y="4286745"/>
              <a:ext cx="333360" cy="140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DAC90B8-7DFB-438B-8E34-D786F6DE143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86897" y="4251105"/>
                <a:ext cx="3690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4106FF7-A966-49A2-8D24-6AB372D2AF0F}"/>
                  </a:ext>
                </a:extLst>
              </p14:cNvPr>
              <p14:cNvContentPartPr/>
              <p14:nvPr/>
            </p14:nvContentPartPr>
            <p14:xfrm>
              <a:off x="6210577" y="4203945"/>
              <a:ext cx="1124280" cy="349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4106FF7-A966-49A2-8D24-6AB372D2AF0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192577" y="4168305"/>
                <a:ext cx="115992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28FE533-3870-4B69-AFFD-936D71EBC9B9}"/>
                  </a:ext>
                </a:extLst>
              </p14:cNvPr>
              <p14:cNvContentPartPr/>
              <p14:nvPr/>
            </p14:nvContentPartPr>
            <p14:xfrm>
              <a:off x="6500017" y="4433625"/>
              <a:ext cx="1093320" cy="238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28FE533-3870-4B69-AFFD-936D71EBC9B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482017" y="4397625"/>
                <a:ext cx="11289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9DFEA17-8313-49C5-8CA1-01AB71193F71}"/>
                  </a:ext>
                </a:extLst>
              </p14:cNvPr>
              <p14:cNvContentPartPr/>
              <p14:nvPr/>
            </p14:nvContentPartPr>
            <p14:xfrm>
              <a:off x="7124617" y="3793185"/>
              <a:ext cx="756360" cy="861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9DFEA17-8313-49C5-8CA1-01AB71193F7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06977" y="3757185"/>
                <a:ext cx="79200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9C4D751-5936-4034-9297-C50F28FE76A1}"/>
                  </a:ext>
                </a:extLst>
              </p14:cNvPr>
              <p14:cNvContentPartPr/>
              <p14:nvPr/>
            </p14:nvContentPartPr>
            <p14:xfrm>
              <a:off x="6323617" y="4164345"/>
              <a:ext cx="551160" cy="757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9C4D751-5936-4034-9297-C50F28FE76A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05977" y="4128345"/>
                <a:ext cx="5868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B1F6500-399F-483E-A7DF-BB01CB0CFE59}"/>
                  </a:ext>
                </a:extLst>
              </p14:cNvPr>
              <p14:cNvContentPartPr/>
              <p14:nvPr/>
            </p14:nvContentPartPr>
            <p14:xfrm>
              <a:off x="8097697" y="3478545"/>
              <a:ext cx="298080" cy="841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B1F6500-399F-483E-A7DF-BB01CB0CFE5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79697" y="3442905"/>
                <a:ext cx="33372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9DC25AE-0A42-46F7-89C2-BE2579A4FC17}"/>
                  </a:ext>
                </a:extLst>
              </p14:cNvPr>
              <p14:cNvContentPartPr/>
              <p14:nvPr/>
            </p14:nvContentPartPr>
            <p14:xfrm>
              <a:off x="8482897" y="3521385"/>
              <a:ext cx="384120" cy="401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9DC25AE-0A42-46F7-89C2-BE2579A4FC1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64897" y="3485385"/>
                <a:ext cx="4197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F9F42BE-1226-4761-BA64-C4CBE7D73D38}"/>
                  </a:ext>
                </a:extLst>
              </p14:cNvPr>
              <p14:cNvContentPartPr/>
              <p14:nvPr/>
            </p14:nvContentPartPr>
            <p14:xfrm>
              <a:off x="8573257" y="3604545"/>
              <a:ext cx="264600" cy="116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F9F42BE-1226-4761-BA64-C4CBE7D73D3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55257" y="3568545"/>
                <a:ext cx="3002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DF455F9-6F54-4E19-8E05-A3D4CCBC9EBB}"/>
                  </a:ext>
                </a:extLst>
              </p14:cNvPr>
              <p14:cNvContentPartPr/>
              <p14:nvPr/>
            </p14:nvContentPartPr>
            <p14:xfrm>
              <a:off x="8419537" y="3442185"/>
              <a:ext cx="315360" cy="88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DF455F9-6F54-4E19-8E05-A3D4CCBC9EB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01897" y="3406545"/>
                <a:ext cx="3510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C430E71-DA37-48F8-9923-B1BA93F2130E}"/>
                  </a:ext>
                </a:extLst>
              </p14:cNvPr>
              <p14:cNvContentPartPr/>
              <p14:nvPr/>
            </p14:nvContentPartPr>
            <p14:xfrm>
              <a:off x="9098497" y="3142665"/>
              <a:ext cx="339480" cy="225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C430E71-DA37-48F8-9923-B1BA93F2130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80497" y="3106665"/>
                <a:ext cx="375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296AFF1-9FA3-45FE-82E9-F4090AC5C2C4}"/>
                  </a:ext>
                </a:extLst>
              </p14:cNvPr>
              <p14:cNvContentPartPr/>
              <p14:nvPr/>
            </p14:nvContentPartPr>
            <p14:xfrm>
              <a:off x="9243217" y="3416265"/>
              <a:ext cx="389160" cy="132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296AFF1-9FA3-45FE-82E9-F4090AC5C2C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225217" y="3380625"/>
                <a:ext cx="4248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0B9D254-231D-459C-A0DE-5F19F5AA8864}"/>
                  </a:ext>
                </a:extLst>
              </p14:cNvPr>
              <p14:cNvContentPartPr/>
              <p14:nvPr/>
            </p14:nvContentPartPr>
            <p14:xfrm>
              <a:off x="9953137" y="2593305"/>
              <a:ext cx="413640" cy="802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0B9D254-231D-459C-A0DE-5F19F5AA886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935137" y="2557665"/>
                <a:ext cx="44928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B8810FA-C453-4837-9D41-8FC3B4ABC011}"/>
                  </a:ext>
                </a:extLst>
              </p14:cNvPr>
              <p14:cNvContentPartPr/>
              <p14:nvPr/>
            </p14:nvContentPartPr>
            <p14:xfrm>
              <a:off x="10633177" y="2247705"/>
              <a:ext cx="945000" cy="860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B8810FA-C453-4837-9D41-8FC3B4ABC01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615177" y="2212065"/>
                <a:ext cx="98064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F1407C1-96A7-464A-AACA-B984BB01F58A}"/>
                  </a:ext>
                </a:extLst>
              </p14:cNvPr>
              <p14:cNvContentPartPr/>
              <p14:nvPr/>
            </p14:nvContentPartPr>
            <p14:xfrm>
              <a:off x="11035297" y="2353545"/>
              <a:ext cx="263520" cy="124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F1407C1-96A7-464A-AACA-B984BB01F58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017297" y="2317545"/>
                <a:ext cx="2991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6FE539-BD06-4F96-9432-07899DE61CCC}"/>
                  </a:ext>
                </a:extLst>
              </p14:cNvPr>
              <p14:cNvContentPartPr/>
              <p14:nvPr/>
            </p14:nvContentPartPr>
            <p14:xfrm>
              <a:off x="8597017" y="4178745"/>
              <a:ext cx="592920" cy="626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6FE539-BD06-4F96-9432-07899DE61CC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579377" y="4143105"/>
                <a:ext cx="62856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DDE372-4DEA-48F3-9C93-E9104475B5ED}"/>
                  </a:ext>
                </a:extLst>
              </p14:cNvPr>
              <p14:cNvContentPartPr/>
              <p14:nvPr/>
            </p14:nvContentPartPr>
            <p14:xfrm>
              <a:off x="8392177" y="4942305"/>
              <a:ext cx="447840" cy="435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DDE372-4DEA-48F3-9C93-E9104475B5E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74177" y="4906665"/>
                <a:ext cx="4834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93B4FC9-0D05-4399-87CA-379B2817027B}"/>
                  </a:ext>
                </a:extLst>
              </p14:cNvPr>
              <p14:cNvContentPartPr/>
              <p14:nvPr/>
            </p14:nvContentPartPr>
            <p14:xfrm>
              <a:off x="8980777" y="4928625"/>
              <a:ext cx="314640" cy="200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93B4FC9-0D05-4399-87CA-379B2817027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962777" y="4892985"/>
                <a:ext cx="3502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3A0F049-CE04-4982-BE82-EF34F2BE1D89}"/>
                  </a:ext>
                </a:extLst>
              </p14:cNvPr>
              <p14:cNvContentPartPr/>
              <p14:nvPr/>
            </p14:nvContentPartPr>
            <p14:xfrm>
              <a:off x="9414217" y="4698945"/>
              <a:ext cx="317160" cy="223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3A0F049-CE04-4982-BE82-EF34F2BE1D8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396577" y="4663305"/>
                <a:ext cx="3528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61FF8BE-2FC8-4228-AEEC-B23B2CAD48C4}"/>
                  </a:ext>
                </a:extLst>
              </p14:cNvPr>
              <p14:cNvContentPartPr/>
              <p14:nvPr/>
            </p14:nvContentPartPr>
            <p14:xfrm>
              <a:off x="9587377" y="4499145"/>
              <a:ext cx="325440" cy="294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61FF8BE-2FC8-4228-AEEC-B23B2CAD48C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569737" y="4463505"/>
                <a:ext cx="3610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0BE26DA-6896-4EA0-BF9E-E0B8851FC9DD}"/>
                  </a:ext>
                </a:extLst>
              </p14:cNvPr>
              <p14:cNvContentPartPr/>
              <p14:nvPr/>
            </p14:nvContentPartPr>
            <p14:xfrm>
              <a:off x="9723097" y="4463145"/>
              <a:ext cx="309600" cy="255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0BE26DA-6896-4EA0-BF9E-E0B8851FC9D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705457" y="4427145"/>
                <a:ext cx="3452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E25F11C-F6E9-4DFE-8271-BCF412ECA29C}"/>
                  </a:ext>
                </a:extLst>
              </p14:cNvPr>
              <p14:cNvContentPartPr/>
              <p14:nvPr/>
            </p14:nvContentPartPr>
            <p14:xfrm>
              <a:off x="9153577" y="5264505"/>
              <a:ext cx="464760" cy="406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E25F11C-F6E9-4DFE-8271-BCF412ECA29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135577" y="5228865"/>
                <a:ext cx="5004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F40BF2A-33F3-4149-BCC7-19CF6F7E451D}"/>
                  </a:ext>
                </a:extLst>
              </p14:cNvPr>
              <p14:cNvContentPartPr/>
              <p14:nvPr/>
            </p14:nvContentPartPr>
            <p14:xfrm>
              <a:off x="9569377" y="5139945"/>
              <a:ext cx="575640" cy="268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F40BF2A-33F3-4149-BCC7-19CF6F7E451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551377" y="5103945"/>
                <a:ext cx="6112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B385485-D311-4ACA-8EB3-3FBF1F3F2B08}"/>
                  </a:ext>
                </a:extLst>
              </p14:cNvPr>
              <p14:cNvContentPartPr/>
              <p14:nvPr/>
            </p14:nvContentPartPr>
            <p14:xfrm>
              <a:off x="10311697" y="4960665"/>
              <a:ext cx="255240" cy="147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B385485-D311-4ACA-8EB3-3FBF1F3F2B0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294057" y="4925025"/>
                <a:ext cx="2908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734AB5-E098-4CA7-8BBB-D464CE163518}"/>
                  </a:ext>
                </a:extLst>
              </p14:cNvPr>
              <p14:cNvContentPartPr/>
              <p14:nvPr/>
            </p14:nvContentPartPr>
            <p14:xfrm>
              <a:off x="10501777" y="4225185"/>
              <a:ext cx="1160280" cy="785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734AB5-E098-4CA7-8BBB-D464CE16351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483777" y="4189185"/>
                <a:ext cx="119592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B3512DE-2BD0-41B0-8BD7-351AC9711474}"/>
                  </a:ext>
                </a:extLst>
              </p14:cNvPr>
              <p14:cNvContentPartPr/>
              <p14:nvPr/>
            </p14:nvContentPartPr>
            <p14:xfrm>
              <a:off x="11410057" y="4327065"/>
              <a:ext cx="96840" cy="47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B3512DE-2BD0-41B0-8BD7-351AC971147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392417" y="4291425"/>
                <a:ext cx="1324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C615A79-F3F2-4C76-9A2B-793BE113816D}"/>
                  </a:ext>
                </a:extLst>
              </p14:cNvPr>
              <p14:cNvContentPartPr/>
              <p14:nvPr/>
            </p14:nvContentPartPr>
            <p14:xfrm>
              <a:off x="9076897" y="5737185"/>
              <a:ext cx="744120" cy="642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C615A79-F3F2-4C76-9A2B-793BE113816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058897" y="5701545"/>
                <a:ext cx="77976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A38FDC1-F653-4F29-B9E2-CBEDEA1F0272}"/>
                  </a:ext>
                </a:extLst>
              </p14:cNvPr>
              <p14:cNvContentPartPr/>
              <p14:nvPr/>
            </p14:nvContentPartPr>
            <p14:xfrm>
              <a:off x="9460297" y="6014385"/>
              <a:ext cx="292680" cy="178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A38FDC1-F653-4F29-B9E2-CBEDEA1F027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42657" y="5978385"/>
                <a:ext cx="3283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903BD99-E7D0-49E7-8DB0-C891193596F2}"/>
                  </a:ext>
                </a:extLst>
              </p14:cNvPr>
              <p14:cNvContentPartPr/>
              <p14:nvPr/>
            </p14:nvContentPartPr>
            <p14:xfrm>
              <a:off x="10065457" y="5701185"/>
              <a:ext cx="267840" cy="301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903BD99-E7D0-49E7-8DB0-C891193596F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047457" y="5665545"/>
                <a:ext cx="3034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1F72485-A4E8-48B8-8FF0-B4CC11E904BA}"/>
                  </a:ext>
                </a:extLst>
              </p14:cNvPr>
              <p14:cNvContentPartPr/>
              <p14:nvPr/>
            </p14:nvContentPartPr>
            <p14:xfrm>
              <a:off x="10365697" y="5628825"/>
              <a:ext cx="320760" cy="236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1F72485-A4E8-48B8-8FF0-B4CC11E904B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348057" y="5593185"/>
                <a:ext cx="3564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25D5DD7-07E2-41F0-B1B8-3C019965131D}"/>
                  </a:ext>
                </a:extLst>
              </p14:cNvPr>
              <p14:cNvContentPartPr/>
              <p14:nvPr/>
            </p14:nvContentPartPr>
            <p14:xfrm>
              <a:off x="10727857" y="5422185"/>
              <a:ext cx="502560" cy="318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25D5DD7-07E2-41F0-B1B8-3C019965131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710217" y="5386185"/>
                <a:ext cx="5382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E8651B3-24F0-43C7-BAD8-EFC28986AFA8}"/>
                  </a:ext>
                </a:extLst>
              </p14:cNvPr>
              <p14:cNvContentPartPr/>
              <p14:nvPr/>
            </p14:nvContentPartPr>
            <p14:xfrm>
              <a:off x="11150497" y="5071185"/>
              <a:ext cx="903960" cy="895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E8651B3-24F0-43C7-BAD8-EFC28986AFA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132857" y="5035545"/>
                <a:ext cx="939600" cy="9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E04F6EB-C2E0-4607-BF7C-73530E63AEA8}"/>
                  </a:ext>
                </a:extLst>
              </p14:cNvPr>
              <p14:cNvContentPartPr/>
              <p14:nvPr/>
            </p14:nvContentPartPr>
            <p14:xfrm>
              <a:off x="4763017" y="5569065"/>
              <a:ext cx="227160" cy="1050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E04F6EB-C2E0-4607-BF7C-73530E63AEA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745017" y="5533425"/>
                <a:ext cx="262800" cy="11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9A4D9C5-186D-4E24-A6D5-1888FC28C0D7}"/>
                  </a:ext>
                </a:extLst>
              </p14:cNvPr>
              <p14:cNvContentPartPr/>
              <p14:nvPr/>
            </p14:nvContentPartPr>
            <p14:xfrm>
              <a:off x="5131297" y="5579505"/>
              <a:ext cx="467280" cy="785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9A4D9C5-186D-4E24-A6D5-1888FC28C0D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113657" y="5543865"/>
                <a:ext cx="50292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EC11FE3-9B39-4443-AF70-59C4FB835ED6}"/>
                  </a:ext>
                </a:extLst>
              </p14:cNvPr>
              <p14:cNvContentPartPr/>
              <p14:nvPr/>
            </p14:nvContentPartPr>
            <p14:xfrm>
              <a:off x="5658337" y="5666985"/>
              <a:ext cx="256680" cy="417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EC11FE3-9B39-4443-AF70-59C4FB835ED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640337" y="5631345"/>
                <a:ext cx="29232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816F0A9-2AB9-43A9-B907-278A24229ED0}"/>
                  </a:ext>
                </a:extLst>
              </p14:cNvPr>
              <p14:cNvContentPartPr/>
              <p14:nvPr/>
            </p14:nvContentPartPr>
            <p14:xfrm>
              <a:off x="5748337" y="5799105"/>
              <a:ext cx="167760" cy="94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816F0A9-2AB9-43A9-B907-278A24229ED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730697" y="5763465"/>
                <a:ext cx="2034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54170AA-74A0-467F-877E-C5F1D2CE16EF}"/>
                  </a:ext>
                </a:extLst>
              </p14:cNvPr>
              <p14:cNvContentPartPr/>
              <p14:nvPr/>
            </p14:nvContentPartPr>
            <p14:xfrm>
              <a:off x="5666977" y="5561865"/>
              <a:ext cx="255960" cy="114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54170AA-74A0-467F-877E-C5F1D2CE16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649337" y="5526225"/>
                <a:ext cx="291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ECB5CC9-FDBB-4AD2-B652-340BE9272B27}"/>
                  </a:ext>
                </a:extLst>
              </p14:cNvPr>
              <p14:cNvContentPartPr/>
              <p14:nvPr/>
            </p14:nvContentPartPr>
            <p14:xfrm>
              <a:off x="6328297" y="5679225"/>
              <a:ext cx="190080" cy="60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ECB5CC9-FDBB-4AD2-B652-340BE9272B2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310297" y="5643225"/>
                <a:ext cx="225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D4288DB-93E4-44A8-AE51-35445B4B2507}"/>
                  </a:ext>
                </a:extLst>
              </p14:cNvPr>
              <p14:cNvContentPartPr/>
              <p14:nvPr/>
            </p14:nvContentPartPr>
            <p14:xfrm>
              <a:off x="6363937" y="5780385"/>
              <a:ext cx="349920" cy="86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D4288DB-93E4-44A8-AE51-35445B4B250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346297" y="5744745"/>
                <a:ext cx="3855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8FC5101-3C10-4FEC-98A1-3B93663685F6}"/>
                  </a:ext>
                </a:extLst>
              </p14:cNvPr>
              <p14:cNvContentPartPr/>
              <p14:nvPr/>
            </p14:nvContentPartPr>
            <p14:xfrm>
              <a:off x="6772177" y="5209065"/>
              <a:ext cx="272520" cy="858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8FC5101-3C10-4FEC-98A1-3B93663685F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754177" y="5173065"/>
                <a:ext cx="30816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BACF0D6-F10F-4ED9-9263-E797FFC4896C}"/>
                  </a:ext>
                </a:extLst>
              </p14:cNvPr>
              <p14:cNvContentPartPr/>
              <p14:nvPr/>
            </p14:nvContentPartPr>
            <p14:xfrm>
              <a:off x="7124977" y="5356665"/>
              <a:ext cx="195480" cy="462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BACF0D6-F10F-4ED9-9263-E797FFC4896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106977" y="5321025"/>
                <a:ext cx="2311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9BE40C1-08D7-4EF5-938B-D8E2BD7E4861}"/>
                  </a:ext>
                </a:extLst>
              </p14:cNvPr>
              <p14:cNvContentPartPr/>
              <p14:nvPr/>
            </p14:nvContentPartPr>
            <p14:xfrm>
              <a:off x="7411537" y="5091345"/>
              <a:ext cx="760680" cy="567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9BE40C1-08D7-4EF5-938B-D8E2BD7E486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393537" y="5055705"/>
                <a:ext cx="79632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4A757C0-1D2D-42F7-897D-45DD9F666492}"/>
                  </a:ext>
                </a:extLst>
              </p14:cNvPr>
              <p14:cNvContentPartPr/>
              <p14:nvPr/>
            </p14:nvContentPartPr>
            <p14:xfrm>
              <a:off x="7794577" y="5200065"/>
              <a:ext cx="108720" cy="41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4A757C0-1D2D-42F7-897D-45DD9F66649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776937" y="5164425"/>
                <a:ext cx="1443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2344091-6A60-419C-807A-726139E5D005}"/>
                  </a:ext>
                </a:extLst>
              </p14:cNvPr>
              <p14:cNvContentPartPr/>
              <p14:nvPr/>
            </p14:nvContentPartPr>
            <p14:xfrm>
              <a:off x="262297" y="151065"/>
              <a:ext cx="164520" cy="856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2344091-6A60-419C-807A-726139E5D00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44657" y="115425"/>
                <a:ext cx="200160" cy="9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1ED963E-B134-4090-B2BF-01C7746C7375}"/>
                  </a:ext>
                </a:extLst>
              </p14:cNvPr>
              <p14:cNvContentPartPr/>
              <p14:nvPr/>
            </p14:nvContentPartPr>
            <p14:xfrm>
              <a:off x="262297" y="-78255"/>
              <a:ext cx="4469400" cy="1236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1ED963E-B134-4090-B2BF-01C7746C737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44657" y="-114255"/>
                <a:ext cx="4505040" cy="13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05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FE601A-559F-4BE3-B256-6F9409F1A3CB}"/>
                  </a:ext>
                </a:extLst>
              </p14:cNvPr>
              <p14:cNvContentPartPr/>
              <p14:nvPr/>
            </p14:nvContentPartPr>
            <p14:xfrm>
              <a:off x="947017" y="298305"/>
              <a:ext cx="202680" cy="114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FE601A-559F-4BE3-B256-6F9409F1A3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017" y="262665"/>
                <a:ext cx="23832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EA0697-C6CA-471D-9A29-961EB85E3869}"/>
                  </a:ext>
                </a:extLst>
              </p14:cNvPr>
              <p14:cNvContentPartPr/>
              <p14:nvPr/>
            </p14:nvContentPartPr>
            <p14:xfrm>
              <a:off x="1309177" y="566145"/>
              <a:ext cx="366840" cy="73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EA0697-C6CA-471D-9A29-961EB85E38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1177" y="530505"/>
                <a:ext cx="40248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0374F6-ECA9-4DF6-9E67-E7A59855B1FC}"/>
                  </a:ext>
                </a:extLst>
              </p14:cNvPr>
              <p14:cNvContentPartPr/>
              <p14:nvPr/>
            </p14:nvContentPartPr>
            <p14:xfrm>
              <a:off x="1737937" y="588105"/>
              <a:ext cx="333360" cy="491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0374F6-ECA9-4DF6-9E67-E7A59855B1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9937" y="552465"/>
                <a:ext cx="3690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207FB8-4B7D-4DE0-BBE5-486746412139}"/>
                  </a:ext>
                </a:extLst>
              </p14:cNvPr>
              <p14:cNvContentPartPr/>
              <p14:nvPr/>
            </p14:nvContentPartPr>
            <p14:xfrm>
              <a:off x="1783297" y="720585"/>
              <a:ext cx="262080" cy="121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207FB8-4B7D-4DE0-BBE5-4867464121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5657" y="684945"/>
                <a:ext cx="2977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5228C6-3EA2-432C-876F-A763A46180C6}"/>
                  </a:ext>
                </a:extLst>
              </p14:cNvPr>
              <p14:cNvContentPartPr/>
              <p14:nvPr/>
            </p14:nvContentPartPr>
            <p14:xfrm>
              <a:off x="1737937" y="471825"/>
              <a:ext cx="531720" cy="125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5228C6-3EA2-432C-876F-A763A46180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9937" y="435825"/>
                <a:ext cx="5673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0360-C172-42A3-B30B-B21D73E92A98}"/>
                  </a:ext>
                </a:extLst>
              </p14:cNvPr>
              <p14:cNvContentPartPr/>
              <p14:nvPr/>
            </p14:nvContentPartPr>
            <p14:xfrm>
              <a:off x="2371537" y="562185"/>
              <a:ext cx="602640" cy="180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0360-C172-42A3-B30B-B21D73E92A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3897" y="526545"/>
                <a:ext cx="638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4CFB12F-6711-497E-A230-DD8AA1722D3A}"/>
                  </a:ext>
                </a:extLst>
              </p14:cNvPr>
              <p14:cNvContentPartPr/>
              <p14:nvPr/>
            </p14:nvContentPartPr>
            <p14:xfrm>
              <a:off x="2447497" y="797625"/>
              <a:ext cx="613440" cy="156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4CFB12F-6711-497E-A230-DD8AA1722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9497" y="761985"/>
                <a:ext cx="649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457DE65-23EC-4557-87A9-CACF2FEF3298}"/>
                  </a:ext>
                </a:extLst>
              </p14:cNvPr>
              <p14:cNvContentPartPr/>
              <p14:nvPr/>
            </p14:nvContentPartPr>
            <p14:xfrm>
              <a:off x="3516337" y="171585"/>
              <a:ext cx="152280" cy="906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457DE65-23EC-4557-87A9-CACF2FEF32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98337" y="135945"/>
                <a:ext cx="18792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9BE6ECC-DABD-477E-982A-CDB6240C0622}"/>
                  </a:ext>
                </a:extLst>
              </p14:cNvPr>
              <p14:cNvContentPartPr/>
              <p14:nvPr/>
            </p14:nvContentPartPr>
            <p14:xfrm>
              <a:off x="3765097" y="315585"/>
              <a:ext cx="164160" cy="617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9BE6ECC-DABD-477E-982A-CDB6240C06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47097" y="279945"/>
                <a:ext cx="19980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5CC54B-DC80-4F4F-B2A2-EA0AC7F4BBDE}"/>
                  </a:ext>
                </a:extLst>
              </p14:cNvPr>
              <p14:cNvContentPartPr/>
              <p14:nvPr/>
            </p14:nvContentPartPr>
            <p14:xfrm>
              <a:off x="4188097" y="184185"/>
              <a:ext cx="745200" cy="671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5CC54B-DC80-4F4F-B2A2-EA0AC7F4BB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0457" y="148185"/>
                <a:ext cx="78084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703640-DF71-4CC6-A7F7-436D136E6003}"/>
                  </a:ext>
                </a:extLst>
              </p14:cNvPr>
              <p14:cNvContentPartPr/>
              <p14:nvPr/>
            </p14:nvContentPartPr>
            <p14:xfrm>
              <a:off x="4481137" y="286785"/>
              <a:ext cx="133920" cy="66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703640-DF71-4CC6-A7F7-436D136E60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63137" y="251145"/>
                <a:ext cx="1695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D2D246-5B77-4663-BFC7-6E17DEFF73CD}"/>
                  </a:ext>
                </a:extLst>
              </p14:cNvPr>
              <p14:cNvContentPartPr/>
              <p14:nvPr/>
            </p14:nvContentPartPr>
            <p14:xfrm>
              <a:off x="914257" y="950265"/>
              <a:ext cx="518400" cy="1306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D2D246-5B77-4663-BFC7-6E17DEFF73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6257" y="914265"/>
                <a:ext cx="554040" cy="13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092FA0-3E42-4579-BF3E-F694B060DDCF}"/>
                  </a:ext>
                </a:extLst>
              </p14:cNvPr>
              <p14:cNvContentPartPr/>
              <p14:nvPr/>
            </p14:nvContentPartPr>
            <p14:xfrm>
              <a:off x="1312417" y="570105"/>
              <a:ext cx="303480" cy="832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092FA0-3E42-4579-BF3E-F694B060DD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4777" y="534105"/>
                <a:ext cx="339120" cy="90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8AA18FC-063A-43EF-89F6-02FEAB66BD17}"/>
                  </a:ext>
                </a:extLst>
              </p14:cNvPr>
              <p14:cNvContentPartPr/>
              <p14:nvPr/>
            </p14:nvContentPartPr>
            <p14:xfrm>
              <a:off x="1656217" y="1873665"/>
              <a:ext cx="535680" cy="609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8AA18FC-063A-43EF-89F6-02FEAB66BD1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8577" y="1838025"/>
                <a:ext cx="57132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605ACD0-FACB-44A4-87B0-4CCDFEE36929}"/>
                  </a:ext>
                </a:extLst>
              </p14:cNvPr>
              <p14:cNvContentPartPr/>
              <p14:nvPr/>
            </p14:nvContentPartPr>
            <p14:xfrm>
              <a:off x="1710937" y="2098305"/>
              <a:ext cx="301320" cy="38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605ACD0-FACB-44A4-87B0-4CCDFEE369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92937" y="2062305"/>
                <a:ext cx="336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5EB8BF1-F906-44F3-9492-2922DCF2D7B0}"/>
                  </a:ext>
                </a:extLst>
              </p14:cNvPr>
              <p14:cNvContentPartPr/>
              <p14:nvPr/>
            </p14:nvContentPartPr>
            <p14:xfrm>
              <a:off x="1656217" y="1721025"/>
              <a:ext cx="398880" cy="135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5EB8BF1-F906-44F3-9492-2922DCF2D7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8577" y="1685025"/>
                <a:ext cx="434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28CD326-F7C0-432F-9CF0-8632B2CD06FE}"/>
                  </a:ext>
                </a:extLst>
              </p14:cNvPr>
              <p14:cNvContentPartPr/>
              <p14:nvPr/>
            </p14:nvContentPartPr>
            <p14:xfrm>
              <a:off x="2688337" y="2019105"/>
              <a:ext cx="487440" cy="63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28CD326-F7C0-432F-9CF0-8632B2CD06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70697" y="1983465"/>
                <a:ext cx="5230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B80EC1E-52EE-4F65-AC8B-6C517684A9D4}"/>
                  </a:ext>
                </a:extLst>
              </p14:cNvPr>
              <p14:cNvContentPartPr/>
              <p14:nvPr/>
            </p14:nvContentPartPr>
            <p14:xfrm>
              <a:off x="2742697" y="2290905"/>
              <a:ext cx="462960" cy="35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80EC1E-52EE-4F65-AC8B-6C517684A9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25057" y="2255265"/>
                <a:ext cx="498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9ACF534-D965-4400-B8B3-559FDCC21610}"/>
                  </a:ext>
                </a:extLst>
              </p14:cNvPr>
              <p14:cNvContentPartPr/>
              <p14:nvPr/>
            </p14:nvContentPartPr>
            <p14:xfrm>
              <a:off x="3964537" y="1413945"/>
              <a:ext cx="235440" cy="1065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9ACF534-D965-4400-B8B3-559FDCC216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46897" y="1378305"/>
                <a:ext cx="271080" cy="1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8E4176-D189-4565-A1BE-4A70B7BB711A}"/>
                  </a:ext>
                </a:extLst>
              </p14:cNvPr>
              <p14:cNvContentPartPr/>
              <p14:nvPr/>
            </p14:nvContentPartPr>
            <p14:xfrm>
              <a:off x="3684457" y="2901825"/>
              <a:ext cx="334440" cy="95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8E4176-D189-4565-A1BE-4A70B7BB71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66817" y="2865825"/>
                <a:ext cx="370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CD15F08-35A4-4C26-9F1F-B92E25F364D1}"/>
                  </a:ext>
                </a:extLst>
              </p14:cNvPr>
              <p14:cNvContentPartPr/>
              <p14:nvPr/>
            </p14:nvContentPartPr>
            <p14:xfrm>
              <a:off x="4035097" y="2606985"/>
              <a:ext cx="503280" cy="254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CD15F08-35A4-4C26-9F1F-B92E25F364D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17457" y="2571345"/>
                <a:ext cx="5389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05BD2E-E067-40E7-B83E-3965AB0FB87F}"/>
                  </a:ext>
                </a:extLst>
              </p14:cNvPr>
              <p14:cNvContentPartPr/>
              <p14:nvPr/>
            </p14:nvContentPartPr>
            <p14:xfrm>
              <a:off x="3657097" y="1129905"/>
              <a:ext cx="573840" cy="347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05BD2E-E067-40E7-B83E-3965AB0FB8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39097" y="1093905"/>
                <a:ext cx="6094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88F8FDF-B889-44CB-BB94-310077C2362D}"/>
                  </a:ext>
                </a:extLst>
              </p14:cNvPr>
              <p14:cNvContentPartPr/>
              <p14:nvPr/>
            </p14:nvContentPartPr>
            <p14:xfrm>
              <a:off x="4291057" y="1674585"/>
              <a:ext cx="153360" cy="471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88F8FDF-B889-44CB-BB94-310077C2362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73417" y="1638945"/>
                <a:ext cx="1890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00C524-3DF9-48B4-9A61-2AE04285BEC9}"/>
                  </a:ext>
                </a:extLst>
              </p14:cNvPr>
              <p14:cNvContentPartPr/>
              <p14:nvPr/>
            </p14:nvContentPartPr>
            <p14:xfrm>
              <a:off x="4308697" y="1646865"/>
              <a:ext cx="290160" cy="278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00C524-3DF9-48B4-9A61-2AE04285BE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91057" y="1610865"/>
                <a:ext cx="3258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B2D0A42-BFEE-43BA-B44A-66AD25700A5E}"/>
                  </a:ext>
                </a:extLst>
              </p14:cNvPr>
              <p14:cNvContentPartPr/>
              <p14:nvPr/>
            </p14:nvContentPartPr>
            <p14:xfrm>
              <a:off x="4879297" y="1204425"/>
              <a:ext cx="914400" cy="862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B2D0A42-BFEE-43BA-B44A-66AD25700A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61657" y="1168785"/>
                <a:ext cx="95004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9A97040-5D51-43D8-B3D7-750A7AD14596}"/>
                  </a:ext>
                </a:extLst>
              </p14:cNvPr>
              <p14:cNvContentPartPr/>
              <p14:nvPr/>
            </p14:nvContentPartPr>
            <p14:xfrm>
              <a:off x="5332177" y="1505385"/>
              <a:ext cx="183240" cy="69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9A97040-5D51-43D8-B3D7-750A7AD1459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14177" y="1469745"/>
                <a:ext cx="218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FC5D013-AB4F-43CE-8A32-D37A00AC074B}"/>
                  </a:ext>
                </a:extLst>
              </p14:cNvPr>
              <p14:cNvContentPartPr/>
              <p14:nvPr/>
            </p14:nvContentPartPr>
            <p14:xfrm>
              <a:off x="6255577" y="1664505"/>
              <a:ext cx="658080" cy="46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FC5D013-AB4F-43CE-8A32-D37A00AC074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37937" y="1628505"/>
                <a:ext cx="6937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2C23027-5017-47E7-A38B-CEEA9E35F645}"/>
                  </a:ext>
                </a:extLst>
              </p14:cNvPr>
              <p14:cNvContentPartPr/>
              <p14:nvPr/>
            </p14:nvContentPartPr>
            <p14:xfrm>
              <a:off x="6464017" y="1963665"/>
              <a:ext cx="599760" cy="82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2C23027-5017-47E7-A38B-CEEA9E35F64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46017" y="1927665"/>
                <a:ext cx="6354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ECE753-9E1C-45F3-9C22-3E1A64E829E1}"/>
                  </a:ext>
                </a:extLst>
              </p14:cNvPr>
              <p14:cNvContentPartPr/>
              <p14:nvPr/>
            </p14:nvContentPartPr>
            <p14:xfrm>
              <a:off x="7468777" y="941265"/>
              <a:ext cx="201240" cy="1200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ECE753-9E1C-45F3-9C22-3E1A64E829E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50777" y="905625"/>
                <a:ext cx="236880" cy="12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235A85-21E5-481B-AA77-C1E64ECD47BF}"/>
                  </a:ext>
                </a:extLst>
              </p14:cNvPr>
              <p14:cNvContentPartPr/>
              <p14:nvPr/>
            </p14:nvContentPartPr>
            <p14:xfrm>
              <a:off x="7278697" y="2525265"/>
              <a:ext cx="209160" cy="82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235A85-21E5-481B-AA77-C1E64ECD47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61057" y="2489625"/>
                <a:ext cx="2448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9FFE82A-439A-434B-ABC2-A1716C4DA432}"/>
                  </a:ext>
                </a:extLst>
              </p14:cNvPr>
              <p14:cNvContentPartPr/>
              <p14:nvPr/>
            </p14:nvContentPartPr>
            <p14:xfrm>
              <a:off x="7694497" y="2281185"/>
              <a:ext cx="373320" cy="483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9FFE82A-439A-434B-ABC2-A1716C4DA43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76857" y="2245545"/>
                <a:ext cx="40896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361D62B-90B2-45F1-80D5-C45600CE84D8}"/>
                  </a:ext>
                </a:extLst>
              </p14:cNvPr>
              <p14:cNvContentPartPr/>
              <p14:nvPr/>
            </p14:nvContentPartPr>
            <p14:xfrm>
              <a:off x="7257097" y="488745"/>
              <a:ext cx="486000" cy="449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361D62B-90B2-45F1-80D5-C45600CE84D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39097" y="452745"/>
                <a:ext cx="52164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B5CC30C-196E-48F9-9A3C-E3AD000577A3}"/>
                  </a:ext>
                </a:extLst>
              </p14:cNvPr>
              <p14:cNvContentPartPr/>
              <p14:nvPr/>
            </p14:nvContentPartPr>
            <p14:xfrm>
              <a:off x="7713217" y="1313865"/>
              <a:ext cx="576720" cy="437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B5CC30C-196E-48F9-9A3C-E3AD000577A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5577" y="1278225"/>
                <a:ext cx="6123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D3E6C8D-311C-4953-93B6-2D2D854A1F26}"/>
                  </a:ext>
                </a:extLst>
              </p14:cNvPr>
              <p14:cNvContentPartPr/>
              <p14:nvPr/>
            </p14:nvContentPartPr>
            <p14:xfrm>
              <a:off x="7821937" y="977625"/>
              <a:ext cx="189720" cy="217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3E6C8D-311C-4953-93B6-2D2D854A1F2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03937" y="941625"/>
                <a:ext cx="2253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842844-F1B1-4345-A3AE-042715AFDBA8}"/>
                  </a:ext>
                </a:extLst>
              </p14:cNvPr>
              <p14:cNvContentPartPr/>
              <p14:nvPr/>
            </p14:nvContentPartPr>
            <p14:xfrm>
              <a:off x="8420257" y="1067985"/>
              <a:ext cx="198000" cy="424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842844-F1B1-4345-A3AE-042715AFDBA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02617" y="1031985"/>
                <a:ext cx="23364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E7C6B0-0113-40E3-9CAE-C8F4C98566F4}"/>
                  </a:ext>
                </a:extLst>
              </p14:cNvPr>
              <p14:cNvContentPartPr/>
              <p14:nvPr/>
            </p14:nvContentPartPr>
            <p14:xfrm>
              <a:off x="8618617" y="959265"/>
              <a:ext cx="317520" cy="451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E7C6B0-0113-40E3-9CAE-C8F4C98566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00977" y="923625"/>
                <a:ext cx="35316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A210E4C-5401-493B-9351-B949365E0AC0}"/>
                  </a:ext>
                </a:extLst>
              </p14:cNvPr>
              <p14:cNvContentPartPr/>
              <p14:nvPr/>
            </p14:nvContentPartPr>
            <p14:xfrm>
              <a:off x="8699977" y="1145745"/>
              <a:ext cx="194760" cy="58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A210E4C-5401-493B-9351-B949365E0A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82337" y="1110105"/>
                <a:ext cx="2304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E482D9-AD36-488E-A227-E072402FD55D}"/>
                  </a:ext>
                </a:extLst>
              </p14:cNvPr>
              <p14:cNvContentPartPr/>
              <p14:nvPr/>
            </p14:nvContentPartPr>
            <p14:xfrm>
              <a:off x="8971417" y="886905"/>
              <a:ext cx="384840" cy="614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E482D9-AD36-488E-A227-E072402FD55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53777" y="850905"/>
                <a:ext cx="42048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AC6B38B-63C5-425A-AE4E-1B8F89B8383E}"/>
                  </a:ext>
                </a:extLst>
              </p14:cNvPr>
              <p14:cNvContentPartPr/>
              <p14:nvPr/>
            </p14:nvContentPartPr>
            <p14:xfrm>
              <a:off x="9671617" y="566865"/>
              <a:ext cx="953280" cy="911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AC6B38B-63C5-425A-AE4E-1B8F89B8383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53977" y="531225"/>
                <a:ext cx="98892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5BF80E0-6009-4E5B-A12D-660B8FFD4A8D}"/>
                  </a:ext>
                </a:extLst>
              </p14:cNvPr>
              <p14:cNvContentPartPr/>
              <p14:nvPr/>
            </p14:nvContentPartPr>
            <p14:xfrm>
              <a:off x="10131337" y="931905"/>
              <a:ext cx="307440" cy="85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5BF80E0-6009-4E5B-A12D-660B8FFD4A8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13337" y="896265"/>
                <a:ext cx="3430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A60FC01-A51E-4A80-8415-091209D42F08}"/>
                  </a:ext>
                </a:extLst>
              </p14:cNvPr>
              <p14:cNvContentPartPr/>
              <p14:nvPr/>
            </p14:nvContentPartPr>
            <p14:xfrm>
              <a:off x="1964377" y="4181625"/>
              <a:ext cx="801720" cy="109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A60FC01-A51E-4A80-8415-091209D42F0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46377" y="4145625"/>
                <a:ext cx="8373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5B55F6F-F2D3-4B69-B4BD-6C8447D053B4}"/>
                  </a:ext>
                </a:extLst>
              </p14:cNvPr>
              <p14:cNvContentPartPr/>
              <p14:nvPr/>
            </p14:nvContentPartPr>
            <p14:xfrm>
              <a:off x="2217817" y="4614705"/>
              <a:ext cx="622080" cy="129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5B55F6F-F2D3-4B69-B4BD-6C8447D053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00177" y="4579065"/>
                <a:ext cx="657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D758DDF-2049-4188-99AE-D6A474CC9041}"/>
                  </a:ext>
                </a:extLst>
              </p14:cNvPr>
              <p14:cNvContentPartPr/>
              <p14:nvPr/>
            </p14:nvContentPartPr>
            <p14:xfrm>
              <a:off x="4400137" y="3512025"/>
              <a:ext cx="427680" cy="1321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D758DDF-2049-4188-99AE-D6A474CC904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82497" y="3476385"/>
                <a:ext cx="46332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7F13E29-77B5-40C8-95D8-2DD296FEED3E}"/>
                  </a:ext>
                </a:extLst>
              </p14:cNvPr>
              <p14:cNvContentPartPr/>
              <p14:nvPr/>
            </p14:nvContentPartPr>
            <p14:xfrm>
              <a:off x="4109977" y="5237865"/>
              <a:ext cx="374400" cy="85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7F13E29-77B5-40C8-95D8-2DD296FEED3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91977" y="5202225"/>
                <a:ext cx="4100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A91F2FD-E453-4CB1-8C30-5FF528A853EF}"/>
                  </a:ext>
                </a:extLst>
              </p14:cNvPr>
              <p14:cNvContentPartPr/>
              <p14:nvPr/>
            </p14:nvContentPartPr>
            <p14:xfrm>
              <a:off x="4606777" y="4915665"/>
              <a:ext cx="662760" cy="482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A91F2FD-E453-4CB1-8C30-5FF528A853E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89137" y="4880025"/>
                <a:ext cx="69840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3EDFA48-2E36-4637-9C98-CAAF05716584}"/>
                  </a:ext>
                </a:extLst>
              </p14:cNvPr>
              <p14:cNvContentPartPr/>
              <p14:nvPr/>
            </p14:nvContentPartPr>
            <p14:xfrm>
              <a:off x="4108897" y="3219705"/>
              <a:ext cx="699120" cy="352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3EDFA48-2E36-4637-9C98-CAAF0571658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90897" y="3184065"/>
                <a:ext cx="7347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13A1BF6-D0E7-4941-BCAE-5DE7FDE37132}"/>
                  </a:ext>
                </a:extLst>
              </p14:cNvPr>
              <p14:cNvContentPartPr/>
              <p14:nvPr/>
            </p14:nvContentPartPr>
            <p14:xfrm>
              <a:off x="5187457" y="3739545"/>
              <a:ext cx="473040" cy="549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13A1BF6-D0E7-4941-BCAE-5DE7FDE3713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69457" y="3703905"/>
                <a:ext cx="5086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AD4320D-C6DD-43BA-99C6-06871E02C878}"/>
                  </a:ext>
                </a:extLst>
              </p14:cNvPr>
              <p14:cNvContentPartPr/>
              <p14:nvPr/>
            </p14:nvContentPartPr>
            <p14:xfrm>
              <a:off x="5938777" y="3421665"/>
              <a:ext cx="217800" cy="587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AD4320D-C6DD-43BA-99C6-06871E02C8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21137" y="3386025"/>
                <a:ext cx="25344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B54A56D-E936-4686-9CCC-56DDC4068BA3}"/>
                  </a:ext>
                </a:extLst>
              </p14:cNvPr>
              <p14:cNvContentPartPr/>
              <p14:nvPr/>
            </p14:nvContentPartPr>
            <p14:xfrm>
              <a:off x="6174217" y="3539385"/>
              <a:ext cx="243720" cy="417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B54A56D-E936-4686-9CCC-56DDC4068BA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56217" y="3503745"/>
                <a:ext cx="2793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F597D9D-27D3-45B9-9B0F-EE32C33E9DAB}"/>
                  </a:ext>
                </a:extLst>
              </p14:cNvPr>
              <p14:cNvContentPartPr/>
              <p14:nvPr/>
            </p14:nvContentPartPr>
            <p14:xfrm>
              <a:off x="6056497" y="3711465"/>
              <a:ext cx="297720" cy="3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F597D9D-27D3-45B9-9B0F-EE32C33E9DA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38497" y="3675825"/>
                <a:ext cx="333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1EBA248-DE44-48E9-8646-482F7809D1EE}"/>
                  </a:ext>
                </a:extLst>
              </p14:cNvPr>
              <p14:cNvContentPartPr/>
              <p14:nvPr/>
            </p14:nvContentPartPr>
            <p14:xfrm>
              <a:off x="6427657" y="3494385"/>
              <a:ext cx="256680" cy="425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1EBA248-DE44-48E9-8646-482F7809D1E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10017" y="3458385"/>
                <a:ext cx="2923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91C79BE-9827-4D58-AB18-4D8DD01CDA9F}"/>
                  </a:ext>
                </a:extLst>
              </p14:cNvPr>
              <p14:cNvContentPartPr/>
              <p14:nvPr/>
            </p14:nvContentPartPr>
            <p14:xfrm>
              <a:off x="6608737" y="3222585"/>
              <a:ext cx="460080" cy="1039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91C79BE-9827-4D58-AB18-4D8DD01CDA9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90737" y="3186945"/>
                <a:ext cx="495720" cy="11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F9EB244-491C-461B-831E-2C91F355A129}"/>
                  </a:ext>
                </a:extLst>
              </p14:cNvPr>
              <p14:cNvContentPartPr/>
              <p14:nvPr/>
            </p14:nvContentPartPr>
            <p14:xfrm>
              <a:off x="4852297" y="3593745"/>
              <a:ext cx="307440" cy="993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F9EB244-491C-461B-831E-2C91F355A12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34657" y="3558105"/>
                <a:ext cx="343080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6F0A6F2-FDAB-4964-8EB0-8261E6897BB6}"/>
                  </a:ext>
                </a:extLst>
              </p14:cNvPr>
              <p14:cNvContentPartPr/>
              <p14:nvPr/>
            </p14:nvContentPartPr>
            <p14:xfrm>
              <a:off x="6617737" y="2869065"/>
              <a:ext cx="537120" cy="376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6F0A6F2-FDAB-4964-8EB0-8261E6897BB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99737" y="2833065"/>
                <a:ext cx="5727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3E4D862-08E0-4C5A-80F7-BDA3B58EC08A}"/>
                  </a:ext>
                </a:extLst>
              </p14:cNvPr>
              <p14:cNvContentPartPr/>
              <p14:nvPr/>
            </p14:nvContentPartPr>
            <p14:xfrm>
              <a:off x="7318297" y="2713185"/>
              <a:ext cx="1591200" cy="1251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3E4D862-08E0-4C5A-80F7-BDA3B58EC08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00297" y="2677545"/>
                <a:ext cx="1626840" cy="13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6B5F18D-A30E-40ED-A277-EE15B61F5D6E}"/>
                  </a:ext>
                </a:extLst>
              </p14:cNvPr>
              <p14:cNvContentPartPr/>
              <p14:nvPr/>
            </p14:nvContentPartPr>
            <p14:xfrm>
              <a:off x="8310817" y="3017745"/>
              <a:ext cx="292320" cy="105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6B5F18D-A30E-40ED-A277-EE15B61F5D6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92817" y="2981745"/>
                <a:ext cx="3279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207D6DB-6CB8-46BF-966F-503626FC22C6}"/>
                  </a:ext>
                </a:extLst>
              </p14:cNvPr>
              <p14:cNvContentPartPr/>
              <p14:nvPr/>
            </p14:nvContentPartPr>
            <p14:xfrm>
              <a:off x="8668297" y="5011065"/>
              <a:ext cx="2403000" cy="434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207D6DB-6CB8-46BF-966F-503626FC22C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50297" y="4975425"/>
                <a:ext cx="24386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E52CF14-D5E7-4DF6-927E-A07F867250C4}"/>
                  </a:ext>
                </a:extLst>
              </p14:cNvPr>
              <p14:cNvContentPartPr/>
              <p14:nvPr/>
            </p14:nvContentPartPr>
            <p14:xfrm>
              <a:off x="9623017" y="4055625"/>
              <a:ext cx="390240" cy="1203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E52CF14-D5E7-4DF6-927E-A07F867250C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05377" y="4019625"/>
                <a:ext cx="425880" cy="12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60DD6F1-E7EC-4E9E-8924-9597416058EF}"/>
                  </a:ext>
                </a:extLst>
              </p14:cNvPr>
              <p14:cNvContentPartPr/>
              <p14:nvPr/>
            </p14:nvContentPartPr>
            <p14:xfrm>
              <a:off x="9461737" y="4001265"/>
              <a:ext cx="647640" cy="322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0DD6F1-E7EC-4E9E-8924-9597416058E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444097" y="3965625"/>
                <a:ext cx="6832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02D14FB-B8EE-4312-B6BC-18E22AB157FE}"/>
                  </a:ext>
                </a:extLst>
              </p14:cNvPr>
              <p14:cNvContentPartPr/>
              <p14:nvPr/>
            </p14:nvContentPartPr>
            <p14:xfrm>
              <a:off x="8473537" y="4735305"/>
              <a:ext cx="937080" cy="262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02D14FB-B8EE-4312-B6BC-18E22AB157F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455897" y="4699665"/>
                <a:ext cx="9727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CA07907-EC8C-4330-ABC4-8393E55EDA70}"/>
                  </a:ext>
                </a:extLst>
              </p14:cNvPr>
              <p14:cNvContentPartPr/>
              <p14:nvPr/>
            </p14:nvContentPartPr>
            <p14:xfrm>
              <a:off x="10220977" y="4402665"/>
              <a:ext cx="866160" cy="241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CA07907-EC8C-4330-ABC4-8393E55EDA7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203337" y="4366665"/>
                <a:ext cx="9018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F621501-7A96-433F-92FA-7B5357C2FE00}"/>
                  </a:ext>
                </a:extLst>
              </p14:cNvPr>
              <p14:cNvContentPartPr/>
              <p14:nvPr/>
            </p14:nvContentPartPr>
            <p14:xfrm>
              <a:off x="8542297" y="5214465"/>
              <a:ext cx="509040" cy="502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F621501-7A96-433F-92FA-7B5357C2FE0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24297" y="5178465"/>
                <a:ext cx="5446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5B191E7-FDB8-43F5-92A9-096E90E98186}"/>
                  </a:ext>
                </a:extLst>
              </p14:cNvPr>
              <p14:cNvContentPartPr/>
              <p14:nvPr/>
            </p14:nvContentPartPr>
            <p14:xfrm>
              <a:off x="10963297" y="4896945"/>
              <a:ext cx="260280" cy="347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5B191E7-FDB8-43F5-92A9-096E90E9818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945297" y="4860945"/>
                <a:ext cx="2959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E0FD464-4F73-410B-A964-7EDCEB43561E}"/>
                  </a:ext>
                </a:extLst>
              </p14:cNvPr>
              <p14:cNvContentPartPr/>
              <p14:nvPr/>
            </p14:nvContentPartPr>
            <p14:xfrm>
              <a:off x="11151217" y="5151105"/>
              <a:ext cx="420480" cy="349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E0FD464-4F73-410B-A964-7EDCEB4356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133577" y="5115465"/>
                <a:ext cx="45612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311BBA7-7D15-43E6-9D00-15DB70AF0EC2}"/>
                  </a:ext>
                </a:extLst>
              </p14:cNvPr>
              <p14:cNvContentPartPr/>
              <p14:nvPr/>
            </p14:nvContentPartPr>
            <p14:xfrm>
              <a:off x="8455537" y="6010785"/>
              <a:ext cx="243720" cy="55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311BBA7-7D15-43E6-9D00-15DB70AF0EC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37537" y="5974785"/>
                <a:ext cx="279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D852977-1F78-4CF5-84F5-E5B4716119DD}"/>
                  </a:ext>
                </a:extLst>
              </p14:cNvPr>
              <p14:cNvContentPartPr/>
              <p14:nvPr/>
            </p14:nvContentPartPr>
            <p14:xfrm>
              <a:off x="8788897" y="5803065"/>
              <a:ext cx="438480" cy="377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D852977-1F78-4CF5-84F5-E5B4716119D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70897" y="5767065"/>
                <a:ext cx="4741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B3E574C-506C-4C1B-863E-125867A54D37}"/>
                  </a:ext>
                </a:extLst>
              </p14:cNvPr>
              <p14:cNvContentPartPr/>
              <p14:nvPr/>
            </p14:nvContentPartPr>
            <p14:xfrm>
              <a:off x="9442297" y="5816385"/>
              <a:ext cx="499320" cy="318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B3E574C-506C-4C1B-863E-125867A54D3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24657" y="5780385"/>
                <a:ext cx="5349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D1332C2-7080-499B-BF86-7B12E942EE12}"/>
                  </a:ext>
                </a:extLst>
              </p14:cNvPr>
              <p14:cNvContentPartPr/>
              <p14:nvPr/>
            </p14:nvContentPartPr>
            <p14:xfrm>
              <a:off x="9025777" y="6565185"/>
              <a:ext cx="180720" cy="345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D1332C2-7080-499B-BF86-7B12E942EE1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008137" y="6529545"/>
                <a:ext cx="2163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9DC68D2-10B0-40FA-9FD8-DC33CBB6397C}"/>
                  </a:ext>
                </a:extLst>
              </p14:cNvPr>
              <p14:cNvContentPartPr/>
              <p14:nvPr/>
            </p14:nvContentPartPr>
            <p14:xfrm>
              <a:off x="9433297" y="6391665"/>
              <a:ext cx="163800" cy="195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9DC68D2-10B0-40FA-9FD8-DC33CBB6397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415657" y="6355665"/>
                <a:ext cx="1994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1814315-0224-4430-ACEB-CD2314C9333A}"/>
                  </a:ext>
                </a:extLst>
              </p14:cNvPr>
              <p14:cNvContentPartPr/>
              <p14:nvPr/>
            </p14:nvContentPartPr>
            <p14:xfrm>
              <a:off x="9170857" y="6264225"/>
              <a:ext cx="370440" cy="64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1814315-0224-4430-ACEB-CD2314C9333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53217" y="6228225"/>
                <a:ext cx="406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C63233D-966B-43D5-9911-BB54F9260839}"/>
                  </a:ext>
                </a:extLst>
              </p14:cNvPr>
              <p14:cNvContentPartPr/>
              <p14:nvPr/>
            </p14:nvContentPartPr>
            <p14:xfrm>
              <a:off x="9786097" y="6300945"/>
              <a:ext cx="55080" cy="371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C63233D-966B-43D5-9911-BB54F926083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68097" y="6264945"/>
                <a:ext cx="907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A8DF617-0286-4F48-9CB1-C96222EAB494}"/>
                  </a:ext>
                </a:extLst>
              </p14:cNvPr>
              <p14:cNvContentPartPr/>
              <p14:nvPr/>
            </p14:nvContentPartPr>
            <p14:xfrm>
              <a:off x="9876817" y="6439185"/>
              <a:ext cx="279720" cy="298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A8DF617-0286-4F48-9CB1-C96222EAB49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859177" y="6403545"/>
                <a:ext cx="3153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E457BC4-995E-4B72-ACBE-FD288D5BABE1}"/>
                  </a:ext>
                </a:extLst>
              </p14:cNvPr>
              <p14:cNvContentPartPr/>
              <p14:nvPr/>
            </p14:nvContentPartPr>
            <p14:xfrm>
              <a:off x="11018377" y="5602185"/>
              <a:ext cx="383040" cy="220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E457BC4-995E-4B72-ACBE-FD288D5BABE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000737" y="5566545"/>
                <a:ext cx="4186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F7056B2-25D6-4577-AD1A-B124FDF28B1B}"/>
                  </a:ext>
                </a:extLst>
              </p14:cNvPr>
              <p14:cNvContentPartPr/>
              <p14:nvPr/>
            </p14:nvContentPartPr>
            <p14:xfrm>
              <a:off x="11358217" y="5966505"/>
              <a:ext cx="131760" cy="254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F7056B2-25D6-4577-AD1A-B124FDF28B1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340577" y="5930505"/>
                <a:ext cx="1674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F1787F5-EE7C-494F-B4A5-0699D4881179}"/>
                  </a:ext>
                </a:extLst>
              </p14:cNvPr>
              <p14:cNvContentPartPr/>
              <p14:nvPr/>
            </p14:nvContentPartPr>
            <p14:xfrm>
              <a:off x="11099017" y="5851305"/>
              <a:ext cx="501840" cy="78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F1787F5-EE7C-494F-B4A5-0699D488117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081377" y="5815665"/>
                <a:ext cx="537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28DC65-28A4-4941-B2BF-13A33D418F95}"/>
                  </a:ext>
                </a:extLst>
              </p14:cNvPr>
              <p14:cNvContentPartPr/>
              <p14:nvPr/>
            </p14:nvContentPartPr>
            <p14:xfrm>
              <a:off x="11690857" y="5839425"/>
              <a:ext cx="51840" cy="574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28DC65-28A4-4941-B2BF-13A33D418F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672857" y="5803425"/>
                <a:ext cx="8748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81AD54D-CEB6-405D-88E5-4A0DF9F61257}"/>
                  </a:ext>
                </a:extLst>
              </p14:cNvPr>
              <p14:cNvContentPartPr/>
              <p14:nvPr/>
            </p14:nvContentPartPr>
            <p14:xfrm>
              <a:off x="11832337" y="6156225"/>
              <a:ext cx="201960" cy="289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81AD54D-CEB6-405D-88E5-4A0DF9F6125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814697" y="6120585"/>
                <a:ext cx="2376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287BAEE-EA48-4D5D-93EF-AF48D3166CF9}"/>
                  </a:ext>
                </a:extLst>
              </p14:cNvPr>
              <p14:cNvContentPartPr/>
              <p14:nvPr/>
            </p14:nvContentPartPr>
            <p14:xfrm>
              <a:off x="380017" y="6074505"/>
              <a:ext cx="444240" cy="702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287BAEE-EA48-4D5D-93EF-AF48D3166CF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62377" y="6038865"/>
                <a:ext cx="47988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BC831BB-488B-4107-AB6E-8DA7DE5349F5}"/>
                  </a:ext>
                </a:extLst>
              </p14:cNvPr>
              <p14:cNvContentPartPr/>
              <p14:nvPr/>
            </p14:nvContentPartPr>
            <p14:xfrm>
              <a:off x="425377" y="6329745"/>
              <a:ext cx="322560" cy="152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BC831BB-488B-4107-AB6E-8DA7DE5349F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7377" y="6293745"/>
                <a:ext cx="3582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6E844D2-A1F6-490E-9814-7FBB403CAFF7}"/>
                  </a:ext>
                </a:extLst>
              </p14:cNvPr>
              <p14:cNvContentPartPr/>
              <p14:nvPr/>
            </p14:nvContentPartPr>
            <p14:xfrm>
              <a:off x="343657" y="5932305"/>
              <a:ext cx="291960" cy="169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6E844D2-A1F6-490E-9814-7FBB403CAFF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26017" y="5896665"/>
                <a:ext cx="3276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56B3B75-3CFC-40CC-8C1E-9C9B46931D5A}"/>
                  </a:ext>
                </a:extLst>
              </p14:cNvPr>
              <p14:cNvContentPartPr/>
              <p14:nvPr/>
            </p14:nvContentPartPr>
            <p14:xfrm>
              <a:off x="1520497" y="6249825"/>
              <a:ext cx="309240" cy="33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56B3B75-3CFC-40CC-8C1E-9C9B46931D5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502857" y="6214185"/>
                <a:ext cx="3448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D0EF465-113A-48FC-B57B-E89F2E768D04}"/>
                  </a:ext>
                </a:extLst>
              </p14:cNvPr>
              <p14:cNvContentPartPr/>
              <p14:nvPr/>
            </p14:nvContentPartPr>
            <p14:xfrm>
              <a:off x="1629217" y="6473385"/>
              <a:ext cx="281880" cy="63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D0EF465-113A-48FC-B57B-E89F2E768D0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611577" y="6437385"/>
                <a:ext cx="3175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6EFC4C8-1947-44FD-9B04-4B0A4F231B4D}"/>
                  </a:ext>
                </a:extLst>
              </p14:cNvPr>
              <p14:cNvContentPartPr/>
              <p14:nvPr/>
            </p14:nvContentPartPr>
            <p14:xfrm>
              <a:off x="2375497" y="5551425"/>
              <a:ext cx="936720" cy="831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6EFC4C8-1947-44FD-9B04-4B0A4F231B4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357497" y="5515425"/>
                <a:ext cx="97236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00B6033-1A69-45FB-913A-AE89169A5F12}"/>
                  </a:ext>
                </a:extLst>
              </p14:cNvPr>
              <p14:cNvContentPartPr/>
              <p14:nvPr/>
            </p14:nvContentPartPr>
            <p14:xfrm>
              <a:off x="2691937" y="5907825"/>
              <a:ext cx="6120" cy="3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00B6033-1A69-45FB-913A-AE89169A5F1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674297" y="5872185"/>
                <a:ext cx="41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1D9E368-8EA9-44BB-AEF9-C566D5CA3D3F}"/>
                  </a:ext>
                </a:extLst>
              </p14:cNvPr>
              <p14:cNvContentPartPr/>
              <p14:nvPr/>
            </p14:nvContentPartPr>
            <p14:xfrm>
              <a:off x="2570257" y="6364305"/>
              <a:ext cx="45360" cy="325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1D9E368-8EA9-44BB-AEF9-C566D5CA3D3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552257" y="6328305"/>
                <a:ext cx="810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C7A379E-9589-4192-B0CB-8A732683B103}"/>
                  </a:ext>
                </a:extLst>
              </p14:cNvPr>
              <p14:cNvContentPartPr/>
              <p14:nvPr/>
            </p14:nvContentPartPr>
            <p14:xfrm>
              <a:off x="2416897" y="6273945"/>
              <a:ext cx="397080" cy="154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C7A379E-9589-4192-B0CB-8A732683B10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399257" y="6237945"/>
                <a:ext cx="432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D2E57F1-0F11-4A2F-B4EB-FB2342463C55}"/>
                  </a:ext>
                </a:extLst>
              </p14:cNvPr>
              <p14:cNvContentPartPr/>
              <p14:nvPr/>
            </p14:nvContentPartPr>
            <p14:xfrm>
              <a:off x="2824417" y="6532425"/>
              <a:ext cx="412560" cy="122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D2E57F1-0F11-4A2F-B4EB-FB2342463C5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806417" y="6496425"/>
                <a:ext cx="4482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778722A-C531-414A-8441-882D061D6EB6}"/>
                  </a:ext>
                </a:extLst>
              </p14:cNvPr>
              <p14:cNvContentPartPr/>
              <p14:nvPr/>
            </p14:nvContentPartPr>
            <p14:xfrm>
              <a:off x="3077857" y="6417585"/>
              <a:ext cx="315720" cy="240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778722A-C531-414A-8441-882D061D6EB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059857" y="6381945"/>
                <a:ext cx="3513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43B16B5-3782-4735-BA8F-2E3BB7B054E6}"/>
                  </a:ext>
                </a:extLst>
              </p14:cNvPr>
              <p14:cNvContentPartPr/>
              <p14:nvPr/>
            </p14:nvContentPartPr>
            <p14:xfrm>
              <a:off x="3439657" y="6193305"/>
              <a:ext cx="424440" cy="267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43B16B5-3782-4735-BA8F-2E3BB7B054E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21657" y="6157305"/>
                <a:ext cx="4600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6F4CAE0-C529-4BAE-861D-F20470990F8E}"/>
                  </a:ext>
                </a:extLst>
              </p14:cNvPr>
              <p14:cNvContentPartPr/>
              <p14:nvPr/>
            </p14:nvContentPartPr>
            <p14:xfrm>
              <a:off x="4588417" y="5774985"/>
              <a:ext cx="264600" cy="717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6F4CAE0-C529-4BAE-861D-F20470990F8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570777" y="5739345"/>
                <a:ext cx="30024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6BB0EAE-A0C4-4E51-9CE6-4F662AA3BCFC}"/>
                  </a:ext>
                </a:extLst>
              </p14:cNvPr>
              <p14:cNvContentPartPr/>
              <p14:nvPr/>
            </p14:nvContentPartPr>
            <p14:xfrm>
              <a:off x="4725577" y="6584625"/>
              <a:ext cx="247680" cy="60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6BB0EAE-A0C4-4E51-9CE6-4F662AA3BCF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707937" y="6548985"/>
                <a:ext cx="283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A2E115C-A666-4155-92CF-7BB560160B33}"/>
                  </a:ext>
                </a:extLst>
              </p14:cNvPr>
              <p14:cNvContentPartPr/>
              <p14:nvPr/>
            </p14:nvContentPartPr>
            <p14:xfrm>
              <a:off x="5078377" y="6463665"/>
              <a:ext cx="87840" cy="144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A2E115C-A666-4155-92CF-7BB560160B3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060737" y="6428025"/>
                <a:ext cx="1234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D077679-F060-427D-88CE-33DCF08117D3}"/>
                  </a:ext>
                </a:extLst>
              </p14:cNvPr>
              <p14:cNvContentPartPr/>
              <p14:nvPr/>
            </p14:nvContentPartPr>
            <p14:xfrm>
              <a:off x="4997017" y="6374745"/>
              <a:ext cx="163800" cy="71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D077679-F060-427D-88CE-33DCF08117D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979377" y="6338745"/>
                <a:ext cx="199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2EE2E72-5613-4D6C-9BE4-D34DC170AB8D}"/>
                  </a:ext>
                </a:extLst>
              </p14:cNvPr>
              <p14:cNvContentPartPr/>
              <p14:nvPr/>
            </p14:nvContentPartPr>
            <p14:xfrm>
              <a:off x="5313817" y="6373305"/>
              <a:ext cx="27720" cy="317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2EE2E72-5613-4D6C-9BE4-D34DC170AB8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296177" y="6337665"/>
                <a:ext cx="633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E375E37-4144-4B26-ABF0-64BC1752A32C}"/>
                  </a:ext>
                </a:extLst>
              </p14:cNvPr>
              <p14:cNvContentPartPr/>
              <p14:nvPr/>
            </p14:nvContentPartPr>
            <p14:xfrm>
              <a:off x="5485897" y="6483825"/>
              <a:ext cx="209160" cy="187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E375E37-4144-4B26-ABF0-64BC1752A32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468257" y="6447825"/>
                <a:ext cx="2448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B0E1726-0E1F-4FAB-807F-ABA1BE8610DA}"/>
                  </a:ext>
                </a:extLst>
              </p14:cNvPr>
              <p14:cNvContentPartPr/>
              <p14:nvPr/>
            </p14:nvContentPartPr>
            <p14:xfrm>
              <a:off x="4852297" y="5540625"/>
              <a:ext cx="115200" cy="190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B0E1726-0E1F-4FAB-807F-ABA1BE8610D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834657" y="5504625"/>
                <a:ext cx="1508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338059B-9118-4D75-9ED3-87ECCDEE8343}"/>
                  </a:ext>
                </a:extLst>
              </p14:cNvPr>
              <p14:cNvContentPartPr/>
              <p14:nvPr/>
            </p14:nvContentPartPr>
            <p14:xfrm>
              <a:off x="4671217" y="5431905"/>
              <a:ext cx="361080" cy="145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338059B-9118-4D75-9ED3-87ECCDEE834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653577" y="5395905"/>
                <a:ext cx="3967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4F9182B-3F05-4142-97C8-DA4B0A666CA0}"/>
                  </a:ext>
                </a:extLst>
              </p14:cNvPr>
              <p14:cNvContentPartPr/>
              <p14:nvPr/>
            </p14:nvContentPartPr>
            <p14:xfrm>
              <a:off x="5065417" y="5440905"/>
              <a:ext cx="131400" cy="284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4F9182B-3F05-4142-97C8-DA4B0A666CA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047417" y="5405265"/>
                <a:ext cx="1670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0059869-34A8-414F-8D84-A6DC327E7AEF}"/>
                  </a:ext>
                </a:extLst>
              </p14:cNvPr>
              <p14:cNvContentPartPr/>
              <p14:nvPr/>
            </p14:nvContentPartPr>
            <p14:xfrm>
              <a:off x="5178097" y="5546745"/>
              <a:ext cx="453240" cy="259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0059869-34A8-414F-8D84-A6DC327E7AE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160097" y="5510745"/>
                <a:ext cx="488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B438333-B169-4D9C-BF4E-8F17A2104DE4}"/>
                  </a:ext>
                </a:extLst>
              </p14:cNvPr>
              <p14:cNvContentPartPr/>
              <p14:nvPr/>
            </p14:nvContentPartPr>
            <p14:xfrm>
              <a:off x="5386537" y="5816745"/>
              <a:ext cx="634680" cy="599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B438333-B169-4D9C-BF4E-8F17A2104DE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368537" y="5781105"/>
                <a:ext cx="6703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8AD549D-57A4-409A-9996-99DC96F971EB}"/>
                  </a:ext>
                </a:extLst>
              </p14:cNvPr>
              <p14:cNvContentPartPr/>
              <p14:nvPr/>
            </p14:nvContentPartPr>
            <p14:xfrm>
              <a:off x="6127777" y="5666985"/>
              <a:ext cx="146520" cy="451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8AD549D-57A4-409A-9996-99DC96F971E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110137" y="5631345"/>
                <a:ext cx="18216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9A03EC3-F50D-4898-AE92-4A8879BC9288}"/>
                  </a:ext>
                </a:extLst>
              </p14:cNvPr>
              <p14:cNvContentPartPr/>
              <p14:nvPr/>
            </p14:nvContentPartPr>
            <p14:xfrm>
              <a:off x="6354937" y="5648985"/>
              <a:ext cx="244800" cy="327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9A03EC3-F50D-4898-AE92-4A8879BC928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336937" y="5613345"/>
                <a:ext cx="280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1CD9305-FB6A-4D01-98EC-7306796E8834}"/>
                  </a:ext>
                </a:extLst>
              </p14:cNvPr>
              <p14:cNvContentPartPr/>
              <p14:nvPr/>
            </p14:nvContentPartPr>
            <p14:xfrm>
              <a:off x="6300937" y="5777145"/>
              <a:ext cx="262080" cy="89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1CD9305-FB6A-4D01-98EC-7306796E883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282937" y="5741145"/>
                <a:ext cx="297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149B02C-11D1-4442-B4BE-2A424E92C028}"/>
                  </a:ext>
                </a:extLst>
              </p14:cNvPr>
              <p14:cNvContentPartPr/>
              <p14:nvPr/>
            </p14:nvContentPartPr>
            <p14:xfrm>
              <a:off x="6635737" y="5522265"/>
              <a:ext cx="245520" cy="4438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149B02C-11D1-4442-B4BE-2A424E92C02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18097" y="5486625"/>
                <a:ext cx="28116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8B9A512-37E7-489F-AD98-1E0B7FE4B386}"/>
                  </a:ext>
                </a:extLst>
              </p14:cNvPr>
              <p14:cNvContentPartPr/>
              <p14:nvPr/>
            </p14:nvContentPartPr>
            <p14:xfrm>
              <a:off x="6907177" y="5359185"/>
              <a:ext cx="317880" cy="900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8B9A512-37E7-489F-AD98-1E0B7FE4B38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889177" y="5323185"/>
                <a:ext cx="353520" cy="9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BE3C093-D564-4521-A616-7E35F735E0C2}"/>
                  </a:ext>
                </a:extLst>
              </p14:cNvPr>
              <p14:cNvContentPartPr/>
              <p14:nvPr/>
            </p14:nvContentPartPr>
            <p14:xfrm>
              <a:off x="6853177" y="4997025"/>
              <a:ext cx="398160" cy="171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BE3C093-D564-4521-A616-7E35F735E0C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835177" y="4961025"/>
                <a:ext cx="4338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B2E3363-45CB-4C68-98DB-0FF8912DE8F5}"/>
                  </a:ext>
                </a:extLst>
              </p14:cNvPr>
              <p14:cNvContentPartPr/>
              <p14:nvPr/>
            </p14:nvContentPartPr>
            <p14:xfrm>
              <a:off x="5132737" y="5831865"/>
              <a:ext cx="116280" cy="500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B2E3363-45CB-4C68-98DB-0FF8912DE8F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114737" y="5795865"/>
                <a:ext cx="1519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DEF698D-89F8-4523-B412-051C22B82D61}"/>
                  </a:ext>
                </a:extLst>
              </p14:cNvPr>
              <p14:cNvContentPartPr/>
              <p14:nvPr/>
            </p14:nvContentPartPr>
            <p14:xfrm>
              <a:off x="7287337" y="5240025"/>
              <a:ext cx="669600" cy="7282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DEF698D-89F8-4523-B412-051C22B82D6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269337" y="5204385"/>
                <a:ext cx="70524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D7018E1-86C2-4896-BA38-5C7949E69387}"/>
                  </a:ext>
                </a:extLst>
              </p14:cNvPr>
              <p14:cNvContentPartPr/>
              <p14:nvPr/>
            </p14:nvContentPartPr>
            <p14:xfrm>
              <a:off x="7578577" y="5485905"/>
              <a:ext cx="207000" cy="42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D7018E1-86C2-4896-BA38-5C7949E6938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560937" y="5449905"/>
                <a:ext cx="2426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B192611-E2BB-472A-9736-EFE737437B59}"/>
                  </a:ext>
                </a:extLst>
              </p14:cNvPr>
              <p14:cNvContentPartPr/>
              <p14:nvPr/>
            </p14:nvContentPartPr>
            <p14:xfrm>
              <a:off x="7315057" y="5422905"/>
              <a:ext cx="30960" cy="248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B192611-E2BB-472A-9736-EFE737437B5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297057" y="5386905"/>
                <a:ext cx="666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BCA0E56-D046-4469-9EBF-B998F8E1D26D}"/>
                  </a:ext>
                </a:extLst>
              </p14:cNvPr>
              <p14:cNvContentPartPr/>
              <p14:nvPr/>
            </p14:nvContentPartPr>
            <p14:xfrm>
              <a:off x="533737" y="4785345"/>
              <a:ext cx="770760" cy="10573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BCA0E56-D046-4469-9EBF-B998F8E1D26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15737" y="4749345"/>
                <a:ext cx="80640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115BD83-A76C-45DE-A061-FF0D764B30F3}"/>
                  </a:ext>
                </a:extLst>
              </p14:cNvPr>
              <p14:cNvContentPartPr/>
              <p14:nvPr/>
            </p14:nvContentPartPr>
            <p14:xfrm>
              <a:off x="687817" y="4646745"/>
              <a:ext cx="513360" cy="632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115BD83-A76C-45DE-A061-FF0D764B30F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69817" y="4611105"/>
                <a:ext cx="549000" cy="70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1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273751-6738-48BE-976F-FF514E6B0415}"/>
                  </a:ext>
                </a:extLst>
              </p14:cNvPr>
              <p14:cNvContentPartPr/>
              <p14:nvPr/>
            </p14:nvContentPartPr>
            <p14:xfrm>
              <a:off x="597097" y="904905"/>
              <a:ext cx="454680" cy="60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273751-6738-48BE-976F-FF514E6B04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457" y="869265"/>
                <a:ext cx="49032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A7D5B0-7E7F-4632-9B80-29F0862811DE}"/>
                  </a:ext>
                </a:extLst>
              </p14:cNvPr>
              <p14:cNvContentPartPr/>
              <p14:nvPr/>
            </p14:nvContentPartPr>
            <p14:xfrm>
              <a:off x="606097" y="1062225"/>
              <a:ext cx="371160" cy="14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A7D5B0-7E7F-4632-9B80-29F0862811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457" y="1026225"/>
                <a:ext cx="4068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78EF03-3F4A-4F48-B8F2-2A6AF3FE71E3}"/>
                  </a:ext>
                </a:extLst>
              </p14:cNvPr>
              <p14:cNvContentPartPr/>
              <p14:nvPr/>
            </p14:nvContentPartPr>
            <p14:xfrm>
              <a:off x="606097" y="700425"/>
              <a:ext cx="591480" cy="18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78EF03-3F4A-4F48-B8F2-2A6AF3FE71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457" y="664425"/>
                <a:ext cx="627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FBAF8A-7CFF-4B42-9F3E-A9517F1650B8}"/>
                  </a:ext>
                </a:extLst>
              </p14:cNvPr>
              <p14:cNvContentPartPr/>
              <p14:nvPr/>
            </p14:nvContentPartPr>
            <p14:xfrm>
              <a:off x="1384777" y="864585"/>
              <a:ext cx="579240" cy="77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FBAF8A-7CFF-4B42-9F3E-A9517F1650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6777" y="828585"/>
                <a:ext cx="6148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A10370-CE88-4F8D-8571-F149C0B5981C}"/>
                  </a:ext>
                </a:extLst>
              </p14:cNvPr>
              <p14:cNvContentPartPr/>
              <p14:nvPr/>
            </p14:nvContentPartPr>
            <p14:xfrm>
              <a:off x="1366417" y="1144305"/>
              <a:ext cx="634680" cy="87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A10370-CE88-4F8D-8571-F149C0B598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8777" y="1108305"/>
                <a:ext cx="670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81F23F-969F-4392-AB68-FC47151972D2}"/>
                  </a:ext>
                </a:extLst>
              </p14:cNvPr>
              <p14:cNvContentPartPr/>
              <p14:nvPr/>
            </p14:nvContentPartPr>
            <p14:xfrm>
              <a:off x="2444257" y="209745"/>
              <a:ext cx="1261800" cy="926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81F23F-969F-4392-AB68-FC47151972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6257" y="174105"/>
                <a:ext cx="1297440" cy="9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AB86EC-A401-4CEA-9BEA-B233CBCDF77C}"/>
                  </a:ext>
                </a:extLst>
              </p14:cNvPr>
              <p14:cNvContentPartPr/>
              <p14:nvPr/>
            </p14:nvContentPartPr>
            <p14:xfrm>
              <a:off x="2916577" y="608625"/>
              <a:ext cx="25560" cy="34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AB86EC-A401-4CEA-9BEA-B233CBCDF7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8937" y="572985"/>
                <a:ext cx="612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FF54B2-744D-4AC7-AB20-4CE369AE2FE3}"/>
                  </a:ext>
                </a:extLst>
              </p14:cNvPr>
              <p14:cNvContentPartPr/>
              <p14:nvPr/>
            </p14:nvContentPartPr>
            <p14:xfrm>
              <a:off x="2588977" y="1330425"/>
              <a:ext cx="28440" cy="463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FF54B2-744D-4AC7-AB20-4CE369AE2F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70977" y="1294425"/>
                <a:ext cx="640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5EE258-3964-49AD-A4B4-5ECB917B7BD7}"/>
                  </a:ext>
                </a:extLst>
              </p14:cNvPr>
              <p14:cNvContentPartPr/>
              <p14:nvPr/>
            </p14:nvContentPartPr>
            <p14:xfrm>
              <a:off x="2344537" y="1189665"/>
              <a:ext cx="405360" cy="159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5EE258-3964-49AD-A4B4-5ECB917B7B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26537" y="1153665"/>
                <a:ext cx="4410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D97A84-5E8D-4E87-8A3C-4FFED84B6F03}"/>
                  </a:ext>
                </a:extLst>
              </p14:cNvPr>
              <p14:cNvContentPartPr/>
              <p14:nvPr/>
            </p14:nvContentPartPr>
            <p14:xfrm>
              <a:off x="2839897" y="1328265"/>
              <a:ext cx="450000" cy="347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D97A84-5E8D-4E87-8A3C-4FFED84B6F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21897" y="1292625"/>
                <a:ext cx="4856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D6B6AA-8D60-4EBD-BDF6-A0F152DA7D3D}"/>
                  </a:ext>
                </a:extLst>
              </p14:cNvPr>
              <p14:cNvContentPartPr/>
              <p14:nvPr/>
            </p14:nvContentPartPr>
            <p14:xfrm>
              <a:off x="3356497" y="1104345"/>
              <a:ext cx="529560" cy="525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D6B6AA-8D60-4EBD-BDF6-A0F152DA7D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38497" y="1068345"/>
                <a:ext cx="56520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9E48C4-F893-48D4-8561-B2DCE0E641AC}"/>
                  </a:ext>
                </a:extLst>
              </p14:cNvPr>
              <p14:cNvContentPartPr/>
              <p14:nvPr/>
            </p14:nvContentPartPr>
            <p14:xfrm>
              <a:off x="4418497" y="323865"/>
              <a:ext cx="235800" cy="1135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9E48C4-F893-48D4-8561-B2DCE0E641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00497" y="287865"/>
                <a:ext cx="271440" cy="12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AE715C-AF07-4673-A382-9C7DF3D15509}"/>
                  </a:ext>
                </a:extLst>
              </p14:cNvPr>
              <p14:cNvContentPartPr/>
              <p14:nvPr/>
            </p14:nvContentPartPr>
            <p14:xfrm>
              <a:off x="4118977" y="1915065"/>
              <a:ext cx="258480" cy="22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AE715C-AF07-4673-A382-9C7DF3D1550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01337" y="1879065"/>
                <a:ext cx="2941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175962-D1E3-48FC-82CF-540CC27DB029}"/>
                  </a:ext>
                </a:extLst>
              </p14:cNvPr>
              <p14:cNvContentPartPr/>
              <p14:nvPr/>
            </p14:nvContentPartPr>
            <p14:xfrm>
              <a:off x="4635217" y="1747305"/>
              <a:ext cx="109800" cy="372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175962-D1E3-48FC-82CF-540CC27DB0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7217" y="1711305"/>
                <a:ext cx="1454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2FDBFB7-CA57-478E-9585-F7E6880098F9}"/>
                  </a:ext>
                </a:extLst>
              </p14:cNvPr>
              <p14:cNvContentPartPr/>
              <p14:nvPr/>
            </p14:nvContentPartPr>
            <p14:xfrm>
              <a:off x="4426777" y="1601145"/>
              <a:ext cx="388800" cy="14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2FDBFB7-CA57-478E-9585-F7E6880098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08777" y="1565505"/>
                <a:ext cx="4244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C5DAB6-B8FF-4372-8DC9-AAA59ECB3371}"/>
                  </a:ext>
                </a:extLst>
              </p14:cNvPr>
              <p14:cNvContentPartPr/>
              <p14:nvPr/>
            </p14:nvContentPartPr>
            <p14:xfrm>
              <a:off x="4898737" y="1629585"/>
              <a:ext cx="54720" cy="651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C5DAB6-B8FF-4372-8DC9-AAA59ECB337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80737" y="1593585"/>
                <a:ext cx="9036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5B5E28-36A0-4F72-9C64-86D5F48DCC00}"/>
                  </a:ext>
                </a:extLst>
              </p14:cNvPr>
              <p14:cNvContentPartPr/>
              <p14:nvPr/>
            </p14:nvContentPartPr>
            <p14:xfrm>
              <a:off x="5033377" y="1971225"/>
              <a:ext cx="349200" cy="229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5B5E28-36A0-4F72-9C64-86D5F48DCC0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15377" y="1935585"/>
                <a:ext cx="384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431CCAF-25AB-40AD-B92B-CF04407449C8}"/>
                  </a:ext>
                </a:extLst>
              </p14:cNvPr>
              <p14:cNvContentPartPr/>
              <p14:nvPr/>
            </p14:nvContentPartPr>
            <p14:xfrm>
              <a:off x="4100617" y="167985"/>
              <a:ext cx="140760" cy="301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431CCAF-25AB-40AD-B92B-CF04407449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2617" y="131985"/>
                <a:ext cx="1764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63EB53-7730-4B9F-BF79-E5D110DA6FFE}"/>
                  </a:ext>
                </a:extLst>
              </p14:cNvPr>
              <p14:cNvContentPartPr/>
              <p14:nvPr/>
            </p14:nvContentPartPr>
            <p14:xfrm>
              <a:off x="3937897" y="62505"/>
              <a:ext cx="262440" cy="64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63EB53-7730-4B9F-BF79-E5D110DA6F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20257" y="26505"/>
                <a:ext cx="2980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15FB63-E7BF-4F5F-A637-7D81A397EAC7}"/>
                  </a:ext>
                </a:extLst>
              </p14:cNvPr>
              <p14:cNvContentPartPr/>
              <p14:nvPr/>
            </p14:nvContentPartPr>
            <p14:xfrm>
              <a:off x="4142017" y="99531"/>
              <a:ext cx="357480" cy="551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15FB63-E7BF-4F5F-A637-7D81A397EA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377" y="63531"/>
                <a:ext cx="39312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46DE1D9-634E-46EB-98CC-6F9FE17FB857}"/>
                  </a:ext>
                </a:extLst>
              </p14:cNvPr>
              <p14:cNvContentPartPr/>
              <p14:nvPr/>
            </p14:nvContentPartPr>
            <p14:xfrm>
              <a:off x="4245697" y="634851"/>
              <a:ext cx="167760" cy="210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46DE1D9-634E-46EB-98CC-6F9FE17FB85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27697" y="599211"/>
                <a:ext cx="2034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E04661E-F284-4F84-BC63-7164C0F787F8}"/>
                  </a:ext>
                </a:extLst>
              </p14:cNvPr>
              <p14:cNvContentPartPr/>
              <p14:nvPr/>
            </p14:nvContentPartPr>
            <p14:xfrm>
              <a:off x="4788937" y="697851"/>
              <a:ext cx="361080" cy="409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E04661E-F284-4F84-BC63-7164C0F787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71297" y="662211"/>
                <a:ext cx="3967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D9EFEE6-C1AA-4E6A-A66E-F87BF2BB9D55}"/>
                  </a:ext>
                </a:extLst>
              </p14:cNvPr>
              <p14:cNvContentPartPr/>
              <p14:nvPr/>
            </p14:nvContentPartPr>
            <p14:xfrm>
              <a:off x="5303377" y="470331"/>
              <a:ext cx="110520" cy="598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9EFEE6-C1AA-4E6A-A66E-F87BF2BB9D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85377" y="434331"/>
                <a:ext cx="14616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52CE5F-75CE-4F59-897C-6C62D9E351FE}"/>
                  </a:ext>
                </a:extLst>
              </p14:cNvPr>
              <p14:cNvContentPartPr/>
              <p14:nvPr/>
            </p14:nvContentPartPr>
            <p14:xfrm>
              <a:off x="5540617" y="561051"/>
              <a:ext cx="246960" cy="420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52CE5F-75CE-4F59-897C-6C62D9E351F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22617" y="525051"/>
                <a:ext cx="28260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248AADB-DE9D-4862-96B3-78D14994A78A}"/>
                  </a:ext>
                </a:extLst>
              </p14:cNvPr>
              <p14:cNvContentPartPr/>
              <p14:nvPr/>
            </p14:nvContentPartPr>
            <p14:xfrm>
              <a:off x="5413537" y="684891"/>
              <a:ext cx="373680" cy="111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248AADB-DE9D-4862-96B3-78D14994A78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95537" y="648891"/>
                <a:ext cx="409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611329B-B275-4B78-A246-849174907B36}"/>
                  </a:ext>
                </a:extLst>
              </p14:cNvPr>
              <p14:cNvContentPartPr/>
              <p14:nvPr/>
            </p14:nvContentPartPr>
            <p14:xfrm>
              <a:off x="5821057" y="561051"/>
              <a:ext cx="326520" cy="441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611329B-B275-4B78-A246-849174907B3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03057" y="525051"/>
                <a:ext cx="36216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6CCC0B6-EB55-426D-A8F4-52E294EA9096}"/>
                  </a:ext>
                </a:extLst>
              </p14:cNvPr>
              <p14:cNvContentPartPr/>
              <p14:nvPr/>
            </p14:nvContentPartPr>
            <p14:xfrm>
              <a:off x="6155857" y="343611"/>
              <a:ext cx="183960" cy="736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6CCC0B6-EB55-426D-A8F4-52E294EA90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38217" y="307971"/>
                <a:ext cx="21960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4BEDC91-2924-442E-BE0E-95FC2E25378E}"/>
                  </a:ext>
                </a:extLst>
              </p14:cNvPr>
              <p14:cNvContentPartPr/>
              <p14:nvPr/>
            </p14:nvContentPartPr>
            <p14:xfrm>
              <a:off x="4725577" y="551691"/>
              <a:ext cx="155160" cy="660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4BEDC91-2924-442E-BE0E-95FC2E25378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07937" y="516051"/>
                <a:ext cx="19080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9970D34-D96A-4C8E-B9F3-71E95657EA15}"/>
                  </a:ext>
                </a:extLst>
              </p14:cNvPr>
              <p14:cNvContentPartPr/>
              <p14:nvPr/>
            </p14:nvContentPartPr>
            <p14:xfrm>
              <a:off x="6328297" y="135891"/>
              <a:ext cx="338400" cy="232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9970D34-D96A-4C8E-B9F3-71E95657EA1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10297" y="100251"/>
                <a:ext cx="3740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E2F20ED-F56F-405F-8F3D-2BEDB3D9C058}"/>
                  </a:ext>
                </a:extLst>
              </p14:cNvPr>
              <p14:cNvContentPartPr/>
              <p14:nvPr/>
            </p14:nvContentPartPr>
            <p14:xfrm>
              <a:off x="6884857" y="158931"/>
              <a:ext cx="1175400" cy="849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E2F20ED-F56F-405F-8F3D-2BEDB3D9C05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67217" y="123291"/>
                <a:ext cx="1211040" cy="9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D764FB9-5174-424D-BC93-ACEE1C056283}"/>
                  </a:ext>
                </a:extLst>
              </p14:cNvPr>
              <p14:cNvContentPartPr/>
              <p14:nvPr/>
            </p14:nvContentPartPr>
            <p14:xfrm>
              <a:off x="7422337" y="424971"/>
              <a:ext cx="182520" cy="27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D764FB9-5174-424D-BC93-ACEE1C05628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04697" y="389331"/>
                <a:ext cx="2181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03FB0F8-1433-40FA-A2A1-2C248C0AA21F}"/>
                  </a:ext>
                </a:extLst>
              </p14:cNvPr>
              <p14:cNvContentPartPr/>
              <p14:nvPr/>
            </p14:nvContentPartPr>
            <p14:xfrm>
              <a:off x="405577" y="3684051"/>
              <a:ext cx="637920" cy="1063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03FB0F8-1433-40FA-A2A1-2C248C0AA21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7577" y="3648411"/>
                <a:ext cx="673560" cy="11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C3DD8F0-363B-4B34-B11A-E931695E44F2}"/>
                  </a:ext>
                </a:extLst>
              </p14:cNvPr>
              <p14:cNvContentPartPr/>
              <p14:nvPr/>
            </p14:nvContentPartPr>
            <p14:xfrm>
              <a:off x="1176697" y="4180491"/>
              <a:ext cx="528120" cy="74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C3DD8F0-363B-4B34-B11A-E931695E44F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58697" y="4144491"/>
                <a:ext cx="563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45BAFA7-A926-4FFA-B292-6E8C6A8B0F1E}"/>
                  </a:ext>
                </a:extLst>
              </p14:cNvPr>
              <p14:cNvContentPartPr/>
              <p14:nvPr/>
            </p14:nvContentPartPr>
            <p14:xfrm>
              <a:off x="1085977" y="4535091"/>
              <a:ext cx="624600" cy="73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45BAFA7-A926-4FFA-B292-6E8C6A8B0F1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8337" y="4499091"/>
                <a:ext cx="6602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31F94F9-0BEA-40D6-9FF4-0D5519EFC6FC}"/>
                  </a:ext>
                </a:extLst>
              </p14:cNvPr>
              <p14:cNvContentPartPr/>
              <p14:nvPr/>
            </p14:nvContentPartPr>
            <p14:xfrm>
              <a:off x="2299177" y="3313251"/>
              <a:ext cx="544320" cy="853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31F94F9-0BEA-40D6-9FF4-0D5519EFC6F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81537" y="3277251"/>
                <a:ext cx="57996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06EA9D9-9EC4-4DE3-9894-1BE641E70F7C}"/>
                  </a:ext>
                </a:extLst>
              </p14:cNvPr>
              <p14:cNvContentPartPr/>
              <p14:nvPr/>
            </p14:nvContentPartPr>
            <p14:xfrm>
              <a:off x="2326537" y="3603771"/>
              <a:ext cx="392040" cy="171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06EA9D9-9EC4-4DE3-9894-1BE641E70F7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08537" y="3567771"/>
                <a:ext cx="4276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782CA7C-1AF5-4DE9-BEE9-06BC88D304B6}"/>
                  </a:ext>
                </a:extLst>
              </p14:cNvPr>
              <p14:cNvContentPartPr/>
              <p14:nvPr/>
            </p14:nvContentPartPr>
            <p14:xfrm>
              <a:off x="2299177" y="3240531"/>
              <a:ext cx="307800" cy="82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782CA7C-1AF5-4DE9-BEE9-06BC88D304B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81537" y="3204891"/>
                <a:ext cx="34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ED140FE-E905-4B1C-9718-329E3CE8C146}"/>
                  </a:ext>
                </a:extLst>
              </p14:cNvPr>
              <p14:cNvContentPartPr/>
              <p14:nvPr/>
            </p14:nvContentPartPr>
            <p14:xfrm>
              <a:off x="2317537" y="4360491"/>
              <a:ext cx="797400" cy="130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ED140FE-E905-4B1C-9718-329E3CE8C14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99537" y="4324491"/>
                <a:ext cx="8330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AA58EFF-72B0-481A-9174-1804C049BA6B}"/>
                  </a:ext>
                </a:extLst>
              </p14:cNvPr>
              <p14:cNvContentPartPr/>
              <p14:nvPr/>
            </p14:nvContentPartPr>
            <p14:xfrm>
              <a:off x="2652337" y="4808331"/>
              <a:ext cx="19800" cy="596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AA58EFF-72B0-481A-9174-1804C049BA6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34697" y="4772691"/>
                <a:ext cx="5544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09B2D6-7C66-4563-9078-DA0F503CFD21}"/>
                  </a:ext>
                </a:extLst>
              </p14:cNvPr>
              <p14:cNvContentPartPr/>
              <p14:nvPr/>
            </p14:nvContentPartPr>
            <p14:xfrm>
              <a:off x="2344537" y="4640211"/>
              <a:ext cx="525960" cy="158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09B2D6-7C66-4563-9078-DA0F503CFD2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26537" y="4604211"/>
                <a:ext cx="561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FEAA9E0-9FC1-43A7-8619-0B0998297531}"/>
                  </a:ext>
                </a:extLst>
              </p14:cNvPr>
              <p14:cNvContentPartPr/>
              <p14:nvPr/>
            </p14:nvContentPartPr>
            <p14:xfrm>
              <a:off x="3467017" y="4020651"/>
              <a:ext cx="479160" cy="153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FEAA9E0-9FC1-43A7-8619-0B099829753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49377" y="3984651"/>
                <a:ext cx="5148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5C8D98E-47F8-461D-98E2-E6922477BB55}"/>
                  </a:ext>
                </a:extLst>
              </p14:cNvPr>
              <p14:cNvContentPartPr/>
              <p14:nvPr/>
            </p14:nvContentPartPr>
            <p14:xfrm>
              <a:off x="3539377" y="4193811"/>
              <a:ext cx="422280" cy="115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5C8D98E-47F8-461D-98E2-E6922477BB5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21737" y="4157811"/>
                <a:ext cx="4579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D10726E-5D70-43A4-91C6-5DCE4C202D30}"/>
                  </a:ext>
                </a:extLst>
              </p14:cNvPr>
              <p14:cNvContentPartPr/>
              <p14:nvPr/>
            </p14:nvContentPartPr>
            <p14:xfrm>
              <a:off x="4542337" y="3517731"/>
              <a:ext cx="312480" cy="426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D10726E-5D70-43A4-91C6-5DCE4C202D3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24697" y="3481731"/>
                <a:ext cx="3481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39118FE-BB68-4C6D-9BB8-097F700DADB7}"/>
                  </a:ext>
                </a:extLst>
              </p14:cNvPr>
              <p14:cNvContentPartPr/>
              <p14:nvPr/>
            </p14:nvContentPartPr>
            <p14:xfrm>
              <a:off x="4345057" y="4083291"/>
              <a:ext cx="599040" cy="81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39118FE-BB68-4C6D-9BB8-097F700DADB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27417" y="4047651"/>
                <a:ext cx="6346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63654C-4860-40CB-B0A5-128E9F92F999}"/>
                  </a:ext>
                </a:extLst>
              </p14:cNvPr>
              <p14:cNvContentPartPr/>
              <p14:nvPr/>
            </p14:nvContentPartPr>
            <p14:xfrm>
              <a:off x="4707577" y="4291011"/>
              <a:ext cx="73800" cy="483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63654C-4860-40CB-B0A5-128E9F92F9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89937" y="4255371"/>
                <a:ext cx="10944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FD80A9B-D51C-4883-BDC0-745A6AAA46ED}"/>
                  </a:ext>
                </a:extLst>
              </p14:cNvPr>
              <p14:cNvContentPartPr/>
              <p14:nvPr/>
            </p14:nvContentPartPr>
            <p14:xfrm>
              <a:off x="4410577" y="4210011"/>
              <a:ext cx="513360" cy="91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FD80A9B-D51C-4883-BDC0-745A6AAA46E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92937" y="4174371"/>
                <a:ext cx="549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BA1C515-097D-48F1-9831-36EED61F8596}"/>
                  </a:ext>
                </a:extLst>
              </p14:cNvPr>
              <p14:cNvContentPartPr/>
              <p14:nvPr/>
            </p14:nvContentPartPr>
            <p14:xfrm>
              <a:off x="5016457" y="3023811"/>
              <a:ext cx="315360" cy="1405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BA1C515-097D-48F1-9831-36EED61F859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98457" y="2987811"/>
                <a:ext cx="351000" cy="14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F2E7798-425A-4FB3-B080-A079A6CC3F39}"/>
                  </a:ext>
                </a:extLst>
              </p14:cNvPr>
              <p14:cNvContentPartPr/>
              <p14:nvPr/>
            </p14:nvContentPartPr>
            <p14:xfrm>
              <a:off x="5467537" y="3482451"/>
              <a:ext cx="291240" cy="477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F2E7798-425A-4FB3-B080-A079A6CC3F3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49897" y="3446811"/>
                <a:ext cx="3268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B61FC8D-E04F-43BA-B7BB-A238DC99EC4A}"/>
                  </a:ext>
                </a:extLst>
              </p14:cNvPr>
              <p14:cNvContentPartPr/>
              <p14:nvPr/>
            </p14:nvContentPartPr>
            <p14:xfrm>
              <a:off x="5449897" y="3598731"/>
              <a:ext cx="313560" cy="95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B61FC8D-E04F-43BA-B7BB-A238DC99EC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31897" y="3563091"/>
                <a:ext cx="349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E076546-A539-43FE-842E-BD4F4D6AF5FB}"/>
                  </a:ext>
                </a:extLst>
              </p14:cNvPr>
              <p14:cNvContentPartPr/>
              <p14:nvPr/>
            </p14:nvContentPartPr>
            <p14:xfrm>
              <a:off x="5491297" y="3361491"/>
              <a:ext cx="249840" cy="58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E076546-A539-43FE-842E-BD4F4D6AF5F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73297" y="3325851"/>
                <a:ext cx="2854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9A0C915-BDAC-41D0-ACC1-1D77073F0FA3}"/>
                  </a:ext>
                </a:extLst>
              </p14:cNvPr>
              <p14:cNvContentPartPr/>
              <p14:nvPr/>
            </p14:nvContentPartPr>
            <p14:xfrm>
              <a:off x="5730337" y="2878731"/>
              <a:ext cx="961560" cy="1573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9A0C915-BDAC-41D0-ACC1-1D77073F0FA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12697" y="2842731"/>
                <a:ext cx="997200" cy="16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20C6B97-C2DC-4CFE-9D4D-50C51D697D52}"/>
                  </a:ext>
                </a:extLst>
              </p14:cNvPr>
              <p14:cNvContentPartPr/>
              <p14:nvPr/>
            </p14:nvContentPartPr>
            <p14:xfrm>
              <a:off x="6826177" y="3475971"/>
              <a:ext cx="272880" cy="118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20C6B97-C2DC-4CFE-9D4D-50C51D697D5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08177" y="3439971"/>
                <a:ext cx="3085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BB20B4F-2584-41F4-B46D-2B1B4A37BAAE}"/>
                  </a:ext>
                </a:extLst>
              </p14:cNvPr>
              <p14:cNvContentPartPr/>
              <p14:nvPr/>
            </p14:nvContentPartPr>
            <p14:xfrm>
              <a:off x="6834817" y="3731571"/>
              <a:ext cx="226440" cy="16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BB20B4F-2584-41F4-B46D-2B1B4A37BAA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17177" y="3695571"/>
                <a:ext cx="2620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062A735-91C8-466A-A77B-30621780A014}"/>
                  </a:ext>
                </a:extLst>
              </p14:cNvPr>
              <p14:cNvContentPartPr/>
              <p14:nvPr/>
            </p14:nvContentPartPr>
            <p14:xfrm>
              <a:off x="7215337" y="2774331"/>
              <a:ext cx="995400" cy="865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062A735-91C8-466A-A77B-30621780A01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97697" y="2738691"/>
                <a:ext cx="103104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791B61-F9D6-405F-8CCC-A59D4F8F5F56}"/>
                  </a:ext>
                </a:extLst>
              </p14:cNvPr>
              <p14:cNvContentPartPr/>
              <p14:nvPr/>
            </p14:nvContentPartPr>
            <p14:xfrm>
              <a:off x="7676857" y="3159171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791B61-F9D6-405F-8CCC-A59D4F8F5F5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59217" y="312317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24FB44A-335C-4953-A60C-F2D515BA2DB7}"/>
                  </a:ext>
                </a:extLst>
              </p14:cNvPr>
              <p14:cNvContentPartPr/>
              <p14:nvPr/>
            </p14:nvContentPartPr>
            <p14:xfrm>
              <a:off x="7532137" y="3874491"/>
              <a:ext cx="80640" cy="468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24FB44A-335C-4953-A60C-F2D515BA2DB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14497" y="3838851"/>
                <a:ext cx="11628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43B213-9D6A-4205-B6D3-C8832306AEF4}"/>
                  </a:ext>
                </a:extLst>
              </p14:cNvPr>
              <p14:cNvContentPartPr/>
              <p14:nvPr/>
            </p14:nvContentPartPr>
            <p14:xfrm>
              <a:off x="7333057" y="3778371"/>
              <a:ext cx="352080" cy="159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43B213-9D6A-4205-B6D3-C8832306AEF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315417" y="3742731"/>
                <a:ext cx="387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A309D38-DDE4-46AE-BAEA-B1FC2114E2E6}"/>
                  </a:ext>
                </a:extLst>
              </p14:cNvPr>
              <p14:cNvContentPartPr/>
              <p14:nvPr/>
            </p14:nvContentPartPr>
            <p14:xfrm>
              <a:off x="7685857" y="3873411"/>
              <a:ext cx="400320" cy="128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A309D38-DDE4-46AE-BAEA-B1FC2114E2E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68217" y="3837771"/>
                <a:ext cx="435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78C681C-38B3-4BAF-9014-89D3E066010D}"/>
                  </a:ext>
                </a:extLst>
              </p14:cNvPr>
              <p14:cNvContentPartPr/>
              <p14:nvPr/>
            </p14:nvContentPartPr>
            <p14:xfrm>
              <a:off x="7957657" y="3792771"/>
              <a:ext cx="155880" cy="272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78C681C-38B3-4BAF-9014-89D3E066010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39657" y="3757131"/>
                <a:ext cx="1915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B5355A1-917B-4353-A65A-8B79999A2E73}"/>
                  </a:ext>
                </a:extLst>
              </p14:cNvPr>
              <p14:cNvContentPartPr/>
              <p14:nvPr/>
            </p14:nvContentPartPr>
            <p14:xfrm>
              <a:off x="8236297" y="3693771"/>
              <a:ext cx="372240" cy="275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B5355A1-917B-4353-A65A-8B79999A2E7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18657" y="3657771"/>
                <a:ext cx="4078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506A1D3-0ECC-447A-910F-6A5380116C2F}"/>
                  </a:ext>
                </a:extLst>
              </p14:cNvPr>
              <p14:cNvContentPartPr/>
              <p14:nvPr/>
            </p14:nvContentPartPr>
            <p14:xfrm>
              <a:off x="8618617" y="2992851"/>
              <a:ext cx="298080" cy="340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506A1D3-0ECC-447A-910F-6A5380116C2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00977" y="2957211"/>
                <a:ext cx="3337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21DE274-CD71-495F-A752-119F9156CF82}"/>
                  </a:ext>
                </a:extLst>
              </p14:cNvPr>
              <p14:cNvContentPartPr/>
              <p14:nvPr/>
            </p14:nvContentPartPr>
            <p14:xfrm>
              <a:off x="8473537" y="3295611"/>
              <a:ext cx="708840" cy="126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21DE274-CD71-495F-A752-119F9156CF8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455897" y="3259611"/>
                <a:ext cx="744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FC8A5D3-B758-495D-96FA-079450DE8A2A}"/>
                  </a:ext>
                </a:extLst>
              </p14:cNvPr>
              <p14:cNvContentPartPr/>
              <p14:nvPr/>
            </p14:nvContentPartPr>
            <p14:xfrm>
              <a:off x="8944417" y="3576051"/>
              <a:ext cx="136440" cy="566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FC8A5D3-B758-495D-96FA-079450DE8A2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926777" y="3540051"/>
                <a:ext cx="17208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E551ACA-C04E-4E9F-A53A-3C0CF9C89D97}"/>
                  </a:ext>
                </a:extLst>
              </p14:cNvPr>
              <p14:cNvContentPartPr/>
              <p14:nvPr/>
            </p14:nvContentPartPr>
            <p14:xfrm>
              <a:off x="8554897" y="3470571"/>
              <a:ext cx="582480" cy="33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E551ACA-C04E-4E9F-A53A-3C0CF9C89D9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537257" y="3434571"/>
                <a:ext cx="6181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78CBBD7-4188-4530-AFD6-5ED52B9E64B8}"/>
                  </a:ext>
                </a:extLst>
              </p14:cNvPr>
              <p14:cNvContentPartPr/>
              <p14:nvPr/>
            </p14:nvContentPartPr>
            <p14:xfrm>
              <a:off x="9344737" y="2299131"/>
              <a:ext cx="443160" cy="1448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78CBBD7-4188-4530-AFD6-5ED52B9E64B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27097" y="2263491"/>
                <a:ext cx="478800" cy="15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8674E1A-E609-4173-8360-07CB318FEBB9}"/>
                  </a:ext>
                </a:extLst>
              </p14:cNvPr>
              <p14:cNvContentPartPr/>
              <p14:nvPr/>
            </p14:nvContentPartPr>
            <p14:xfrm>
              <a:off x="9656857" y="4136931"/>
              <a:ext cx="147960" cy="82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8674E1A-E609-4173-8360-07CB318FEBB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38857" y="4101291"/>
                <a:ext cx="1836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E2B7787-E1E8-4040-971E-5B8DDB06F2FA}"/>
                  </a:ext>
                </a:extLst>
              </p14:cNvPr>
              <p14:cNvContentPartPr/>
              <p14:nvPr/>
            </p14:nvContentPartPr>
            <p14:xfrm>
              <a:off x="9904177" y="4010571"/>
              <a:ext cx="181440" cy="352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E2B7787-E1E8-4040-971E-5B8DDB06F2F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86537" y="3974571"/>
                <a:ext cx="2170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2F79C45-C979-4F72-880E-925F9DE39F43}"/>
                  </a:ext>
                </a:extLst>
              </p14:cNvPr>
              <p14:cNvContentPartPr/>
              <p14:nvPr/>
            </p14:nvContentPartPr>
            <p14:xfrm>
              <a:off x="9659737" y="3841371"/>
              <a:ext cx="281160" cy="114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2F79C45-C979-4F72-880E-925F9DE39F4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41737" y="3805731"/>
                <a:ext cx="316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156828D-FFB7-4487-B02A-4B191A7541CD}"/>
                  </a:ext>
                </a:extLst>
              </p14:cNvPr>
              <p14:cNvContentPartPr/>
              <p14:nvPr/>
            </p14:nvContentPartPr>
            <p14:xfrm>
              <a:off x="10265977" y="3901851"/>
              <a:ext cx="45720" cy="726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156828D-FFB7-4487-B02A-4B191A7541C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248337" y="3865851"/>
                <a:ext cx="8136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901BA83-8241-46E7-B230-D80CD817892A}"/>
                  </a:ext>
                </a:extLst>
              </p14:cNvPr>
              <p14:cNvContentPartPr/>
              <p14:nvPr/>
            </p14:nvContentPartPr>
            <p14:xfrm>
              <a:off x="10456417" y="4199931"/>
              <a:ext cx="280080" cy="344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901BA83-8241-46E7-B230-D80CD817892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38777" y="4164291"/>
                <a:ext cx="3157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0B4F6CE-4E23-4306-B4E0-31E670BF6A1F}"/>
                  </a:ext>
                </a:extLst>
              </p14:cNvPr>
              <p14:cNvContentPartPr/>
              <p14:nvPr/>
            </p14:nvContentPartPr>
            <p14:xfrm>
              <a:off x="8890057" y="1692531"/>
              <a:ext cx="148680" cy="327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0B4F6CE-4E23-4306-B4E0-31E670BF6A1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872057" y="1656891"/>
                <a:ext cx="1843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8D70B63-AA4B-46A2-B90A-444459671125}"/>
                  </a:ext>
                </a:extLst>
              </p14:cNvPr>
              <p14:cNvContentPartPr/>
              <p14:nvPr/>
            </p14:nvContentPartPr>
            <p14:xfrm>
              <a:off x="8618617" y="1493451"/>
              <a:ext cx="461160" cy="199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8D70B63-AA4B-46A2-B90A-44445967112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00977" y="1457451"/>
                <a:ext cx="4968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C877F89-EFE5-4A8A-8EA2-3082D35BA474}"/>
                  </a:ext>
                </a:extLst>
              </p14:cNvPr>
              <p14:cNvContentPartPr/>
              <p14:nvPr/>
            </p14:nvContentPartPr>
            <p14:xfrm>
              <a:off x="9124777" y="1611171"/>
              <a:ext cx="73440" cy="679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C877F89-EFE5-4A8A-8EA2-3082D35BA47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107137" y="1575171"/>
                <a:ext cx="10908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B00DD1C-F155-4B1A-854B-A7FF2D517467}"/>
                  </a:ext>
                </a:extLst>
              </p14:cNvPr>
              <p14:cNvContentPartPr/>
              <p14:nvPr/>
            </p14:nvContentPartPr>
            <p14:xfrm>
              <a:off x="9234217" y="1879011"/>
              <a:ext cx="408600" cy="226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B00DD1C-F155-4B1A-854B-A7FF2D51746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16577" y="1843371"/>
                <a:ext cx="4442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162DD27-6E8A-471E-817C-65AEEF5B553D}"/>
                  </a:ext>
                </a:extLst>
              </p14:cNvPr>
              <p14:cNvContentPartPr/>
              <p14:nvPr/>
            </p14:nvContentPartPr>
            <p14:xfrm>
              <a:off x="9759097" y="2833371"/>
              <a:ext cx="379800" cy="339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162DD27-6E8A-471E-817C-65AEEF5B553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741457" y="2797371"/>
                <a:ext cx="4154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A129030-4153-4B8C-B61B-7BF786949C92}"/>
                  </a:ext>
                </a:extLst>
              </p14:cNvPr>
              <p14:cNvContentPartPr/>
              <p14:nvPr/>
            </p14:nvContentPartPr>
            <p14:xfrm>
              <a:off x="10347337" y="2616291"/>
              <a:ext cx="173160" cy="343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A129030-4153-4B8C-B61B-7BF786949C9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329697" y="2580291"/>
                <a:ext cx="20880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5AD3666-D42C-408E-9673-9128DF1B4060}"/>
                  </a:ext>
                </a:extLst>
              </p14:cNvPr>
              <p14:cNvContentPartPr/>
              <p14:nvPr/>
            </p14:nvContentPartPr>
            <p14:xfrm>
              <a:off x="10565137" y="2525571"/>
              <a:ext cx="324000" cy="272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5AD3666-D42C-408E-9673-9128DF1B406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547137" y="2489571"/>
                <a:ext cx="3596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A2F2DC3-E965-40B4-86A5-62A90AF62DD4}"/>
                  </a:ext>
                </a:extLst>
              </p14:cNvPr>
              <p14:cNvContentPartPr/>
              <p14:nvPr/>
            </p14:nvContentPartPr>
            <p14:xfrm>
              <a:off x="10556137" y="2615931"/>
              <a:ext cx="244440" cy="127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A2F2DC3-E965-40B4-86A5-62A90AF62DD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538137" y="2580291"/>
                <a:ext cx="2800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F06681C-07B0-45A4-B57C-FB02B2F61891}"/>
                  </a:ext>
                </a:extLst>
              </p14:cNvPr>
              <p14:cNvContentPartPr/>
              <p14:nvPr/>
            </p14:nvContentPartPr>
            <p14:xfrm>
              <a:off x="10899937" y="2480211"/>
              <a:ext cx="192240" cy="338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F06681C-07B0-45A4-B57C-FB02B2F6189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882297" y="2444571"/>
                <a:ext cx="2278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082CC80-6747-4E7A-B634-6B4A15F9177C}"/>
                  </a:ext>
                </a:extLst>
              </p14:cNvPr>
              <p14:cNvContentPartPr/>
              <p14:nvPr/>
            </p14:nvContentPartPr>
            <p14:xfrm>
              <a:off x="11044657" y="2244771"/>
              <a:ext cx="428760" cy="951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082CC80-6747-4E7A-B634-6B4A15F9177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027017" y="2209131"/>
                <a:ext cx="46440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F32DFA1-3F53-43E9-AA48-8DE831DCFA03}"/>
                  </a:ext>
                </a:extLst>
              </p14:cNvPr>
              <p14:cNvContentPartPr/>
              <p14:nvPr/>
            </p14:nvContentPartPr>
            <p14:xfrm>
              <a:off x="9542017" y="2697651"/>
              <a:ext cx="456480" cy="777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F32DFA1-3F53-43E9-AA48-8DE831DCFA0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24017" y="2661651"/>
                <a:ext cx="492120" cy="8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5B2B4A5-6625-41DB-AA53-5BC3487634CB}"/>
                  </a:ext>
                </a:extLst>
              </p14:cNvPr>
              <p14:cNvContentPartPr/>
              <p14:nvPr/>
            </p14:nvContentPartPr>
            <p14:xfrm>
              <a:off x="10791577" y="1808451"/>
              <a:ext cx="361440" cy="307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5B2B4A5-6625-41DB-AA53-5BC3487634C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773577" y="1772811"/>
                <a:ext cx="3970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DE88EE7-5E08-42FB-AA24-B75895086D37}"/>
                  </a:ext>
                </a:extLst>
              </p14:cNvPr>
              <p14:cNvContentPartPr/>
              <p14:nvPr/>
            </p14:nvContentPartPr>
            <p14:xfrm>
              <a:off x="11358937" y="2099331"/>
              <a:ext cx="605880" cy="731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DE88EE7-5E08-42FB-AA24-B75895086D3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341297" y="2063691"/>
                <a:ext cx="64152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3D9CFD5-1D9D-448D-806C-ABAE06B3EEAF}"/>
                  </a:ext>
                </a:extLst>
              </p14:cNvPr>
              <p14:cNvContentPartPr/>
              <p14:nvPr/>
            </p14:nvContentPartPr>
            <p14:xfrm>
              <a:off x="11670337" y="2254131"/>
              <a:ext cx="171720" cy="40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3D9CFD5-1D9D-448D-806C-ABAE06B3EEA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652697" y="2218131"/>
                <a:ext cx="207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C75C9F2-5A1B-4A51-B221-C33F605972E9}"/>
                  </a:ext>
                </a:extLst>
              </p14:cNvPr>
              <p14:cNvContentPartPr/>
              <p14:nvPr/>
            </p14:nvContentPartPr>
            <p14:xfrm>
              <a:off x="2027737" y="-183069"/>
              <a:ext cx="7256880" cy="2767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C75C9F2-5A1B-4A51-B221-C33F605972E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009737" y="-219069"/>
                <a:ext cx="7292520" cy="28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E46B0A5-6C07-43ED-B485-FADB4F12C71F}"/>
                  </a:ext>
                </a:extLst>
              </p14:cNvPr>
              <p14:cNvContentPartPr/>
              <p14:nvPr/>
            </p14:nvContentPartPr>
            <p14:xfrm>
              <a:off x="6328297" y="2108944"/>
              <a:ext cx="976320" cy="15476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E46B0A5-6C07-43ED-B485-FADB4F12C71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310297" y="2073304"/>
                <a:ext cx="1011960" cy="16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17BE37F-B5B8-4890-8E29-8C9D411422C0}"/>
                  </a:ext>
                </a:extLst>
              </p14:cNvPr>
              <p14:cNvContentPartPr/>
              <p14:nvPr/>
            </p14:nvContentPartPr>
            <p14:xfrm>
              <a:off x="-503" y="252784"/>
              <a:ext cx="1861560" cy="1920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17BE37F-B5B8-4890-8E29-8C9D411422C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-18143" y="216784"/>
                <a:ext cx="1897200" cy="19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247D28E-661C-4A8A-A439-A89638030CE8}"/>
                  </a:ext>
                </a:extLst>
              </p14:cNvPr>
              <p14:cNvContentPartPr/>
              <p14:nvPr/>
            </p14:nvContentPartPr>
            <p14:xfrm>
              <a:off x="551737" y="2632384"/>
              <a:ext cx="1080720" cy="1026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247D28E-661C-4A8A-A439-A89638030CE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34097" y="2596744"/>
                <a:ext cx="1116360" cy="10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83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42728D-975F-4DA4-8C68-9797111722E4}"/>
                  </a:ext>
                </a:extLst>
              </p14:cNvPr>
              <p14:cNvContentPartPr/>
              <p14:nvPr/>
            </p14:nvContentPartPr>
            <p14:xfrm>
              <a:off x="832537" y="1058985"/>
              <a:ext cx="448920" cy="69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42728D-975F-4DA4-8C68-9797111722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537" y="1023345"/>
                <a:ext cx="48456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3580DC-2D74-4106-80C2-299406444074}"/>
                  </a:ext>
                </a:extLst>
              </p14:cNvPr>
              <p14:cNvContentPartPr/>
              <p14:nvPr/>
            </p14:nvContentPartPr>
            <p14:xfrm>
              <a:off x="904897" y="1237545"/>
              <a:ext cx="337320" cy="192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3580DC-2D74-4106-80C2-2994064440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257" y="1201905"/>
                <a:ext cx="3729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4D0355-0DA2-4F74-AA98-775F3C222CEB}"/>
                  </a:ext>
                </a:extLst>
              </p14:cNvPr>
              <p14:cNvContentPartPr/>
              <p14:nvPr/>
            </p14:nvContentPartPr>
            <p14:xfrm>
              <a:off x="742177" y="846945"/>
              <a:ext cx="619560" cy="266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4D0355-0DA2-4F74-AA98-775F3C222C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177" y="810945"/>
                <a:ext cx="6552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ECEFC6-2144-49AB-9229-81F1D73F5072}"/>
                  </a:ext>
                </a:extLst>
              </p14:cNvPr>
              <p14:cNvContentPartPr/>
              <p14:nvPr/>
            </p14:nvContentPartPr>
            <p14:xfrm>
              <a:off x="1538857" y="1186065"/>
              <a:ext cx="436320" cy="428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ECEFC6-2144-49AB-9229-81F1D73F50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0857" y="1150065"/>
                <a:ext cx="4719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465BA6-26D9-4CBA-B364-8940B87474F4}"/>
                  </a:ext>
                </a:extLst>
              </p14:cNvPr>
              <p14:cNvContentPartPr/>
              <p14:nvPr/>
            </p14:nvContentPartPr>
            <p14:xfrm>
              <a:off x="2064097" y="1034145"/>
              <a:ext cx="666000" cy="461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465BA6-26D9-4CBA-B364-8940B87474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6097" y="998505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43102E-5078-4660-B27D-24C4D2B79B64}"/>
                  </a:ext>
                </a:extLst>
              </p14:cNvPr>
              <p14:cNvContentPartPr/>
              <p14:nvPr/>
            </p14:nvContentPartPr>
            <p14:xfrm>
              <a:off x="2835577" y="846585"/>
              <a:ext cx="815760" cy="1080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43102E-5078-4660-B27D-24C4D2B79B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7577" y="810945"/>
                <a:ext cx="85140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2F3F15-9538-4CDD-B9E5-53637489AAAD}"/>
                  </a:ext>
                </a:extLst>
              </p14:cNvPr>
              <p14:cNvContentPartPr/>
              <p14:nvPr/>
            </p14:nvContentPartPr>
            <p14:xfrm>
              <a:off x="4499137" y="1046025"/>
              <a:ext cx="592560" cy="587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2F3F15-9538-4CDD-B9E5-53637489AA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1497" y="1010025"/>
                <a:ext cx="62820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130EB1-17EA-4F69-9282-B6FA36FC0CE4}"/>
                  </a:ext>
                </a:extLst>
              </p14:cNvPr>
              <p14:cNvContentPartPr/>
              <p14:nvPr/>
            </p14:nvContentPartPr>
            <p14:xfrm>
              <a:off x="5533057" y="653985"/>
              <a:ext cx="730080" cy="1054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130EB1-17EA-4F69-9282-B6FA36FC0C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5057" y="618345"/>
                <a:ext cx="76572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8607592-2056-42E9-ACC1-C63CB5609EE8}"/>
                  </a:ext>
                </a:extLst>
              </p14:cNvPr>
              <p14:cNvContentPartPr/>
              <p14:nvPr/>
            </p14:nvContentPartPr>
            <p14:xfrm>
              <a:off x="6164857" y="895905"/>
              <a:ext cx="456480" cy="527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8607592-2056-42E9-ACC1-C63CB5609E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47217" y="859905"/>
                <a:ext cx="4921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C34B12-39CD-4B9F-BB0F-7F49C6C2D728}"/>
                  </a:ext>
                </a:extLst>
              </p14:cNvPr>
              <p14:cNvContentPartPr/>
              <p14:nvPr/>
            </p14:nvContentPartPr>
            <p14:xfrm>
              <a:off x="6146857" y="960705"/>
              <a:ext cx="474480" cy="162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C34B12-39CD-4B9F-BB0F-7F49C6C2D7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28857" y="924705"/>
                <a:ext cx="5101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020585-2AEB-44E3-AC4B-78597DC2ADFC}"/>
                  </a:ext>
                </a:extLst>
              </p14:cNvPr>
              <p14:cNvContentPartPr/>
              <p14:nvPr/>
            </p14:nvContentPartPr>
            <p14:xfrm>
              <a:off x="6119857" y="742545"/>
              <a:ext cx="273960" cy="117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020585-2AEB-44E3-AC4B-78597DC2AD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01857" y="706545"/>
                <a:ext cx="309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7A0C0D-B0B4-49BA-8D0D-75736EBCC092}"/>
                  </a:ext>
                </a:extLst>
              </p14:cNvPr>
              <p14:cNvContentPartPr/>
              <p14:nvPr/>
            </p14:nvContentPartPr>
            <p14:xfrm>
              <a:off x="6894217" y="533745"/>
              <a:ext cx="703080" cy="777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7A0C0D-B0B4-49BA-8D0D-75736EBCC0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76217" y="498105"/>
                <a:ext cx="73872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B85160-1E24-460F-A553-7B894659564D}"/>
                  </a:ext>
                </a:extLst>
              </p14:cNvPr>
              <p14:cNvContentPartPr/>
              <p14:nvPr/>
            </p14:nvContentPartPr>
            <p14:xfrm>
              <a:off x="7602697" y="611145"/>
              <a:ext cx="656280" cy="416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B85160-1E24-460F-A553-7B89465956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84697" y="575505"/>
                <a:ext cx="6919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0F2F993-22B1-4124-8A71-C79869853DFB}"/>
                  </a:ext>
                </a:extLst>
              </p14:cNvPr>
              <p14:cNvContentPartPr/>
              <p14:nvPr/>
            </p14:nvContentPartPr>
            <p14:xfrm>
              <a:off x="8376697" y="923265"/>
              <a:ext cx="25920" cy="209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0F2F993-22B1-4124-8A71-C79869853D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58697" y="887265"/>
                <a:ext cx="615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837AF31-0F4D-44B4-B322-0E9CFF583750}"/>
                  </a:ext>
                </a:extLst>
              </p14:cNvPr>
              <p14:cNvContentPartPr/>
              <p14:nvPr/>
            </p14:nvContentPartPr>
            <p14:xfrm>
              <a:off x="8953417" y="468945"/>
              <a:ext cx="412560" cy="868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837AF31-0F4D-44B4-B322-0E9CFF5837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35777" y="432945"/>
                <a:ext cx="44820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6A0D7C9-F52B-41D1-8210-82F5346405E9}"/>
                  </a:ext>
                </a:extLst>
              </p14:cNvPr>
              <p14:cNvContentPartPr/>
              <p14:nvPr/>
            </p14:nvContentPartPr>
            <p14:xfrm>
              <a:off x="9523657" y="823545"/>
              <a:ext cx="483840" cy="82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6A0D7C9-F52B-41D1-8210-82F5346405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06017" y="787545"/>
                <a:ext cx="5194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698838B-9ECC-4593-98A9-AEFC20D19EDC}"/>
                  </a:ext>
                </a:extLst>
              </p14:cNvPr>
              <p14:cNvContentPartPr/>
              <p14:nvPr/>
            </p14:nvContentPartPr>
            <p14:xfrm>
              <a:off x="9515017" y="1051425"/>
              <a:ext cx="648000" cy="216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698838B-9ECC-4593-98A9-AEFC20D19E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97017" y="1015425"/>
                <a:ext cx="6836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491ED30-E5EB-4EF4-8C44-0F9AFFDFDE3A}"/>
                  </a:ext>
                </a:extLst>
              </p14:cNvPr>
              <p14:cNvContentPartPr/>
              <p14:nvPr/>
            </p14:nvContentPartPr>
            <p14:xfrm>
              <a:off x="10418977" y="497385"/>
              <a:ext cx="521640" cy="561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491ED30-E5EB-4EF4-8C44-0F9AFFDFDE3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01337" y="461745"/>
                <a:ext cx="55728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7E85C8F-0056-4B06-831D-198A25085CDE}"/>
                  </a:ext>
                </a:extLst>
              </p14:cNvPr>
              <p14:cNvContentPartPr/>
              <p14:nvPr/>
            </p14:nvContentPartPr>
            <p14:xfrm>
              <a:off x="1502497" y="2788065"/>
              <a:ext cx="370080" cy="1168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7E85C8F-0056-4B06-831D-198A25085CD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84497" y="2752065"/>
                <a:ext cx="405720" cy="12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572E11A-A5E9-4DE1-A210-ADB11DC9658D}"/>
                  </a:ext>
                </a:extLst>
              </p14:cNvPr>
              <p14:cNvContentPartPr/>
              <p14:nvPr/>
            </p14:nvContentPartPr>
            <p14:xfrm>
              <a:off x="1466497" y="2619225"/>
              <a:ext cx="612720" cy="587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572E11A-A5E9-4DE1-A210-ADB11DC9658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48497" y="2583225"/>
                <a:ext cx="64836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45BF14-B148-4748-A6EF-840D14F10B51}"/>
                  </a:ext>
                </a:extLst>
              </p14:cNvPr>
              <p14:cNvContentPartPr/>
              <p14:nvPr/>
            </p14:nvContentPartPr>
            <p14:xfrm>
              <a:off x="2650897" y="3213585"/>
              <a:ext cx="246960" cy="467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45BF14-B148-4748-A6EF-840D14F10B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2897" y="3177585"/>
                <a:ext cx="2826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3EE39D6-842C-460C-B813-33C5422AF9B7}"/>
                  </a:ext>
                </a:extLst>
              </p14:cNvPr>
              <p14:cNvContentPartPr/>
              <p14:nvPr/>
            </p14:nvContentPartPr>
            <p14:xfrm>
              <a:off x="3132577" y="3081825"/>
              <a:ext cx="489960" cy="397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3EE39D6-842C-460C-B813-33C5422AF9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14577" y="3046185"/>
                <a:ext cx="5256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0BB68D0-8435-4384-B1D7-A26826CAEE22}"/>
                  </a:ext>
                </a:extLst>
              </p14:cNvPr>
              <p14:cNvContentPartPr/>
              <p14:nvPr/>
            </p14:nvContentPartPr>
            <p14:xfrm>
              <a:off x="3801817" y="2701665"/>
              <a:ext cx="782640" cy="893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0BB68D0-8435-4384-B1D7-A26826CAEE2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84177" y="2665665"/>
                <a:ext cx="81828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D1D09C2-557B-4143-85DB-46775C152B80}"/>
                  </a:ext>
                </a:extLst>
              </p14:cNvPr>
              <p14:cNvContentPartPr/>
              <p14:nvPr/>
            </p14:nvContentPartPr>
            <p14:xfrm>
              <a:off x="5174497" y="3140865"/>
              <a:ext cx="678960" cy="681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D1D09C2-557B-4143-85DB-46775C152B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56857" y="3104865"/>
                <a:ext cx="71460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FA47E3-367B-435C-9C77-412626D798EB}"/>
                  </a:ext>
                </a:extLst>
              </p14:cNvPr>
              <p14:cNvContentPartPr/>
              <p14:nvPr/>
            </p14:nvContentPartPr>
            <p14:xfrm>
              <a:off x="6176017" y="2960145"/>
              <a:ext cx="406440" cy="706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FA47E3-367B-435C-9C77-412626D798E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58017" y="2924505"/>
                <a:ext cx="44208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582F653-77EC-404C-A56A-BAA30BAF8462}"/>
                  </a:ext>
                </a:extLst>
              </p14:cNvPr>
              <p14:cNvContentPartPr/>
              <p14:nvPr/>
            </p14:nvContentPartPr>
            <p14:xfrm>
              <a:off x="6690097" y="2757465"/>
              <a:ext cx="352080" cy="752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582F653-77EC-404C-A56A-BAA30BAF846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72457" y="2721465"/>
                <a:ext cx="38772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3E0DC2-3FEE-4EE9-8537-3A3BF1BADAAA}"/>
                  </a:ext>
                </a:extLst>
              </p14:cNvPr>
              <p14:cNvContentPartPr/>
              <p14:nvPr/>
            </p14:nvContentPartPr>
            <p14:xfrm>
              <a:off x="7302817" y="2661345"/>
              <a:ext cx="581760" cy="734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3E0DC2-3FEE-4EE9-8537-3A3BF1BADA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85177" y="2625705"/>
                <a:ext cx="61740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A93C931-916E-4379-8DC3-AD9CB0EBA57D}"/>
                  </a:ext>
                </a:extLst>
              </p14:cNvPr>
              <p14:cNvContentPartPr/>
              <p14:nvPr/>
            </p14:nvContentPartPr>
            <p14:xfrm>
              <a:off x="7856137" y="2838465"/>
              <a:ext cx="666360" cy="532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A93C931-916E-4379-8DC3-AD9CB0EBA5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38497" y="2802825"/>
                <a:ext cx="70200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3A35A4C-4880-4C9D-82F1-597D82FF5CEB}"/>
                  </a:ext>
                </a:extLst>
              </p14:cNvPr>
              <p14:cNvContentPartPr/>
              <p14:nvPr/>
            </p14:nvContentPartPr>
            <p14:xfrm>
              <a:off x="9020737" y="3168225"/>
              <a:ext cx="23760" cy="99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3A35A4C-4880-4C9D-82F1-597D82FF5CE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03097" y="3132225"/>
                <a:ext cx="594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704B5D0-1387-4C8A-B250-DA170F8D986F}"/>
                  </a:ext>
                </a:extLst>
              </p14:cNvPr>
              <p14:cNvContentPartPr/>
              <p14:nvPr/>
            </p14:nvContentPartPr>
            <p14:xfrm>
              <a:off x="9677737" y="2480265"/>
              <a:ext cx="434160" cy="604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04B5D0-1387-4C8A-B250-DA170F8D98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59737" y="2444625"/>
                <a:ext cx="4698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A79FD66-91E3-452A-9E20-E18F72D3E32D}"/>
                  </a:ext>
                </a:extLst>
              </p14:cNvPr>
              <p14:cNvContentPartPr/>
              <p14:nvPr/>
            </p14:nvContentPartPr>
            <p14:xfrm>
              <a:off x="9734257" y="2615625"/>
              <a:ext cx="284400" cy="182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A79FD66-91E3-452A-9E20-E18F72D3E3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16257" y="2579985"/>
                <a:ext cx="3200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83C7A8B-B792-40C5-A570-D88C0C5A0228}"/>
                  </a:ext>
                </a:extLst>
              </p14:cNvPr>
              <p14:cNvContentPartPr/>
              <p14:nvPr/>
            </p14:nvContentPartPr>
            <p14:xfrm>
              <a:off x="9605377" y="2372625"/>
              <a:ext cx="347040" cy="117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83C7A8B-B792-40C5-A570-D88C0C5A022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87737" y="2336985"/>
                <a:ext cx="3826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4A79B7E-D314-4353-807A-48D771F54137}"/>
                  </a:ext>
                </a:extLst>
              </p14:cNvPr>
              <p14:cNvContentPartPr/>
              <p14:nvPr/>
            </p14:nvContentPartPr>
            <p14:xfrm>
              <a:off x="10356697" y="2524545"/>
              <a:ext cx="486000" cy="179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4A79B7E-D314-4353-807A-48D771F5413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38697" y="2488905"/>
                <a:ext cx="5216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0C5477-AAF1-4FEA-8DCC-777664D2147A}"/>
                  </a:ext>
                </a:extLst>
              </p14:cNvPr>
              <p14:cNvContentPartPr/>
              <p14:nvPr/>
            </p14:nvContentPartPr>
            <p14:xfrm>
              <a:off x="10193617" y="2320425"/>
              <a:ext cx="709200" cy="205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0C5477-AAF1-4FEA-8DCC-777664D2147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75977" y="2284785"/>
                <a:ext cx="7448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5AEB4CA-2A17-482A-98D2-84588E94493D}"/>
                  </a:ext>
                </a:extLst>
              </p14:cNvPr>
              <p14:cNvContentPartPr/>
              <p14:nvPr/>
            </p14:nvContentPartPr>
            <p14:xfrm>
              <a:off x="11059777" y="2163465"/>
              <a:ext cx="565560" cy="374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5AEB4CA-2A17-482A-98D2-84588E94493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042137" y="2127825"/>
                <a:ext cx="6012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C736EEC-C873-47F9-AEFB-B1393470F343}"/>
                  </a:ext>
                </a:extLst>
              </p14:cNvPr>
              <p14:cNvContentPartPr/>
              <p14:nvPr/>
            </p14:nvContentPartPr>
            <p14:xfrm>
              <a:off x="11506537" y="215446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C736EEC-C873-47F9-AEFB-B1393470F34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488897" y="2118465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938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E50553-ECBE-4009-8DC9-4837E7FF28C4}"/>
                  </a:ext>
                </a:extLst>
              </p14:cNvPr>
              <p14:cNvContentPartPr/>
              <p14:nvPr/>
            </p14:nvContentPartPr>
            <p14:xfrm>
              <a:off x="828937" y="189945"/>
              <a:ext cx="869400" cy="89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E50553-ECBE-4009-8DC9-4837E7FF2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937" y="153945"/>
                <a:ext cx="905040" cy="9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A4CD1C-C13C-4DEC-AB92-2B3E1B44846E}"/>
                  </a:ext>
                </a:extLst>
              </p14:cNvPr>
              <p14:cNvContentPartPr/>
              <p14:nvPr/>
            </p14:nvContentPartPr>
            <p14:xfrm>
              <a:off x="931897" y="579465"/>
              <a:ext cx="302040" cy="81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A4CD1C-C13C-4DEC-AB92-2B3E1B4484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257" y="543465"/>
                <a:ext cx="3376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88A4BB-8C78-454A-B21A-1F1CCE62D09D}"/>
                  </a:ext>
                </a:extLst>
              </p14:cNvPr>
              <p14:cNvContentPartPr/>
              <p14:nvPr/>
            </p14:nvContentPartPr>
            <p14:xfrm>
              <a:off x="1719217" y="479025"/>
              <a:ext cx="700920" cy="57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88A4BB-8C78-454A-B21A-1F1CCE62D0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1217" y="443025"/>
                <a:ext cx="73656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8BECCA-B1E7-4912-9989-B97985071FE4}"/>
                  </a:ext>
                </a:extLst>
              </p14:cNvPr>
              <p14:cNvContentPartPr/>
              <p14:nvPr/>
            </p14:nvContentPartPr>
            <p14:xfrm>
              <a:off x="2495017" y="323865"/>
              <a:ext cx="1064160" cy="574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8BECCA-B1E7-4912-9989-B97985071F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7377" y="287865"/>
                <a:ext cx="109980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33AF87-3156-4A9C-AF04-74BC4E7C1F42}"/>
                  </a:ext>
                </a:extLst>
              </p14:cNvPr>
              <p14:cNvContentPartPr/>
              <p14:nvPr/>
            </p14:nvContentPartPr>
            <p14:xfrm>
              <a:off x="3583297" y="256185"/>
              <a:ext cx="947520" cy="849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33AF87-3156-4A9C-AF04-74BC4E7C1F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5657" y="220185"/>
                <a:ext cx="98316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383E65-5217-4BCA-A740-55F2831DECBF}"/>
                  </a:ext>
                </a:extLst>
              </p14:cNvPr>
              <p14:cNvContentPartPr/>
              <p14:nvPr/>
            </p14:nvContentPartPr>
            <p14:xfrm>
              <a:off x="5035177" y="304065"/>
              <a:ext cx="478440" cy="66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383E65-5217-4BCA-A740-55F2831DEC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17177" y="268065"/>
                <a:ext cx="51408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A72B94-ACF4-47FF-810E-3A0869FA3CFA}"/>
                  </a:ext>
                </a:extLst>
              </p14:cNvPr>
              <p14:cNvContentPartPr/>
              <p14:nvPr/>
            </p14:nvContentPartPr>
            <p14:xfrm>
              <a:off x="5612617" y="615105"/>
              <a:ext cx="54360" cy="129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A72B94-ACF4-47FF-810E-3A0869FA3C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4977" y="579465"/>
                <a:ext cx="90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E89CD5-9C17-4C85-99F2-2A723C71648D}"/>
                  </a:ext>
                </a:extLst>
              </p14:cNvPr>
              <p14:cNvContentPartPr/>
              <p14:nvPr/>
            </p14:nvContentPartPr>
            <p14:xfrm>
              <a:off x="5413537" y="391185"/>
              <a:ext cx="18720" cy="4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E89CD5-9C17-4C85-99F2-2A723C7164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95537" y="355545"/>
                <a:ext cx="543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451FA2-D52D-44B5-8B13-956D2E005E91}"/>
                  </a:ext>
                </a:extLst>
              </p14:cNvPr>
              <p14:cNvContentPartPr/>
              <p14:nvPr/>
            </p14:nvContentPartPr>
            <p14:xfrm>
              <a:off x="5693257" y="403065"/>
              <a:ext cx="926640" cy="772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451FA2-D52D-44B5-8B13-956D2E005E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75617" y="367065"/>
                <a:ext cx="96228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0F53B9-0B42-4A18-B2A9-2E1F541E606B}"/>
                  </a:ext>
                </a:extLst>
              </p14:cNvPr>
              <p14:cNvContentPartPr/>
              <p14:nvPr/>
            </p14:nvContentPartPr>
            <p14:xfrm>
              <a:off x="6739417" y="213345"/>
              <a:ext cx="918360" cy="73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0F53B9-0B42-4A18-B2A9-2E1F541E60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21417" y="177345"/>
                <a:ext cx="95400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5D0530E-DA7D-462B-9D57-7E59A7EC9CC0}"/>
                  </a:ext>
                </a:extLst>
              </p14:cNvPr>
              <p14:cNvContentPartPr/>
              <p14:nvPr/>
            </p14:nvContentPartPr>
            <p14:xfrm>
              <a:off x="570817" y="1803465"/>
              <a:ext cx="773640" cy="671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5D0530E-DA7D-462B-9D57-7E59A7EC9CC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2817" y="1767465"/>
                <a:ext cx="80928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1C05844-9227-4886-99F1-94EA2ED899C2}"/>
                  </a:ext>
                </a:extLst>
              </p14:cNvPr>
              <p14:cNvContentPartPr/>
              <p14:nvPr/>
            </p14:nvContentPartPr>
            <p14:xfrm>
              <a:off x="760177" y="2036745"/>
              <a:ext cx="694080" cy="2219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1C05844-9227-4886-99F1-94EA2ED899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2537" y="2000745"/>
                <a:ext cx="729720" cy="22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F9F0DA-1F4B-4D3F-A0B6-A76971DF9892}"/>
                  </a:ext>
                </a:extLst>
              </p14:cNvPr>
              <p14:cNvContentPartPr/>
              <p14:nvPr/>
            </p14:nvContentPartPr>
            <p14:xfrm>
              <a:off x="931897" y="3411585"/>
              <a:ext cx="4764240" cy="750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F9F0DA-1F4B-4D3F-A0B6-A76971DF989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4257" y="3375945"/>
                <a:ext cx="479988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D88026-3E68-4E57-90D3-C9C320E2ABA6}"/>
                  </a:ext>
                </a:extLst>
              </p14:cNvPr>
              <p14:cNvContentPartPr/>
              <p14:nvPr/>
            </p14:nvContentPartPr>
            <p14:xfrm>
              <a:off x="5857417" y="3467385"/>
              <a:ext cx="767520" cy="592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D88026-3E68-4E57-90D3-C9C320E2ABA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39417" y="3431385"/>
                <a:ext cx="80316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A1D58E-AA8B-4684-A709-C0635648B2F8}"/>
                  </a:ext>
                </a:extLst>
              </p14:cNvPr>
              <p14:cNvContentPartPr/>
              <p14:nvPr/>
            </p14:nvContentPartPr>
            <p14:xfrm>
              <a:off x="5866057" y="3693105"/>
              <a:ext cx="485640" cy="145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A1D58E-AA8B-4684-A709-C0635648B2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48417" y="3657105"/>
                <a:ext cx="5212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1CAD45-C6E6-4E55-A6DE-5267794C750B}"/>
                  </a:ext>
                </a:extLst>
              </p14:cNvPr>
              <p14:cNvContentPartPr/>
              <p14:nvPr/>
            </p14:nvContentPartPr>
            <p14:xfrm>
              <a:off x="1413577" y="2304945"/>
              <a:ext cx="3137400" cy="1823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1CAD45-C6E6-4E55-A6DE-5267794C75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95577" y="2269305"/>
                <a:ext cx="3173040" cy="18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0DD8159-4335-43A6-AF01-2634953133A4}"/>
                  </a:ext>
                </a:extLst>
              </p14:cNvPr>
              <p14:cNvContentPartPr/>
              <p14:nvPr/>
            </p14:nvContentPartPr>
            <p14:xfrm>
              <a:off x="7124617" y="1837305"/>
              <a:ext cx="2812680" cy="1590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0DD8159-4335-43A6-AF01-2634953133A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06977" y="1801665"/>
                <a:ext cx="2848320" cy="16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AEE8ED9-E2DC-442B-B124-D20A4A65B229}"/>
                  </a:ext>
                </a:extLst>
              </p14:cNvPr>
              <p14:cNvContentPartPr/>
              <p14:nvPr/>
            </p14:nvContentPartPr>
            <p14:xfrm>
              <a:off x="7482457" y="3646665"/>
              <a:ext cx="340560" cy="320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AEE8ED9-E2DC-442B-B124-D20A4A65B2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64817" y="3610665"/>
                <a:ext cx="3762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CF58CEC-B205-4332-8AE6-57C2043F3A2B}"/>
                  </a:ext>
                </a:extLst>
              </p14:cNvPr>
              <p14:cNvContentPartPr/>
              <p14:nvPr/>
            </p14:nvContentPartPr>
            <p14:xfrm>
              <a:off x="6934897" y="2675025"/>
              <a:ext cx="73080" cy="167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CF58CEC-B205-4332-8AE6-57C2043F3A2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16897" y="2639025"/>
                <a:ext cx="1087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E01AA96-DAE7-498A-9F31-D82710C4C8ED}"/>
                  </a:ext>
                </a:extLst>
              </p14:cNvPr>
              <p14:cNvContentPartPr/>
              <p14:nvPr/>
            </p14:nvContentPartPr>
            <p14:xfrm>
              <a:off x="7414417" y="632385"/>
              <a:ext cx="2261880" cy="2113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E01AA96-DAE7-498A-9F31-D82710C4C8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96777" y="596385"/>
                <a:ext cx="2297520" cy="21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4B73C8-33A7-4E5F-BED3-43ED94862981}"/>
                  </a:ext>
                </a:extLst>
              </p14:cNvPr>
              <p14:cNvContentPartPr/>
              <p14:nvPr/>
            </p14:nvContentPartPr>
            <p14:xfrm>
              <a:off x="9750097" y="2672505"/>
              <a:ext cx="1453320" cy="516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4B73C8-33A7-4E5F-BED3-43ED9486298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32457" y="2636505"/>
                <a:ext cx="14889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FFE7EA-C4C5-4FAD-8568-884929DA5B01}"/>
                  </a:ext>
                </a:extLst>
              </p14:cNvPr>
              <p14:cNvContentPartPr/>
              <p14:nvPr/>
            </p14:nvContentPartPr>
            <p14:xfrm>
              <a:off x="11081017" y="3050865"/>
              <a:ext cx="354240" cy="565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FFE7EA-C4C5-4FAD-8568-884929DA5B0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63017" y="3014865"/>
                <a:ext cx="38988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65FDAFE-3761-4DCF-A876-CC49055C5D26}"/>
                  </a:ext>
                </a:extLst>
              </p14:cNvPr>
              <p14:cNvContentPartPr/>
              <p14:nvPr/>
            </p14:nvContentPartPr>
            <p14:xfrm>
              <a:off x="11099017" y="3254265"/>
              <a:ext cx="289080" cy="222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65FDAFE-3761-4DCF-A876-CC49055C5D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81377" y="3218265"/>
                <a:ext cx="324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6A0F0A-18BA-49E9-91B1-BAF0959C6129}"/>
                  </a:ext>
                </a:extLst>
              </p14:cNvPr>
              <p14:cNvContentPartPr/>
              <p14:nvPr/>
            </p14:nvContentPartPr>
            <p14:xfrm>
              <a:off x="6753817" y="1120545"/>
              <a:ext cx="407880" cy="862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6A0F0A-18BA-49E9-91B1-BAF0959C612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36177" y="1084545"/>
                <a:ext cx="44352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8A7FEA-5749-410E-8759-C5EBA808D214}"/>
                  </a:ext>
                </a:extLst>
              </p14:cNvPr>
              <p14:cNvContentPartPr/>
              <p14:nvPr/>
            </p14:nvContentPartPr>
            <p14:xfrm>
              <a:off x="2306737" y="3436785"/>
              <a:ext cx="594360" cy="2043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8A7FEA-5749-410E-8759-C5EBA808D2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89097" y="3400785"/>
                <a:ext cx="630000" cy="21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660629C-1CBE-4D4F-B1D0-408A7243788E}"/>
                  </a:ext>
                </a:extLst>
              </p14:cNvPr>
              <p14:cNvContentPartPr/>
              <p14:nvPr/>
            </p14:nvContentPartPr>
            <p14:xfrm>
              <a:off x="2098657" y="5667705"/>
              <a:ext cx="325440" cy="633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60629C-1CBE-4D4F-B1D0-408A7243788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80657" y="5631705"/>
                <a:ext cx="36108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1ECB79-3A5C-4F40-9C95-6805DFBA7994}"/>
                  </a:ext>
                </a:extLst>
              </p14:cNvPr>
              <p14:cNvContentPartPr/>
              <p14:nvPr/>
            </p14:nvContentPartPr>
            <p14:xfrm>
              <a:off x="2145457" y="5933745"/>
              <a:ext cx="327960" cy="276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1ECB79-3A5C-4F40-9C95-6805DFBA79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27457" y="5897745"/>
                <a:ext cx="363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D674AF6-417C-4E12-87AF-0ADBE6C3F68C}"/>
                  </a:ext>
                </a:extLst>
              </p14:cNvPr>
              <p14:cNvContentPartPr/>
              <p14:nvPr/>
            </p14:nvContentPartPr>
            <p14:xfrm>
              <a:off x="2588977" y="5911425"/>
              <a:ext cx="153360" cy="82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D674AF6-417C-4E12-87AF-0ADBE6C3F68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70977" y="5875785"/>
                <a:ext cx="189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6C8F19E-AB7E-4F68-8252-3C461CA15B3C}"/>
                  </a:ext>
                </a:extLst>
              </p14:cNvPr>
              <p14:cNvContentPartPr/>
              <p14:nvPr/>
            </p14:nvContentPartPr>
            <p14:xfrm>
              <a:off x="2498617" y="5717745"/>
              <a:ext cx="360" cy="3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6C8F19E-AB7E-4F68-8252-3C461CA15B3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80617" y="568210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F8CE082-6A21-4D22-90DA-09950731EBE4}"/>
                  </a:ext>
                </a:extLst>
              </p14:cNvPr>
              <p14:cNvContentPartPr/>
              <p14:nvPr/>
            </p14:nvContentPartPr>
            <p14:xfrm>
              <a:off x="2724697" y="5629905"/>
              <a:ext cx="478800" cy="234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F8CE082-6A21-4D22-90DA-09950731EBE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06697" y="5593905"/>
                <a:ext cx="5144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A7ADF0A-85AF-4288-ADE1-6F581811D710}"/>
                  </a:ext>
                </a:extLst>
              </p14:cNvPr>
              <p14:cNvContentPartPr/>
              <p14:nvPr/>
            </p14:nvContentPartPr>
            <p14:xfrm>
              <a:off x="3195577" y="5630985"/>
              <a:ext cx="2484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A7ADF0A-85AF-4288-ADE1-6F581811D7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77577" y="5594985"/>
                <a:ext cx="60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FD1E553-5202-41EC-AD23-897F710A63DE}"/>
                  </a:ext>
                </a:extLst>
              </p14:cNvPr>
              <p14:cNvContentPartPr/>
              <p14:nvPr/>
            </p14:nvContentPartPr>
            <p14:xfrm>
              <a:off x="3059497" y="5509665"/>
              <a:ext cx="360" cy="3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FD1E553-5202-41EC-AD23-897F710A63D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41857" y="54736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4ADF909-FD13-4849-857F-A501E5A1F783}"/>
                  </a:ext>
                </a:extLst>
              </p14:cNvPr>
              <p14:cNvContentPartPr/>
              <p14:nvPr/>
            </p14:nvContentPartPr>
            <p14:xfrm>
              <a:off x="3059497" y="5504265"/>
              <a:ext cx="209880" cy="117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4ADF909-FD13-4849-857F-A501E5A1F78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041857" y="5468265"/>
                <a:ext cx="2455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5B2AA7-3554-4E79-82B7-3276E826C11E}"/>
                  </a:ext>
                </a:extLst>
              </p14:cNvPr>
              <p14:cNvContentPartPr/>
              <p14:nvPr/>
            </p14:nvContentPartPr>
            <p14:xfrm>
              <a:off x="2914777" y="5377185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5B2AA7-3554-4E79-82B7-3276E826C1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97137" y="53415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2C13118-FB85-472D-B395-500F8AA890EC}"/>
                  </a:ext>
                </a:extLst>
              </p14:cNvPr>
              <p14:cNvContentPartPr/>
              <p14:nvPr/>
            </p14:nvContentPartPr>
            <p14:xfrm>
              <a:off x="3183337" y="5251185"/>
              <a:ext cx="631080" cy="335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2C13118-FB85-472D-B395-500F8AA890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65697" y="5215185"/>
                <a:ext cx="6667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45F93AF-7CAD-4D86-B952-FDD93468104D}"/>
                  </a:ext>
                </a:extLst>
              </p14:cNvPr>
              <p14:cNvContentPartPr/>
              <p14:nvPr/>
            </p14:nvContentPartPr>
            <p14:xfrm>
              <a:off x="3394657" y="5268105"/>
              <a:ext cx="207360" cy="155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45F93AF-7CAD-4D86-B952-FDD93468104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76657" y="5232465"/>
                <a:ext cx="2430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7ABA76E-9BB1-4963-B367-B8F0AEFBF02F}"/>
                  </a:ext>
                </a:extLst>
              </p14:cNvPr>
              <p14:cNvContentPartPr/>
              <p14:nvPr/>
            </p14:nvContentPartPr>
            <p14:xfrm>
              <a:off x="3747817" y="5015745"/>
              <a:ext cx="404640" cy="265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7ABA76E-9BB1-4963-B367-B8F0AEFBF02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29817" y="4980105"/>
                <a:ext cx="4402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486F06-9615-4C26-9868-789B407B0219}"/>
                  </a:ext>
                </a:extLst>
              </p14:cNvPr>
              <p14:cNvContentPartPr/>
              <p14:nvPr/>
            </p14:nvContentPartPr>
            <p14:xfrm>
              <a:off x="2570617" y="5846985"/>
              <a:ext cx="991800" cy="581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486F06-9615-4C26-9868-789B407B021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52977" y="5810985"/>
                <a:ext cx="10274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1332E3A-72D9-476E-BDD5-E88EAE6ED640}"/>
                  </a:ext>
                </a:extLst>
              </p14:cNvPr>
              <p14:cNvContentPartPr/>
              <p14:nvPr/>
            </p14:nvContentPartPr>
            <p14:xfrm>
              <a:off x="3593737" y="5910705"/>
              <a:ext cx="722160" cy="186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1332E3A-72D9-476E-BDD5-E88EAE6ED64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76097" y="5874705"/>
                <a:ext cx="757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6639B77-C408-459C-AC6B-E681B6A226E4}"/>
                  </a:ext>
                </a:extLst>
              </p14:cNvPr>
              <p14:cNvContentPartPr/>
              <p14:nvPr/>
            </p14:nvContentPartPr>
            <p14:xfrm>
              <a:off x="4326697" y="5596065"/>
              <a:ext cx="520920" cy="415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6639B77-C408-459C-AC6B-E681B6A226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09057" y="5560065"/>
                <a:ext cx="5565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B9FA43-0CFE-4C9E-8196-79357B6C5A0B}"/>
                  </a:ext>
                </a:extLst>
              </p14:cNvPr>
              <p14:cNvContentPartPr/>
              <p14:nvPr/>
            </p14:nvContentPartPr>
            <p14:xfrm>
              <a:off x="4832857" y="5189985"/>
              <a:ext cx="1032840" cy="874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B9FA43-0CFE-4C9E-8196-79357B6C5A0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14857" y="5154345"/>
                <a:ext cx="106848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C0456F9-7F69-46B7-BB9E-27808FAF9525}"/>
                  </a:ext>
                </a:extLst>
              </p14:cNvPr>
              <p14:cNvContentPartPr/>
              <p14:nvPr/>
            </p14:nvContentPartPr>
            <p14:xfrm>
              <a:off x="9017137" y="2127465"/>
              <a:ext cx="1386360" cy="2633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C0456F9-7F69-46B7-BB9E-27808FAF952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99137" y="2091465"/>
                <a:ext cx="1422000" cy="27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678CA04-2AB4-40EC-9E30-286BB2B602C4}"/>
                  </a:ext>
                </a:extLst>
              </p14:cNvPr>
              <p14:cNvContentPartPr/>
              <p14:nvPr/>
            </p14:nvContentPartPr>
            <p14:xfrm>
              <a:off x="8120377" y="5160105"/>
              <a:ext cx="698760" cy="564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678CA04-2AB4-40EC-9E30-286BB2B602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02737" y="5124105"/>
                <a:ext cx="73440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05CD652-2B66-4FE1-9D3D-A7293564A301}"/>
                  </a:ext>
                </a:extLst>
              </p14:cNvPr>
              <p14:cNvContentPartPr/>
              <p14:nvPr/>
            </p14:nvContentPartPr>
            <p14:xfrm>
              <a:off x="8311177" y="5286105"/>
              <a:ext cx="289440" cy="227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05CD652-2B66-4FE1-9D3D-A7293564A30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3177" y="5250105"/>
                <a:ext cx="3250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65A7564-4669-4CF4-8B38-D86F03A5D7A0}"/>
                  </a:ext>
                </a:extLst>
              </p14:cNvPr>
              <p14:cNvContentPartPr/>
              <p14:nvPr/>
            </p14:nvContentPartPr>
            <p14:xfrm>
              <a:off x="8102377" y="4989825"/>
              <a:ext cx="359280" cy="179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65A7564-4669-4CF4-8B38-D86F03A5D7A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84377" y="4954185"/>
                <a:ext cx="3949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596454E-1BEB-4A5A-BE9D-0F70564DB5EC}"/>
                  </a:ext>
                </a:extLst>
              </p14:cNvPr>
              <p14:cNvContentPartPr/>
              <p14:nvPr/>
            </p14:nvContentPartPr>
            <p14:xfrm>
              <a:off x="8989777" y="5243985"/>
              <a:ext cx="541080" cy="233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596454E-1BEB-4A5A-BE9D-0F70564DB5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71777" y="5208345"/>
                <a:ext cx="576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F86B8B8-2774-4275-A407-6A94578DC596}"/>
                  </a:ext>
                </a:extLst>
              </p14:cNvPr>
              <p14:cNvContentPartPr/>
              <p14:nvPr/>
            </p14:nvContentPartPr>
            <p14:xfrm>
              <a:off x="8953777" y="5041305"/>
              <a:ext cx="383040" cy="227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F86B8B8-2774-4275-A407-6A94578DC59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35777" y="5005665"/>
                <a:ext cx="4186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EF65007-9D6B-40C5-9E8E-2FF28BF3B978}"/>
                  </a:ext>
                </a:extLst>
              </p14:cNvPr>
              <p14:cNvContentPartPr/>
              <p14:nvPr/>
            </p14:nvContentPartPr>
            <p14:xfrm>
              <a:off x="9766297" y="4796145"/>
              <a:ext cx="799560" cy="558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EF65007-9D6B-40C5-9E8E-2FF28BF3B97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48297" y="4760505"/>
                <a:ext cx="835200" cy="6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41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791171-12BF-4C1A-81EE-18CD1EF6A100}"/>
                  </a:ext>
                </a:extLst>
              </p14:cNvPr>
              <p14:cNvContentPartPr/>
              <p14:nvPr/>
            </p14:nvContentPartPr>
            <p14:xfrm>
              <a:off x="3630097" y="866745"/>
              <a:ext cx="309960" cy="239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791171-12BF-4C1A-81EE-18CD1EF6A1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2097" y="830745"/>
                <a:ext cx="345600" cy="24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550F5C-4374-42D0-92FC-BE8B4F58D4DE}"/>
                  </a:ext>
                </a:extLst>
              </p14:cNvPr>
              <p14:cNvContentPartPr/>
              <p14:nvPr/>
            </p14:nvContentPartPr>
            <p14:xfrm>
              <a:off x="2655577" y="1728585"/>
              <a:ext cx="5041440" cy="111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550F5C-4374-42D0-92FC-BE8B4F58D4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7937" y="1692945"/>
                <a:ext cx="507708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C09612-3BE2-4687-BCD7-0A11A2A09E39}"/>
                  </a:ext>
                </a:extLst>
              </p14:cNvPr>
              <p14:cNvContentPartPr/>
              <p14:nvPr/>
            </p14:nvContentPartPr>
            <p14:xfrm>
              <a:off x="3602017" y="633825"/>
              <a:ext cx="65880" cy="335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C09612-3BE2-4687-BCD7-0A11A2A09E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4017" y="597825"/>
                <a:ext cx="1015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5EB5E6-F3C7-4423-AC05-BC34B1872415}"/>
                  </a:ext>
                </a:extLst>
              </p14:cNvPr>
              <p14:cNvContentPartPr/>
              <p14:nvPr/>
            </p14:nvContentPartPr>
            <p14:xfrm>
              <a:off x="3666457" y="868905"/>
              <a:ext cx="3204720" cy="101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5EB5E6-F3C7-4423-AC05-BC34B18724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8457" y="832905"/>
                <a:ext cx="32403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9C1C2A-85FE-4405-A955-9CE6B3A6E6EB}"/>
                  </a:ext>
                </a:extLst>
              </p14:cNvPr>
              <p14:cNvContentPartPr/>
              <p14:nvPr/>
            </p14:nvContentPartPr>
            <p14:xfrm>
              <a:off x="5666977" y="2797425"/>
              <a:ext cx="914040" cy="561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9C1C2A-85FE-4405-A955-9CE6B3A6E6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49337" y="2761425"/>
                <a:ext cx="9496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58A5FD8-C8B0-4404-9FA7-B29EFB31273E}"/>
                  </a:ext>
                </a:extLst>
              </p14:cNvPr>
              <p14:cNvContentPartPr/>
              <p14:nvPr/>
            </p14:nvContentPartPr>
            <p14:xfrm>
              <a:off x="5694337" y="2761785"/>
              <a:ext cx="533520" cy="316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58A5FD8-C8B0-4404-9FA7-B29EFB3127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6697" y="2726145"/>
                <a:ext cx="5691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A26331-B797-4AEB-B990-D5F08D373242}"/>
                  </a:ext>
                </a:extLst>
              </p14:cNvPr>
              <p14:cNvContentPartPr/>
              <p14:nvPr/>
            </p14:nvContentPartPr>
            <p14:xfrm>
              <a:off x="5658337" y="2501865"/>
              <a:ext cx="579240" cy="304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A26331-B797-4AEB-B990-D5F08D3732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0337" y="2466225"/>
                <a:ext cx="6148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558B9D-6FD8-428A-9E95-014680B7429E}"/>
                  </a:ext>
                </a:extLst>
              </p14:cNvPr>
              <p14:cNvContentPartPr/>
              <p14:nvPr/>
            </p14:nvContentPartPr>
            <p14:xfrm>
              <a:off x="6754897" y="2353545"/>
              <a:ext cx="493920" cy="487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558B9D-6FD8-428A-9E95-014680B742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37257" y="2317545"/>
                <a:ext cx="5295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F8D8E3-23D4-422D-9436-E5C90ACCD2BB}"/>
                  </a:ext>
                </a:extLst>
              </p14:cNvPr>
              <p14:cNvContentPartPr/>
              <p14:nvPr/>
            </p14:nvContentPartPr>
            <p14:xfrm>
              <a:off x="7240897" y="2172465"/>
              <a:ext cx="807120" cy="505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F8D8E3-23D4-422D-9436-E5C90ACCD2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22897" y="2136825"/>
                <a:ext cx="84276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6CF4AE-5C5B-42D5-B2DC-F69BFC38A0D5}"/>
                  </a:ext>
                </a:extLst>
              </p14:cNvPr>
              <p14:cNvContentPartPr/>
              <p14:nvPr/>
            </p14:nvContentPartPr>
            <p14:xfrm>
              <a:off x="1962937" y="5442345"/>
              <a:ext cx="3180240" cy="647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6CF4AE-5C5B-42D5-B2DC-F69BFC38A0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45297" y="5406345"/>
                <a:ext cx="321588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8C8389E-1C64-48AF-AD35-5568D589A274}"/>
                  </a:ext>
                </a:extLst>
              </p14:cNvPr>
              <p14:cNvContentPartPr/>
              <p14:nvPr/>
            </p14:nvContentPartPr>
            <p14:xfrm>
              <a:off x="2688337" y="4145985"/>
              <a:ext cx="776880" cy="1596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C8389E-1C64-48AF-AD35-5568D589A2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70697" y="4110345"/>
                <a:ext cx="81252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F5F2067-D791-4D3F-A6C1-3044D6CE5C4C}"/>
                  </a:ext>
                </a:extLst>
              </p14:cNvPr>
              <p14:cNvContentPartPr/>
              <p14:nvPr/>
            </p14:nvContentPartPr>
            <p14:xfrm>
              <a:off x="1946377" y="4461705"/>
              <a:ext cx="3284640" cy="1531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F5F2067-D791-4D3F-A6C1-3044D6CE5C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28377" y="4426065"/>
                <a:ext cx="3320280" cy="16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299C41-2C88-424E-9D7C-5DDAD864D596}"/>
                  </a:ext>
                </a:extLst>
              </p14:cNvPr>
              <p14:cNvContentPartPr/>
              <p14:nvPr/>
            </p14:nvContentPartPr>
            <p14:xfrm>
              <a:off x="7154497" y="4440465"/>
              <a:ext cx="3872520" cy="629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299C41-2C88-424E-9D7C-5DDAD864D5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36497" y="4404465"/>
                <a:ext cx="390816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19C426A-0837-4624-B936-5A7A71ABDC26}"/>
                  </a:ext>
                </a:extLst>
              </p14:cNvPr>
              <p14:cNvContentPartPr/>
              <p14:nvPr/>
            </p14:nvContentPartPr>
            <p14:xfrm>
              <a:off x="8497657" y="3213585"/>
              <a:ext cx="627480" cy="1549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19C426A-0837-4624-B936-5A7A71ABDC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79657" y="3177945"/>
                <a:ext cx="663120" cy="16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C3D9CC-0590-437A-A95C-6B38566D7EE9}"/>
                  </a:ext>
                </a:extLst>
              </p14:cNvPr>
              <p14:cNvContentPartPr/>
              <p14:nvPr/>
            </p14:nvContentPartPr>
            <p14:xfrm>
              <a:off x="7144777" y="3238425"/>
              <a:ext cx="4905000" cy="2596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C3D9CC-0590-437A-A95C-6B38566D7EE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26777" y="3202425"/>
                <a:ext cx="4940640" cy="26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DA14590-DE8B-4917-9430-3E1187E1239C}"/>
                  </a:ext>
                </a:extLst>
              </p14:cNvPr>
              <p14:cNvContentPartPr/>
              <p14:nvPr/>
            </p14:nvContentPartPr>
            <p14:xfrm>
              <a:off x="11352817" y="3764025"/>
              <a:ext cx="64080" cy="29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DA14590-DE8B-4917-9430-3E1187E1239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334817" y="3728025"/>
                <a:ext cx="997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1B9878D-E841-4D25-B02C-F948C64D693E}"/>
                  </a:ext>
                </a:extLst>
              </p14:cNvPr>
              <p14:cNvContentPartPr/>
              <p14:nvPr/>
            </p14:nvContentPartPr>
            <p14:xfrm>
              <a:off x="11687617" y="3657105"/>
              <a:ext cx="9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1B9878D-E841-4D25-B02C-F948C64D69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669977" y="3621465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2BD3B9-2CC8-4E91-BE81-4B266760E2BE}"/>
                  </a:ext>
                </a:extLst>
              </p14:cNvPr>
              <p14:cNvContentPartPr/>
              <p14:nvPr/>
            </p14:nvContentPartPr>
            <p14:xfrm>
              <a:off x="11850697" y="3585465"/>
              <a:ext cx="28440" cy="17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2BD3B9-2CC8-4E91-BE81-4B266760E2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832697" y="3549825"/>
                <a:ext cx="640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1ED35CE-6019-4FAA-AF53-63A365CCBA7E}"/>
                  </a:ext>
                </a:extLst>
              </p14:cNvPr>
              <p14:cNvContentPartPr/>
              <p14:nvPr/>
            </p14:nvContentPartPr>
            <p14:xfrm>
              <a:off x="6754897" y="4499145"/>
              <a:ext cx="116640" cy="30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1ED35CE-6019-4FAA-AF53-63A365CCBA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37257" y="4463505"/>
                <a:ext cx="1522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EB3018-6E96-43EB-8C2A-0E1E18CD618C}"/>
                  </a:ext>
                </a:extLst>
              </p14:cNvPr>
              <p14:cNvContentPartPr/>
              <p14:nvPr/>
            </p14:nvContentPartPr>
            <p14:xfrm>
              <a:off x="6347017" y="4598865"/>
              <a:ext cx="144360" cy="35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EB3018-6E96-43EB-8C2A-0E1E18CD618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29017" y="4562865"/>
                <a:ext cx="1800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F51950-949B-41C0-9210-5C8CF2044505}"/>
                  </a:ext>
                </a:extLst>
              </p14:cNvPr>
              <p14:cNvContentPartPr/>
              <p14:nvPr/>
            </p14:nvContentPartPr>
            <p14:xfrm>
              <a:off x="6059017" y="4716585"/>
              <a:ext cx="24840" cy="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F51950-949B-41C0-9210-5C8CF20445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41377" y="4680585"/>
                <a:ext cx="60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35610A1-FD72-4D68-A61C-D524F892D5CB}"/>
                  </a:ext>
                </a:extLst>
              </p14:cNvPr>
              <p14:cNvContentPartPr/>
              <p14:nvPr/>
            </p14:nvContentPartPr>
            <p14:xfrm>
              <a:off x="7595497" y="6183225"/>
              <a:ext cx="508320" cy="311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35610A1-FD72-4D68-A61C-D524F892D5C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77857" y="6147225"/>
                <a:ext cx="5439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E264B4-06D8-4E67-B74C-EAD6F1B8D165}"/>
                  </a:ext>
                </a:extLst>
              </p14:cNvPr>
              <p14:cNvContentPartPr/>
              <p14:nvPr/>
            </p14:nvContentPartPr>
            <p14:xfrm>
              <a:off x="7676857" y="6223905"/>
              <a:ext cx="241560" cy="131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E264B4-06D8-4E67-B74C-EAD6F1B8D1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59217" y="6188265"/>
                <a:ext cx="2772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1CF0DFA-4885-4286-BD34-253A7B4347C2}"/>
                  </a:ext>
                </a:extLst>
              </p14:cNvPr>
              <p14:cNvContentPartPr/>
              <p14:nvPr/>
            </p14:nvContentPartPr>
            <p14:xfrm>
              <a:off x="7514137" y="5996025"/>
              <a:ext cx="387720" cy="178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1CF0DFA-4885-4286-BD34-253A7B4347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96497" y="5960385"/>
                <a:ext cx="4233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ECD737-B03B-4B2E-A7CC-7BBB3B4A34F0}"/>
                  </a:ext>
                </a:extLst>
              </p14:cNvPr>
              <p14:cNvContentPartPr/>
              <p14:nvPr/>
            </p14:nvContentPartPr>
            <p14:xfrm>
              <a:off x="8672617" y="6086385"/>
              <a:ext cx="401040" cy="259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ECD737-B03B-4B2E-A7CC-7BBB3B4A34F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54977" y="6050385"/>
                <a:ext cx="4366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9EEF18F-D7C7-4E96-983F-E09A2E55C39D}"/>
                  </a:ext>
                </a:extLst>
              </p14:cNvPr>
              <p14:cNvContentPartPr/>
              <p14:nvPr/>
            </p14:nvContentPartPr>
            <p14:xfrm>
              <a:off x="8763337" y="6265665"/>
              <a:ext cx="555120" cy="225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9EEF18F-D7C7-4E96-983F-E09A2E55C39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45697" y="6230025"/>
                <a:ext cx="5907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8DD2A50-C984-4054-AA00-01C3F75C16BC}"/>
                  </a:ext>
                </a:extLst>
              </p14:cNvPr>
              <p14:cNvContentPartPr/>
              <p14:nvPr/>
            </p14:nvContentPartPr>
            <p14:xfrm>
              <a:off x="9323497" y="5757705"/>
              <a:ext cx="784800" cy="467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8DD2A50-C984-4054-AA00-01C3F75C16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05857" y="5722065"/>
                <a:ext cx="82044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898F377-6DE6-4481-9688-62CEFA6BBB06}"/>
                  </a:ext>
                </a:extLst>
              </p14:cNvPr>
              <p14:cNvContentPartPr/>
              <p14:nvPr/>
            </p14:nvContentPartPr>
            <p14:xfrm>
              <a:off x="8401537" y="678465"/>
              <a:ext cx="475200" cy="1566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898F377-6DE6-4481-9688-62CEFA6BBB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83537" y="642825"/>
                <a:ext cx="510840" cy="16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CAC1852-EAE1-4631-95B8-BE6EAEB57019}"/>
                  </a:ext>
                </a:extLst>
              </p14:cNvPr>
              <p14:cNvContentPartPr/>
              <p14:nvPr/>
            </p14:nvContentPartPr>
            <p14:xfrm>
              <a:off x="8265457" y="1381905"/>
              <a:ext cx="2508840" cy="275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CAC1852-EAE1-4631-95B8-BE6EAEB570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47817" y="1345905"/>
                <a:ext cx="25444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0DC1F5D-79F5-494D-81A7-D773B208824C}"/>
                  </a:ext>
                </a:extLst>
              </p14:cNvPr>
              <p14:cNvContentPartPr/>
              <p14:nvPr/>
            </p14:nvContentPartPr>
            <p14:xfrm>
              <a:off x="8690977" y="877545"/>
              <a:ext cx="3414240" cy="981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0DC1F5D-79F5-494D-81A7-D773B20882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72977" y="841545"/>
                <a:ext cx="3449880" cy="10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3C8D891-2722-455C-AF45-A1E8A5C36710}"/>
                  </a:ext>
                </a:extLst>
              </p14:cNvPr>
              <p14:cNvContentPartPr/>
              <p14:nvPr/>
            </p14:nvContentPartPr>
            <p14:xfrm>
              <a:off x="10601137" y="1257345"/>
              <a:ext cx="1477440" cy="172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3C8D891-2722-455C-AF45-A1E8A5C367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583497" y="1221705"/>
                <a:ext cx="15130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4F445AA-E42A-4514-A709-7583A3A7A787}"/>
                  </a:ext>
                </a:extLst>
              </p14:cNvPr>
              <p14:cNvContentPartPr/>
              <p14:nvPr/>
            </p14:nvContentPartPr>
            <p14:xfrm>
              <a:off x="9070777" y="2027025"/>
              <a:ext cx="518040" cy="535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4F445AA-E42A-4514-A709-7583A3A7A78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53137" y="1991025"/>
                <a:ext cx="5536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0DC88AF-74F9-4F81-ACFB-C175B53BC018}"/>
                  </a:ext>
                </a:extLst>
              </p14:cNvPr>
              <p14:cNvContentPartPr/>
              <p14:nvPr/>
            </p14:nvContentPartPr>
            <p14:xfrm>
              <a:off x="9098497" y="2238345"/>
              <a:ext cx="369360" cy="115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0DC88AF-74F9-4F81-ACFB-C175B53BC0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80497" y="2202345"/>
                <a:ext cx="405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F71CE76-0CC6-4CE8-B089-F561ADF6440E}"/>
                  </a:ext>
                </a:extLst>
              </p14:cNvPr>
              <p14:cNvContentPartPr/>
              <p14:nvPr/>
            </p14:nvContentPartPr>
            <p14:xfrm>
              <a:off x="9053137" y="1957545"/>
              <a:ext cx="348840" cy="133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F71CE76-0CC6-4CE8-B089-F561ADF6440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35497" y="1921545"/>
                <a:ext cx="3844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7113D2A-9B79-4297-9D43-622841FFE191}"/>
                  </a:ext>
                </a:extLst>
              </p14:cNvPr>
              <p14:cNvContentPartPr/>
              <p14:nvPr/>
            </p14:nvContentPartPr>
            <p14:xfrm>
              <a:off x="9714097" y="2159505"/>
              <a:ext cx="476640" cy="94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7113D2A-9B79-4297-9D43-622841FFE19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96097" y="2123505"/>
                <a:ext cx="5122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8695813-8659-4301-B437-DC4974AB150E}"/>
                  </a:ext>
                </a:extLst>
              </p14:cNvPr>
              <p14:cNvContentPartPr/>
              <p14:nvPr/>
            </p14:nvContentPartPr>
            <p14:xfrm>
              <a:off x="9777457" y="2325105"/>
              <a:ext cx="619920" cy="92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8695813-8659-4301-B437-DC4974AB150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59457" y="2289465"/>
                <a:ext cx="655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FAE5384-8897-4305-96D7-9BAE1EB056B5}"/>
                  </a:ext>
                </a:extLst>
              </p14:cNvPr>
              <p14:cNvContentPartPr/>
              <p14:nvPr/>
            </p14:nvContentPartPr>
            <p14:xfrm>
              <a:off x="10459297" y="1955025"/>
              <a:ext cx="698760" cy="412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FAE5384-8897-4305-96D7-9BAE1EB056B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41297" y="1919385"/>
                <a:ext cx="73440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7770EC5-A1A5-4DD1-ABEC-FBE0748DE498}"/>
                  </a:ext>
                </a:extLst>
              </p14:cNvPr>
              <p14:cNvContentPartPr/>
              <p14:nvPr/>
            </p14:nvContentPartPr>
            <p14:xfrm>
              <a:off x="813817" y="1258065"/>
              <a:ext cx="109800" cy="1549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7770EC5-A1A5-4DD1-ABEC-FBE0748DE49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5817" y="1222425"/>
                <a:ext cx="145440" cy="16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A529C8C-D93F-4CE7-98C4-59545866E7A4}"/>
                  </a:ext>
                </a:extLst>
              </p14:cNvPr>
              <p14:cNvContentPartPr/>
              <p14:nvPr/>
            </p14:nvContentPartPr>
            <p14:xfrm>
              <a:off x="244297" y="1901745"/>
              <a:ext cx="2300040" cy="397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A529C8C-D93F-4CE7-98C4-59545866E7A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6297" y="1866105"/>
                <a:ext cx="233568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7350AA1-4B06-443E-A704-69EBBA81CD4A}"/>
                  </a:ext>
                </a:extLst>
              </p14:cNvPr>
              <p14:cNvContentPartPr/>
              <p14:nvPr/>
            </p14:nvContentPartPr>
            <p14:xfrm>
              <a:off x="750817" y="1163745"/>
              <a:ext cx="1951560" cy="1045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7350AA1-4B06-443E-A704-69EBBA81CD4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3177" y="1127745"/>
                <a:ext cx="198720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C594FD7-BB7B-472D-AD38-44E477210EEE}"/>
                  </a:ext>
                </a:extLst>
              </p14:cNvPr>
              <p14:cNvContentPartPr/>
              <p14:nvPr/>
            </p14:nvContentPartPr>
            <p14:xfrm>
              <a:off x="188137" y="3443625"/>
              <a:ext cx="410400" cy="623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C594FD7-BB7B-472D-AD38-44E477210EE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0497" y="3407985"/>
                <a:ext cx="44604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EFFD172-BFF4-461F-AB3E-C6EDCF985C5A}"/>
                  </a:ext>
                </a:extLst>
              </p14:cNvPr>
              <p14:cNvContentPartPr/>
              <p14:nvPr/>
            </p14:nvContentPartPr>
            <p14:xfrm>
              <a:off x="379657" y="3480345"/>
              <a:ext cx="151200" cy="331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EFFD172-BFF4-461F-AB3E-C6EDCF985C5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2017" y="3444345"/>
                <a:ext cx="1868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C85C55C-5AF6-4FB7-A5A2-351A0637AAE5}"/>
                  </a:ext>
                </a:extLst>
              </p14:cNvPr>
              <p14:cNvContentPartPr/>
              <p14:nvPr/>
            </p14:nvContentPartPr>
            <p14:xfrm>
              <a:off x="225937" y="3214665"/>
              <a:ext cx="157680" cy="216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C85C55C-5AF6-4FB7-A5A2-351A0637AAE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8297" y="3179025"/>
                <a:ext cx="1933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A99B9AE-0F8A-43F2-9C89-635C2AD81835}"/>
                  </a:ext>
                </a:extLst>
              </p14:cNvPr>
              <p14:cNvContentPartPr/>
              <p14:nvPr/>
            </p14:nvContentPartPr>
            <p14:xfrm>
              <a:off x="904897" y="3256065"/>
              <a:ext cx="133920" cy="147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A99B9AE-0F8A-43F2-9C89-635C2AD818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7257" y="3220425"/>
                <a:ext cx="1695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5A7E673-6E4D-4A68-A4FF-13AA962E84DB}"/>
                  </a:ext>
                </a:extLst>
              </p14:cNvPr>
              <p14:cNvContentPartPr/>
              <p14:nvPr/>
            </p14:nvContentPartPr>
            <p14:xfrm>
              <a:off x="904897" y="3380625"/>
              <a:ext cx="312120" cy="231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5A7E673-6E4D-4A68-A4FF-13AA962E84D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7257" y="3344625"/>
                <a:ext cx="3477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00E1E3-E0E2-492F-9EBF-9AA5946E1163}"/>
                  </a:ext>
                </a:extLst>
              </p14:cNvPr>
              <p14:cNvContentPartPr/>
              <p14:nvPr/>
            </p14:nvContentPartPr>
            <p14:xfrm>
              <a:off x="1255897" y="2828385"/>
              <a:ext cx="584640" cy="487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00E1E3-E0E2-492F-9EBF-9AA5946E116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38257" y="2792385"/>
                <a:ext cx="62028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028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809E96-B96C-4D22-AC61-CB70D911085E}"/>
                  </a:ext>
                </a:extLst>
              </p14:cNvPr>
              <p14:cNvContentPartPr/>
              <p14:nvPr/>
            </p14:nvContentPartPr>
            <p14:xfrm>
              <a:off x="2347777" y="1058265"/>
              <a:ext cx="134280" cy="237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809E96-B96C-4D22-AC61-CB70D91108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0137" y="1022265"/>
                <a:ext cx="169920" cy="24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49A9CA-2A27-4333-A548-3F778484078D}"/>
                  </a:ext>
                </a:extLst>
              </p14:cNvPr>
              <p14:cNvContentPartPr/>
              <p14:nvPr/>
            </p14:nvContentPartPr>
            <p14:xfrm>
              <a:off x="1412137" y="2534625"/>
              <a:ext cx="4092480" cy="480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49A9CA-2A27-4333-A548-3F77848407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4137" y="2498625"/>
                <a:ext cx="41281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C0904D-272F-435C-9575-20D284E9EE1C}"/>
                  </a:ext>
                </a:extLst>
              </p14:cNvPr>
              <p14:cNvContentPartPr/>
              <p14:nvPr/>
            </p14:nvContentPartPr>
            <p14:xfrm>
              <a:off x="2362537" y="384705"/>
              <a:ext cx="2820960" cy="2449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C0904D-272F-435C-9575-20D284E9EE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4897" y="349065"/>
                <a:ext cx="2856600" cy="25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F9A183-A029-430E-B93A-090981375B2C}"/>
                  </a:ext>
                </a:extLst>
              </p14:cNvPr>
              <p14:cNvContentPartPr/>
              <p14:nvPr/>
            </p14:nvContentPartPr>
            <p14:xfrm>
              <a:off x="3349657" y="3575745"/>
              <a:ext cx="694080" cy="58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F9A183-A029-430E-B93A-090981375B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1657" y="3539745"/>
                <a:ext cx="72972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6B495C-A1F4-408E-ABD6-5DFEDFBF6E3C}"/>
                  </a:ext>
                </a:extLst>
              </p14:cNvPr>
              <p14:cNvContentPartPr/>
              <p14:nvPr/>
            </p14:nvContentPartPr>
            <p14:xfrm>
              <a:off x="3394657" y="3460905"/>
              <a:ext cx="326520" cy="350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6B495C-A1F4-408E-ABD6-5DFEDFBF6E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6657" y="3424905"/>
                <a:ext cx="36216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F1B2FE-6CCF-49D1-81D4-0BE8E16BBE15}"/>
                  </a:ext>
                </a:extLst>
              </p14:cNvPr>
              <p14:cNvContentPartPr/>
              <p14:nvPr/>
            </p14:nvContentPartPr>
            <p14:xfrm>
              <a:off x="3331297" y="3143385"/>
              <a:ext cx="512640" cy="442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F1B2FE-6CCF-49D1-81D4-0BE8E16BBE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3657" y="3107385"/>
                <a:ext cx="54828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E57915-2DFB-40F0-9ABA-0F8A54AA65C8}"/>
                  </a:ext>
                </a:extLst>
              </p14:cNvPr>
              <p14:cNvContentPartPr/>
              <p14:nvPr/>
            </p14:nvContentPartPr>
            <p14:xfrm>
              <a:off x="4616857" y="3116385"/>
              <a:ext cx="299160" cy="279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E57915-2DFB-40F0-9ABA-0F8A54AA65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99217" y="3080385"/>
                <a:ext cx="3348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528F18-E241-4843-8E1B-FF5A9B5A0941}"/>
                  </a:ext>
                </a:extLst>
              </p14:cNvPr>
              <p14:cNvContentPartPr/>
              <p14:nvPr/>
            </p14:nvContentPartPr>
            <p14:xfrm>
              <a:off x="4635217" y="3440025"/>
              <a:ext cx="361800" cy="163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528F18-E241-4843-8E1B-FF5A9B5A09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17217" y="3404025"/>
                <a:ext cx="397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63E885-C265-410E-9CF7-F5C474057722}"/>
                  </a:ext>
                </a:extLst>
              </p14:cNvPr>
              <p14:cNvContentPartPr/>
              <p14:nvPr/>
            </p14:nvContentPartPr>
            <p14:xfrm>
              <a:off x="5330377" y="2679705"/>
              <a:ext cx="929520" cy="762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63E885-C265-410E-9CF7-F5C4740577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12377" y="2643705"/>
                <a:ext cx="965160" cy="8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91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D745F2-066F-4FC2-A76F-AFF5A86C472A}"/>
                  </a:ext>
                </a:extLst>
              </p14:cNvPr>
              <p14:cNvContentPartPr/>
              <p14:nvPr/>
            </p14:nvContentPartPr>
            <p14:xfrm>
              <a:off x="750817" y="352665"/>
              <a:ext cx="596880" cy="73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D745F2-066F-4FC2-A76F-AFF5A86C47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177" y="317025"/>
                <a:ext cx="63252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080ABD-C243-4732-B441-5976E5CDA4BF}"/>
                  </a:ext>
                </a:extLst>
              </p14:cNvPr>
              <p14:cNvContentPartPr/>
              <p14:nvPr/>
            </p14:nvContentPartPr>
            <p14:xfrm>
              <a:off x="760177" y="565065"/>
              <a:ext cx="315360" cy="13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080ABD-C243-4732-B441-5976E5CDA4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537" y="529425"/>
                <a:ext cx="3510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C4E549-7654-4A6F-A18D-8E47BB552D2D}"/>
                  </a:ext>
                </a:extLst>
              </p14:cNvPr>
              <p14:cNvContentPartPr/>
              <p14:nvPr/>
            </p14:nvContentPartPr>
            <p14:xfrm>
              <a:off x="769177" y="229905"/>
              <a:ext cx="197280" cy="159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C4E549-7654-4A6F-A18D-8E47BB552D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177" y="194265"/>
                <a:ext cx="2329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AA6590-03BD-4355-8398-1FE7093F12C0}"/>
                  </a:ext>
                </a:extLst>
              </p14:cNvPr>
              <p14:cNvContentPartPr/>
              <p14:nvPr/>
            </p14:nvContentPartPr>
            <p14:xfrm>
              <a:off x="1303417" y="568305"/>
              <a:ext cx="297000" cy="335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AA6590-03BD-4355-8398-1FE7093F12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5417" y="532305"/>
                <a:ext cx="3326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FEE161-A9F9-4973-B4F5-122465C05DCD}"/>
                  </a:ext>
                </a:extLst>
              </p14:cNvPr>
              <p14:cNvContentPartPr/>
              <p14:nvPr/>
            </p14:nvContentPartPr>
            <p14:xfrm>
              <a:off x="1680697" y="527625"/>
              <a:ext cx="1018800" cy="524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FEE161-A9F9-4973-B4F5-122465C05D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3057" y="491985"/>
                <a:ext cx="105444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257D66-8389-479C-835A-BDA092A9CBBB}"/>
                  </a:ext>
                </a:extLst>
              </p14:cNvPr>
              <p14:cNvContentPartPr/>
              <p14:nvPr/>
            </p14:nvContentPartPr>
            <p14:xfrm>
              <a:off x="2606977" y="430785"/>
              <a:ext cx="583560" cy="839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257D66-8389-479C-835A-BDA092A9CB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8977" y="395145"/>
                <a:ext cx="61920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81FB48-92DE-45A4-8868-31AD63576291}"/>
                  </a:ext>
                </a:extLst>
              </p14:cNvPr>
              <p14:cNvContentPartPr/>
              <p14:nvPr/>
            </p14:nvContentPartPr>
            <p14:xfrm>
              <a:off x="3652417" y="433305"/>
              <a:ext cx="405720" cy="670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81FB48-92DE-45A4-8868-31AD635762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4777" y="397665"/>
                <a:ext cx="44136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D07997-527D-4F0C-A26A-E2532C25F858}"/>
                  </a:ext>
                </a:extLst>
              </p14:cNvPr>
              <p14:cNvContentPartPr/>
              <p14:nvPr/>
            </p14:nvContentPartPr>
            <p14:xfrm>
              <a:off x="4107097" y="581625"/>
              <a:ext cx="1121760" cy="516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D07997-527D-4F0C-A26A-E2532C25F8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9097" y="545625"/>
                <a:ext cx="11574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980120-9B15-48D7-95BA-D9078759C3C3}"/>
                  </a:ext>
                </a:extLst>
              </p14:cNvPr>
              <p14:cNvContentPartPr/>
              <p14:nvPr/>
            </p14:nvContentPartPr>
            <p14:xfrm>
              <a:off x="5142097" y="714825"/>
              <a:ext cx="162720" cy="124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980120-9B15-48D7-95BA-D9078759C3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24457" y="678825"/>
                <a:ext cx="198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A90C35-37EB-4B97-A3BD-B3D73A4BA907}"/>
                  </a:ext>
                </a:extLst>
              </p14:cNvPr>
              <p14:cNvContentPartPr/>
              <p14:nvPr/>
            </p14:nvContentPartPr>
            <p14:xfrm>
              <a:off x="4879297" y="334665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A90C35-37EB-4B97-A3BD-B3D73A4BA9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1657" y="298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02B5C5-3324-4199-B6BF-CA2D8C78B9F2}"/>
                  </a:ext>
                </a:extLst>
              </p14:cNvPr>
              <p14:cNvContentPartPr/>
              <p14:nvPr/>
            </p14:nvContentPartPr>
            <p14:xfrm>
              <a:off x="5202937" y="588105"/>
              <a:ext cx="356040" cy="238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02B5C5-3324-4199-B6BF-CA2D8C78B9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85297" y="552465"/>
                <a:ext cx="3916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0AD077-5FA8-4D01-88C4-CF52C6C7E2DD}"/>
                  </a:ext>
                </a:extLst>
              </p14:cNvPr>
              <p14:cNvContentPartPr/>
              <p14:nvPr/>
            </p14:nvContentPartPr>
            <p14:xfrm>
              <a:off x="5783977" y="250065"/>
              <a:ext cx="436320" cy="603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0AD077-5FA8-4D01-88C4-CF52C6C7E2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65977" y="214065"/>
                <a:ext cx="4719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F0BDA7-6068-4505-8555-3D56B9ACBCBA}"/>
                  </a:ext>
                </a:extLst>
              </p14:cNvPr>
              <p14:cNvContentPartPr/>
              <p14:nvPr/>
            </p14:nvContentPartPr>
            <p14:xfrm>
              <a:off x="6246577" y="443385"/>
              <a:ext cx="63000" cy="80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F0BDA7-6068-4505-8555-3D56B9ACBC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28937" y="407745"/>
                <a:ext cx="986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A6F4BC9-91A6-40B9-A20D-4BDD31D20146}"/>
                  </a:ext>
                </a:extLst>
              </p14:cNvPr>
              <p14:cNvContentPartPr/>
              <p14:nvPr/>
            </p14:nvContentPartPr>
            <p14:xfrm>
              <a:off x="6174217" y="331065"/>
              <a:ext cx="360" cy="3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A6F4BC9-91A6-40B9-A20D-4BDD31D201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56217" y="2954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F5FA8B5-FB5B-4A6C-9E10-9E105559EA1B}"/>
                  </a:ext>
                </a:extLst>
              </p14:cNvPr>
              <p14:cNvContentPartPr/>
              <p14:nvPr/>
            </p14:nvContentPartPr>
            <p14:xfrm>
              <a:off x="6426217" y="370665"/>
              <a:ext cx="282240" cy="226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F5FA8B5-FB5B-4A6C-9E10-9E105559EA1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08217" y="335025"/>
                <a:ext cx="3178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B1B08D-9225-4AFD-B379-265F3FF9FAE4}"/>
                  </a:ext>
                </a:extLst>
              </p14:cNvPr>
              <p14:cNvContentPartPr/>
              <p14:nvPr/>
            </p14:nvContentPartPr>
            <p14:xfrm>
              <a:off x="7251337" y="208665"/>
              <a:ext cx="529200" cy="442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B1B08D-9225-4AFD-B379-265F3FF9FA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33697" y="173025"/>
                <a:ext cx="56484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1DFF7E-71C1-488B-8E9A-442E31EC5A0F}"/>
                  </a:ext>
                </a:extLst>
              </p14:cNvPr>
              <p14:cNvContentPartPr/>
              <p14:nvPr/>
            </p14:nvContentPartPr>
            <p14:xfrm>
              <a:off x="7867297" y="443385"/>
              <a:ext cx="64440" cy="89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1DFF7E-71C1-488B-8E9A-442E31EC5A0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49297" y="407745"/>
                <a:ext cx="1000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C227ECF-0F7C-4C7B-AA1C-E14C3D03CA4D}"/>
                  </a:ext>
                </a:extLst>
              </p14:cNvPr>
              <p14:cNvContentPartPr/>
              <p14:nvPr/>
            </p14:nvContentPartPr>
            <p14:xfrm>
              <a:off x="7685857" y="216945"/>
              <a:ext cx="39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C227ECF-0F7C-4C7B-AA1C-E14C3D03CA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68217" y="18094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1BEAA5-8374-40E5-B81B-5FBCC1594794}"/>
                  </a:ext>
                </a:extLst>
              </p14:cNvPr>
              <p14:cNvContentPartPr/>
              <p14:nvPr/>
            </p14:nvContentPartPr>
            <p14:xfrm>
              <a:off x="8198497" y="331065"/>
              <a:ext cx="876240" cy="820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1BEAA5-8374-40E5-B81B-5FBCC15947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80497" y="295425"/>
                <a:ext cx="91188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A69DFD-B071-48D8-925E-53044F17977D}"/>
                  </a:ext>
                </a:extLst>
              </p14:cNvPr>
              <p14:cNvContentPartPr/>
              <p14:nvPr/>
            </p14:nvContentPartPr>
            <p14:xfrm>
              <a:off x="9178057" y="203985"/>
              <a:ext cx="711360" cy="419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A69DFD-B071-48D8-925E-53044F1797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60417" y="168345"/>
                <a:ext cx="7470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E06C60-4564-4851-AB69-2B68F4902497}"/>
                  </a:ext>
                </a:extLst>
              </p14:cNvPr>
              <p14:cNvContentPartPr/>
              <p14:nvPr/>
            </p14:nvContentPartPr>
            <p14:xfrm>
              <a:off x="10655497" y="167265"/>
              <a:ext cx="685800" cy="528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E06C60-4564-4851-AB69-2B68F49024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37857" y="131625"/>
                <a:ext cx="72144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A1F4DF1-6C54-498B-B01D-B4508435C6EC}"/>
                  </a:ext>
                </a:extLst>
              </p14:cNvPr>
              <p14:cNvContentPartPr/>
              <p14:nvPr/>
            </p14:nvContentPartPr>
            <p14:xfrm>
              <a:off x="10673857" y="367065"/>
              <a:ext cx="360" cy="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A1F4DF1-6C54-498B-B01D-B4508435C6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55857" y="3314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B7210C0-0382-49A8-A1F9-6896B8ACF3B5}"/>
                  </a:ext>
                </a:extLst>
              </p14:cNvPr>
              <p14:cNvContentPartPr/>
              <p14:nvPr/>
            </p14:nvContentPartPr>
            <p14:xfrm>
              <a:off x="1805977" y="1538865"/>
              <a:ext cx="856440" cy="613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B7210C0-0382-49A8-A1F9-6896B8ACF3B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787977" y="1502865"/>
                <a:ext cx="89208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71BD833-5086-46B7-97BF-0558A48E19E1}"/>
                  </a:ext>
                </a:extLst>
              </p14:cNvPr>
              <p14:cNvContentPartPr/>
              <p14:nvPr/>
            </p14:nvContentPartPr>
            <p14:xfrm>
              <a:off x="3349657" y="1337265"/>
              <a:ext cx="542160" cy="857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71BD833-5086-46B7-97BF-0558A48E19E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31657" y="1301265"/>
                <a:ext cx="57780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81FAD6-726E-43A2-9D0F-C33189DA361A}"/>
                  </a:ext>
                </a:extLst>
              </p14:cNvPr>
              <p14:cNvContentPartPr/>
              <p14:nvPr/>
            </p14:nvContentPartPr>
            <p14:xfrm>
              <a:off x="4190617" y="1556865"/>
              <a:ext cx="236520" cy="291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81FAD6-726E-43A2-9D0F-C33189DA361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72617" y="1521225"/>
                <a:ext cx="2721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9C1945-478F-453D-A1FF-5FBEB5DF64DB}"/>
                  </a:ext>
                </a:extLst>
              </p14:cNvPr>
              <p14:cNvContentPartPr/>
              <p14:nvPr/>
            </p14:nvContentPartPr>
            <p14:xfrm>
              <a:off x="4490137" y="1402785"/>
              <a:ext cx="619200" cy="275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9C1945-478F-453D-A1FF-5FBEB5DF64D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472497" y="1367145"/>
                <a:ext cx="6548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85DBA9-0B74-4EA9-8212-FC6EDBDF65F5}"/>
                  </a:ext>
                </a:extLst>
              </p14:cNvPr>
              <p14:cNvContentPartPr/>
              <p14:nvPr/>
            </p14:nvContentPartPr>
            <p14:xfrm>
              <a:off x="5277817" y="1147905"/>
              <a:ext cx="934200" cy="585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85DBA9-0B74-4EA9-8212-FC6EDBDF65F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59817" y="1111905"/>
                <a:ext cx="96984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BA288BC-ACDE-49D2-B59C-87BD7AEC3A6A}"/>
                  </a:ext>
                </a:extLst>
              </p14:cNvPr>
              <p14:cNvContentPartPr/>
              <p14:nvPr/>
            </p14:nvContentPartPr>
            <p14:xfrm>
              <a:off x="6735457" y="1182465"/>
              <a:ext cx="408600" cy="387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A288BC-ACDE-49D2-B59C-87BD7AEC3A6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717457" y="1146465"/>
                <a:ext cx="4442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A41562-31AC-47E8-AAFE-CDEC39C43D77}"/>
                  </a:ext>
                </a:extLst>
              </p14:cNvPr>
              <p14:cNvContentPartPr/>
              <p14:nvPr/>
            </p14:nvContentPartPr>
            <p14:xfrm>
              <a:off x="7260697" y="1339785"/>
              <a:ext cx="48240" cy="52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A41562-31AC-47E8-AAFE-CDEC39C43D7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242697" y="1303785"/>
                <a:ext cx="83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6BFDB3C-CAAF-424F-82AE-AFFF8BC71069}"/>
                  </a:ext>
                </a:extLst>
              </p14:cNvPr>
              <p14:cNvContentPartPr/>
              <p14:nvPr/>
            </p14:nvContentPartPr>
            <p14:xfrm>
              <a:off x="7106617" y="1104345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6BFDB3C-CAAF-424F-82AE-AFFF8BC710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88617" y="1068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5480A90-4F91-48F8-8B44-647A33EBB639}"/>
                  </a:ext>
                </a:extLst>
              </p14:cNvPr>
              <p14:cNvContentPartPr/>
              <p14:nvPr/>
            </p14:nvContentPartPr>
            <p14:xfrm>
              <a:off x="7394977" y="1248345"/>
              <a:ext cx="527760" cy="712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5480A90-4F91-48F8-8B44-647A33EBB6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76977" y="1212705"/>
                <a:ext cx="56340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3F0AD1A-712D-4461-8219-BCB88020A32B}"/>
                  </a:ext>
                </a:extLst>
              </p14:cNvPr>
              <p14:cNvContentPartPr/>
              <p14:nvPr/>
            </p14:nvContentPartPr>
            <p14:xfrm>
              <a:off x="7812937" y="1356345"/>
              <a:ext cx="593640" cy="227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3F0AD1A-712D-4461-8219-BCB88020A3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94937" y="1320705"/>
                <a:ext cx="629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316992B-9358-4569-954E-9159036972D7}"/>
                  </a:ext>
                </a:extLst>
              </p14:cNvPr>
              <p14:cNvContentPartPr/>
              <p14:nvPr/>
            </p14:nvContentPartPr>
            <p14:xfrm>
              <a:off x="8545537" y="846945"/>
              <a:ext cx="907920" cy="793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316992B-9358-4569-954E-9159036972D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27897" y="810945"/>
                <a:ext cx="94356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7CB4611-15D5-4A28-8AF5-140AE8EC745A}"/>
                  </a:ext>
                </a:extLst>
              </p14:cNvPr>
              <p14:cNvContentPartPr/>
              <p14:nvPr/>
            </p14:nvContentPartPr>
            <p14:xfrm>
              <a:off x="337177" y="651465"/>
              <a:ext cx="187920" cy="391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7CB4611-15D5-4A28-8AF5-140AE8EC745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9537" y="615825"/>
                <a:ext cx="22356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FB2EE83-33D8-410B-9F12-25ED81B94CE6}"/>
                  </a:ext>
                </a:extLst>
              </p14:cNvPr>
              <p14:cNvContentPartPr/>
              <p14:nvPr/>
            </p14:nvContentPartPr>
            <p14:xfrm>
              <a:off x="171577" y="624465"/>
              <a:ext cx="221400" cy="234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FB2EE83-33D8-410B-9F12-25ED81B94CE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3937" y="588465"/>
                <a:ext cx="2570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3E7549-DAC4-4B4C-A8C5-6507C14495C7}"/>
                  </a:ext>
                </a:extLst>
              </p14:cNvPr>
              <p14:cNvContentPartPr/>
              <p14:nvPr/>
            </p14:nvContentPartPr>
            <p14:xfrm>
              <a:off x="255097" y="930825"/>
              <a:ext cx="290160" cy="47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3E7549-DAC4-4B4C-A8C5-6507C14495C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7097" y="895185"/>
                <a:ext cx="3258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1278C30-1531-48B3-9C4B-8C3A34DD1F75}"/>
                  </a:ext>
                </a:extLst>
              </p14:cNvPr>
              <p14:cNvContentPartPr/>
              <p14:nvPr/>
            </p14:nvContentPartPr>
            <p14:xfrm>
              <a:off x="399817" y="642465"/>
              <a:ext cx="16560" cy="468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1278C30-1531-48B3-9C4B-8C3A34DD1F7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1817" y="606825"/>
                <a:ext cx="522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180BEA5-42B1-446A-83AD-2B4674454320}"/>
                  </a:ext>
                </a:extLst>
              </p14:cNvPr>
              <p14:cNvContentPartPr/>
              <p14:nvPr/>
            </p14:nvContentPartPr>
            <p14:xfrm>
              <a:off x="479737" y="488745"/>
              <a:ext cx="110880" cy="561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80BEA5-42B1-446A-83AD-2B467445432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1737" y="452745"/>
                <a:ext cx="14652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11D56C8-84C6-4C10-99D7-078E8DF8F024}"/>
                  </a:ext>
                </a:extLst>
              </p14:cNvPr>
              <p14:cNvContentPartPr/>
              <p14:nvPr/>
            </p14:nvContentPartPr>
            <p14:xfrm>
              <a:off x="225937" y="2552625"/>
              <a:ext cx="362520" cy="597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11D56C8-84C6-4C10-99D7-078E8DF8F02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7937" y="2516985"/>
                <a:ext cx="39816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922A357-6E5B-4F0A-A32C-5D32B6300F00}"/>
                  </a:ext>
                </a:extLst>
              </p14:cNvPr>
              <p14:cNvContentPartPr/>
              <p14:nvPr/>
            </p14:nvContentPartPr>
            <p14:xfrm>
              <a:off x="170497" y="2723625"/>
              <a:ext cx="613440" cy="376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922A357-6E5B-4F0A-A32C-5D32B6300F0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2857" y="2687625"/>
                <a:ext cx="64908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1669C53-6E43-4943-8D37-34378410C865}"/>
                  </a:ext>
                </a:extLst>
              </p14:cNvPr>
              <p14:cNvContentPartPr/>
              <p14:nvPr/>
            </p14:nvContentPartPr>
            <p14:xfrm>
              <a:off x="180577" y="2416905"/>
              <a:ext cx="326880" cy="579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1669C53-6E43-4943-8D37-34378410C8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2577" y="2380905"/>
                <a:ext cx="36252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952D95F-2425-4887-9226-D53B8DAD747E}"/>
                  </a:ext>
                </a:extLst>
              </p14:cNvPr>
              <p14:cNvContentPartPr/>
              <p14:nvPr/>
            </p14:nvContentPartPr>
            <p14:xfrm>
              <a:off x="162937" y="2769345"/>
              <a:ext cx="245160" cy="46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952D95F-2425-4887-9226-D53B8DAD747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4937" y="2733705"/>
                <a:ext cx="2808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155DDA-3B59-4ECD-95A1-98ADBC6C2C06}"/>
                  </a:ext>
                </a:extLst>
              </p14:cNvPr>
              <p14:cNvContentPartPr/>
              <p14:nvPr/>
            </p14:nvContentPartPr>
            <p14:xfrm>
              <a:off x="515737" y="2317185"/>
              <a:ext cx="477360" cy="748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155DDA-3B59-4ECD-95A1-98ADBC6C2C0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7737" y="2281545"/>
                <a:ext cx="51300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364854-45D4-4EB8-B9FE-E8E32A7B9624}"/>
                  </a:ext>
                </a:extLst>
              </p14:cNvPr>
              <p14:cNvContentPartPr/>
              <p14:nvPr/>
            </p14:nvContentPartPr>
            <p14:xfrm>
              <a:off x="1071577" y="2389185"/>
              <a:ext cx="934560" cy="907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364854-45D4-4EB8-B9FE-E8E32A7B962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3937" y="2353545"/>
                <a:ext cx="97020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5013892-9A9A-4B6B-AA04-907A58C12AAB}"/>
                  </a:ext>
                </a:extLst>
              </p14:cNvPr>
              <p14:cNvContentPartPr/>
              <p14:nvPr/>
            </p14:nvContentPartPr>
            <p14:xfrm>
              <a:off x="1973377" y="2265345"/>
              <a:ext cx="856440" cy="859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5013892-9A9A-4B6B-AA04-907A58C12A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55377" y="2229705"/>
                <a:ext cx="892080" cy="9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7B42F28-1C57-4709-ADDB-51EDB362BFA7}"/>
                  </a:ext>
                </a:extLst>
              </p14:cNvPr>
              <p14:cNvContentPartPr/>
              <p14:nvPr/>
            </p14:nvContentPartPr>
            <p14:xfrm>
              <a:off x="2290177" y="2526705"/>
              <a:ext cx="303120" cy="107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7B42F28-1C57-4709-ADDB-51EDB362BFA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72177" y="2491065"/>
                <a:ext cx="3387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F63855-D21E-4C1B-A76E-A83B744C0987}"/>
                  </a:ext>
                </a:extLst>
              </p14:cNvPr>
              <p14:cNvContentPartPr/>
              <p14:nvPr/>
            </p14:nvContentPartPr>
            <p14:xfrm>
              <a:off x="3666457" y="2488185"/>
              <a:ext cx="735120" cy="408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F63855-D21E-4C1B-A76E-A83B744C098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48457" y="2452545"/>
                <a:ext cx="7707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EC4E920-4398-425D-AFC7-8D87DA7BE87D}"/>
                  </a:ext>
                </a:extLst>
              </p14:cNvPr>
              <p14:cNvContentPartPr/>
              <p14:nvPr/>
            </p14:nvContentPartPr>
            <p14:xfrm>
              <a:off x="4354417" y="2444265"/>
              <a:ext cx="411120" cy="408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EC4E920-4398-425D-AFC7-8D87DA7BE87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36777" y="2408265"/>
                <a:ext cx="4467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254CAAC-41B1-4450-B97B-89467E19A6FF}"/>
                  </a:ext>
                </a:extLst>
              </p14:cNvPr>
              <p14:cNvContentPartPr/>
              <p14:nvPr/>
            </p14:nvContentPartPr>
            <p14:xfrm>
              <a:off x="4998817" y="2267505"/>
              <a:ext cx="918360" cy="538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254CAAC-41B1-4450-B97B-89467E19A6F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80817" y="2231865"/>
                <a:ext cx="9540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CC37FCE-96DB-4309-9886-8A4808A96692}"/>
                  </a:ext>
                </a:extLst>
              </p14:cNvPr>
              <p14:cNvContentPartPr/>
              <p14:nvPr/>
            </p14:nvContentPartPr>
            <p14:xfrm>
              <a:off x="5766697" y="2295945"/>
              <a:ext cx="474120" cy="675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CC37FCE-96DB-4309-9886-8A4808A9669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48697" y="2259945"/>
                <a:ext cx="50976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B52270A-F46F-42A7-914B-33D6DE389B34}"/>
                  </a:ext>
                </a:extLst>
              </p14:cNvPr>
              <p14:cNvContentPartPr/>
              <p14:nvPr/>
            </p14:nvContentPartPr>
            <p14:xfrm>
              <a:off x="6566977" y="2298105"/>
              <a:ext cx="421200" cy="651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B52270A-F46F-42A7-914B-33D6DE389B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48977" y="2262465"/>
                <a:ext cx="45684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C6785F5-FDDB-4703-88B8-6B18349D4D57}"/>
                  </a:ext>
                </a:extLst>
              </p14:cNvPr>
              <p14:cNvContentPartPr/>
              <p14:nvPr/>
            </p14:nvContentPartPr>
            <p14:xfrm>
              <a:off x="7155217" y="2456145"/>
              <a:ext cx="163440" cy="327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C6785F5-FDDB-4703-88B8-6B18349D4D5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37577" y="2420145"/>
                <a:ext cx="1990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70C6F0-2747-43E3-A8BE-CBB20F56626F}"/>
                  </a:ext>
                </a:extLst>
              </p14:cNvPr>
              <p14:cNvContentPartPr/>
              <p14:nvPr/>
            </p14:nvContentPartPr>
            <p14:xfrm>
              <a:off x="7476337" y="2345265"/>
              <a:ext cx="285120" cy="187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70C6F0-2747-43E3-A8BE-CBB20F56626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58337" y="2309265"/>
                <a:ext cx="320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41A24E3-6BF7-40CC-A918-B201731EACB1}"/>
                  </a:ext>
                </a:extLst>
              </p14:cNvPr>
              <p14:cNvContentPartPr/>
              <p14:nvPr/>
            </p14:nvContentPartPr>
            <p14:xfrm>
              <a:off x="7876297" y="2183625"/>
              <a:ext cx="497160" cy="50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41A24E3-6BF7-40CC-A918-B201731EACB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58297" y="2147625"/>
                <a:ext cx="5328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81455F4-ACC7-439D-BFB3-BCDE8E2283A2}"/>
                  </a:ext>
                </a:extLst>
              </p14:cNvPr>
              <p14:cNvContentPartPr/>
              <p14:nvPr/>
            </p14:nvContentPartPr>
            <p14:xfrm>
              <a:off x="8917417" y="2191545"/>
              <a:ext cx="448560" cy="495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81455F4-ACC7-439D-BFB3-BCDE8E2283A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99417" y="2155545"/>
                <a:ext cx="4842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5AC28F6-8BBD-4031-8FF8-AEAE075C721A}"/>
                  </a:ext>
                </a:extLst>
              </p14:cNvPr>
              <p14:cNvContentPartPr/>
              <p14:nvPr/>
            </p14:nvContentPartPr>
            <p14:xfrm>
              <a:off x="9378937" y="2353545"/>
              <a:ext cx="141120" cy="117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5AC28F6-8BBD-4031-8FF8-AEAE075C721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361297" y="2317545"/>
                <a:ext cx="1767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756AA06-2F7D-4CD0-9847-14940F084522}"/>
                  </a:ext>
                </a:extLst>
              </p14:cNvPr>
              <p14:cNvContentPartPr/>
              <p14:nvPr/>
            </p14:nvContentPartPr>
            <p14:xfrm>
              <a:off x="9216217" y="2036745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756AA06-2F7D-4CD0-9847-14940F0845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98217" y="2000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9E0BB3-569E-419E-9D34-6BCC095930B9}"/>
                  </a:ext>
                </a:extLst>
              </p14:cNvPr>
              <p14:cNvContentPartPr/>
              <p14:nvPr/>
            </p14:nvContentPartPr>
            <p14:xfrm>
              <a:off x="9463177" y="2090385"/>
              <a:ext cx="867600" cy="873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9E0BB3-569E-419E-9D34-6BCC095930B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445537" y="2054385"/>
                <a:ext cx="903240" cy="9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B5B5C46-845C-455D-A8B0-9867C9CB9705}"/>
                  </a:ext>
                </a:extLst>
              </p14:cNvPr>
              <p14:cNvContentPartPr/>
              <p14:nvPr/>
            </p14:nvContentPartPr>
            <p14:xfrm>
              <a:off x="10561537" y="1648665"/>
              <a:ext cx="668520" cy="506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B5B5C46-845C-455D-A8B0-9867C9CB970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543537" y="1612665"/>
                <a:ext cx="7041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EB0C393-5371-42F6-AB4B-D238B731851B}"/>
                  </a:ext>
                </a:extLst>
              </p14:cNvPr>
              <p14:cNvContentPartPr/>
              <p14:nvPr/>
            </p14:nvContentPartPr>
            <p14:xfrm>
              <a:off x="2869417" y="3375585"/>
              <a:ext cx="734760" cy="417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EB0C393-5371-42F6-AB4B-D238B731851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851417" y="3339945"/>
                <a:ext cx="77040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08DC687-24FF-4580-95B7-E0A35FB99811}"/>
                  </a:ext>
                </a:extLst>
              </p14:cNvPr>
              <p14:cNvContentPartPr/>
              <p14:nvPr/>
            </p14:nvContentPartPr>
            <p14:xfrm>
              <a:off x="2742697" y="3364065"/>
              <a:ext cx="360" cy="3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08DC687-24FF-4580-95B7-E0A35FB998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25057" y="33280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8664AA2-784D-406E-B9D8-76FB40C6A5C7}"/>
                  </a:ext>
                </a:extLst>
              </p14:cNvPr>
              <p14:cNvContentPartPr/>
              <p14:nvPr/>
            </p14:nvContentPartPr>
            <p14:xfrm>
              <a:off x="4191337" y="3571785"/>
              <a:ext cx="471960" cy="239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8664AA2-784D-406E-B9D8-76FB40C6A5C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73337" y="3536145"/>
                <a:ext cx="5076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49514AD-D570-43E1-8A19-ADC6D9C8916A}"/>
                  </a:ext>
                </a:extLst>
              </p14:cNvPr>
              <p14:cNvContentPartPr/>
              <p14:nvPr/>
            </p14:nvContentPartPr>
            <p14:xfrm>
              <a:off x="4796857" y="3422745"/>
              <a:ext cx="321480" cy="283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49514AD-D570-43E1-8A19-ADC6D9C8916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778857" y="3386745"/>
                <a:ext cx="3571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31973C8-8BC4-4CDD-BCEE-F741D37D5918}"/>
                  </a:ext>
                </a:extLst>
              </p14:cNvPr>
              <p14:cNvContentPartPr/>
              <p14:nvPr/>
            </p14:nvContentPartPr>
            <p14:xfrm>
              <a:off x="5042737" y="3195585"/>
              <a:ext cx="384120" cy="272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1973C8-8BC4-4CDD-BCEE-F741D37D591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24737" y="3159585"/>
                <a:ext cx="4197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7AEE10F-7FD8-4392-8D16-8436EA8E1BBB}"/>
                  </a:ext>
                </a:extLst>
              </p14:cNvPr>
              <p14:cNvContentPartPr/>
              <p14:nvPr/>
            </p14:nvContentPartPr>
            <p14:xfrm>
              <a:off x="5027257" y="3267945"/>
              <a:ext cx="169200" cy="54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7AEE10F-7FD8-4392-8D16-8436EA8E1BB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009257" y="3232305"/>
                <a:ext cx="204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C5DA94E-DEFA-4C76-9332-53D155681031}"/>
                  </a:ext>
                </a:extLst>
              </p14:cNvPr>
              <p14:cNvContentPartPr/>
              <p14:nvPr/>
            </p14:nvContentPartPr>
            <p14:xfrm>
              <a:off x="5911777" y="3256065"/>
              <a:ext cx="425880" cy="274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C5DA94E-DEFA-4C76-9332-53D15568103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893777" y="3220065"/>
                <a:ext cx="4615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8E8FC41-9BA9-4DCD-A34A-85B1BF87CB06}"/>
                  </a:ext>
                </a:extLst>
              </p14:cNvPr>
              <p14:cNvContentPartPr/>
              <p14:nvPr/>
            </p14:nvContentPartPr>
            <p14:xfrm>
              <a:off x="6454657" y="3202425"/>
              <a:ext cx="326160" cy="329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8E8FC41-9BA9-4DCD-A34A-85B1BF87CB0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37017" y="3166425"/>
                <a:ext cx="3618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C82D7C3-750A-4309-95F6-A0DDC13B1A2B}"/>
                  </a:ext>
                </a:extLst>
              </p14:cNvPr>
              <p14:cNvContentPartPr/>
              <p14:nvPr/>
            </p14:nvContentPartPr>
            <p14:xfrm>
              <a:off x="6924817" y="3154185"/>
              <a:ext cx="273600" cy="322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C82D7C3-750A-4309-95F6-A0DDC13B1A2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06817" y="3118185"/>
                <a:ext cx="3092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E54329-C25E-48AA-9A56-77A76448FC30}"/>
                  </a:ext>
                </a:extLst>
              </p14:cNvPr>
              <p14:cNvContentPartPr/>
              <p14:nvPr/>
            </p14:nvContentPartPr>
            <p14:xfrm>
              <a:off x="7222897" y="3041145"/>
              <a:ext cx="1345680" cy="466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E54329-C25E-48AA-9A56-77A76448FC3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204897" y="3005145"/>
                <a:ext cx="138132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155A18C-037A-45C2-80AC-09FBCAEB5420}"/>
                  </a:ext>
                </a:extLst>
              </p14:cNvPr>
              <p14:cNvContentPartPr/>
              <p14:nvPr/>
            </p14:nvContentPartPr>
            <p14:xfrm>
              <a:off x="8706097" y="3113145"/>
              <a:ext cx="328680" cy="258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155A18C-037A-45C2-80AC-09FBCAEB542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688457" y="3077145"/>
                <a:ext cx="3643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6CA8600-E278-4D6C-9460-94055D326CAD}"/>
                  </a:ext>
                </a:extLst>
              </p14:cNvPr>
              <p14:cNvContentPartPr/>
              <p14:nvPr/>
            </p14:nvContentPartPr>
            <p14:xfrm>
              <a:off x="8927857" y="3099465"/>
              <a:ext cx="261360" cy="295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6CA8600-E278-4D6C-9460-94055D326CA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909857" y="3063465"/>
                <a:ext cx="2970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B793EB2-374E-4E41-B55F-AFDCFD464F78}"/>
                  </a:ext>
                </a:extLst>
              </p14:cNvPr>
              <p14:cNvContentPartPr/>
              <p14:nvPr/>
            </p14:nvContentPartPr>
            <p14:xfrm>
              <a:off x="9197857" y="2990385"/>
              <a:ext cx="401760" cy="597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B793EB2-374E-4E41-B55F-AFDCFD464F7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80217" y="2954745"/>
                <a:ext cx="43740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1DDA792-C199-4A07-A64A-4CB8A60D59BB}"/>
                  </a:ext>
                </a:extLst>
              </p14:cNvPr>
              <p14:cNvContentPartPr/>
              <p14:nvPr/>
            </p14:nvContentPartPr>
            <p14:xfrm>
              <a:off x="9777457" y="2860425"/>
              <a:ext cx="393480" cy="447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1DDA792-C199-4A07-A64A-4CB8A60D59B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759457" y="2824785"/>
                <a:ext cx="4291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415BB12-9896-43BC-8A25-DEAF3389D90C}"/>
                  </a:ext>
                </a:extLst>
              </p14:cNvPr>
              <p14:cNvContentPartPr/>
              <p14:nvPr/>
            </p14:nvContentPartPr>
            <p14:xfrm>
              <a:off x="9659737" y="3079305"/>
              <a:ext cx="423000" cy="43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415BB12-9896-43BC-8A25-DEAF3389D90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41737" y="3043665"/>
                <a:ext cx="4586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A0B3E82-1C53-4FE0-AFDF-A6066998A0D6}"/>
                  </a:ext>
                </a:extLst>
              </p14:cNvPr>
              <p14:cNvContentPartPr/>
              <p14:nvPr/>
            </p14:nvContentPartPr>
            <p14:xfrm>
              <a:off x="10319617" y="2966985"/>
              <a:ext cx="207000" cy="230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A0B3E82-1C53-4FE0-AFDF-A6066998A0D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301977" y="2931345"/>
                <a:ext cx="2426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D21F4A1-79E8-43E5-8C11-F1832D78A049}"/>
                  </a:ext>
                </a:extLst>
              </p14:cNvPr>
              <p14:cNvContentPartPr/>
              <p14:nvPr/>
            </p14:nvContentPartPr>
            <p14:xfrm>
              <a:off x="10954297" y="2452905"/>
              <a:ext cx="391680" cy="489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D21F4A1-79E8-43E5-8C11-F1832D78A04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936657" y="2417265"/>
                <a:ext cx="4273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D5B6672-D2DE-4796-935B-3C6E3E43EC37}"/>
                  </a:ext>
                </a:extLst>
              </p14:cNvPr>
              <p14:cNvContentPartPr/>
              <p14:nvPr/>
            </p14:nvContentPartPr>
            <p14:xfrm>
              <a:off x="11379817" y="2586465"/>
              <a:ext cx="276120" cy="338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D5B6672-D2DE-4796-935B-3C6E3E43EC3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361817" y="2550465"/>
                <a:ext cx="3117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5DE6BE9-B720-4C29-987D-E80B91141D38}"/>
                  </a:ext>
                </a:extLst>
              </p14:cNvPr>
              <p14:cNvContentPartPr/>
              <p14:nvPr/>
            </p14:nvContentPartPr>
            <p14:xfrm>
              <a:off x="3670417" y="4254705"/>
              <a:ext cx="381240" cy="684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5DE6BE9-B720-4C29-987D-E80B91141D3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52777" y="4219065"/>
                <a:ext cx="41688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CE263E9-3B1D-4D29-881B-1D278BCFE84B}"/>
                  </a:ext>
                </a:extLst>
              </p14:cNvPr>
              <p14:cNvContentPartPr/>
              <p14:nvPr/>
            </p14:nvContentPartPr>
            <p14:xfrm>
              <a:off x="3982177" y="4310865"/>
              <a:ext cx="832320" cy="536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CE263E9-3B1D-4D29-881B-1D278BCFE84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964537" y="4274865"/>
                <a:ext cx="86796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57D6903-C59F-4A6C-8DAA-FDFCF29FFD3A}"/>
                  </a:ext>
                </a:extLst>
              </p14:cNvPr>
              <p14:cNvContentPartPr/>
              <p14:nvPr/>
            </p14:nvContentPartPr>
            <p14:xfrm>
              <a:off x="4842937" y="4363425"/>
              <a:ext cx="75240" cy="157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57D6903-C59F-4A6C-8DAA-FDFCF29FFD3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825297" y="4327785"/>
                <a:ext cx="1108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7EBAA85-9D12-4554-8CFC-87EA532D82E8}"/>
                  </a:ext>
                </a:extLst>
              </p14:cNvPr>
              <p14:cNvContentPartPr/>
              <p14:nvPr/>
            </p14:nvContentPartPr>
            <p14:xfrm>
              <a:off x="4773457" y="4297185"/>
              <a:ext cx="16200" cy="57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7EBAA85-9D12-4554-8CFC-87EA532D82E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55457" y="4261545"/>
                <a:ext cx="51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4A0A905-3F22-4E0E-8237-E4F983EAC875}"/>
                  </a:ext>
                </a:extLst>
              </p14:cNvPr>
              <p14:cNvContentPartPr/>
              <p14:nvPr/>
            </p14:nvContentPartPr>
            <p14:xfrm>
              <a:off x="5070817" y="4325625"/>
              <a:ext cx="448920" cy="348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4A0A905-3F22-4E0E-8237-E4F983EAC87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053177" y="4289985"/>
                <a:ext cx="4845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AD982E7-1598-4495-BB23-8932369FCD09}"/>
                  </a:ext>
                </a:extLst>
              </p14:cNvPr>
              <p14:cNvContentPartPr/>
              <p14:nvPr/>
            </p14:nvContentPartPr>
            <p14:xfrm>
              <a:off x="5649337" y="3841785"/>
              <a:ext cx="374760" cy="660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AD982E7-1598-4495-BB23-8932369FCD0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631337" y="3806145"/>
                <a:ext cx="41040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71BBCA2-EF14-445B-8530-AFD14BCF288E}"/>
                  </a:ext>
                </a:extLst>
              </p14:cNvPr>
              <p14:cNvContentPartPr/>
              <p14:nvPr/>
            </p14:nvContentPartPr>
            <p14:xfrm>
              <a:off x="6128857" y="4100985"/>
              <a:ext cx="98280" cy="171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71BBCA2-EF14-445B-8530-AFD14BCF288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111217" y="4064985"/>
                <a:ext cx="1339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7C8086D-F312-43DD-9968-86102F936E59}"/>
                  </a:ext>
                </a:extLst>
              </p14:cNvPr>
              <p14:cNvContentPartPr/>
              <p14:nvPr/>
            </p14:nvContentPartPr>
            <p14:xfrm>
              <a:off x="6038497" y="3892545"/>
              <a:ext cx="360" cy="9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7C8086D-F312-43DD-9968-86102F936E5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20497" y="385690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113106A-3383-47FA-8BCD-C9B343FDE8D0}"/>
                  </a:ext>
                </a:extLst>
              </p14:cNvPr>
              <p14:cNvContentPartPr/>
              <p14:nvPr/>
            </p14:nvContentPartPr>
            <p14:xfrm>
              <a:off x="6544657" y="4046625"/>
              <a:ext cx="358560" cy="182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113106A-3383-47FA-8BCD-C9B343FDE8D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27017" y="4010625"/>
                <a:ext cx="3942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BEE96AF-900E-4CB3-A0C3-F0EE1356DA55}"/>
                  </a:ext>
                </a:extLst>
              </p14:cNvPr>
              <p14:cNvContentPartPr/>
              <p14:nvPr/>
            </p14:nvContentPartPr>
            <p14:xfrm>
              <a:off x="602857" y="5327145"/>
              <a:ext cx="592200" cy="736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BEE96AF-900E-4CB3-A0C3-F0EE1356DA5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85217" y="5291505"/>
                <a:ext cx="627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370AEBD-1D61-40A5-A13C-37E95DECEDAC}"/>
                  </a:ext>
                </a:extLst>
              </p14:cNvPr>
              <p14:cNvContentPartPr/>
              <p14:nvPr/>
            </p14:nvContentPartPr>
            <p14:xfrm>
              <a:off x="714817" y="5458905"/>
              <a:ext cx="315000" cy="255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370AEBD-1D61-40A5-A13C-37E95DECEDA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96817" y="5422905"/>
                <a:ext cx="3506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182626-5759-433A-B9C9-9937D83DF8F5}"/>
                  </a:ext>
                </a:extLst>
              </p14:cNvPr>
              <p14:cNvContentPartPr/>
              <p14:nvPr/>
            </p14:nvContentPartPr>
            <p14:xfrm>
              <a:off x="425377" y="5621265"/>
              <a:ext cx="484920" cy="190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182626-5759-433A-B9C9-9937D83DF8F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07377" y="5585625"/>
                <a:ext cx="5205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C46FAB1-DE18-487E-A861-B34D13F012D1}"/>
                  </a:ext>
                </a:extLst>
              </p14:cNvPr>
              <p14:cNvContentPartPr/>
              <p14:nvPr/>
            </p14:nvContentPartPr>
            <p14:xfrm>
              <a:off x="984097" y="5232465"/>
              <a:ext cx="93240" cy="378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C46FAB1-DE18-487E-A861-B34D13F012D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66097" y="5196825"/>
                <a:ext cx="1288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231C5DA-8F69-4047-A860-7B27FEF306A1}"/>
                  </a:ext>
                </a:extLst>
              </p14:cNvPr>
              <p14:cNvContentPartPr/>
              <p14:nvPr/>
            </p14:nvContentPartPr>
            <p14:xfrm>
              <a:off x="1402777" y="4824945"/>
              <a:ext cx="218520" cy="944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231C5DA-8F69-4047-A860-7B27FEF306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385137" y="4789305"/>
                <a:ext cx="254160" cy="10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72BCD0B-ECD7-4060-AD6E-5B1D3774D01D}"/>
                  </a:ext>
                </a:extLst>
              </p14:cNvPr>
              <p14:cNvContentPartPr/>
              <p14:nvPr/>
            </p14:nvContentPartPr>
            <p14:xfrm>
              <a:off x="2387737" y="5141025"/>
              <a:ext cx="835200" cy="8402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72BCD0B-ECD7-4060-AD6E-5B1D3774D01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370097" y="5105385"/>
                <a:ext cx="87084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10F13DB-B050-4362-B360-22F215C065BE}"/>
                  </a:ext>
                </a:extLst>
              </p14:cNvPr>
              <p14:cNvContentPartPr/>
              <p14:nvPr/>
            </p14:nvContentPartPr>
            <p14:xfrm>
              <a:off x="2606977" y="5567985"/>
              <a:ext cx="362520" cy="36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10F13DB-B050-4362-B360-22F215C065B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589337" y="5531985"/>
                <a:ext cx="398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AA3CE08-BCC1-4B91-A8AB-9BF12FF55FE6}"/>
                  </a:ext>
                </a:extLst>
              </p14:cNvPr>
              <p14:cNvContentPartPr/>
              <p14:nvPr/>
            </p14:nvContentPartPr>
            <p14:xfrm>
              <a:off x="3349297" y="5538105"/>
              <a:ext cx="340920" cy="330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AA3CE08-BCC1-4B91-A8AB-9BF12FF55FE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331657" y="5502105"/>
                <a:ext cx="3765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B22217-E509-4354-BE98-FAD07B40AFDE}"/>
                  </a:ext>
                </a:extLst>
              </p14:cNvPr>
              <p14:cNvContentPartPr/>
              <p14:nvPr/>
            </p14:nvContentPartPr>
            <p14:xfrm>
              <a:off x="3892537" y="5393745"/>
              <a:ext cx="787680" cy="383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B22217-E509-4354-BE98-FAD07B40AFD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874537" y="5357745"/>
                <a:ext cx="8233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8B44279-8631-4DDD-A98B-99C8D9E3331B}"/>
                  </a:ext>
                </a:extLst>
              </p14:cNvPr>
              <p14:cNvContentPartPr/>
              <p14:nvPr/>
            </p14:nvContentPartPr>
            <p14:xfrm>
              <a:off x="4607857" y="5189985"/>
              <a:ext cx="300600" cy="548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8B44279-8631-4DDD-A98B-99C8D9E3331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590217" y="5153985"/>
                <a:ext cx="33624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43E644F-5787-4CFF-A208-F7712ECAC7A4}"/>
                  </a:ext>
                </a:extLst>
              </p14:cNvPr>
              <p14:cNvContentPartPr/>
              <p14:nvPr/>
            </p14:nvContentPartPr>
            <p14:xfrm>
              <a:off x="5358457" y="5137425"/>
              <a:ext cx="847800" cy="466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43E644F-5787-4CFF-A208-F7712ECAC7A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340457" y="5101785"/>
                <a:ext cx="8834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A02713A-6992-422D-9C41-3747B718ED92}"/>
                  </a:ext>
                </a:extLst>
              </p14:cNvPr>
              <p14:cNvContentPartPr/>
              <p14:nvPr/>
            </p14:nvContentPartPr>
            <p14:xfrm>
              <a:off x="6318937" y="5013585"/>
              <a:ext cx="723600" cy="401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A02713A-6992-422D-9C41-3747B718ED9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300937" y="4977585"/>
                <a:ext cx="7592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728C80A-F68F-4060-9125-09815753C506}"/>
                  </a:ext>
                </a:extLst>
              </p14:cNvPr>
              <p14:cNvContentPartPr/>
              <p14:nvPr/>
            </p14:nvContentPartPr>
            <p14:xfrm>
              <a:off x="7117417" y="4961745"/>
              <a:ext cx="608040" cy="996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728C80A-F68F-4060-9125-09815753C50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099777" y="4925745"/>
                <a:ext cx="643680" cy="10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00684BF-7092-472E-98B9-F58E4497F1BC}"/>
                  </a:ext>
                </a:extLst>
              </p14:cNvPr>
              <p14:cNvContentPartPr/>
              <p14:nvPr/>
            </p14:nvContentPartPr>
            <p14:xfrm>
              <a:off x="8232697" y="4747545"/>
              <a:ext cx="353520" cy="482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00684BF-7092-472E-98B9-F58E4497F1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215057" y="4711905"/>
                <a:ext cx="3891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DF181B3-4566-4E7C-AB21-7C1F9BBEEE98}"/>
                  </a:ext>
                </a:extLst>
              </p14:cNvPr>
              <p14:cNvContentPartPr/>
              <p14:nvPr/>
            </p14:nvContentPartPr>
            <p14:xfrm>
              <a:off x="8681977" y="4924665"/>
              <a:ext cx="60840" cy="143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DF181B3-4566-4E7C-AB21-7C1F9BBEEE9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664337" y="4888665"/>
                <a:ext cx="964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2DD526B-91DF-4CB4-AAC2-969B9C31835C}"/>
                  </a:ext>
                </a:extLst>
              </p14:cNvPr>
              <p14:cNvContentPartPr/>
              <p14:nvPr/>
            </p14:nvContentPartPr>
            <p14:xfrm>
              <a:off x="8573977" y="4663665"/>
              <a:ext cx="17640" cy="98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2DD526B-91DF-4CB4-AAC2-969B9C31835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556337" y="4627665"/>
                <a:ext cx="532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B990C01-2DC0-4D44-A443-43814240E66D}"/>
                  </a:ext>
                </a:extLst>
              </p14:cNvPr>
              <p14:cNvContentPartPr/>
              <p14:nvPr/>
            </p14:nvContentPartPr>
            <p14:xfrm>
              <a:off x="8706097" y="4669425"/>
              <a:ext cx="857520" cy="898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B990C01-2DC0-4D44-A443-43814240E66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88457" y="4633785"/>
                <a:ext cx="89316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C998321-118A-460E-856C-97958E185DC1}"/>
                  </a:ext>
                </a:extLst>
              </p14:cNvPr>
              <p14:cNvContentPartPr/>
              <p14:nvPr/>
            </p14:nvContentPartPr>
            <p14:xfrm>
              <a:off x="9556777" y="4237785"/>
              <a:ext cx="645480" cy="716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C998321-118A-460E-856C-97958E185DC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538777" y="4202145"/>
                <a:ext cx="6811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872B556-0FEE-4CED-8D71-C8C93E9AADC1}"/>
                  </a:ext>
                </a:extLst>
              </p14:cNvPr>
              <p14:cNvContentPartPr/>
              <p14:nvPr/>
            </p14:nvContentPartPr>
            <p14:xfrm>
              <a:off x="10923337" y="4154625"/>
              <a:ext cx="712800" cy="577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872B556-0FEE-4CED-8D71-C8C93E9AADC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905337" y="4118985"/>
                <a:ext cx="74844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9E5D28A-8416-4E6E-B0A7-EA1CCDCE9287}"/>
                  </a:ext>
                </a:extLst>
              </p14:cNvPr>
              <p14:cNvContentPartPr/>
              <p14:nvPr/>
            </p14:nvContentPartPr>
            <p14:xfrm>
              <a:off x="10818577" y="4263705"/>
              <a:ext cx="360" cy="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9E5D28A-8416-4E6E-B0A7-EA1CCDCE92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00577" y="42280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12E0BF1-1DF0-429D-8BAE-18CFB508FFCB}"/>
                  </a:ext>
                </a:extLst>
              </p14:cNvPr>
              <p14:cNvContentPartPr/>
              <p14:nvPr/>
            </p14:nvContentPartPr>
            <p14:xfrm>
              <a:off x="3892537" y="6119865"/>
              <a:ext cx="648360" cy="305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12E0BF1-1DF0-429D-8BAE-18CFB508FFCB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874537" y="6084225"/>
                <a:ext cx="6840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7992BAB-17A5-41BB-9F30-048C532C6FB2}"/>
                  </a:ext>
                </a:extLst>
              </p14:cNvPr>
              <p14:cNvContentPartPr/>
              <p14:nvPr/>
            </p14:nvContentPartPr>
            <p14:xfrm>
              <a:off x="4742857" y="6039585"/>
              <a:ext cx="219960" cy="217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7992BAB-17A5-41BB-9F30-048C532C6FB2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724857" y="6003585"/>
                <a:ext cx="2556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4B59E2D-9C33-4677-8655-8F778A4D2442}"/>
                  </a:ext>
                </a:extLst>
              </p14:cNvPr>
              <p14:cNvContentPartPr/>
              <p14:nvPr/>
            </p14:nvContentPartPr>
            <p14:xfrm>
              <a:off x="4888657" y="6052905"/>
              <a:ext cx="676800" cy="216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4B59E2D-9C33-4677-8655-8F778A4D2442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870657" y="6017265"/>
                <a:ext cx="712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8897A58-AE82-4CDF-AEBF-062CB460007F}"/>
                  </a:ext>
                </a:extLst>
              </p14:cNvPr>
              <p14:cNvContentPartPr/>
              <p14:nvPr/>
            </p14:nvContentPartPr>
            <p14:xfrm>
              <a:off x="5857417" y="5800905"/>
              <a:ext cx="454320" cy="617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8897A58-AE82-4CDF-AEBF-062CB460007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839417" y="5765265"/>
                <a:ext cx="48996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21854A7-B055-455F-9BB8-92227B9602CB}"/>
                  </a:ext>
                </a:extLst>
              </p14:cNvPr>
              <p14:cNvContentPartPr/>
              <p14:nvPr/>
            </p14:nvContentPartPr>
            <p14:xfrm>
              <a:off x="6409657" y="5684265"/>
              <a:ext cx="1055520" cy="626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21854A7-B055-455F-9BB8-92227B9602C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6391657" y="5648265"/>
                <a:ext cx="109116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38C2786-BF27-455B-811C-C4D00E710B5A}"/>
                  </a:ext>
                </a:extLst>
              </p14:cNvPr>
              <p14:cNvContentPartPr/>
              <p14:nvPr/>
            </p14:nvContentPartPr>
            <p14:xfrm>
              <a:off x="7441417" y="6074505"/>
              <a:ext cx="23040" cy="33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38C2786-BF27-455B-811C-C4D00E710B5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423777" y="6038865"/>
                <a:ext cx="586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C1CAE27-E772-45E0-931D-90D202F09C0D}"/>
                  </a:ext>
                </a:extLst>
              </p14:cNvPr>
              <p14:cNvContentPartPr/>
              <p14:nvPr/>
            </p14:nvContentPartPr>
            <p14:xfrm>
              <a:off x="7224337" y="5811705"/>
              <a:ext cx="360" cy="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C1CAE27-E772-45E0-931D-90D202F09C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6337" y="57760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C984239-564B-4A71-B35E-C585CBBD21A2}"/>
                  </a:ext>
                </a:extLst>
              </p14:cNvPr>
              <p14:cNvContentPartPr/>
              <p14:nvPr/>
            </p14:nvContentPartPr>
            <p14:xfrm>
              <a:off x="7679737" y="6046065"/>
              <a:ext cx="236520" cy="212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C984239-564B-4A71-B35E-C585CBBD21A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661737" y="6010065"/>
                <a:ext cx="272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F14EA13-3861-4141-9D23-86946252F19F}"/>
                  </a:ext>
                </a:extLst>
              </p14:cNvPr>
              <p14:cNvContentPartPr/>
              <p14:nvPr/>
            </p14:nvContentPartPr>
            <p14:xfrm>
              <a:off x="8020657" y="5776785"/>
              <a:ext cx="225360" cy="480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F14EA13-3861-4141-9D23-86946252F19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002657" y="5740785"/>
                <a:ext cx="261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041AECE-FDAF-4528-AEE2-09F792EEF5AE}"/>
                  </a:ext>
                </a:extLst>
              </p14:cNvPr>
              <p14:cNvContentPartPr/>
              <p14:nvPr/>
            </p14:nvContentPartPr>
            <p14:xfrm>
              <a:off x="8328817" y="5947785"/>
              <a:ext cx="76680" cy="77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041AECE-FDAF-4528-AEE2-09F792EEF5A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311177" y="5911785"/>
                <a:ext cx="1123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169771E-D9FB-4D69-869D-5018F23F3F73}"/>
                  </a:ext>
                </a:extLst>
              </p14:cNvPr>
              <p14:cNvContentPartPr/>
              <p14:nvPr/>
            </p14:nvContentPartPr>
            <p14:xfrm>
              <a:off x="8238097" y="5730345"/>
              <a:ext cx="360" cy="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169771E-D9FB-4D69-869D-5018F23F3F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0457" y="56947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8090DF9-73BD-4D40-9ED9-7E38389B7063}"/>
                  </a:ext>
                </a:extLst>
              </p14:cNvPr>
              <p14:cNvContentPartPr/>
              <p14:nvPr/>
            </p14:nvContentPartPr>
            <p14:xfrm>
              <a:off x="8510617" y="5821065"/>
              <a:ext cx="200880" cy="164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8090DF9-73BD-4D40-9ED9-7E38389B7063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492977" y="5785425"/>
                <a:ext cx="23652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54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43B4D1-EED6-49FA-89DD-D65D60364E62}"/>
                  </a:ext>
                </a:extLst>
              </p14:cNvPr>
              <p14:cNvContentPartPr/>
              <p14:nvPr/>
            </p14:nvContentPartPr>
            <p14:xfrm>
              <a:off x="1674577" y="1704825"/>
              <a:ext cx="7655040" cy="82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43B4D1-EED6-49FA-89DD-D65D60364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6577" y="1668825"/>
                <a:ext cx="7690680" cy="8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CE82B1-F795-42BF-833B-719BD13A40DC}"/>
                  </a:ext>
                </a:extLst>
              </p14:cNvPr>
              <p14:cNvContentPartPr/>
              <p14:nvPr/>
            </p14:nvContentPartPr>
            <p14:xfrm>
              <a:off x="1574497" y="2072745"/>
              <a:ext cx="806040" cy="90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CE82B1-F795-42BF-833B-719BD13A40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6497" y="2037105"/>
                <a:ext cx="841680" cy="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2E866A-B991-47D0-B252-6E70071C495E}"/>
                  </a:ext>
                </a:extLst>
              </p14:cNvPr>
              <p14:cNvContentPartPr/>
              <p14:nvPr/>
            </p14:nvContentPartPr>
            <p14:xfrm>
              <a:off x="4698217" y="841905"/>
              <a:ext cx="340920" cy="1623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2E866A-B991-47D0-B252-6E70071C49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577" y="805905"/>
                <a:ext cx="376560" cy="16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3FC8D1-8878-4D13-8907-557133319C1F}"/>
                  </a:ext>
                </a:extLst>
              </p14:cNvPr>
              <p14:cNvContentPartPr/>
              <p14:nvPr/>
            </p14:nvContentPartPr>
            <p14:xfrm>
              <a:off x="4785697" y="2779785"/>
              <a:ext cx="416160" cy="428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3FC8D1-8878-4D13-8907-557133319C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8057" y="2743785"/>
                <a:ext cx="4518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C5573B-F38D-4DF4-99C8-F67C408AE755}"/>
                  </a:ext>
                </a:extLst>
              </p14:cNvPr>
              <p14:cNvContentPartPr/>
              <p14:nvPr/>
            </p14:nvContentPartPr>
            <p14:xfrm>
              <a:off x="4968217" y="3563145"/>
              <a:ext cx="656640" cy="91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C5573B-F38D-4DF4-99C8-F67C408AE7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0217" y="3527145"/>
                <a:ext cx="69228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C0118C-3D3D-4B2A-8CAF-39894C737F81}"/>
                  </a:ext>
                </a:extLst>
              </p14:cNvPr>
              <p14:cNvContentPartPr/>
              <p14:nvPr/>
            </p14:nvContentPartPr>
            <p14:xfrm>
              <a:off x="5024017" y="4605345"/>
              <a:ext cx="647280" cy="681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C0118C-3D3D-4B2A-8CAF-39894C737F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6377" y="4569345"/>
                <a:ext cx="6829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E880DE-A5C6-4D6F-9123-801910F8FBDB}"/>
                  </a:ext>
                </a:extLst>
              </p14:cNvPr>
              <p14:cNvContentPartPr/>
              <p14:nvPr/>
            </p14:nvContentPartPr>
            <p14:xfrm>
              <a:off x="5114737" y="4625505"/>
              <a:ext cx="317160" cy="306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E880DE-A5C6-4D6F-9123-801910F8FB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7097" y="4589865"/>
                <a:ext cx="3528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FAFEDD9-628D-4883-A388-D208AE8B8EB5}"/>
                  </a:ext>
                </a:extLst>
              </p14:cNvPr>
              <p14:cNvContentPartPr/>
              <p14:nvPr/>
            </p14:nvContentPartPr>
            <p14:xfrm>
              <a:off x="5467897" y="4589145"/>
              <a:ext cx="439200" cy="351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FAFEDD9-628D-4883-A388-D208AE8B8E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50257" y="4553145"/>
                <a:ext cx="4748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7265A0-740E-4ED0-80F0-B0B8C78D8677}"/>
                  </a:ext>
                </a:extLst>
              </p14:cNvPr>
              <p14:cNvContentPartPr/>
              <p14:nvPr/>
            </p14:nvContentPartPr>
            <p14:xfrm>
              <a:off x="5882617" y="4465305"/>
              <a:ext cx="390960" cy="36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7265A0-740E-4ED0-80F0-B0B8C78D86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64617" y="4429665"/>
                <a:ext cx="4266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044606-C593-4A7D-89A8-2C495F8E16E5}"/>
                  </a:ext>
                </a:extLst>
              </p14:cNvPr>
              <p14:cNvContentPartPr/>
              <p14:nvPr/>
            </p14:nvContentPartPr>
            <p14:xfrm>
              <a:off x="6287257" y="4319145"/>
              <a:ext cx="343800" cy="539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044606-C593-4A7D-89A8-2C495F8E16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9617" y="4283145"/>
                <a:ext cx="37944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65C179-3286-4414-AA49-A4C37E7AB8F0}"/>
                  </a:ext>
                </a:extLst>
              </p14:cNvPr>
              <p14:cNvContentPartPr/>
              <p14:nvPr/>
            </p14:nvContentPartPr>
            <p14:xfrm>
              <a:off x="6699097" y="3748905"/>
              <a:ext cx="1787400" cy="948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65C179-3286-4414-AA49-A4C37E7AB8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81097" y="3713265"/>
                <a:ext cx="182304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E0014A-3CBB-47C9-AD41-45291D8645E8}"/>
                  </a:ext>
                </a:extLst>
              </p14:cNvPr>
              <p14:cNvContentPartPr/>
              <p14:nvPr/>
            </p14:nvContentPartPr>
            <p14:xfrm>
              <a:off x="7942177" y="4046625"/>
              <a:ext cx="468720" cy="236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E0014A-3CBB-47C9-AD41-45291D8645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24177" y="4010625"/>
                <a:ext cx="5043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CA71C62-E3D8-4964-954A-7A2609A7FE9F}"/>
                  </a:ext>
                </a:extLst>
              </p14:cNvPr>
              <p14:cNvContentPartPr/>
              <p14:nvPr/>
            </p14:nvContentPartPr>
            <p14:xfrm>
              <a:off x="6064777" y="5209065"/>
              <a:ext cx="536040" cy="79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CA71C62-E3D8-4964-954A-7A2609A7FE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46777" y="5173065"/>
                <a:ext cx="57168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B1462D3-BF2F-4C4A-800E-62E4C0394D98}"/>
                  </a:ext>
                </a:extLst>
              </p14:cNvPr>
              <p14:cNvContentPartPr/>
              <p14:nvPr/>
            </p14:nvContentPartPr>
            <p14:xfrm>
              <a:off x="6896017" y="5079465"/>
              <a:ext cx="1225080" cy="786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B1462D3-BF2F-4C4A-800E-62E4C0394D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78017" y="5043465"/>
                <a:ext cx="126072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4473CA5-4144-4173-8F86-698DF200B47F}"/>
                  </a:ext>
                </a:extLst>
              </p14:cNvPr>
              <p14:cNvContentPartPr/>
              <p14:nvPr/>
            </p14:nvContentPartPr>
            <p14:xfrm>
              <a:off x="8165017" y="5001705"/>
              <a:ext cx="242640" cy="415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4473CA5-4144-4173-8F86-698DF200B4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47017" y="4966065"/>
                <a:ext cx="27828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A9121D-10A3-463D-B966-47937504A90C}"/>
                  </a:ext>
                </a:extLst>
              </p14:cNvPr>
              <p14:cNvContentPartPr/>
              <p14:nvPr/>
            </p14:nvContentPartPr>
            <p14:xfrm>
              <a:off x="3838537" y="2860065"/>
              <a:ext cx="106200" cy="9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A9121D-10A3-463D-B966-47937504A9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20537" y="2824425"/>
                <a:ext cx="1418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3DEAE9-DCFE-48D8-8CDE-61CA4A71B3AF}"/>
                  </a:ext>
                </a:extLst>
              </p14:cNvPr>
              <p14:cNvContentPartPr/>
              <p14:nvPr/>
            </p14:nvContentPartPr>
            <p14:xfrm>
              <a:off x="4082617" y="2661345"/>
              <a:ext cx="119880" cy="280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3DEAE9-DCFE-48D8-8CDE-61CA4A71B3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64977" y="2625705"/>
                <a:ext cx="1555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EC2419-2E72-445E-ACB4-42EA1455510E}"/>
                  </a:ext>
                </a:extLst>
              </p14:cNvPr>
              <p14:cNvContentPartPr/>
              <p14:nvPr/>
            </p14:nvContentPartPr>
            <p14:xfrm>
              <a:off x="2770057" y="2948985"/>
              <a:ext cx="92160" cy="29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EC2419-2E72-445E-ACB4-42EA145551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52417" y="2912985"/>
                <a:ext cx="127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806874-3F2A-48AE-907C-B4A52E0AE80C}"/>
                  </a:ext>
                </a:extLst>
              </p14:cNvPr>
              <p14:cNvContentPartPr/>
              <p14:nvPr/>
            </p14:nvContentPartPr>
            <p14:xfrm>
              <a:off x="3041497" y="2726505"/>
              <a:ext cx="335160" cy="554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806874-3F2A-48AE-907C-B4A52E0AE8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23857" y="2690865"/>
                <a:ext cx="3708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8E21662-6123-447B-A494-CD75E380854A}"/>
                  </a:ext>
                </a:extLst>
              </p14:cNvPr>
              <p14:cNvContentPartPr/>
              <p14:nvPr/>
            </p14:nvContentPartPr>
            <p14:xfrm>
              <a:off x="2570617" y="3350745"/>
              <a:ext cx="1307880" cy="506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8E21662-6123-447B-A494-CD75E38085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52977" y="3314745"/>
                <a:ext cx="13435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C3C4AC-F62F-4394-85F0-B348DBBA0769}"/>
                  </a:ext>
                </a:extLst>
              </p14:cNvPr>
              <p14:cNvContentPartPr/>
              <p14:nvPr/>
            </p14:nvContentPartPr>
            <p14:xfrm>
              <a:off x="1825417" y="3666105"/>
              <a:ext cx="1536840" cy="1225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C3C4AC-F62F-4394-85F0-B348DBBA07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07777" y="3630465"/>
                <a:ext cx="1572480" cy="12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02EBCFC-9FBB-4545-B542-D1DA4B16719B}"/>
                  </a:ext>
                </a:extLst>
              </p14:cNvPr>
              <p14:cNvContentPartPr/>
              <p14:nvPr/>
            </p14:nvContentPartPr>
            <p14:xfrm>
              <a:off x="968257" y="5520465"/>
              <a:ext cx="648000" cy="700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02EBCFC-9FBB-4545-B542-D1DA4B1671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0617" y="5484465"/>
                <a:ext cx="68364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7F45FF-9FE2-4384-AC12-956A18E40260}"/>
                  </a:ext>
                </a:extLst>
              </p14:cNvPr>
              <p14:cNvContentPartPr/>
              <p14:nvPr/>
            </p14:nvContentPartPr>
            <p14:xfrm>
              <a:off x="995617" y="5231385"/>
              <a:ext cx="570960" cy="578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7F45FF-9FE2-4384-AC12-956A18E4026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7977" y="5195745"/>
                <a:ext cx="6066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0CD08E-F6EF-4705-922E-5189D01D1985}"/>
                  </a:ext>
                </a:extLst>
              </p14:cNvPr>
              <p14:cNvContentPartPr/>
              <p14:nvPr/>
            </p14:nvContentPartPr>
            <p14:xfrm>
              <a:off x="1623097" y="5027625"/>
              <a:ext cx="992880" cy="898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0CD08E-F6EF-4705-922E-5189D01D19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05097" y="4991625"/>
                <a:ext cx="102852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6CB5FCE-3453-45C3-99E6-08AF7123EF56}"/>
                  </a:ext>
                </a:extLst>
              </p14:cNvPr>
              <p14:cNvContentPartPr/>
              <p14:nvPr/>
            </p14:nvContentPartPr>
            <p14:xfrm>
              <a:off x="2380177" y="4961745"/>
              <a:ext cx="495360" cy="365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6CB5FCE-3453-45C3-99E6-08AF7123EF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62537" y="4926105"/>
                <a:ext cx="5310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E949EDF-D7AF-4E55-91EF-8E2707A7D07D}"/>
                  </a:ext>
                </a:extLst>
              </p14:cNvPr>
              <p14:cNvContentPartPr/>
              <p14:nvPr/>
            </p14:nvContentPartPr>
            <p14:xfrm>
              <a:off x="2335537" y="4966065"/>
              <a:ext cx="303840" cy="194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E949EDF-D7AF-4E55-91EF-8E2707A7D0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17897" y="4930065"/>
                <a:ext cx="3394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77072F0-99A8-4926-8235-86F49165DA36}"/>
                  </a:ext>
                </a:extLst>
              </p14:cNvPr>
              <p14:cNvContentPartPr/>
              <p14:nvPr/>
            </p14:nvContentPartPr>
            <p14:xfrm>
              <a:off x="2136097" y="5961465"/>
              <a:ext cx="430200" cy="572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77072F0-99A8-4926-8235-86F49165DA3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18097" y="5925825"/>
                <a:ext cx="4658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3C21C2D-2123-460C-968D-7E328BE80A41}"/>
                  </a:ext>
                </a:extLst>
              </p14:cNvPr>
              <p14:cNvContentPartPr/>
              <p14:nvPr/>
            </p14:nvContentPartPr>
            <p14:xfrm>
              <a:off x="2785897" y="5185305"/>
              <a:ext cx="1087560" cy="1149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3C21C2D-2123-460C-968D-7E328BE80A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67897" y="5149305"/>
                <a:ext cx="1123200" cy="12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3A058B9-E3DD-4C45-9A5C-BF7EDB6B9EC5}"/>
                  </a:ext>
                </a:extLst>
              </p14:cNvPr>
              <p14:cNvContentPartPr/>
              <p14:nvPr/>
            </p14:nvContentPartPr>
            <p14:xfrm>
              <a:off x="3945817" y="5192145"/>
              <a:ext cx="367920" cy="214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3A058B9-E3DD-4C45-9A5C-BF7EDB6B9EC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27817" y="5156505"/>
                <a:ext cx="4035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C0039B5-EB17-4FB7-9258-334D35377668}"/>
                  </a:ext>
                </a:extLst>
              </p14:cNvPr>
              <p14:cNvContentPartPr/>
              <p14:nvPr/>
            </p14:nvContentPartPr>
            <p14:xfrm>
              <a:off x="6065497" y="2263185"/>
              <a:ext cx="143640" cy="258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C0039B5-EB17-4FB7-9258-334D3537766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47497" y="2227185"/>
                <a:ext cx="1792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EF7A447-5502-433E-BE83-64CDEA1E63DC}"/>
                  </a:ext>
                </a:extLst>
              </p14:cNvPr>
              <p14:cNvContentPartPr/>
              <p14:nvPr/>
            </p14:nvContentPartPr>
            <p14:xfrm>
              <a:off x="6237577" y="2733705"/>
              <a:ext cx="190080" cy="504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EF7A447-5502-433E-BE83-64CDEA1E63D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19577" y="2697705"/>
                <a:ext cx="2257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6FC2895-2E20-4A76-8391-F0FC17B0ED97}"/>
                  </a:ext>
                </a:extLst>
              </p14:cNvPr>
              <p14:cNvContentPartPr/>
              <p14:nvPr/>
            </p14:nvContentPartPr>
            <p14:xfrm>
              <a:off x="6798817" y="2299185"/>
              <a:ext cx="145800" cy="394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6FC2895-2E20-4A76-8391-F0FC17B0ED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80817" y="2263185"/>
                <a:ext cx="1814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BB2CD4D-D609-43BB-8F5B-2D6385F6EFAA}"/>
                  </a:ext>
                </a:extLst>
              </p14:cNvPr>
              <p14:cNvContentPartPr/>
              <p14:nvPr/>
            </p14:nvContentPartPr>
            <p14:xfrm>
              <a:off x="6789817" y="2905425"/>
              <a:ext cx="698400" cy="496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BB2CD4D-D609-43BB-8F5B-2D6385F6EFA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71817" y="2869425"/>
                <a:ext cx="7340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6A6EF69-DA14-4D9B-B829-5619A23E75DF}"/>
                  </a:ext>
                </a:extLst>
              </p14:cNvPr>
              <p14:cNvContentPartPr/>
              <p14:nvPr/>
            </p14:nvContentPartPr>
            <p14:xfrm>
              <a:off x="7758577" y="2181825"/>
              <a:ext cx="107640" cy="198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6A6EF69-DA14-4D9B-B829-5619A23E75D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40577" y="2145825"/>
                <a:ext cx="1432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B4EBD83-CC63-418D-9275-01B8911DD34C}"/>
                  </a:ext>
                </a:extLst>
              </p14:cNvPr>
              <p14:cNvContentPartPr/>
              <p14:nvPr/>
            </p14:nvContentPartPr>
            <p14:xfrm>
              <a:off x="7912297" y="2734785"/>
              <a:ext cx="658800" cy="721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4EBD83-CC63-418D-9275-01B8911DD34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94657" y="2698785"/>
                <a:ext cx="69444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0254F75-B65C-42CA-9D0B-81CF19E43453}"/>
                  </a:ext>
                </a:extLst>
              </p14:cNvPr>
              <p14:cNvContentPartPr/>
              <p14:nvPr/>
            </p14:nvContentPartPr>
            <p14:xfrm>
              <a:off x="8482897" y="2839545"/>
              <a:ext cx="1886040" cy="884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0254F75-B65C-42CA-9D0B-81CF19E4345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64897" y="2803905"/>
                <a:ext cx="192168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961A01-EECC-4480-901B-10B78218157F}"/>
                  </a:ext>
                </a:extLst>
              </p14:cNvPr>
              <p14:cNvContentPartPr/>
              <p14:nvPr/>
            </p14:nvContentPartPr>
            <p14:xfrm>
              <a:off x="9723457" y="3763305"/>
              <a:ext cx="790920" cy="1128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961A01-EECC-4480-901B-10B7821815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05817" y="3727305"/>
                <a:ext cx="826560" cy="12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0C3773C-E664-4D6D-AFD2-E4AAB73F8DAC}"/>
                  </a:ext>
                </a:extLst>
              </p14:cNvPr>
              <p14:cNvContentPartPr/>
              <p14:nvPr/>
            </p14:nvContentPartPr>
            <p14:xfrm>
              <a:off x="10148617" y="4432905"/>
              <a:ext cx="413640" cy="329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0C3773C-E664-4D6D-AFD2-E4AAB73F8DA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30617" y="4396905"/>
                <a:ext cx="4492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7C9CA78-9257-4E64-9858-1FD6BDB44BC9}"/>
                  </a:ext>
                </a:extLst>
              </p14:cNvPr>
              <p14:cNvContentPartPr/>
              <p14:nvPr/>
            </p14:nvContentPartPr>
            <p14:xfrm>
              <a:off x="10565137" y="3673665"/>
              <a:ext cx="669240" cy="650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7C9CA78-9257-4E64-9858-1FD6BDB44B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47137" y="3638025"/>
                <a:ext cx="70488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8B8FDEF-4D8B-44BE-A0A5-29116BAC8FBA}"/>
                  </a:ext>
                </a:extLst>
              </p14:cNvPr>
              <p14:cNvContentPartPr/>
              <p14:nvPr/>
            </p14:nvContentPartPr>
            <p14:xfrm>
              <a:off x="10755217" y="3803985"/>
              <a:ext cx="144360" cy="97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8B8FDEF-4D8B-44BE-A0A5-29116BAC8F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37577" y="3768345"/>
                <a:ext cx="1800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1097DE0-720E-47B3-923C-E1166C233892}"/>
                  </a:ext>
                </a:extLst>
              </p14:cNvPr>
              <p14:cNvContentPartPr/>
              <p14:nvPr/>
            </p14:nvContentPartPr>
            <p14:xfrm>
              <a:off x="11144017" y="3252105"/>
              <a:ext cx="790920" cy="552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1097DE0-720E-47B3-923C-E1166C23389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126377" y="3216105"/>
                <a:ext cx="82656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A52967D-1334-4A00-BFCC-039E81AF4349}"/>
                  </a:ext>
                </a:extLst>
              </p14:cNvPr>
              <p14:cNvContentPartPr/>
              <p14:nvPr/>
            </p14:nvContentPartPr>
            <p14:xfrm>
              <a:off x="11568457" y="3166785"/>
              <a:ext cx="360360" cy="330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A52967D-1334-4A00-BFCC-039E81AF434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550457" y="3130785"/>
                <a:ext cx="3960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4F7FE80-1947-40B5-A585-DD68CF85B37E}"/>
                  </a:ext>
                </a:extLst>
              </p14:cNvPr>
              <p14:cNvContentPartPr/>
              <p14:nvPr/>
            </p14:nvContentPartPr>
            <p14:xfrm>
              <a:off x="9523657" y="5010345"/>
              <a:ext cx="630000" cy="936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4F7FE80-1947-40B5-A585-DD68CF85B37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05657" y="4974705"/>
                <a:ext cx="665640" cy="10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228B24C-E575-4A77-88FB-A583EECFD1E8}"/>
                  </a:ext>
                </a:extLst>
              </p14:cNvPr>
              <p14:cNvContentPartPr/>
              <p14:nvPr/>
            </p14:nvContentPartPr>
            <p14:xfrm>
              <a:off x="10208737" y="4455585"/>
              <a:ext cx="1185120" cy="1262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228B24C-E575-4A77-88FB-A583EECFD1E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90737" y="4419945"/>
                <a:ext cx="1220760" cy="13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8310BE6-FEEF-4D76-AABC-B03AD0A17DE8}"/>
                  </a:ext>
                </a:extLst>
              </p14:cNvPr>
              <p14:cNvContentPartPr/>
              <p14:nvPr/>
            </p14:nvContentPartPr>
            <p14:xfrm>
              <a:off x="11426977" y="4235985"/>
              <a:ext cx="648720" cy="483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8310BE6-FEEF-4D76-AABC-B03AD0A17D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409337" y="4199985"/>
                <a:ext cx="684360" cy="5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20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87B8B5-9E26-4C70-BB0D-6DA31C5DDB0A}"/>
                  </a:ext>
                </a:extLst>
              </p14:cNvPr>
              <p14:cNvContentPartPr/>
              <p14:nvPr/>
            </p14:nvContentPartPr>
            <p14:xfrm>
              <a:off x="362377" y="377505"/>
              <a:ext cx="635400" cy="59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87B8B5-9E26-4C70-BB0D-6DA31C5DDB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377" y="341865"/>
                <a:ext cx="67104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D6B476-0D75-4886-964F-8DEDCDD7EDF3}"/>
                  </a:ext>
                </a:extLst>
              </p14:cNvPr>
              <p14:cNvContentPartPr/>
              <p14:nvPr/>
            </p14:nvContentPartPr>
            <p14:xfrm>
              <a:off x="524737" y="607905"/>
              <a:ext cx="402480" cy="13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D6B476-0D75-4886-964F-8DEDCDD7ED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097" y="571905"/>
                <a:ext cx="438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EA79FC-79AD-4AC2-A403-81C2829DEF75}"/>
                  </a:ext>
                </a:extLst>
              </p14:cNvPr>
              <p14:cNvContentPartPr/>
              <p14:nvPr/>
            </p14:nvContentPartPr>
            <p14:xfrm>
              <a:off x="1537057" y="171585"/>
              <a:ext cx="402480" cy="64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EA79FC-79AD-4AC2-A403-81C2829DEF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9417" y="135945"/>
                <a:ext cx="43812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2CE05B-2BA0-427E-8525-35C544A667D0}"/>
                  </a:ext>
                </a:extLst>
              </p14:cNvPr>
              <p14:cNvContentPartPr/>
              <p14:nvPr/>
            </p14:nvContentPartPr>
            <p14:xfrm>
              <a:off x="2063737" y="233865"/>
              <a:ext cx="916560" cy="74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2CE05B-2BA0-427E-8525-35C544A667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6097" y="198225"/>
                <a:ext cx="95220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D9B6F1-8041-49A2-A323-71F3D7B1708E}"/>
                  </a:ext>
                </a:extLst>
              </p14:cNvPr>
              <p14:cNvContentPartPr/>
              <p14:nvPr/>
            </p14:nvContentPartPr>
            <p14:xfrm>
              <a:off x="2933137" y="216945"/>
              <a:ext cx="415080" cy="322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D9B6F1-8041-49A2-A323-71F3D7B170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5137" y="180945"/>
                <a:ext cx="4507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E9E2CA-09AC-4815-BA60-50DF295AF706}"/>
                  </a:ext>
                </a:extLst>
              </p14:cNvPr>
              <p14:cNvContentPartPr/>
              <p14:nvPr/>
            </p14:nvContentPartPr>
            <p14:xfrm>
              <a:off x="2978137" y="368145"/>
              <a:ext cx="243720" cy="111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E9E2CA-09AC-4815-BA60-50DF295AF7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0497" y="332505"/>
                <a:ext cx="2793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D1A924-937C-4B70-BC8D-B75BF7AAF952}"/>
                  </a:ext>
                </a:extLst>
              </p14:cNvPr>
              <p14:cNvContentPartPr/>
              <p14:nvPr/>
            </p14:nvContentPartPr>
            <p14:xfrm>
              <a:off x="3494377" y="54225"/>
              <a:ext cx="418320" cy="393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D1A924-937C-4B70-BC8D-B75BF7AAF9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76377" y="18225"/>
                <a:ext cx="4539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0E5A64-AC5E-4110-A2C7-54A336DD95DF}"/>
                  </a:ext>
                </a:extLst>
              </p14:cNvPr>
              <p14:cNvContentPartPr/>
              <p14:nvPr/>
            </p14:nvContentPartPr>
            <p14:xfrm>
              <a:off x="4028257" y="227998"/>
              <a:ext cx="811080" cy="348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0E5A64-AC5E-4110-A2C7-54A336DD95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0617" y="191998"/>
                <a:ext cx="8467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7DF6EE-40E5-440F-954D-7B572B2D0896}"/>
                  </a:ext>
                </a:extLst>
              </p14:cNvPr>
              <p14:cNvContentPartPr/>
              <p14:nvPr/>
            </p14:nvContentPartPr>
            <p14:xfrm>
              <a:off x="5477257" y="269398"/>
              <a:ext cx="754560" cy="36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7DF6EE-40E5-440F-954D-7B572B2D08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59257" y="233398"/>
                <a:ext cx="7902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A0A168-9E1B-4A6E-8D71-77F58E991D1C}"/>
                  </a:ext>
                </a:extLst>
              </p14:cNvPr>
              <p14:cNvContentPartPr/>
              <p14:nvPr/>
            </p14:nvContentPartPr>
            <p14:xfrm>
              <a:off x="5386537" y="271198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A0A168-9E1B-4A6E-8D71-77F58E991D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68537" y="2355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E50FCB-92C9-40B9-A93B-A5D0745D382D}"/>
                  </a:ext>
                </a:extLst>
              </p14:cNvPr>
              <p14:cNvContentPartPr/>
              <p14:nvPr/>
            </p14:nvContentPartPr>
            <p14:xfrm>
              <a:off x="6599737" y="131878"/>
              <a:ext cx="384840" cy="483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E50FCB-92C9-40B9-A93B-A5D0745D38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81737" y="96238"/>
                <a:ext cx="42048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B19347-C1D7-4C0C-9724-291B106A1CAD}"/>
                  </a:ext>
                </a:extLst>
              </p14:cNvPr>
              <p14:cNvContentPartPr/>
              <p14:nvPr/>
            </p14:nvContentPartPr>
            <p14:xfrm>
              <a:off x="7075297" y="334558"/>
              <a:ext cx="492840" cy="303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B19347-C1D7-4C0C-9724-291B106A1C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57657" y="298918"/>
                <a:ext cx="5284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981D7D-FBA7-4839-89F5-014A76E058E9}"/>
                  </a:ext>
                </a:extLst>
              </p14:cNvPr>
              <p14:cNvContentPartPr/>
              <p14:nvPr/>
            </p14:nvContentPartPr>
            <p14:xfrm>
              <a:off x="7568137" y="425278"/>
              <a:ext cx="222840" cy="18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981D7D-FBA7-4839-89F5-014A76E058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50497" y="389638"/>
                <a:ext cx="2584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2B4210D-BB63-4B54-B15D-31F160348E26}"/>
                  </a:ext>
                </a:extLst>
              </p14:cNvPr>
              <p14:cNvContentPartPr/>
              <p14:nvPr/>
            </p14:nvContentPartPr>
            <p14:xfrm>
              <a:off x="7481377" y="215398"/>
              <a:ext cx="5760" cy="10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2B4210D-BB63-4B54-B15D-31F160348E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63377" y="179398"/>
                <a:ext cx="414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62EECD-1522-4C7F-A9CC-11F23B8BCB11}"/>
                  </a:ext>
                </a:extLst>
              </p14:cNvPr>
              <p14:cNvContentPartPr/>
              <p14:nvPr/>
            </p14:nvContentPartPr>
            <p14:xfrm>
              <a:off x="7861537" y="267238"/>
              <a:ext cx="497160" cy="493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62EECD-1522-4C7F-A9CC-11F23B8BCB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43897" y="231238"/>
                <a:ext cx="53280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79E70F-A78F-44E1-95E2-A3DC6E3B5CE4}"/>
                  </a:ext>
                </a:extLst>
              </p14:cNvPr>
              <p14:cNvContentPartPr/>
              <p14:nvPr/>
            </p14:nvContentPartPr>
            <p14:xfrm>
              <a:off x="8527897" y="262198"/>
              <a:ext cx="343440" cy="291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79E70F-A78F-44E1-95E2-A3DC6E3B5C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10257" y="226198"/>
                <a:ext cx="3790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D419FE5-594C-41E0-801E-C9210E964DBD}"/>
                  </a:ext>
                </a:extLst>
              </p14:cNvPr>
              <p14:cNvContentPartPr/>
              <p14:nvPr/>
            </p14:nvContentPartPr>
            <p14:xfrm>
              <a:off x="8392177" y="324838"/>
              <a:ext cx="496800" cy="173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D419FE5-594C-41E0-801E-C9210E964D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74177" y="288838"/>
                <a:ext cx="5324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C3242E-0A3A-4B60-934F-1B4F0859041E}"/>
                  </a:ext>
                </a:extLst>
              </p14:cNvPr>
              <p14:cNvContentPartPr/>
              <p14:nvPr/>
            </p14:nvContentPartPr>
            <p14:xfrm>
              <a:off x="8933977" y="262198"/>
              <a:ext cx="281520" cy="586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C3242E-0A3A-4B60-934F-1B4F0859041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15977" y="226198"/>
                <a:ext cx="31716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9A85D98-23AE-473A-B1EB-8DDCB8AB4014}"/>
                  </a:ext>
                </a:extLst>
              </p14:cNvPr>
              <p14:cNvContentPartPr/>
              <p14:nvPr/>
            </p14:nvContentPartPr>
            <p14:xfrm>
              <a:off x="10202977" y="178678"/>
              <a:ext cx="748080" cy="424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9A85D98-23AE-473A-B1EB-8DDCB8AB40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84977" y="143038"/>
                <a:ext cx="7837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95E5A8-FF8F-48E9-BC05-0A7EC4F15546}"/>
                  </a:ext>
                </a:extLst>
              </p14:cNvPr>
              <p14:cNvContentPartPr/>
              <p14:nvPr/>
            </p14:nvContentPartPr>
            <p14:xfrm>
              <a:off x="11070577" y="46918"/>
              <a:ext cx="536040" cy="479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95E5A8-FF8F-48E9-BC05-0A7EC4F155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52577" y="10918"/>
                <a:ext cx="5716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7FD9903-AC8C-4F2C-AB50-4F5B4EC36AE6}"/>
                  </a:ext>
                </a:extLst>
              </p14:cNvPr>
              <p14:cNvContentPartPr/>
              <p14:nvPr/>
            </p14:nvContentPartPr>
            <p14:xfrm>
              <a:off x="374977" y="1540864"/>
              <a:ext cx="618840" cy="643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7FD9903-AC8C-4F2C-AB50-4F5B4EC36A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6977" y="1505224"/>
                <a:ext cx="65448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6D2A46F-CE78-4224-AACA-9901478DD4A1}"/>
                  </a:ext>
                </a:extLst>
              </p14:cNvPr>
              <p14:cNvContentPartPr/>
              <p14:nvPr/>
            </p14:nvContentPartPr>
            <p14:xfrm>
              <a:off x="1085257" y="1537264"/>
              <a:ext cx="1344600" cy="523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6D2A46F-CE78-4224-AACA-9901478DD4A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7617" y="1501264"/>
                <a:ext cx="13802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671AB2E-04B7-457E-ADC9-90E43F4C1567}"/>
                  </a:ext>
                </a:extLst>
              </p14:cNvPr>
              <p14:cNvContentPartPr/>
              <p14:nvPr/>
            </p14:nvContentPartPr>
            <p14:xfrm>
              <a:off x="2524897" y="1023904"/>
              <a:ext cx="782280" cy="834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671AB2E-04B7-457E-ADC9-90E43F4C15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07257" y="988264"/>
                <a:ext cx="81792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DEA4E3D-1565-44FF-8A2E-AFBA4595F2CD}"/>
                  </a:ext>
                </a:extLst>
              </p14:cNvPr>
              <p14:cNvContentPartPr/>
              <p14:nvPr/>
            </p14:nvContentPartPr>
            <p14:xfrm>
              <a:off x="3892537" y="1448344"/>
              <a:ext cx="122760" cy="291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DEA4E3D-1565-44FF-8A2E-AFBA4595F2C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74537" y="1412344"/>
                <a:ext cx="1584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3896F8-B456-433E-819A-F0F92CB7A798}"/>
                  </a:ext>
                </a:extLst>
              </p14:cNvPr>
              <p14:cNvContentPartPr/>
              <p14:nvPr/>
            </p14:nvContentPartPr>
            <p14:xfrm>
              <a:off x="4073977" y="1121464"/>
              <a:ext cx="576000" cy="902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3896F8-B456-433E-819A-F0F92CB7A7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55977" y="1085824"/>
                <a:ext cx="61164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69EE828-E577-47A5-9BAA-F4006897C3ED}"/>
                  </a:ext>
                </a:extLst>
              </p14:cNvPr>
              <p14:cNvContentPartPr/>
              <p14:nvPr/>
            </p14:nvContentPartPr>
            <p14:xfrm>
              <a:off x="4245697" y="1681264"/>
              <a:ext cx="442440" cy="174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69EE828-E577-47A5-9BAA-F4006897C3E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7697" y="1645264"/>
                <a:ext cx="4780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74956E-1932-4A8B-B0FE-2288FEA5E0EA}"/>
                  </a:ext>
                </a:extLst>
              </p14:cNvPr>
              <p14:cNvContentPartPr/>
              <p14:nvPr/>
            </p14:nvContentPartPr>
            <p14:xfrm>
              <a:off x="3711457" y="1149544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74956E-1932-4A8B-B0FE-2288FEA5E0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93817" y="11139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1F62B06-A446-41B1-8F49-05B9DF25B06F}"/>
                  </a:ext>
                </a:extLst>
              </p14:cNvPr>
              <p14:cNvContentPartPr/>
              <p14:nvPr/>
            </p14:nvContentPartPr>
            <p14:xfrm>
              <a:off x="5124097" y="1420984"/>
              <a:ext cx="165600" cy="304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1F62B06-A446-41B1-8F49-05B9DF25B06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06097" y="1384984"/>
                <a:ext cx="2012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873737B-839F-4477-AD8A-7817A14C6F51}"/>
                  </a:ext>
                </a:extLst>
              </p14:cNvPr>
              <p14:cNvContentPartPr/>
              <p14:nvPr/>
            </p14:nvContentPartPr>
            <p14:xfrm>
              <a:off x="5042737" y="1201744"/>
              <a:ext cx="360" cy="2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873737B-839F-4477-AD8A-7817A14C6F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24737" y="1165744"/>
                <a:ext cx="360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AA8EC6C-D400-42F6-9BC7-3BBF1DBA2E4B}"/>
                  </a:ext>
                </a:extLst>
              </p14:cNvPr>
              <p14:cNvContentPartPr/>
              <p14:nvPr/>
            </p14:nvContentPartPr>
            <p14:xfrm>
              <a:off x="5151097" y="1095184"/>
              <a:ext cx="570600" cy="671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AA8EC6C-D400-42F6-9BC7-3BBF1DBA2E4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33097" y="1059184"/>
                <a:ext cx="6062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D3B8E8-1B12-4870-A826-382F4A7CD4F0}"/>
                  </a:ext>
                </a:extLst>
              </p14:cNvPr>
              <p14:cNvContentPartPr/>
              <p14:nvPr/>
            </p14:nvContentPartPr>
            <p14:xfrm>
              <a:off x="5286457" y="1438984"/>
              <a:ext cx="199800" cy="69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D3B8E8-1B12-4870-A826-382F4A7CD4F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68817" y="1403344"/>
                <a:ext cx="2354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F3D2F6-C7DE-4E05-A56F-CFF28D7F0680}"/>
                  </a:ext>
                </a:extLst>
              </p14:cNvPr>
              <p14:cNvContentPartPr/>
              <p14:nvPr/>
            </p14:nvContentPartPr>
            <p14:xfrm>
              <a:off x="5830777" y="1213264"/>
              <a:ext cx="473760" cy="593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F3D2F6-C7DE-4E05-A56F-CFF28D7F068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13137" y="1177264"/>
                <a:ext cx="5094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0F57A6A-E375-479D-B3C3-517C1B07618C}"/>
                  </a:ext>
                </a:extLst>
              </p14:cNvPr>
              <p14:cNvContentPartPr/>
              <p14:nvPr/>
            </p14:nvContentPartPr>
            <p14:xfrm>
              <a:off x="6717097" y="1220464"/>
              <a:ext cx="820800" cy="574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0F57A6A-E375-479D-B3C3-517C1B07618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99457" y="1184824"/>
                <a:ext cx="85644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292BED-D978-458F-92FE-1992B351A614}"/>
                  </a:ext>
                </a:extLst>
              </p14:cNvPr>
              <p14:cNvContentPartPr/>
              <p14:nvPr/>
            </p14:nvContentPartPr>
            <p14:xfrm>
              <a:off x="7230817" y="1219384"/>
              <a:ext cx="1064160" cy="493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292BED-D978-458F-92FE-1992B351A61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13177" y="1183384"/>
                <a:ext cx="109980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DC26732-58D6-41F5-B016-1BB0BE059C37}"/>
                  </a:ext>
                </a:extLst>
              </p14:cNvPr>
              <p14:cNvContentPartPr/>
              <p14:nvPr/>
            </p14:nvContentPartPr>
            <p14:xfrm>
              <a:off x="8262577" y="977464"/>
              <a:ext cx="713880" cy="806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DC26732-58D6-41F5-B016-1BB0BE059C3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44937" y="941464"/>
                <a:ext cx="74952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424EE41-C38A-4283-BB0D-E52CBAE12114}"/>
                  </a:ext>
                </a:extLst>
              </p14:cNvPr>
              <p14:cNvContentPartPr/>
              <p14:nvPr/>
            </p14:nvContentPartPr>
            <p14:xfrm>
              <a:off x="9151417" y="969904"/>
              <a:ext cx="1472400" cy="475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424EE41-C38A-4283-BB0D-E52CBAE1211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33417" y="933904"/>
                <a:ext cx="15080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4982642-0947-4A35-BD41-032F955914AC}"/>
                  </a:ext>
                </a:extLst>
              </p14:cNvPr>
              <p14:cNvContentPartPr/>
              <p14:nvPr/>
            </p14:nvContentPartPr>
            <p14:xfrm>
              <a:off x="10803817" y="887104"/>
              <a:ext cx="608400" cy="528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4982642-0947-4A35-BD41-032F955914A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85817" y="851104"/>
                <a:ext cx="64404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1BBF199-E5B7-4669-A7A6-B078EF835EDD}"/>
                  </a:ext>
                </a:extLst>
              </p14:cNvPr>
              <p14:cNvContentPartPr/>
              <p14:nvPr/>
            </p14:nvContentPartPr>
            <p14:xfrm>
              <a:off x="397657" y="2504224"/>
              <a:ext cx="639360" cy="379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1BBF199-E5B7-4669-A7A6-B078EF835ED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0017" y="2468584"/>
                <a:ext cx="6750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84DF9B1-47DB-4661-939D-48F60212E304}"/>
                  </a:ext>
                </a:extLst>
              </p14:cNvPr>
              <p14:cNvContentPartPr/>
              <p14:nvPr/>
            </p14:nvContentPartPr>
            <p14:xfrm>
              <a:off x="280297" y="2579824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84DF9B1-47DB-4661-939D-48F60212E3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2297" y="25441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C8E2F75-3509-4B45-A461-0F9E96483942}"/>
                  </a:ext>
                </a:extLst>
              </p14:cNvPr>
              <p14:cNvContentPartPr/>
              <p14:nvPr/>
            </p14:nvContentPartPr>
            <p14:xfrm>
              <a:off x="1852057" y="2320264"/>
              <a:ext cx="318600" cy="626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C8E2F75-3509-4B45-A461-0F9E9648394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834057" y="2284624"/>
                <a:ext cx="35424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1FE6B4B-47CD-45A9-B34B-62E0758DA140}"/>
                  </a:ext>
                </a:extLst>
              </p14:cNvPr>
              <p14:cNvContentPartPr/>
              <p14:nvPr/>
            </p14:nvContentPartPr>
            <p14:xfrm>
              <a:off x="2196217" y="2400904"/>
              <a:ext cx="459000" cy="412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1FE6B4B-47CD-45A9-B34B-62E0758DA14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178577" y="2365264"/>
                <a:ext cx="4946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D34681E-B47D-48D8-AB00-56D120B67E4E}"/>
                  </a:ext>
                </a:extLst>
              </p14:cNvPr>
              <p14:cNvContentPartPr/>
              <p14:nvPr/>
            </p14:nvContentPartPr>
            <p14:xfrm>
              <a:off x="2631457" y="2316664"/>
              <a:ext cx="383400" cy="525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D34681E-B47D-48D8-AB00-56D120B67E4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13817" y="2280664"/>
                <a:ext cx="4190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309FD39-C4AD-4110-ACA4-B62EEE8E4F66}"/>
                  </a:ext>
                </a:extLst>
              </p14:cNvPr>
              <p14:cNvContentPartPr/>
              <p14:nvPr/>
            </p14:nvContentPartPr>
            <p14:xfrm>
              <a:off x="3121417" y="2395504"/>
              <a:ext cx="744120" cy="442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309FD39-C4AD-4110-ACA4-B62EEE8E4F6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03777" y="2359864"/>
                <a:ext cx="7797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D3CA4C-03BA-4386-8FEB-1428F0AA7CBC}"/>
                  </a:ext>
                </a:extLst>
              </p14:cNvPr>
              <p14:cNvContentPartPr/>
              <p14:nvPr/>
            </p14:nvContentPartPr>
            <p14:xfrm>
              <a:off x="3874537" y="2488384"/>
              <a:ext cx="508320" cy="258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D3CA4C-03BA-4386-8FEB-1428F0AA7CB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856537" y="2452744"/>
                <a:ext cx="5439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98A5A39-88E1-4CC0-B965-6838D57E2A89}"/>
                  </a:ext>
                </a:extLst>
              </p14:cNvPr>
              <p14:cNvContentPartPr/>
              <p14:nvPr/>
            </p14:nvContentPartPr>
            <p14:xfrm>
              <a:off x="4294297" y="2198944"/>
              <a:ext cx="634320" cy="563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98A5A39-88E1-4CC0-B965-6838D57E2A8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276657" y="2163304"/>
                <a:ext cx="66996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4BAA018-DE10-4E01-98BC-F5F78FAC5757}"/>
                  </a:ext>
                </a:extLst>
              </p14:cNvPr>
              <p14:cNvContentPartPr/>
              <p14:nvPr/>
            </p14:nvContentPartPr>
            <p14:xfrm>
              <a:off x="5018617" y="2063584"/>
              <a:ext cx="1710000" cy="718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4BAA018-DE10-4E01-98BC-F5F78FAC575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00977" y="2027584"/>
                <a:ext cx="174564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EC369D0-E3E8-4E63-80C4-DE009F625A57}"/>
                  </a:ext>
                </a:extLst>
              </p14:cNvPr>
              <p14:cNvContentPartPr/>
              <p14:nvPr/>
            </p14:nvContentPartPr>
            <p14:xfrm>
              <a:off x="5956777" y="2216584"/>
              <a:ext cx="365040" cy="137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EC369D0-E3E8-4E63-80C4-DE009F625A5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939137" y="2180584"/>
                <a:ext cx="4006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0B47AC6-F004-4EB4-B84D-A7D3DA42D0FC}"/>
                  </a:ext>
                </a:extLst>
              </p14:cNvPr>
              <p14:cNvContentPartPr/>
              <p14:nvPr/>
            </p14:nvContentPartPr>
            <p14:xfrm>
              <a:off x="7259617" y="2188864"/>
              <a:ext cx="423360" cy="274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0B47AC6-F004-4EB4-B84D-A7D3DA42D0F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241977" y="2153224"/>
                <a:ext cx="4590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AF35C64-425F-466A-89C9-D90983E500A9}"/>
                  </a:ext>
                </a:extLst>
              </p14:cNvPr>
              <p14:cNvContentPartPr/>
              <p14:nvPr/>
            </p14:nvContentPartPr>
            <p14:xfrm>
              <a:off x="7630417" y="1971424"/>
              <a:ext cx="370800" cy="534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AF35C64-425F-466A-89C9-D90983E500A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612417" y="1935784"/>
                <a:ext cx="4064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045DC7E-78EF-4728-9B5E-4795B66FE2BB}"/>
                  </a:ext>
                </a:extLst>
              </p14:cNvPr>
              <p14:cNvContentPartPr/>
              <p14:nvPr/>
            </p14:nvContentPartPr>
            <p14:xfrm>
              <a:off x="8028577" y="1981504"/>
              <a:ext cx="1094760" cy="451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045DC7E-78EF-4728-9B5E-4795B66FE2B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010577" y="1945504"/>
                <a:ext cx="11304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3811C9C-E523-431D-80C0-7DC33C1B1411}"/>
                  </a:ext>
                </a:extLst>
              </p14:cNvPr>
              <p14:cNvContentPartPr/>
              <p14:nvPr/>
            </p14:nvContentPartPr>
            <p14:xfrm>
              <a:off x="9641377" y="1864864"/>
              <a:ext cx="227520" cy="412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3811C9C-E523-431D-80C0-7DC33C1B141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623737" y="1828864"/>
                <a:ext cx="263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497576B-810A-4985-9FEE-2244A5630457}"/>
                  </a:ext>
                </a:extLst>
              </p14:cNvPr>
              <p14:cNvContentPartPr/>
              <p14:nvPr/>
            </p14:nvContentPartPr>
            <p14:xfrm>
              <a:off x="9677737" y="1629424"/>
              <a:ext cx="423720" cy="410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497576B-810A-4985-9FEE-2244A563045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659737" y="1593784"/>
                <a:ext cx="4593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5DBD103-D82C-4483-86F5-5904C96AA207}"/>
                  </a:ext>
                </a:extLst>
              </p14:cNvPr>
              <p14:cNvContentPartPr/>
              <p14:nvPr/>
            </p14:nvContentPartPr>
            <p14:xfrm>
              <a:off x="9940537" y="2018584"/>
              <a:ext cx="411840" cy="312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5DBD103-D82C-4483-86F5-5904C96AA20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922537" y="1982944"/>
                <a:ext cx="4474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CBCA74C-110F-4417-8D66-D50C2356E350}"/>
                  </a:ext>
                </a:extLst>
              </p14:cNvPr>
              <p14:cNvContentPartPr/>
              <p14:nvPr/>
            </p14:nvContentPartPr>
            <p14:xfrm>
              <a:off x="10366417" y="1935424"/>
              <a:ext cx="585000" cy="321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CBCA74C-110F-4417-8D66-D50C2356E35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348777" y="1899784"/>
                <a:ext cx="6206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C1DA97-6250-4C26-A38C-5ED62E869F7E}"/>
                  </a:ext>
                </a:extLst>
              </p14:cNvPr>
              <p14:cNvContentPartPr/>
              <p14:nvPr/>
            </p14:nvContentPartPr>
            <p14:xfrm>
              <a:off x="10998577" y="1433944"/>
              <a:ext cx="914040" cy="902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C1DA97-6250-4C26-A38C-5ED62E869F7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980937" y="1398304"/>
                <a:ext cx="94968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7E76565-3A56-47BD-9B1C-235F072EFEA6}"/>
                  </a:ext>
                </a:extLst>
              </p14:cNvPr>
              <p14:cNvContentPartPr/>
              <p14:nvPr/>
            </p14:nvContentPartPr>
            <p14:xfrm>
              <a:off x="11343817" y="1644184"/>
              <a:ext cx="332280" cy="103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7E76565-3A56-47BD-9B1C-235F072EFEA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325817" y="1608184"/>
                <a:ext cx="3679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337E226-BFCB-463D-8A8C-2A175E96E864}"/>
                  </a:ext>
                </a:extLst>
              </p14:cNvPr>
              <p14:cNvContentPartPr/>
              <p14:nvPr/>
            </p14:nvContentPartPr>
            <p14:xfrm>
              <a:off x="11678617" y="1638064"/>
              <a:ext cx="165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337E226-BFCB-463D-8A8C-2A175E96E86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660977" y="1602424"/>
                <a:ext cx="52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6DDA9C4-8ACE-41D1-9AE3-5F45ACC58783}"/>
                  </a:ext>
                </a:extLst>
              </p14:cNvPr>
              <p14:cNvContentPartPr/>
              <p14:nvPr/>
            </p14:nvContentPartPr>
            <p14:xfrm>
              <a:off x="207217" y="3373984"/>
              <a:ext cx="754560" cy="484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6DDA9C4-8ACE-41D1-9AE3-5F45ACC5878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89577" y="3338344"/>
                <a:ext cx="7902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56C4275-9B2A-4148-BB9F-43D07EDC80AD}"/>
                  </a:ext>
                </a:extLst>
              </p14:cNvPr>
              <p14:cNvContentPartPr/>
              <p14:nvPr/>
            </p14:nvContentPartPr>
            <p14:xfrm>
              <a:off x="1221697" y="3453544"/>
              <a:ext cx="545400" cy="282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56C4275-9B2A-4148-BB9F-43D07EDC80A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204057" y="3417904"/>
                <a:ext cx="5810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8C33A0C-715C-476C-BE3D-D817BF91B437}"/>
                  </a:ext>
                </a:extLst>
              </p14:cNvPr>
              <p14:cNvContentPartPr/>
              <p14:nvPr/>
            </p14:nvContentPartPr>
            <p14:xfrm>
              <a:off x="1814617" y="3134944"/>
              <a:ext cx="503280" cy="640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8C33A0C-715C-476C-BE3D-D817BF91B43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796977" y="3099304"/>
                <a:ext cx="53892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85C886B-51EC-4CCE-A5FB-8E272B446272}"/>
                  </a:ext>
                </a:extLst>
              </p14:cNvPr>
              <p14:cNvContentPartPr/>
              <p14:nvPr/>
            </p14:nvContentPartPr>
            <p14:xfrm>
              <a:off x="2849257" y="3131344"/>
              <a:ext cx="386280" cy="715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85C886B-51EC-4CCE-A5FB-8E272B44627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831617" y="3095704"/>
                <a:ext cx="4219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EDA0502-C0A7-4625-91BA-6579F60C4B5D}"/>
                  </a:ext>
                </a:extLst>
              </p14:cNvPr>
              <p14:cNvContentPartPr/>
              <p14:nvPr/>
            </p14:nvContentPartPr>
            <p14:xfrm>
              <a:off x="3222217" y="3221344"/>
              <a:ext cx="947880" cy="480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EDA0502-C0A7-4625-91BA-6579F60C4B5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204577" y="3185704"/>
                <a:ext cx="9835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6D0BD7-4F9C-418E-BD79-6F9312A60ABA}"/>
                  </a:ext>
                </a:extLst>
              </p14:cNvPr>
              <p14:cNvContentPartPr/>
              <p14:nvPr/>
            </p14:nvContentPartPr>
            <p14:xfrm>
              <a:off x="4010257" y="3105064"/>
              <a:ext cx="443160" cy="455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6D0BD7-4F9C-418E-BD79-6F9312A60AB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992257" y="3069424"/>
                <a:ext cx="47880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4161ED8-BF51-4D1A-B299-F97154AA7806}"/>
                  </a:ext>
                </a:extLst>
              </p14:cNvPr>
              <p14:cNvContentPartPr/>
              <p14:nvPr/>
            </p14:nvContentPartPr>
            <p14:xfrm>
              <a:off x="3910537" y="3322864"/>
              <a:ext cx="347400" cy="90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4161ED8-BF51-4D1A-B299-F97154AA780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892897" y="3287224"/>
                <a:ext cx="383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BA18E76-4628-4A4A-AE86-1B6BDA774D71}"/>
                  </a:ext>
                </a:extLst>
              </p14:cNvPr>
              <p14:cNvContentPartPr/>
              <p14:nvPr/>
            </p14:nvContentPartPr>
            <p14:xfrm>
              <a:off x="4807297" y="3249784"/>
              <a:ext cx="87120" cy="114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BA18E76-4628-4A4A-AE86-1B6BDA774D7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789297" y="3214144"/>
                <a:ext cx="1227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A083120-3545-479D-B208-1154CD896A72}"/>
                  </a:ext>
                </a:extLst>
              </p14:cNvPr>
              <p14:cNvContentPartPr/>
              <p14:nvPr/>
            </p14:nvContentPartPr>
            <p14:xfrm>
              <a:off x="4643857" y="3032344"/>
              <a:ext cx="360" cy="9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A083120-3545-479D-B208-1154CD896A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626217" y="299670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CA95E2B-6271-4C5C-A76E-2C74F1E185D1}"/>
                  </a:ext>
                </a:extLst>
              </p14:cNvPr>
              <p14:cNvContentPartPr/>
              <p14:nvPr/>
            </p14:nvContentPartPr>
            <p14:xfrm>
              <a:off x="4960657" y="3042064"/>
              <a:ext cx="629640" cy="276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CA95E2B-6271-4C5C-A76E-2C74F1E185D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943017" y="3006064"/>
                <a:ext cx="6652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9DFEA0C-7151-4FAF-99AF-B831141E2A25}"/>
                  </a:ext>
                </a:extLst>
              </p14:cNvPr>
              <p14:cNvContentPartPr/>
              <p14:nvPr/>
            </p14:nvContentPartPr>
            <p14:xfrm>
              <a:off x="5621977" y="3059704"/>
              <a:ext cx="295200" cy="496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9DFEA0C-7151-4FAF-99AF-B831141E2A2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603977" y="3023704"/>
                <a:ext cx="3308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2AC5F4A-ECA0-466B-A21B-B1C27FB6E097}"/>
                  </a:ext>
                </a:extLst>
              </p14:cNvPr>
              <p14:cNvContentPartPr/>
              <p14:nvPr/>
            </p14:nvContentPartPr>
            <p14:xfrm>
              <a:off x="5576617" y="2859544"/>
              <a:ext cx="355320" cy="4215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2AC5F4A-ECA0-466B-A21B-B1C27FB6E09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58977" y="2823904"/>
                <a:ext cx="3909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CA79F07-9E30-4C01-928C-7B395C7B8B84}"/>
                  </a:ext>
                </a:extLst>
              </p14:cNvPr>
              <p14:cNvContentPartPr/>
              <p14:nvPr/>
            </p14:nvContentPartPr>
            <p14:xfrm>
              <a:off x="6192217" y="2646064"/>
              <a:ext cx="1405800" cy="732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CA79F07-9E30-4C01-928C-7B395C7B8B8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174577" y="2610424"/>
                <a:ext cx="144144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9D48A70-D453-4549-9127-B6A4BF934BC9}"/>
                  </a:ext>
                </a:extLst>
              </p14:cNvPr>
              <p14:cNvContentPartPr/>
              <p14:nvPr/>
            </p14:nvContentPartPr>
            <p14:xfrm>
              <a:off x="6491017" y="2722024"/>
              <a:ext cx="507240" cy="93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9D48A70-D453-4549-9127-B6A4BF934BC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473377" y="2686024"/>
                <a:ext cx="5428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ED93FCF-07D2-4C81-BA2A-DA649481575F}"/>
                  </a:ext>
                </a:extLst>
              </p14:cNvPr>
              <p14:cNvContentPartPr/>
              <p14:nvPr/>
            </p14:nvContentPartPr>
            <p14:xfrm>
              <a:off x="883297" y="4632904"/>
              <a:ext cx="348120" cy="964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ED93FCF-07D2-4C81-BA2A-DA649481575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65297" y="4597264"/>
                <a:ext cx="38376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5A1B98A-669F-4483-99DC-D1B5964E88B2}"/>
                  </a:ext>
                </a:extLst>
              </p14:cNvPr>
              <p14:cNvContentPartPr/>
              <p14:nvPr/>
            </p14:nvContentPartPr>
            <p14:xfrm>
              <a:off x="1085977" y="4990024"/>
              <a:ext cx="857520" cy="316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5A1B98A-669F-4483-99DC-D1B5964E88B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68337" y="4954024"/>
                <a:ext cx="8931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4787972-5253-4DBE-97B3-C8EEBEBE6DF3}"/>
                  </a:ext>
                </a:extLst>
              </p14:cNvPr>
              <p14:cNvContentPartPr/>
              <p14:nvPr/>
            </p14:nvContentPartPr>
            <p14:xfrm>
              <a:off x="2540737" y="4544704"/>
              <a:ext cx="642240" cy="587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4787972-5253-4DBE-97B3-C8EEBEBE6DF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523097" y="4508704"/>
                <a:ext cx="67788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C4119DB-CCAC-4FF0-95AF-EEF088102A61}"/>
                  </a:ext>
                </a:extLst>
              </p14:cNvPr>
              <p14:cNvContentPartPr/>
              <p14:nvPr/>
            </p14:nvContentPartPr>
            <p14:xfrm>
              <a:off x="3340297" y="4723624"/>
              <a:ext cx="792720" cy="343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C4119DB-CCAC-4FF0-95AF-EEF088102A6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322297" y="4687624"/>
                <a:ext cx="8283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354F564-FBAF-4965-BC3A-10EC4D9667C0}"/>
                  </a:ext>
                </a:extLst>
              </p14:cNvPr>
              <p14:cNvContentPartPr/>
              <p14:nvPr/>
            </p14:nvContentPartPr>
            <p14:xfrm>
              <a:off x="4382497" y="4241944"/>
              <a:ext cx="1187280" cy="501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354F564-FBAF-4965-BC3A-10EC4D9667C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364497" y="4205944"/>
                <a:ext cx="12229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D083EE6-2A0B-49CF-A5D4-76FBF1C542E2}"/>
                  </a:ext>
                </a:extLst>
              </p14:cNvPr>
              <p14:cNvContentPartPr/>
              <p14:nvPr/>
            </p14:nvContentPartPr>
            <p14:xfrm>
              <a:off x="5918617" y="4028464"/>
              <a:ext cx="637920" cy="397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D083EE6-2A0B-49CF-A5D4-76FBF1C542E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900617" y="3992464"/>
                <a:ext cx="6735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7DA7742-0175-4C73-9A24-6B15867232E9}"/>
                  </a:ext>
                </a:extLst>
              </p14:cNvPr>
              <p14:cNvContentPartPr/>
              <p14:nvPr/>
            </p14:nvContentPartPr>
            <p14:xfrm>
              <a:off x="6665977" y="3891304"/>
              <a:ext cx="367200" cy="323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7DA7742-0175-4C73-9A24-6B15867232E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647977" y="3855664"/>
                <a:ext cx="4028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B37ADD2-52EC-4FA1-805E-71ABF39DBFB9}"/>
                  </a:ext>
                </a:extLst>
              </p14:cNvPr>
              <p14:cNvContentPartPr/>
              <p14:nvPr/>
            </p14:nvContentPartPr>
            <p14:xfrm>
              <a:off x="7052257" y="3660544"/>
              <a:ext cx="1158120" cy="539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B37ADD2-52EC-4FA1-805E-71ABF39DBFB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034257" y="3624544"/>
                <a:ext cx="119376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2019315-0144-408C-B610-3C4AD197252F}"/>
                  </a:ext>
                </a:extLst>
              </p14:cNvPr>
              <p14:cNvContentPartPr/>
              <p14:nvPr/>
            </p14:nvContentPartPr>
            <p14:xfrm>
              <a:off x="8217217" y="3463984"/>
              <a:ext cx="825840" cy="702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2019315-0144-408C-B610-3C4AD197252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199217" y="3427984"/>
                <a:ext cx="86148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681A8E1-AC0B-451B-94E5-11BE9461C8A1}"/>
                  </a:ext>
                </a:extLst>
              </p14:cNvPr>
              <p14:cNvContentPartPr/>
              <p14:nvPr/>
            </p14:nvContentPartPr>
            <p14:xfrm>
              <a:off x="9659737" y="3399184"/>
              <a:ext cx="338040" cy="608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681A8E1-AC0B-451B-94E5-11BE9461C8A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641737" y="3363544"/>
                <a:ext cx="37368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B59C6A6-47B1-4B14-9E37-EC1749825801}"/>
                  </a:ext>
                </a:extLst>
              </p14:cNvPr>
              <p14:cNvContentPartPr/>
              <p14:nvPr/>
            </p14:nvContentPartPr>
            <p14:xfrm>
              <a:off x="10030897" y="3298384"/>
              <a:ext cx="886680" cy="952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B59C6A6-47B1-4B14-9E37-EC174982580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012897" y="3262744"/>
                <a:ext cx="922320" cy="10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F80023F-0DF0-452A-9196-FE7433673F3C}"/>
                  </a:ext>
                </a:extLst>
              </p14:cNvPr>
              <p14:cNvContentPartPr/>
              <p14:nvPr/>
            </p14:nvContentPartPr>
            <p14:xfrm>
              <a:off x="10836577" y="3132064"/>
              <a:ext cx="352080" cy="509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F80023F-0DF0-452A-9196-FE7433673F3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818937" y="3096424"/>
                <a:ext cx="3877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C599E27-C63E-43D1-8F64-64F2EFE624A5}"/>
                  </a:ext>
                </a:extLst>
              </p14:cNvPr>
              <p14:cNvContentPartPr/>
              <p14:nvPr/>
            </p14:nvContentPartPr>
            <p14:xfrm>
              <a:off x="10936297" y="3361024"/>
              <a:ext cx="202680" cy="133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C599E27-C63E-43D1-8F64-64F2EFE624A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918297" y="3325384"/>
                <a:ext cx="2383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0AA3977-FCE8-4E14-A6F9-2CCC6DB4E937}"/>
                  </a:ext>
                </a:extLst>
              </p14:cNvPr>
              <p14:cNvContentPartPr/>
              <p14:nvPr/>
            </p14:nvContentPartPr>
            <p14:xfrm>
              <a:off x="11123497" y="3259864"/>
              <a:ext cx="348480" cy="280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0AA3977-FCE8-4E14-A6F9-2CCC6DB4E93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105497" y="3223864"/>
                <a:ext cx="3841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FE41CFC-9B28-4C80-A3AE-ED28A3059D81}"/>
                  </a:ext>
                </a:extLst>
              </p14:cNvPr>
              <p14:cNvContentPartPr/>
              <p14:nvPr/>
            </p14:nvContentPartPr>
            <p14:xfrm>
              <a:off x="11642617" y="3188224"/>
              <a:ext cx="462240" cy="308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FE41CFC-9B28-4C80-A3AE-ED28A3059D8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624617" y="3152224"/>
                <a:ext cx="4978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8F090C7-5591-4141-9717-3402B0C7E17F}"/>
                  </a:ext>
                </a:extLst>
              </p14:cNvPr>
              <p14:cNvContentPartPr/>
              <p14:nvPr/>
            </p14:nvContentPartPr>
            <p14:xfrm>
              <a:off x="1013617" y="5974984"/>
              <a:ext cx="223920" cy="407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8F090C7-5591-4141-9717-3402B0C7E17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95977" y="5938984"/>
                <a:ext cx="2595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23069B7-BD99-4D49-82B4-80922C607461}"/>
                  </a:ext>
                </a:extLst>
              </p14:cNvPr>
              <p14:cNvContentPartPr/>
              <p14:nvPr/>
            </p14:nvContentPartPr>
            <p14:xfrm>
              <a:off x="1158697" y="5920624"/>
              <a:ext cx="509040" cy="5022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23069B7-BD99-4D49-82B4-80922C60746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40697" y="5884624"/>
                <a:ext cx="5446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3F39DC0-CE7C-4B52-8F46-83756AA9AA84}"/>
                  </a:ext>
                </a:extLst>
              </p14:cNvPr>
              <p14:cNvContentPartPr/>
              <p14:nvPr/>
            </p14:nvContentPartPr>
            <p14:xfrm>
              <a:off x="1801297" y="6070024"/>
              <a:ext cx="285480" cy="204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3F39DC0-CE7C-4B52-8F46-83756AA9AA8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783297" y="6034024"/>
                <a:ext cx="3211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4FB3D56-5B1C-4D40-818F-DACB6DB431CE}"/>
                  </a:ext>
                </a:extLst>
              </p14:cNvPr>
              <p14:cNvContentPartPr/>
              <p14:nvPr/>
            </p14:nvContentPartPr>
            <p14:xfrm>
              <a:off x="941257" y="6048064"/>
              <a:ext cx="586440" cy="1990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4FB3D56-5B1C-4D40-818F-DACB6DB431C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23257" y="6012064"/>
                <a:ext cx="622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0EF9EFE-CC0E-46C9-8335-C58A895A5F15}"/>
                  </a:ext>
                </a:extLst>
              </p14:cNvPr>
              <p14:cNvContentPartPr/>
              <p14:nvPr/>
            </p14:nvContentPartPr>
            <p14:xfrm>
              <a:off x="2410417" y="5639824"/>
              <a:ext cx="484200" cy="292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0EF9EFE-CC0E-46C9-8335-C58A895A5F1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392777" y="5604184"/>
                <a:ext cx="5198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BB7413A-B49F-4351-B19A-2E60F901D2D2}"/>
                  </a:ext>
                </a:extLst>
              </p14:cNvPr>
              <p14:cNvContentPartPr/>
              <p14:nvPr/>
            </p14:nvContentPartPr>
            <p14:xfrm>
              <a:off x="2877697" y="5585464"/>
              <a:ext cx="309240" cy="858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BB7413A-B49F-4351-B19A-2E60F901D2D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859697" y="5549824"/>
                <a:ext cx="34488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25639E5-8A35-43BC-82F3-BF9CE7B2A6ED}"/>
                  </a:ext>
                </a:extLst>
              </p14:cNvPr>
              <p14:cNvContentPartPr/>
              <p14:nvPr/>
            </p14:nvContentPartPr>
            <p14:xfrm>
              <a:off x="3238057" y="5542624"/>
              <a:ext cx="183960" cy="552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25639E5-8A35-43BC-82F3-BF9CE7B2A6E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220417" y="5506984"/>
                <a:ext cx="21960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C47470D-930C-4EDB-9F95-7909613CAD75}"/>
                  </a:ext>
                </a:extLst>
              </p14:cNvPr>
              <p14:cNvContentPartPr/>
              <p14:nvPr/>
            </p14:nvContentPartPr>
            <p14:xfrm>
              <a:off x="4505257" y="5169664"/>
              <a:ext cx="528120" cy="534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C47470D-930C-4EDB-9F95-7909613CAD7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487257" y="5133664"/>
                <a:ext cx="5637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AD02758-8C44-48A1-BD9B-4F162EF74175}"/>
                  </a:ext>
                </a:extLst>
              </p14:cNvPr>
              <p14:cNvContentPartPr/>
              <p14:nvPr/>
            </p14:nvContentPartPr>
            <p14:xfrm>
              <a:off x="5132377" y="5197744"/>
              <a:ext cx="486360" cy="299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AD02758-8C44-48A1-BD9B-4F162EF7417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114377" y="5162104"/>
                <a:ext cx="5220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0AB7008-B8D4-4248-A1D6-392F02927F99}"/>
                  </a:ext>
                </a:extLst>
              </p14:cNvPr>
              <p14:cNvContentPartPr/>
              <p14:nvPr/>
            </p14:nvContentPartPr>
            <p14:xfrm>
              <a:off x="5676337" y="5042584"/>
              <a:ext cx="318960" cy="420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0AB7008-B8D4-4248-A1D6-392F02927F9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658337" y="5006584"/>
                <a:ext cx="35460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2AEE46D-74B6-48DE-9D27-7A8EFF57B3C4}"/>
                  </a:ext>
                </a:extLst>
              </p14:cNvPr>
              <p14:cNvContentPartPr/>
              <p14:nvPr/>
            </p14:nvContentPartPr>
            <p14:xfrm>
              <a:off x="5658337" y="4923424"/>
              <a:ext cx="510480" cy="210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2AEE46D-74B6-48DE-9D27-7A8EFF57B3C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640337" y="4887784"/>
                <a:ext cx="5461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B63E894-E720-4FF8-9DCE-97323346D24D}"/>
                  </a:ext>
                </a:extLst>
              </p14:cNvPr>
              <p14:cNvContentPartPr/>
              <p14:nvPr/>
            </p14:nvContentPartPr>
            <p14:xfrm>
              <a:off x="6152977" y="4801024"/>
              <a:ext cx="1379520" cy="482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B63E894-E720-4FF8-9DCE-97323346D24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135337" y="4765384"/>
                <a:ext cx="141516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1D7D264-96B1-453D-82E2-4911F6A29774}"/>
                  </a:ext>
                </a:extLst>
              </p14:cNvPr>
              <p14:cNvContentPartPr/>
              <p14:nvPr/>
            </p14:nvContentPartPr>
            <p14:xfrm>
              <a:off x="7667137" y="4452544"/>
              <a:ext cx="1117080" cy="619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1D7D264-96B1-453D-82E2-4911F6A29774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649497" y="4416904"/>
                <a:ext cx="115272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23EB816-643B-4820-8155-5915B1C22988}"/>
                  </a:ext>
                </a:extLst>
              </p14:cNvPr>
              <p14:cNvContentPartPr/>
              <p14:nvPr/>
            </p14:nvContentPartPr>
            <p14:xfrm>
              <a:off x="7814017" y="4789144"/>
              <a:ext cx="261360" cy="100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23EB816-643B-4820-8155-5915B1C22988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796377" y="4753144"/>
                <a:ext cx="297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BBD3741-5921-45CC-8A53-6DBD6AEB95CA}"/>
                  </a:ext>
                </a:extLst>
              </p14:cNvPr>
              <p14:cNvContentPartPr/>
              <p14:nvPr/>
            </p14:nvContentPartPr>
            <p14:xfrm>
              <a:off x="9487657" y="4334464"/>
              <a:ext cx="466200" cy="458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BBD3741-5921-45CC-8A53-6DBD6AEB95CA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470017" y="4298464"/>
                <a:ext cx="50184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4098E7B-0DA1-4FBF-B757-F215EA290AA7}"/>
                  </a:ext>
                </a:extLst>
              </p14:cNvPr>
              <p14:cNvContentPartPr/>
              <p14:nvPr/>
            </p14:nvContentPartPr>
            <p14:xfrm>
              <a:off x="9894457" y="4192984"/>
              <a:ext cx="452160" cy="629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4098E7B-0DA1-4FBF-B757-F215EA290AA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876457" y="4156984"/>
                <a:ext cx="48780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4AD53CC-9CB2-4231-B9A3-5CC6E8DA4017}"/>
                  </a:ext>
                </a:extLst>
              </p14:cNvPr>
              <p14:cNvContentPartPr/>
              <p14:nvPr/>
            </p14:nvContentPartPr>
            <p14:xfrm>
              <a:off x="10621297" y="4107664"/>
              <a:ext cx="686880" cy="584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4AD53CC-9CB2-4231-B9A3-5CC6E8DA401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603297" y="4071664"/>
                <a:ext cx="72252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82C72AD-795F-4E65-9C03-5685FC3B1FCF}"/>
                  </a:ext>
                </a:extLst>
              </p14:cNvPr>
              <p14:cNvContentPartPr/>
              <p14:nvPr/>
            </p14:nvContentPartPr>
            <p14:xfrm>
              <a:off x="3802177" y="6211864"/>
              <a:ext cx="426600" cy="641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82C72AD-795F-4E65-9C03-5685FC3B1FC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784537" y="6175864"/>
                <a:ext cx="4622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D09783F-FC5B-4286-9C3C-1785E38E7B10}"/>
                  </a:ext>
                </a:extLst>
              </p14:cNvPr>
              <p14:cNvContentPartPr/>
              <p14:nvPr/>
            </p14:nvContentPartPr>
            <p14:xfrm>
              <a:off x="4354417" y="6276664"/>
              <a:ext cx="361440" cy="292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D09783F-FC5B-4286-9C3C-1785E38E7B10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336777" y="6241024"/>
                <a:ext cx="3970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35BC6A6-E6AB-4EE1-9538-11FE7CA102B7}"/>
                  </a:ext>
                </a:extLst>
              </p14:cNvPr>
              <p14:cNvContentPartPr/>
              <p14:nvPr/>
            </p14:nvContentPartPr>
            <p14:xfrm>
              <a:off x="4920337" y="6019624"/>
              <a:ext cx="759240" cy="4518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35BC6A6-E6AB-4EE1-9538-11FE7CA102B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902337" y="5983624"/>
                <a:ext cx="7948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F2C4A1F-5639-4115-8ADA-49DE82CC69C2}"/>
                  </a:ext>
                </a:extLst>
              </p14:cNvPr>
              <p14:cNvContentPartPr/>
              <p14:nvPr/>
            </p14:nvContentPartPr>
            <p14:xfrm>
              <a:off x="5921497" y="5774464"/>
              <a:ext cx="1532880" cy="636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F2C4A1F-5639-4115-8ADA-49DE82CC69C2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903857" y="5738824"/>
                <a:ext cx="156852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56B4EE-5881-49FE-864C-15D55E9EEFBE}"/>
                  </a:ext>
                </a:extLst>
              </p14:cNvPr>
              <p14:cNvContentPartPr/>
              <p14:nvPr/>
            </p14:nvContentPartPr>
            <p14:xfrm>
              <a:off x="6700177" y="5676184"/>
              <a:ext cx="289080" cy="266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56B4EE-5881-49FE-864C-15D55E9EEFBE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682177" y="5640544"/>
                <a:ext cx="3247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05EDD32-31FD-4F4D-AD12-65B19C5FC01B}"/>
                  </a:ext>
                </a:extLst>
              </p14:cNvPr>
              <p14:cNvContentPartPr/>
              <p14:nvPr/>
            </p14:nvContentPartPr>
            <p14:xfrm>
              <a:off x="7703497" y="5776264"/>
              <a:ext cx="746640" cy="519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05EDD32-31FD-4F4D-AD12-65B19C5FC01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685857" y="5740264"/>
                <a:ext cx="78228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BEA6C3B-484B-42A3-B094-F672D72679CA}"/>
                  </a:ext>
                </a:extLst>
              </p14:cNvPr>
              <p14:cNvContentPartPr/>
              <p14:nvPr/>
            </p14:nvContentPartPr>
            <p14:xfrm>
              <a:off x="8428537" y="5846104"/>
              <a:ext cx="454320" cy="198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BEA6C3B-484B-42A3-B094-F672D72679C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410537" y="5810104"/>
                <a:ext cx="489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044E3BA-6B43-4911-83F0-9045A67AE9C0}"/>
                  </a:ext>
                </a:extLst>
              </p14:cNvPr>
              <p14:cNvContentPartPr/>
              <p14:nvPr/>
            </p14:nvContentPartPr>
            <p14:xfrm>
              <a:off x="8772697" y="5379904"/>
              <a:ext cx="437040" cy="5788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044E3BA-6B43-4911-83F0-9045A67AE9C0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754697" y="5344264"/>
                <a:ext cx="47268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0698273-7E9A-46FD-A605-7D34594A3F39}"/>
                  </a:ext>
                </a:extLst>
              </p14:cNvPr>
              <p14:cNvContentPartPr/>
              <p14:nvPr/>
            </p14:nvContentPartPr>
            <p14:xfrm>
              <a:off x="9581977" y="5065984"/>
              <a:ext cx="413280" cy="728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0698273-7E9A-46FD-A605-7D34594A3F39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563977" y="5030344"/>
                <a:ext cx="44892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50F98CB-123C-453F-8952-0BFE041B2AB4}"/>
                  </a:ext>
                </a:extLst>
              </p14:cNvPr>
              <p14:cNvContentPartPr/>
              <p14:nvPr/>
            </p14:nvContentPartPr>
            <p14:xfrm>
              <a:off x="9705097" y="5548024"/>
              <a:ext cx="380160" cy="255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50F98CB-123C-453F-8952-0BFE041B2AB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687457" y="5512384"/>
                <a:ext cx="4158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7F611FB-F552-4805-977E-EC6232CE427E}"/>
                  </a:ext>
                </a:extLst>
              </p14:cNvPr>
              <p14:cNvContentPartPr/>
              <p14:nvPr/>
            </p14:nvContentPartPr>
            <p14:xfrm>
              <a:off x="10112257" y="4778704"/>
              <a:ext cx="1647360" cy="816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7F611FB-F552-4805-977E-EC6232CE427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094617" y="4743064"/>
                <a:ext cx="168300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E36E37B-D88B-42A3-9273-E08168DF2AFC}"/>
                  </a:ext>
                </a:extLst>
              </p14:cNvPr>
              <p14:cNvContentPartPr/>
              <p14:nvPr/>
            </p14:nvContentPartPr>
            <p14:xfrm>
              <a:off x="11650897" y="4842784"/>
              <a:ext cx="520200" cy="363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E36E37B-D88B-42A3-9273-E08168DF2AFC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1632897" y="4806784"/>
                <a:ext cx="5558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DF2E786-D5EE-44A7-8D09-B9ED6CC74378}"/>
                  </a:ext>
                </a:extLst>
              </p14:cNvPr>
              <p14:cNvContentPartPr/>
              <p14:nvPr/>
            </p14:nvContentPartPr>
            <p14:xfrm>
              <a:off x="10236457" y="5078944"/>
              <a:ext cx="283680" cy="135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DF2E786-D5EE-44A7-8D09-B9ED6CC74378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218817" y="5042944"/>
                <a:ext cx="3193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8D5B784-27FC-410A-A099-87A97594ADC3}"/>
                  </a:ext>
                </a:extLst>
              </p14:cNvPr>
              <p14:cNvContentPartPr/>
              <p14:nvPr/>
            </p14:nvContentPartPr>
            <p14:xfrm>
              <a:off x="9062137" y="6391504"/>
              <a:ext cx="124200" cy="1389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8D5B784-27FC-410A-A099-87A97594ADC3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044497" y="6355504"/>
                <a:ext cx="1598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8033225-4A8B-4147-9C69-66807B7650F5}"/>
                  </a:ext>
                </a:extLst>
              </p14:cNvPr>
              <p14:cNvContentPartPr/>
              <p14:nvPr/>
            </p14:nvContentPartPr>
            <p14:xfrm>
              <a:off x="9044137" y="6246424"/>
              <a:ext cx="360" cy="9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8033225-4A8B-4147-9C69-66807B7650F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026137" y="621078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619066D-C2FD-4122-9604-FBF55CC32726}"/>
                  </a:ext>
                </a:extLst>
              </p14:cNvPr>
              <p14:cNvContentPartPr/>
              <p14:nvPr/>
            </p14:nvContentPartPr>
            <p14:xfrm>
              <a:off x="9224857" y="6235264"/>
              <a:ext cx="367560" cy="218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619066D-C2FD-4122-9604-FBF55CC3272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206857" y="6199624"/>
                <a:ext cx="4032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AD006DC-1004-429D-BE76-4D357F988A86}"/>
                  </a:ext>
                </a:extLst>
              </p14:cNvPr>
              <p14:cNvContentPartPr/>
              <p14:nvPr/>
            </p14:nvContentPartPr>
            <p14:xfrm>
              <a:off x="9594937" y="6073264"/>
              <a:ext cx="302760" cy="378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AD006DC-1004-429D-BE76-4D357F988A8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577297" y="6037624"/>
                <a:ext cx="3384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E65A057-E760-48FA-9CDA-CD901766A657}"/>
                  </a:ext>
                </a:extLst>
              </p14:cNvPr>
              <p14:cNvContentPartPr/>
              <p14:nvPr/>
            </p14:nvContentPartPr>
            <p14:xfrm>
              <a:off x="10003897" y="5634784"/>
              <a:ext cx="933840" cy="550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E65A057-E760-48FA-9CDA-CD901766A65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985897" y="5599144"/>
                <a:ext cx="96948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48F0F9D-3655-4DD8-87F9-274A355F3D94}"/>
                  </a:ext>
                </a:extLst>
              </p14:cNvPr>
              <p14:cNvContentPartPr/>
              <p14:nvPr/>
            </p14:nvContentPartPr>
            <p14:xfrm>
              <a:off x="10003897" y="5733424"/>
              <a:ext cx="379440" cy="1875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48F0F9D-3655-4DD8-87F9-274A355F3D9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985897" y="5697784"/>
                <a:ext cx="4150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B603B35-6FBF-4D6E-83C3-C9724985443C}"/>
                  </a:ext>
                </a:extLst>
              </p14:cNvPr>
              <p14:cNvContentPartPr/>
              <p14:nvPr/>
            </p14:nvContentPartPr>
            <p14:xfrm>
              <a:off x="10196497" y="5685184"/>
              <a:ext cx="103320" cy="152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B603B35-6FBF-4D6E-83C3-C9724985443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178857" y="5649184"/>
                <a:ext cx="13896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84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AE0D5D-BE6D-4770-95F6-8BB8A83754AD}"/>
                  </a:ext>
                </a:extLst>
              </p14:cNvPr>
              <p14:cNvContentPartPr/>
              <p14:nvPr/>
            </p14:nvContentPartPr>
            <p14:xfrm>
              <a:off x="497017" y="280305"/>
              <a:ext cx="420480" cy="52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AE0D5D-BE6D-4770-95F6-8BB8A8375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017" y="244305"/>
                <a:ext cx="45612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EA5AFB-B082-4750-B6E1-53C18AC3970B}"/>
                  </a:ext>
                </a:extLst>
              </p14:cNvPr>
              <p14:cNvContentPartPr/>
              <p14:nvPr/>
            </p14:nvContentPartPr>
            <p14:xfrm>
              <a:off x="497377" y="367065"/>
              <a:ext cx="383760" cy="176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EA5AFB-B082-4750-B6E1-53C18AC397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737" y="331065"/>
                <a:ext cx="4194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32CD89-7DDF-4472-B543-4B8A63C54C9C}"/>
                  </a:ext>
                </a:extLst>
              </p14:cNvPr>
              <p14:cNvContentPartPr/>
              <p14:nvPr/>
            </p14:nvContentPartPr>
            <p14:xfrm>
              <a:off x="570097" y="147465"/>
              <a:ext cx="329400" cy="8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32CD89-7DDF-4472-B543-4B8A63C54C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097" y="111465"/>
                <a:ext cx="365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D6FED6-BC6A-41DC-A408-B372761F2729}"/>
                  </a:ext>
                </a:extLst>
              </p14:cNvPr>
              <p14:cNvContentPartPr/>
              <p14:nvPr/>
            </p14:nvContentPartPr>
            <p14:xfrm>
              <a:off x="1069777" y="234945"/>
              <a:ext cx="261360" cy="37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D6FED6-BC6A-41DC-A408-B372761F27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1777" y="199305"/>
                <a:ext cx="2970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F3E485-DEDF-496B-B98F-9D65F054763B}"/>
                  </a:ext>
                </a:extLst>
              </p14:cNvPr>
              <p14:cNvContentPartPr/>
              <p14:nvPr/>
            </p14:nvContentPartPr>
            <p14:xfrm>
              <a:off x="1031977" y="361665"/>
              <a:ext cx="318600" cy="12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F3E485-DEDF-496B-B98F-9D65F05476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3977" y="325665"/>
                <a:ext cx="3542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E9D60E-607E-40CE-9123-BD21B362F819}"/>
                  </a:ext>
                </a:extLst>
              </p14:cNvPr>
              <p14:cNvContentPartPr/>
              <p14:nvPr/>
            </p14:nvContentPartPr>
            <p14:xfrm>
              <a:off x="1454617" y="302985"/>
              <a:ext cx="354240" cy="243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E9D60E-607E-40CE-9123-BD21B362F8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6617" y="266985"/>
                <a:ext cx="3898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565357-D347-4B8B-A14A-AB5506E44535}"/>
                  </a:ext>
                </a:extLst>
              </p14:cNvPr>
              <p14:cNvContentPartPr/>
              <p14:nvPr/>
            </p14:nvContentPartPr>
            <p14:xfrm>
              <a:off x="2045737" y="388305"/>
              <a:ext cx="661320" cy="172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565357-D347-4B8B-A14A-AB5506E445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8097" y="352305"/>
                <a:ext cx="6969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78983C-58BF-479B-BAFB-D75E144CA80C}"/>
                  </a:ext>
                </a:extLst>
              </p14:cNvPr>
              <p14:cNvContentPartPr/>
              <p14:nvPr/>
            </p14:nvContentPartPr>
            <p14:xfrm>
              <a:off x="2702377" y="219465"/>
              <a:ext cx="429480" cy="531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78983C-58BF-479B-BAFB-D75E144CA8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4377" y="183465"/>
                <a:ext cx="46512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707BC0-6861-4ACC-A529-C78187F59D21}"/>
                  </a:ext>
                </a:extLst>
              </p14:cNvPr>
              <p14:cNvContentPartPr/>
              <p14:nvPr/>
            </p14:nvContentPartPr>
            <p14:xfrm>
              <a:off x="3231937" y="226305"/>
              <a:ext cx="285480" cy="239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707BC0-6861-4ACC-A529-C78187F59D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13937" y="190305"/>
                <a:ext cx="3211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F982148-E8D8-45B3-AA8E-9F257A2F31A0}"/>
                  </a:ext>
                </a:extLst>
              </p14:cNvPr>
              <p14:cNvContentPartPr/>
              <p14:nvPr/>
            </p14:nvContentPartPr>
            <p14:xfrm>
              <a:off x="3565297" y="201105"/>
              <a:ext cx="412920" cy="462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F982148-E8D8-45B3-AA8E-9F257A2F31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7657" y="165105"/>
                <a:ext cx="4485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DEA939-2B7E-4943-98DE-0CC90E481C81}"/>
                  </a:ext>
                </a:extLst>
              </p14:cNvPr>
              <p14:cNvContentPartPr/>
              <p14:nvPr/>
            </p14:nvContentPartPr>
            <p14:xfrm>
              <a:off x="4218697" y="32566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DEA939-2B7E-4943-98DE-0CC90E481C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00697" y="290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CD2D0A-F043-4204-B0BF-0AFA5AEA93D0}"/>
                  </a:ext>
                </a:extLst>
              </p14:cNvPr>
              <p14:cNvContentPartPr/>
              <p14:nvPr/>
            </p14:nvContentPartPr>
            <p14:xfrm>
              <a:off x="4341817" y="687825"/>
              <a:ext cx="3960" cy="3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CD2D0A-F043-4204-B0BF-0AFA5AEA93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23817" y="651825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119828-B653-4E0E-AF9E-005D81A2C76A}"/>
                  </a:ext>
                </a:extLst>
              </p14:cNvPr>
              <p14:cNvContentPartPr/>
              <p14:nvPr/>
            </p14:nvContentPartPr>
            <p14:xfrm>
              <a:off x="4607857" y="361665"/>
              <a:ext cx="781200" cy="977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119828-B653-4E0E-AF9E-005D81A2C7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0217" y="326025"/>
                <a:ext cx="81684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927BE4-9B88-4034-966B-58AA3F8A27A1}"/>
                  </a:ext>
                </a:extLst>
              </p14:cNvPr>
              <p14:cNvContentPartPr/>
              <p14:nvPr/>
            </p14:nvContentPartPr>
            <p14:xfrm>
              <a:off x="5412457" y="261945"/>
              <a:ext cx="163800" cy="585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927BE4-9B88-4034-966B-58AA3F8A27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94817" y="226305"/>
                <a:ext cx="19944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03147B-AFEE-42D0-A1EB-2706E9B8E90F}"/>
                  </a:ext>
                </a:extLst>
              </p14:cNvPr>
              <p14:cNvContentPartPr/>
              <p14:nvPr/>
            </p14:nvContentPartPr>
            <p14:xfrm>
              <a:off x="5576617" y="280305"/>
              <a:ext cx="367560" cy="275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03147B-AFEE-42D0-A1EB-2706E9B8E9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8977" y="244305"/>
                <a:ext cx="4032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4F2C92-6D1F-4883-8243-0AC8BB27B239}"/>
                  </a:ext>
                </a:extLst>
              </p14:cNvPr>
              <p14:cNvContentPartPr/>
              <p14:nvPr/>
            </p14:nvContentPartPr>
            <p14:xfrm>
              <a:off x="5540617" y="342585"/>
              <a:ext cx="300960" cy="83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4F2C92-6D1F-4883-8243-0AC8BB27B2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22617" y="306585"/>
                <a:ext cx="3366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FDAE61-FA38-4205-9646-67F0485F3D4C}"/>
                  </a:ext>
                </a:extLst>
              </p14:cNvPr>
              <p14:cNvContentPartPr/>
              <p14:nvPr/>
            </p14:nvContentPartPr>
            <p14:xfrm>
              <a:off x="6011137" y="234945"/>
              <a:ext cx="486360" cy="560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FDAE61-FA38-4205-9646-67F0485F3D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93497" y="199305"/>
                <a:ext cx="52200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3081B50-8DA9-4F28-B0CF-47553CF7623B}"/>
                  </a:ext>
                </a:extLst>
              </p14:cNvPr>
              <p14:cNvContentPartPr/>
              <p14:nvPr/>
            </p14:nvContentPartPr>
            <p14:xfrm>
              <a:off x="6753457" y="523305"/>
              <a:ext cx="412920" cy="74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3081B50-8DA9-4F28-B0CF-47553CF762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35817" y="487665"/>
                <a:ext cx="448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C3A9614-EA6C-4F0D-BE1E-FFE9AEE40053}"/>
                  </a:ext>
                </a:extLst>
              </p14:cNvPr>
              <p14:cNvContentPartPr/>
              <p14:nvPr/>
            </p14:nvContentPartPr>
            <p14:xfrm>
              <a:off x="6717097" y="360225"/>
              <a:ext cx="437400" cy="92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C3A9614-EA6C-4F0D-BE1E-FFE9AEE4005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99457" y="324585"/>
                <a:ext cx="4730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0F957A-5B5E-4F5A-99D1-9A4307BBEB07}"/>
                  </a:ext>
                </a:extLst>
              </p14:cNvPr>
              <p14:cNvContentPartPr/>
              <p14:nvPr/>
            </p14:nvContentPartPr>
            <p14:xfrm>
              <a:off x="7342057" y="248625"/>
              <a:ext cx="595800" cy="308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0F957A-5B5E-4F5A-99D1-9A4307BBEB0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24057" y="212625"/>
                <a:ext cx="6314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597F739-E367-488F-BEF7-C5CE947DB115}"/>
                  </a:ext>
                </a:extLst>
              </p14:cNvPr>
              <p14:cNvContentPartPr/>
              <p14:nvPr/>
            </p14:nvContentPartPr>
            <p14:xfrm>
              <a:off x="8183737" y="180585"/>
              <a:ext cx="102240" cy="350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597F739-E367-488F-BEF7-C5CE947DB11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66097" y="144945"/>
                <a:ext cx="1378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8C9465B-4145-45BF-94FF-47E9A368A740}"/>
                  </a:ext>
                </a:extLst>
              </p14:cNvPr>
              <p14:cNvContentPartPr/>
              <p14:nvPr/>
            </p14:nvContentPartPr>
            <p14:xfrm>
              <a:off x="8337817" y="162585"/>
              <a:ext cx="271080" cy="275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8C9465B-4145-45BF-94FF-47E9A368A74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19817" y="126585"/>
                <a:ext cx="3067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9AE3DDB-0954-40E5-AB4B-BB46F95C9A31}"/>
                  </a:ext>
                </a:extLst>
              </p14:cNvPr>
              <p14:cNvContentPartPr/>
              <p14:nvPr/>
            </p14:nvContentPartPr>
            <p14:xfrm>
              <a:off x="8310817" y="285345"/>
              <a:ext cx="142920" cy="13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9AE3DDB-0954-40E5-AB4B-BB46F95C9A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92817" y="249705"/>
                <a:ext cx="1785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2422597-090D-4AAD-BA53-22B5AB156A96}"/>
                  </a:ext>
                </a:extLst>
              </p14:cNvPr>
              <p14:cNvContentPartPr/>
              <p14:nvPr/>
            </p14:nvContentPartPr>
            <p14:xfrm>
              <a:off x="8654617" y="189945"/>
              <a:ext cx="219240" cy="399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2422597-090D-4AAD-BA53-22B5AB156A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36977" y="153945"/>
                <a:ext cx="2548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6DF0C8B-3EB4-4589-B159-C2E2CC468C34}"/>
                  </a:ext>
                </a:extLst>
              </p14:cNvPr>
              <p14:cNvContentPartPr/>
              <p14:nvPr/>
            </p14:nvContentPartPr>
            <p14:xfrm>
              <a:off x="9035137" y="478305"/>
              <a:ext cx="417600" cy="28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6DF0C8B-3EB4-4589-B159-C2E2CC468C3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17137" y="442665"/>
                <a:ext cx="4532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E2B945C-6F94-4253-969F-521CC3FF9974}"/>
                  </a:ext>
                </a:extLst>
              </p14:cNvPr>
              <p14:cNvContentPartPr/>
              <p14:nvPr/>
            </p14:nvContentPartPr>
            <p14:xfrm>
              <a:off x="9605377" y="259785"/>
              <a:ext cx="493560" cy="361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E2B945C-6F94-4253-969F-521CC3FF99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87737" y="223785"/>
                <a:ext cx="5292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E033007-2EF3-498C-A342-63C535046123}"/>
                  </a:ext>
                </a:extLst>
              </p14:cNvPr>
              <p14:cNvContentPartPr/>
              <p14:nvPr/>
            </p14:nvContentPartPr>
            <p14:xfrm>
              <a:off x="10319257" y="207945"/>
              <a:ext cx="331560" cy="617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E033007-2EF3-498C-A342-63C53504612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01257" y="172305"/>
                <a:ext cx="36720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45017F1-0CB8-4D3A-A74A-A07A3C21AC21}"/>
                  </a:ext>
                </a:extLst>
              </p14:cNvPr>
              <p14:cNvContentPartPr/>
              <p14:nvPr/>
            </p14:nvContentPartPr>
            <p14:xfrm>
              <a:off x="10583137" y="343665"/>
              <a:ext cx="271800" cy="384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45017F1-0CB8-4D3A-A74A-A07A3C21AC2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65137" y="307665"/>
                <a:ext cx="3074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0F3D2BA-728D-47FF-B4FB-FDE6E60F3011}"/>
                  </a:ext>
                </a:extLst>
              </p14:cNvPr>
              <p14:cNvContentPartPr/>
              <p14:nvPr/>
            </p14:nvContentPartPr>
            <p14:xfrm>
              <a:off x="10565137" y="524385"/>
              <a:ext cx="126360" cy="46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0F3D2BA-728D-47FF-B4FB-FDE6E60F301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547137" y="488385"/>
                <a:ext cx="1620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3067376-B4E7-4E16-A20A-7ABDAF037366}"/>
                  </a:ext>
                </a:extLst>
              </p14:cNvPr>
              <p14:cNvContentPartPr/>
              <p14:nvPr/>
            </p14:nvContentPartPr>
            <p14:xfrm>
              <a:off x="10954297" y="472905"/>
              <a:ext cx="207000" cy="26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3067376-B4E7-4E16-A20A-7ABDAF0373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36657" y="436905"/>
                <a:ext cx="2426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2C4E594-1AF6-43AC-9D70-B58AD212AA75}"/>
                  </a:ext>
                </a:extLst>
              </p14:cNvPr>
              <p14:cNvContentPartPr/>
              <p14:nvPr/>
            </p14:nvContentPartPr>
            <p14:xfrm>
              <a:off x="11308897" y="194625"/>
              <a:ext cx="451800" cy="388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2C4E594-1AF6-43AC-9D70-B58AD212AA7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291257" y="158625"/>
                <a:ext cx="4874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43C84EB-2616-448D-8198-B872FF53A7BD}"/>
                  </a:ext>
                </a:extLst>
              </p14:cNvPr>
              <p14:cNvContentPartPr/>
              <p14:nvPr/>
            </p14:nvContentPartPr>
            <p14:xfrm>
              <a:off x="11245537" y="112905"/>
              <a:ext cx="379080" cy="403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3C84EB-2616-448D-8198-B872FF53A7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227537" y="77265"/>
                <a:ext cx="4147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4156D57-0B23-4F32-8200-F9FB64AFB026}"/>
                  </a:ext>
                </a:extLst>
              </p14:cNvPr>
              <p14:cNvContentPartPr/>
              <p14:nvPr/>
            </p14:nvContentPartPr>
            <p14:xfrm>
              <a:off x="11823697" y="216945"/>
              <a:ext cx="148320" cy="590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4156D57-0B23-4F32-8200-F9FB64AFB0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805697" y="180945"/>
                <a:ext cx="1839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656F6B9-9D61-43B0-AC52-07BE8D97805E}"/>
                  </a:ext>
                </a:extLst>
              </p14:cNvPr>
              <p14:cNvContentPartPr/>
              <p14:nvPr/>
            </p14:nvContentPartPr>
            <p14:xfrm>
              <a:off x="171577" y="1060425"/>
              <a:ext cx="410400" cy="865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656F6B9-9D61-43B0-AC52-07BE8D97805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3577" y="1024425"/>
                <a:ext cx="44604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69B39A-D2FF-40D5-BAF3-BB67A7D4062D}"/>
                  </a:ext>
                </a:extLst>
              </p14:cNvPr>
              <p14:cNvContentPartPr/>
              <p14:nvPr/>
            </p14:nvContentPartPr>
            <p14:xfrm>
              <a:off x="710497" y="1135665"/>
              <a:ext cx="596160" cy="578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69B39A-D2FF-40D5-BAF3-BB67A7D406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2497" y="1099665"/>
                <a:ext cx="6318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D63614D-E2E0-414B-B132-69D65F26D7F6}"/>
                  </a:ext>
                </a:extLst>
              </p14:cNvPr>
              <p14:cNvContentPartPr/>
              <p14:nvPr/>
            </p14:nvContentPartPr>
            <p14:xfrm>
              <a:off x="597457" y="1318905"/>
              <a:ext cx="1204560" cy="872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D63614D-E2E0-414B-B132-69D65F26D7F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9457" y="1282905"/>
                <a:ext cx="124020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0B0BFF-80F1-46DF-A6D1-CC1497D71248}"/>
                  </a:ext>
                </a:extLst>
              </p14:cNvPr>
              <p14:cNvContentPartPr/>
              <p14:nvPr/>
            </p14:nvContentPartPr>
            <p14:xfrm>
              <a:off x="895897" y="1730385"/>
              <a:ext cx="736560" cy="388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0B0BFF-80F1-46DF-A6D1-CC1497D712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8257" y="1694745"/>
                <a:ext cx="77220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AEFC15-56B9-46AE-8FC6-937A8F51034A}"/>
                  </a:ext>
                </a:extLst>
              </p14:cNvPr>
              <p14:cNvContentPartPr/>
              <p14:nvPr/>
            </p14:nvContentPartPr>
            <p14:xfrm>
              <a:off x="2317537" y="1899225"/>
              <a:ext cx="236520" cy="478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AEFC15-56B9-46AE-8FC6-937A8F5103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99537" y="1863225"/>
                <a:ext cx="2721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379BFF6-B9CD-4026-9A36-EE860703FD11}"/>
                  </a:ext>
                </a:extLst>
              </p14:cNvPr>
              <p14:cNvContentPartPr/>
              <p14:nvPr/>
            </p14:nvContentPartPr>
            <p14:xfrm>
              <a:off x="2281177" y="1556145"/>
              <a:ext cx="353160" cy="375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379BFF6-B9CD-4026-9A36-EE860703FD1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63537" y="1520145"/>
                <a:ext cx="3888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CB6A89C-6DA4-45E5-A71F-609F0C13381E}"/>
                  </a:ext>
                </a:extLst>
              </p14:cNvPr>
              <p14:cNvContentPartPr/>
              <p14:nvPr/>
            </p14:nvContentPartPr>
            <p14:xfrm>
              <a:off x="2860417" y="1416465"/>
              <a:ext cx="960120" cy="681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CB6A89C-6DA4-45E5-A71F-609F0C1338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42777" y="1380825"/>
                <a:ext cx="99576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B8BD242-88EB-4A17-86C0-0ECF5B262E9D}"/>
                  </a:ext>
                </a:extLst>
              </p14:cNvPr>
              <p14:cNvContentPartPr/>
              <p14:nvPr/>
            </p14:nvContentPartPr>
            <p14:xfrm>
              <a:off x="3294937" y="1615545"/>
              <a:ext cx="291960" cy="122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B8BD242-88EB-4A17-86C0-0ECF5B262E9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77297" y="1579545"/>
                <a:ext cx="327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6251CF7-2CA2-44D4-ADF3-C7915CFFF8A2}"/>
                  </a:ext>
                </a:extLst>
              </p14:cNvPr>
              <p14:cNvContentPartPr/>
              <p14:nvPr/>
            </p14:nvContentPartPr>
            <p14:xfrm>
              <a:off x="4105657" y="1574865"/>
              <a:ext cx="512280" cy="466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6251CF7-2CA2-44D4-ADF3-C7915CFFF8A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87657" y="1539225"/>
                <a:ext cx="5479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E68B67-1ED2-401A-8CEC-2AEC425147AE}"/>
                  </a:ext>
                </a:extLst>
              </p14:cNvPr>
              <p14:cNvContentPartPr/>
              <p14:nvPr/>
            </p14:nvContentPartPr>
            <p14:xfrm>
              <a:off x="4155337" y="1740465"/>
              <a:ext cx="394920" cy="160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E68B67-1ED2-401A-8CEC-2AEC425147A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37337" y="1704465"/>
                <a:ext cx="4305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814F9A9-07A6-4248-A261-9807662EA53A}"/>
                  </a:ext>
                </a:extLst>
              </p14:cNvPr>
              <p14:cNvContentPartPr/>
              <p14:nvPr/>
            </p14:nvContentPartPr>
            <p14:xfrm>
              <a:off x="4933657" y="1660545"/>
              <a:ext cx="464760" cy="141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814F9A9-07A6-4248-A261-9807662EA53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16017" y="1624545"/>
                <a:ext cx="5004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47D0493-5B24-40DA-A253-75FAA4C84976}"/>
                  </a:ext>
                </a:extLst>
              </p14:cNvPr>
              <p14:cNvContentPartPr/>
              <p14:nvPr/>
            </p14:nvContentPartPr>
            <p14:xfrm>
              <a:off x="5051377" y="1908225"/>
              <a:ext cx="473760" cy="119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47D0493-5B24-40DA-A253-75FAA4C8497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33737" y="1872585"/>
                <a:ext cx="5094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BACF292-F751-4698-A807-4F0BDD09C463}"/>
                  </a:ext>
                </a:extLst>
              </p14:cNvPr>
              <p14:cNvContentPartPr/>
              <p14:nvPr/>
            </p14:nvContentPartPr>
            <p14:xfrm>
              <a:off x="5657617" y="1489545"/>
              <a:ext cx="317880" cy="403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BACF292-F751-4698-A807-4F0BDD09C46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39617" y="1453545"/>
                <a:ext cx="3535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0165F8-460E-4A09-ABDB-07D654C11BDD}"/>
                  </a:ext>
                </a:extLst>
              </p14:cNvPr>
              <p14:cNvContentPartPr/>
              <p14:nvPr/>
            </p14:nvContentPartPr>
            <p14:xfrm>
              <a:off x="814537" y="2951145"/>
              <a:ext cx="591840" cy="759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0165F8-460E-4A09-ABDB-07D654C11BD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6897" y="2915505"/>
                <a:ext cx="62748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58C19A6-C0FC-4058-B9E1-810C74D1F3CB}"/>
                  </a:ext>
                </a:extLst>
              </p14:cNvPr>
              <p14:cNvContentPartPr/>
              <p14:nvPr/>
            </p14:nvContentPartPr>
            <p14:xfrm>
              <a:off x="1522297" y="2842425"/>
              <a:ext cx="402840" cy="571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58C19A6-C0FC-4058-B9E1-810C74D1F3C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04657" y="2806785"/>
                <a:ext cx="43848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1A13A65-500B-4EB1-8F1E-4FF2532B5143}"/>
                  </a:ext>
                </a:extLst>
              </p14:cNvPr>
              <p14:cNvContentPartPr/>
              <p14:nvPr/>
            </p14:nvContentPartPr>
            <p14:xfrm>
              <a:off x="1893817" y="3094425"/>
              <a:ext cx="439200" cy="145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1A13A65-500B-4EB1-8F1E-4FF2532B514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76177" y="3058425"/>
                <a:ext cx="4748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7E4E01E-776B-417F-BC55-4A09E1F866BB}"/>
                  </a:ext>
                </a:extLst>
              </p14:cNvPr>
              <p14:cNvContentPartPr/>
              <p14:nvPr/>
            </p14:nvContentPartPr>
            <p14:xfrm>
              <a:off x="1964377" y="2788065"/>
              <a:ext cx="649080" cy="699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7E4E01E-776B-417F-BC55-4A09E1F866B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46377" y="2752065"/>
                <a:ext cx="68472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F4A429E-83A5-4A6C-83C4-62FE78550768}"/>
                  </a:ext>
                </a:extLst>
              </p14:cNvPr>
              <p14:cNvContentPartPr/>
              <p14:nvPr/>
            </p14:nvContentPartPr>
            <p14:xfrm>
              <a:off x="2996497" y="3004065"/>
              <a:ext cx="732240" cy="56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F4A429E-83A5-4A6C-83C4-62FE7855076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78497" y="2968425"/>
                <a:ext cx="7678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CAF39E-16E5-4596-86DF-435C89E14FC0}"/>
                  </a:ext>
                </a:extLst>
              </p14:cNvPr>
              <p14:cNvContentPartPr/>
              <p14:nvPr/>
            </p14:nvContentPartPr>
            <p14:xfrm>
              <a:off x="3240577" y="3115665"/>
              <a:ext cx="753120" cy="225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CAF39E-16E5-4596-86DF-435C89E14FC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22937" y="3080025"/>
                <a:ext cx="7887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EC38F7B-9640-464D-8127-94EC5A6121A0}"/>
                  </a:ext>
                </a:extLst>
              </p14:cNvPr>
              <p14:cNvContentPartPr/>
              <p14:nvPr/>
            </p14:nvContentPartPr>
            <p14:xfrm>
              <a:off x="4118977" y="2691225"/>
              <a:ext cx="559800" cy="469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EC38F7B-9640-464D-8127-94EC5A6121A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01337" y="2655585"/>
                <a:ext cx="59544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AF0616A-96F7-4F18-9F93-F5EEDB9EA4B0}"/>
                  </a:ext>
                </a:extLst>
              </p14:cNvPr>
              <p14:cNvContentPartPr/>
              <p14:nvPr/>
            </p14:nvContentPartPr>
            <p14:xfrm>
              <a:off x="4942657" y="2525625"/>
              <a:ext cx="85320" cy="493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AF0616A-96F7-4F18-9F93-F5EEDB9EA4B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25017" y="2489625"/>
                <a:ext cx="12096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CCA4008-394A-474A-AB41-958C21B9AD27}"/>
                  </a:ext>
                </a:extLst>
              </p14:cNvPr>
              <p14:cNvContentPartPr/>
              <p14:nvPr/>
            </p14:nvContentPartPr>
            <p14:xfrm>
              <a:off x="5267017" y="2561985"/>
              <a:ext cx="294480" cy="302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CCA4008-394A-474A-AB41-958C21B9AD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49377" y="2525985"/>
                <a:ext cx="3301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BAB095-A3EA-4BD7-AF19-D3BE12EDBC19}"/>
                  </a:ext>
                </a:extLst>
              </p14:cNvPr>
              <p14:cNvContentPartPr/>
              <p14:nvPr/>
            </p14:nvContentPartPr>
            <p14:xfrm>
              <a:off x="5612617" y="2389905"/>
              <a:ext cx="355680" cy="619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BAB095-A3EA-4BD7-AF19-D3BE12EDBC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94977" y="2353905"/>
                <a:ext cx="39132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CC959D8-0D25-431A-89D8-2B02609E5BDD}"/>
                  </a:ext>
                </a:extLst>
              </p14:cNvPr>
              <p14:cNvContentPartPr/>
              <p14:nvPr/>
            </p14:nvContentPartPr>
            <p14:xfrm>
              <a:off x="6092857" y="2527065"/>
              <a:ext cx="299160" cy="125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CC959D8-0D25-431A-89D8-2B02609E5BD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74857" y="2491065"/>
                <a:ext cx="3348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8637355-CF8D-4FB8-80AD-74935FEC27A6}"/>
                  </a:ext>
                </a:extLst>
              </p14:cNvPr>
              <p14:cNvContentPartPr/>
              <p14:nvPr/>
            </p14:nvContentPartPr>
            <p14:xfrm>
              <a:off x="6527377" y="2112345"/>
              <a:ext cx="1060560" cy="427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8637355-CF8D-4FB8-80AD-74935FEC27A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09377" y="2076705"/>
                <a:ext cx="10962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4C67CA4-F7C3-415D-A6B0-7002D0CE02A2}"/>
                  </a:ext>
                </a:extLst>
              </p14:cNvPr>
              <p14:cNvContentPartPr/>
              <p14:nvPr/>
            </p14:nvContentPartPr>
            <p14:xfrm>
              <a:off x="7550137" y="1873665"/>
              <a:ext cx="336600" cy="472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4C67CA4-F7C3-415D-A6B0-7002D0CE02A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532497" y="1838025"/>
                <a:ext cx="3722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3B8959-480B-4801-A064-0E4CC26B18D4}"/>
                  </a:ext>
                </a:extLst>
              </p14:cNvPr>
              <p14:cNvContentPartPr/>
              <p14:nvPr/>
            </p14:nvContentPartPr>
            <p14:xfrm>
              <a:off x="8072857" y="2024865"/>
              <a:ext cx="333000" cy="285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3B8959-480B-4801-A064-0E4CC26B18D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055217" y="1989225"/>
                <a:ext cx="3686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F24A24-C6F5-4CD8-936C-C4D4E9D23125}"/>
                  </a:ext>
                </a:extLst>
              </p14:cNvPr>
              <p14:cNvContentPartPr/>
              <p14:nvPr/>
            </p14:nvContentPartPr>
            <p14:xfrm>
              <a:off x="8591257" y="2117385"/>
              <a:ext cx="273240" cy="55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F24A24-C6F5-4CD8-936C-C4D4E9D2312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73617" y="2081745"/>
                <a:ext cx="3088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4DF797C-F47A-4E69-A364-4E27F32E9268}"/>
                  </a:ext>
                </a:extLst>
              </p14:cNvPr>
              <p14:cNvContentPartPr/>
              <p14:nvPr/>
            </p14:nvContentPartPr>
            <p14:xfrm>
              <a:off x="8890057" y="1737945"/>
              <a:ext cx="285120" cy="479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4DF797C-F47A-4E69-A364-4E27F32E926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72057" y="1701945"/>
                <a:ext cx="32076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C6B8673-21E3-4106-B2D8-088369E54647}"/>
                  </a:ext>
                </a:extLst>
              </p14:cNvPr>
              <p14:cNvContentPartPr/>
              <p14:nvPr/>
            </p14:nvContentPartPr>
            <p14:xfrm>
              <a:off x="8681977" y="1475505"/>
              <a:ext cx="651240" cy="791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C6B8673-21E3-4106-B2D8-088369E5464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64337" y="1439505"/>
                <a:ext cx="68688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7674F1B-000C-4DBD-B44A-B87CA18EC5FA}"/>
                  </a:ext>
                </a:extLst>
              </p14:cNvPr>
              <p14:cNvContentPartPr/>
              <p14:nvPr/>
            </p14:nvContentPartPr>
            <p14:xfrm>
              <a:off x="3720817" y="3816585"/>
              <a:ext cx="670680" cy="338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7674F1B-000C-4DBD-B44A-B87CA18EC5F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02817" y="3780945"/>
                <a:ext cx="7063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0168029-8A07-4F04-8B6B-F2A213C36817}"/>
                  </a:ext>
                </a:extLst>
              </p14:cNvPr>
              <p14:cNvContentPartPr/>
              <p14:nvPr/>
            </p14:nvContentPartPr>
            <p14:xfrm>
              <a:off x="3829177" y="4343625"/>
              <a:ext cx="511560" cy="128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0168029-8A07-4F04-8B6B-F2A213C3681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811537" y="4307985"/>
                <a:ext cx="547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26F9A74-9EA0-40F8-8F94-8939D647CEA0}"/>
                  </a:ext>
                </a:extLst>
              </p14:cNvPr>
              <p14:cNvContentPartPr/>
              <p14:nvPr/>
            </p14:nvContentPartPr>
            <p14:xfrm>
              <a:off x="4549537" y="3246705"/>
              <a:ext cx="1085400" cy="1102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26F9A74-9EA0-40F8-8F94-8939D647CEA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31897" y="3210705"/>
                <a:ext cx="1121040" cy="11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8B401CD-04B9-4D1E-81AA-FD8D87F11940}"/>
                  </a:ext>
                </a:extLst>
              </p14:cNvPr>
              <p14:cNvContentPartPr/>
              <p14:nvPr/>
            </p14:nvContentPartPr>
            <p14:xfrm>
              <a:off x="5965777" y="3276945"/>
              <a:ext cx="144000" cy="438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8B401CD-04B9-4D1E-81AA-FD8D87F1194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48137" y="3241305"/>
                <a:ext cx="1796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CEF0B9-E4A4-44C7-9B2A-D42D4893F5CF}"/>
                  </a:ext>
                </a:extLst>
              </p14:cNvPr>
              <p14:cNvContentPartPr/>
              <p14:nvPr/>
            </p14:nvContentPartPr>
            <p14:xfrm>
              <a:off x="6120217" y="3457665"/>
              <a:ext cx="327240" cy="300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CEF0B9-E4A4-44C7-9B2A-D42D4893F5C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102577" y="3422025"/>
                <a:ext cx="3628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062DD6-088C-4CB9-918B-05DE677DAF4F}"/>
                  </a:ext>
                </a:extLst>
              </p14:cNvPr>
              <p14:cNvContentPartPr/>
              <p14:nvPr/>
            </p14:nvContentPartPr>
            <p14:xfrm>
              <a:off x="6270337" y="3187305"/>
              <a:ext cx="538920" cy="517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062DD6-088C-4CB9-918B-05DE677DAF4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252337" y="3151305"/>
                <a:ext cx="57456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3E7DE1E-0E29-44F4-8E1B-E7708D773408}"/>
                  </a:ext>
                </a:extLst>
              </p14:cNvPr>
              <p14:cNvContentPartPr/>
              <p14:nvPr/>
            </p14:nvContentPartPr>
            <p14:xfrm>
              <a:off x="6979897" y="3328785"/>
              <a:ext cx="421200" cy="220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3E7DE1E-0E29-44F4-8E1B-E7708D77340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962257" y="3292785"/>
                <a:ext cx="4568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E9808AE-3F7B-4C97-90E3-DCD9B8ED24E6}"/>
                  </a:ext>
                </a:extLst>
              </p14:cNvPr>
              <p14:cNvContentPartPr/>
              <p14:nvPr/>
            </p14:nvContentPartPr>
            <p14:xfrm>
              <a:off x="7369057" y="2754585"/>
              <a:ext cx="797400" cy="640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E9808AE-3F7B-4C97-90E3-DCD9B8ED24E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51057" y="2718945"/>
                <a:ext cx="83304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C13669C-6024-44C9-95AD-5FECF7C973DE}"/>
                  </a:ext>
                </a:extLst>
              </p14:cNvPr>
              <p14:cNvContentPartPr/>
              <p14:nvPr/>
            </p14:nvContentPartPr>
            <p14:xfrm>
              <a:off x="8380657" y="2679705"/>
              <a:ext cx="174240" cy="5349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C13669C-6024-44C9-95AD-5FECF7C973D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363017" y="2643705"/>
                <a:ext cx="20988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2F723BB-585F-4D3C-8244-53DCA2F0B4E8}"/>
                  </a:ext>
                </a:extLst>
              </p14:cNvPr>
              <p14:cNvContentPartPr/>
              <p14:nvPr/>
            </p14:nvContentPartPr>
            <p14:xfrm>
              <a:off x="8536897" y="2991105"/>
              <a:ext cx="226080" cy="60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2F723BB-585F-4D3C-8244-53DCA2F0B4E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519257" y="2955465"/>
                <a:ext cx="2617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3E56ED9-DA83-41E9-9A52-345E5762F8A8}"/>
                  </a:ext>
                </a:extLst>
              </p14:cNvPr>
              <p14:cNvContentPartPr/>
              <p14:nvPr/>
            </p14:nvContentPartPr>
            <p14:xfrm>
              <a:off x="8854057" y="2679705"/>
              <a:ext cx="236520" cy="385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3E56ED9-DA83-41E9-9A52-345E5762F8A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836417" y="2643705"/>
                <a:ext cx="2721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95AE1AF-7289-4DD2-B115-C0A6BEF9A541}"/>
                  </a:ext>
                </a:extLst>
              </p14:cNvPr>
              <p14:cNvContentPartPr/>
              <p14:nvPr/>
            </p14:nvContentPartPr>
            <p14:xfrm>
              <a:off x="8953777" y="2498625"/>
              <a:ext cx="426240" cy="698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95AE1AF-7289-4DD2-B115-C0A6BEF9A54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35777" y="2462625"/>
                <a:ext cx="46188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DE4C69D-4A71-44B7-ABCB-563086FD8EE4}"/>
                  </a:ext>
                </a:extLst>
              </p14:cNvPr>
              <p14:cNvContentPartPr/>
              <p14:nvPr/>
            </p14:nvContentPartPr>
            <p14:xfrm>
              <a:off x="4390777" y="5022585"/>
              <a:ext cx="585000" cy="237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DE4C69D-4A71-44B7-ABCB-563086FD8EE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372777" y="4986585"/>
                <a:ext cx="6206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8C3032B-B424-4F27-89AD-065649205749}"/>
                  </a:ext>
                </a:extLst>
              </p14:cNvPr>
              <p14:cNvContentPartPr/>
              <p14:nvPr/>
            </p14:nvContentPartPr>
            <p14:xfrm>
              <a:off x="4508497" y="5391225"/>
              <a:ext cx="295920" cy="68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C3032B-B424-4F27-89AD-0656492057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490497" y="5355225"/>
                <a:ext cx="3315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F9BBE26-FAAF-44D1-9EED-4C8A84B28A72}"/>
                  </a:ext>
                </a:extLst>
              </p14:cNvPr>
              <p14:cNvContentPartPr/>
              <p14:nvPr/>
            </p14:nvContentPartPr>
            <p14:xfrm>
              <a:off x="5676337" y="4191345"/>
              <a:ext cx="381240" cy="681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F9BBE26-FAAF-44D1-9EED-4C8A84B28A7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658337" y="4155345"/>
                <a:ext cx="41688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C91D5D3-26EC-43E3-9099-B476D836578D}"/>
                  </a:ext>
                </a:extLst>
              </p14:cNvPr>
              <p14:cNvContentPartPr/>
              <p14:nvPr/>
            </p14:nvContentPartPr>
            <p14:xfrm>
              <a:off x="5540617" y="5087745"/>
              <a:ext cx="325800" cy="418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C91D5D3-26EC-43E3-9099-B476D836578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22617" y="5052105"/>
                <a:ext cx="3614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9F5E97A-31F5-49C0-905F-BD1C3F34B589}"/>
                  </a:ext>
                </a:extLst>
              </p14:cNvPr>
              <p14:cNvContentPartPr/>
              <p14:nvPr/>
            </p14:nvContentPartPr>
            <p14:xfrm>
              <a:off x="5485897" y="4986945"/>
              <a:ext cx="352440" cy="2264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9F5E97A-31F5-49C0-905F-BD1C3F34B58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468257" y="4950945"/>
                <a:ext cx="3880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DA94CC3-FD10-4CBE-BD41-216806628396}"/>
                  </a:ext>
                </a:extLst>
              </p14:cNvPr>
              <p14:cNvContentPartPr/>
              <p14:nvPr/>
            </p14:nvContentPartPr>
            <p14:xfrm>
              <a:off x="5848057" y="5077305"/>
              <a:ext cx="263880" cy="321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DA94CC3-FD10-4CBE-BD41-21680662839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830417" y="5041305"/>
                <a:ext cx="2995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76F1B5D-DEDD-4075-AA4E-A8DB0935B51A}"/>
                  </a:ext>
                </a:extLst>
              </p14:cNvPr>
              <p14:cNvContentPartPr/>
              <p14:nvPr/>
            </p14:nvContentPartPr>
            <p14:xfrm>
              <a:off x="6273577" y="4842585"/>
              <a:ext cx="673560" cy="483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76F1B5D-DEDD-4075-AA4E-A8DB0935B51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255937" y="4806945"/>
                <a:ext cx="70920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7B64D7D-D0BB-47CE-A063-D04A257D3835}"/>
                  </a:ext>
                </a:extLst>
              </p14:cNvPr>
              <p14:cNvContentPartPr/>
              <p14:nvPr/>
            </p14:nvContentPartPr>
            <p14:xfrm>
              <a:off x="7052257" y="4286745"/>
              <a:ext cx="1101960" cy="748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7B64D7D-D0BB-47CE-A063-D04A257D383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034257" y="4251105"/>
                <a:ext cx="113760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E93A2D7-C2B1-46B8-A075-03105A93EE67}"/>
                  </a:ext>
                </a:extLst>
              </p14:cNvPr>
              <p14:cNvContentPartPr/>
              <p14:nvPr/>
            </p14:nvContentPartPr>
            <p14:xfrm>
              <a:off x="7685857" y="4494825"/>
              <a:ext cx="154800" cy="86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E93A2D7-C2B1-46B8-A075-03105A93EE6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668217" y="4459185"/>
                <a:ext cx="190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68317BF-DE2E-416B-9FFB-5B3F43808DA3}"/>
                  </a:ext>
                </a:extLst>
              </p14:cNvPr>
              <p14:cNvContentPartPr/>
              <p14:nvPr/>
            </p14:nvContentPartPr>
            <p14:xfrm>
              <a:off x="8265457" y="4364865"/>
              <a:ext cx="325800" cy="1616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68317BF-DE2E-416B-9FFB-5B3F43808DA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247817" y="4329225"/>
                <a:ext cx="3614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583A0A2-AD9A-4BCF-A041-798239837F03}"/>
                  </a:ext>
                </a:extLst>
              </p14:cNvPr>
              <p14:cNvContentPartPr/>
              <p14:nvPr/>
            </p14:nvContentPartPr>
            <p14:xfrm>
              <a:off x="8799697" y="3747825"/>
              <a:ext cx="455400" cy="646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583A0A2-AD9A-4BCF-A041-798239837F0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782057" y="3712185"/>
                <a:ext cx="49104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122C364-67A8-4B37-AA25-58C28E306C30}"/>
                  </a:ext>
                </a:extLst>
              </p14:cNvPr>
              <p14:cNvContentPartPr/>
              <p14:nvPr/>
            </p14:nvContentPartPr>
            <p14:xfrm>
              <a:off x="8808697" y="3620025"/>
              <a:ext cx="428040" cy="368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122C364-67A8-4B37-AA25-58C28E306C3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90697" y="3584025"/>
                <a:ext cx="4636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36D7F8F-D92D-4F34-9E33-F67B30B67BE5}"/>
                  </a:ext>
                </a:extLst>
              </p14:cNvPr>
              <p14:cNvContentPartPr/>
              <p14:nvPr/>
            </p14:nvContentPartPr>
            <p14:xfrm>
              <a:off x="9306217" y="3532185"/>
              <a:ext cx="686880" cy="636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36D7F8F-D92D-4F34-9E33-F67B30B67BE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288577" y="3496185"/>
                <a:ext cx="72252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C72B13-1C28-4FDE-B081-732216C72FAA}"/>
                  </a:ext>
                </a:extLst>
              </p14:cNvPr>
              <p14:cNvContentPartPr/>
              <p14:nvPr/>
            </p14:nvContentPartPr>
            <p14:xfrm>
              <a:off x="9886177" y="3449025"/>
              <a:ext cx="411840" cy="365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C72B13-1C28-4FDE-B081-732216C72FA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868177" y="3413385"/>
                <a:ext cx="4474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59CC288-6530-4D0E-B8C7-D894895ED812}"/>
                  </a:ext>
                </a:extLst>
              </p14:cNvPr>
              <p14:cNvContentPartPr/>
              <p14:nvPr/>
            </p14:nvContentPartPr>
            <p14:xfrm>
              <a:off x="9860617" y="3575745"/>
              <a:ext cx="243000" cy="77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59CC288-6530-4D0E-B8C7-D894895ED81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842617" y="3539745"/>
                <a:ext cx="2786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D39F548-C814-402C-B1A8-36790E0A2619}"/>
                  </a:ext>
                </a:extLst>
              </p14:cNvPr>
              <p14:cNvContentPartPr/>
              <p14:nvPr/>
            </p14:nvContentPartPr>
            <p14:xfrm>
              <a:off x="8772337" y="3208545"/>
              <a:ext cx="291240" cy="469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D39F548-C814-402C-B1A8-36790E0A261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754337" y="3172545"/>
                <a:ext cx="32688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7D622D5-60E2-422C-9892-6F95DE89D482}"/>
                  </a:ext>
                </a:extLst>
              </p14:cNvPr>
              <p14:cNvContentPartPr/>
              <p14:nvPr/>
            </p14:nvContentPartPr>
            <p14:xfrm>
              <a:off x="6436657" y="3820185"/>
              <a:ext cx="428400" cy="776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7D622D5-60E2-422C-9892-6F95DE89D48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418657" y="3784185"/>
                <a:ext cx="464040" cy="8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F814C6D-2A33-41C8-A314-35641A21C50F}"/>
                  </a:ext>
                </a:extLst>
              </p14:cNvPr>
              <p14:cNvContentPartPr/>
              <p14:nvPr/>
            </p14:nvContentPartPr>
            <p14:xfrm>
              <a:off x="2743777" y="6068025"/>
              <a:ext cx="446760" cy="635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F814C6D-2A33-41C8-A314-35641A21C50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25777" y="6032025"/>
                <a:ext cx="48240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780574B-319C-480B-A5E6-F385C1888318}"/>
                  </a:ext>
                </a:extLst>
              </p14:cNvPr>
              <p14:cNvContentPartPr/>
              <p14:nvPr/>
            </p14:nvContentPartPr>
            <p14:xfrm>
              <a:off x="3259657" y="6247665"/>
              <a:ext cx="285480" cy="399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780574B-319C-480B-A5E6-F385C188831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242017" y="6212025"/>
                <a:ext cx="32112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732C511-8B49-4D03-8746-03F2F0ADE6B2}"/>
                  </a:ext>
                </a:extLst>
              </p14:cNvPr>
              <p14:cNvContentPartPr/>
              <p14:nvPr/>
            </p14:nvContentPartPr>
            <p14:xfrm>
              <a:off x="3729817" y="6300945"/>
              <a:ext cx="82800" cy="185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732C511-8B49-4D03-8746-03F2F0ADE6B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711817" y="6264945"/>
                <a:ext cx="1184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25374F8-F55A-48C1-A295-827F0DB3F461}"/>
                  </a:ext>
                </a:extLst>
              </p14:cNvPr>
              <p14:cNvContentPartPr/>
              <p14:nvPr/>
            </p14:nvContentPartPr>
            <p14:xfrm>
              <a:off x="4460617" y="5811705"/>
              <a:ext cx="302400" cy="563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25374F8-F55A-48C1-A295-827F0DB3F46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442617" y="5776065"/>
                <a:ext cx="33804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ECD89B0-1880-4133-8D4A-9825005D9ED6}"/>
                  </a:ext>
                </a:extLst>
              </p14:cNvPr>
              <p14:cNvContentPartPr/>
              <p14:nvPr/>
            </p14:nvContentPartPr>
            <p14:xfrm>
              <a:off x="4761577" y="5701905"/>
              <a:ext cx="1033200" cy="808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ECD89B0-1880-4133-8D4A-9825005D9ED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743937" y="5666265"/>
                <a:ext cx="106884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0E03695-B2F3-492C-9ED1-F0B65EF290F8}"/>
                  </a:ext>
                </a:extLst>
              </p14:cNvPr>
              <p14:cNvContentPartPr/>
              <p14:nvPr/>
            </p14:nvContentPartPr>
            <p14:xfrm>
              <a:off x="5748337" y="5712345"/>
              <a:ext cx="537480" cy="497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0E03695-B2F3-492C-9ED1-F0B65EF290F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730697" y="5676345"/>
                <a:ext cx="57312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31C1E0B-79E6-42BD-A717-33152FFDD801}"/>
                  </a:ext>
                </a:extLst>
              </p14:cNvPr>
              <p14:cNvContentPartPr/>
              <p14:nvPr/>
            </p14:nvContentPartPr>
            <p14:xfrm>
              <a:off x="5891257" y="5965785"/>
              <a:ext cx="201960" cy="44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31C1E0B-79E6-42BD-A717-33152FFDD80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873257" y="5930145"/>
                <a:ext cx="2376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5041C94-89C9-44F2-984D-6B48F6AF3428}"/>
                  </a:ext>
                </a:extLst>
              </p14:cNvPr>
              <p14:cNvContentPartPr/>
              <p14:nvPr/>
            </p14:nvContentPartPr>
            <p14:xfrm>
              <a:off x="6275377" y="5719905"/>
              <a:ext cx="545400" cy="336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5041C94-89C9-44F2-984D-6B48F6AF342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257737" y="5683905"/>
                <a:ext cx="5810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14B660B-B071-4C5B-AFA7-340084CBAF64}"/>
                  </a:ext>
                </a:extLst>
              </p14:cNvPr>
              <p14:cNvContentPartPr/>
              <p14:nvPr/>
            </p14:nvContentPartPr>
            <p14:xfrm>
              <a:off x="6844177" y="5583105"/>
              <a:ext cx="818640" cy="379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14B660B-B071-4C5B-AFA7-340084CBAF6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826177" y="5547105"/>
                <a:ext cx="85428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22F2377-E0F3-4226-9285-EAB1A1FEC120}"/>
                  </a:ext>
                </a:extLst>
              </p14:cNvPr>
              <p14:cNvContentPartPr/>
              <p14:nvPr/>
            </p14:nvContentPartPr>
            <p14:xfrm>
              <a:off x="8256457" y="5324985"/>
              <a:ext cx="846000" cy="4456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22F2377-E0F3-4226-9285-EAB1A1FEC12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238457" y="5289345"/>
                <a:ext cx="8816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C481A8-36F2-4426-9A32-146BC4CE1BA3}"/>
                  </a:ext>
                </a:extLst>
              </p14:cNvPr>
              <p14:cNvContentPartPr/>
              <p14:nvPr/>
            </p14:nvContentPartPr>
            <p14:xfrm>
              <a:off x="8527897" y="5314185"/>
              <a:ext cx="360" cy="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C481A8-36F2-4426-9A32-146BC4CE1BA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510257" y="52781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F61454F-5CFF-4522-B3F6-C678B260DBCA}"/>
                  </a:ext>
                </a:extLst>
              </p14:cNvPr>
              <p14:cNvContentPartPr/>
              <p14:nvPr/>
            </p14:nvContentPartPr>
            <p14:xfrm>
              <a:off x="9329617" y="5096745"/>
              <a:ext cx="678600" cy="672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F61454F-5CFF-4522-B3F6-C678B260DBC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311617" y="5060745"/>
                <a:ext cx="71424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E10D21A-A219-4197-A8DB-4287266C9805}"/>
                  </a:ext>
                </a:extLst>
              </p14:cNvPr>
              <p14:cNvContentPartPr/>
              <p14:nvPr/>
            </p14:nvContentPartPr>
            <p14:xfrm>
              <a:off x="10078417" y="4932225"/>
              <a:ext cx="920520" cy="640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E10D21A-A219-4197-A8DB-4287266C980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060777" y="4896585"/>
                <a:ext cx="95616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7C481AF-2849-4AB7-8F6D-56B2ECFF9B5F}"/>
                  </a:ext>
                </a:extLst>
              </p14:cNvPr>
              <p14:cNvContentPartPr/>
              <p14:nvPr/>
            </p14:nvContentPartPr>
            <p14:xfrm>
              <a:off x="11016937" y="4476465"/>
              <a:ext cx="653760" cy="6876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7C481AF-2849-4AB7-8F6D-56B2ECFF9B5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98937" y="4440825"/>
                <a:ext cx="68940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2B0ACAD-2536-4E33-9FE9-3E08C8227CBA}"/>
                  </a:ext>
                </a:extLst>
              </p14:cNvPr>
              <p14:cNvContentPartPr/>
              <p14:nvPr/>
            </p14:nvContentPartPr>
            <p14:xfrm>
              <a:off x="8642017" y="5633865"/>
              <a:ext cx="2149200" cy="1337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2B0ACAD-2536-4E33-9FE9-3E08C8227CB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624017" y="5598225"/>
                <a:ext cx="2184840" cy="14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35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305696-D5FE-4639-B640-4B3D31F9B8FA}"/>
                  </a:ext>
                </a:extLst>
              </p14:cNvPr>
              <p14:cNvContentPartPr/>
              <p14:nvPr/>
            </p14:nvContentPartPr>
            <p14:xfrm>
              <a:off x="389017" y="412425"/>
              <a:ext cx="561240" cy="84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305696-D5FE-4639-B640-4B3D31F9B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017" y="376425"/>
                <a:ext cx="596880" cy="9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12DEDB-BAEA-43B6-88DA-AFB1B989D231}"/>
                  </a:ext>
                </a:extLst>
              </p14:cNvPr>
              <p14:cNvContentPartPr/>
              <p14:nvPr/>
            </p14:nvContentPartPr>
            <p14:xfrm>
              <a:off x="1122337" y="398025"/>
              <a:ext cx="115560" cy="42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12DEDB-BAEA-43B6-88DA-AFB1B989D2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4337" y="362025"/>
                <a:ext cx="151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E1F593-FC0D-4D3E-8FBF-65670431529A}"/>
                  </a:ext>
                </a:extLst>
              </p14:cNvPr>
              <p14:cNvContentPartPr/>
              <p14:nvPr/>
            </p14:nvContentPartPr>
            <p14:xfrm>
              <a:off x="1330777" y="434025"/>
              <a:ext cx="326880" cy="272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E1F593-FC0D-4D3E-8FBF-6567043152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2777" y="398385"/>
                <a:ext cx="3625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E90686-E2E1-45E6-AB99-DA0AF2541C7F}"/>
                  </a:ext>
                </a:extLst>
              </p14:cNvPr>
              <p14:cNvContentPartPr/>
              <p14:nvPr/>
            </p14:nvContentPartPr>
            <p14:xfrm>
              <a:off x="1276057" y="527985"/>
              <a:ext cx="246600" cy="123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E90686-E2E1-45E6-AB99-DA0AF2541C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8417" y="491985"/>
                <a:ext cx="282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82E2AD-8DB9-4189-BEB7-ED4EEB8091DE}"/>
                  </a:ext>
                </a:extLst>
              </p14:cNvPr>
              <p14:cNvContentPartPr/>
              <p14:nvPr/>
            </p14:nvContentPartPr>
            <p14:xfrm>
              <a:off x="1439137" y="153585"/>
              <a:ext cx="572400" cy="509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82E2AD-8DB9-4189-BEB7-ED4EEB8091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1137" y="117945"/>
                <a:ext cx="60804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0204FD-CD27-4E53-9AAB-2A74D2819C96}"/>
                  </a:ext>
                </a:extLst>
              </p14:cNvPr>
              <p14:cNvContentPartPr/>
              <p14:nvPr/>
            </p14:nvContentPartPr>
            <p14:xfrm>
              <a:off x="2489257" y="243585"/>
              <a:ext cx="568080" cy="82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0204FD-CD27-4E53-9AAB-2A74D2819C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1257" y="207945"/>
                <a:ext cx="6037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DDCC2A-BD56-49B2-9F13-45D53FCC9B59}"/>
                  </a:ext>
                </a:extLst>
              </p14:cNvPr>
              <p14:cNvContentPartPr/>
              <p14:nvPr/>
            </p14:nvContentPartPr>
            <p14:xfrm>
              <a:off x="2471257" y="575865"/>
              <a:ext cx="505080" cy="102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DDCC2A-BD56-49B2-9F13-45D53FCC9B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3257" y="539865"/>
                <a:ext cx="5407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C98273-9093-414A-9ED9-90B1F0016963}"/>
                  </a:ext>
                </a:extLst>
              </p14:cNvPr>
              <p14:cNvContentPartPr/>
              <p14:nvPr/>
            </p14:nvContentPartPr>
            <p14:xfrm>
              <a:off x="3313297" y="311265"/>
              <a:ext cx="745200" cy="477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C98273-9093-414A-9ED9-90B1F00169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5297" y="275265"/>
                <a:ext cx="78084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A1D97C-0A31-4316-A036-8FB1B64B6CEC}"/>
                  </a:ext>
                </a:extLst>
              </p14:cNvPr>
              <p14:cNvContentPartPr/>
              <p14:nvPr/>
            </p14:nvContentPartPr>
            <p14:xfrm>
              <a:off x="4118617" y="189945"/>
              <a:ext cx="258840" cy="561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A1D97C-0A31-4316-A036-8FB1B64B6C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0617" y="153945"/>
                <a:ext cx="2944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7CC998-79E5-4824-8EB9-E85DE0428CE0}"/>
                  </a:ext>
                </a:extLst>
              </p14:cNvPr>
              <p14:cNvContentPartPr/>
              <p14:nvPr/>
            </p14:nvContentPartPr>
            <p14:xfrm>
              <a:off x="4372777" y="171585"/>
              <a:ext cx="476280" cy="520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7CC998-79E5-4824-8EB9-E85DE0428C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54777" y="135945"/>
                <a:ext cx="5119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94A10F-EEF8-4C1B-B899-A80BE1E08A1B}"/>
                  </a:ext>
                </a:extLst>
              </p14:cNvPr>
              <p14:cNvContentPartPr/>
              <p14:nvPr/>
            </p14:nvContentPartPr>
            <p14:xfrm>
              <a:off x="4291057" y="397305"/>
              <a:ext cx="289080" cy="37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94A10F-EEF8-4C1B-B899-A80BE1E08A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73417" y="361665"/>
                <a:ext cx="324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ADEE7EA-BD97-4223-8F33-A13EB7D344DE}"/>
                  </a:ext>
                </a:extLst>
              </p14:cNvPr>
              <p14:cNvContentPartPr/>
              <p14:nvPr/>
            </p14:nvContentPartPr>
            <p14:xfrm>
              <a:off x="4825297" y="192825"/>
              <a:ext cx="354960" cy="525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ADEE7EA-BD97-4223-8F33-A13EB7D344D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07657" y="156825"/>
                <a:ext cx="3906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7A62DC-546C-4BB1-9240-1DCC625B4915}"/>
                  </a:ext>
                </a:extLst>
              </p14:cNvPr>
              <p14:cNvContentPartPr/>
              <p14:nvPr/>
            </p14:nvContentPartPr>
            <p14:xfrm>
              <a:off x="5323177" y="491625"/>
              <a:ext cx="558360" cy="87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7A62DC-546C-4BB1-9240-1DCC625B49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05177" y="455625"/>
                <a:ext cx="594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009C08-7EBF-42DE-AD1C-9AAFE09800E3}"/>
                  </a:ext>
                </a:extLst>
              </p14:cNvPr>
              <p14:cNvContentPartPr/>
              <p14:nvPr/>
            </p14:nvContentPartPr>
            <p14:xfrm>
              <a:off x="5504257" y="352665"/>
              <a:ext cx="241920" cy="354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009C08-7EBF-42DE-AD1C-9AAFE09800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86257" y="317025"/>
                <a:ext cx="2775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9805A33-1092-4E06-A189-CA195ABECF84}"/>
                  </a:ext>
                </a:extLst>
              </p14:cNvPr>
              <p14:cNvContentPartPr/>
              <p14:nvPr/>
            </p14:nvContentPartPr>
            <p14:xfrm>
              <a:off x="6155857" y="225945"/>
              <a:ext cx="587520" cy="439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9805A33-1092-4E06-A189-CA195ABECF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38217" y="189945"/>
                <a:ext cx="62316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8C6346-0007-4E51-9DFF-8FADA2CF9CBE}"/>
                  </a:ext>
                </a:extLst>
              </p14:cNvPr>
              <p14:cNvContentPartPr/>
              <p14:nvPr/>
            </p14:nvContentPartPr>
            <p14:xfrm>
              <a:off x="6979897" y="161505"/>
              <a:ext cx="801360" cy="387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8C6346-0007-4E51-9DFF-8FADA2CF9C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62257" y="125865"/>
                <a:ext cx="8370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5B2B0E-127B-478D-BB1B-8E24501979AE}"/>
                  </a:ext>
                </a:extLst>
              </p14:cNvPr>
              <p14:cNvContentPartPr/>
              <p14:nvPr/>
            </p14:nvContentPartPr>
            <p14:xfrm>
              <a:off x="8211817" y="189945"/>
              <a:ext cx="297000" cy="504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5B2B0E-127B-478D-BB1B-8E24501979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93817" y="153945"/>
                <a:ext cx="33264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03A810-70B3-42B9-AEA0-8C0CAA3C00F1}"/>
                  </a:ext>
                </a:extLst>
              </p14:cNvPr>
              <p14:cNvContentPartPr/>
              <p14:nvPr/>
            </p14:nvContentPartPr>
            <p14:xfrm>
              <a:off x="8618617" y="225585"/>
              <a:ext cx="431640" cy="454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03A810-70B3-42B9-AEA0-8C0CAA3C00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00977" y="189585"/>
                <a:ext cx="46728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9FA4202-D70E-4AA6-9CC1-55CB6BDA4F98}"/>
                  </a:ext>
                </a:extLst>
              </p14:cNvPr>
              <p14:cNvContentPartPr/>
              <p14:nvPr/>
            </p14:nvContentPartPr>
            <p14:xfrm>
              <a:off x="9306577" y="470385"/>
              <a:ext cx="38268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9FA4202-D70E-4AA6-9CC1-55CB6BDA4F9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88577" y="434745"/>
                <a:ext cx="418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91B1AF9-EC5B-494E-B9BE-49525B66ECF1}"/>
                  </a:ext>
                </a:extLst>
              </p14:cNvPr>
              <p14:cNvContentPartPr/>
              <p14:nvPr/>
            </p14:nvContentPartPr>
            <p14:xfrm>
              <a:off x="9867817" y="144225"/>
              <a:ext cx="415440" cy="501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91B1AF9-EC5B-494E-B9BE-49525B66EC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50177" y="108585"/>
                <a:ext cx="45108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DF0C710-B953-40BE-A124-3E259825BC64}"/>
                  </a:ext>
                </a:extLst>
              </p14:cNvPr>
              <p14:cNvContentPartPr/>
              <p14:nvPr/>
            </p14:nvContentPartPr>
            <p14:xfrm>
              <a:off x="9804817" y="351945"/>
              <a:ext cx="279720" cy="10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DF0C710-B953-40BE-A124-3E259825BC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86817" y="315945"/>
                <a:ext cx="3153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E234262-4C71-4FE0-9F45-38D674816B47}"/>
                  </a:ext>
                </a:extLst>
              </p14:cNvPr>
              <p14:cNvContentPartPr/>
              <p14:nvPr/>
            </p14:nvContentPartPr>
            <p14:xfrm>
              <a:off x="10166617" y="144225"/>
              <a:ext cx="245520" cy="502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E234262-4C71-4FE0-9F45-38D674816B4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48977" y="108585"/>
                <a:ext cx="28116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36A813-A9CE-4539-9327-F06FCE31403B}"/>
                  </a:ext>
                </a:extLst>
              </p14:cNvPr>
              <p14:cNvContentPartPr/>
              <p14:nvPr/>
            </p14:nvContentPartPr>
            <p14:xfrm>
              <a:off x="434017" y="1544265"/>
              <a:ext cx="721800" cy="673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36A813-A9CE-4539-9327-F06FCE3140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6377" y="1508625"/>
                <a:ext cx="75744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1CAB3D-E828-4FDB-96C3-0EAB6F212F1F}"/>
                  </a:ext>
                </a:extLst>
              </p14:cNvPr>
              <p14:cNvContentPartPr/>
              <p14:nvPr/>
            </p14:nvContentPartPr>
            <p14:xfrm>
              <a:off x="1353817" y="1088865"/>
              <a:ext cx="661680" cy="714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1CAB3D-E828-4FDB-96C3-0EAB6F212F1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35817" y="1053225"/>
                <a:ext cx="69732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914B3E-8D08-4656-99FB-E72BA6311312}"/>
                  </a:ext>
                </a:extLst>
              </p14:cNvPr>
              <p14:cNvContentPartPr/>
              <p14:nvPr/>
            </p14:nvContentPartPr>
            <p14:xfrm>
              <a:off x="1131337" y="1607625"/>
              <a:ext cx="1115280" cy="483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914B3E-8D08-4656-99FB-E72BA631131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3697" y="1571985"/>
                <a:ext cx="115092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24F910D-212B-40FA-93F4-C22B592ECA7E}"/>
                  </a:ext>
                </a:extLst>
              </p14:cNvPr>
              <p14:cNvContentPartPr/>
              <p14:nvPr/>
            </p14:nvContentPartPr>
            <p14:xfrm>
              <a:off x="1384777" y="1973385"/>
              <a:ext cx="668520" cy="298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24F910D-212B-40FA-93F4-C22B592ECA7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66777" y="1937745"/>
                <a:ext cx="7041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978ED1E-4359-46AA-95E1-2122C34D4338}"/>
                  </a:ext>
                </a:extLst>
              </p14:cNvPr>
              <p14:cNvContentPartPr/>
              <p14:nvPr/>
            </p14:nvContentPartPr>
            <p14:xfrm>
              <a:off x="2923777" y="1258065"/>
              <a:ext cx="315720" cy="592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978ED1E-4359-46AA-95E1-2122C34D43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06137" y="1222425"/>
                <a:ext cx="3513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3B3D639-3036-4A69-B95D-2F618856984A}"/>
                  </a:ext>
                </a:extLst>
              </p14:cNvPr>
              <p14:cNvContentPartPr/>
              <p14:nvPr/>
            </p14:nvContentPartPr>
            <p14:xfrm>
              <a:off x="2942857" y="1160865"/>
              <a:ext cx="336600" cy="409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3B3D639-3036-4A69-B95D-2F618856984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24857" y="1124865"/>
                <a:ext cx="3722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B579B79-5890-4998-8833-AF1BFFDFCC7A}"/>
                  </a:ext>
                </a:extLst>
              </p14:cNvPr>
              <p14:cNvContentPartPr/>
              <p14:nvPr/>
            </p14:nvContentPartPr>
            <p14:xfrm>
              <a:off x="3422017" y="1110465"/>
              <a:ext cx="747360" cy="585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B579B79-5890-4998-8833-AF1BFFDFCC7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04377" y="1074465"/>
                <a:ext cx="78300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14A159A-3038-45B4-B58D-2CBBF9C3A959}"/>
                  </a:ext>
                </a:extLst>
              </p14:cNvPr>
              <p14:cNvContentPartPr/>
              <p14:nvPr/>
            </p14:nvContentPartPr>
            <p14:xfrm>
              <a:off x="3874537" y="1381185"/>
              <a:ext cx="188280" cy="121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14A159A-3038-45B4-B58D-2CBBF9C3A95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56537" y="1345185"/>
                <a:ext cx="2239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9374F6F-95DE-4E9C-B08D-4CDD3B66B8DF}"/>
                  </a:ext>
                </a:extLst>
              </p14:cNvPr>
              <p14:cNvContentPartPr/>
              <p14:nvPr/>
            </p14:nvContentPartPr>
            <p14:xfrm>
              <a:off x="4635217" y="1095345"/>
              <a:ext cx="453600" cy="435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9374F6F-95DE-4E9C-B08D-4CDD3B66B8D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17217" y="1059345"/>
                <a:ext cx="48924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7DDD85B-EF9E-4895-8703-9FAF84CA1466}"/>
                  </a:ext>
                </a:extLst>
              </p14:cNvPr>
              <p14:cNvContentPartPr/>
              <p14:nvPr/>
            </p14:nvContentPartPr>
            <p14:xfrm>
              <a:off x="4698217" y="1319985"/>
              <a:ext cx="280080" cy="92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7DDD85B-EF9E-4895-8703-9FAF84CA14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80577" y="1283985"/>
                <a:ext cx="3157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2B0EF6-552F-44E3-A13C-1B8F2D6AC508}"/>
                  </a:ext>
                </a:extLst>
              </p14:cNvPr>
              <p14:cNvContentPartPr/>
              <p14:nvPr/>
            </p14:nvContentPartPr>
            <p14:xfrm>
              <a:off x="5268817" y="1228185"/>
              <a:ext cx="257760" cy="57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2B0EF6-552F-44E3-A13C-1B8F2D6AC50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50817" y="1192545"/>
                <a:ext cx="2934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EE22C33-D00F-4915-9067-CFD1F896F2CE}"/>
                  </a:ext>
                </a:extLst>
              </p14:cNvPr>
              <p14:cNvContentPartPr/>
              <p14:nvPr/>
            </p14:nvContentPartPr>
            <p14:xfrm>
              <a:off x="5187457" y="1438785"/>
              <a:ext cx="415440" cy="37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EE22C33-D00F-4915-9067-CFD1F896F2C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69457" y="1403145"/>
                <a:ext cx="4510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7995EA5-184F-48F2-A80B-35AB24E3090D}"/>
                  </a:ext>
                </a:extLst>
              </p14:cNvPr>
              <p14:cNvContentPartPr/>
              <p14:nvPr/>
            </p14:nvContentPartPr>
            <p14:xfrm>
              <a:off x="5910697" y="1208745"/>
              <a:ext cx="301320" cy="420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995EA5-184F-48F2-A80B-35AB24E309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93057" y="1172745"/>
                <a:ext cx="3369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7EC8CEF-A67F-4782-8CD7-32A220C05D26}"/>
                  </a:ext>
                </a:extLst>
              </p14:cNvPr>
              <p14:cNvContentPartPr/>
              <p14:nvPr/>
            </p14:nvContentPartPr>
            <p14:xfrm>
              <a:off x="624457" y="2665305"/>
              <a:ext cx="546840" cy="928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7EC8CEF-A67F-4782-8CD7-32A220C05D2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6457" y="2629305"/>
                <a:ext cx="58248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ABCC3E-5553-4425-ACE2-A0A8C10BE44C}"/>
                  </a:ext>
                </a:extLst>
              </p14:cNvPr>
              <p14:cNvContentPartPr/>
              <p14:nvPr/>
            </p14:nvContentPartPr>
            <p14:xfrm>
              <a:off x="1144297" y="2652345"/>
              <a:ext cx="313560" cy="757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ABCC3E-5553-4425-ACE2-A0A8C10BE4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6297" y="2616345"/>
                <a:ext cx="34920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BA7EA23-2831-45B9-9E76-EE39200BF10F}"/>
                  </a:ext>
                </a:extLst>
              </p14:cNvPr>
              <p14:cNvContentPartPr/>
              <p14:nvPr/>
            </p14:nvContentPartPr>
            <p14:xfrm>
              <a:off x="1699417" y="2751705"/>
              <a:ext cx="240840" cy="449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BA7EA23-2831-45B9-9E76-EE39200BF10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81777" y="2716065"/>
                <a:ext cx="2764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DA51583-12CB-4225-91BC-78462E89BEDC}"/>
                  </a:ext>
                </a:extLst>
              </p14:cNvPr>
              <p14:cNvContentPartPr/>
              <p14:nvPr/>
            </p14:nvContentPartPr>
            <p14:xfrm>
              <a:off x="1928017" y="2498625"/>
              <a:ext cx="318240" cy="607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DA51583-12CB-4225-91BC-78462E89BED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10377" y="2462625"/>
                <a:ext cx="35388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5A2435-9339-48E2-8C50-2691F4F1CA3C}"/>
                  </a:ext>
                </a:extLst>
              </p14:cNvPr>
              <p14:cNvContentPartPr/>
              <p14:nvPr/>
            </p14:nvContentPartPr>
            <p14:xfrm>
              <a:off x="2697697" y="2578185"/>
              <a:ext cx="347760" cy="92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5A2435-9339-48E2-8C50-2691F4F1CA3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79697" y="2542545"/>
                <a:ext cx="383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BE0300E-F0B9-4B5A-B690-FB40B93C7D85}"/>
                  </a:ext>
                </a:extLst>
              </p14:cNvPr>
              <p14:cNvContentPartPr/>
              <p14:nvPr/>
            </p14:nvContentPartPr>
            <p14:xfrm>
              <a:off x="2679337" y="2796345"/>
              <a:ext cx="493560" cy="91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BE0300E-F0B9-4B5A-B690-FB40B93C7D8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61697" y="2760345"/>
                <a:ext cx="5292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8FF5DCB-F96F-428B-8CE8-D7B8B046B733}"/>
                  </a:ext>
                </a:extLst>
              </p14:cNvPr>
              <p14:cNvContentPartPr/>
              <p14:nvPr/>
            </p14:nvContentPartPr>
            <p14:xfrm>
              <a:off x="3575737" y="2269665"/>
              <a:ext cx="656640" cy="712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8FF5DCB-F96F-428B-8CE8-D7B8B046B73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57737" y="2234025"/>
                <a:ext cx="69228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D26E84A-1C0B-403B-8C72-92CC7C0341D4}"/>
                  </a:ext>
                </a:extLst>
              </p14:cNvPr>
              <p14:cNvContentPartPr/>
              <p14:nvPr/>
            </p14:nvContentPartPr>
            <p14:xfrm>
              <a:off x="4433617" y="2000385"/>
              <a:ext cx="266040" cy="562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D26E84A-1C0B-403B-8C72-92CC7C0341D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15617" y="1964385"/>
                <a:ext cx="30168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A95860-0182-4D28-B784-367F8679FD6F}"/>
                  </a:ext>
                </a:extLst>
              </p14:cNvPr>
              <p14:cNvContentPartPr/>
              <p14:nvPr/>
            </p14:nvContentPartPr>
            <p14:xfrm>
              <a:off x="4950937" y="2081745"/>
              <a:ext cx="338040" cy="459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A95860-0182-4D28-B784-367F8679FD6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33297" y="2046105"/>
                <a:ext cx="3736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B6B947E-8F59-4463-851F-BA7630BECCF2}"/>
                  </a:ext>
                </a:extLst>
              </p14:cNvPr>
              <p14:cNvContentPartPr/>
              <p14:nvPr/>
            </p14:nvContentPartPr>
            <p14:xfrm>
              <a:off x="5522257" y="1801305"/>
              <a:ext cx="346680" cy="804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B6B947E-8F59-4463-851F-BA7630BECCF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04617" y="1765305"/>
                <a:ext cx="38232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46D4FAC-2019-44B9-868E-EA574EE15894}"/>
                  </a:ext>
                </a:extLst>
              </p14:cNvPr>
              <p14:cNvContentPartPr/>
              <p14:nvPr/>
            </p14:nvContentPartPr>
            <p14:xfrm>
              <a:off x="6101497" y="2155545"/>
              <a:ext cx="540000" cy="135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46D4FAC-2019-44B9-868E-EA574EE1589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83857" y="2119545"/>
                <a:ext cx="5756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5AA8C63-636A-497A-9354-C0A6778CBA89}"/>
                  </a:ext>
                </a:extLst>
              </p14:cNvPr>
              <p14:cNvContentPartPr/>
              <p14:nvPr/>
            </p14:nvContentPartPr>
            <p14:xfrm>
              <a:off x="6330457" y="2009745"/>
              <a:ext cx="113760" cy="397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5AA8C63-636A-497A-9354-C0A6778CBA8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312817" y="1973745"/>
                <a:ext cx="1494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786DE93-66CB-4EF7-869A-54001A1782D2}"/>
                  </a:ext>
                </a:extLst>
              </p14:cNvPr>
              <p14:cNvContentPartPr/>
              <p14:nvPr/>
            </p14:nvContentPartPr>
            <p14:xfrm>
              <a:off x="6645097" y="1691505"/>
              <a:ext cx="805320" cy="477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786DE93-66CB-4EF7-869A-54001A1782D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27097" y="1655865"/>
                <a:ext cx="8409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955C81-6982-441C-BE65-9D6A4D3CC579}"/>
                  </a:ext>
                </a:extLst>
              </p14:cNvPr>
              <p14:cNvContentPartPr/>
              <p14:nvPr/>
            </p14:nvContentPartPr>
            <p14:xfrm>
              <a:off x="7550497" y="1493145"/>
              <a:ext cx="814320" cy="565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955C81-6982-441C-BE65-9D6A4D3CC57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32497" y="1457145"/>
                <a:ext cx="84996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E0B6B61-8B12-45EA-98AD-8949D160F307}"/>
                  </a:ext>
                </a:extLst>
              </p14:cNvPr>
              <p14:cNvContentPartPr/>
              <p14:nvPr/>
            </p14:nvContentPartPr>
            <p14:xfrm>
              <a:off x="8563537" y="1230705"/>
              <a:ext cx="183240" cy="588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E0B6B61-8B12-45EA-98AD-8949D160F30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545897" y="1195065"/>
                <a:ext cx="21888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883A76C-E84E-4633-9CEF-E2223A6936F6}"/>
                  </a:ext>
                </a:extLst>
              </p14:cNvPr>
              <p14:cNvContentPartPr/>
              <p14:nvPr/>
            </p14:nvContentPartPr>
            <p14:xfrm>
              <a:off x="8808697" y="1325025"/>
              <a:ext cx="664560" cy="591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883A76C-E84E-4633-9CEF-E2223A6936F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90697" y="1289385"/>
                <a:ext cx="70020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54C41E2-37D2-495F-8030-C1E80926F238}"/>
                  </a:ext>
                </a:extLst>
              </p14:cNvPr>
              <p14:cNvContentPartPr/>
              <p14:nvPr/>
            </p14:nvContentPartPr>
            <p14:xfrm>
              <a:off x="9560017" y="1638225"/>
              <a:ext cx="325080" cy="28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54C41E2-37D2-495F-8030-C1E80926F23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42377" y="1602585"/>
                <a:ext cx="3607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0C402CC-C1C3-4066-9716-2C71F4415634}"/>
                  </a:ext>
                </a:extLst>
              </p14:cNvPr>
              <p14:cNvContentPartPr/>
              <p14:nvPr/>
            </p14:nvContentPartPr>
            <p14:xfrm>
              <a:off x="9931177" y="1402785"/>
              <a:ext cx="416160" cy="273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0C402CC-C1C3-4066-9716-2C71F441563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13537" y="1367145"/>
                <a:ext cx="4518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F9ACE34-9056-49D9-A707-7F79301AE87A}"/>
                  </a:ext>
                </a:extLst>
              </p14:cNvPr>
              <p14:cNvContentPartPr/>
              <p14:nvPr/>
            </p14:nvContentPartPr>
            <p14:xfrm>
              <a:off x="10311337" y="1076985"/>
              <a:ext cx="272880" cy="741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F9ACE34-9056-49D9-A707-7F79301AE87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293697" y="1041345"/>
                <a:ext cx="30852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3CA996A-CBC3-4398-8CCD-298B83A7DBAC}"/>
                  </a:ext>
                </a:extLst>
              </p14:cNvPr>
              <p14:cNvContentPartPr/>
              <p14:nvPr/>
            </p14:nvContentPartPr>
            <p14:xfrm>
              <a:off x="1140337" y="3820545"/>
              <a:ext cx="472320" cy="1073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3CA996A-CBC3-4398-8CCD-298B83A7DBA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22697" y="3784905"/>
                <a:ext cx="507960" cy="11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8C9CF10-8204-4A50-9FA2-1CD29C9F84EB}"/>
                  </a:ext>
                </a:extLst>
              </p14:cNvPr>
              <p14:cNvContentPartPr/>
              <p14:nvPr/>
            </p14:nvContentPartPr>
            <p14:xfrm>
              <a:off x="2065897" y="3548745"/>
              <a:ext cx="281160" cy="619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8C9CF10-8204-4A50-9FA2-1CD29C9F84E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48257" y="3512745"/>
                <a:ext cx="31680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0712D0C-3D21-443D-94BE-DC8A3205019C}"/>
                  </a:ext>
                </a:extLst>
              </p14:cNvPr>
              <p14:cNvContentPartPr/>
              <p14:nvPr/>
            </p14:nvContentPartPr>
            <p14:xfrm>
              <a:off x="2424457" y="3838185"/>
              <a:ext cx="147960" cy="275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0712D0C-3D21-443D-94BE-DC8A3205019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06817" y="3802545"/>
                <a:ext cx="1836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D065F5D-7807-4106-9F2F-15DDBC39748C}"/>
                  </a:ext>
                </a:extLst>
              </p14:cNvPr>
              <p14:cNvContentPartPr/>
              <p14:nvPr/>
            </p14:nvContentPartPr>
            <p14:xfrm>
              <a:off x="2471257" y="3593745"/>
              <a:ext cx="475560" cy="696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D065F5D-7807-4106-9F2F-15DDBC39748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53257" y="3558105"/>
                <a:ext cx="51120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E5F5658-4979-4910-A08B-6F9B463F0270}"/>
                  </a:ext>
                </a:extLst>
              </p14:cNvPr>
              <p14:cNvContentPartPr/>
              <p14:nvPr/>
            </p14:nvContentPartPr>
            <p14:xfrm>
              <a:off x="3231937" y="3774105"/>
              <a:ext cx="595080" cy="191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E5F5658-4979-4910-A08B-6F9B463F02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13937" y="3738105"/>
                <a:ext cx="6307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F25DA2C-CB22-46C6-9288-306A18482AE0}"/>
                  </a:ext>
                </a:extLst>
              </p14:cNvPr>
              <p14:cNvContentPartPr/>
              <p14:nvPr/>
            </p14:nvContentPartPr>
            <p14:xfrm>
              <a:off x="3394657" y="4009545"/>
              <a:ext cx="712800" cy="145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F25DA2C-CB22-46C6-9288-306A18482A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376657" y="3973905"/>
                <a:ext cx="7484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ABEE8E2-1F33-4EE2-9A88-9E9757BF7778}"/>
                  </a:ext>
                </a:extLst>
              </p14:cNvPr>
              <p14:cNvContentPartPr/>
              <p14:nvPr/>
            </p14:nvContentPartPr>
            <p14:xfrm>
              <a:off x="4255057" y="3538305"/>
              <a:ext cx="609840" cy="423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ABEE8E2-1F33-4EE2-9A88-9E9757BF777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37057" y="3502665"/>
                <a:ext cx="64548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839A7C9-85FA-4041-8B90-E37D916EBE2B}"/>
                  </a:ext>
                </a:extLst>
              </p14:cNvPr>
              <p14:cNvContentPartPr/>
              <p14:nvPr/>
            </p14:nvContentPartPr>
            <p14:xfrm>
              <a:off x="5009977" y="3240585"/>
              <a:ext cx="493920" cy="808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839A7C9-85FA-4041-8B90-E37D916EBE2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91977" y="3204945"/>
                <a:ext cx="52956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3C26E99-4739-40F7-83FC-3120DE5DB4A9}"/>
                  </a:ext>
                </a:extLst>
              </p14:cNvPr>
              <p14:cNvContentPartPr/>
              <p14:nvPr/>
            </p14:nvContentPartPr>
            <p14:xfrm>
              <a:off x="5338297" y="3467025"/>
              <a:ext cx="419760" cy="418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3C26E99-4739-40F7-83FC-3120DE5DB4A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20657" y="3431385"/>
                <a:ext cx="4554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4D455E5-9DD3-4DD8-B417-48921DEEC18D}"/>
                  </a:ext>
                </a:extLst>
              </p14:cNvPr>
              <p14:cNvContentPartPr/>
              <p14:nvPr/>
            </p14:nvContentPartPr>
            <p14:xfrm>
              <a:off x="5639977" y="3104865"/>
              <a:ext cx="501480" cy="751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4D455E5-9DD3-4DD8-B417-48921DEEC18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22337" y="3069225"/>
                <a:ext cx="53712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471DABF-C23E-4C9D-8B97-1384B9694150}"/>
                  </a:ext>
                </a:extLst>
              </p14:cNvPr>
              <p14:cNvContentPartPr/>
              <p14:nvPr/>
            </p14:nvContentPartPr>
            <p14:xfrm>
              <a:off x="6590737" y="3378465"/>
              <a:ext cx="649440" cy="134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471DABF-C23E-4C9D-8B97-1384B969415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572737" y="3342825"/>
                <a:ext cx="685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45AA2B-6A1E-4F0B-AE3E-10A7616AD705}"/>
                  </a:ext>
                </a:extLst>
              </p14:cNvPr>
              <p14:cNvContentPartPr/>
              <p14:nvPr/>
            </p14:nvContentPartPr>
            <p14:xfrm>
              <a:off x="6834817" y="3222585"/>
              <a:ext cx="173880" cy="400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45AA2B-6A1E-4F0B-AE3E-10A7616AD70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817177" y="3186945"/>
                <a:ext cx="20952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6881AAB-6B94-4945-AE47-AFB89A7E3787}"/>
                  </a:ext>
                </a:extLst>
              </p14:cNvPr>
              <p14:cNvContentPartPr/>
              <p14:nvPr/>
            </p14:nvContentPartPr>
            <p14:xfrm>
              <a:off x="7342057" y="2903625"/>
              <a:ext cx="753840" cy="485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6881AAB-6B94-4945-AE47-AFB89A7E378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324057" y="2867625"/>
                <a:ext cx="78948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54AF2B0-F298-4E17-8BE2-34374469EFEF}"/>
                  </a:ext>
                </a:extLst>
              </p14:cNvPr>
              <p14:cNvContentPartPr/>
              <p14:nvPr/>
            </p14:nvContentPartPr>
            <p14:xfrm>
              <a:off x="8374177" y="2635065"/>
              <a:ext cx="536760" cy="446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54AF2B0-F298-4E17-8BE2-34374469EFE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356177" y="2599065"/>
                <a:ext cx="5724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06753A6-CECA-4CD9-B4A0-848E6A15E9B5}"/>
                  </a:ext>
                </a:extLst>
              </p14:cNvPr>
              <p14:cNvContentPartPr/>
              <p14:nvPr/>
            </p14:nvContentPartPr>
            <p14:xfrm>
              <a:off x="9205777" y="2344545"/>
              <a:ext cx="47160" cy="588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06753A6-CECA-4CD9-B4A0-848E6A15E9B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88137" y="2308905"/>
                <a:ext cx="8280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C6B829D-CF6B-4FD6-967A-32D8ABDE0AA8}"/>
                  </a:ext>
                </a:extLst>
              </p14:cNvPr>
              <p14:cNvContentPartPr/>
              <p14:nvPr/>
            </p14:nvContentPartPr>
            <p14:xfrm>
              <a:off x="9478657" y="2414385"/>
              <a:ext cx="579960" cy="547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C6B829D-CF6B-4FD6-967A-32D8ABDE0AA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460657" y="2378385"/>
                <a:ext cx="61560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00DB71C-84DA-44A1-9AB6-52B04A9A423E}"/>
                  </a:ext>
                </a:extLst>
              </p14:cNvPr>
              <p14:cNvContentPartPr/>
              <p14:nvPr/>
            </p14:nvContentPartPr>
            <p14:xfrm>
              <a:off x="10148617" y="2235825"/>
              <a:ext cx="344160" cy="988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00DB71C-84DA-44A1-9AB6-52B04A9A423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30617" y="2199825"/>
                <a:ext cx="379800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BB0E1DD-CBF6-4BB3-9AED-5FE0A30596BD}"/>
                  </a:ext>
                </a:extLst>
              </p14:cNvPr>
              <p14:cNvContentPartPr/>
              <p14:nvPr/>
            </p14:nvContentPartPr>
            <p14:xfrm>
              <a:off x="5638177" y="4073625"/>
              <a:ext cx="417600" cy="659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BB0E1DD-CBF6-4BB3-9AED-5FE0A30596B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20177" y="4037625"/>
                <a:ext cx="45324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1667221-2E52-46BD-B85B-02AC3FE81858}"/>
                  </a:ext>
                </a:extLst>
              </p14:cNvPr>
              <p14:cNvContentPartPr/>
              <p14:nvPr/>
            </p14:nvContentPartPr>
            <p14:xfrm>
              <a:off x="6188977" y="4581945"/>
              <a:ext cx="321840" cy="694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1667221-2E52-46BD-B85B-02AC3FE8185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71337" y="4546305"/>
                <a:ext cx="35748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CC88D92-B56B-4324-A7A7-9D5422FECF2D}"/>
                  </a:ext>
                </a:extLst>
              </p14:cNvPr>
              <p14:cNvContentPartPr/>
              <p14:nvPr/>
            </p14:nvContentPartPr>
            <p14:xfrm>
              <a:off x="6436657" y="4680225"/>
              <a:ext cx="248760" cy="335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CC88D92-B56B-4324-A7A7-9D5422FECF2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418657" y="4644225"/>
                <a:ext cx="2844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DF73A8F-6870-4BF1-B69F-D682B87A4C0E}"/>
                  </a:ext>
                </a:extLst>
              </p14:cNvPr>
              <p14:cNvContentPartPr/>
              <p14:nvPr/>
            </p14:nvContentPartPr>
            <p14:xfrm>
              <a:off x="6723217" y="4392945"/>
              <a:ext cx="585360" cy="513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DF73A8F-6870-4BF1-B69F-D682B87A4C0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705577" y="4357305"/>
                <a:ext cx="62100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5A13162-F877-4379-963A-65FDE0A7A096}"/>
                  </a:ext>
                </a:extLst>
              </p14:cNvPr>
              <p14:cNvContentPartPr/>
              <p14:nvPr/>
            </p14:nvContentPartPr>
            <p14:xfrm>
              <a:off x="7357537" y="4025385"/>
              <a:ext cx="1437840" cy="958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5A13162-F877-4379-963A-65FDE0A7A09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39897" y="3989745"/>
                <a:ext cx="1473480" cy="10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91062CE-05A2-4925-AB2E-F675318A521E}"/>
                  </a:ext>
                </a:extLst>
              </p14:cNvPr>
              <p14:cNvContentPartPr/>
              <p14:nvPr/>
            </p14:nvContentPartPr>
            <p14:xfrm>
              <a:off x="8355817" y="4202145"/>
              <a:ext cx="280800" cy="98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91062CE-05A2-4925-AB2E-F675318A521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38177" y="4166505"/>
                <a:ext cx="3164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D2C66F0-1E81-4910-A288-8388AF44E88C}"/>
                  </a:ext>
                </a:extLst>
              </p14:cNvPr>
              <p14:cNvContentPartPr/>
              <p14:nvPr/>
            </p14:nvContentPartPr>
            <p14:xfrm>
              <a:off x="9351577" y="3014505"/>
              <a:ext cx="914040" cy="1018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D2C66F0-1E81-4910-A288-8388AF44E88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333937" y="2978865"/>
                <a:ext cx="949680" cy="10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4AAA04B-AE68-443C-8D7E-B660F9EAF37F}"/>
                  </a:ext>
                </a:extLst>
              </p14:cNvPr>
              <p14:cNvContentPartPr/>
              <p14:nvPr/>
            </p14:nvContentPartPr>
            <p14:xfrm>
              <a:off x="10134937" y="3965265"/>
              <a:ext cx="756720" cy="1053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4AAA04B-AE68-443C-8D7E-B660F9EAF37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116937" y="3929265"/>
                <a:ext cx="79236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CD787BF-80EE-4A25-9FF8-6E951C25296F}"/>
                  </a:ext>
                </a:extLst>
              </p14:cNvPr>
              <p14:cNvContentPartPr/>
              <p14:nvPr/>
            </p14:nvContentPartPr>
            <p14:xfrm>
              <a:off x="10275337" y="3738105"/>
              <a:ext cx="1424160" cy="987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CD787BF-80EE-4A25-9FF8-6E951C25296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257337" y="3702105"/>
                <a:ext cx="1459800" cy="10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647EA5D-1D19-48EE-8D4C-7BCAFD2B961C}"/>
                  </a:ext>
                </a:extLst>
              </p14:cNvPr>
              <p14:cNvContentPartPr/>
              <p14:nvPr/>
            </p14:nvContentPartPr>
            <p14:xfrm>
              <a:off x="11652697" y="3728745"/>
              <a:ext cx="244440" cy="225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647EA5D-1D19-48EE-8D4C-7BCAFD2B961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634697" y="3692745"/>
                <a:ext cx="2800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5AEA924-A4C6-4102-8737-DCBEB8F5CCD4}"/>
                  </a:ext>
                </a:extLst>
              </p14:cNvPr>
              <p14:cNvContentPartPr/>
              <p14:nvPr/>
            </p14:nvContentPartPr>
            <p14:xfrm>
              <a:off x="10709857" y="3942585"/>
              <a:ext cx="642960" cy="312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5AEA924-A4C6-4102-8737-DCBEB8F5CCD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691857" y="3906945"/>
                <a:ext cx="6786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4021781-B664-4A8F-9B84-70070D8956BB}"/>
                  </a:ext>
                </a:extLst>
              </p14:cNvPr>
              <p14:cNvContentPartPr/>
              <p14:nvPr/>
            </p14:nvContentPartPr>
            <p14:xfrm>
              <a:off x="2196217" y="5805945"/>
              <a:ext cx="435600" cy="890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4021781-B664-4A8F-9B84-70070D8956B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78577" y="5770305"/>
                <a:ext cx="47124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E711C0B-8311-4B7B-9032-500B388C8794}"/>
                  </a:ext>
                </a:extLst>
              </p14:cNvPr>
              <p14:cNvContentPartPr/>
              <p14:nvPr/>
            </p14:nvContentPartPr>
            <p14:xfrm>
              <a:off x="2758537" y="5619465"/>
              <a:ext cx="984240" cy="1130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E711C0B-8311-4B7B-9032-500B388C879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740897" y="5583465"/>
                <a:ext cx="1019880" cy="12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F7C97C2-F8BF-4FA5-9F05-DD9BFC46A5F9}"/>
                  </a:ext>
                </a:extLst>
              </p14:cNvPr>
              <p14:cNvContentPartPr/>
              <p14:nvPr/>
            </p14:nvContentPartPr>
            <p14:xfrm>
              <a:off x="3865537" y="5694345"/>
              <a:ext cx="233280" cy="538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F7C97C2-F8BF-4FA5-9F05-DD9BFC46A5F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847537" y="5658345"/>
                <a:ext cx="26892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EEF1353-655E-4149-A9CE-D1F3E8925191}"/>
                  </a:ext>
                </a:extLst>
              </p14:cNvPr>
              <p14:cNvContentPartPr/>
              <p14:nvPr/>
            </p14:nvContentPartPr>
            <p14:xfrm>
              <a:off x="3856537" y="5912865"/>
              <a:ext cx="185400" cy="162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EEF1353-655E-4149-A9CE-D1F3E892519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8897" y="5877225"/>
                <a:ext cx="221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6F4DEBF-69E4-47CB-8A44-23D816FDC454}"/>
                  </a:ext>
                </a:extLst>
              </p14:cNvPr>
              <p14:cNvContentPartPr/>
              <p14:nvPr/>
            </p14:nvContentPartPr>
            <p14:xfrm>
              <a:off x="4249657" y="5728185"/>
              <a:ext cx="1091880" cy="313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6F4DEBF-69E4-47CB-8A44-23D816FDC45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232017" y="5692185"/>
                <a:ext cx="11275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E1F03A5-7C23-444A-B603-4A827782B999}"/>
                  </a:ext>
                </a:extLst>
              </p14:cNvPr>
              <p14:cNvContentPartPr/>
              <p14:nvPr/>
            </p14:nvContentPartPr>
            <p14:xfrm>
              <a:off x="5920777" y="5514345"/>
              <a:ext cx="783360" cy="519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E1F03A5-7C23-444A-B603-4A827782B99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902777" y="5478345"/>
                <a:ext cx="81900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658D163-C5A0-4722-8324-54713A7E31C3}"/>
                  </a:ext>
                </a:extLst>
              </p14:cNvPr>
              <p14:cNvContentPartPr/>
              <p14:nvPr/>
            </p14:nvContentPartPr>
            <p14:xfrm>
              <a:off x="5993137" y="5549265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658D163-C5A0-4722-8324-54713A7E31C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75497" y="55136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337B04E-6DA5-4559-98D2-35FAD6E2A3F9}"/>
                  </a:ext>
                </a:extLst>
              </p14:cNvPr>
              <p14:cNvContentPartPr/>
              <p14:nvPr/>
            </p14:nvContentPartPr>
            <p14:xfrm>
              <a:off x="7201297" y="5384745"/>
              <a:ext cx="618120" cy="462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337B04E-6DA5-4559-98D2-35FAD6E2A3F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183657" y="5349105"/>
                <a:ext cx="65376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319CCAA-8987-4076-91BE-EC5F1D2D4ACB}"/>
                  </a:ext>
                </a:extLst>
              </p14:cNvPr>
              <p14:cNvContentPartPr/>
              <p14:nvPr/>
            </p14:nvContentPartPr>
            <p14:xfrm>
              <a:off x="7929217" y="5167665"/>
              <a:ext cx="1071000" cy="464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319CCAA-8987-4076-91BE-EC5F1D2D4AC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911577" y="5132025"/>
                <a:ext cx="11066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4AC3724-0E45-45CC-8D98-D41D067C7E11}"/>
                  </a:ext>
                </a:extLst>
              </p14:cNvPr>
              <p14:cNvContentPartPr/>
              <p14:nvPr/>
            </p14:nvContentPartPr>
            <p14:xfrm>
              <a:off x="7376617" y="5938785"/>
              <a:ext cx="565920" cy="612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4AC3724-0E45-45CC-8D98-D41D067C7E1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358617" y="5903145"/>
                <a:ext cx="60156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2F5BD45-FCE3-4F1F-A646-A0CE931F6F85}"/>
                  </a:ext>
                </a:extLst>
              </p14:cNvPr>
              <p14:cNvContentPartPr/>
              <p14:nvPr/>
            </p14:nvContentPartPr>
            <p14:xfrm>
              <a:off x="8145217" y="5283585"/>
              <a:ext cx="1373760" cy="955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2F5BD45-FCE3-4F1F-A646-A0CE931F6F8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127217" y="5247945"/>
                <a:ext cx="140940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BF59BC6-46BC-457A-BB74-DDDA5617B082}"/>
                  </a:ext>
                </a:extLst>
              </p14:cNvPr>
              <p14:cNvContentPartPr/>
              <p14:nvPr/>
            </p14:nvContentPartPr>
            <p14:xfrm>
              <a:off x="9638497" y="5030145"/>
              <a:ext cx="918360" cy="878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BF59BC6-46BC-457A-BB74-DDDA5617B08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620857" y="4994505"/>
                <a:ext cx="954000" cy="9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05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A92F9C-7C4A-4E7E-A84B-44CE1B5CC243}"/>
                  </a:ext>
                </a:extLst>
              </p14:cNvPr>
              <p14:cNvContentPartPr/>
              <p14:nvPr/>
            </p14:nvContentPartPr>
            <p14:xfrm>
              <a:off x="114697" y="160425"/>
              <a:ext cx="524520" cy="63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A92F9C-7C4A-4E7E-A84B-44CE1B5CC2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057" y="124425"/>
                <a:ext cx="56016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18034F-E1F6-4906-804F-2F9464A30285}"/>
                  </a:ext>
                </a:extLst>
              </p14:cNvPr>
              <p14:cNvContentPartPr/>
              <p14:nvPr/>
            </p14:nvContentPartPr>
            <p14:xfrm>
              <a:off x="416017" y="515025"/>
              <a:ext cx="258480" cy="47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18034F-E1F6-4906-804F-2F9464A30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017" y="479385"/>
                <a:ext cx="2941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E2F73E-12EF-4226-85E9-D270FA390920}"/>
                  </a:ext>
                </a:extLst>
              </p14:cNvPr>
              <p14:cNvContentPartPr/>
              <p14:nvPr/>
            </p14:nvContentPartPr>
            <p14:xfrm>
              <a:off x="923257" y="40702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E2F73E-12EF-4226-85E9-D270FA3909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257" y="371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AADFE4-D3EA-4252-B6C2-C1F653D38B2B}"/>
                  </a:ext>
                </a:extLst>
              </p14:cNvPr>
              <p14:cNvContentPartPr/>
              <p14:nvPr/>
            </p14:nvContentPartPr>
            <p14:xfrm>
              <a:off x="968257" y="71482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AADFE4-D3EA-4252-B6C2-C1F653D38B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0617" y="678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346088-35E2-46C1-BB24-903CBE47B83B}"/>
                  </a:ext>
                </a:extLst>
              </p14:cNvPr>
              <p14:cNvContentPartPr/>
              <p14:nvPr/>
            </p14:nvContentPartPr>
            <p14:xfrm>
              <a:off x="1773937" y="277065"/>
              <a:ext cx="417960" cy="926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346088-35E2-46C1-BB24-903CBE47B8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56297" y="241425"/>
                <a:ext cx="453600" cy="9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A21AF5-144C-414E-9F8D-DE77717EB9C9}"/>
                  </a:ext>
                </a:extLst>
              </p14:cNvPr>
              <p14:cNvContentPartPr/>
              <p14:nvPr/>
            </p14:nvContentPartPr>
            <p14:xfrm>
              <a:off x="2626777" y="144225"/>
              <a:ext cx="126360" cy="590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A21AF5-144C-414E-9F8D-DE77717EB9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09137" y="108585"/>
                <a:ext cx="16200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5B4B20-CE66-4562-9EB1-AEAA85E59286}"/>
                  </a:ext>
                </a:extLst>
              </p14:cNvPr>
              <p14:cNvContentPartPr/>
              <p14:nvPr/>
            </p14:nvContentPartPr>
            <p14:xfrm>
              <a:off x="2770057" y="256185"/>
              <a:ext cx="500760" cy="349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5B4B20-CE66-4562-9EB1-AEAA85E592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52417" y="220545"/>
                <a:ext cx="5364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095F8C-636F-41D5-AD31-0B7D73E4D20F}"/>
                  </a:ext>
                </a:extLst>
              </p14:cNvPr>
              <p14:cNvContentPartPr/>
              <p14:nvPr/>
            </p14:nvContentPartPr>
            <p14:xfrm>
              <a:off x="3240577" y="207945"/>
              <a:ext cx="408960" cy="456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095F8C-636F-41D5-AD31-0B7D73E4D20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22937" y="172305"/>
                <a:ext cx="44460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B98A6A1-AB3B-4F50-9839-7CDB87016D99}"/>
                  </a:ext>
                </a:extLst>
              </p14:cNvPr>
              <p14:cNvContentPartPr/>
              <p14:nvPr/>
            </p14:nvContentPartPr>
            <p14:xfrm>
              <a:off x="4363417" y="524385"/>
              <a:ext cx="365040" cy="28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B98A6A1-AB3B-4F50-9839-7CDB87016D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45417" y="488385"/>
                <a:ext cx="400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06761D-B627-4655-A41C-C054CFF2DD53}"/>
                  </a:ext>
                </a:extLst>
              </p14:cNvPr>
              <p14:cNvContentPartPr/>
              <p14:nvPr/>
            </p14:nvContentPartPr>
            <p14:xfrm>
              <a:off x="4145977" y="296865"/>
              <a:ext cx="802080" cy="173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06761D-B627-4655-A41C-C054CFF2DD5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28337" y="260865"/>
                <a:ext cx="8377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32009B-68FA-4957-A608-15C04F134481}"/>
                  </a:ext>
                </a:extLst>
              </p14:cNvPr>
              <p14:cNvContentPartPr/>
              <p14:nvPr/>
            </p14:nvContentPartPr>
            <p14:xfrm>
              <a:off x="4372777" y="468225"/>
              <a:ext cx="594720" cy="192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32009B-68FA-4957-A608-15C04F1344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54777" y="432225"/>
                <a:ext cx="6303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00EC08-4DCF-49E0-9CF6-C6EC325DCEE8}"/>
                  </a:ext>
                </a:extLst>
              </p14:cNvPr>
              <p14:cNvContentPartPr/>
              <p14:nvPr/>
            </p14:nvContentPartPr>
            <p14:xfrm>
              <a:off x="5540617" y="340785"/>
              <a:ext cx="720360" cy="501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00EC08-4DCF-49E0-9CF6-C6EC325DCEE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22617" y="304785"/>
                <a:ext cx="75600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E5A903-91B8-4878-BF40-743F912FFA4E}"/>
                  </a:ext>
                </a:extLst>
              </p14:cNvPr>
              <p14:cNvContentPartPr/>
              <p14:nvPr/>
            </p14:nvContentPartPr>
            <p14:xfrm>
              <a:off x="6336937" y="198945"/>
              <a:ext cx="351360" cy="459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E5A903-91B8-4878-BF40-743F912FFA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19297" y="162945"/>
                <a:ext cx="3870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9678DB-66B2-4D9E-A9D7-BF73403972EE}"/>
                  </a:ext>
                </a:extLst>
              </p14:cNvPr>
              <p14:cNvContentPartPr/>
              <p14:nvPr/>
            </p14:nvContentPartPr>
            <p14:xfrm>
              <a:off x="6762817" y="343665"/>
              <a:ext cx="400680" cy="154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9678DB-66B2-4D9E-A9D7-BF73403972E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44817" y="307665"/>
                <a:ext cx="4363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67868F8-9D18-4B38-9BE8-D1F05B18F291}"/>
                  </a:ext>
                </a:extLst>
              </p14:cNvPr>
              <p14:cNvContentPartPr/>
              <p14:nvPr/>
            </p14:nvContentPartPr>
            <p14:xfrm>
              <a:off x="7160977" y="253305"/>
              <a:ext cx="427680" cy="419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67868F8-9D18-4B38-9BE8-D1F05B18F29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43337" y="217305"/>
                <a:ext cx="46332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731DB7D-DF1F-4E03-8773-8009B8CDB536}"/>
                  </a:ext>
                </a:extLst>
              </p14:cNvPr>
              <p14:cNvContentPartPr/>
              <p14:nvPr/>
            </p14:nvContentPartPr>
            <p14:xfrm>
              <a:off x="8002657" y="470025"/>
              <a:ext cx="416160" cy="55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731DB7D-DF1F-4E03-8773-8009B8CDB53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85017" y="434385"/>
                <a:ext cx="4518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091A846-771A-4456-B1D5-31F1F9A5121A}"/>
                  </a:ext>
                </a:extLst>
              </p14:cNvPr>
              <p14:cNvContentPartPr/>
              <p14:nvPr/>
            </p14:nvContentPartPr>
            <p14:xfrm>
              <a:off x="8184097" y="343665"/>
              <a:ext cx="164160" cy="348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091A846-771A-4456-B1D5-31F1F9A5121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166457" y="307665"/>
                <a:ext cx="19980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C6578F-98CC-48A4-854C-CA5060D35ED6}"/>
                  </a:ext>
                </a:extLst>
              </p14:cNvPr>
              <p14:cNvContentPartPr/>
              <p14:nvPr/>
            </p14:nvContentPartPr>
            <p14:xfrm>
              <a:off x="9270577" y="53865"/>
              <a:ext cx="197280" cy="448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C6578F-98CC-48A4-854C-CA5060D35ED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52577" y="18225"/>
                <a:ext cx="2329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CE97EBC-C89C-4110-A2C9-E5152F06A3B0}"/>
                  </a:ext>
                </a:extLst>
              </p14:cNvPr>
              <p14:cNvContentPartPr/>
              <p14:nvPr/>
            </p14:nvContentPartPr>
            <p14:xfrm>
              <a:off x="8843617" y="359398"/>
              <a:ext cx="1730160" cy="219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CE97EBC-C89C-4110-A2C9-E5152F06A3B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25977" y="323758"/>
                <a:ext cx="17658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0D70043-E3B7-4769-B720-DDE94CD939EA}"/>
                  </a:ext>
                </a:extLst>
              </p14:cNvPr>
              <p14:cNvContentPartPr/>
              <p14:nvPr/>
            </p14:nvContentPartPr>
            <p14:xfrm>
              <a:off x="8971417" y="721918"/>
              <a:ext cx="379440" cy="531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0D70043-E3B7-4769-B720-DDE94CD939E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53777" y="686278"/>
                <a:ext cx="41508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92ECFDA-4656-447D-B09D-D46EC2CC2127}"/>
                  </a:ext>
                </a:extLst>
              </p14:cNvPr>
              <p14:cNvContentPartPr/>
              <p14:nvPr/>
            </p14:nvContentPartPr>
            <p14:xfrm>
              <a:off x="9641377" y="669718"/>
              <a:ext cx="306360" cy="440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2ECFDA-4656-447D-B09D-D46EC2CC212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23737" y="633718"/>
                <a:ext cx="3420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B854FE-E873-4855-876F-AF5BD2BF363C}"/>
                  </a:ext>
                </a:extLst>
              </p14:cNvPr>
              <p14:cNvContentPartPr/>
              <p14:nvPr/>
            </p14:nvContentPartPr>
            <p14:xfrm>
              <a:off x="9949537" y="742078"/>
              <a:ext cx="426960" cy="217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B854FE-E873-4855-876F-AF5BD2BF363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931537" y="706438"/>
                <a:ext cx="4626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EE62674-95D2-4189-A0D8-0320C45C2052}"/>
                  </a:ext>
                </a:extLst>
              </p14:cNvPr>
              <p14:cNvContentPartPr/>
              <p14:nvPr/>
            </p14:nvContentPartPr>
            <p14:xfrm>
              <a:off x="10492417" y="777718"/>
              <a:ext cx="153720" cy="18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EE62674-95D2-4189-A0D8-0320C45C205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474777" y="741718"/>
                <a:ext cx="1893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F132CB-2083-4567-81FC-B56DC16061EC}"/>
                  </a:ext>
                </a:extLst>
              </p14:cNvPr>
              <p14:cNvContentPartPr/>
              <p14:nvPr/>
            </p14:nvContentPartPr>
            <p14:xfrm>
              <a:off x="10755217" y="669718"/>
              <a:ext cx="135000" cy="200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F132CB-2083-4567-81FC-B56DC16061E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737577" y="633718"/>
                <a:ext cx="170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8888587-48BF-4B54-96F3-7F66489DAD32}"/>
                  </a:ext>
                </a:extLst>
              </p14:cNvPr>
              <p14:cNvContentPartPr/>
              <p14:nvPr/>
            </p14:nvContentPartPr>
            <p14:xfrm>
              <a:off x="10827577" y="536158"/>
              <a:ext cx="407880" cy="502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8888587-48BF-4B54-96F3-7F66489DAD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809577" y="500518"/>
                <a:ext cx="44352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7AE544-4047-4A93-BE44-C049BF4519B7}"/>
                  </a:ext>
                </a:extLst>
              </p14:cNvPr>
              <p14:cNvContentPartPr/>
              <p14:nvPr/>
            </p14:nvContentPartPr>
            <p14:xfrm>
              <a:off x="10465417" y="325558"/>
              <a:ext cx="635040" cy="28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7AE544-4047-4A93-BE44-C049BF4519B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447777" y="289558"/>
                <a:ext cx="6706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480BC8-1D65-4DC2-BD70-F06F2EB835A0}"/>
                  </a:ext>
                </a:extLst>
              </p14:cNvPr>
              <p14:cNvContentPartPr/>
              <p14:nvPr/>
            </p14:nvContentPartPr>
            <p14:xfrm>
              <a:off x="434017" y="1338598"/>
              <a:ext cx="529200" cy="589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480BC8-1D65-4DC2-BD70-F06F2EB835A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6377" y="1302958"/>
                <a:ext cx="56484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5643BE-8035-45CA-9677-60C879484568}"/>
                  </a:ext>
                </a:extLst>
              </p14:cNvPr>
              <p14:cNvContentPartPr/>
              <p14:nvPr/>
            </p14:nvContentPartPr>
            <p14:xfrm>
              <a:off x="1195777" y="1019638"/>
              <a:ext cx="574560" cy="682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5643BE-8035-45CA-9677-60C87948456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78137" y="983638"/>
                <a:ext cx="61020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870CC89-50EE-43D3-9022-A2D4DDE6A218}"/>
                  </a:ext>
                </a:extLst>
              </p14:cNvPr>
              <p14:cNvContentPartPr/>
              <p14:nvPr/>
            </p14:nvContentPartPr>
            <p14:xfrm>
              <a:off x="760177" y="1652158"/>
              <a:ext cx="1079640" cy="556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870CC89-50EE-43D3-9022-A2D4DDE6A21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42537" y="1616518"/>
                <a:ext cx="11152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BCD17D6-CDBB-4BE1-A6CA-B6F58487324C}"/>
                  </a:ext>
                </a:extLst>
              </p14:cNvPr>
              <p14:cNvContentPartPr/>
              <p14:nvPr/>
            </p14:nvContentPartPr>
            <p14:xfrm>
              <a:off x="796537" y="1911718"/>
              <a:ext cx="1111680" cy="514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BCD17D6-CDBB-4BE1-A6CA-B6F58487324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8537" y="1876078"/>
                <a:ext cx="114732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565A85-3C26-45ED-BD7E-BAEC6523122F}"/>
                  </a:ext>
                </a:extLst>
              </p14:cNvPr>
              <p14:cNvContentPartPr/>
              <p14:nvPr/>
            </p14:nvContentPartPr>
            <p14:xfrm>
              <a:off x="2534617" y="1647118"/>
              <a:ext cx="210600" cy="475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565A85-3C26-45ED-BD7E-BAEC6523122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16977" y="1611478"/>
                <a:ext cx="2462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4EA82D7-0490-43ED-9596-B6997BBF9E23}"/>
                  </a:ext>
                </a:extLst>
              </p14:cNvPr>
              <p14:cNvContentPartPr/>
              <p14:nvPr/>
            </p14:nvContentPartPr>
            <p14:xfrm>
              <a:off x="2525257" y="1535158"/>
              <a:ext cx="397800" cy="275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4EA82D7-0490-43ED-9596-B6997BBF9E2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507257" y="1499518"/>
                <a:ext cx="433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1C78468-B68F-463B-A108-31F2429831C1}"/>
                  </a:ext>
                </a:extLst>
              </p14:cNvPr>
              <p14:cNvContentPartPr/>
              <p14:nvPr/>
            </p14:nvContentPartPr>
            <p14:xfrm>
              <a:off x="3041497" y="1291078"/>
              <a:ext cx="705240" cy="518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1C78468-B68F-463B-A108-31F2429831C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023857" y="1255438"/>
                <a:ext cx="74088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9897CB-F88B-47D9-A99B-8F47A43FD07C}"/>
                  </a:ext>
                </a:extLst>
              </p14:cNvPr>
              <p14:cNvContentPartPr/>
              <p14:nvPr/>
            </p14:nvContentPartPr>
            <p14:xfrm>
              <a:off x="3294937" y="1349038"/>
              <a:ext cx="352800" cy="135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9897CB-F88B-47D9-A99B-8F47A43FD0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77297" y="1313398"/>
                <a:ext cx="3884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F6EFE71-7349-4099-9063-C465C9C8F660}"/>
                  </a:ext>
                </a:extLst>
              </p14:cNvPr>
              <p14:cNvContentPartPr/>
              <p14:nvPr/>
            </p14:nvContentPartPr>
            <p14:xfrm>
              <a:off x="4155337" y="1322038"/>
              <a:ext cx="471960" cy="321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F6EFE71-7349-4099-9063-C465C9C8F66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37337" y="1286038"/>
                <a:ext cx="507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9F60E2-17A6-475D-A9BB-32924C4C0A92}"/>
                  </a:ext>
                </a:extLst>
              </p14:cNvPr>
              <p14:cNvContentPartPr/>
              <p14:nvPr/>
            </p14:nvContentPartPr>
            <p14:xfrm>
              <a:off x="4752937" y="1324198"/>
              <a:ext cx="528120" cy="97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9F60E2-17A6-475D-A9BB-32924C4C0A9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734937" y="1288558"/>
                <a:ext cx="5637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9749DE1-0F74-43BE-B27C-FEF66CF3B195}"/>
                  </a:ext>
                </a:extLst>
              </p14:cNvPr>
              <p14:cNvContentPartPr/>
              <p14:nvPr/>
            </p14:nvContentPartPr>
            <p14:xfrm>
              <a:off x="4779937" y="1555318"/>
              <a:ext cx="826200" cy="182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9749DE1-0F74-43BE-B27C-FEF66CF3B19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761937" y="1519678"/>
                <a:ext cx="8618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06B4251-2C88-4623-8CEE-4BBE7C335BD7}"/>
                  </a:ext>
                </a:extLst>
              </p14:cNvPr>
              <p14:cNvContentPartPr/>
              <p14:nvPr/>
            </p14:nvContentPartPr>
            <p14:xfrm>
              <a:off x="5647537" y="1076878"/>
              <a:ext cx="449640" cy="451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06B4251-2C88-4623-8CEE-4BBE7C335BD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629897" y="1040878"/>
                <a:ext cx="4852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214F2B-47FD-48F9-AE79-918955AAE7EE}"/>
                  </a:ext>
                </a:extLst>
              </p14:cNvPr>
              <p14:cNvContentPartPr/>
              <p14:nvPr/>
            </p14:nvContentPartPr>
            <p14:xfrm>
              <a:off x="714817" y="2971198"/>
              <a:ext cx="797760" cy="966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214F2B-47FD-48F9-AE79-918955AAE7E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6817" y="2935198"/>
                <a:ext cx="8334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D9B9907-54A5-4055-990B-7BF44BF188F9}"/>
                  </a:ext>
                </a:extLst>
              </p14:cNvPr>
              <p14:cNvContentPartPr/>
              <p14:nvPr/>
            </p14:nvContentPartPr>
            <p14:xfrm>
              <a:off x="1953937" y="2815318"/>
              <a:ext cx="199800" cy="490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D9B9907-54A5-4055-990B-7BF44BF188F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936297" y="2779678"/>
                <a:ext cx="23544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6E48D17-6369-4EA3-969D-BAB01F51DDBD}"/>
                  </a:ext>
                </a:extLst>
              </p14:cNvPr>
              <p14:cNvContentPartPr/>
              <p14:nvPr/>
            </p14:nvContentPartPr>
            <p14:xfrm>
              <a:off x="2206657" y="2742958"/>
              <a:ext cx="256680" cy="381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6E48D17-6369-4EA3-969D-BAB01F51DDB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189017" y="2706958"/>
                <a:ext cx="2923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DB42A4-A153-4AAE-85E0-A82EF7B11356}"/>
                  </a:ext>
                </a:extLst>
              </p14:cNvPr>
              <p14:cNvContentPartPr/>
              <p14:nvPr/>
            </p14:nvContentPartPr>
            <p14:xfrm>
              <a:off x="2362537" y="2652238"/>
              <a:ext cx="453960" cy="552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DB42A4-A153-4AAE-85E0-A82EF7B1135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344897" y="2616238"/>
                <a:ext cx="48960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9DDF0A-061A-428C-9895-3A8984CAB723}"/>
                  </a:ext>
                </a:extLst>
              </p14:cNvPr>
              <p14:cNvContentPartPr/>
              <p14:nvPr/>
            </p14:nvContentPartPr>
            <p14:xfrm>
              <a:off x="3050857" y="2842678"/>
              <a:ext cx="557280" cy="99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9DDF0A-061A-428C-9895-3A8984CAB72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032857" y="2807038"/>
                <a:ext cx="5929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DAD9329-D205-4FB8-9335-64A8B2B8FB1D}"/>
                  </a:ext>
                </a:extLst>
              </p14:cNvPr>
              <p14:cNvContentPartPr/>
              <p14:nvPr/>
            </p14:nvContentPartPr>
            <p14:xfrm>
              <a:off x="3014497" y="2605078"/>
              <a:ext cx="639360" cy="165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DAD9329-D205-4FB8-9335-64A8B2B8FB1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996497" y="2569438"/>
                <a:ext cx="6750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50FD545-7EB1-434B-9895-FA33F77EBE2B}"/>
                  </a:ext>
                </a:extLst>
              </p14:cNvPr>
              <p14:cNvContentPartPr/>
              <p14:nvPr/>
            </p14:nvContentPartPr>
            <p14:xfrm>
              <a:off x="4001257" y="2423998"/>
              <a:ext cx="560520" cy="500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50FD545-7EB1-434B-9895-FA33F77EBE2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983617" y="2388358"/>
                <a:ext cx="5961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6B84926-966C-49DE-BCD1-9F1B6F575550}"/>
                  </a:ext>
                </a:extLst>
              </p14:cNvPr>
              <p14:cNvContentPartPr/>
              <p14:nvPr/>
            </p14:nvContentPartPr>
            <p14:xfrm>
              <a:off x="4850857" y="2263078"/>
              <a:ext cx="248760" cy="437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6B84926-966C-49DE-BCD1-9F1B6F57555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833217" y="2227438"/>
                <a:ext cx="2844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2800D5A-6589-40CB-B52D-DF9B704B355E}"/>
                  </a:ext>
                </a:extLst>
              </p14:cNvPr>
              <p14:cNvContentPartPr/>
              <p14:nvPr/>
            </p14:nvContentPartPr>
            <p14:xfrm>
              <a:off x="5184577" y="2245078"/>
              <a:ext cx="225720" cy="283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2800D5A-6589-40CB-B52D-DF9B704B355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166937" y="2209078"/>
                <a:ext cx="2613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FEA8CBD-2B77-4E84-B9A2-A6312353B415}"/>
                  </a:ext>
                </a:extLst>
              </p14:cNvPr>
              <p14:cNvContentPartPr/>
              <p14:nvPr/>
            </p14:nvContentPartPr>
            <p14:xfrm>
              <a:off x="5277817" y="2063638"/>
              <a:ext cx="496440" cy="460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FEA8CBD-2B77-4E84-B9A2-A6312353B41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259817" y="2027998"/>
                <a:ext cx="5320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1727A2A-274F-4765-94D0-EDE707FEE23E}"/>
                  </a:ext>
                </a:extLst>
              </p14:cNvPr>
              <p14:cNvContentPartPr/>
              <p14:nvPr/>
            </p14:nvContentPartPr>
            <p14:xfrm>
              <a:off x="6246577" y="2217358"/>
              <a:ext cx="524880" cy="63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1727A2A-274F-4765-94D0-EDE707FEE23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228937" y="2181718"/>
                <a:ext cx="5605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07CBAA7-8E42-40B0-B9B9-62F731EA7304}"/>
                  </a:ext>
                </a:extLst>
              </p14:cNvPr>
              <p14:cNvContentPartPr/>
              <p14:nvPr/>
            </p14:nvContentPartPr>
            <p14:xfrm>
              <a:off x="6518017" y="2117998"/>
              <a:ext cx="126000" cy="316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07CBAA7-8E42-40B0-B9B9-62F731EA730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500377" y="2082358"/>
                <a:ext cx="161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C3AE265-8FC3-48CD-99B6-65979B55ADFD}"/>
                  </a:ext>
                </a:extLst>
              </p14:cNvPr>
              <p14:cNvContentPartPr/>
              <p14:nvPr/>
            </p14:nvContentPartPr>
            <p14:xfrm>
              <a:off x="8048017" y="1375678"/>
              <a:ext cx="351000" cy="572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C3AE265-8FC3-48CD-99B6-65979B55ADF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030377" y="1339678"/>
                <a:ext cx="3866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F9028A6-E67F-4BD8-ADD2-F733CDF105D2}"/>
                  </a:ext>
                </a:extLst>
              </p14:cNvPr>
              <p14:cNvContentPartPr/>
              <p14:nvPr/>
            </p14:nvContentPartPr>
            <p14:xfrm>
              <a:off x="7142977" y="1810918"/>
              <a:ext cx="2280960" cy="307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F9028A6-E67F-4BD8-ADD2-F733CDF105D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124977" y="1775278"/>
                <a:ext cx="23166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75B63A3-803C-4307-AD13-C0694E9D6646}"/>
                  </a:ext>
                </a:extLst>
              </p14:cNvPr>
              <p14:cNvContentPartPr/>
              <p14:nvPr/>
            </p14:nvContentPartPr>
            <p14:xfrm>
              <a:off x="7541137" y="2241478"/>
              <a:ext cx="662760" cy="531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75B63A3-803C-4307-AD13-C0694E9D664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523497" y="2205838"/>
                <a:ext cx="69840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AA27D53-0290-456C-8A61-9E5BDA6D0161}"/>
                  </a:ext>
                </a:extLst>
              </p14:cNvPr>
              <p14:cNvContentPartPr/>
              <p14:nvPr/>
            </p14:nvContentPartPr>
            <p14:xfrm>
              <a:off x="8481097" y="2235718"/>
              <a:ext cx="104040" cy="460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AA27D53-0290-456C-8A61-9E5BDA6D016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463097" y="2200078"/>
                <a:ext cx="1396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B1DC942-8BA6-451B-ADE0-A56214A5D3C9}"/>
                  </a:ext>
                </a:extLst>
              </p14:cNvPr>
              <p14:cNvContentPartPr/>
              <p14:nvPr/>
            </p14:nvContentPartPr>
            <p14:xfrm>
              <a:off x="8734177" y="2252638"/>
              <a:ext cx="357120" cy="295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B1DC942-8BA6-451B-ADE0-A56214A5D3C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716537" y="2216638"/>
                <a:ext cx="3927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B5252A1-6E67-452D-86CC-94205B49AB53}"/>
                  </a:ext>
                </a:extLst>
              </p14:cNvPr>
              <p14:cNvContentPartPr/>
              <p14:nvPr/>
            </p14:nvContentPartPr>
            <p14:xfrm>
              <a:off x="9243217" y="2228518"/>
              <a:ext cx="267840" cy="98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B5252A1-6E67-452D-86CC-94205B49AB5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225217" y="2192518"/>
                <a:ext cx="303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0E42D4B-4619-4EA7-A3C0-A5ACA53D32E2}"/>
                  </a:ext>
                </a:extLst>
              </p14:cNvPr>
              <p14:cNvContentPartPr/>
              <p14:nvPr/>
            </p14:nvContentPartPr>
            <p14:xfrm>
              <a:off x="9560017" y="2081638"/>
              <a:ext cx="150840" cy="187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0E42D4B-4619-4EA7-A3C0-A5ACA53D32E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542377" y="2045998"/>
                <a:ext cx="186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F42182F-7A73-4790-8D21-D748D06C782C}"/>
                  </a:ext>
                </a:extLst>
              </p14:cNvPr>
              <p14:cNvContentPartPr/>
              <p14:nvPr/>
            </p14:nvContentPartPr>
            <p14:xfrm>
              <a:off x="9677737" y="1966438"/>
              <a:ext cx="492120" cy="474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F42182F-7A73-4790-8D21-D748D06C782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659737" y="1930438"/>
                <a:ext cx="5277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6EACF2E-3F27-41C4-AF80-670CC055F825}"/>
                  </a:ext>
                </a:extLst>
              </p14:cNvPr>
              <p14:cNvContentPartPr/>
              <p14:nvPr/>
            </p14:nvContentPartPr>
            <p14:xfrm>
              <a:off x="2978137" y="3976318"/>
              <a:ext cx="906120" cy="197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6EACF2E-3F27-41C4-AF80-670CC055F82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960497" y="3940318"/>
                <a:ext cx="941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4500C27-6F95-487F-8E78-588FA3F5DF75}"/>
                  </a:ext>
                </a:extLst>
              </p14:cNvPr>
              <p14:cNvContentPartPr/>
              <p14:nvPr/>
            </p14:nvContentPartPr>
            <p14:xfrm>
              <a:off x="3249937" y="4337758"/>
              <a:ext cx="590400" cy="25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4500C27-6F95-487F-8E78-588FA3F5DF7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231937" y="4302118"/>
                <a:ext cx="6260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7ED4AFE-1D27-4C80-B95D-DB499F9CB985}"/>
                  </a:ext>
                </a:extLst>
              </p14:cNvPr>
              <p14:cNvContentPartPr/>
              <p14:nvPr/>
            </p14:nvContentPartPr>
            <p14:xfrm>
              <a:off x="4354417" y="3506158"/>
              <a:ext cx="668520" cy="699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7ED4AFE-1D27-4C80-B95D-DB499F9CB98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336777" y="3470158"/>
                <a:ext cx="70416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E724CD9-B76F-4517-95E4-2CF8688A9483}"/>
                  </a:ext>
                </a:extLst>
              </p14:cNvPr>
              <p14:cNvContentPartPr/>
              <p14:nvPr/>
            </p14:nvContentPartPr>
            <p14:xfrm>
              <a:off x="5176657" y="3484918"/>
              <a:ext cx="169560" cy="446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E724CD9-B76F-4517-95E4-2CF8688A948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158657" y="3449278"/>
                <a:ext cx="20520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C0C7481-85E1-4DED-AF74-D0235ABEB2E5}"/>
                  </a:ext>
                </a:extLst>
              </p14:cNvPr>
              <p14:cNvContentPartPr/>
              <p14:nvPr/>
            </p14:nvContentPartPr>
            <p14:xfrm>
              <a:off x="5366017" y="3675358"/>
              <a:ext cx="404640" cy="219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C0C7481-85E1-4DED-AF74-D0235ABEB2E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348377" y="3639358"/>
                <a:ext cx="440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DC697CC-042F-4CB2-81B5-B421942FB3F0}"/>
                  </a:ext>
                </a:extLst>
              </p14:cNvPr>
              <p14:cNvContentPartPr/>
              <p14:nvPr/>
            </p14:nvContentPartPr>
            <p14:xfrm>
              <a:off x="5458897" y="3484918"/>
              <a:ext cx="684000" cy="749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DC697CC-042F-4CB2-81B5-B421942FB3F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441257" y="3449278"/>
                <a:ext cx="71964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9FDC5EB-C0DC-4661-9F9C-6D2BFB0EE063}"/>
                  </a:ext>
                </a:extLst>
              </p14:cNvPr>
              <p14:cNvContentPartPr/>
              <p14:nvPr/>
            </p14:nvContentPartPr>
            <p14:xfrm>
              <a:off x="6336937" y="3697318"/>
              <a:ext cx="626760" cy="240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9FDC5EB-C0DC-4661-9F9C-6D2BFB0EE06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319297" y="3661318"/>
                <a:ext cx="6624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EC5AA8F-04AD-4A24-94F0-85475B5E3DEB}"/>
                  </a:ext>
                </a:extLst>
              </p14:cNvPr>
              <p14:cNvContentPartPr/>
              <p14:nvPr/>
            </p14:nvContentPartPr>
            <p14:xfrm>
              <a:off x="6645097" y="3575638"/>
              <a:ext cx="143280" cy="328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EC5AA8F-04AD-4A24-94F0-85475B5E3DE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627097" y="3539998"/>
                <a:ext cx="1789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6FB2210-6494-4997-83EB-E374FC81003C}"/>
                  </a:ext>
                </a:extLst>
              </p14:cNvPr>
              <p14:cNvContentPartPr/>
              <p14:nvPr/>
            </p14:nvContentPartPr>
            <p14:xfrm>
              <a:off x="8147737" y="3050398"/>
              <a:ext cx="186480" cy="371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6FB2210-6494-4997-83EB-E374FC81003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0097" y="3014758"/>
                <a:ext cx="2221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1E7DAA4-5B39-4A39-88D2-54EA29CFFB84}"/>
                  </a:ext>
                </a:extLst>
              </p14:cNvPr>
              <p14:cNvContentPartPr/>
              <p14:nvPr/>
            </p14:nvContentPartPr>
            <p14:xfrm>
              <a:off x="7758577" y="3430918"/>
              <a:ext cx="1576800" cy="181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1E7DAA4-5B39-4A39-88D2-54EA29CFFB8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740577" y="3394918"/>
                <a:ext cx="16124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3A1CBD3-9A20-4D1E-9738-1FA875AB77FD}"/>
                  </a:ext>
                </a:extLst>
              </p14:cNvPr>
              <p14:cNvContentPartPr/>
              <p14:nvPr/>
            </p14:nvContentPartPr>
            <p14:xfrm>
              <a:off x="8021017" y="3983518"/>
              <a:ext cx="486000" cy="294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3A1CBD3-9A20-4D1E-9738-1FA875AB77F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003017" y="3947878"/>
                <a:ext cx="5216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8D9CA0F-5096-42D9-9E6C-6EF8D19825FE}"/>
                  </a:ext>
                </a:extLst>
              </p14:cNvPr>
              <p14:cNvContentPartPr/>
              <p14:nvPr/>
            </p14:nvContentPartPr>
            <p14:xfrm>
              <a:off x="8636977" y="3883798"/>
              <a:ext cx="157320" cy="279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8D9CA0F-5096-42D9-9E6C-6EF8D19825F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618977" y="3847798"/>
                <a:ext cx="1929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E5E9FCF-F249-4DE0-A483-20B2119B74AE}"/>
                  </a:ext>
                </a:extLst>
              </p14:cNvPr>
              <p14:cNvContentPartPr/>
              <p14:nvPr/>
            </p14:nvContentPartPr>
            <p14:xfrm>
              <a:off x="8781697" y="3941398"/>
              <a:ext cx="220320" cy="78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E5E9FCF-F249-4DE0-A483-20B2119B74A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763697" y="3905758"/>
                <a:ext cx="2559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13151EE-1EF8-4469-8D6C-60C24FB34FC8}"/>
                  </a:ext>
                </a:extLst>
              </p14:cNvPr>
              <p14:cNvContentPartPr/>
              <p14:nvPr/>
            </p14:nvContentPartPr>
            <p14:xfrm>
              <a:off x="9053137" y="3847438"/>
              <a:ext cx="131760" cy="208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13151EE-1EF8-4469-8D6C-60C24FB34FC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035497" y="3811798"/>
                <a:ext cx="1674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7CC2177-3617-4C91-9C99-BDDA9DA03BCD}"/>
                  </a:ext>
                </a:extLst>
              </p14:cNvPr>
              <p14:cNvContentPartPr/>
              <p14:nvPr/>
            </p14:nvContentPartPr>
            <p14:xfrm>
              <a:off x="9152857" y="3759238"/>
              <a:ext cx="318600" cy="407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7CC2177-3617-4C91-9C99-BDDA9DA03BC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134857" y="3723238"/>
                <a:ext cx="3542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4C3EF28-36FF-4789-9D12-4C925638C4D4}"/>
                  </a:ext>
                </a:extLst>
              </p14:cNvPr>
              <p14:cNvContentPartPr/>
              <p14:nvPr/>
            </p14:nvContentPartPr>
            <p14:xfrm>
              <a:off x="5151097" y="4119238"/>
              <a:ext cx="498960" cy="955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4C3EF28-36FF-4789-9D12-4C925638C4D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133097" y="4083238"/>
                <a:ext cx="534600" cy="10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9A7BF40-036B-40F8-A9A1-CEDE147486F2}"/>
                  </a:ext>
                </a:extLst>
              </p14:cNvPr>
              <p14:cNvContentPartPr/>
              <p14:nvPr/>
            </p14:nvContentPartPr>
            <p14:xfrm>
              <a:off x="5855257" y="4727998"/>
              <a:ext cx="391320" cy="778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9A7BF40-036B-40F8-A9A1-CEDE147486F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837617" y="4691998"/>
                <a:ext cx="42696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8E0DDD5-CAA0-4FCE-B1F3-996DF64E9FBD}"/>
                  </a:ext>
                </a:extLst>
              </p14:cNvPr>
              <p14:cNvContentPartPr/>
              <p14:nvPr/>
            </p14:nvContentPartPr>
            <p14:xfrm>
              <a:off x="6237577" y="4998358"/>
              <a:ext cx="149040" cy="399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8E0DDD5-CAA0-4FCE-B1F3-996DF64E9FB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219577" y="4962718"/>
                <a:ext cx="1846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CC0CB15-6363-4B98-8720-C3FC6E0FF12C}"/>
                  </a:ext>
                </a:extLst>
              </p14:cNvPr>
              <p14:cNvContentPartPr/>
              <p14:nvPr/>
            </p14:nvContentPartPr>
            <p14:xfrm>
              <a:off x="9224857" y="4308958"/>
              <a:ext cx="596520" cy="765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CC0CB15-6363-4B98-8720-C3FC6E0FF12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207217" y="4273318"/>
                <a:ext cx="63216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4390D08-847D-4B47-8F5E-14366A8D8CD5}"/>
                  </a:ext>
                </a:extLst>
              </p14:cNvPr>
              <p14:cNvContentPartPr/>
              <p14:nvPr/>
            </p14:nvContentPartPr>
            <p14:xfrm>
              <a:off x="10036657" y="4100518"/>
              <a:ext cx="406800" cy="708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4390D08-847D-4B47-8F5E-14366A8D8CD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018657" y="4064878"/>
                <a:ext cx="44244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A57A0BA-717B-4A5F-A51C-BA3342A9EAAE}"/>
                  </a:ext>
                </a:extLst>
              </p14:cNvPr>
              <p14:cNvContentPartPr/>
              <p14:nvPr/>
            </p14:nvContentPartPr>
            <p14:xfrm>
              <a:off x="10525537" y="4215358"/>
              <a:ext cx="764280" cy="4492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A57A0BA-717B-4A5F-A51C-BA3342A9EAA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07537" y="4179718"/>
                <a:ext cx="7999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A9618EC-87FE-4CA8-B5C8-3D0DCA202DA8}"/>
                  </a:ext>
                </a:extLst>
              </p14:cNvPr>
              <p14:cNvContentPartPr/>
              <p14:nvPr/>
            </p14:nvContentPartPr>
            <p14:xfrm>
              <a:off x="11035657" y="3738718"/>
              <a:ext cx="500400" cy="400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A9618EC-87FE-4CA8-B5C8-3D0DCA202DA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018017" y="3702718"/>
                <a:ext cx="5360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4D6BC08-DDC3-4D7A-B666-310D891AA88E}"/>
                  </a:ext>
                </a:extLst>
              </p14:cNvPr>
              <p14:cNvContentPartPr/>
              <p14:nvPr/>
            </p14:nvContentPartPr>
            <p14:xfrm>
              <a:off x="11008657" y="3870118"/>
              <a:ext cx="135360" cy="49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4D6BC08-DDC3-4D7A-B666-310D891AA88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991017" y="3834478"/>
                <a:ext cx="171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3E56CA0-C4AF-456B-8CF9-E91F526FC480}"/>
                  </a:ext>
                </a:extLst>
              </p14:cNvPr>
              <p14:cNvContentPartPr/>
              <p14:nvPr/>
            </p14:nvContentPartPr>
            <p14:xfrm>
              <a:off x="1735777" y="5703598"/>
              <a:ext cx="506880" cy="890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3E56CA0-C4AF-456B-8CF9-E91F526FC48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717777" y="5667598"/>
                <a:ext cx="54252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21C0FE4-F6EA-4D2E-810A-E7F028845626}"/>
                  </a:ext>
                </a:extLst>
              </p14:cNvPr>
              <p14:cNvContentPartPr/>
              <p14:nvPr/>
            </p14:nvContentPartPr>
            <p14:xfrm>
              <a:off x="2190457" y="5846158"/>
              <a:ext cx="853560" cy="835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21C0FE4-F6EA-4D2E-810A-E7F02884562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172817" y="5810518"/>
                <a:ext cx="88920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6FDF05C-494C-4C93-806A-A7342F68E3E3}"/>
                  </a:ext>
                </a:extLst>
              </p14:cNvPr>
              <p14:cNvContentPartPr/>
              <p14:nvPr/>
            </p14:nvContentPartPr>
            <p14:xfrm>
              <a:off x="2941777" y="5857318"/>
              <a:ext cx="318960" cy="3546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6FDF05C-494C-4C93-806A-A7342F68E3E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924137" y="5821678"/>
                <a:ext cx="3546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794972C-06CA-4ECB-A1D3-F25DB562ED85}"/>
                  </a:ext>
                </a:extLst>
              </p14:cNvPr>
              <p14:cNvContentPartPr/>
              <p14:nvPr/>
            </p14:nvContentPartPr>
            <p14:xfrm>
              <a:off x="2969497" y="5992678"/>
              <a:ext cx="194760" cy="100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794972C-06CA-4ECB-A1D3-F25DB562ED8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951497" y="5956678"/>
                <a:ext cx="230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481A043-6F06-4C9E-9C01-9DB320F850B6}"/>
                  </a:ext>
                </a:extLst>
              </p14:cNvPr>
              <p14:cNvContentPartPr/>
              <p14:nvPr/>
            </p14:nvContentPartPr>
            <p14:xfrm>
              <a:off x="3231217" y="5773798"/>
              <a:ext cx="1313640" cy="338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481A043-6F06-4C9E-9C01-9DB320F850B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213217" y="5738158"/>
                <a:ext cx="13492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C00B847-04FB-401B-A22D-4945DD0FF749}"/>
                  </a:ext>
                </a:extLst>
              </p14:cNvPr>
              <p14:cNvContentPartPr/>
              <p14:nvPr/>
            </p14:nvContentPartPr>
            <p14:xfrm>
              <a:off x="5323177" y="5526118"/>
              <a:ext cx="668160" cy="676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C00B847-04FB-401B-A22D-4945DD0FF74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305177" y="5490478"/>
                <a:ext cx="70380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B22CAEE-C218-4C26-B7B2-CCC414635FD8}"/>
                  </a:ext>
                </a:extLst>
              </p14:cNvPr>
              <p14:cNvContentPartPr/>
              <p14:nvPr/>
            </p14:nvContentPartPr>
            <p14:xfrm>
              <a:off x="5231377" y="5751478"/>
              <a:ext cx="128520" cy="69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B22CAEE-C218-4C26-B7B2-CCC414635FD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213737" y="5715838"/>
                <a:ext cx="1641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019F774-719B-449D-8377-9E80DC9D9EA1}"/>
                  </a:ext>
                </a:extLst>
              </p14:cNvPr>
              <p14:cNvContentPartPr/>
              <p14:nvPr/>
            </p14:nvContentPartPr>
            <p14:xfrm>
              <a:off x="6819697" y="5431798"/>
              <a:ext cx="718560" cy="725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019F774-719B-449D-8377-9E80DC9D9EA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802057" y="5395798"/>
                <a:ext cx="75420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C462F68-4656-425A-AEC1-F63FC973E61C}"/>
                  </a:ext>
                </a:extLst>
              </p14:cNvPr>
              <p14:cNvContentPartPr/>
              <p14:nvPr/>
            </p14:nvContentPartPr>
            <p14:xfrm>
              <a:off x="7503697" y="5678758"/>
              <a:ext cx="954720" cy="412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C462F68-4656-425A-AEC1-F63FC973E61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485697" y="5643118"/>
                <a:ext cx="9903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02567E7-1438-4665-B2D4-D44A40309B08}"/>
                  </a:ext>
                </a:extLst>
              </p14:cNvPr>
              <p14:cNvContentPartPr/>
              <p14:nvPr/>
            </p14:nvContentPartPr>
            <p14:xfrm>
              <a:off x="8464537" y="5499838"/>
              <a:ext cx="462600" cy="415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02567E7-1438-4665-B2D4-D44A40309B0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446897" y="5464198"/>
                <a:ext cx="4982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D373278-90DD-458A-8AF3-44672F034D20}"/>
                  </a:ext>
                </a:extLst>
              </p14:cNvPr>
              <p14:cNvContentPartPr/>
              <p14:nvPr/>
            </p14:nvContentPartPr>
            <p14:xfrm>
              <a:off x="9028297" y="5331718"/>
              <a:ext cx="1180800" cy="741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D373278-90DD-458A-8AF3-44672F034D2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010297" y="5296078"/>
                <a:ext cx="121644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93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905278-CF93-4803-B3A2-2654E7825EC0}"/>
                  </a:ext>
                </a:extLst>
              </p14:cNvPr>
              <p14:cNvContentPartPr/>
              <p14:nvPr/>
            </p14:nvContentPartPr>
            <p14:xfrm>
              <a:off x="324577" y="159705"/>
              <a:ext cx="826560" cy="109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905278-CF93-4803-B3A2-2654E7825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77" y="123705"/>
                <a:ext cx="86220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72917DC-C8F7-42DE-B29D-4EBF3F63C8C6}"/>
                  </a:ext>
                </a:extLst>
              </p14:cNvPr>
              <p14:cNvContentPartPr/>
              <p14:nvPr/>
            </p14:nvContentPartPr>
            <p14:xfrm>
              <a:off x="923257" y="832905"/>
              <a:ext cx="375840" cy="533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72917DC-C8F7-42DE-B29D-4EBF3F63C8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257" y="796905"/>
                <a:ext cx="41148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236EAEB-D34D-40EB-80B7-D7D276CAAB6A}"/>
                  </a:ext>
                </a:extLst>
              </p14:cNvPr>
              <p14:cNvContentPartPr/>
              <p14:nvPr/>
            </p14:nvContentPartPr>
            <p14:xfrm>
              <a:off x="1629217" y="560745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236EAEB-D34D-40EB-80B7-D7D276CAAB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1577" y="525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9D59B26-0F29-47B1-8837-47CDC1E6939A}"/>
                  </a:ext>
                </a:extLst>
              </p14:cNvPr>
              <p14:cNvContentPartPr/>
              <p14:nvPr/>
            </p14:nvContentPartPr>
            <p14:xfrm>
              <a:off x="1719577" y="868905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9D59B26-0F29-47B1-8837-47CDC1E693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1937" y="832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632BCD6-96E4-4239-B51F-C90E187D2E0A}"/>
                  </a:ext>
                </a:extLst>
              </p14:cNvPr>
              <p14:cNvContentPartPr/>
              <p14:nvPr/>
            </p14:nvContentPartPr>
            <p14:xfrm>
              <a:off x="2190457" y="445905"/>
              <a:ext cx="592200" cy="863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632BCD6-96E4-4239-B51F-C90E187D2E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72457" y="410265"/>
                <a:ext cx="62784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B0F353A-7C2B-4C76-A392-299AA824A5E2}"/>
                  </a:ext>
                </a:extLst>
              </p14:cNvPr>
              <p14:cNvContentPartPr/>
              <p14:nvPr/>
            </p14:nvContentPartPr>
            <p14:xfrm>
              <a:off x="3040777" y="234945"/>
              <a:ext cx="245880" cy="461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B0F353A-7C2B-4C76-A392-299AA824A5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23137" y="199305"/>
                <a:ext cx="2815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3D6543C-3038-46BF-BBD0-0D2931446108}"/>
                  </a:ext>
                </a:extLst>
              </p14:cNvPr>
              <p14:cNvContentPartPr/>
              <p14:nvPr/>
            </p14:nvContentPartPr>
            <p14:xfrm>
              <a:off x="3258937" y="273825"/>
              <a:ext cx="572040" cy="331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3D6543C-3038-46BF-BBD0-0D29314461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40937" y="237825"/>
                <a:ext cx="6076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22125F1-59AB-4A66-8C47-DA282D880733}"/>
                  </a:ext>
                </a:extLst>
              </p14:cNvPr>
              <p14:cNvContentPartPr/>
              <p14:nvPr/>
            </p14:nvContentPartPr>
            <p14:xfrm>
              <a:off x="3856537" y="171585"/>
              <a:ext cx="423720" cy="567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22125F1-59AB-4A66-8C47-DA282D8807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8897" y="135945"/>
                <a:ext cx="45936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9FA48DA-1831-44F5-8988-2AB9D86FE9DD}"/>
                  </a:ext>
                </a:extLst>
              </p14:cNvPr>
              <p14:cNvContentPartPr/>
              <p14:nvPr/>
            </p14:nvContentPartPr>
            <p14:xfrm>
              <a:off x="4870297" y="403065"/>
              <a:ext cx="643680" cy="86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9FA48DA-1831-44F5-8988-2AB9D86FE9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52657" y="367065"/>
                <a:ext cx="6793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9C699ED-894E-46C2-921A-7E40C17AD1B2}"/>
                  </a:ext>
                </a:extLst>
              </p14:cNvPr>
              <p14:cNvContentPartPr/>
              <p14:nvPr/>
            </p14:nvContentPartPr>
            <p14:xfrm>
              <a:off x="4825297" y="797265"/>
              <a:ext cx="535680" cy="9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9C699ED-894E-46C2-921A-7E40C17AD1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07657" y="761265"/>
                <a:ext cx="5713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4204293-F9A6-4D8F-967F-BBE6D134590B}"/>
                  </a:ext>
                </a:extLst>
              </p14:cNvPr>
              <p14:cNvContentPartPr/>
              <p14:nvPr/>
            </p14:nvContentPartPr>
            <p14:xfrm>
              <a:off x="5938777" y="341865"/>
              <a:ext cx="618120" cy="343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4204293-F9A6-4D8F-967F-BBE6D13459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20777" y="305865"/>
                <a:ext cx="6537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F944F11-A32A-42B9-938E-A2C83ED98B20}"/>
                  </a:ext>
                </a:extLst>
              </p14:cNvPr>
              <p14:cNvContentPartPr/>
              <p14:nvPr/>
            </p14:nvContentPartPr>
            <p14:xfrm>
              <a:off x="6861817" y="234945"/>
              <a:ext cx="294480" cy="532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F944F11-A32A-42B9-938E-A2C83ED98B2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43817" y="199305"/>
                <a:ext cx="33012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4D97981-3FBD-4BAE-B1DF-2A2C27FAF255}"/>
                  </a:ext>
                </a:extLst>
              </p14:cNvPr>
              <p14:cNvContentPartPr/>
              <p14:nvPr/>
            </p14:nvContentPartPr>
            <p14:xfrm>
              <a:off x="7052257" y="203985"/>
              <a:ext cx="497520" cy="402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4D97981-3FBD-4BAE-B1DF-2A2C27FAF25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34257" y="167985"/>
                <a:ext cx="53316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1EBB2F3-D7BB-4589-BF90-0F01A850896B}"/>
                  </a:ext>
                </a:extLst>
              </p14:cNvPr>
              <p14:cNvContentPartPr/>
              <p14:nvPr/>
            </p14:nvContentPartPr>
            <p14:xfrm>
              <a:off x="7613857" y="144225"/>
              <a:ext cx="325440" cy="618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1EBB2F3-D7BB-4589-BF90-0F01A850896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95857" y="108585"/>
                <a:ext cx="3610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58A71CC-C819-49AA-95A3-EE7A0B71A4E1}"/>
                  </a:ext>
                </a:extLst>
              </p14:cNvPr>
              <p14:cNvContentPartPr/>
              <p14:nvPr/>
            </p14:nvContentPartPr>
            <p14:xfrm>
              <a:off x="8238097" y="479025"/>
              <a:ext cx="417240" cy="37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58A71CC-C819-49AA-95A3-EE7A0B71A4E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20457" y="443025"/>
                <a:ext cx="4528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E2C600B-3BD2-4873-8667-3B390D9DC9AA}"/>
                  </a:ext>
                </a:extLst>
              </p14:cNvPr>
              <p14:cNvContentPartPr/>
              <p14:nvPr/>
            </p14:nvContentPartPr>
            <p14:xfrm>
              <a:off x="8944417" y="212985"/>
              <a:ext cx="537120" cy="389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E2C600B-3BD2-4873-8667-3B390D9DC9A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26777" y="177345"/>
                <a:ext cx="57276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B754380-A880-4A42-A2A0-B10AC1FC3042}"/>
                  </a:ext>
                </a:extLst>
              </p14:cNvPr>
              <p14:cNvContentPartPr/>
              <p14:nvPr/>
            </p14:nvContentPartPr>
            <p14:xfrm>
              <a:off x="9813817" y="212625"/>
              <a:ext cx="221040" cy="536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B754380-A880-4A42-A2A0-B10AC1FC304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95817" y="176625"/>
                <a:ext cx="25668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C07B5C0-FA15-43FF-B8E1-6A31B86864BC}"/>
                  </a:ext>
                </a:extLst>
              </p14:cNvPr>
              <p14:cNvContentPartPr/>
              <p14:nvPr/>
            </p14:nvContentPartPr>
            <p14:xfrm>
              <a:off x="10012897" y="378945"/>
              <a:ext cx="509040" cy="330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C07B5C0-FA15-43FF-B8E1-6A31B86864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94897" y="342945"/>
                <a:ext cx="54468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A2E77B7-FD05-469B-B464-7B51126184FA}"/>
                  </a:ext>
                </a:extLst>
              </p14:cNvPr>
              <p14:cNvContentPartPr/>
              <p14:nvPr/>
            </p14:nvContentPartPr>
            <p14:xfrm>
              <a:off x="10718857" y="426825"/>
              <a:ext cx="171360" cy="17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A2E77B7-FD05-469B-B464-7B51126184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701217" y="390825"/>
                <a:ext cx="2070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79BDE1F-1967-47B3-A3B3-2F52F9B1964A}"/>
                  </a:ext>
                </a:extLst>
              </p14:cNvPr>
              <p14:cNvContentPartPr/>
              <p14:nvPr/>
            </p14:nvContentPartPr>
            <p14:xfrm>
              <a:off x="11131777" y="117225"/>
              <a:ext cx="275760" cy="452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79BDE1F-1967-47B3-A3B3-2F52F9B1964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114137" y="81585"/>
                <a:ext cx="3114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6B82463-8E37-4340-9F93-C64C7E3145D5}"/>
                  </a:ext>
                </a:extLst>
              </p14:cNvPr>
              <p14:cNvContentPartPr/>
              <p14:nvPr/>
            </p14:nvContentPartPr>
            <p14:xfrm>
              <a:off x="11561257" y="207945"/>
              <a:ext cx="336600" cy="493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6B82463-8E37-4340-9F93-C64C7E3145D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543257" y="172305"/>
                <a:ext cx="37224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677075B-21EF-452A-96EA-9B6F6ACFF883}"/>
                  </a:ext>
                </a:extLst>
              </p14:cNvPr>
              <p14:cNvContentPartPr/>
              <p14:nvPr/>
            </p14:nvContentPartPr>
            <p14:xfrm>
              <a:off x="588457" y="1226025"/>
              <a:ext cx="465480" cy="1046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677075B-21EF-452A-96EA-9B6F6ACFF88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70817" y="1190385"/>
                <a:ext cx="50112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8395031-5A74-4663-9CAA-B3E828B1904E}"/>
                  </a:ext>
                </a:extLst>
              </p14:cNvPr>
              <p14:cNvContentPartPr/>
              <p14:nvPr/>
            </p14:nvContentPartPr>
            <p14:xfrm>
              <a:off x="1130977" y="1348425"/>
              <a:ext cx="663840" cy="792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8395031-5A74-4663-9CAA-B3E828B1904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13337" y="1312425"/>
                <a:ext cx="69948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2AFD397-D0BD-4D11-A821-B31D16240333}"/>
                  </a:ext>
                </a:extLst>
              </p14:cNvPr>
              <p14:cNvContentPartPr/>
              <p14:nvPr/>
            </p14:nvContentPartPr>
            <p14:xfrm>
              <a:off x="1076977" y="2106225"/>
              <a:ext cx="633960" cy="446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2AFD397-D0BD-4D11-A821-B31D162403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59337" y="2070585"/>
                <a:ext cx="6696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7529928-491D-45AF-B2EB-D2E6AAE622CF}"/>
                  </a:ext>
                </a:extLst>
              </p14:cNvPr>
              <p14:cNvContentPartPr/>
              <p14:nvPr/>
            </p14:nvContentPartPr>
            <p14:xfrm>
              <a:off x="1004617" y="2261385"/>
              <a:ext cx="785520" cy="536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7529928-491D-45AF-B2EB-D2E6AAE622C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86617" y="2225745"/>
                <a:ext cx="82116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DB246AF-01C0-44BC-9A81-5373D084D802}"/>
                  </a:ext>
                </a:extLst>
              </p14:cNvPr>
              <p14:cNvContentPartPr/>
              <p14:nvPr/>
            </p14:nvContentPartPr>
            <p14:xfrm>
              <a:off x="2362537" y="1828665"/>
              <a:ext cx="401040" cy="856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DB246AF-01C0-44BC-9A81-5373D084D80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344897" y="1792665"/>
                <a:ext cx="43668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222168C-BC0D-4859-84AC-2B0E0FCA48D2}"/>
                  </a:ext>
                </a:extLst>
              </p14:cNvPr>
              <p14:cNvContentPartPr/>
              <p14:nvPr/>
            </p14:nvContentPartPr>
            <p14:xfrm>
              <a:off x="2949697" y="1535985"/>
              <a:ext cx="973440" cy="639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222168C-BC0D-4859-84AC-2B0E0FCA48D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31697" y="1499985"/>
                <a:ext cx="100908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92B6795-D829-48C1-8032-BBF32412EC64}"/>
                  </a:ext>
                </a:extLst>
              </p14:cNvPr>
              <p14:cNvContentPartPr/>
              <p14:nvPr/>
            </p14:nvContentPartPr>
            <p14:xfrm>
              <a:off x="3376657" y="1696545"/>
              <a:ext cx="389520" cy="123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92B6795-D829-48C1-8032-BBF32412EC6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358657" y="1660545"/>
                <a:ext cx="4251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E7332C2-48A5-4416-831E-4C0E13568AF0}"/>
                  </a:ext>
                </a:extLst>
              </p14:cNvPr>
              <p14:cNvContentPartPr/>
              <p14:nvPr/>
            </p14:nvContentPartPr>
            <p14:xfrm>
              <a:off x="4218697" y="1807785"/>
              <a:ext cx="763560" cy="309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E7332C2-48A5-4416-831E-4C0E13568AF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00697" y="1771785"/>
                <a:ext cx="7992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D5D4C78-3FCE-4751-B34C-E626E8E15574}"/>
                  </a:ext>
                </a:extLst>
              </p14:cNvPr>
              <p14:cNvContentPartPr/>
              <p14:nvPr/>
            </p14:nvContentPartPr>
            <p14:xfrm>
              <a:off x="5377537" y="1773585"/>
              <a:ext cx="455400" cy="824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D5D4C78-3FCE-4751-B34C-E626E8E1557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359897" y="1737585"/>
                <a:ext cx="4910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9216FB5-0382-4083-A8AF-0C3ED8EE5871}"/>
                  </a:ext>
                </a:extLst>
              </p14:cNvPr>
              <p14:cNvContentPartPr/>
              <p14:nvPr/>
            </p14:nvContentPartPr>
            <p14:xfrm>
              <a:off x="5467897" y="2047185"/>
              <a:ext cx="356760" cy="116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9216FB5-0382-4083-A8AF-0C3ED8EE587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450257" y="2011545"/>
                <a:ext cx="3924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29CCFBC-36A6-4576-B1AE-C6150A84756A}"/>
                  </a:ext>
                </a:extLst>
              </p14:cNvPr>
              <p14:cNvContentPartPr/>
              <p14:nvPr/>
            </p14:nvContentPartPr>
            <p14:xfrm>
              <a:off x="6518017" y="1554345"/>
              <a:ext cx="502920" cy="507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29CCFBC-36A6-4576-B1AE-C6150A84756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00017" y="1518345"/>
                <a:ext cx="5385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5E13258-0014-4FC8-A507-48FF9D4D32D4}"/>
                  </a:ext>
                </a:extLst>
              </p14:cNvPr>
              <p14:cNvContentPartPr/>
              <p14:nvPr/>
            </p14:nvContentPartPr>
            <p14:xfrm>
              <a:off x="1674577" y="2960145"/>
              <a:ext cx="930960" cy="999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5E13258-0014-4FC8-A507-48FF9D4D32D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656577" y="2924505"/>
                <a:ext cx="966600" cy="10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01BD4D4-370B-4898-862C-06BE0337F5E3}"/>
                  </a:ext>
                </a:extLst>
              </p14:cNvPr>
              <p14:cNvContentPartPr/>
              <p14:nvPr/>
            </p14:nvContentPartPr>
            <p14:xfrm>
              <a:off x="2922697" y="3111345"/>
              <a:ext cx="174960" cy="530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01BD4D4-370B-4898-862C-06BE0337F5E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904697" y="3075705"/>
                <a:ext cx="21060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CC06D7A-2389-4900-838B-9FF3D83B7C2F}"/>
                  </a:ext>
                </a:extLst>
              </p14:cNvPr>
              <p14:cNvContentPartPr/>
              <p14:nvPr/>
            </p14:nvContentPartPr>
            <p14:xfrm>
              <a:off x="3358297" y="3200625"/>
              <a:ext cx="284040" cy="388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CC06D7A-2389-4900-838B-9FF3D83B7C2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340297" y="3164985"/>
                <a:ext cx="31968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721F99D-A0D3-4D35-94FE-FF6966949390}"/>
                  </a:ext>
                </a:extLst>
              </p14:cNvPr>
              <p14:cNvContentPartPr/>
              <p14:nvPr/>
            </p14:nvContentPartPr>
            <p14:xfrm>
              <a:off x="3412657" y="3023505"/>
              <a:ext cx="697320" cy="7477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721F99D-A0D3-4D35-94FE-FF696694939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395017" y="2987505"/>
                <a:ext cx="73296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31D32DF-E0D2-4945-BE0A-56419E7EC4FF}"/>
                  </a:ext>
                </a:extLst>
              </p14:cNvPr>
              <p14:cNvContentPartPr/>
              <p14:nvPr/>
            </p14:nvContentPartPr>
            <p14:xfrm>
              <a:off x="4245697" y="3097305"/>
              <a:ext cx="745560" cy="261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31D32DF-E0D2-4945-BE0A-56419E7EC4F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27697" y="3061305"/>
                <a:ext cx="7812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B073CF5-B4EB-456E-A534-B102DD9CB5C6}"/>
                  </a:ext>
                </a:extLst>
              </p14:cNvPr>
              <p14:cNvContentPartPr/>
              <p14:nvPr/>
            </p14:nvContentPartPr>
            <p14:xfrm>
              <a:off x="4227697" y="3395745"/>
              <a:ext cx="660240" cy="180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B073CF5-B4EB-456E-A534-B102DD9CB5C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209697" y="3360105"/>
                <a:ext cx="695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3B322C3-0529-4090-8B92-10552BFE19D1}"/>
                  </a:ext>
                </a:extLst>
              </p14:cNvPr>
              <p14:cNvContentPartPr/>
              <p14:nvPr/>
            </p14:nvContentPartPr>
            <p14:xfrm>
              <a:off x="5440897" y="2898945"/>
              <a:ext cx="678960" cy="437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3B322C3-0529-4090-8B92-10552BFE19D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422897" y="2863305"/>
                <a:ext cx="7146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77D9499-E8B7-4149-BA9E-D0C564B3DE88}"/>
                  </a:ext>
                </a:extLst>
              </p14:cNvPr>
              <p14:cNvContentPartPr/>
              <p14:nvPr/>
            </p14:nvContentPartPr>
            <p14:xfrm>
              <a:off x="6498937" y="2561985"/>
              <a:ext cx="118080" cy="626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77D9499-E8B7-4149-BA9E-D0C564B3DE8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480937" y="2525985"/>
                <a:ext cx="15372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7B2469A-7A85-446D-A38D-7AC72CA8432F}"/>
                  </a:ext>
                </a:extLst>
              </p14:cNvPr>
              <p14:cNvContentPartPr/>
              <p14:nvPr/>
            </p14:nvContentPartPr>
            <p14:xfrm>
              <a:off x="6969817" y="2803905"/>
              <a:ext cx="520200" cy="294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7B2469A-7A85-446D-A38D-7AC72CA8432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952177" y="2768265"/>
                <a:ext cx="5558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76DD59E-2C2B-4155-82F6-4598BE2CAEE0}"/>
                  </a:ext>
                </a:extLst>
              </p14:cNvPr>
              <p14:cNvContentPartPr/>
              <p14:nvPr/>
            </p14:nvContentPartPr>
            <p14:xfrm>
              <a:off x="7233337" y="2516265"/>
              <a:ext cx="747000" cy="860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76DD59E-2C2B-4155-82F6-4598BE2CAEE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15337" y="2480625"/>
                <a:ext cx="782640" cy="9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BA51496-714D-4FF4-B07D-CA3929A27072}"/>
                  </a:ext>
                </a:extLst>
              </p14:cNvPr>
              <p14:cNvContentPartPr/>
              <p14:nvPr/>
            </p14:nvContentPartPr>
            <p14:xfrm>
              <a:off x="8012017" y="2710665"/>
              <a:ext cx="582120" cy="240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BA51496-714D-4FF4-B07D-CA3929A2707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994017" y="2675025"/>
                <a:ext cx="6177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E92814E-BF88-4BF9-B08F-342C8E27DED7}"/>
                  </a:ext>
                </a:extLst>
              </p14:cNvPr>
              <p14:cNvContentPartPr/>
              <p14:nvPr/>
            </p14:nvContentPartPr>
            <p14:xfrm>
              <a:off x="8663977" y="2253105"/>
              <a:ext cx="1045080" cy="603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E92814E-BF88-4BF9-B08F-342C8E27DED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645977" y="2217105"/>
                <a:ext cx="10807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154046D-08F2-469E-B728-3A94C8D3ADF1}"/>
                  </a:ext>
                </a:extLst>
              </p14:cNvPr>
              <p14:cNvContentPartPr/>
              <p14:nvPr/>
            </p14:nvContentPartPr>
            <p14:xfrm>
              <a:off x="9728497" y="2000385"/>
              <a:ext cx="176760" cy="7837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154046D-08F2-469E-B728-3A94C8D3ADF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710857" y="1964385"/>
                <a:ext cx="21240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CF1A3F-2A64-4290-A4E9-977444E422ED}"/>
                  </a:ext>
                </a:extLst>
              </p14:cNvPr>
              <p14:cNvContentPartPr/>
              <p14:nvPr/>
            </p14:nvContentPartPr>
            <p14:xfrm>
              <a:off x="9986257" y="2308185"/>
              <a:ext cx="451080" cy="587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CF1A3F-2A64-4290-A4E9-977444E422E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968617" y="2272545"/>
                <a:ext cx="48672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25C1BC1-ACFD-4CE4-AEE7-D561500B2269}"/>
                  </a:ext>
                </a:extLst>
              </p14:cNvPr>
              <p14:cNvContentPartPr/>
              <p14:nvPr/>
            </p14:nvContentPartPr>
            <p14:xfrm>
              <a:off x="10465417" y="2475945"/>
              <a:ext cx="288360" cy="77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25C1BC1-ACFD-4CE4-AEE7-D561500B226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447777" y="2439945"/>
                <a:ext cx="3240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801C6BF-67ED-4E94-8B09-6AA9B18F42A4}"/>
                  </a:ext>
                </a:extLst>
              </p14:cNvPr>
              <p14:cNvContentPartPr/>
              <p14:nvPr/>
            </p14:nvContentPartPr>
            <p14:xfrm>
              <a:off x="10781857" y="1982385"/>
              <a:ext cx="469080" cy="601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801C6BF-67ED-4E94-8B09-6AA9B18F42A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764217" y="1946385"/>
                <a:ext cx="50472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3D6C7DB-8199-45E7-91E2-2B8965022DEC}"/>
                  </a:ext>
                </a:extLst>
              </p14:cNvPr>
              <p14:cNvContentPartPr/>
              <p14:nvPr/>
            </p14:nvContentPartPr>
            <p14:xfrm>
              <a:off x="11397817" y="1710945"/>
              <a:ext cx="165240" cy="713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3D6C7DB-8199-45E7-91E2-2B8965022DE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380177" y="1674945"/>
                <a:ext cx="20088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7E70C9F-53CE-4C87-BB19-ED75593F9AF5}"/>
                  </a:ext>
                </a:extLst>
              </p14:cNvPr>
              <p14:cNvContentPartPr/>
              <p14:nvPr/>
            </p14:nvContentPartPr>
            <p14:xfrm>
              <a:off x="4779937" y="4061385"/>
              <a:ext cx="273600" cy="112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7E70C9F-53CE-4C87-BB19-ED75593F9AF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61937" y="4025385"/>
                <a:ext cx="309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BB30100-C72D-4556-AA36-6D2AC89EB143}"/>
                  </a:ext>
                </a:extLst>
              </p14:cNvPr>
              <p14:cNvContentPartPr/>
              <p14:nvPr/>
            </p14:nvContentPartPr>
            <p14:xfrm>
              <a:off x="4888657" y="4361625"/>
              <a:ext cx="335880" cy="835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BB30100-C72D-4556-AA36-6D2AC89EB14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870657" y="4325985"/>
                <a:ext cx="371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CBC79B0-2E28-4F17-98CF-398E19E98CE4}"/>
                  </a:ext>
                </a:extLst>
              </p14:cNvPr>
              <p14:cNvContentPartPr/>
              <p14:nvPr/>
            </p14:nvContentPartPr>
            <p14:xfrm>
              <a:off x="5648977" y="3942945"/>
              <a:ext cx="658800" cy="370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CBC79B0-2E28-4F17-98CF-398E19E98CE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630977" y="3906945"/>
                <a:ext cx="6944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2945982-2E1C-402C-8AB6-5B2EE9AF36D5}"/>
                  </a:ext>
                </a:extLst>
              </p14:cNvPr>
              <p14:cNvContentPartPr/>
              <p14:nvPr/>
            </p14:nvContentPartPr>
            <p14:xfrm>
              <a:off x="6491017" y="3838185"/>
              <a:ext cx="361800" cy="446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2945982-2E1C-402C-8AB6-5B2EE9AF36D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473377" y="3802545"/>
                <a:ext cx="3974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4D7EB35-2C4D-4B07-BD15-C1E16CF5230B}"/>
                  </a:ext>
                </a:extLst>
              </p14:cNvPr>
              <p14:cNvContentPartPr/>
              <p14:nvPr/>
            </p14:nvContentPartPr>
            <p14:xfrm>
              <a:off x="6874777" y="3888585"/>
              <a:ext cx="389880" cy="222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4D7EB35-2C4D-4B07-BD15-C1E16CF5230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856777" y="3852585"/>
                <a:ext cx="4255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B8FD34A-A6CA-4379-9ABF-C0318EC02D1C}"/>
                  </a:ext>
                </a:extLst>
              </p14:cNvPr>
              <p14:cNvContentPartPr/>
              <p14:nvPr/>
            </p14:nvContentPartPr>
            <p14:xfrm>
              <a:off x="7079617" y="3694185"/>
              <a:ext cx="575280" cy="6696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B8FD34A-A6CA-4379-9ABF-C0318EC02D1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061617" y="3658545"/>
                <a:ext cx="61092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9C4207A-3E1A-4ACF-B97B-FB1CB9F0FD95}"/>
                  </a:ext>
                </a:extLst>
              </p14:cNvPr>
              <p14:cNvContentPartPr/>
              <p14:nvPr/>
            </p14:nvContentPartPr>
            <p14:xfrm>
              <a:off x="7939297" y="3955185"/>
              <a:ext cx="411840" cy="82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9C4207A-3E1A-4ACF-B97B-FB1CB9F0FD9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921657" y="3919185"/>
                <a:ext cx="447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A56E888-B947-4879-8DA8-52A477980793}"/>
                  </a:ext>
                </a:extLst>
              </p14:cNvPr>
              <p14:cNvContentPartPr/>
              <p14:nvPr/>
            </p14:nvContentPartPr>
            <p14:xfrm>
              <a:off x="8464537" y="3549105"/>
              <a:ext cx="719280" cy="416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A56E888-B947-4879-8DA8-52A47798079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446897" y="3513105"/>
                <a:ext cx="7549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6371909-86C2-440D-8DB9-CA72B8AE7F6C}"/>
                  </a:ext>
                </a:extLst>
              </p14:cNvPr>
              <p14:cNvContentPartPr/>
              <p14:nvPr/>
            </p14:nvContentPartPr>
            <p14:xfrm>
              <a:off x="9333937" y="3494385"/>
              <a:ext cx="430200" cy="6379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6371909-86C2-440D-8DB9-CA72B8AE7F6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315937" y="3458385"/>
                <a:ext cx="46584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567B23D-1B23-4A7B-8544-C2CEAB84E89F}"/>
                  </a:ext>
                </a:extLst>
              </p14:cNvPr>
              <p14:cNvContentPartPr/>
              <p14:nvPr/>
            </p14:nvContentPartPr>
            <p14:xfrm>
              <a:off x="9596377" y="3810465"/>
              <a:ext cx="235440" cy="110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567B23D-1B23-4A7B-8544-C2CEAB84E89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578377" y="3774465"/>
                <a:ext cx="271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AE67043-AD05-4070-86EC-BB83CB0E791E}"/>
                  </a:ext>
                </a:extLst>
              </p14:cNvPr>
              <p14:cNvContentPartPr/>
              <p14:nvPr/>
            </p14:nvContentPartPr>
            <p14:xfrm>
              <a:off x="10083817" y="3276945"/>
              <a:ext cx="289080" cy="554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AE67043-AD05-4070-86EC-BB83CB0E791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066177" y="3241305"/>
                <a:ext cx="3247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2136A58-0C30-4602-A6D0-7D61EA4B0842}"/>
                  </a:ext>
                </a:extLst>
              </p14:cNvPr>
              <p14:cNvContentPartPr/>
              <p14:nvPr/>
            </p14:nvContentPartPr>
            <p14:xfrm>
              <a:off x="10338697" y="3041505"/>
              <a:ext cx="394200" cy="9075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2136A58-0C30-4602-A6D0-7D61EA4B084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321057" y="3005865"/>
                <a:ext cx="42984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CC9385C-A0EC-4920-9A91-739B6065D6D4}"/>
                  </a:ext>
                </a:extLst>
              </p14:cNvPr>
              <p14:cNvContentPartPr/>
              <p14:nvPr/>
            </p14:nvContentPartPr>
            <p14:xfrm>
              <a:off x="7043257" y="4417785"/>
              <a:ext cx="463680" cy="8791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CC9385C-A0EC-4920-9A91-739B6065D6D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025617" y="4382145"/>
                <a:ext cx="49932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8FEDA1D-9F02-4D11-B996-1A8E6BFC1F0F}"/>
                  </a:ext>
                </a:extLst>
              </p14:cNvPr>
              <p14:cNvContentPartPr/>
              <p14:nvPr/>
            </p14:nvContentPartPr>
            <p14:xfrm>
              <a:off x="7547977" y="4850145"/>
              <a:ext cx="569880" cy="6170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8FEDA1D-9F02-4D11-B996-1A8E6BFC1F0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529977" y="4814145"/>
                <a:ext cx="60552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A7DA991-9585-4330-9BA6-6B25934E1E52}"/>
                  </a:ext>
                </a:extLst>
              </p14:cNvPr>
              <p14:cNvContentPartPr/>
              <p14:nvPr/>
            </p14:nvContentPartPr>
            <p14:xfrm>
              <a:off x="8057017" y="4896585"/>
              <a:ext cx="209880" cy="2570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A7DA991-9585-4330-9BA6-6B25934E1E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039377" y="4860945"/>
                <a:ext cx="2455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776636B-F629-4B19-B7F7-AFF2BBD767C7}"/>
                  </a:ext>
                </a:extLst>
              </p14:cNvPr>
              <p14:cNvContentPartPr/>
              <p14:nvPr/>
            </p14:nvContentPartPr>
            <p14:xfrm>
              <a:off x="8310817" y="4511385"/>
              <a:ext cx="598680" cy="5227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776636B-F629-4B19-B7F7-AFF2BBD767C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292817" y="4475385"/>
                <a:ext cx="63432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CBBEC15-9D27-4046-AFDA-7127D41F7B3E}"/>
                  </a:ext>
                </a:extLst>
              </p14:cNvPr>
              <p14:cNvContentPartPr/>
              <p14:nvPr/>
            </p14:nvContentPartPr>
            <p14:xfrm>
              <a:off x="8273737" y="4681665"/>
              <a:ext cx="1387080" cy="8168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CBBEC15-9D27-4046-AFDA-7127D41F7B3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256097" y="4646025"/>
                <a:ext cx="142272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7521852-8A6F-49F2-ACF5-A17EC338F9F4}"/>
                  </a:ext>
                </a:extLst>
              </p14:cNvPr>
              <p14:cNvContentPartPr/>
              <p14:nvPr/>
            </p14:nvContentPartPr>
            <p14:xfrm>
              <a:off x="9206857" y="4942305"/>
              <a:ext cx="231840" cy="127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7521852-8A6F-49F2-ACF5-A17EC338F9F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189217" y="4906665"/>
                <a:ext cx="2674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ACDEBC2-664D-483B-89FC-9E2133F6D732}"/>
                  </a:ext>
                </a:extLst>
              </p14:cNvPr>
              <p14:cNvContentPartPr/>
              <p14:nvPr/>
            </p14:nvContentPartPr>
            <p14:xfrm>
              <a:off x="10067257" y="4109985"/>
              <a:ext cx="408960" cy="726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ACDEBC2-664D-483B-89FC-9E2133F6D73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049257" y="4073985"/>
                <a:ext cx="44460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E41DDAD-F727-4EA4-B5CB-7BEB7B83F031}"/>
                  </a:ext>
                </a:extLst>
              </p14:cNvPr>
              <p14:cNvContentPartPr/>
              <p14:nvPr/>
            </p14:nvContentPartPr>
            <p14:xfrm>
              <a:off x="10003177" y="4922505"/>
              <a:ext cx="423720" cy="6998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E41DDAD-F727-4EA4-B5CB-7BEB7B83F03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985177" y="4886865"/>
                <a:ext cx="459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CB3121E-421A-476F-A5B0-64E132234458}"/>
                  </a:ext>
                </a:extLst>
              </p14:cNvPr>
              <p14:cNvContentPartPr/>
              <p14:nvPr/>
            </p14:nvContentPartPr>
            <p14:xfrm>
              <a:off x="10245097" y="4615065"/>
              <a:ext cx="1058760" cy="810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CB3121E-421A-476F-A5B0-64E13223445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227457" y="4579425"/>
                <a:ext cx="109440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840A0FD-3686-4987-A24A-A99FF90221A4}"/>
                  </a:ext>
                </a:extLst>
              </p14:cNvPr>
              <p14:cNvContentPartPr/>
              <p14:nvPr/>
            </p14:nvContentPartPr>
            <p14:xfrm>
              <a:off x="11117377" y="4318425"/>
              <a:ext cx="448560" cy="326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840A0FD-3686-4987-A24A-A99FF90221A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099377" y="4282425"/>
                <a:ext cx="4842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B27262B-060E-4D0B-8D8F-DFBD07732E3C}"/>
                  </a:ext>
                </a:extLst>
              </p14:cNvPr>
              <p14:cNvContentPartPr/>
              <p14:nvPr/>
            </p14:nvContentPartPr>
            <p14:xfrm>
              <a:off x="11063017" y="4374225"/>
              <a:ext cx="321120" cy="1342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B27262B-060E-4D0B-8D8F-DFBD07732E3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045017" y="4338585"/>
                <a:ext cx="3567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A4049F1-9170-4A62-BE50-2046FA43844F}"/>
                  </a:ext>
                </a:extLst>
              </p14:cNvPr>
              <p14:cNvContentPartPr/>
              <p14:nvPr/>
            </p14:nvContentPartPr>
            <p14:xfrm>
              <a:off x="1097857" y="5723865"/>
              <a:ext cx="706320" cy="946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A4049F1-9170-4A62-BE50-2046FA43844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79857" y="5688225"/>
                <a:ext cx="74196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C1236FF-62E0-4481-BA41-CC5A97DB0CA7}"/>
                  </a:ext>
                </a:extLst>
              </p14:cNvPr>
              <p14:cNvContentPartPr/>
              <p14:nvPr/>
            </p14:nvContentPartPr>
            <p14:xfrm>
              <a:off x="1737937" y="5742585"/>
              <a:ext cx="883080" cy="737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C1236FF-62E0-4481-BA41-CC5A97DB0CA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719937" y="5706585"/>
                <a:ext cx="91872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CBD6B77-4815-4858-A57E-C095772613C3}"/>
                  </a:ext>
                </a:extLst>
              </p14:cNvPr>
              <p14:cNvContentPartPr/>
              <p14:nvPr/>
            </p14:nvContentPartPr>
            <p14:xfrm>
              <a:off x="2482417" y="5668425"/>
              <a:ext cx="509400" cy="326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CBD6B77-4815-4858-A57E-C095772613C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464417" y="5632785"/>
                <a:ext cx="5450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718E795-2BEA-41E5-B08B-92B61C278FA8}"/>
                  </a:ext>
                </a:extLst>
              </p14:cNvPr>
              <p14:cNvContentPartPr/>
              <p14:nvPr/>
            </p14:nvContentPartPr>
            <p14:xfrm>
              <a:off x="2535337" y="5793705"/>
              <a:ext cx="108360" cy="39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718E795-2BEA-41E5-B08B-92B61C278FA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517337" y="5758065"/>
                <a:ext cx="144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A0047B2-D5D6-48A4-8E40-635F1CDD943B}"/>
                  </a:ext>
                </a:extLst>
              </p14:cNvPr>
              <p14:cNvContentPartPr/>
              <p14:nvPr/>
            </p14:nvContentPartPr>
            <p14:xfrm>
              <a:off x="2775817" y="5487705"/>
              <a:ext cx="567000" cy="3664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A0047B2-D5D6-48A4-8E40-635F1CDD943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758177" y="5451705"/>
                <a:ext cx="6026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1604D0B-111F-4CCE-95FF-802F927B703D}"/>
                  </a:ext>
                </a:extLst>
              </p14:cNvPr>
              <p14:cNvContentPartPr/>
              <p14:nvPr/>
            </p14:nvContentPartPr>
            <p14:xfrm>
              <a:off x="3385657" y="5356305"/>
              <a:ext cx="653040" cy="3636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1604D0B-111F-4CCE-95FF-802F927B703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368017" y="5320665"/>
                <a:ext cx="6886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F2BF9A5-132B-4B31-9B42-9B91FC1E28B7}"/>
                  </a:ext>
                </a:extLst>
              </p14:cNvPr>
              <p14:cNvContentPartPr/>
              <p14:nvPr/>
            </p14:nvContentPartPr>
            <p14:xfrm>
              <a:off x="3014497" y="6289785"/>
              <a:ext cx="525600" cy="257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F2BF9A5-132B-4B31-9B42-9B91FC1E28B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996497" y="6254145"/>
                <a:ext cx="561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385B7B3-5CD6-4926-934C-67B14121BE4B}"/>
                  </a:ext>
                </a:extLst>
              </p14:cNvPr>
              <p14:cNvContentPartPr/>
              <p14:nvPr/>
            </p14:nvContentPartPr>
            <p14:xfrm>
              <a:off x="2896777" y="6291945"/>
              <a:ext cx="360" cy="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385B7B3-5CD6-4926-934C-67B14121BE4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879137" y="6256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E0D022B-84A5-4D6E-A0BD-AB897A158DF3}"/>
                  </a:ext>
                </a:extLst>
              </p14:cNvPr>
              <p14:cNvContentPartPr/>
              <p14:nvPr/>
            </p14:nvContentPartPr>
            <p14:xfrm>
              <a:off x="3903337" y="6056505"/>
              <a:ext cx="730440" cy="300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E0D022B-84A5-4D6E-A0BD-AB897A158DF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885337" y="6020865"/>
                <a:ext cx="7660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E40C5B5-7A46-4BC3-9847-3F8EDA5ECB91}"/>
                  </a:ext>
                </a:extLst>
              </p14:cNvPr>
              <p14:cNvContentPartPr/>
              <p14:nvPr/>
            </p14:nvContentPartPr>
            <p14:xfrm>
              <a:off x="4487617" y="6047145"/>
              <a:ext cx="434160" cy="2610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E40C5B5-7A46-4BC3-9847-3F8EDA5ECB9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469617" y="6011505"/>
                <a:ext cx="4698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E626568-34E9-4499-B142-F91E048F12ED}"/>
                  </a:ext>
                </a:extLst>
              </p14:cNvPr>
              <p14:cNvContentPartPr/>
              <p14:nvPr/>
            </p14:nvContentPartPr>
            <p14:xfrm>
              <a:off x="4761577" y="6002145"/>
              <a:ext cx="317160" cy="222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E626568-34E9-4499-B142-F91E048F12E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743937" y="5966145"/>
                <a:ext cx="3528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A29FFA8-21E3-4C6E-A7A0-F20500A3057A}"/>
                  </a:ext>
                </a:extLst>
              </p14:cNvPr>
              <p14:cNvContentPartPr/>
              <p14:nvPr/>
            </p14:nvContentPartPr>
            <p14:xfrm>
              <a:off x="5047057" y="5939145"/>
              <a:ext cx="160920" cy="270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A29FFA8-21E3-4C6E-A7A0-F20500A3057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029417" y="5903505"/>
                <a:ext cx="1965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0D292A2-06F0-49F8-B2E1-7D8C5AFA65B7}"/>
                  </a:ext>
                </a:extLst>
              </p14:cNvPr>
              <p14:cNvContentPartPr/>
              <p14:nvPr/>
            </p14:nvContentPartPr>
            <p14:xfrm>
              <a:off x="5286817" y="5713785"/>
              <a:ext cx="297720" cy="417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0D292A2-06F0-49F8-B2E1-7D8C5AFA65B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269177" y="5678145"/>
                <a:ext cx="3333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12DC9B6-5CAD-497A-A213-7A1029758B29}"/>
                  </a:ext>
                </a:extLst>
              </p14:cNvPr>
              <p14:cNvContentPartPr/>
              <p14:nvPr/>
            </p14:nvContentPartPr>
            <p14:xfrm>
              <a:off x="5582377" y="5267025"/>
              <a:ext cx="1037160" cy="718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12DC9B6-5CAD-497A-A213-7A1029758B2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564377" y="5231025"/>
                <a:ext cx="1072800" cy="7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78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327BE5-0F6F-4247-B454-4E21ECF9C642}"/>
                  </a:ext>
                </a:extLst>
              </p14:cNvPr>
              <p14:cNvContentPartPr/>
              <p14:nvPr/>
            </p14:nvContentPartPr>
            <p14:xfrm>
              <a:off x="1837297" y="1502505"/>
              <a:ext cx="143280" cy="67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327BE5-0F6F-4247-B454-4E21ECF9C6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657" y="1466505"/>
                <a:ext cx="17892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54088A-22BC-4A5B-9091-768C5CC9D8D0}"/>
                  </a:ext>
                </a:extLst>
              </p14:cNvPr>
              <p14:cNvContentPartPr/>
              <p14:nvPr/>
            </p14:nvContentPartPr>
            <p14:xfrm>
              <a:off x="1276057" y="1276785"/>
              <a:ext cx="777240" cy="20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54088A-22BC-4A5B-9091-768C5CC9D8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8417" y="1240785"/>
                <a:ext cx="8128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4E96B3-6E9F-4382-83BD-336F1A1E3AA8}"/>
                  </a:ext>
                </a:extLst>
              </p14:cNvPr>
              <p14:cNvContentPartPr/>
              <p14:nvPr/>
            </p14:nvContentPartPr>
            <p14:xfrm>
              <a:off x="2235817" y="1947825"/>
              <a:ext cx="198360" cy="229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4E96B3-6E9F-4382-83BD-336F1A1E3A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7817" y="1912185"/>
                <a:ext cx="2340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E85A9D-AD18-4ADC-9425-AB1EF8E8D8AF}"/>
                  </a:ext>
                </a:extLst>
              </p14:cNvPr>
              <p14:cNvContentPartPr/>
              <p14:nvPr/>
            </p14:nvContentPartPr>
            <p14:xfrm>
              <a:off x="2163457" y="1725345"/>
              <a:ext cx="360" cy="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E85A9D-AD18-4ADC-9425-AB1EF8E8D8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5817" y="16893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7ABD0F-163E-4588-A3B1-49021FBC98A5}"/>
                  </a:ext>
                </a:extLst>
              </p14:cNvPr>
              <p14:cNvContentPartPr/>
              <p14:nvPr/>
            </p14:nvContentPartPr>
            <p14:xfrm>
              <a:off x="2498617" y="1636425"/>
              <a:ext cx="900000" cy="473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7ABD0F-163E-4588-A3B1-49021FBC98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0617" y="1600785"/>
                <a:ext cx="93564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6A2C2F-0E1D-4428-BF7C-722ADEE4ED0A}"/>
                  </a:ext>
                </a:extLst>
              </p14:cNvPr>
              <p14:cNvContentPartPr/>
              <p14:nvPr/>
            </p14:nvContentPartPr>
            <p14:xfrm>
              <a:off x="3548737" y="1295865"/>
              <a:ext cx="547560" cy="523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6A2C2F-0E1D-4428-BF7C-722ADEE4ED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30737" y="1260225"/>
                <a:ext cx="58320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EACCF8-5496-4776-8361-B3F491508E3E}"/>
                  </a:ext>
                </a:extLst>
              </p14:cNvPr>
              <p14:cNvContentPartPr/>
              <p14:nvPr/>
            </p14:nvContentPartPr>
            <p14:xfrm>
              <a:off x="4852297" y="745425"/>
              <a:ext cx="643680" cy="880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EACCF8-5496-4776-8361-B3F491508E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4657" y="709425"/>
                <a:ext cx="67932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23FC2D-3731-479D-AC9F-D66C5BF62BC1}"/>
                  </a:ext>
                </a:extLst>
              </p14:cNvPr>
              <p14:cNvContentPartPr/>
              <p14:nvPr/>
            </p14:nvContentPartPr>
            <p14:xfrm>
              <a:off x="5582017" y="920025"/>
              <a:ext cx="1536120" cy="755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23FC2D-3731-479D-AC9F-D66C5BF62B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64017" y="884385"/>
                <a:ext cx="157176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504721-C691-42B7-9514-4EB162CD172A}"/>
                  </a:ext>
                </a:extLst>
              </p14:cNvPr>
              <p14:cNvContentPartPr/>
              <p14:nvPr/>
            </p14:nvContentPartPr>
            <p14:xfrm>
              <a:off x="7197337" y="1212705"/>
              <a:ext cx="196200" cy="300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504721-C691-42B7-9514-4EB162CD17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79337" y="1176705"/>
                <a:ext cx="2318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3E8F94-2B84-402F-ACEB-794DEB61AB51}"/>
                  </a:ext>
                </a:extLst>
              </p14:cNvPr>
              <p14:cNvContentPartPr/>
              <p14:nvPr/>
            </p14:nvContentPartPr>
            <p14:xfrm>
              <a:off x="7099777" y="1016505"/>
              <a:ext cx="7200" cy="51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3E8F94-2B84-402F-ACEB-794DEB61AB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81777" y="980505"/>
                <a:ext cx="428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5CEB0C-591F-45DE-AF1E-F57EDE292768}"/>
                  </a:ext>
                </a:extLst>
              </p14:cNvPr>
              <p14:cNvContentPartPr/>
              <p14:nvPr/>
            </p14:nvContentPartPr>
            <p14:xfrm>
              <a:off x="7511977" y="1202985"/>
              <a:ext cx="448920" cy="356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5CEB0C-591F-45DE-AF1E-F57EDE2927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93977" y="1167345"/>
                <a:ext cx="4845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7EC347-9B69-45D9-8BB3-B7C21663FFDB}"/>
                  </a:ext>
                </a:extLst>
              </p14:cNvPr>
              <p14:cNvContentPartPr/>
              <p14:nvPr/>
            </p14:nvContentPartPr>
            <p14:xfrm>
              <a:off x="8048377" y="821025"/>
              <a:ext cx="1305720" cy="846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7EC347-9B69-45D9-8BB3-B7C21663FF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30377" y="785025"/>
                <a:ext cx="134136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DAD6D35-DDFF-4252-8185-257E54F2FB03}"/>
                  </a:ext>
                </a:extLst>
              </p14:cNvPr>
              <p14:cNvContentPartPr/>
              <p14:nvPr/>
            </p14:nvContentPartPr>
            <p14:xfrm>
              <a:off x="8605297" y="959625"/>
              <a:ext cx="489240" cy="171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DAD6D35-DDFF-4252-8185-257E54F2FB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87297" y="923985"/>
                <a:ext cx="524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F1A9C8-F281-4E20-9792-8BDAEEC0214F}"/>
                  </a:ext>
                </a:extLst>
              </p14:cNvPr>
              <p14:cNvContentPartPr/>
              <p14:nvPr/>
            </p14:nvContentPartPr>
            <p14:xfrm>
              <a:off x="5368537" y="2117745"/>
              <a:ext cx="2103480" cy="934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F1A9C8-F281-4E20-9792-8BDAEEC021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50537" y="2082105"/>
                <a:ext cx="213912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022C31-D881-4D43-9365-F971F553D36D}"/>
                  </a:ext>
                </a:extLst>
              </p14:cNvPr>
              <p14:cNvContentPartPr/>
              <p14:nvPr/>
            </p14:nvContentPartPr>
            <p14:xfrm>
              <a:off x="7389217" y="1840545"/>
              <a:ext cx="489600" cy="805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022C31-D881-4D43-9365-F971F553D36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1577" y="1804905"/>
                <a:ext cx="52524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FF9CDB-8AB5-435A-9521-558D3C1BBD02}"/>
                  </a:ext>
                </a:extLst>
              </p14:cNvPr>
              <p14:cNvContentPartPr/>
              <p14:nvPr/>
            </p14:nvContentPartPr>
            <p14:xfrm>
              <a:off x="1583857" y="4307265"/>
              <a:ext cx="365760" cy="772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FF9CDB-8AB5-435A-9521-558D3C1BBD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65857" y="4271625"/>
                <a:ext cx="40140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7FE39F9-D7AA-485C-98E4-EBE90094DD10}"/>
                  </a:ext>
                </a:extLst>
              </p14:cNvPr>
              <p14:cNvContentPartPr/>
              <p14:nvPr/>
            </p14:nvContentPartPr>
            <p14:xfrm>
              <a:off x="984817" y="3924945"/>
              <a:ext cx="956520" cy="638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7FE39F9-D7AA-485C-98E4-EBE90094DD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6817" y="3889305"/>
                <a:ext cx="99216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8E9524B-F122-47DF-9A9C-01ECF125F970}"/>
                  </a:ext>
                </a:extLst>
              </p14:cNvPr>
              <p14:cNvContentPartPr/>
              <p14:nvPr/>
            </p14:nvContentPartPr>
            <p14:xfrm>
              <a:off x="1954657" y="4682385"/>
              <a:ext cx="274680" cy="250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8E9524B-F122-47DF-9A9C-01ECF125F9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36657" y="4646385"/>
                <a:ext cx="3103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D90398-1F98-4EFC-8DB1-32155607CE28}"/>
                  </a:ext>
                </a:extLst>
              </p14:cNvPr>
              <p14:cNvContentPartPr/>
              <p14:nvPr/>
            </p14:nvContentPartPr>
            <p14:xfrm>
              <a:off x="1982377" y="457186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D90398-1F98-4EFC-8DB1-32155607CE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64737" y="4535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D1D8B67-9284-4251-BDAA-F26941F13ED0}"/>
                  </a:ext>
                </a:extLst>
              </p14:cNvPr>
              <p14:cNvContentPartPr/>
              <p14:nvPr/>
            </p14:nvContentPartPr>
            <p14:xfrm>
              <a:off x="2353537" y="4308705"/>
              <a:ext cx="858240" cy="577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D1D8B67-9284-4251-BDAA-F26941F13E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35537" y="4273065"/>
                <a:ext cx="8938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6A1B11-3B44-49B2-BF52-FD794CA4B147}"/>
                  </a:ext>
                </a:extLst>
              </p14:cNvPr>
              <p14:cNvContentPartPr/>
              <p14:nvPr/>
            </p14:nvContentPartPr>
            <p14:xfrm>
              <a:off x="3127537" y="4049145"/>
              <a:ext cx="797040" cy="667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6A1B11-3B44-49B2-BF52-FD794CA4B14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09897" y="4013505"/>
                <a:ext cx="83268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61E2A1-C790-491F-A35B-F3A846B70DE8}"/>
                  </a:ext>
                </a:extLst>
              </p14:cNvPr>
              <p14:cNvContentPartPr/>
              <p14:nvPr/>
            </p14:nvContentPartPr>
            <p14:xfrm>
              <a:off x="4499137" y="3715785"/>
              <a:ext cx="437400" cy="609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61E2A1-C790-491F-A35B-F3A846B70D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81137" y="3680145"/>
                <a:ext cx="47304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094DB7C-29AB-4169-9291-7FEAA637087C}"/>
                  </a:ext>
                </a:extLst>
              </p14:cNvPr>
              <p14:cNvContentPartPr/>
              <p14:nvPr/>
            </p14:nvContentPartPr>
            <p14:xfrm>
              <a:off x="4643857" y="4139865"/>
              <a:ext cx="759960" cy="314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094DB7C-29AB-4169-9291-7FEAA63708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26217" y="4103865"/>
                <a:ext cx="7956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9BD0D4C-D62A-4A41-B4C2-6C8D130EE9B3}"/>
                  </a:ext>
                </a:extLst>
              </p14:cNvPr>
              <p14:cNvContentPartPr/>
              <p14:nvPr/>
            </p14:nvContentPartPr>
            <p14:xfrm>
              <a:off x="4055617" y="3501945"/>
              <a:ext cx="678600" cy="264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9BD0D4C-D62A-4A41-B4C2-6C8D130EE9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37977" y="3465945"/>
                <a:ext cx="7142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1554720-E15E-45D6-9CAE-A3AF72422558}"/>
                  </a:ext>
                </a:extLst>
              </p14:cNvPr>
              <p14:cNvContentPartPr/>
              <p14:nvPr/>
            </p14:nvContentPartPr>
            <p14:xfrm>
              <a:off x="5305177" y="3753945"/>
              <a:ext cx="667800" cy="264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1554720-E15E-45D6-9CAE-A3AF724225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87177" y="3717945"/>
                <a:ext cx="7034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C463842-287F-4639-9466-95688125773F}"/>
                  </a:ext>
                </a:extLst>
              </p14:cNvPr>
              <p14:cNvContentPartPr/>
              <p14:nvPr/>
            </p14:nvContentPartPr>
            <p14:xfrm>
              <a:off x="5848057" y="3624345"/>
              <a:ext cx="457920" cy="382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C463842-287F-4639-9466-95688125773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30417" y="3588345"/>
                <a:ext cx="4935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376757B-F5FE-4B0A-86D7-735164B979C5}"/>
                  </a:ext>
                </a:extLst>
              </p14:cNvPr>
              <p14:cNvContentPartPr/>
              <p14:nvPr/>
            </p14:nvContentPartPr>
            <p14:xfrm>
              <a:off x="6455017" y="3389985"/>
              <a:ext cx="1513800" cy="496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376757B-F5FE-4B0A-86D7-735164B979C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37017" y="3353985"/>
                <a:ext cx="154944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6F8A222-5217-46A3-9EE1-0676037E8D41}"/>
                  </a:ext>
                </a:extLst>
              </p14:cNvPr>
              <p14:cNvContentPartPr/>
              <p14:nvPr/>
            </p14:nvContentPartPr>
            <p14:xfrm>
              <a:off x="7939297" y="3548745"/>
              <a:ext cx="302760" cy="373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6F8A222-5217-46A3-9EE1-0676037E8D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21657" y="3512745"/>
                <a:ext cx="3384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34ED204-64E2-46F5-95C9-908DAB7938C5}"/>
                  </a:ext>
                </a:extLst>
              </p14:cNvPr>
              <p14:cNvContentPartPr/>
              <p14:nvPr/>
            </p14:nvContentPartPr>
            <p14:xfrm>
              <a:off x="7550497" y="3303945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34ED204-64E2-46F5-95C9-908DAB7938C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32497" y="3268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4D524F0-6DE1-43B4-ADDC-B330A054F1ED}"/>
                  </a:ext>
                </a:extLst>
              </p14:cNvPr>
              <p14:cNvContentPartPr/>
              <p14:nvPr/>
            </p14:nvContentPartPr>
            <p14:xfrm>
              <a:off x="8437537" y="3186225"/>
              <a:ext cx="1641960" cy="621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4D524F0-6DE1-43B4-ADDC-B330A054F1E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19537" y="3150585"/>
                <a:ext cx="167760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12E52BF-C3AA-4406-B82A-D78B323616A3}"/>
                  </a:ext>
                </a:extLst>
              </p14:cNvPr>
              <p14:cNvContentPartPr/>
              <p14:nvPr/>
            </p14:nvContentPartPr>
            <p14:xfrm>
              <a:off x="9668737" y="2639385"/>
              <a:ext cx="689400" cy="451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12E52BF-C3AA-4406-B82A-D78B323616A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651097" y="2603385"/>
                <a:ext cx="72504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AE498AF-098F-447C-8B80-01F42C22B982}"/>
                  </a:ext>
                </a:extLst>
              </p14:cNvPr>
              <p14:cNvContentPartPr/>
              <p14:nvPr/>
            </p14:nvContentPartPr>
            <p14:xfrm>
              <a:off x="9831817" y="2612385"/>
              <a:ext cx="776520" cy="393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E498AF-098F-447C-8B80-01F42C22B98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813817" y="2576745"/>
                <a:ext cx="8121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8ACBF75-0551-4341-A335-2EBCD96E8D3E}"/>
                  </a:ext>
                </a:extLst>
              </p14:cNvPr>
              <p14:cNvContentPartPr/>
              <p14:nvPr/>
            </p14:nvContentPartPr>
            <p14:xfrm>
              <a:off x="3591217" y="4835745"/>
              <a:ext cx="1053720" cy="1226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8ACBF75-0551-4341-A335-2EBCD96E8D3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573577" y="4799745"/>
                <a:ext cx="108936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E37119E-099E-4B1D-A81B-8447EEBE30C6}"/>
                  </a:ext>
                </a:extLst>
              </p14:cNvPr>
              <p14:cNvContentPartPr/>
              <p14:nvPr/>
            </p14:nvContentPartPr>
            <p14:xfrm>
              <a:off x="4770937" y="4374585"/>
              <a:ext cx="1427760" cy="1602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E37119E-099E-4B1D-A81B-8447EEBE30C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52937" y="4338945"/>
                <a:ext cx="1463400" cy="16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3753F16-D01B-4C27-864A-B742149FC70A}"/>
                  </a:ext>
                </a:extLst>
              </p14:cNvPr>
              <p14:cNvContentPartPr/>
              <p14:nvPr/>
            </p14:nvContentPartPr>
            <p14:xfrm>
              <a:off x="5902417" y="4662225"/>
              <a:ext cx="667800" cy="537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3753F16-D01B-4C27-864A-B742149FC70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884777" y="4626225"/>
                <a:ext cx="7034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FBA9F99-267B-4E44-B022-E0CBBE0614A0}"/>
                  </a:ext>
                </a:extLst>
              </p14:cNvPr>
              <p14:cNvContentPartPr/>
              <p14:nvPr/>
            </p14:nvContentPartPr>
            <p14:xfrm>
              <a:off x="5784697" y="4873905"/>
              <a:ext cx="163800" cy="96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FBA9F99-267B-4E44-B022-E0CBBE0614A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767057" y="4837905"/>
                <a:ext cx="1994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3F9B9CB-DF48-49A4-A53E-56443CB3F239}"/>
                  </a:ext>
                </a:extLst>
              </p14:cNvPr>
              <p14:cNvContentPartPr/>
              <p14:nvPr/>
            </p14:nvContentPartPr>
            <p14:xfrm>
              <a:off x="6297697" y="4279545"/>
              <a:ext cx="1686240" cy="683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3F9B9CB-DF48-49A4-A53E-56443CB3F23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279697" y="4243905"/>
                <a:ext cx="172188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5B9CED6-165C-41B2-B391-43D044A9000E}"/>
                  </a:ext>
                </a:extLst>
              </p14:cNvPr>
              <p14:cNvContentPartPr/>
              <p14:nvPr/>
            </p14:nvContentPartPr>
            <p14:xfrm>
              <a:off x="8182657" y="4097745"/>
              <a:ext cx="530280" cy="736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5B9CED6-165C-41B2-B391-43D044A9000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164657" y="4062105"/>
                <a:ext cx="56592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A23C86B-0C6F-46A6-9110-538A5430813C}"/>
                  </a:ext>
                </a:extLst>
              </p14:cNvPr>
              <p14:cNvContentPartPr/>
              <p14:nvPr/>
            </p14:nvContentPartPr>
            <p14:xfrm>
              <a:off x="5377537" y="4144545"/>
              <a:ext cx="5571720" cy="2455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A23C86B-0C6F-46A6-9110-538A5430813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359897" y="4108905"/>
                <a:ext cx="5607360" cy="25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B6D56B5-3E80-4C19-82CA-C36D92B64D18}"/>
                  </a:ext>
                </a:extLst>
              </p14:cNvPr>
              <p14:cNvContentPartPr/>
              <p14:nvPr/>
            </p14:nvContentPartPr>
            <p14:xfrm>
              <a:off x="778537" y="371385"/>
              <a:ext cx="3218760" cy="1113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B6D56B5-3E80-4C19-82CA-C36D92B64D1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60537" y="335745"/>
                <a:ext cx="325440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93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82</Words>
  <Application>Microsoft Office PowerPoint</Application>
  <PresentationFormat>Widescreen</PresentationFormat>
  <Paragraphs>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Lecture No: 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04</dc:title>
  <dc:creator>Wazir laghari</dc:creator>
  <cp:lastModifiedBy>Wazir laghari</cp:lastModifiedBy>
  <cp:revision>10</cp:revision>
  <dcterms:created xsi:type="dcterms:W3CDTF">2020-12-09T10:19:37Z</dcterms:created>
  <dcterms:modified xsi:type="dcterms:W3CDTF">2020-12-09T11:43:39Z</dcterms:modified>
</cp:coreProperties>
</file>