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DDA6-24E5-4CAB-8C15-4486E6734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C42A9-A5CE-4671-8D7E-06FA59844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693D-2CCF-4127-A2E0-F1B1A46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FB26-C1E5-4309-B735-645CA65E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4CAF-347E-4298-B4B3-14E7CE4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354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98C3-CB12-4392-B8F2-CDBED51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18926-5E48-419C-95ED-A58AEDD6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FF86F-456F-4B58-97A4-2FDD512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277-9A3C-4A6B-ACEE-72888388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F230-D8FE-4CDC-AD21-515A9C17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29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D52A9-155C-4E98-9FE5-58C07D12E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5EF44-3307-4EEB-8D19-EE19B89A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EEC5-652B-476B-B76D-DA47E5C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E88A-8FE1-4266-9142-2EF87788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73E8-4BBE-495E-BF96-7E55D5A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6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835E-0573-4673-868B-8BB6A053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BB63-BCA9-40A2-9BA5-FDB1B701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5ECE-E82C-4240-95FD-5191D9EF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3FAC-5A89-467D-A9B1-2680C3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E63F-67C6-4CB8-BBB8-57C3E537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80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B5CE-D973-40BA-B767-8ADFA14C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F1DF-EDB1-444D-9020-285869CD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B847-0B7F-4BCC-813D-A5B59C5C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903C-A461-4515-B1C0-007845AA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2345-BA43-4C7F-8C6C-A580521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61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DA5-A53E-4A4A-99D2-2C52FD87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E44E-91C4-4547-BB51-304E10E6A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5CED7-236E-4575-822E-326CB8307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EAE3-9BDE-4393-A85A-ED67CD94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2289-BA2A-4209-BFE9-D9ABC9BB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AF2C6-6B9D-4922-8E2D-007BBD7D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1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0CAC-F6EF-44F3-9328-E4A72B14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4B8F-7215-482D-AB08-4C70E640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3D793-AE25-4E38-A798-44990195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72333-2184-4B14-9079-7C3B9077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5D095-BEFB-4242-B716-1DA3AD3F8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4CA2E-A33F-4F36-A97F-1E64262C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1B068-8042-4D19-BAA9-FEF81328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7F23-2252-43F0-B68D-F0BAB4F5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193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5A3E-D1E7-4B93-B2C4-4297DCD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6CFB-369D-4889-AF8B-E7422248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B4F22-D381-40C7-90A1-94E052B9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556C0-23FD-4074-BFF1-354EF243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63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C3171-A26B-4561-A7C8-3C25D303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8C005-7C1D-459B-BA28-C0001B9F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BFE9-DF49-454A-80F2-88E9FD0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00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0876-1737-416A-941D-54DF5D5A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995B-4962-4004-AA62-AA41548C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BDE22-1E42-4DA3-83D6-5DE71821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EE0E-2C6E-4D7D-B0F7-A9080BE1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79C7A-1DD0-484A-843B-9F499EE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296E-BB3F-47D9-B2CF-7B3EED2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767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423E-D9FD-4AA4-A306-A73A923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D2923-5792-4E90-8190-739748CE0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66A6B-7933-49E8-98F4-E9B42C8B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375-C203-445F-BE16-75C34551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4E85-9E2C-4404-8815-5257CE9C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19ED-722E-4C14-BF7B-0570B46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56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FC36D-66B4-4ECD-BF3A-8755D970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3A4F-6C7C-4D48-AD47-412596A8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8523-0A2A-4F71-BA43-B57FAE9C0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E58C-FC7A-4652-831E-E61BBECB3576}" type="datetimeFigureOut">
              <a:rPr lang="th-TH" smtClean="0"/>
              <a:t>02/11/63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64EB-BE37-4F08-A221-347AD3074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207-E6A3-4C89-8D81-7E76E18D6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128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AA4C-F157-4761-BA76-3A078158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94" y="150560"/>
            <a:ext cx="9144000" cy="8883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Signal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7EF3A-09B6-47BA-AE79-53BE4A72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11" y="1038886"/>
            <a:ext cx="11068041" cy="22626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Signal is a dependent of or function of one or more independent variable.</a:t>
            </a:r>
          </a:p>
          <a:p>
            <a:pPr algn="l"/>
            <a:r>
              <a:rPr lang="en-US" dirty="0"/>
              <a:t>Signal is a function of independent variable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F (x</a:t>
            </a:r>
            <a:r>
              <a:rPr lang="en-US" baseline="-25000" dirty="0"/>
              <a:t>1 </a:t>
            </a:r>
            <a:r>
              <a:rPr lang="en-US" dirty="0"/>
              <a:t>, x</a:t>
            </a:r>
            <a:r>
              <a:rPr lang="en-US" baseline="-25000" dirty="0"/>
              <a:t>2 </a:t>
            </a:r>
            <a:r>
              <a:rPr lang="en-US" dirty="0"/>
              <a:t>, . . .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th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0F545-650D-440E-8A7F-874D031C1F89}"/>
              </a:ext>
            </a:extLst>
          </p:cNvPr>
          <p:cNvCxnSpPr/>
          <p:nvPr/>
        </p:nvCxnSpPr>
        <p:spPr>
          <a:xfrm>
            <a:off x="695915" y="3188261"/>
            <a:ext cx="0" cy="6210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CB4A0-D649-496F-8193-94BC76A8B4EB}"/>
              </a:ext>
            </a:extLst>
          </p:cNvPr>
          <p:cNvCxnSpPr/>
          <p:nvPr/>
        </p:nvCxnSpPr>
        <p:spPr>
          <a:xfrm flipV="1">
            <a:off x="1047497" y="2718924"/>
            <a:ext cx="0" cy="210393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FBFD4D-53EB-411E-8146-972E14F0167B}"/>
              </a:ext>
            </a:extLst>
          </p:cNvPr>
          <p:cNvCxnSpPr/>
          <p:nvPr/>
        </p:nvCxnSpPr>
        <p:spPr>
          <a:xfrm flipV="1">
            <a:off x="2146666" y="2718924"/>
            <a:ext cx="0" cy="210393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D0C0E-09C1-4C53-9F90-CA8AC649180F}"/>
              </a:ext>
            </a:extLst>
          </p:cNvPr>
          <p:cNvCxnSpPr/>
          <p:nvPr/>
        </p:nvCxnSpPr>
        <p:spPr>
          <a:xfrm>
            <a:off x="1047497" y="2718924"/>
            <a:ext cx="11247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F3ECCB-D8C4-4E17-9A44-9B73F9CE1CA7}"/>
              </a:ext>
            </a:extLst>
          </p:cNvPr>
          <p:cNvSpPr txBox="1"/>
          <p:nvPr/>
        </p:nvSpPr>
        <p:spPr>
          <a:xfrm>
            <a:off x="1157160" y="2211150"/>
            <a:ext cx="402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variables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124A9-665D-4EA8-8832-3097A63CEE69}"/>
              </a:ext>
            </a:extLst>
          </p:cNvPr>
          <p:cNvSpPr txBox="1"/>
          <p:nvPr/>
        </p:nvSpPr>
        <p:spPr>
          <a:xfrm>
            <a:off x="380325" y="3892269"/>
            <a:ext cx="157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  <a:endParaRPr lang="th-T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57574B-5C39-4D62-B351-0D571896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021" y="1927212"/>
            <a:ext cx="5372100" cy="1935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FAFCE-C315-4385-BDC4-FA15A429CC5D}"/>
              </a:ext>
            </a:extLst>
          </p:cNvPr>
          <p:cNvSpPr txBox="1"/>
          <p:nvPr/>
        </p:nvSpPr>
        <p:spPr>
          <a:xfrm>
            <a:off x="6530273" y="1927211"/>
            <a:ext cx="471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                    Not a Signal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1800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31C6-5AC5-4651-9CE3-6169630E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Signal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FC50-6211-4719-A174-4AC7E2B9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546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Signal</vt:lpstr>
      <vt:lpstr>Single Variable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</dc:title>
  <dc:creator>Wazir laghari</dc:creator>
  <cp:lastModifiedBy>Wazir laghari</cp:lastModifiedBy>
  <cp:revision>2</cp:revision>
  <dcterms:created xsi:type="dcterms:W3CDTF">2020-11-02T12:15:40Z</dcterms:created>
  <dcterms:modified xsi:type="dcterms:W3CDTF">2020-11-02T12:32:58Z</dcterms:modified>
</cp:coreProperties>
</file>