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D3BB-4FD0-4419-BF02-8838B97F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8AA00-35AB-4C17-971F-4FAE0B486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EE82-044E-4147-84E4-E5040E46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305-D8E8-45D0-8B7D-70D5E0EA516C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38A8-2DDC-4D5C-9DD4-ED37FAD7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F45E7-800F-4390-9492-B2136439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EF76-7725-4942-B32E-658FA86A18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217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F270-C31C-44D2-AADC-92393724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043FB-5199-461B-B282-090569540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631D-CEF0-4E12-8832-89FDE8B2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305-D8E8-45D0-8B7D-70D5E0EA516C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8B2A-D24F-4FE9-8972-030BBAB6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8B31C-C634-41D3-A1D5-5B38F10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EF76-7725-4942-B32E-658FA86A18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497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71B6F-804F-40AF-9C2F-D599FD6C4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4C74-7F18-41B4-9E87-5E1789BAD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36AC-385F-487D-B5AF-3609F531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305-D8E8-45D0-8B7D-70D5E0EA516C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5BA0E-6FFA-4A1F-8B7B-F4E9DC80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CFD5-0C96-4FA7-AAF0-6596A06D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EF76-7725-4942-B32E-658FA86A18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12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797F-9466-4DC3-B607-203C020A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EFA6-CAD2-4540-9A41-2EBA22365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C080-64D1-463C-A258-40946E57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305-D8E8-45D0-8B7D-70D5E0EA516C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B7B2-3D09-447D-8A9A-58EC0814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F0AC-1B88-440A-84BB-66222090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EF76-7725-4942-B32E-658FA86A18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444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8216-AC74-4881-A06F-786B2BE2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7B529-D3F5-4FB8-BDD3-EC067E26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0F3D-17D9-4977-94BB-C3093548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305-D8E8-45D0-8B7D-70D5E0EA516C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A1AA-9299-4B43-967D-01CC28D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9479-2311-4454-9D3D-05BC1DF1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EF76-7725-4942-B32E-658FA86A18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032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5871-801A-4981-8262-2E303B4A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7EC7-A4BA-4204-B1B0-146285B7B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89B4D-26D1-4731-96D7-22795EAD8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9EEB0-963C-478F-8125-414FBB19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305-D8E8-45D0-8B7D-70D5E0EA516C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1887B-39AD-4CA8-8091-F03B2453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A9E2A-1AAF-41DE-9043-DE20B333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EF76-7725-4942-B32E-658FA86A18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527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1952-AE92-4A1C-B0D9-7AA9112F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451F4-28B5-4AEF-B3DD-402CF2A76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8A4B7-E797-46A9-B8E0-D5F937FEC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DC8D2-810C-497B-95D8-6A8E51DE4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3D2E5-0D5D-45C2-A2BD-0E411BA61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9F7A1-C4A5-4F05-8AC9-D2E937DB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305-D8E8-45D0-8B7D-70D5E0EA516C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4C3C8-6C0E-4B5B-A902-53AB8A9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02425-C730-4752-8B3B-CA1E2D38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EF76-7725-4942-B32E-658FA86A18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486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B677-7C15-4CB2-ABC6-604EA817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57360-E524-4087-824E-E16D0ECD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305-D8E8-45D0-8B7D-70D5E0EA516C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07966-EB01-4187-95F7-AE89371D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83FD7-46B6-4D5C-911A-29579ECD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EF76-7725-4942-B32E-658FA86A18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222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0BEE5-C22D-4128-8998-869BA0A0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305-D8E8-45D0-8B7D-70D5E0EA516C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0A4B5-C9E2-4463-9DE8-52BFC058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57D5-9B1D-4E43-98E4-B8C3F2B1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EF76-7725-4942-B32E-658FA86A18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060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19CA-D021-47E3-86F0-6BB27586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9A6A-6B0F-4FAE-B357-50FDCBD7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38B2C-E435-4FC2-8FB7-E02BDB27B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79CB5-5B30-43F0-BDA7-659EDFE0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305-D8E8-45D0-8B7D-70D5E0EA516C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0EED0-CF88-41F0-AC74-978CF7E2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90681-42D5-41EC-A8D7-3B755171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EF76-7725-4942-B32E-658FA86A18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342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E389-18EB-46D1-907D-2497592A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6E03C-31B1-4A12-83BF-E8C2A6F76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66078-84A8-4C86-A01E-B7A2FCEA6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C1F9-97C2-4CD5-A94E-C68CFA0F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305-D8E8-45D0-8B7D-70D5E0EA516C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CEE9-E837-4745-921E-7ABAAD37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50F9-EE4A-4FFA-B3DB-655EA77D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EF76-7725-4942-B32E-658FA86A18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8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69F63-A769-4034-94D5-304B2D3F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EDA51-3857-4038-A03D-DD713AD96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7110-4456-4895-97B9-8417B3D6B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DD305-D8E8-45D0-8B7D-70D5E0EA516C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F16BA-6C01-4934-AD6D-4430082A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A7462-DDDA-4843-B32B-0B6E234F7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EF76-7725-4942-B32E-658FA86A18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384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96B985-A368-458A-B332-B884C8C1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75" y="-36512"/>
            <a:ext cx="7448550" cy="2468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22D34-1DA4-4325-9D45-EE906F0C96A8}"/>
              </a:ext>
            </a:extLst>
          </p:cNvPr>
          <p:cNvSpPr txBox="1"/>
          <p:nvPr/>
        </p:nvSpPr>
        <p:spPr>
          <a:xfrm>
            <a:off x="1291472" y="5735637"/>
            <a:ext cx="10030120" cy="523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version of Laplace Transform is known as Z-Transform</a:t>
            </a:r>
            <a:endParaRPr lang="th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BEC16-47E5-437D-AE84-835F5D909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2119312"/>
            <a:ext cx="6962775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7CB6ED-7A39-4E06-B9BB-FFFF7858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2119312"/>
            <a:ext cx="6962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5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5FAECC-07B9-40D3-AC48-6B70BF914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0"/>
            <a:ext cx="12192000" cy="56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CE2C-4595-48C4-8853-FE1D3B4E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0632-A37B-4E63-BA45-FF156493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0895A-6BE4-4F0B-B564-42A77B74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8" y="0"/>
            <a:ext cx="5017274" cy="27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D1D3D-2D73-4751-B07E-3EA78FC8A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8913"/>
            <a:ext cx="4525652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96C867-F525-414C-A3DF-B5B9C9E7A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852" y="4105276"/>
            <a:ext cx="3211741" cy="2419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D879E-72F4-4E08-A4DD-B0C362C64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270446"/>
            <a:ext cx="4525652" cy="348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3994-1385-4A45-8C51-EC6164E1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CF79-A438-4F1D-93E0-DDDC3DD0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E3AAE-3AE7-43DC-93AB-F12FECAA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7" y="-297779"/>
            <a:ext cx="5784523" cy="519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F4CAB-145E-470E-8F26-C7F2F2C5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71" y="760331"/>
            <a:ext cx="6116916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7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</cp:revision>
  <dcterms:created xsi:type="dcterms:W3CDTF">2020-12-16T06:53:19Z</dcterms:created>
  <dcterms:modified xsi:type="dcterms:W3CDTF">2020-12-16T10:46:18Z</dcterms:modified>
</cp:coreProperties>
</file>